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rawings/drawing2.xml" ContentType="application/vnd.openxmlformats-officedocument.drawingml.chartshapes+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charts/chart7.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charts/chart3.xml" ContentType="application/vnd.openxmlformats-officedocument.drawingml.chart+xml"/>
  <Override PartName="/ppt/drawings/drawing7.xml" ContentType="application/vnd.openxmlformats-officedocument.drawingml.chartshapes+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drawings/drawing3.xml" ContentType="application/vnd.openxmlformats-officedocument.drawingml.chartshape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charts/chart8.xml" ContentType="application/vnd.openxmlformats-officedocument.drawingml.char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Default Extension="gif" ContentType="image/gif"/>
  <Override PartName="/ppt/diagrams/quickStyle12.xml" ContentType="application/vnd.openxmlformats-officedocument.drawingml.diagramStyle+xml"/>
  <Override PartName="/ppt/diagrams/drawing13.xml" ContentType="application/vnd.ms-office.drawingml.diagramDrawing+xml"/>
  <Override PartName="/ppt/charts/chart6.xml" ContentType="application/vnd.openxmlformats-officedocument.drawingml.chart+xml"/>
  <Override PartName="/ppt/diagrams/layout16.xml" ContentType="application/vnd.openxmlformats-officedocument.drawingml.diagramLayout+xml"/>
  <Override PartName="/ppt/charts/chart10.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charts/chart4.xml" ContentType="application/vnd.openxmlformats-officedocument.drawingml.chart+xml"/>
  <Override PartName="/ppt/drawings/drawing8.xml" ContentType="application/vnd.openxmlformats-officedocument.drawingml.chartshape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charts/chart2.xml" ContentType="application/vnd.openxmlformats-officedocument.drawingml.chart+xml"/>
  <Override PartName="/ppt/diagrams/layout12.xml" ContentType="application/vnd.openxmlformats-officedocument.drawingml.diagramLayout+xml"/>
  <Override PartName="/ppt/drawings/drawing6.xml" ContentType="application/vnd.openxmlformats-officedocument.drawingml.chartshapes+xml"/>
  <Override PartName="/ppt/diagrams/colors15.xml" ContentType="application/vnd.openxmlformats-officedocument.drawingml.diagramColors+xml"/>
  <Override PartName="/ppt/drawings/drawing10.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charts/chart9.xml" ContentType="application/vnd.openxmlformats-officedocument.drawingml.char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rawings/drawing9.xml" ContentType="application/vnd.openxmlformats-officedocument.drawingml.chartshapes+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charts/chart1.xml" ContentType="application/vnd.openxmlformats-officedocument.drawingml.chart+xml"/>
  <Override PartName="/ppt/diagrams/layout11.xml" ContentType="application/vnd.openxmlformats-officedocument.drawingml.diagramLayout+xml"/>
  <Override PartName="/ppt/diagrams/colors14.xml" ContentType="application/vnd.openxmlformats-officedocument.drawingml.diagramColors+xml"/>
  <Override PartName="/ppt/drawings/drawing5.xml" ContentType="application/vnd.openxmlformats-officedocument.drawingml.chartshapes+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00" r:id="rId2"/>
    <p:sldId id="311" r:id="rId3"/>
    <p:sldId id="302" r:id="rId4"/>
    <p:sldId id="291" r:id="rId5"/>
    <p:sldId id="284" r:id="rId6"/>
    <p:sldId id="283" r:id="rId7"/>
    <p:sldId id="282" r:id="rId8"/>
    <p:sldId id="285" r:id="rId9"/>
    <p:sldId id="286" r:id="rId10"/>
    <p:sldId id="292" r:id="rId11"/>
    <p:sldId id="303" r:id="rId12"/>
    <p:sldId id="287" r:id="rId13"/>
    <p:sldId id="288" r:id="rId14"/>
    <p:sldId id="293" r:id="rId15"/>
    <p:sldId id="294" r:id="rId16"/>
    <p:sldId id="295" r:id="rId17"/>
    <p:sldId id="256" r:id="rId18"/>
    <p:sldId id="296" r:id="rId19"/>
    <p:sldId id="298" r:id="rId20"/>
    <p:sldId id="299" r:id="rId21"/>
    <p:sldId id="306" r:id="rId22"/>
    <p:sldId id="305" r:id="rId23"/>
    <p:sldId id="304" r:id="rId24"/>
    <p:sldId id="289" r:id="rId25"/>
    <p:sldId id="262" r:id="rId26"/>
    <p:sldId id="270" r:id="rId27"/>
    <p:sldId id="271" r:id="rId28"/>
    <p:sldId id="274" r:id="rId29"/>
    <p:sldId id="278" r:id="rId30"/>
    <p:sldId id="280" r:id="rId31"/>
    <p:sldId id="275" r:id="rId32"/>
    <p:sldId id="320" r:id="rId33"/>
    <p:sldId id="319" r:id="rId34"/>
    <p:sldId id="318" r:id="rId35"/>
    <p:sldId id="317" r:id="rId36"/>
    <p:sldId id="316" r:id="rId37"/>
    <p:sldId id="315" r:id="rId38"/>
    <p:sldId id="314" r:id="rId39"/>
    <p:sldId id="321" r:id="rId40"/>
    <p:sldId id="277" r:id="rId41"/>
    <p:sldId id="312" r:id="rId42"/>
    <p:sldId id="307" r:id="rId43"/>
    <p:sldId id="290" r:id="rId4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11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eadatty\Desktop\AN&#193;LISIS%20CUESTIONARIO.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C:\Users\eadatty\Desktop\AN&#193;LISIS%20CUESTIONARIO.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eadatty\Desktop\AN&#193;LISIS%20CUESTIONARIO.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eadatty\Desktop\AN&#193;LISIS%20CUESTIONARIO.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eadatty\Desktop\AN&#193;LISIS%20CUESTIONARIO.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eadatty\Desktop\AN&#193;LISIS%20CUESTIONARIO.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eadatty\Desktop\AN&#193;LISIS%20CUESTIONARIO.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Users\eadatty\Desktop\AN&#193;LISIS%20CUESTIONARIO.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Users\eadatty\Desktop\AN&#193;LISIS%20CUESTIONARIO.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C:\Users\eadatty\Desktop\AN&#193;LISIS%20CUESTIONARI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sz="1400"/>
            </a:pPr>
            <a:r>
              <a:rPr lang="en-US" sz="1400"/>
              <a:t>Conoce Ud. las Empresas  Públicas que se dedican al ámbito de la Defensa</a:t>
            </a:r>
          </a:p>
        </c:rich>
      </c:tx>
      <c:layout/>
    </c:title>
    <c:plotArea>
      <c:layout/>
      <c:pieChart>
        <c:varyColors val="1"/>
        <c:ser>
          <c:idx val="0"/>
          <c:order val="0"/>
          <c:dLbls>
            <c:dLbl>
              <c:idx val="0"/>
              <c:layout>
                <c:manualLayout>
                  <c:x val="-0.14682381889763779"/>
                  <c:y val="-0.17578339165937706"/>
                </c:manualLayout>
              </c:layout>
              <c:tx>
                <c:rich>
                  <a:bodyPr/>
                  <a:lstStyle/>
                  <a:p>
                    <a:r>
                      <a:rPr lang="en-US" sz="1400"/>
                      <a:t>1</a:t>
                    </a:r>
                    <a:r>
                      <a:rPr lang="en-US"/>
                      <a:t>0
71%</a:t>
                    </a:r>
                  </a:p>
                </c:rich>
              </c:tx>
              <c:showCatName val="1"/>
              <c:showPercent val="1"/>
            </c:dLbl>
            <c:dLbl>
              <c:idx val="1"/>
              <c:layout>
                <c:manualLayout>
                  <c:x val="0.12147462817147862"/>
                  <c:y val="0.14916338582677346"/>
                </c:manualLayout>
              </c:layout>
              <c:tx>
                <c:rich>
                  <a:bodyPr/>
                  <a:lstStyle/>
                  <a:p>
                    <a:r>
                      <a:rPr lang="en-US" sz="1400"/>
                      <a:t>4</a:t>
                    </a:r>
                    <a:r>
                      <a:rPr lang="en-US"/>
                      <a:t>
29%</a:t>
                    </a:r>
                  </a:p>
                </c:rich>
              </c:tx>
              <c:showCatName val="1"/>
              <c:showPercent val="1"/>
            </c:dLbl>
            <c:txPr>
              <a:bodyPr/>
              <a:lstStyle/>
              <a:p>
                <a:pPr>
                  <a:defRPr sz="1400"/>
                </a:pPr>
                <a:endParaRPr lang="es-ES"/>
              </a:p>
            </c:txPr>
            <c:showCatName val="1"/>
            <c:showPercent val="1"/>
            <c:showLeaderLines val="1"/>
          </c:dLbls>
          <c:val>
            <c:numRef>
              <c:f>Hoja1!$B$3:$C$3</c:f>
              <c:numCache>
                <c:formatCode>General</c:formatCode>
                <c:ptCount val="2"/>
                <c:pt idx="0">
                  <c:v>10</c:v>
                </c:pt>
                <c:pt idx="1">
                  <c:v>4</c:v>
                </c:pt>
              </c:numCache>
            </c:numRef>
          </c:val>
        </c:ser>
        <c:dLbls>
          <c:showCatName val="1"/>
          <c:showPercent val="1"/>
        </c:dLbls>
        <c:firstSliceAng val="0"/>
      </c:pieChart>
    </c:plotArea>
    <c:plotVisOnly val="1"/>
  </c:chart>
  <c:spPr>
    <a:ln>
      <a:solidFill>
        <a:schemeClr val="tx2">
          <a:lumMod val="75000"/>
        </a:schemeClr>
      </a:solidFill>
    </a:ln>
  </c:sp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sz="1400"/>
            </a:pPr>
            <a:r>
              <a:rPr lang="es-ES" sz="1400"/>
              <a:t>Conoce Ud. el nivel de participación de la ESPE en el desarrollo tecnológico de la Industria de la Defensa</a:t>
            </a:r>
          </a:p>
        </c:rich>
      </c:tx>
    </c:title>
    <c:plotArea>
      <c:layout/>
      <c:pieChart>
        <c:varyColors val="1"/>
        <c:ser>
          <c:idx val="1"/>
          <c:order val="1"/>
          <c:tx>
            <c:strRef>
              <c:f>Hoja1!$B$12</c:f>
              <c:strCache>
                <c:ptCount val="1"/>
              </c:strCache>
            </c:strRef>
          </c:tx>
          <c:spPr>
            <a:solidFill>
              <a:schemeClr val="accent2"/>
            </a:solidFill>
          </c:spPr>
          <c:dLbls>
            <c:dLbl>
              <c:idx val="0"/>
              <c:layout>
                <c:manualLayout>
                  <c:x val="-3.8204286964129692E-3"/>
                  <c:y val="-0.24453703703703894"/>
                </c:manualLayout>
              </c:layout>
              <c:tx>
                <c:rich>
                  <a:bodyPr/>
                  <a:lstStyle/>
                  <a:p>
                    <a:pPr>
                      <a:defRPr sz="1400"/>
                    </a:pPr>
                    <a:r>
                      <a:rPr lang="en-US"/>
                      <a:t>14
100%</a:t>
                    </a:r>
                  </a:p>
                </c:rich>
              </c:tx>
              <c:spPr/>
              <c:showCatName val="1"/>
              <c:showPercent val="1"/>
            </c:dLbl>
            <c:showCatName val="1"/>
            <c:showPercent val="1"/>
            <c:showLeaderLines val="1"/>
          </c:dLbls>
          <c:val>
            <c:numRef>
              <c:f>Hoja1!$C$12</c:f>
              <c:numCache>
                <c:formatCode>General</c:formatCode>
                <c:ptCount val="1"/>
                <c:pt idx="0">
                  <c:v>14</c:v>
                </c:pt>
              </c:numCache>
            </c:numRef>
          </c:val>
        </c:ser>
        <c:ser>
          <c:idx val="0"/>
          <c:order val="0"/>
          <c:dLbls>
            <c:dLbl>
              <c:idx val="1"/>
              <c:layout>
                <c:manualLayout>
                  <c:x val="7.6813867016622933E-2"/>
                  <c:y val="-0.19129629629629807"/>
                </c:manualLayout>
              </c:layout>
              <c:spPr/>
              <c:txPr>
                <a:bodyPr/>
                <a:lstStyle/>
                <a:p>
                  <a:pPr>
                    <a:defRPr sz="1400"/>
                  </a:pPr>
                  <a:endParaRPr lang="es-ES"/>
                </a:p>
              </c:txPr>
              <c:showCatName val="1"/>
              <c:showPercent val="1"/>
            </c:dLbl>
            <c:txPr>
              <a:bodyPr/>
              <a:lstStyle/>
              <a:p>
                <a:pPr>
                  <a:defRPr sz="1200"/>
                </a:pPr>
                <a:endParaRPr lang="es-ES"/>
              </a:p>
            </c:txPr>
            <c:showCatName val="1"/>
            <c:showPercent val="1"/>
            <c:showLeaderLines val="1"/>
          </c:dLbls>
          <c:val>
            <c:numRef>
              <c:f>Hoja1!$B$9:$C$9</c:f>
              <c:numCache>
                <c:formatCode>General</c:formatCode>
                <c:ptCount val="2"/>
                <c:pt idx="0">
                  <c:v>1</c:v>
                </c:pt>
                <c:pt idx="1">
                  <c:v>13</c:v>
                </c:pt>
              </c:numCache>
            </c:numRef>
          </c:val>
        </c:ser>
        <c:dLbls>
          <c:showCatName val="1"/>
          <c:showPercent val="1"/>
        </c:dLbls>
        <c:firstSliceAng val="0"/>
      </c:pieChart>
    </c:plotArea>
    <c:plotVisOnly val="1"/>
  </c:chart>
  <c:spPr>
    <a:ln>
      <a:solidFill>
        <a:schemeClr val="tx2">
          <a:lumMod val="75000"/>
        </a:schemeClr>
      </a:solidFill>
    </a:ln>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sz="1400"/>
            </a:pPr>
            <a:r>
              <a:rPr lang="es-ES" sz="1400"/>
              <a:t>Considera Ud. que las empresas que dirige</a:t>
            </a:r>
            <a:r>
              <a:rPr lang="es-ES" sz="1400" baseline="0"/>
              <a:t> el MDN funcionan exclusivamente para satisfacer las demandas de equipo y armamento</a:t>
            </a:r>
            <a:endParaRPr lang="es-ES" sz="1400"/>
          </a:p>
        </c:rich>
      </c:tx>
      <c:layout/>
    </c:title>
    <c:plotArea>
      <c:layout/>
      <c:pieChart>
        <c:varyColors val="1"/>
        <c:ser>
          <c:idx val="0"/>
          <c:order val="0"/>
          <c:dLbls>
            <c:dLbl>
              <c:idx val="0"/>
              <c:layout/>
              <c:tx>
                <c:rich>
                  <a:bodyPr/>
                  <a:lstStyle/>
                  <a:p>
                    <a:r>
                      <a:rPr lang="en-US" sz="1400"/>
                      <a:t>3</a:t>
                    </a:r>
                    <a:r>
                      <a:rPr lang="en-US"/>
                      <a:t>
21%</a:t>
                    </a:r>
                  </a:p>
                </c:rich>
              </c:tx>
              <c:showCatName val="1"/>
              <c:showPercent val="1"/>
            </c:dLbl>
            <c:dLbl>
              <c:idx val="1"/>
              <c:layout>
                <c:manualLayout>
                  <c:x val="0.13981189851268591"/>
                  <c:y val="-0.15310185185185191"/>
                </c:manualLayout>
              </c:layout>
              <c:tx>
                <c:rich>
                  <a:bodyPr/>
                  <a:lstStyle/>
                  <a:p>
                    <a:r>
                      <a:rPr lang="en-US" sz="1400"/>
                      <a:t>1</a:t>
                    </a:r>
                    <a:r>
                      <a:rPr lang="en-US"/>
                      <a:t>1
79%</a:t>
                    </a:r>
                  </a:p>
                </c:rich>
              </c:tx>
              <c:showCatName val="1"/>
              <c:showPercent val="1"/>
            </c:dLbl>
            <c:txPr>
              <a:bodyPr/>
              <a:lstStyle/>
              <a:p>
                <a:pPr>
                  <a:defRPr sz="1400"/>
                </a:pPr>
                <a:endParaRPr lang="es-ES"/>
              </a:p>
            </c:txPr>
            <c:showCatName val="1"/>
            <c:showPercent val="1"/>
            <c:showLeaderLines val="1"/>
          </c:dLbls>
          <c:val>
            <c:numRef>
              <c:f>Hoja1!$B$4:$C$4</c:f>
              <c:numCache>
                <c:formatCode>General</c:formatCode>
                <c:ptCount val="2"/>
                <c:pt idx="0">
                  <c:v>3</c:v>
                </c:pt>
                <c:pt idx="1">
                  <c:v>11</c:v>
                </c:pt>
              </c:numCache>
            </c:numRef>
          </c:val>
        </c:ser>
        <c:dLbls>
          <c:showCatName val="1"/>
          <c:showPercent val="1"/>
        </c:dLbls>
        <c:firstSliceAng val="0"/>
      </c:pieChart>
    </c:plotArea>
    <c:plotVisOnly val="1"/>
  </c:chart>
  <c:spPr>
    <a:ln>
      <a:solidFill>
        <a:schemeClr val="tx2">
          <a:lumMod val="75000"/>
        </a:schemeClr>
      </a:solidFill>
    </a:ln>
  </c:sp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sz="1400"/>
            </a:pPr>
            <a:r>
              <a:rPr lang="en-US" sz="1400"/>
              <a:t>Considera Ud. Que la Modernización de Fuerzas Armadas puede influir en la industria de la Defensa</a:t>
            </a:r>
          </a:p>
        </c:rich>
      </c:tx>
    </c:title>
    <c:plotArea>
      <c:layout/>
      <c:pieChart>
        <c:varyColors val="1"/>
        <c:ser>
          <c:idx val="0"/>
          <c:order val="0"/>
          <c:dLbls>
            <c:dLbl>
              <c:idx val="0"/>
              <c:layout>
                <c:manualLayout>
                  <c:x val="-0.1075006561679797"/>
                  <c:y val="-0.1797222222222235"/>
                </c:manualLayout>
              </c:layout>
              <c:tx>
                <c:rich>
                  <a:bodyPr/>
                  <a:lstStyle/>
                  <a:p>
                    <a:pPr>
                      <a:defRPr sz="1400"/>
                    </a:pPr>
                    <a:r>
                      <a:rPr lang="en-US" sz="1400"/>
                      <a:t>12
86%</a:t>
                    </a:r>
                  </a:p>
                </c:rich>
              </c:tx>
              <c:spPr/>
              <c:showCatName val="1"/>
              <c:showPercent val="1"/>
            </c:dLbl>
            <c:txPr>
              <a:bodyPr/>
              <a:lstStyle/>
              <a:p>
                <a:pPr>
                  <a:defRPr sz="1200"/>
                </a:pPr>
                <a:endParaRPr lang="es-ES"/>
              </a:p>
            </c:txPr>
            <c:showCatName val="1"/>
            <c:showPercent val="1"/>
            <c:showLeaderLines val="1"/>
          </c:dLbls>
          <c:val>
            <c:numRef>
              <c:f>Hoja1!$B$5:$C$5</c:f>
              <c:numCache>
                <c:formatCode>General</c:formatCode>
                <c:ptCount val="2"/>
                <c:pt idx="0">
                  <c:v>12</c:v>
                </c:pt>
                <c:pt idx="1">
                  <c:v>2</c:v>
                </c:pt>
              </c:numCache>
            </c:numRef>
          </c:val>
        </c:ser>
        <c:dLbls>
          <c:showCatName val="1"/>
          <c:showPercent val="1"/>
        </c:dLbls>
        <c:firstSliceAng val="0"/>
      </c:pieChart>
    </c:plotArea>
    <c:plotVisOnly val="1"/>
  </c:chart>
  <c:spPr>
    <a:ln>
      <a:solidFill>
        <a:schemeClr val="tx2">
          <a:lumMod val="75000"/>
        </a:schemeClr>
      </a:solidFill>
    </a:ln>
  </c:sp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sz="1400"/>
            </a:pPr>
            <a:r>
              <a:rPr lang="es-ES" sz="1400"/>
              <a:t>Conoce Ud.</a:t>
            </a:r>
            <a:r>
              <a:rPr lang="es-ES" sz="1400" baseline="0"/>
              <a:t> el diseño de Fuerza que se pretende alcanzar con la modernización de Fuerzas Armadas</a:t>
            </a:r>
            <a:endParaRPr lang="es-ES" sz="1400"/>
          </a:p>
        </c:rich>
      </c:tx>
    </c:title>
    <c:plotArea>
      <c:layout/>
      <c:pieChart>
        <c:varyColors val="1"/>
        <c:ser>
          <c:idx val="0"/>
          <c:order val="0"/>
          <c:dLbls>
            <c:dLbl>
              <c:idx val="0"/>
              <c:tx>
                <c:rich>
                  <a:bodyPr/>
                  <a:lstStyle/>
                  <a:p>
                    <a:pPr>
                      <a:defRPr sz="1400"/>
                    </a:pPr>
                    <a:r>
                      <a:rPr lang="en-US" sz="1400"/>
                      <a:t>3
21%</a:t>
                    </a:r>
                  </a:p>
                </c:rich>
              </c:tx>
              <c:spPr/>
              <c:showCatName val="1"/>
              <c:showPercent val="1"/>
            </c:dLbl>
            <c:dLbl>
              <c:idx val="1"/>
              <c:layout>
                <c:manualLayout>
                  <c:x val="0.15092300962379704"/>
                  <c:y val="-0.16236111111111121"/>
                </c:manualLayout>
              </c:layout>
              <c:tx>
                <c:rich>
                  <a:bodyPr/>
                  <a:lstStyle/>
                  <a:p>
                    <a:pPr>
                      <a:defRPr sz="1400"/>
                    </a:pPr>
                    <a:r>
                      <a:rPr lang="en-US" sz="1400"/>
                      <a:t>11
79%</a:t>
                    </a:r>
                  </a:p>
                </c:rich>
              </c:tx>
              <c:spPr/>
              <c:showCatName val="1"/>
              <c:showPercent val="1"/>
            </c:dLbl>
            <c:showCatName val="1"/>
            <c:showPercent val="1"/>
            <c:showLeaderLines val="1"/>
          </c:dLbls>
          <c:val>
            <c:numRef>
              <c:f>Hoja1!$B$6:$C$6</c:f>
              <c:numCache>
                <c:formatCode>General</c:formatCode>
                <c:ptCount val="2"/>
                <c:pt idx="0">
                  <c:v>3</c:v>
                </c:pt>
                <c:pt idx="1">
                  <c:v>11</c:v>
                </c:pt>
              </c:numCache>
            </c:numRef>
          </c:val>
        </c:ser>
        <c:dLbls>
          <c:showCatName val="1"/>
          <c:showPercent val="1"/>
        </c:dLbls>
        <c:firstSliceAng val="0"/>
      </c:pieChart>
    </c:plotArea>
    <c:plotVisOnly val="1"/>
  </c:chart>
  <c:spPr>
    <a:ln>
      <a:solidFill>
        <a:schemeClr val="tx2">
          <a:lumMod val="75000"/>
        </a:schemeClr>
      </a:solidFill>
    </a:ln>
  </c:sp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sz="1400"/>
            </a:pPr>
            <a:r>
              <a:rPr lang="es-ES" sz="1400"/>
              <a:t>Conoce Ud. si FF.AA dispone</a:t>
            </a:r>
            <a:r>
              <a:rPr lang="es-ES" sz="1400" baseline="0"/>
              <a:t> de un Centro de Transferencia Tecnológica</a:t>
            </a:r>
            <a:endParaRPr lang="es-ES" sz="1400"/>
          </a:p>
        </c:rich>
      </c:tx>
    </c:title>
    <c:plotArea>
      <c:layout/>
      <c:pieChart>
        <c:varyColors val="1"/>
        <c:ser>
          <c:idx val="0"/>
          <c:order val="0"/>
          <c:dLbls>
            <c:dLbl>
              <c:idx val="1"/>
              <c:layout>
                <c:manualLayout>
                  <c:x val="4.7994422572178494E-2"/>
                  <c:y val="-0.17393518518518697"/>
                </c:manualLayout>
              </c:layout>
              <c:tx>
                <c:rich>
                  <a:bodyPr/>
                  <a:lstStyle/>
                  <a:p>
                    <a:pPr>
                      <a:defRPr sz="1400"/>
                    </a:pPr>
                    <a:r>
                      <a:rPr lang="en-US" sz="1400"/>
                      <a:t>13
93%</a:t>
                    </a:r>
                  </a:p>
                </c:rich>
              </c:tx>
              <c:spPr/>
              <c:showCatName val="1"/>
              <c:showPercent val="1"/>
            </c:dLbl>
            <c:txPr>
              <a:bodyPr/>
              <a:lstStyle/>
              <a:p>
                <a:pPr>
                  <a:defRPr sz="1200"/>
                </a:pPr>
                <a:endParaRPr lang="es-ES"/>
              </a:p>
            </c:txPr>
            <c:showCatName val="1"/>
            <c:showPercent val="1"/>
            <c:showLeaderLines val="1"/>
          </c:dLbls>
          <c:val>
            <c:numRef>
              <c:f>Hoja1!$B$7:$C$7</c:f>
              <c:numCache>
                <c:formatCode>General</c:formatCode>
                <c:ptCount val="2"/>
                <c:pt idx="0">
                  <c:v>1</c:v>
                </c:pt>
                <c:pt idx="1">
                  <c:v>13</c:v>
                </c:pt>
              </c:numCache>
            </c:numRef>
          </c:val>
        </c:ser>
        <c:dLbls>
          <c:showCatName val="1"/>
          <c:showPercent val="1"/>
        </c:dLbls>
        <c:firstSliceAng val="0"/>
      </c:pieChart>
    </c:plotArea>
    <c:plotVisOnly val="1"/>
  </c:chart>
  <c:spPr>
    <a:ln>
      <a:solidFill>
        <a:schemeClr val="tx2">
          <a:lumMod val="75000"/>
        </a:schemeClr>
      </a:solidFill>
    </a:ln>
  </c:sp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sz="1400"/>
            </a:pPr>
            <a:r>
              <a:rPr lang="es-ES" sz="1400"/>
              <a:t>Conoce Ud. si las empresas públicas del ámbito de la defensa realizan</a:t>
            </a:r>
            <a:r>
              <a:rPr lang="es-ES" sz="1400" baseline="0"/>
              <a:t> inversión en investigación y desarrollo.</a:t>
            </a:r>
            <a:endParaRPr lang="es-ES" sz="1400"/>
          </a:p>
        </c:rich>
      </c:tx>
    </c:title>
    <c:plotArea>
      <c:layout>
        <c:manualLayout>
          <c:layoutTarget val="inner"/>
          <c:xMode val="edge"/>
          <c:yMode val="edge"/>
          <c:x val="0.32185586176728503"/>
          <c:y val="0.37501421697288306"/>
          <c:w val="0.31739960629921637"/>
          <c:h val="0.52899934383202096"/>
        </c:manualLayout>
      </c:layout>
      <c:pieChart>
        <c:varyColors val="1"/>
        <c:ser>
          <c:idx val="0"/>
          <c:order val="0"/>
          <c:dLbls>
            <c:dLbl>
              <c:idx val="0"/>
              <c:tx>
                <c:rich>
                  <a:bodyPr/>
                  <a:lstStyle/>
                  <a:p>
                    <a:r>
                      <a:rPr lang="en-US"/>
                      <a:t>4
29%</a:t>
                    </a:r>
                  </a:p>
                </c:rich>
              </c:tx>
              <c:showCatName val="1"/>
              <c:showPercent val="1"/>
            </c:dLbl>
            <c:dLbl>
              <c:idx val="1"/>
              <c:tx>
                <c:rich>
                  <a:bodyPr/>
                  <a:lstStyle/>
                  <a:p>
                    <a:r>
                      <a:rPr lang="en-US"/>
                      <a:t>10
71%</a:t>
                    </a:r>
                  </a:p>
                </c:rich>
              </c:tx>
              <c:showCatName val="1"/>
              <c:showPercent val="1"/>
            </c:dLbl>
            <c:txPr>
              <a:bodyPr/>
              <a:lstStyle/>
              <a:p>
                <a:pPr>
                  <a:defRPr sz="1400"/>
                </a:pPr>
                <a:endParaRPr lang="es-ES"/>
              </a:p>
            </c:txPr>
            <c:showCatName val="1"/>
            <c:showPercent val="1"/>
            <c:showLeaderLines val="1"/>
          </c:dLbls>
          <c:val>
            <c:numRef>
              <c:f>Hoja1!$B$8:$C$8</c:f>
              <c:numCache>
                <c:formatCode>General</c:formatCode>
                <c:ptCount val="2"/>
                <c:pt idx="0">
                  <c:v>4</c:v>
                </c:pt>
                <c:pt idx="1">
                  <c:v>10</c:v>
                </c:pt>
              </c:numCache>
            </c:numRef>
          </c:val>
        </c:ser>
        <c:dLbls>
          <c:showCatName val="1"/>
          <c:showPercent val="1"/>
        </c:dLbls>
        <c:firstSliceAng val="0"/>
      </c:pieChart>
    </c:plotArea>
    <c:plotVisOnly val="1"/>
  </c:chart>
  <c:spPr>
    <a:ln>
      <a:solidFill>
        <a:schemeClr val="tx2">
          <a:lumMod val="75000"/>
        </a:schemeClr>
      </a:solidFill>
    </a:ln>
  </c:sp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sz="1400"/>
            </a:pPr>
            <a:r>
              <a:rPr lang="es-ES" sz="1400"/>
              <a:t>Conoce Ud. si se encuentra definido el nível de transferencia tecnológica deseada</a:t>
            </a:r>
          </a:p>
        </c:rich>
      </c:tx>
    </c:title>
    <c:plotArea>
      <c:layout/>
      <c:pieChart>
        <c:varyColors val="1"/>
        <c:ser>
          <c:idx val="0"/>
          <c:order val="0"/>
          <c:dLbls>
            <c:dLbl>
              <c:idx val="1"/>
              <c:layout>
                <c:manualLayout>
                  <c:x val="7.6813867016622919E-2"/>
                  <c:y val="-0.19129629629629794"/>
                </c:manualLayout>
              </c:layout>
              <c:tx>
                <c:rich>
                  <a:bodyPr/>
                  <a:lstStyle/>
                  <a:p>
                    <a:pPr>
                      <a:defRPr sz="1400"/>
                    </a:pPr>
                    <a:r>
                      <a:rPr lang="en-US"/>
                      <a:t>13
93%</a:t>
                    </a:r>
                  </a:p>
                </c:rich>
              </c:tx>
              <c:spPr/>
              <c:showCatName val="1"/>
              <c:showPercent val="1"/>
            </c:dLbl>
            <c:txPr>
              <a:bodyPr/>
              <a:lstStyle/>
              <a:p>
                <a:pPr>
                  <a:defRPr sz="1200"/>
                </a:pPr>
                <a:endParaRPr lang="es-ES"/>
              </a:p>
            </c:txPr>
            <c:showCatName val="1"/>
            <c:showPercent val="1"/>
            <c:showLeaderLines val="1"/>
          </c:dLbls>
          <c:val>
            <c:numRef>
              <c:f>Hoja1!$B$9:$C$9</c:f>
              <c:numCache>
                <c:formatCode>General</c:formatCode>
                <c:ptCount val="2"/>
                <c:pt idx="0">
                  <c:v>1</c:v>
                </c:pt>
                <c:pt idx="1">
                  <c:v>13</c:v>
                </c:pt>
              </c:numCache>
            </c:numRef>
          </c:val>
        </c:ser>
        <c:dLbls>
          <c:showCatName val="1"/>
          <c:showPercent val="1"/>
        </c:dLbls>
        <c:firstSliceAng val="0"/>
      </c:pieChart>
    </c:plotArea>
    <c:plotVisOnly val="1"/>
  </c:chart>
  <c:spPr>
    <a:ln>
      <a:solidFill>
        <a:schemeClr val="tx2">
          <a:lumMod val="75000"/>
        </a:schemeClr>
      </a:solidFill>
    </a:ln>
  </c:sp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sz="1400"/>
            </a:pPr>
            <a:r>
              <a:rPr lang="es-ES" sz="1400"/>
              <a:t>Conoce Ud. el horizonte a alcanzar en el desarrollo tecnológico por las industrias de defensa al 2025</a:t>
            </a:r>
          </a:p>
        </c:rich>
      </c:tx>
    </c:title>
    <c:plotArea>
      <c:layout/>
      <c:pieChart>
        <c:varyColors val="1"/>
        <c:ser>
          <c:idx val="1"/>
          <c:order val="1"/>
          <c:tx>
            <c:strRef>
              <c:f>Hoja1!$B$10</c:f>
              <c:strCache>
                <c:ptCount val="1"/>
              </c:strCache>
            </c:strRef>
          </c:tx>
          <c:dPt>
            <c:idx val="0"/>
            <c:spPr>
              <a:solidFill>
                <a:schemeClr val="accent2"/>
              </a:solidFill>
            </c:spPr>
          </c:dPt>
          <c:dLbls>
            <c:dLbl>
              <c:idx val="0"/>
              <c:layout>
                <c:manualLayout>
                  <c:x val="1.7351268591426071E-3"/>
                  <c:y val="-0.27231481481481951"/>
                </c:manualLayout>
              </c:layout>
              <c:tx>
                <c:rich>
                  <a:bodyPr/>
                  <a:lstStyle/>
                  <a:p>
                    <a:r>
                      <a:rPr lang="en-US"/>
                      <a:t>14
100%</a:t>
                    </a:r>
                  </a:p>
                </c:rich>
              </c:tx>
              <c:showCatName val="1"/>
              <c:showPercent val="1"/>
            </c:dLbl>
            <c:txPr>
              <a:bodyPr/>
              <a:lstStyle/>
              <a:p>
                <a:pPr>
                  <a:defRPr sz="1400"/>
                </a:pPr>
                <a:endParaRPr lang="es-ES"/>
              </a:p>
            </c:txPr>
            <c:showCatName val="1"/>
            <c:showPercent val="1"/>
            <c:showLeaderLines val="1"/>
          </c:dLbls>
          <c:val>
            <c:numRef>
              <c:f>Hoja1!$C$10</c:f>
              <c:numCache>
                <c:formatCode>General</c:formatCode>
                <c:ptCount val="1"/>
                <c:pt idx="0">
                  <c:v>14</c:v>
                </c:pt>
              </c:numCache>
            </c:numRef>
          </c:val>
        </c:ser>
        <c:ser>
          <c:idx val="0"/>
          <c:order val="0"/>
          <c:dLbls>
            <c:dLbl>
              <c:idx val="1"/>
              <c:layout>
                <c:manualLayout>
                  <c:x val="7.6813867016622919E-2"/>
                  <c:y val="-0.19129629629629807"/>
                </c:manualLayout>
              </c:layout>
              <c:spPr/>
              <c:txPr>
                <a:bodyPr/>
                <a:lstStyle/>
                <a:p>
                  <a:pPr>
                    <a:defRPr sz="1400"/>
                  </a:pPr>
                  <a:endParaRPr lang="es-ES"/>
                </a:p>
              </c:txPr>
              <c:showCatName val="1"/>
              <c:showPercent val="1"/>
            </c:dLbl>
            <c:txPr>
              <a:bodyPr/>
              <a:lstStyle/>
              <a:p>
                <a:pPr>
                  <a:defRPr sz="1200"/>
                </a:pPr>
                <a:endParaRPr lang="es-ES"/>
              </a:p>
            </c:txPr>
            <c:showCatName val="1"/>
            <c:showPercent val="1"/>
            <c:showLeaderLines val="1"/>
          </c:dLbls>
          <c:val>
            <c:numRef>
              <c:f>Hoja1!$B$9:$C$9</c:f>
              <c:numCache>
                <c:formatCode>General</c:formatCode>
                <c:ptCount val="2"/>
                <c:pt idx="0">
                  <c:v>1</c:v>
                </c:pt>
                <c:pt idx="1">
                  <c:v>13</c:v>
                </c:pt>
              </c:numCache>
            </c:numRef>
          </c:val>
        </c:ser>
        <c:dLbls>
          <c:showCatName val="1"/>
          <c:showPercent val="1"/>
        </c:dLbls>
        <c:firstSliceAng val="0"/>
      </c:pieChart>
    </c:plotArea>
    <c:plotVisOnly val="1"/>
  </c:chart>
  <c:spPr>
    <a:ln>
      <a:solidFill>
        <a:schemeClr val="tx2">
          <a:lumMod val="75000"/>
        </a:schemeClr>
      </a:solidFill>
    </a:ln>
  </c:sp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sz="1400"/>
            </a:pPr>
            <a:r>
              <a:rPr lang="es-ES" sz="1400"/>
              <a:t>Conoce Ud. si las EP de defensa tienen planificado formas asociaciones con empresas extranjeras </a:t>
            </a:r>
          </a:p>
        </c:rich>
      </c:tx>
    </c:title>
    <c:plotArea>
      <c:layout/>
      <c:pieChart>
        <c:varyColors val="1"/>
        <c:ser>
          <c:idx val="2"/>
          <c:order val="2"/>
          <c:dLbls>
            <c:dLbl>
              <c:idx val="0"/>
              <c:layout>
                <c:manualLayout>
                  <c:x val="-0.1251707130358693"/>
                  <c:y val="-7.1525955088947218E-3"/>
                </c:manualLayout>
              </c:layout>
              <c:tx>
                <c:rich>
                  <a:bodyPr/>
                  <a:lstStyle/>
                  <a:p>
                    <a:pPr>
                      <a:defRPr sz="1400"/>
                    </a:pPr>
                    <a:r>
                      <a:rPr lang="en-US"/>
                      <a:t>7
50%</a:t>
                    </a:r>
                  </a:p>
                </c:rich>
              </c:tx>
              <c:spPr/>
              <c:showCatName val="1"/>
              <c:showPercent val="1"/>
            </c:dLbl>
            <c:dLbl>
              <c:idx val="1"/>
              <c:layout>
                <c:manualLayout>
                  <c:x val="0.13697430008749051"/>
                  <c:y val="-2.5229658792650942E-3"/>
                </c:manualLayout>
              </c:layout>
              <c:tx>
                <c:rich>
                  <a:bodyPr/>
                  <a:lstStyle/>
                  <a:p>
                    <a:pPr>
                      <a:defRPr sz="1400"/>
                    </a:pPr>
                    <a:r>
                      <a:rPr lang="en-US"/>
                      <a:t>7
50%</a:t>
                    </a:r>
                  </a:p>
                </c:rich>
              </c:tx>
              <c:spPr/>
              <c:showCatName val="1"/>
              <c:showPercent val="1"/>
            </c:dLbl>
            <c:showCatName val="1"/>
            <c:showPercent val="1"/>
            <c:showLeaderLines val="1"/>
          </c:dLbls>
          <c:val>
            <c:numRef>
              <c:f>Hoja1!$B$11:$C$11</c:f>
              <c:numCache>
                <c:formatCode>General</c:formatCode>
                <c:ptCount val="2"/>
                <c:pt idx="0">
                  <c:v>7</c:v>
                </c:pt>
                <c:pt idx="1">
                  <c:v>7</c:v>
                </c:pt>
              </c:numCache>
            </c:numRef>
          </c:val>
        </c:ser>
        <c:ser>
          <c:idx val="3"/>
          <c:order val="3"/>
          <c:dLbls>
            <c:showCatName val="1"/>
            <c:showPercent val="1"/>
            <c:showLeaderLines val="1"/>
          </c:dLbls>
          <c:val>
            <c:numRef>
              <c:f>Hoja1!$B$9:$C$9</c:f>
              <c:numCache>
                <c:formatCode>General</c:formatCode>
                <c:ptCount val="2"/>
                <c:pt idx="0">
                  <c:v>1</c:v>
                </c:pt>
                <c:pt idx="1">
                  <c:v>13</c:v>
                </c:pt>
              </c:numCache>
            </c:numRef>
          </c:val>
        </c:ser>
        <c:ser>
          <c:idx val="1"/>
          <c:order val="1"/>
          <c:dLbls>
            <c:dLbl>
              <c:idx val="0"/>
              <c:layout>
                <c:manualLayout>
                  <c:x val="-0.15116174540682542"/>
                  <c:y val="-3.8194444444444448E-2"/>
                </c:manualLayout>
              </c:layout>
              <c:tx>
                <c:rich>
                  <a:bodyPr/>
                  <a:lstStyle/>
                  <a:p>
                    <a:r>
                      <a:rPr lang="en-US"/>
                      <a:t>7
50%</a:t>
                    </a:r>
                  </a:p>
                </c:rich>
              </c:tx>
              <c:showCatName val="1"/>
              <c:showPercent val="1"/>
            </c:dLbl>
            <c:dLbl>
              <c:idx val="1"/>
              <c:delete val="1"/>
            </c:dLbl>
            <c:txPr>
              <a:bodyPr/>
              <a:lstStyle/>
              <a:p>
                <a:pPr>
                  <a:defRPr sz="1400"/>
                </a:pPr>
                <a:endParaRPr lang="es-ES"/>
              </a:p>
            </c:txPr>
            <c:showCatName val="1"/>
            <c:showPercent val="1"/>
            <c:showLeaderLines val="1"/>
          </c:dLbls>
          <c:val>
            <c:numRef>
              <c:f>Hoja1!$B$11:$C$11</c:f>
              <c:numCache>
                <c:formatCode>General</c:formatCode>
                <c:ptCount val="2"/>
                <c:pt idx="0">
                  <c:v>7</c:v>
                </c:pt>
                <c:pt idx="1">
                  <c:v>7</c:v>
                </c:pt>
              </c:numCache>
            </c:numRef>
          </c:val>
        </c:ser>
        <c:ser>
          <c:idx val="0"/>
          <c:order val="0"/>
          <c:dLbls>
            <c:dLbl>
              <c:idx val="1"/>
              <c:layout>
                <c:manualLayout>
                  <c:x val="7.6813867016622919E-2"/>
                  <c:y val="-0.19129629629629807"/>
                </c:manualLayout>
              </c:layout>
              <c:spPr/>
              <c:txPr>
                <a:bodyPr/>
                <a:lstStyle/>
                <a:p>
                  <a:pPr>
                    <a:defRPr sz="1400"/>
                  </a:pPr>
                  <a:endParaRPr lang="es-ES"/>
                </a:p>
              </c:txPr>
              <c:showCatName val="1"/>
              <c:showPercent val="1"/>
            </c:dLbl>
            <c:txPr>
              <a:bodyPr/>
              <a:lstStyle/>
              <a:p>
                <a:pPr>
                  <a:defRPr sz="1200"/>
                </a:pPr>
                <a:endParaRPr lang="es-ES"/>
              </a:p>
            </c:txPr>
            <c:showCatName val="1"/>
            <c:showPercent val="1"/>
            <c:showLeaderLines val="1"/>
          </c:dLbls>
          <c:val>
            <c:numRef>
              <c:f>Hoja1!$B$9:$C$9</c:f>
              <c:numCache>
                <c:formatCode>General</c:formatCode>
                <c:ptCount val="2"/>
                <c:pt idx="0">
                  <c:v>1</c:v>
                </c:pt>
                <c:pt idx="1">
                  <c:v>13</c:v>
                </c:pt>
              </c:numCache>
            </c:numRef>
          </c:val>
        </c:ser>
        <c:dLbls>
          <c:showCatName val="1"/>
          <c:showPercent val="1"/>
        </c:dLbls>
        <c:firstSliceAng val="0"/>
      </c:pieChart>
    </c:plotArea>
    <c:plotVisOnly val="1"/>
  </c:chart>
  <c:spPr>
    <a:ln>
      <a:solidFill>
        <a:schemeClr val="tx2">
          <a:lumMod val="75000"/>
        </a:schemeClr>
      </a:solidFill>
    </a:ln>
  </c:spPr>
  <c:externalData r:id="rId1"/>
  <c:userShapes r:id="rId2"/>
</c:chartSpace>
</file>

<file path=ppt/diagrams/_rels/data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8.png"/></Relationships>
</file>

<file path=ppt/diagrams/_rels/data4.xml.rels><?xml version="1.0" encoding="UTF-8" standalone="yes"?>
<Relationships xmlns="http://schemas.openxmlformats.org/package/2006/relationships"><Relationship Id="rId1" Type="http://schemas.openxmlformats.org/officeDocument/2006/relationships/image" Target="../media/image9.png"/></Relationships>
</file>

<file path=ppt/diagrams/_rels/data5.xml.rels><?xml version="1.0" encoding="UTF-8" standalone="yes"?>
<Relationships xmlns="http://schemas.openxmlformats.org/package/2006/relationships"><Relationship Id="rId1" Type="http://schemas.openxmlformats.org/officeDocument/2006/relationships/image" Target="../media/image9.png"/></Relationships>
</file>

<file path=ppt/diagrams/_rels/data7.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6.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9.png"/></Relationships>
</file>

<file path=ppt/diagrams/_rels/drawing7.xml.rels><?xml version="1.0" encoding="UTF-8" standalone="yes"?>
<Relationships xmlns="http://schemas.openxmlformats.org/package/2006/relationships"><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A2920D-F55D-4FDC-849C-909D38100E4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C"/>
        </a:p>
      </dgm:t>
    </dgm:pt>
    <dgm:pt modelId="{553FFE76-A3B9-4E06-9B7C-1B345F1D9BE1}">
      <dgm:prSet phldrT="[Texto]"/>
      <dgm:spPr>
        <a:solidFill>
          <a:schemeClr val="tx2">
            <a:lumMod val="75000"/>
          </a:schemeClr>
        </a:solidFill>
      </dgm:spPr>
      <dgm:t>
        <a:bodyPr/>
        <a:lstStyle/>
        <a:p>
          <a:r>
            <a:rPr lang="es-EC" b="1" dirty="0" smtClean="0"/>
            <a:t>EL  PROBLEMA</a:t>
          </a:r>
          <a:endParaRPr lang="es-EC" b="1" dirty="0"/>
        </a:p>
      </dgm:t>
    </dgm:pt>
    <dgm:pt modelId="{6C4A99B0-6FFA-4698-A715-8D4101F7067E}" type="parTrans" cxnId="{C18F9051-D71C-4BC7-B87A-2E01E2E4EE8B}">
      <dgm:prSet/>
      <dgm:spPr/>
      <dgm:t>
        <a:bodyPr/>
        <a:lstStyle/>
        <a:p>
          <a:endParaRPr lang="es-EC" b="1"/>
        </a:p>
      </dgm:t>
    </dgm:pt>
    <dgm:pt modelId="{BECFA454-5F8D-4221-B1D1-E144E9E176D9}" type="sibTrans" cxnId="{C18F9051-D71C-4BC7-B87A-2E01E2E4EE8B}">
      <dgm:prSet/>
      <dgm:spPr/>
      <dgm:t>
        <a:bodyPr/>
        <a:lstStyle/>
        <a:p>
          <a:endParaRPr lang="es-EC" b="1"/>
        </a:p>
      </dgm:t>
    </dgm:pt>
    <dgm:pt modelId="{E39E058B-3723-4CF4-BF00-02E32B59373A}">
      <dgm:prSet phldrT="[Texto]"/>
      <dgm:spPr>
        <a:solidFill>
          <a:schemeClr val="accent3">
            <a:lumMod val="50000"/>
          </a:schemeClr>
        </a:solidFill>
      </dgm:spPr>
      <dgm:t>
        <a:bodyPr/>
        <a:lstStyle/>
        <a:p>
          <a:r>
            <a:rPr lang="es-EC" b="1" dirty="0" smtClean="0"/>
            <a:t>METODOLOGÍA</a:t>
          </a:r>
          <a:endParaRPr lang="es-EC" b="1" dirty="0"/>
        </a:p>
      </dgm:t>
    </dgm:pt>
    <dgm:pt modelId="{83C834B4-1530-4425-BD60-A308CE0A941A}" type="parTrans" cxnId="{A70446ED-6B1C-4B1E-8EAA-CDFE37C3B149}">
      <dgm:prSet/>
      <dgm:spPr/>
      <dgm:t>
        <a:bodyPr/>
        <a:lstStyle/>
        <a:p>
          <a:endParaRPr lang="es-EC" b="1"/>
        </a:p>
      </dgm:t>
    </dgm:pt>
    <dgm:pt modelId="{9F653C67-F4DA-4E81-8AAB-E5D9BF39728E}" type="sibTrans" cxnId="{A70446ED-6B1C-4B1E-8EAA-CDFE37C3B149}">
      <dgm:prSet/>
      <dgm:spPr/>
      <dgm:t>
        <a:bodyPr/>
        <a:lstStyle/>
        <a:p>
          <a:endParaRPr lang="es-EC" b="1"/>
        </a:p>
      </dgm:t>
    </dgm:pt>
    <dgm:pt modelId="{13F5F592-92AF-4D11-A2B5-19047E4A22B1}">
      <dgm:prSet phldrT="[Texto]"/>
      <dgm:spPr>
        <a:solidFill>
          <a:schemeClr val="accent5">
            <a:lumMod val="50000"/>
          </a:schemeClr>
        </a:solidFill>
      </dgm:spPr>
      <dgm:t>
        <a:bodyPr/>
        <a:lstStyle/>
        <a:p>
          <a:r>
            <a:rPr lang="es-EC" b="1" dirty="0" smtClean="0"/>
            <a:t>CONCLUSIONES  </a:t>
          </a:r>
          <a:endParaRPr lang="es-EC" b="1" dirty="0"/>
        </a:p>
      </dgm:t>
    </dgm:pt>
    <dgm:pt modelId="{3CC65076-E245-498D-A147-739277799F19}" type="parTrans" cxnId="{9C0CB193-B76D-4D08-801D-9DC926FB6A29}">
      <dgm:prSet/>
      <dgm:spPr/>
      <dgm:t>
        <a:bodyPr/>
        <a:lstStyle/>
        <a:p>
          <a:endParaRPr lang="es-EC" b="1"/>
        </a:p>
      </dgm:t>
    </dgm:pt>
    <dgm:pt modelId="{73FB6751-E09E-442F-976E-E648939936AE}" type="sibTrans" cxnId="{9C0CB193-B76D-4D08-801D-9DC926FB6A29}">
      <dgm:prSet/>
      <dgm:spPr/>
      <dgm:t>
        <a:bodyPr/>
        <a:lstStyle/>
        <a:p>
          <a:endParaRPr lang="es-EC" b="1"/>
        </a:p>
      </dgm:t>
    </dgm:pt>
    <dgm:pt modelId="{2FC013E8-F923-4751-BBA4-39F1AD5B0F28}">
      <dgm:prSet/>
      <dgm:spPr>
        <a:solidFill>
          <a:schemeClr val="accent2">
            <a:lumMod val="50000"/>
          </a:schemeClr>
        </a:solidFill>
      </dgm:spPr>
      <dgm:t>
        <a:bodyPr/>
        <a:lstStyle/>
        <a:p>
          <a:r>
            <a:rPr lang="es-EC" b="1" dirty="0" smtClean="0"/>
            <a:t>MARCO REFERENCIAL</a:t>
          </a:r>
          <a:endParaRPr lang="es-EC" b="1" dirty="0"/>
        </a:p>
      </dgm:t>
    </dgm:pt>
    <dgm:pt modelId="{581E284B-68E0-4DBA-A6E6-7D15BC2A46D6}" type="parTrans" cxnId="{48C14312-C466-4CCF-B7BA-1FDD49723296}">
      <dgm:prSet/>
      <dgm:spPr/>
      <dgm:t>
        <a:bodyPr/>
        <a:lstStyle/>
        <a:p>
          <a:endParaRPr lang="es-EC" b="1"/>
        </a:p>
      </dgm:t>
    </dgm:pt>
    <dgm:pt modelId="{57561CD7-6B41-437B-BD1A-6B4D88CC4AE2}" type="sibTrans" cxnId="{48C14312-C466-4CCF-B7BA-1FDD49723296}">
      <dgm:prSet/>
      <dgm:spPr/>
      <dgm:t>
        <a:bodyPr/>
        <a:lstStyle/>
        <a:p>
          <a:endParaRPr lang="es-EC" b="1"/>
        </a:p>
      </dgm:t>
    </dgm:pt>
    <dgm:pt modelId="{87A39F2F-011B-4602-87C1-2F1C76A38BB9}">
      <dgm:prSet/>
      <dgm:spPr>
        <a:solidFill>
          <a:schemeClr val="accent4">
            <a:lumMod val="50000"/>
          </a:schemeClr>
        </a:solidFill>
      </dgm:spPr>
      <dgm:t>
        <a:bodyPr/>
        <a:lstStyle/>
        <a:p>
          <a:r>
            <a:rPr lang="es-EC" b="1" dirty="0" smtClean="0"/>
            <a:t>ANÁLISIS</a:t>
          </a:r>
          <a:endParaRPr lang="es-EC" b="1" dirty="0"/>
        </a:p>
      </dgm:t>
    </dgm:pt>
    <dgm:pt modelId="{8CED7495-E625-46D8-A6BA-9D4E952F8364}" type="parTrans" cxnId="{1D623503-CF80-4D6B-B884-9FA79BE9A5B6}">
      <dgm:prSet/>
      <dgm:spPr/>
      <dgm:t>
        <a:bodyPr/>
        <a:lstStyle/>
        <a:p>
          <a:endParaRPr lang="es-EC" b="1"/>
        </a:p>
      </dgm:t>
    </dgm:pt>
    <dgm:pt modelId="{0F9A0CCD-567C-4802-A7CD-7EC0D1FE4B27}" type="sibTrans" cxnId="{1D623503-CF80-4D6B-B884-9FA79BE9A5B6}">
      <dgm:prSet/>
      <dgm:spPr/>
      <dgm:t>
        <a:bodyPr/>
        <a:lstStyle/>
        <a:p>
          <a:endParaRPr lang="es-EC" b="1"/>
        </a:p>
      </dgm:t>
    </dgm:pt>
    <dgm:pt modelId="{188B419D-0CEF-47CD-B1D7-ED7C7718723B}" type="pres">
      <dgm:prSet presAssocID="{D4A2920D-F55D-4FDC-849C-909D38100E4A}" presName="outerComposite" presStyleCnt="0">
        <dgm:presLayoutVars>
          <dgm:chMax val="5"/>
          <dgm:dir/>
          <dgm:resizeHandles val="exact"/>
        </dgm:presLayoutVars>
      </dgm:prSet>
      <dgm:spPr/>
      <dgm:t>
        <a:bodyPr/>
        <a:lstStyle/>
        <a:p>
          <a:endParaRPr lang="es-EC"/>
        </a:p>
      </dgm:t>
    </dgm:pt>
    <dgm:pt modelId="{499E9006-16E1-4414-A98A-739058AAFB09}" type="pres">
      <dgm:prSet presAssocID="{D4A2920D-F55D-4FDC-849C-909D38100E4A}" presName="dummyMaxCanvas" presStyleCnt="0">
        <dgm:presLayoutVars/>
      </dgm:prSet>
      <dgm:spPr/>
    </dgm:pt>
    <dgm:pt modelId="{85074AB3-F1C0-4185-9814-8E9E702BA56C}" type="pres">
      <dgm:prSet presAssocID="{D4A2920D-F55D-4FDC-849C-909D38100E4A}" presName="FiveNodes_1" presStyleLbl="node1" presStyleIdx="0" presStyleCnt="5">
        <dgm:presLayoutVars>
          <dgm:bulletEnabled val="1"/>
        </dgm:presLayoutVars>
      </dgm:prSet>
      <dgm:spPr/>
      <dgm:t>
        <a:bodyPr/>
        <a:lstStyle/>
        <a:p>
          <a:endParaRPr lang="es-EC"/>
        </a:p>
      </dgm:t>
    </dgm:pt>
    <dgm:pt modelId="{39599A89-47FA-4316-9DC6-BC6D214E965F}" type="pres">
      <dgm:prSet presAssocID="{D4A2920D-F55D-4FDC-849C-909D38100E4A}" presName="FiveNodes_2" presStyleLbl="node1" presStyleIdx="1" presStyleCnt="5">
        <dgm:presLayoutVars>
          <dgm:bulletEnabled val="1"/>
        </dgm:presLayoutVars>
      </dgm:prSet>
      <dgm:spPr/>
      <dgm:t>
        <a:bodyPr/>
        <a:lstStyle/>
        <a:p>
          <a:endParaRPr lang="es-EC"/>
        </a:p>
      </dgm:t>
    </dgm:pt>
    <dgm:pt modelId="{6FD8EF95-24FF-4B51-B8E1-47202869C4CF}" type="pres">
      <dgm:prSet presAssocID="{D4A2920D-F55D-4FDC-849C-909D38100E4A}" presName="FiveNodes_3" presStyleLbl="node1" presStyleIdx="2" presStyleCnt="5">
        <dgm:presLayoutVars>
          <dgm:bulletEnabled val="1"/>
        </dgm:presLayoutVars>
      </dgm:prSet>
      <dgm:spPr/>
      <dgm:t>
        <a:bodyPr/>
        <a:lstStyle/>
        <a:p>
          <a:endParaRPr lang="es-EC"/>
        </a:p>
      </dgm:t>
    </dgm:pt>
    <dgm:pt modelId="{1B41519E-C200-4701-8FBF-8005F152FEC6}" type="pres">
      <dgm:prSet presAssocID="{D4A2920D-F55D-4FDC-849C-909D38100E4A}" presName="FiveNodes_4" presStyleLbl="node1" presStyleIdx="3" presStyleCnt="5">
        <dgm:presLayoutVars>
          <dgm:bulletEnabled val="1"/>
        </dgm:presLayoutVars>
      </dgm:prSet>
      <dgm:spPr/>
      <dgm:t>
        <a:bodyPr/>
        <a:lstStyle/>
        <a:p>
          <a:endParaRPr lang="es-EC"/>
        </a:p>
      </dgm:t>
    </dgm:pt>
    <dgm:pt modelId="{364B4CE6-1214-4FD0-9EE3-79E4FD7932C9}" type="pres">
      <dgm:prSet presAssocID="{D4A2920D-F55D-4FDC-849C-909D38100E4A}" presName="FiveNodes_5" presStyleLbl="node1" presStyleIdx="4" presStyleCnt="5">
        <dgm:presLayoutVars>
          <dgm:bulletEnabled val="1"/>
        </dgm:presLayoutVars>
      </dgm:prSet>
      <dgm:spPr/>
      <dgm:t>
        <a:bodyPr/>
        <a:lstStyle/>
        <a:p>
          <a:endParaRPr lang="es-EC"/>
        </a:p>
      </dgm:t>
    </dgm:pt>
    <dgm:pt modelId="{3C1D7451-3638-4E37-8632-57D337727938}" type="pres">
      <dgm:prSet presAssocID="{D4A2920D-F55D-4FDC-849C-909D38100E4A}" presName="FiveConn_1-2" presStyleLbl="fgAccFollowNode1" presStyleIdx="0" presStyleCnt="4">
        <dgm:presLayoutVars>
          <dgm:bulletEnabled val="1"/>
        </dgm:presLayoutVars>
      </dgm:prSet>
      <dgm:spPr/>
      <dgm:t>
        <a:bodyPr/>
        <a:lstStyle/>
        <a:p>
          <a:endParaRPr lang="es-EC"/>
        </a:p>
      </dgm:t>
    </dgm:pt>
    <dgm:pt modelId="{483B7013-5198-4472-A9CF-303D6431D0AC}" type="pres">
      <dgm:prSet presAssocID="{D4A2920D-F55D-4FDC-849C-909D38100E4A}" presName="FiveConn_2-3" presStyleLbl="fgAccFollowNode1" presStyleIdx="1" presStyleCnt="4">
        <dgm:presLayoutVars>
          <dgm:bulletEnabled val="1"/>
        </dgm:presLayoutVars>
      </dgm:prSet>
      <dgm:spPr/>
      <dgm:t>
        <a:bodyPr/>
        <a:lstStyle/>
        <a:p>
          <a:endParaRPr lang="es-EC"/>
        </a:p>
      </dgm:t>
    </dgm:pt>
    <dgm:pt modelId="{849C728B-FF64-4536-8E49-9F6C99E6CB66}" type="pres">
      <dgm:prSet presAssocID="{D4A2920D-F55D-4FDC-849C-909D38100E4A}" presName="FiveConn_3-4" presStyleLbl="fgAccFollowNode1" presStyleIdx="2" presStyleCnt="4">
        <dgm:presLayoutVars>
          <dgm:bulletEnabled val="1"/>
        </dgm:presLayoutVars>
      </dgm:prSet>
      <dgm:spPr/>
      <dgm:t>
        <a:bodyPr/>
        <a:lstStyle/>
        <a:p>
          <a:endParaRPr lang="es-EC"/>
        </a:p>
      </dgm:t>
    </dgm:pt>
    <dgm:pt modelId="{C76EEEB6-3A79-4A06-AC8F-5175032C8729}" type="pres">
      <dgm:prSet presAssocID="{D4A2920D-F55D-4FDC-849C-909D38100E4A}" presName="FiveConn_4-5" presStyleLbl="fgAccFollowNode1" presStyleIdx="3" presStyleCnt="4">
        <dgm:presLayoutVars>
          <dgm:bulletEnabled val="1"/>
        </dgm:presLayoutVars>
      </dgm:prSet>
      <dgm:spPr/>
      <dgm:t>
        <a:bodyPr/>
        <a:lstStyle/>
        <a:p>
          <a:endParaRPr lang="es-EC"/>
        </a:p>
      </dgm:t>
    </dgm:pt>
    <dgm:pt modelId="{D2EB335C-5757-4961-9F86-96FAB9467F1D}" type="pres">
      <dgm:prSet presAssocID="{D4A2920D-F55D-4FDC-849C-909D38100E4A}" presName="FiveNodes_1_text" presStyleLbl="node1" presStyleIdx="4" presStyleCnt="5">
        <dgm:presLayoutVars>
          <dgm:bulletEnabled val="1"/>
        </dgm:presLayoutVars>
      </dgm:prSet>
      <dgm:spPr/>
      <dgm:t>
        <a:bodyPr/>
        <a:lstStyle/>
        <a:p>
          <a:endParaRPr lang="es-EC"/>
        </a:p>
      </dgm:t>
    </dgm:pt>
    <dgm:pt modelId="{E5D204F1-32B3-458A-A89A-6086A286D4D5}" type="pres">
      <dgm:prSet presAssocID="{D4A2920D-F55D-4FDC-849C-909D38100E4A}" presName="FiveNodes_2_text" presStyleLbl="node1" presStyleIdx="4" presStyleCnt="5">
        <dgm:presLayoutVars>
          <dgm:bulletEnabled val="1"/>
        </dgm:presLayoutVars>
      </dgm:prSet>
      <dgm:spPr/>
      <dgm:t>
        <a:bodyPr/>
        <a:lstStyle/>
        <a:p>
          <a:endParaRPr lang="es-EC"/>
        </a:p>
      </dgm:t>
    </dgm:pt>
    <dgm:pt modelId="{BA6D999E-8492-418E-BF61-A1C798668E26}" type="pres">
      <dgm:prSet presAssocID="{D4A2920D-F55D-4FDC-849C-909D38100E4A}" presName="FiveNodes_3_text" presStyleLbl="node1" presStyleIdx="4" presStyleCnt="5">
        <dgm:presLayoutVars>
          <dgm:bulletEnabled val="1"/>
        </dgm:presLayoutVars>
      </dgm:prSet>
      <dgm:spPr/>
      <dgm:t>
        <a:bodyPr/>
        <a:lstStyle/>
        <a:p>
          <a:endParaRPr lang="es-EC"/>
        </a:p>
      </dgm:t>
    </dgm:pt>
    <dgm:pt modelId="{B9B30B1F-47B3-4D3E-9AD7-2A8D4B687338}" type="pres">
      <dgm:prSet presAssocID="{D4A2920D-F55D-4FDC-849C-909D38100E4A}" presName="FiveNodes_4_text" presStyleLbl="node1" presStyleIdx="4" presStyleCnt="5">
        <dgm:presLayoutVars>
          <dgm:bulletEnabled val="1"/>
        </dgm:presLayoutVars>
      </dgm:prSet>
      <dgm:spPr/>
      <dgm:t>
        <a:bodyPr/>
        <a:lstStyle/>
        <a:p>
          <a:endParaRPr lang="es-EC"/>
        </a:p>
      </dgm:t>
    </dgm:pt>
    <dgm:pt modelId="{4DDADE6D-8A70-4BC4-B90F-61A5E6BA1D59}" type="pres">
      <dgm:prSet presAssocID="{D4A2920D-F55D-4FDC-849C-909D38100E4A}" presName="FiveNodes_5_text" presStyleLbl="node1" presStyleIdx="4" presStyleCnt="5">
        <dgm:presLayoutVars>
          <dgm:bulletEnabled val="1"/>
        </dgm:presLayoutVars>
      </dgm:prSet>
      <dgm:spPr/>
      <dgm:t>
        <a:bodyPr/>
        <a:lstStyle/>
        <a:p>
          <a:endParaRPr lang="es-EC"/>
        </a:p>
      </dgm:t>
    </dgm:pt>
  </dgm:ptLst>
  <dgm:cxnLst>
    <dgm:cxn modelId="{54FE060A-05DB-4D55-A8E5-B4AE249B74DB}" type="presOf" srcId="{553FFE76-A3B9-4E06-9B7C-1B345F1D9BE1}" destId="{85074AB3-F1C0-4185-9814-8E9E702BA56C}" srcOrd="0" destOrd="0" presId="urn:microsoft.com/office/officeart/2005/8/layout/vProcess5"/>
    <dgm:cxn modelId="{94019BF7-B25A-495D-A4ED-C3C823B0CE73}" type="presOf" srcId="{E39E058B-3723-4CF4-BF00-02E32B59373A}" destId="{6FD8EF95-24FF-4B51-B8E1-47202869C4CF}" srcOrd="0" destOrd="0" presId="urn:microsoft.com/office/officeart/2005/8/layout/vProcess5"/>
    <dgm:cxn modelId="{C18F9051-D71C-4BC7-B87A-2E01E2E4EE8B}" srcId="{D4A2920D-F55D-4FDC-849C-909D38100E4A}" destId="{553FFE76-A3B9-4E06-9B7C-1B345F1D9BE1}" srcOrd="0" destOrd="0" parTransId="{6C4A99B0-6FFA-4698-A715-8D4101F7067E}" sibTransId="{BECFA454-5F8D-4221-B1D1-E144E9E176D9}"/>
    <dgm:cxn modelId="{051CB8D1-3936-4D9A-8B97-EBB6B6404B56}" type="presOf" srcId="{13F5F592-92AF-4D11-A2B5-19047E4A22B1}" destId="{4DDADE6D-8A70-4BC4-B90F-61A5E6BA1D59}" srcOrd="1" destOrd="0" presId="urn:microsoft.com/office/officeart/2005/8/layout/vProcess5"/>
    <dgm:cxn modelId="{DE80F1E9-B0B3-4688-AE5F-75EFD8ED9811}" type="presOf" srcId="{87A39F2F-011B-4602-87C1-2F1C76A38BB9}" destId="{1B41519E-C200-4701-8FBF-8005F152FEC6}" srcOrd="0" destOrd="0" presId="urn:microsoft.com/office/officeart/2005/8/layout/vProcess5"/>
    <dgm:cxn modelId="{59071B50-A9D4-4D81-AA5F-D99024EEAFDB}" type="presOf" srcId="{0F9A0CCD-567C-4802-A7CD-7EC0D1FE4B27}" destId="{C76EEEB6-3A79-4A06-AC8F-5175032C8729}" srcOrd="0" destOrd="0" presId="urn:microsoft.com/office/officeart/2005/8/layout/vProcess5"/>
    <dgm:cxn modelId="{1D623503-CF80-4D6B-B884-9FA79BE9A5B6}" srcId="{D4A2920D-F55D-4FDC-849C-909D38100E4A}" destId="{87A39F2F-011B-4602-87C1-2F1C76A38BB9}" srcOrd="3" destOrd="0" parTransId="{8CED7495-E625-46D8-A6BA-9D4E952F8364}" sibTransId="{0F9A0CCD-567C-4802-A7CD-7EC0D1FE4B27}"/>
    <dgm:cxn modelId="{D3B55A18-6DE8-4103-AAA3-6B84B1884D4C}" type="presOf" srcId="{87A39F2F-011B-4602-87C1-2F1C76A38BB9}" destId="{B9B30B1F-47B3-4D3E-9AD7-2A8D4B687338}" srcOrd="1" destOrd="0" presId="urn:microsoft.com/office/officeart/2005/8/layout/vProcess5"/>
    <dgm:cxn modelId="{814812A6-34B6-4FF6-9536-F5EB415A1E97}" type="presOf" srcId="{2FC013E8-F923-4751-BBA4-39F1AD5B0F28}" destId="{E5D204F1-32B3-458A-A89A-6086A286D4D5}" srcOrd="1" destOrd="0" presId="urn:microsoft.com/office/officeart/2005/8/layout/vProcess5"/>
    <dgm:cxn modelId="{E1ED4C55-A81D-4659-B722-3F01B2ED3485}" type="presOf" srcId="{2FC013E8-F923-4751-BBA4-39F1AD5B0F28}" destId="{39599A89-47FA-4316-9DC6-BC6D214E965F}" srcOrd="0" destOrd="0" presId="urn:microsoft.com/office/officeart/2005/8/layout/vProcess5"/>
    <dgm:cxn modelId="{F1649DAF-8560-480C-A082-0A8BE94DC192}" type="presOf" srcId="{553FFE76-A3B9-4E06-9B7C-1B345F1D9BE1}" destId="{D2EB335C-5757-4961-9F86-96FAB9467F1D}" srcOrd="1" destOrd="0" presId="urn:microsoft.com/office/officeart/2005/8/layout/vProcess5"/>
    <dgm:cxn modelId="{48C14312-C466-4CCF-B7BA-1FDD49723296}" srcId="{D4A2920D-F55D-4FDC-849C-909D38100E4A}" destId="{2FC013E8-F923-4751-BBA4-39F1AD5B0F28}" srcOrd="1" destOrd="0" parTransId="{581E284B-68E0-4DBA-A6E6-7D15BC2A46D6}" sibTransId="{57561CD7-6B41-437B-BD1A-6B4D88CC4AE2}"/>
    <dgm:cxn modelId="{EFDE063B-4E15-4A59-89D3-7E8580F8B0E6}" type="presOf" srcId="{57561CD7-6B41-437B-BD1A-6B4D88CC4AE2}" destId="{483B7013-5198-4472-A9CF-303D6431D0AC}" srcOrd="0" destOrd="0" presId="urn:microsoft.com/office/officeart/2005/8/layout/vProcess5"/>
    <dgm:cxn modelId="{A70446ED-6B1C-4B1E-8EAA-CDFE37C3B149}" srcId="{D4A2920D-F55D-4FDC-849C-909D38100E4A}" destId="{E39E058B-3723-4CF4-BF00-02E32B59373A}" srcOrd="2" destOrd="0" parTransId="{83C834B4-1530-4425-BD60-A308CE0A941A}" sibTransId="{9F653C67-F4DA-4E81-8AAB-E5D9BF39728E}"/>
    <dgm:cxn modelId="{B0C9CB39-577D-425C-812F-6EBBCA4CB127}" type="presOf" srcId="{9F653C67-F4DA-4E81-8AAB-E5D9BF39728E}" destId="{849C728B-FF64-4536-8E49-9F6C99E6CB66}" srcOrd="0" destOrd="0" presId="urn:microsoft.com/office/officeart/2005/8/layout/vProcess5"/>
    <dgm:cxn modelId="{D577E423-FC0B-49D6-B54E-7A86732CE934}" type="presOf" srcId="{E39E058B-3723-4CF4-BF00-02E32B59373A}" destId="{BA6D999E-8492-418E-BF61-A1C798668E26}" srcOrd="1" destOrd="0" presId="urn:microsoft.com/office/officeart/2005/8/layout/vProcess5"/>
    <dgm:cxn modelId="{9C0CB193-B76D-4D08-801D-9DC926FB6A29}" srcId="{D4A2920D-F55D-4FDC-849C-909D38100E4A}" destId="{13F5F592-92AF-4D11-A2B5-19047E4A22B1}" srcOrd="4" destOrd="0" parTransId="{3CC65076-E245-498D-A147-739277799F19}" sibTransId="{73FB6751-E09E-442F-976E-E648939936AE}"/>
    <dgm:cxn modelId="{AB9AE91F-FE93-44DA-9CB2-AEE95AEACE94}" type="presOf" srcId="{BECFA454-5F8D-4221-B1D1-E144E9E176D9}" destId="{3C1D7451-3638-4E37-8632-57D337727938}" srcOrd="0" destOrd="0" presId="urn:microsoft.com/office/officeart/2005/8/layout/vProcess5"/>
    <dgm:cxn modelId="{3ED76801-A1C5-459D-97AF-A2AD24941474}" type="presOf" srcId="{D4A2920D-F55D-4FDC-849C-909D38100E4A}" destId="{188B419D-0CEF-47CD-B1D7-ED7C7718723B}" srcOrd="0" destOrd="0" presId="urn:microsoft.com/office/officeart/2005/8/layout/vProcess5"/>
    <dgm:cxn modelId="{933D07A9-2B84-49BF-A327-A0DF1D818891}" type="presOf" srcId="{13F5F592-92AF-4D11-A2B5-19047E4A22B1}" destId="{364B4CE6-1214-4FD0-9EE3-79E4FD7932C9}" srcOrd="0" destOrd="0" presId="urn:microsoft.com/office/officeart/2005/8/layout/vProcess5"/>
    <dgm:cxn modelId="{22A61594-F08A-4E1C-B241-A7E9DD321439}" type="presParOf" srcId="{188B419D-0CEF-47CD-B1D7-ED7C7718723B}" destId="{499E9006-16E1-4414-A98A-739058AAFB09}" srcOrd="0" destOrd="0" presId="urn:microsoft.com/office/officeart/2005/8/layout/vProcess5"/>
    <dgm:cxn modelId="{4E46452C-2AE0-4F5E-966E-DF03A1650D01}" type="presParOf" srcId="{188B419D-0CEF-47CD-B1D7-ED7C7718723B}" destId="{85074AB3-F1C0-4185-9814-8E9E702BA56C}" srcOrd="1" destOrd="0" presId="urn:microsoft.com/office/officeart/2005/8/layout/vProcess5"/>
    <dgm:cxn modelId="{688A66F0-6773-4198-B020-A93A2055906B}" type="presParOf" srcId="{188B419D-0CEF-47CD-B1D7-ED7C7718723B}" destId="{39599A89-47FA-4316-9DC6-BC6D214E965F}" srcOrd="2" destOrd="0" presId="urn:microsoft.com/office/officeart/2005/8/layout/vProcess5"/>
    <dgm:cxn modelId="{74889D05-8C64-4931-BA98-46516B2B90EF}" type="presParOf" srcId="{188B419D-0CEF-47CD-B1D7-ED7C7718723B}" destId="{6FD8EF95-24FF-4B51-B8E1-47202869C4CF}" srcOrd="3" destOrd="0" presId="urn:microsoft.com/office/officeart/2005/8/layout/vProcess5"/>
    <dgm:cxn modelId="{88403015-BFA7-4579-9649-42C8EFC2F918}" type="presParOf" srcId="{188B419D-0CEF-47CD-B1D7-ED7C7718723B}" destId="{1B41519E-C200-4701-8FBF-8005F152FEC6}" srcOrd="4" destOrd="0" presId="urn:microsoft.com/office/officeart/2005/8/layout/vProcess5"/>
    <dgm:cxn modelId="{EFF80A31-4EF3-49BF-B375-E8F397254C62}" type="presParOf" srcId="{188B419D-0CEF-47CD-B1D7-ED7C7718723B}" destId="{364B4CE6-1214-4FD0-9EE3-79E4FD7932C9}" srcOrd="5" destOrd="0" presId="urn:microsoft.com/office/officeart/2005/8/layout/vProcess5"/>
    <dgm:cxn modelId="{75CBD91C-2906-4CFB-AC61-1FECB45F3DA7}" type="presParOf" srcId="{188B419D-0CEF-47CD-B1D7-ED7C7718723B}" destId="{3C1D7451-3638-4E37-8632-57D337727938}" srcOrd="6" destOrd="0" presId="urn:microsoft.com/office/officeart/2005/8/layout/vProcess5"/>
    <dgm:cxn modelId="{A6552425-CA1B-4915-AAF0-62983DF5EE0E}" type="presParOf" srcId="{188B419D-0CEF-47CD-B1D7-ED7C7718723B}" destId="{483B7013-5198-4472-A9CF-303D6431D0AC}" srcOrd="7" destOrd="0" presId="urn:microsoft.com/office/officeart/2005/8/layout/vProcess5"/>
    <dgm:cxn modelId="{5E14B9E5-AE3E-4E26-9E31-29F4EC89B2A5}" type="presParOf" srcId="{188B419D-0CEF-47CD-B1D7-ED7C7718723B}" destId="{849C728B-FF64-4536-8E49-9F6C99E6CB66}" srcOrd="8" destOrd="0" presId="urn:microsoft.com/office/officeart/2005/8/layout/vProcess5"/>
    <dgm:cxn modelId="{31C791F8-1501-4F0E-AC97-3D6B12472A9A}" type="presParOf" srcId="{188B419D-0CEF-47CD-B1D7-ED7C7718723B}" destId="{C76EEEB6-3A79-4A06-AC8F-5175032C8729}" srcOrd="9" destOrd="0" presId="urn:microsoft.com/office/officeart/2005/8/layout/vProcess5"/>
    <dgm:cxn modelId="{19145CAB-FDCA-4B44-95DC-29A41969D1AE}" type="presParOf" srcId="{188B419D-0CEF-47CD-B1D7-ED7C7718723B}" destId="{D2EB335C-5757-4961-9F86-96FAB9467F1D}" srcOrd="10" destOrd="0" presId="urn:microsoft.com/office/officeart/2005/8/layout/vProcess5"/>
    <dgm:cxn modelId="{95D4E7BB-EBB0-4C05-BD42-E704C3F12777}" type="presParOf" srcId="{188B419D-0CEF-47CD-B1D7-ED7C7718723B}" destId="{E5D204F1-32B3-458A-A89A-6086A286D4D5}" srcOrd="11" destOrd="0" presId="urn:microsoft.com/office/officeart/2005/8/layout/vProcess5"/>
    <dgm:cxn modelId="{6978B14E-69BE-4D98-A28F-39A294744EF5}" type="presParOf" srcId="{188B419D-0CEF-47CD-B1D7-ED7C7718723B}" destId="{BA6D999E-8492-418E-BF61-A1C798668E26}" srcOrd="12" destOrd="0" presId="urn:microsoft.com/office/officeart/2005/8/layout/vProcess5"/>
    <dgm:cxn modelId="{100F2E61-CD5B-4428-924F-FF7B35610329}" type="presParOf" srcId="{188B419D-0CEF-47CD-B1D7-ED7C7718723B}" destId="{B9B30B1F-47B3-4D3E-9AD7-2A8D4B687338}" srcOrd="13" destOrd="0" presId="urn:microsoft.com/office/officeart/2005/8/layout/vProcess5"/>
    <dgm:cxn modelId="{C80EA294-AD28-4345-A23C-C263BF9C2EBD}" type="presParOf" srcId="{188B419D-0CEF-47CD-B1D7-ED7C7718723B}" destId="{4DDADE6D-8A70-4BC4-B90F-61A5E6BA1D59}" srcOrd="14" destOrd="0" presId="urn:microsoft.com/office/officeart/2005/8/layout/vProcess5"/>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DC66DB8-3AC6-4572-BB02-D2A2C83B97F4}"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s-ES"/>
        </a:p>
      </dgm:t>
    </dgm:pt>
    <dgm:pt modelId="{81D5BA36-DBED-4DC1-ABFF-00F5819E59BD}">
      <dgm:prSet/>
      <dgm:spPr/>
      <dgm:t>
        <a:bodyPr/>
        <a:lstStyle/>
        <a:p>
          <a:pPr rtl="0"/>
          <a:r>
            <a:rPr lang="es-EC" b="1" dirty="0" smtClean="0"/>
            <a:t>POCO O REDUCIDO CONOCIMIENTO DE LA RELACIÓN QUE DEBE MANTENER EL ACCIONAR DE FUERZAS ARMADAS CON EL DESARROLLO TECNOLÓGICO Y ECONÓMICO DE LA SOCIEDAD.</a:t>
          </a:r>
          <a:endParaRPr lang="es-ES" dirty="0"/>
        </a:p>
      </dgm:t>
    </dgm:pt>
    <dgm:pt modelId="{D7E7435C-090B-47E4-B23E-AABD4D2392A9}" type="parTrans" cxnId="{130BE559-0173-40BD-97DE-D5D314154389}">
      <dgm:prSet/>
      <dgm:spPr/>
      <dgm:t>
        <a:bodyPr/>
        <a:lstStyle/>
        <a:p>
          <a:endParaRPr lang="es-ES"/>
        </a:p>
      </dgm:t>
    </dgm:pt>
    <dgm:pt modelId="{0625BE14-8FA7-4D3C-8E2E-96B5C68AEA90}" type="sibTrans" cxnId="{130BE559-0173-40BD-97DE-D5D314154389}">
      <dgm:prSet/>
      <dgm:spPr/>
      <dgm:t>
        <a:bodyPr/>
        <a:lstStyle/>
        <a:p>
          <a:endParaRPr lang="es-ES"/>
        </a:p>
      </dgm:t>
    </dgm:pt>
    <dgm:pt modelId="{A4B7A57A-3685-40E6-815C-021B6093C86B}">
      <dgm:prSet/>
      <dgm:spPr/>
      <dgm:t>
        <a:bodyPr/>
        <a:lstStyle/>
        <a:p>
          <a:pPr rtl="0"/>
          <a:r>
            <a:rPr lang="es-EC" b="1" dirty="0" smtClean="0"/>
            <a:t>ESCASA O POCA IMPORTANCIA QUE POSEE PARA LA MAYORÍA DE LA SOCIEDAD EL CONOCIMIENTO DE LOS TEMAS RELACIONADOS CON LA DEFENSA.</a:t>
          </a:r>
          <a:endParaRPr lang="es-ES" dirty="0"/>
        </a:p>
      </dgm:t>
    </dgm:pt>
    <dgm:pt modelId="{0E3B7B2A-BD6E-4D02-9253-222025A22611}" type="parTrans" cxnId="{6C06BCBC-ADD5-4646-A777-8CAD9200E124}">
      <dgm:prSet/>
      <dgm:spPr/>
      <dgm:t>
        <a:bodyPr/>
        <a:lstStyle/>
        <a:p>
          <a:endParaRPr lang="es-ES"/>
        </a:p>
      </dgm:t>
    </dgm:pt>
    <dgm:pt modelId="{4BC6D0C5-12BA-4E38-97F7-CC35FCDB14D4}" type="sibTrans" cxnId="{6C06BCBC-ADD5-4646-A777-8CAD9200E124}">
      <dgm:prSet/>
      <dgm:spPr/>
      <dgm:t>
        <a:bodyPr/>
        <a:lstStyle/>
        <a:p>
          <a:endParaRPr lang="es-ES"/>
        </a:p>
      </dgm:t>
    </dgm:pt>
    <dgm:pt modelId="{B9AF3694-BD0B-420D-879A-C44C0DA4557E}">
      <dgm:prSet/>
      <dgm:spPr/>
      <dgm:t>
        <a:bodyPr/>
        <a:lstStyle/>
        <a:p>
          <a:pPr rtl="0"/>
          <a:r>
            <a:rPr lang="es-EC" b="1" dirty="0" smtClean="0"/>
            <a:t>EL AISLAMIENTO EN QUE SE HAN DESARROLLADO TODOS LOS TEMAS MILITARES DENTRO DE LA SOCIEDAD, AL CONSIDERARLOS A LOS MISMOS RESERVADOS O SECRETOS POR ESTAR RELACIONADOS CON LA SEGURIDAD DE LA NACIÓN. </a:t>
          </a:r>
          <a:endParaRPr lang="es-ES" b="1" dirty="0"/>
        </a:p>
      </dgm:t>
    </dgm:pt>
    <dgm:pt modelId="{F23CDE26-FE76-41C3-B762-12D1FBB8F342}" type="parTrans" cxnId="{6190925D-AFCD-497F-A3E4-490B39385CC2}">
      <dgm:prSet/>
      <dgm:spPr/>
      <dgm:t>
        <a:bodyPr/>
        <a:lstStyle/>
        <a:p>
          <a:endParaRPr lang="es-ES"/>
        </a:p>
      </dgm:t>
    </dgm:pt>
    <dgm:pt modelId="{6BB711D0-7718-446E-86B6-13212E6C5561}" type="sibTrans" cxnId="{6190925D-AFCD-497F-A3E4-490B39385CC2}">
      <dgm:prSet/>
      <dgm:spPr/>
      <dgm:t>
        <a:bodyPr/>
        <a:lstStyle/>
        <a:p>
          <a:endParaRPr lang="es-ES"/>
        </a:p>
      </dgm:t>
    </dgm:pt>
    <dgm:pt modelId="{A5301709-AF86-4503-ACA7-AFB4D88C4BBD}" type="pres">
      <dgm:prSet presAssocID="{8DC66DB8-3AC6-4572-BB02-D2A2C83B97F4}" presName="Name0" presStyleCnt="0">
        <dgm:presLayoutVars>
          <dgm:dir/>
          <dgm:resizeHandles val="exact"/>
        </dgm:presLayoutVars>
      </dgm:prSet>
      <dgm:spPr/>
      <dgm:t>
        <a:bodyPr/>
        <a:lstStyle/>
        <a:p>
          <a:endParaRPr lang="es-ES"/>
        </a:p>
      </dgm:t>
    </dgm:pt>
    <dgm:pt modelId="{3A5DE84B-986E-4AD6-803F-1F5F9F2717AE}" type="pres">
      <dgm:prSet presAssocID="{81D5BA36-DBED-4DC1-ABFF-00F5819E59BD}" presName="node" presStyleLbl="node1" presStyleIdx="0" presStyleCnt="3">
        <dgm:presLayoutVars>
          <dgm:bulletEnabled val="1"/>
        </dgm:presLayoutVars>
      </dgm:prSet>
      <dgm:spPr/>
      <dgm:t>
        <a:bodyPr/>
        <a:lstStyle/>
        <a:p>
          <a:endParaRPr lang="es-ES"/>
        </a:p>
      </dgm:t>
    </dgm:pt>
    <dgm:pt modelId="{18051A89-1474-4C3B-8D7E-F5A781FE1474}" type="pres">
      <dgm:prSet presAssocID="{0625BE14-8FA7-4D3C-8E2E-96B5C68AEA90}" presName="sibTrans" presStyleLbl="sibTrans2D1" presStyleIdx="0" presStyleCnt="2"/>
      <dgm:spPr/>
      <dgm:t>
        <a:bodyPr/>
        <a:lstStyle/>
        <a:p>
          <a:endParaRPr lang="es-ES"/>
        </a:p>
      </dgm:t>
    </dgm:pt>
    <dgm:pt modelId="{1A195EC7-533B-45CE-90B1-ECC9EE504231}" type="pres">
      <dgm:prSet presAssocID="{0625BE14-8FA7-4D3C-8E2E-96B5C68AEA90}" presName="connectorText" presStyleLbl="sibTrans2D1" presStyleIdx="0" presStyleCnt="2"/>
      <dgm:spPr/>
      <dgm:t>
        <a:bodyPr/>
        <a:lstStyle/>
        <a:p>
          <a:endParaRPr lang="es-ES"/>
        </a:p>
      </dgm:t>
    </dgm:pt>
    <dgm:pt modelId="{DAABB7B7-62B1-4F17-B13E-50B3F4B621B4}" type="pres">
      <dgm:prSet presAssocID="{A4B7A57A-3685-40E6-815C-021B6093C86B}" presName="node" presStyleLbl="node1" presStyleIdx="1" presStyleCnt="3">
        <dgm:presLayoutVars>
          <dgm:bulletEnabled val="1"/>
        </dgm:presLayoutVars>
      </dgm:prSet>
      <dgm:spPr/>
      <dgm:t>
        <a:bodyPr/>
        <a:lstStyle/>
        <a:p>
          <a:endParaRPr lang="es-ES"/>
        </a:p>
      </dgm:t>
    </dgm:pt>
    <dgm:pt modelId="{9A297082-7DF6-4F4E-8AB3-9424615207F1}" type="pres">
      <dgm:prSet presAssocID="{4BC6D0C5-12BA-4E38-97F7-CC35FCDB14D4}" presName="sibTrans" presStyleLbl="sibTrans2D1" presStyleIdx="1" presStyleCnt="2"/>
      <dgm:spPr/>
      <dgm:t>
        <a:bodyPr/>
        <a:lstStyle/>
        <a:p>
          <a:endParaRPr lang="es-ES"/>
        </a:p>
      </dgm:t>
    </dgm:pt>
    <dgm:pt modelId="{29A94713-91DB-4F90-9FCC-578575931196}" type="pres">
      <dgm:prSet presAssocID="{4BC6D0C5-12BA-4E38-97F7-CC35FCDB14D4}" presName="connectorText" presStyleLbl="sibTrans2D1" presStyleIdx="1" presStyleCnt="2"/>
      <dgm:spPr/>
      <dgm:t>
        <a:bodyPr/>
        <a:lstStyle/>
        <a:p>
          <a:endParaRPr lang="es-ES"/>
        </a:p>
      </dgm:t>
    </dgm:pt>
    <dgm:pt modelId="{3FA098BD-9498-4A41-808A-6065D4A850FC}" type="pres">
      <dgm:prSet presAssocID="{B9AF3694-BD0B-420D-879A-C44C0DA4557E}" presName="node" presStyleLbl="node1" presStyleIdx="2" presStyleCnt="3">
        <dgm:presLayoutVars>
          <dgm:bulletEnabled val="1"/>
        </dgm:presLayoutVars>
      </dgm:prSet>
      <dgm:spPr/>
      <dgm:t>
        <a:bodyPr/>
        <a:lstStyle/>
        <a:p>
          <a:endParaRPr lang="es-ES"/>
        </a:p>
      </dgm:t>
    </dgm:pt>
  </dgm:ptLst>
  <dgm:cxnLst>
    <dgm:cxn modelId="{C8EED843-A137-4BC9-8BE3-B3035E5B714C}" type="presOf" srcId="{8DC66DB8-3AC6-4572-BB02-D2A2C83B97F4}" destId="{A5301709-AF86-4503-ACA7-AFB4D88C4BBD}" srcOrd="0" destOrd="0" presId="urn:microsoft.com/office/officeart/2005/8/layout/process1"/>
    <dgm:cxn modelId="{792C50A9-57B6-46C9-A77E-75180C04D77C}" type="presOf" srcId="{0625BE14-8FA7-4D3C-8E2E-96B5C68AEA90}" destId="{18051A89-1474-4C3B-8D7E-F5A781FE1474}" srcOrd="0" destOrd="0" presId="urn:microsoft.com/office/officeart/2005/8/layout/process1"/>
    <dgm:cxn modelId="{5EB3BB1F-F0FC-4734-B694-7BCB7DEB5DFD}" type="presOf" srcId="{4BC6D0C5-12BA-4E38-97F7-CC35FCDB14D4}" destId="{9A297082-7DF6-4F4E-8AB3-9424615207F1}" srcOrd="0" destOrd="0" presId="urn:microsoft.com/office/officeart/2005/8/layout/process1"/>
    <dgm:cxn modelId="{6190925D-AFCD-497F-A3E4-490B39385CC2}" srcId="{8DC66DB8-3AC6-4572-BB02-D2A2C83B97F4}" destId="{B9AF3694-BD0B-420D-879A-C44C0DA4557E}" srcOrd="2" destOrd="0" parTransId="{F23CDE26-FE76-41C3-B762-12D1FBB8F342}" sibTransId="{6BB711D0-7718-446E-86B6-13212E6C5561}"/>
    <dgm:cxn modelId="{130BE559-0173-40BD-97DE-D5D314154389}" srcId="{8DC66DB8-3AC6-4572-BB02-D2A2C83B97F4}" destId="{81D5BA36-DBED-4DC1-ABFF-00F5819E59BD}" srcOrd="0" destOrd="0" parTransId="{D7E7435C-090B-47E4-B23E-AABD4D2392A9}" sibTransId="{0625BE14-8FA7-4D3C-8E2E-96B5C68AEA90}"/>
    <dgm:cxn modelId="{AF599698-C3EB-4D7A-841B-921E84DCF0FD}" type="presOf" srcId="{A4B7A57A-3685-40E6-815C-021B6093C86B}" destId="{DAABB7B7-62B1-4F17-B13E-50B3F4B621B4}" srcOrd="0" destOrd="0" presId="urn:microsoft.com/office/officeart/2005/8/layout/process1"/>
    <dgm:cxn modelId="{4FA77576-805F-4A07-9FD7-917E907EB333}" type="presOf" srcId="{0625BE14-8FA7-4D3C-8E2E-96B5C68AEA90}" destId="{1A195EC7-533B-45CE-90B1-ECC9EE504231}" srcOrd="1" destOrd="0" presId="urn:microsoft.com/office/officeart/2005/8/layout/process1"/>
    <dgm:cxn modelId="{E61EE292-0ED2-42C9-A36D-12605676CCA9}" type="presOf" srcId="{B9AF3694-BD0B-420D-879A-C44C0DA4557E}" destId="{3FA098BD-9498-4A41-808A-6065D4A850FC}" srcOrd="0" destOrd="0" presId="urn:microsoft.com/office/officeart/2005/8/layout/process1"/>
    <dgm:cxn modelId="{C2BCDC98-AA0E-4FD5-86E9-645401D0D0F6}" type="presOf" srcId="{81D5BA36-DBED-4DC1-ABFF-00F5819E59BD}" destId="{3A5DE84B-986E-4AD6-803F-1F5F9F2717AE}" srcOrd="0" destOrd="0" presId="urn:microsoft.com/office/officeart/2005/8/layout/process1"/>
    <dgm:cxn modelId="{6C06BCBC-ADD5-4646-A777-8CAD9200E124}" srcId="{8DC66DB8-3AC6-4572-BB02-D2A2C83B97F4}" destId="{A4B7A57A-3685-40E6-815C-021B6093C86B}" srcOrd="1" destOrd="0" parTransId="{0E3B7B2A-BD6E-4D02-9253-222025A22611}" sibTransId="{4BC6D0C5-12BA-4E38-97F7-CC35FCDB14D4}"/>
    <dgm:cxn modelId="{17271E57-F622-4860-A25F-F6228E41AD06}" type="presOf" srcId="{4BC6D0C5-12BA-4E38-97F7-CC35FCDB14D4}" destId="{29A94713-91DB-4F90-9FCC-578575931196}" srcOrd="1" destOrd="0" presId="urn:microsoft.com/office/officeart/2005/8/layout/process1"/>
    <dgm:cxn modelId="{CF42F288-D37C-415B-8C94-5111529D3F86}" type="presParOf" srcId="{A5301709-AF86-4503-ACA7-AFB4D88C4BBD}" destId="{3A5DE84B-986E-4AD6-803F-1F5F9F2717AE}" srcOrd="0" destOrd="0" presId="urn:microsoft.com/office/officeart/2005/8/layout/process1"/>
    <dgm:cxn modelId="{C2E27DED-F40D-40B6-9DF9-791C9A21F19C}" type="presParOf" srcId="{A5301709-AF86-4503-ACA7-AFB4D88C4BBD}" destId="{18051A89-1474-4C3B-8D7E-F5A781FE1474}" srcOrd="1" destOrd="0" presId="urn:microsoft.com/office/officeart/2005/8/layout/process1"/>
    <dgm:cxn modelId="{8E30F7C0-362C-40AC-B13E-D150D275EC8D}" type="presParOf" srcId="{18051A89-1474-4C3B-8D7E-F5A781FE1474}" destId="{1A195EC7-533B-45CE-90B1-ECC9EE504231}" srcOrd="0" destOrd="0" presId="urn:microsoft.com/office/officeart/2005/8/layout/process1"/>
    <dgm:cxn modelId="{83F34EE8-6363-4C18-803C-7F2274D8CFD3}" type="presParOf" srcId="{A5301709-AF86-4503-ACA7-AFB4D88C4BBD}" destId="{DAABB7B7-62B1-4F17-B13E-50B3F4B621B4}" srcOrd="2" destOrd="0" presId="urn:microsoft.com/office/officeart/2005/8/layout/process1"/>
    <dgm:cxn modelId="{09FAEEEC-A883-4217-9856-A08966798B25}" type="presParOf" srcId="{A5301709-AF86-4503-ACA7-AFB4D88C4BBD}" destId="{9A297082-7DF6-4F4E-8AB3-9424615207F1}" srcOrd="3" destOrd="0" presId="urn:microsoft.com/office/officeart/2005/8/layout/process1"/>
    <dgm:cxn modelId="{8DF07226-E2DF-44CF-BBFD-BA08938EE837}" type="presParOf" srcId="{9A297082-7DF6-4F4E-8AB3-9424615207F1}" destId="{29A94713-91DB-4F90-9FCC-578575931196}" srcOrd="0" destOrd="0" presId="urn:microsoft.com/office/officeart/2005/8/layout/process1"/>
    <dgm:cxn modelId="{BD168484-B7AB-4687-864C-91BAF75F362F}" type="presParOf" srcId="{A5301709-AF86-4503-ACA7-AFB4D88C4BBD}" destId="{3FA098BD-9498-4A41-808A-6065D4A850FC}" srcOrd="4" destOrd="0" presId="urn:microsoft.com/office/officeart/2005/8/layout/process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B661F90-7228-468A-9F37-AF3080A9C842}"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ES"/>
        </a:p>
      </dgm:t>
    </dgm:pt>
    <dgm:pt modelId="{23787398-07C9-46A9-B0F9-652622D6DA0A}">
      <dgm:prSet/>
      <dgm:spPr/>
      <dgm:t>
        <a:bodyPr/>
        <a:lstStyle/>
        <a:p>
          <a:pPr rtl="0"/>
          <a:r>
            <a:rPr lang="es-EC" b="1" dirty="0" smtClean="0"/>
            <a:t>ARMONIZA LAS NECESIDADES DE LA DEFENSA CON EL DESARROLLO DE LA INDUSTRIA.</a:t>
          </a:r>
          <a:endParaRPr lang="es-ES" b="1" dirty="0"/>
        </a:p>
      </dgm:t>
    </dgm:pt>
    <dgm:pt modelId="{FB8DB245-57AC-4C2E-873E-8747C6981A6E}" type="parTrans" cxnId="{CDD9E5D4-F66F-4E60-BEE5-4F17B0D6F1B0}">
      <dgm:prSet/>
      <dgm:spPr/>
      <dgm:t>
        <a:bodyPr/>
        <a:lstStyle/>
        <a:p>
          <a:endParaRPr lang="es-ES" b="1" dirty="0"/>
        </a:p>
      </dgm:t>
    </dgm:pt>
    <dgm:pt modelId="{331FC216-51D0-441D-BAD6-059EA13A63FA}" type="sibTrans" cxnId="{CDD9E5D4-F66F-4E60-BEE5-4F17B0D6F1B0}">
      <dgm:prSet/>
      <dgm:spPr/>
      <dgm:t>
        <a:bodyPr/>
        <a:lstStyle/>
        <a:p>
          <a:endParaRPr lang="es-ES" b="1" dirty="0"/>
        </a:p>
      </dgm:t>
    </dgm:pt>
    <dgm:pt modelId="{2419595D-592D-465E-81BA-EAB80C344151}" type="pres">
      <dgm:prSet presAssocID="{CB661F90-7228-468A-9F37-AF3080A9C842}" presName="Name0" presStyleCnt="0">
        <dgm:presLayoutVars>
          <dgm:chPref val="3"/>
          <dgm:dir/>
          <dgm:animLvl val="lvl"/>
          <dgm:resizeHandles/>
        </dgm:presLayoutVars>
      </dgm:prSet>
      <dgm:spPr/>
      <dgm:t>
        <a:bodyPr/>
        <a:lstStyle/>
        <a:p>
          <a:endParaRPr lang="es-ES"/>
        </a:p>
      </dgm:t>
    </dgm:pt>
    <dgm:pt modelId="{F921D0D4-DA3B-4775-BA98-A20EEB07E4AE}" type="pres">
      <dgm:prSet presAssocID="{23787398-07C9-46A9-B0F9-652622D6DA0A}" presName="horFlow" presStyleCnt="0"/>
      <dgm:spPr/>
    </dgm:pt>
    <dgm:pt modelId="{DE769471-6E80-47A0-81DD-5682CAC06E42}" type="pres">
      <dgm:prSet presAssocID="{23787398-07C9-46A9-B0F9-652622D6DA0A}" presName="bigChev" presStyleLbl="node1" presStyleIdx="0" presStyleCnt="1"/>
      <dgm:spPr/>
      <dgm:t>
        <a:bodyPr/>
        <a:lstStyle/>
        <a:p>
          <a:endParaRPr lang="es-ES"/>
        </a:p>
      </dgm:t>
    </dgm:pt>
  </dgm:ptLst>
  <dgm:cxnLst>
    <dgm:cxn modelId="{61EC7522-9003-438A-98EA-F27EABB412C4}" type="presOf" srcId="{23787398-07C9-46A9-B0F9-652622D6DA0A}" destId="{DE769471-6E80-47A0-81DD-5682CAC06E42}" srcOrd="0" destOrd="0" presId="urn:microsoft.com/office/officeart/2005/8/layout/lProcess3"/>
    <dgm:cxn modelId="{221F50FA-CFF1-4158-A9AF-E2867C332DF7}" type="presOf" srcId="{CB661F90-7228-468A-9F37-AF3080A9C842}" destId="{2419595D-592D-465E-81BA-EAB80C344151}" srcOrd="0" destOrd="0" presId="urn:microsoft.com/office/officeart/2005/8/layout/lProcess3"/>
    <dgm:cxn modelId="{CDD9E5D4-F66F-4E60-BEE5-4F17B0D6F1B0}" srcId="{CB661F90-7228-468A-9F37-AF3080A9C842}" destId="{23787398-07C9-46A9-B0F9-652622D6DA0A}" srcOrd="0" destOrd="0" parTransId="{FB8DB245-57AC-4C2E-873E-8747C6981A6E}" sibTransId="{331FC216-51D0-441D-BAD6-059EA13A63FA}"/>
    <dgm:cxn modelId="{18DCDCFF-CEB2-4246-9F83-0B748DD5108C}" type="presParOf" srcId="{2419595D-592D-465E-81BA-EAB80C344151}" destId="{F921D0D4-DA3B-4775-BA98-A20EEB07E4AE}" srcOrd="0" destOrd="0" presId="urn:microsoft.com/office/officeart/2005/8/layout/lProcess3"/>
    <dgm:cxn modelId="{8653EA5F-F767-4AE3-84FA-2292E0108F3F}" type="presParOf" srcId="{F921D0D4-DA3B-4775-BA98-A20EEB07E4AE}" destId="{DE769471-6E80-47A0-81DD-5682CAC06E42}" srcOrd="0" destOrd="0" presId="urn:microsoft.com/office/officeart/2005/8/layout/lProcess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F8D1A89-3906-4FD3-B6A6-D6E846358BC6}"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ES"/>
        </a:p>
      </dgm:t>
    </dgm:pt>
    <dgm:pt modelId="{E4DC0D60-7CD8-49E1-BE4E-11652C1104A1}">
      <dgm:prSet/>
      <dgm:spPr/>
      <dgm:t>
        <a:bodyPr/>
        <a:lstStyle/>
        <a:p>
          <a:pPr rtl="0"/>
          <a:r>
            <a:rPr lang="es-EC" b="1" dirty="0" smtClean="0"/>
            <a:t>LÍNEAS COMPLEMENTARIAS DE PRODUCTOS, </a:t>
          </a:r>
          <a:endParaRPr lang="es-ES" b="1" dirty="0"/>
        </a:p>
      </dgm:t>
    </dgm:pt>
    <dgm:pt modelId="{D14682E5-59FB-4D2C-B59F-F5AF4A55E0AD}" type="parTrans" cxnId="{DC8C20B9-BA53-4F0A-94CC-F1CF0E3258D4}">
      <dgm:prSet/>
      <dgm:spPr/>
      <dgm:t>
        <a:bodyPr/>
        <a:lstStyle/>
        <a:p>
          <a:endParaRPr lang="es-ES"/>
        </a:p>
      </dgm:t>
    </dgm:pt>
    <dgm:pt modelId="{1A62F3B0-780D-4189-AA19-0C95D53755DE}" type="sibTrans" cxnId="{DC8C20B9-BA53-4F0A-94CC-F1CF0E3258D4}">
      <dgm:prSet/>
      <dgm:spPr/>
      <dgm:t>
        <a:bodyPr/>
        <a:lstStyle/>
        <a:p>
          <a:endParaRPr lang="es-ES"/>
        </a:p>
      </dgm:t>
    </dgm:pt>
    <dgm:pt modelId="{D3376E5E-412E-4709-9E7C-66A2A5992C04}" type="pres">
      <dgm:prSet presAssocID="{4F8D1A89-3906-4FD3-B6A6-D6E846358BC6}" presName="Name0" presStyleCnt="0">
        <dgm:presLayoutVars>
          <dgm:chPref val="3"/>
          <dgm:dir/>
          <dgm:animLvl val="lvl"/>
          <dgm:resizeHandles/>
        </dgm:presLayoutVars>
      </dgm:prSet>
      <dgm:spPr/>
      <dgm:t>
        <a:bodyPr/>
        <a:lstStyle/>
        <a:p>
          <a:endParaRPr lang="es-ES"/>
        </a:p>
      </dgm:t>
    </dgm:pt>
    <dgm:pt modelId="{145BF064-1A8A-43E5-A09A-5BDC44254575}" type="pres">
      <dgm:prSet presAssocID="{E4DC0D60-7CD8-49E1-BE4E-11652C1104A1}" presName="horFlow" presStyleCnt="0"/>
      <dgm:spPr/>
    </dgm:pt>
    <dgm:pt modelId="{D94524BE-D025-4B46-8E8F-86D4AA4C140F}" type="pres">
      <dgm:prSet presAssocID="{E4DC0D60-7CD8-49E1-BE4E-11652C1104A1}" presName="bigChev" presStyleLbl="node1" presStyleIdx="0" presStyleCnt="1"/>
      <dgm:spPr/>
      <dgm:t>
        <a:bodyPr/>
        <a:lstStyle/>
        <a:p>
          <a:endParaRPr lang="es-ES"/>
        </a:p>
      </dgm:t>
    </dgm:pt>
  </dgm:ptLst>
  <dgm:cxnLst>
    <dgm:cxn modelId="{DC8C20B9-BA53-4F0A-94CC-F1CF0E3258D4}" srcId="{4F8D1A89-3906-4FD3-B6A6-D6E846358BC6}" destId="{E4DC0D60-7CD8-49E1-BE4E-11652C1104A1}" srcOrd="0" destOrd="0" parTransId="{D14682E5-59FB-4D2C-B59F-F5AF4A55E0AD}" sibTransId="{1A62F3B0-780D-4189-AA19-0C95D53755DE}"/>
    <dgm:cxn modelId="{F7DFA66B-AAE6-4A6A-B72C-9EE5E07CF0A0}" type="presOf" srcId="{4F8D1A89-3906-4FD3-B6A6-D6E846358BC6}" destId="{D3376E5E-412E-4709-9E7C-66A2A5992C04}" srcOrd="0" destOrd="0" presId="urn:microsoft.com/office/officeart/2005/8/layout/lProcess3"/>
    <dgm:cxn modelId="{C6C0B713-15A8-4C0E-A863-E104DD576B40}" type="presOf" srcId="{E4DC0D60-7CD8-49E1-BE4E-11652C1104A1}" destId="{D94524BE-D025-4B46-8E8F-86D4AA4C140F}" srcOrd="0" destOrd="0" presId="urn:microsoft.com/office/officeart/2005/8/layout/lProcess3"/>
    <dgm:cxn modelId="{33086654-65E6-4AB1-8335-49859E572C3D}" type="presParOf" srcId="{D3376E5E-412E-4709-9E7C-66A2A5992C04}" destId="{145BF064-1A8A-43E5-A09A-5BDC44254575}" srcOrd="0" destOrd="0" presId="urn:microsoft.com/office/officeart/2005/8/layout/lProcess3"/>
    <dgm:cxn modelId="{5B774959-A272-4F61-BA75-E6AA30A5EF12}" type="presParOf" srcId="{145BF064-1A8A-43E5-A09A-5BDC44254575}" destId="{D94524BE-D025-4B46-8E8F-86D4AA4C140F}" srcOrd="0" destOrd="0" presId="urn:microsoft.com/office/officeart/2005/8/layout/lProcess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B661F90-7228-468A-9F37-AF3080A9C842}"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ES"/>
        </a:p>
      </dgm:t>
    </dgm:pt>
    <dgm:pt modelId="{23787398-07C9-46A9-B0F9-652622D6DA0A}">
      <dgm:prSet custT="1"/>
      <dgm:spPr/>
      <dgm:t>
        <a:bodyPr/>
        <a:lstStyle/>
        <a:p>
          <a:pPr rtl="0"/>
          <a:r>
            <a:rPr lang="es-EC" sz="1600" b="1" dirty="0" smtClean="0"/>
            <a:t>DESARROLLAR  CAPACIDADES </a:t>
          </a:r>
          <a:endParaRPr lang="es-ES" sz="1600" b="1" dirty="0"/>
        </a:p>
      </dgm:t>
    </dgm:pt>
    <dgm:pt modelId="{FB8DB245-57AC-4C2E-873E-8747C6981A6E}" type="parTrans" cxnId="{CDD9E5D4-F66F-4E60-BEE5-4F17B0D6F1B0}">
      <dgm:prSet/>
      <dgm:spPr/>
      <dgm:t>
        <a:bodyPr/>
        <a:lstStyle/>
        <a:p>
          <a:endParaRPr lang="es-ES" sz="1600" b="0" dirty="0"/>
        </a:p>
      </dgm:t>
    </dgm:pt>
    <dgm:pt modelId="{331FC216-51D0-441D-BAD6-059EA13A63FA}" type="sibTrans" cxnId="{CDD9E5D4-F66F-4E60-BEE5-4F17B0D6F1B0}">
      <dgm:prSet/>
      <dgm:spPr/>
      <dgm:t>
        <a:bodyPr/>
        <a:lstStyle/>
        <a:p>
          <a:endParaRPr lang="es-ES" sz="1600" b="0" dirty="0"/>
        </a:p>
      </dgm:t>
    </dgm:pt>
    <dgm:pt modelId="{2419595D-592D-465E-81BA-EAB80C344151}" type="pres">
      <dgm:prSet presAssocID="{CB661F90-7228-468A-9F37-AF3080A9C842}" presName="Name0" presStyleCnt="0">
        <dgm:presLayoutVars>
          <dgm:chPref val="3"/>
          <dgm:dir/>
          <dgm:animLvl val="lvl"/>
          <dgm:resizeHandles/>
        </dgm:presLayoutVars>
      </dgm:prSet>
      <dgm:spPr/>
      <dgm:t>
        <a:bodyPr/>
        <a:lstStyle/>
        <a:p>
          <a:endParaRPr lang="es-ES"/>
        </a:p>
      </dgm:t>
    </dgm:pt>
    <dgm:pt modelId="{F921D0D4-DA3B-4775-BA98-A20EEB07E4AE}" type="pres">
      <dgm:prSet presAssocID="{23787398-07C9-46A9-B0F9-652622D6DA0A}" presName="horFlow" presStyleCnt="0"/>
      <dgm:spPr/>
    </dgm:pt>
    <dgm:pt modelId="{DE769471-6E80-47A0-81DD-5682CAC06E42}" type="pres">
      <dgm:prSet presAssocID="{23787398-07C9-46A9-B0F9-652622D6DA0A}" presName="bigChev" presStyleLbl="node1" presStyleIdx="0" presStyleCnt="1" custLinFactY="-58333" custLinFactNeighborX="-60000" custLinFactNeighborY="-100000"/>
      <dgm:spPr/>
      <dgm:t>
        <a:bodyPr/>
        <a:lstStyle/>
        <a:p>
          <a:endParaRPr lang="es-ES"/>
        </a:p>
      </dgm:t>
    </dgm:pt>
  </dgm:ptLst>
  <dgm:cxnLst>
    <dgm:cxn modelId="{CDD9E5D4-F66F-4E60-BEE5-4F17B0D6F1B0}" srcId="{CB661F90-7228-468A-9F37-AF3080A9C842}" destId="{23787398-07C9-46A9-B0F9-652622D6DA0A}" srcOrd="0" destOrd="0" parTransId="{FB8DB245-57AC-4C2E-873E-8747C6981A6E}" sibTransId="{331FC216-51D0-441D-BAD6-059EA13A63FA}"/>
    <dgm:cxn modelId="{1916FE98-DF1B-4E62-A4BB-26516F56A65A}" type="presOf" srcId="{23787398-07C9-46A9-B0F9-652622D6DA0A}" destId="{DE769471-6E80-47A0-81DD-5682CAC06E42}" srcOrd="0" destOrd="0" presId="urn:microsoft.com/office/officeart/2005/8/layout/lProcess3"/>
    <dgm:cxn modelId="{19ADE51C-EF3F-4678-A6B2-497ACFC1EBD2}" type="presOf" srcId="{CB661F90-7228-468A-9F37-AF3080A9C842}" destId="{2419595D-592D-465E-81BA-EAB80C344151}" srcOrd="0" destOrd="0" presId="urn:microsoft.com/office/officeart/2005/8/layout/lProcess3"/>
    <dgm:cxn modelId="{7FF395FC-D7A5-4DBD-97D3-1E5725ED5C99}" type="presParOf" srcId="{2419595D-592D-465E-81BA-EAB80C344151}" destId="{F921D0D4-DA3B-4775-BA98-A20EEB07E4AE}" srcOrd="0" destOrd="0" presId="urn:microsoft.com/office/officeart/2005/8/layout/lProcess3"/>
    <dgm:cxn modelId="{1309F0C3-983C-4F90-BB2D-306C0BDAB80D}" type="presParOf" srcId="{F921D0D4-DA3B-4775-BA98-A20EEB07E4AE}" destId="{DE769471-6E80-47A0-81DD-5682CAC06E42}" srcOrd="0" destOrd="0" presId="urn:microsoft.com/office/officeart/2005/8/layout/lProcess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777BD08-359B-4023-97AE-2B74E22E3B0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EE8099A3-3933-46F4-A6C6-C61F74BC2492}">
      <dgm:prSet/>
      <dgm:spPr/>
      <dgm:t>
        <a:bodyPr/>
        <a:lstStyle/>
        <a:p>
          <a:pPr algn="ctr" rtl="0"/>
          <a:r>
            <a:rPr lang="es-EC" b="1" dirty="0" smtClean="0"/>
            <a:t>IMPORTANCIA DEL  DISEÑO DE FUERZA</a:t>
          </a:r>
          <a:endParaRPr lang="es-ES" b="1" dirty="0"/>
        </a:p>
      </dgm:t>
    </dgm:pt>
    <dgm:pt modelId="{CDD14E62-DCF4-4247-9FDC-420C12BA8EDE}" type="parTrans" cxnId="{D056575E-849B-497A-9A2F-C7F23268811C}">
      <dgm:prSet/>
      <dgm:spPr/>
      <dgm:t>
        <a:bodyPr/>
        <a:lstStyle/>
        <a:p>
          <a:endParaRPr lang="es-ES"/>
        </a:p>
      </dgm:t>
    </dgm:pt>
    <dgm:pt modelId="{2AA02D48-F6EC-4A47-B3FD-65652C03E2A3}" type="sibTrans" cxnId="{D056575E-849B-497A-9A2F-C7F23268811C}">
      <dgm:prSet/>
      <dgm:spPr/>
      <dgm:t>
        <a:bodyPr/>
        <a:lstStyle/>
        <a:p>
          <a:endParaRPr lang="es-ES"/>
        </a:p>
      </dgm:t>
    </dgm:pt>
    <dgm:pt modelId="{6BACA58F-EFDD-4CED-A692-A8279487753D}" type="pres">
      <dgm:prSet presAssocID="{D777BD08-359B-4023-97AE-2B74E22E3B00}" presName="linear" presStyleCnt="0">
        <dgm:presLayoutVars>
          <dgm:animLvl val="lvl"/>
          <dgm:resizeHandles val="exact"/>
        </dgm:presLayoutVars>
      </dgm:prSet>
      <dgm:spPr/>
      <dgm:t>
        <a:bodyPr/>
        <a:lstStyle/>
        <a:p>
          <a:endParaRPr lang="es-ES"/>
        </a:p>
      </dgm:t>
    </dgm:pt>
    <dgm:pt modelId="{03517A5E-9944-433E-A427-81C4330E4F1A}" type="pres">
      <dgm:prSet presAssocID="{EE8099A3-3933-46F4-A6C6-C61F74BC2492}" presName="parentText" presStyleLbl="node1" presStyleIdx="0" presStyleCnt="1" custLinFactNeighborY="-13648">
        <dgm:presLayoutVars>
          <dgm:chMax val="0"/>
          <dgm:bulletEnabled val="1"/>
        </dgm:presLayoutVars>
      </dgm:prSet>
      <dgm:spPr/>
      <dgm:t>
        <a:bodyPr/>
        <a:lstStyle/>
        <a:p>
          <a:endParaRPr lang="es-ES"/>
        </a:p>
      </dgm:t>
    </dgm:pt>
  </dgm:ptLst>
  <dgm:cxnLst>
    <dgm:cxn modelId="{690E2CE8-FFC2-46B9-B0CE-193C99D8D8ED}" type="presOf" srcId="{D777BD08-359B-4023-97AE-2B74E22E3B00}" destId="{6BACA58F-EFDD-4CED-A692-A8279487753D}" srcOrd="0" destOrd="0" presId="urn:microsoft.com/office/officeart/2005/8/layout/vList2"/>
    <dgm:cxn modelId="{D056575E-849B-497A-9A2F-C7F23268811C}" srcId="{D777BD08-359B-4023-97AE-2B74E22E3B00}" destId="{EE8099A3-3933-46F4-A6C6-C61F74BC2492}" srcOrd="0" destOrd="0" parTransId="{CDD14E62-DCF4-4247-9FDC-420C12BA8EDE}" sibTransId="{2AA02D48-F6EC-4A47-B3FD-65652C03E2A3}"/>
    <dgm:cxn modelId="{4427E973-5569-4BF6-BB0A-117CEF35CF5E}" type="presOf" srcId="{EE8099A3-3933-46F4-A6C6-C61F74BC2492}" destId="{03517A5E-9944-433E-A427-81C4330E4F1A}" srcOrd="0" destOrd="0" presId="urn:microsoft.com/office/officeart/2005/8/layout/vList2"/>
    <dgm:cxn modelId="{68815626-26E2-4D5F-8AAC-A719757C0A2E}" type="presParOf" srcId="{6BACA58F-EFDD-4CED-A692-A8279487753D}" destId="{03517A5E-9944-433E-A427-81C4330E4F1A}" srcOrd="0" destOrd="0" presId="urn:microsoft.com/office/officeart/2005/8/layout/vList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E97D8EE-4437-4244-9823-3EFFD1E5D63A}" type="doc">
      <dgm:prSet loTypeId="urn:microsoft.com/office/officeart/2005/8/layout/orgChart1" loCatId="hierarchy" qsTypeId="urn:microsoft.com/office/officeart/2005/8/quickstyle/simple1" qsCatId="simple" csTypeId="urn:microsoft.com/office/officeart/2005/8/colors/accent1_2" csCatId="accent1"/>
      <dgm:spPr/>
      <dgm:t>
        <a:bodyPr/>
        <a:lstStyle/>
        <a:p>
          <a:endParaRPr lang="es-ES"/>
        </a:p>
      </dgm:t>
    </dgm:pt>
    <dgm:pt modelId="{22BA304B-8DC7-4471-8350-BBA3B807283E}">
      <dgm:prSet/>
      <dgm:spPr/>
      <dgm:t>
        <a:bodyPr/>
        <a:lstStyle/>
        <a:p>
          <a:pPr rtl="0"/>
          <a:r>
            <a:rPr lang="es-ES" b="1" dirty="0" smtClean="0"/>
            <a:t>NO SE CONOCE EL MODELO DE TRANSFERENCIA TECNOLÓGICA</a:t>
          </a:r>
          <a:endParaRPr lang="es-ES" b="1" dirty="0"/>
        </a:p>
      </dgm:t>
    </dgm:pt>
    <dgm:pt modelId="{84835BC4-D6EC-418F-A243-48DE25E6DD80}" type="parTrans" cxnId="{A97AD74C-43A9-4CB1-B35C-F2ED6B52F06E}">
      <dgm:prSet/>
      <dgm:spPr/>
      <dgm:t>
        <a:bodyPr/>
        <a:lstStyle/>
        <a:p>
          <a:endParaRPr lang="es-ES" b="1"/>
        </a:p>
      </dgm:t>
    </dgm:pt>
    <dgm:pt modelId="{F1C395C1-D158-4D9B-B948-4299BE1958D5}" type="sibTrans" cxnId="{A97AD74C-43A9-4CB1-B35C-F2ED6B52F06E}">
      <dgm:prSet/>
      <dgm:spPr/>
      <dgm:t>
        <a:bodyPr/>
        <a:lstStyle/>
        <a:p>
          <a:endParaRPr lang="es-ES" b="1"/>
        </a:p>
      </dgm:t>
    </dgm:pt>
    <dgm:pt modelId="{427E4995-4652-44A7-B0EB-E84E31F499A0}" type="pres">
      <dgm:prSet presAssocID="{6E97D8EE-4437-4244-9823-3EFFD1E5D63A}" presName="hierChild1" presStyleCnt="0">
        <dgm:presLayoutVars>
          <dgm:orgChart val="1"/>
          <dgm:chPref val="1"/>
          <dgm:dir/>
          <dgm:animOne val="branch"/>
          <dgm:animLvl val="lvl"/>
          <dgm:resizeHandles/>
        </dgm:presLayoutVars>
      </dgm:prSet>
      <dgm:spPr/>
      <dgm:t>
        <a:bodyPr/>
        <a:lstStyle/>
        <a:p>
          <a:endParaRPr lang="es-ES"/>
        </a:p>
      </dgm:t>
    </dgm:pt>
    <dgm:pt modelId="{35C88CB0-DE93-495F-AA2B-28E171937C52}" type="pres">
      <dgm:prSet presAssocID="{22BA304B-8DC7-4471-8350-BBA3B807283E}" presName="hierRoot1" presStyleCnt="0">
        <dgm:presLayoutVars>
          <dgm:hierBranch val="init"/>
        </dgm:presLayoutVars>
      </dgm:prSet>
      <dgm:spPr/>
    </dgm:pt>
    <dgm:pt modelId="{9092D8BF-6014-4C84-96BC-884907F329D1}" type="pres">
      <dgm:prSet presAssocID="{22BA304B-8DC7-4471-8350-BBA3B807283E}" presName="rootComposite1" presStyleCnt="0"/>
      <dgm:spPr/>
    </dgm:pt>
    <dgm:pt modelId="{A6CA1E2F-DE9B-4F82-A0E0-58EEBE047B04}" type="pres">
      <dgm:prSet presAssocID="{22BA304B-8DC7-4471-8350-BBA3B807283E}" presName="rootText1" presStyleLbl="node0" presStyleIdx="0" presStyleCnt="1">
        <dgm:presLayoutVars>
          <dgm:chPref val="3"/>
        </dgm:presLayoutVars>
      </dgm:prSet>
      <dgm:spPr/>
      <dgm:t>
        <a:bodyPr/>
        <a:lstStyle/>
        <a:p>
          <a:endParaRPr lang="es-ES"/>
        </a:p>
      </dgm:t>
    </dgm:pt>
    <dgm:pt modelId="{86198AEC-8894-494A-AE47-603303793A74}" type="pres">
      <dgm:prSet presAssocID="{22BA304B-8DC7-4471-8350-BBA3B807283E}" presName="rootConnector1" presStyleLbl="node1" presStyleIdx="0" presStyleCnt="0"/>
      <dgm:spPr/>
      <dgm:t>
        <a:bodyPr/>
        <a:lstStyle/>
        <a:p>
          <a:endParaRPr lang="es-ES"/>
        </a:p>
      </dgm:t>
    </dgm:pt>
    <dgm:pt modelId="{67D56093-237F-4CA1-8ECD-1182D752499D}" type="pres">
      <dgm:prSet presAssocID="{22BA304B-8DC7-4471-8350-BBA3B807283E}" presName="hierChild2" presStyleCnt="0"/>
      <dgm:spPr/>
    </dgm:pt>
    <dgm:pt modelId="{02EF09BC-5893-4D5E-9590-CBD148B01407}" type="pres">
      <dgm:prSet presAssocID="{22BA304B-8DC7-4471-8350-BBA3B807283E}" presName="hierChild3" presStyleCnt="0"/>
      <dgm:spPr/>
    </dgm:pt>
  </dgm:ptLst>
  <dgm:cxnLst>
    <dgm:cxn modelId="{BA61DEFB-7328-4F47-AECF-0F9A9B6AD4F8}" type="presOf" srcId="{6E97D8EE-4437-4244-9823-3EFFD1E5D63A}" destId="{427E4995-4652-44A7-B0EB-E84E31F499A0}" srcOrd="0" destOrd="0" presId="urn:microsoft.com/office/officeart/2005/8/layout/orgChart1"/>
    <dgm:cxn modelId="{A97AD74C-43A9-4CB1-B35C-F2ED6B52F06E}" srcId="{6E97D8EE-4437-4244-9823-3EFFD1E5D63A}" destId="{22BA304B-8DC7-4471-8350-BBA3B807283E}" srcOrd="0" destOrd="0" parTransId="{84835BC4-D6EC-418F-A243-48DE25E6DD80}" sibTransId="{F1C395C1-D158-4D9B-B948-4299BE1958D5}"/>
    <dgm:cxn modelId="{4D831AC9-88D4-4D54-985D-3F7276160CE0}" type="presOf" srcId="{22BA304B-8DC7-4471-8350-BBA3B807283E}" destId="{A6CA1E2F-DE9B-4F82-A0E0-58EEBE047B04}" srcOrd="0" destOrd="0" presId="urn:microsoft.com/office/officeart/2005/8/layout/orgChart1"/>
    <dgm:cxn modelId="{4B8F04EE-3F30-4B28-BB00-E384EF8F36BA}" type="presOf" srcId="{22BA304B-8DC7-4471-8350-BBA3B807283E}" destId="{86198AEC-8894-494A-AE47-603303793A74}" srcOrd="1" destOrd="0" presId="urn:microsoft.com/office/officeart/2005/8/layout/orgChart1"/>
    <dgm:cxn modelId="{E8A36A50-738B-4E36-BD33-DA2DBEC541FE}" type="presParOf" srcId="{427E4995-4652-44A7-B0EB-E84E31F499A0}" destId="{35C88CB0-DE93-495F-AA2B-28E171937C52}" srcOrd="0" destOrd="0" presId="urn:microsoft.com/office/officeart/2005/8/layout/orgChart1"/>
    <dgm:cxn modelId="{5CB95D4C-0F9E-4E6D-B221-F5DB6FD96438}" type="presParOf" srcId="{35C88CB0-DE93-495F-AA2B-28E171937C52}" destId="{9092D8BF-6014-4C84-96BC-884907F329D1}" srcOrd="0" destOrd="0" presId="urn:microsoft.com/office/officeart/2005/8/layout/orgChart1"/>
    <dgm:cxn modelId="{7DC635A0-CE05-4F52-8B40-EE66A67E45FA}" type="presParOf" srcId="{9092D8BF-6014-4C84-96BC-884907F329D1}" destId="{A6CA1E2F-DE9B-4F82-A0E0-58EEBE047B04}" srcOrd="0" destOrd="0" presId="urn:microsoft.com/office/officeart/2005/8/layout/orgChart1"/>
    <dgm:cxn modelId="{74EA038A-9EB4-46FE-AC04-6D2EA8EBE069}" type="presParOf" srcId="{9092D8BF-6014-4C84-96BC-884907F329D1}" destId="{86198AEC-8894-494A-AE47-603303793A74}" srcOrd="1" destOrd="0" presId="urn:microsoft.com/office/officeart/2005/8/layout/orgChart1"/>
    <dgm:cxn modelId="{A26DD41C-BF3D-4A8A-8D71-BECD42AEDDB9}" type="presParOf" srcId="{35C88CB0-DE93-495F-AA2B-28E171937C52}" destId="{67D56093-237F-4CA1-8ECD-1182D752499D}" srcOrd="1" destOrd="0" presId="urn:microsoft.com/office/officeart/2005/8/layout/orgChart1"/>
    <dgm:cxn modelId="{0D6B87FA-C410-44D8-8995-ECD233221C36}" type="presParOf" srcId="{35C88CB0-DE93-495F-AA2B-28E171937C52}" destId="{02EF09BC-5893-4D5E-9590-CBD148B01407}" srcOrd="2" destOrd="0" presId="urn:microsoft.com/office/officeart/2005/8/layout/orgChar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E97D8EE-4437-4244-9823-3EFFD1E5D63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22BA304B-8DC7-4471-8350-BBA3B807283E}">
      <dgm:prSet/>
      <dgm:spPr/>
      <dgm:t>
        <a:bodyPr/>
        <a:lstStyle/>
        <a:p>
          <a:pPr rtl="0"/>
          <a:r>
            <a:rPr lang="es-ES" b="1" dirty="0" smtClean="0"/>
            <a:t>ASTINAVE 1,4 %</a:t>
          </a:r>
          <a:endParaRPr lang="es-ES" b="1" dirty="0"/>
        </a:p>
      </dgm:t>
    </dgm:pt>
    <dgm:pt modelId="{84835BC4-D6EC-418F-A243-48DE25E6DD80}" type="parTrans" cxnId="{A97AD74C-43A9-4CB1-B35C-F2ED6B52F06E}">
      <dgm:prSet/>
      <dgm:spPr/>
      <dgm:t>
        <a:bodyPr/>
        <a:lstStyle/>
        <a:p>
          <a:endParaRPr lang="es-ES" b="1"/>
        </a:p>
      </dgm:t>
    </dgm:pt>
    <dgm:pt modelId="{F1C395C1-D158-4D9B-B948-4299BE1958D5}" type="sibTrans" cxnId="{A97AD74C-43A9-4CB1-B35C-F2ED6B52F06E}">
      <dgm:prSet/>
      <dgm:spPr/>
      <dgm:t>
        <a:bodyPr/>
        <a:lstStyle/>
        <a:p>
          <a:endParaRPr lang="es-ES" b="1"/>
        </a:p>
      </dgm:t>
    </dgm:pt>
    <dgm:pt modelId="{427E4995-4652-44A7-B0EB-E84E31F499A0}" type="pres">
      <dgm:prSet presAssocID="{6E97D8EE-4437-4244-9823-3EFFD1E5D63A}" presName="hierChild1" presStyleCnt="0">
        <dgm:presLayoutVars>
          <dgm:orgChart val="1"/>
          <dgm:chPref val="1"/>
          <dgm:dir/>
          <dgm:animOne val="branch"/>
          <dgm:animLvl val="lvl"/>
          <dgm:resizeHandles/>
        </dgm:presLayoutVars>
      </dgm:prSet>
      <dgm:spPr/>
      <dgm:t>
        <a:bodyPr/>
        <a:lstStyle/>
        <a:p>
          <a:endParaRPr lang="es-ES"/>
        </a:p>
      </dgm:t>
    </dgm:pt>
    <dgm:pt modelId="{35C88CB0-DE93-495F-AA2B-28E171937C52}" type="pres">
      <dgm:prSet presAssocID="{22BA304B-8DC7-4471-8350-BBA3B807283E}" presName="hierRoot1" presStyleCnt="0">
        <dgm:presLayoutVars>
          <dgm:hierBranch val="init"/>
        </dgm:presLayoutVars>
      </dgm:prSet>
      <dgm:spPr/>
    </dgm:pt>
    <dgm:pt modelId="{9092D8BF-6014-4C84-96BC-884907F329D1}" type="pres">
      <dgm:prSet presAssocID="{22BA304B-8DC7-4471-8350-BBA3B807283E}" presName="rootComposite1" presStyleCnt="0"/>
      <dgm:spPr/>
    </dgm:pt>
    <dgm:pt modelId="{A6CA1E2F-DE9B-4F82-A0E0-58EEBE047B04}" type="pres">
      <dgm:prSet presAssocID="{22BA304B-8DC7-4471-8350-BBA3B807283E}" presName="rootText1" presStyleLbl="node0" presStyleIdx="0" presStyleCnt="1">
        <dgm:presLayoutVars>
          <dgm:chPref val="3"/>
        </dgm:presLayoutVars>
      </dgm:prSet>
      <dgm:spPr/>
      <dgm:t>
        <a:bodyPr/>
        <a:lstStyle/>
        <a:p>
          <a:endParaRPr lang="es-ES"/>
        </a:p>
      </dgm:t>
    </dgm:pt>
    <dgm:pt modelId="{86198AEC-8894-494A-AE47-603303793A74}" type="pres">
      <dgm:prSet presAssocID="{22BA304B-8DC7-4471-8350-BBA3B807283E}" presName="rootConnector1" presStyleLbl="node1" presStyleIdx="0" presStyleCnt="0"/>
      <dgm:spPr/>
      <dgm:t>
        <a:bodyPr/>
        <a:lstStyle/>
        <a:p>
          <a:endParaRPr lang="es-ES"/>
        </a:p>
      </dgm:t>
    </dgm:pt>
    <dgm:pt modelId="{67D56093-237F-4CA1-8ECD-1182D752499D}" type="pres">
      <dgm:prSet presAssocID="{22BA304B-8DC7-4471-8350-BBA3B807283E}" presName="hierChild2" presStyleCnt="0"/>
      <dgm:spPr/>
    </dgm:pt>
    <dgm:pt modelId="{02EF09BC-5893-4D5E-9590-CBD148B01407}" type="pres">
      <dgm:prSet presAssocID="{22BA304B-8DC7-4471-8350-BBA3B807283E}" presName="hierChild3" presStyleCnt="0"/>
      <dgm:spPr/>
    </dgm:pt>
  </dgm:ptLst>
  <dgm:cxnLst>
    <dgm:cxn modelId="{5297F89A-C89F-457A-9986-7660229471CD}" type="presOf" srcId="{6E97D8EE-4437-4244-9823-3EFFD1E5D63A}" destId="{427E4995-4652-44A7-B0EB-E84E31F499A0}" srcOrd="0" destOrd="0" presId="urn:microsoft.com/office/officeart/2005/8/layout/orgChart1"/>
    <dgm:cxn modelId="{E861F5D4-DEC7-440A-816D-76E2B751F36B}" type="presOf" srcId="{22BA304B-8DC7-4471-8350-BBA3B807283E}" destId="{A6CA1E2F-DE9B-4F82-A0E0-58EEBE047B04}" srcOrd="0" destOrd="0" presId="urn:microsoft.com/office/officeart/2005/8/layout/orgChart1"/>
    <dgm:cxn modelId="{A97AD74C-43A9-4CB1-B35C-F2ED6B52F06E}" srcId="{6E97D8EE-4437-4244-9823-3EFFD1E5D63A}" destId="{22BA304B-8DC7-4471-8350-BBA3B807283E}" srcOrd="0" destOrd="0" parTransId="{84835BC4-D6EC-418F-A243-48DE25E6DD80}" sibTransId="{F1C395C1-D158-4D9B-B948-4299BE1958D5}"/>
    <dgm:cxn modelId="{90052645-0A51-48EC-96E3-F84F3988918C}" type="presOf" srcId="{22BA304B-8DC7-4471-8350-BBA3B807283E}" destId="{86198AEC-8894-494A-AE47-603303793A74}" srcOrd="1" destOrd="0" presId="urn:microsoft.com/office/officeart/2005/8/layout/orgChart1"/>
    <dgm:cxn modelId="{09C029AC-E93E-4159-BBBD-1B7DA219333F}" type="presParOf" srcId="{427E4995-4652-44A7-B0EB-E84E31F499A0}" destId="{35C88CB0-DE93-495F-AA2B-28E171937C52}" srcOrd="0" destOrd="0" presId="urn:microsoft.com/office/officeart/2005/8/layout/orgChart1"/>
    <dgm:cxn modelId="{00B25FF5-1DDE-440F-A8E1-E24D41E70A9E}" type="presParOf" srcId="{35C88CB0-DE93-495F-AA2B-28E171937C52}" destId="{9092D8BF-6014-4C84-96BC-884907F329D1}" srcOrd="0" destOrd="0" presId="urn:microsoft.com/office/officeart/2005/8/layout/orgChart1"/>
    <dgm:cxn modelId="{7695B03F-6831-4ABB-AF02-A859139EA26D}" type="presParOf" srcId="{9092D8BF-6014-4C84-96BC-884907F329D1}" destId="{A6CA1E2F-DE9B-4F82-A0E0-58EEBE047B04}" srcOrd="0" destOrd="0" presId="urn:microsoft.com/office/officeart/2005/8/layout/orgChart1"/>
    <dgm:cxn modelId="{7FBD454D-E203-493E-9E1D-E3E4DB417A6C}" type="presParOf" srcId="{9092D8BF-6014-4C84-96BC-884907F329D1}" destId="{86198AEC-8894-494A-AE47-603303793A74}" srcOrd="1" destOrd="0" presId="urn:microsoft.com/office/officeart/2005/8/layout/orgChart1"/>
    <dgm:cxn modelId="{0D190D8E-2E21-483B-A453-EEE003A48E82}" type="presParOf" srcId="{35C88CB0-DE93-495F-AA2B-28E171937C52}" destId="{67D56093-237F-4CA1-8ECD-1182D752499D}" srcOrd="1" destOrd="0" presId="urn:microsoft.com/office/officeart/2005/8/layout/orgChart1"/>
    <dgm:cxn modelId="{B34B0F7B-2565-4A4E-94B4-1985A8B08F97}" type="presParOf" srcId="{35C88CB0-DE93-495F-AA2B-28E171937C52}" destId="{02EF09BC-5893-4D5E-9590-CBD148B01407}" srcOrd="2" destOrd="0" presId="urn:microsoft.com/office/officeart/2005/8/layout/orgChart1"/>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D3B0F6-2E58-40F1-B68D-83C5877D07B0}"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EC"/>
        </a:p>
      </dgm:t>
    </dgm:pt>
    <dgm:pt modelId="{977EE501-9377-400C-B518-D1BCC92540E2}">
      <dgm:prSet phldrT="[Texto]" phldr="1"/>
      <dgm:spPr>
        <a:blipFill rotWithShape="0">
          <a:blip xmlns:r="http://schemas.openxmlformats.org/officeDocument/2006/relationships" r:embed="rId1"/>
          <a:stretch>
            <a:fillRect/>
          </a:stretch>
        </a:blipFill>
      </dgm:spPr>
      <dgm:t>
        <a:bodyPr/>
        <a:lstStyle/>
        <a:p>
          <a:endParaRPr lang="es-EC" dirty="0"/>
        </a:p>
      </dgm:t>
    </dgm:pt>
    <dgm:pt modelId="{E0F7008A-E99F-46C4-9FE6-BD461D5D046B}" type="parTrans" cxnId="{62D2D73C-49CB-4D4B-A32F-3DB36E1E2420}">
      <dgm:prSet/>
      <dgm:spPr/>
      <dgm:t>
        <a:bodyPr/>
        <a:lstStyle/>
        <a:p>
          <a:endParaRPr lang="es-EC"/>
        </a:p>
      </dgm:t>
    </dgm:pt>
    <dgm:pt modelId="{C3BB401F-1980-4D20-89DE-2A2E78CEE554}" type="sibTrans" cxnId="{62D2D73C-49CB-4D4B-A32F-3DB36E1E2420}">
      <dgm:prSet/>
      <dgm:spPr/>
      <dgm:t>
        <a:bodyPr/>
        <a:lstStyle/>
        <a:p>
          <a:endParaRPr lang="es-EC"/>
        </a:p>
      </dgm:t>
    </dgm:pt>
    <dgm:pt modelId="{50E3A82D-8EE3-4873-829E-05964C39D9EC}">
      <dgm:prSet phldrT="[Texto]"/>
      <dgm:spPr/>
      <dgm:t>
        <a:bodyPr/>
        <a:lstStyle/>
        <a:p>
          <a:pPr algn="just"/>
          <a:r>
            <a:rPr lang="es-EC" b="1" dirty="0" smtClean="0"/>
            <a:t>LOS FINES DEL MERCANTILISMO FUERON LA UNIFICACIÓN DEL ESTADO NACIONAL Y EL DESARROLLO DE SUS RECURSOS INDUSTRIALES, COMERCIALES, FINANCIEROS, MILITARES Y NAVALES</a:t>
          </a:r>
          <a:endParaRPr lang="es-EC" dirty="0"/>
        </a:p>
      </dgm:t>
    </dgm:pt>
    <dgm:pt modelId="{B999B3B8-08E2-48D5-8E04-3AAF110259E7}" type="parTrans" cxnId="{792BD14A-85CF-4681-8166-3945BDC8C647}">
      <dgm:prSet/>
      <dgm:spPr/>
      <dgm:t>
        <a:bodyPr/>
        <a:lstStyle/>
        <a:p>
          <a:endParaRPr lang="es-EC"/>
        </a:p>
      </dgm:t>
    </dgm:pt>
    <dgm:pt modelId="{ED745016-9C06-4EFB-A35C-0EA9C5960BEC}" type="sibTrans" cxnId="{792BD14A-85CF-4681-8166-3945BDC8C647}">
      <dgm:prSet/>
      <dgm:spPr/>
      <dgm:t>
        <a:bodyPr/>
        <a:lstStyle/>
        <a:p>
          <a:endParaRPr lang="es-EC"/>
        </a:p>
      </dgm:t>
    </dgm:pt>
    <dgm:pt modelId="{65430469-9699-4DFF-A609-5574C2B1FBFC}">
      <dgm:prSet phldrT="[Texto]" phldr="1"/>
      <dgm:spPr>
        <a:blipFill rotWithShape="0">
          <a:blip xmlns:r="http://schemas.openxmlformats.org/officeDocument/2006/relationships" r:embed="rId2"/>
          <a:stretch>
            <a:fillRect/>
          </a:stretch>
        </a:blipFill>
      </dgm:spPr>
      <dgm:t>
        <a:bodyPr/>
        <a:lstStyle/>
        <a:p>
          <a:endParaRPr lang="es-EC"/>
        </a:p>
      </dgm:t>
    </dgm:pt>
    <dgm:pt modelId="{088C37C7-2C2C-4FF7-8667-ADF00523DE98}" type="parTrans" cxnId="{FAA5B5B4-CAFA-4ABB-A021-833AE054924D}">
      <dgm:prSet/>
      <dgm:spPr/>
      <dgm:t>
        <a:bodyPr/>
        <a:lstStyle/>
        <a:p>
          <a:endParaRPr lang="es-EC"/>
        </a:p>
      </dgm:t>
    </dgm:pt>
    <dgm:pt modelId="{7C3B6BD9-CFF6-406B-9798-9FCC429F362D}" type="sibTrans" cxnId="{FAA5B5B4-CAFA-4ABB-A021-833AE054924D}">
      <dgm:prSet/>
      <dgm:spPr/>
      <dgm:t>
        <a:bodyPr/>
        <a:lstStyle/>
        <a:p>
          <a:endParaRPr lang="es-EC"/>
        </a:p>
      </dgm:t>
    </dgm:pt>
    <dgm:pt modelId="{5A8A182F-7C3B-4208-871A-F9B507A80D10}">
      <dgm:prSet phldrT="[Texto]"/>
      <dgm:spPr/>
      <dgm:t>
        <a:bodyPr/>
        <a:lstStyle/>
        <a:p>
          <a:r>
            <a:rPr lang="es-EC" b="1" dirty="0" smtClean="0"/>
            <a:t>DESARROLLO TECNOLÓGICO</a:t>
          </a:r>
          <a:endParaRPr lang="es-EC" b="1" dirty="0"/>
        </a:p>
      </dgm:t>
    </dgm:pt>
    <dgm:pt modelId="{45CF4214-165B-435E-92F4-EB2647EFADBE}" type="parTrans" cxnId="{1CAB68C5-4DED-430D-96CD-1C59C84AD894}">
      <dgm:prSet/>
      <dgm:spPr/>
      <dgm:t>
        <a:bodyPr/>
        <a:lstStyle/>
        <a:p>
          <a:endParaRPr lang="es-EC"/>
        </a:p>
      </dgm:t>
    </dgm:pt>
    <dgm:pt modelId="{8DCEF54B-700D-4D06-AD1C-D3EA689866C5}" type="sibTrans" cxnId="{1CAB68C5-4DED-430D-96CD-1C59C84AD894}">
      <dgm:prSet/>
      <dgm:spPr/>
      <dgm:t>
        <a:bodyPr/>
        <a:lstStyle/>
        <a:p>
          <a:endParaRPr lang="es-EC"/>
        </a:p>
      </dgm:t>
    </dgm:pt>
    <dgm:pt modelId="{CFC3A980-CFD9-4924-A286-65D029746B1F}">
      <dgm:prSet phldrT="[Texto]"/>
      <dgm:spPr/>
      <dgm:t>
        <a:bodyPr/>
        <a:lstStyle/>
        <a:p>
          <a:r>
            <a:rPr lang="es-EC" b="1" dirty="0" smtClean="0"/>
            <a:t>EJERCER SOBERANÍA</a:t>
          </a:r>
          <a:endParaRPr lang="es-EC" b="1" dirty="0"/>
        </a:p>
      </dgm:t>
    </dgm:pt>
    <dgm:pt modelId="{4AB22EA5-B672-4750-8104-ED024CA8DD91}" type="parTrans" cxnId="{F1632BC0-AD3C-48ED-92FF-59D8E8C070D2}">
      <dgm:prSet/>
      <dgm:spPr/>
      <dgm:t>
        <a:bodyPr/>
        <a:lstStyle/>
        <a:p>
          <a:endParaRPr lang="es-EC"/>
        </a:p>
      </dgm:t>
    </dgm:pt>
    <dgm:pt modelId="{8B8DC821-D6C1-4F15-BE14-C648BD7A9D0B}" type="sibTrans" cxnId="{F1632BC0-AD3C-48ED-92FF-59D8E8C070D2}">
      <dgm:prSet/>
      <dgm:spPr/>
      <dgm:t>
        <a:bodyPr/>
        <a:lstStyle/>
        <a:p>
          <a:endParaRPr lang="es-EC"/>
        </a:p>
      </dgm:t>
    </dgm:pt>
    <dgm:pt modelId="{196524EC-3FF4-4B1E-B52B-583A3EB9429F}">
      <dgm:prSet phldrT="[Texto]" phldr="1"/>
      <dgm:spPr>
        <a:blipFill rotWithShape="0">
          <a:blip xmlns:r="http://schemas.openxmlformats.org/officeDocument/2006/relationships" r:embed="rId3"/>
          <a:stretch>
            <a:fillRect/>
          </a:stretch>
        </a:blipFill>
      </dgm:spPr>
      <dgm:t>
        <a:bodyPr/>
        <a:lstStyle/>
        <a:p>
          <a:endParaRPr lang="es-EC" dirty="0"/>
        </a:p>
      </dgm:t>
    </dgm:pt>
    <dgm:pt modelId="{ED7F3161-378A-42A8-B9C8-F7681E25D58A}" type="parTrans" cxnId="{7B48D9B8-AD8C-47AB-ACDF-0C100F7095A9}">
      <dgm:prSet/>
      <dgm:spPr/>
      <dgm:t>
        <a:bodyPr/>
        <a:lstStyle/>
        <a:p>
          <a:endParaRPr lang="es-EC"/>
        </a:p>
      </dgm:t>
    </dgm:pt>
    <dgm:pt modelId="{5FEA2899-9A63-4809-98A2-D2B670FF7BE4}" type="sibTrans" cxnId="{7B48D9B8-AD8C-47AB-ACDF-0C100F7095A9}">
      <dgm:prSet/>
      <dgm:spPr/>
      <dgm:t>
        <a:bodyPr/>
        <a:lstStyle/>
        <a:p>
          <a:endParaRPr lang="es-EC"/>
        </a:p>
      </dgm:t>
    </dgm:pt>
    <dgm:pt modelId="{B71C0C4D-8683-429B-B791-C3CED3AB5275}">
      <dgm:prSet phldrT="[Texto]"/>
      <dgm:spPr/>
      <dgm:t>
        <a:bodyPr/>
        <a:lstStyle/>
        <a:p>
          <a:r>
            <a:rPr lang="es-EC" b="1" dirty="0" smtClean="0"/>
            <a:t>NECESIDADES OPERATIVAS</a:t>
          </a:r>
          <a:endParaRPr lang="es-EC" b="1" dirty="0"/>
        </a:p>
      </dgm:t>
    </dgm:pt>
    <dgm:pt modelId="{E6084424-84EA-477C-A24C-4B261328F015}" type="parTrans" cxnId="{5DF5E0F8-B480-476A-9C33-3A87F49930D7}">
      <dgm:prSet/>
      <dgm:spPr/>
      <dgm:t>
        <a:bodyPr/>
        <a:lstStyle/>
        <a:p>
          <a:endParaRPr lang="es-EC"/>
        </a:p>
      </dgm:t>
    </dgm:pt>
    <dgm:pt modelId="{BBBCF4EC-259F-4FBC-9EB0-2037307F6290}" type="sibTrans" cxnId="{5DF5E0F8-B480-476A-9C33-3A87F49930D7}">
      <dgm:prSet/>
      <dgm:spPr/>
      <dgm:t>
        <a:bodyPr/>
        <a:lstStyle/>
        <a:p>
          <a:endParaRPr lang="es-EC"/>
        </a:p>
      </dgm:t>
    </dgm:pt>
    <dgm:pt modelId="{6F89F2BF-6A44-4E17-A5A4-7482BC3FD612}">
      <dgm:prSet phldrT="[Texto]"/>
      <dgm:spPr/>
      <dgm:t>
        <a:bodyPr/>
        <a:lstStyle/>
        <a:p>
          <a:r>
            <a:rPr lang="es-EC" b="1" dirty="0" smtClean="0"/>
            <a:t>DISMINUIR DEPENDENCIA</a:t>
          </a:r>
          <a:endParaRPr lang="es-EC" b="1" dirty="0"/>
        </a:p>
      </dgm:t>
    </dgm:pt>
    <dgm:pt modelId="{760A3E22-C982-4DD1-BC5F-1682529312E4}" type="parTrans" cxnId="{8B4B5223-5C79-4597-AAB5-48845A03E590}">
      <dgm:prSet/>
      <dgm:spPr/>
      <dgm:t>
        <a:bodyPr/>
        <a:lstStyle/>
        <a:p>
          <a:endParaRPr lang="es-EC"/>
        </a:p>
      </dgm:t>
    </dgm:pt>
    <dgm:pt modelId="{53C38A78-6D32-4615-9122-643819B0D9A1}" type="sibTrans" cxnId="{8B4B5223-5C79-4597-AAB5-48845A03E590}">
      <dgm:prSet/>
      <dgm:spPr/>
      <dgm:t>
        <a:bodyPr/>
        <a:lstStyle/>
        <a:p>
          <a:endParaRPr lang="es-EC"/>
        </a:p>
      </dgm:t>
    </dgm:pt>
    <dgm:pt modelId="{670758D5-6274-40D5-AEDF-AF50D128593E}">
      <dgm:prSet/>
      <dgm:spPr>
        <a:blipFill rotWithShape="0">
          <a:blip xmlns:r="http://schemas.openxmlformats.org/officeDocument/2006/relationships" r:embed="rId4"/>
          <a:stretch>
            <a:fillRect/>
          </a:stretch>
        </a:blipFill>
      </dgm:spPr>
      <dgm:t>
        <a:bodyPr/>
        <a:lstStyle/>
        <a:p>
          <a:endParaRPr lang="es-EC"/>
        </a:p>
      </dgm:t>
    </dgm:pt>
    <dgm:pt modelId="{D03E3505-6769-4D4F-B837-212626E79A95}" type="parTrans" cxnId="{4F6A0DA0-973C-4C28-B749-42151335FEF8}">
      <dgm:prSet/>
      <dgm:spPr/>
      <dgm:t>
        <a:bodyPr/>
        <a:lstStyle/>
        <a:p>
          <a:endParaRPr lang="es-EC"/>
        </a:p>
      </dgm:t>
    </dgm:pt>
    <dgm:pt modelId="{49A24C83-3E64-4386-96FF-8BEA2E6FA500}" type="sibTrans" cxnId="{4F6A0DA0-973C-4C28-B749-42151335FEF8}">
      <dgm:prSet/>
      <dgm:spPr/>
      <dgm:t>
        <a:bodyPr/>
        <a:lstStyle/>
        <a:p>
          <a:endParaRPr lang="es-EC"/>
        </a:p>
      </dgm:t>
    </dgm:pt>
    <dgm:pt modelId="{340B03AC-559D-47FC-B7E8-098E8BB81F02}" type="pres">
      <dgm:prSet presAssocID="{70D3B0F6-2E58-40F1-B68D-83C5877D07B0}" presName="composite" presStyleCnt="0">
        <dgm:presLayoutVars>
          <dgm:chMax val="5"/>
          <dgm:dir/>
          <dgm:animLvl val="ctr"/>
          <dgm:resizeHandles val="exact"/>
        </dgm:presLayoutVars>
      </dgm:prSet>
      <dgm:spPr/>
      <dgm:t>
        <a:bodyPr/>
        <a:lstStyle/>
        <a:p>
          <a:endParaRPr lang="es-EC"/>
        </a:p>
      </dgm:t>
    </dgm:pt>
    <dgm:pt modelId="{889DEF68-3387-413A-9CD6-CC5537C7F1D4}" type="pres">
      <dgm:prSet presAssocID="{70D3B0F6-2E58-40F1-B68D-83C5877D07B0}" presName="cycle" presStyleCnt="0"/>
      <dgm:spPr/>
    </dgm:pt>
    <dgm:pt modelId="{116E9AD1-BC2D-4904-9280-EF2E6182C9F4}" type="pres">
      <dgm:prSet presAssocID="{70D3B0F6-2E58-40F1-B68D-83C5877D07B0}" presName="centerShape" presStyleCnt="0"/>
      <dgm:spPr/>
    </dgm:pt>
    <dgm:pt modelId="{C60A16F6-6289-46A9-A172-B1B157496E52}" type="pres">
      <dgm:prSet presAssocID="{70D3B0F6-2E58-40F1-B68D-83C5877D07B0}" presName="connSite" presStyleLbl="node1" presStyleIdx="0" presStyleCnt="5"/>
      <dgm:spPr/>
    </dgm:pt>
    <dgm:pt modelId="{BC16491D-27BC-4DC9-BEEF-8A82887CE4E3}" type="pres">
      <dgm:prSet presAssocID="{70D3B0F6-2E58-40F1-B68D-83C5877D07B0}" presName="visible" presStyleLbl="node1" presStyleIdx="0" presStyleCnt="5"/>
      <dgm:spPr>
        <a:blipFill rotWithShape="0">
          <a:blip xmlns:r="http://schemas.openxmlformats.org/officeDocument/2006/relationships" r:embed="rId5"/>
          <a:stretch>
            <a:fillRect/>
          </a:stretch>
        </a:blipFill>
      </dgm:spPr>
    </dgm:pt>
    <dgm:pt modelId="{4A01F9EA-C53A-48A4-99FD-F30B6681B895}" type="pres">
      <dgm:prSet presAssocID="{D03E3505-6769-4D4F-B837-212626E79A95}" presName="Name25" presStyleLbl="parChTrans1D1" presStyleIdx="0" presStyleCnt="4"/>
      <dgm:spPr/>
      <dgm:t>
        <a:bodyPr/>
        <a:lstStyle/>
        <a:p>
          <a:endParaRPr lang="es-EC"/>
        </a:p>
      </dgm:t>
    </dgm:pt>
    <dgm:pt modelId="{A4CA6D36-9FB4-41F2-8994-97C989A0AEEC}" type="pres">
      <dgm:prSet presAssocID="{670758D5-6274-40D5-AEDF-AF50D128593E}" presName="node" presStyleCnt="0"/>
      <dgm:spPr/>
    </dgm:pt>
    <dgm:pt modelId="{230F5B42-B1A5-4215-89AB-5037E2A2B073}" type="pres">
      <dgm:prSet presAssocID="{670758D5-6274-40D5-AEDF-AF50D128593E}" presName="parentNode" presStyleLbl="node1" presStyleIdx="1" presStyleCnt="5">
        <dgm:presLayoutVars>
          <dgm:chMax val="1"/>
          <dgm:bulletEnabled val="1"/>
        </dgm:presLayoutVars>
      </dgm:prSet>
      <dgm:spPr/>
      <dgm:t>
        <a:bodyPr/>
        <a:lstStyle/>
        <a:p>
          <a:endParaRPr lang="es-EC"/>
        </a:p>
      </dgm:t>
    </dgm:pt>
    <dgm:pt modelId="{42254675-A34D-4EA2-B05B-FA5A4774B147}" type="pres">
      <dgm:prSet presAssocID="{670758D5-6274-40D5-AEDF-AF50D128593E}" presName="childNode" presStyleLbl="revTx" presStyleIdx="0" presStyleCnt="3">
        <dgm:presLayoutVars>
          <dgm:bulletEnabled val="1"/>
        </dgm:presLayoutVars>
      </dgm:prSet>
      <dgm:spPr/>
    </dgm:pt>
    <dgm:pt modelId="{23AB0751-79F4-471F-8DF6-1C79AB071F80}" type="pres">
      <dgm:prSet presAssocID="{E0F7008A-E99F-46C4-9FE6-BD461D5D046B}" presName="Name25" presStyleLbl="parChTrans1D1" presStyleIdx="1" presStyleCnt="4"/>
      <dgm:spPr/>
      <dgm:t>
        <a:bodyPr/>
        <a:lstStyle/>
        <a:p>
          <a:endParaRPr lang="es-EC"/>
        </a:p>
      </dgm:t>
    </dgm:pt>
    <dgm:pt modelId="{C7708196-500D-419F-A8C1-589CFFFC04CC}" type="pres">
      <dgm:prSet presAssocID="{977EE501-9377-400C-B518-D1BCC92540E2}" presName="node" presStyleCnt="0"/>
      <dgm:spPr/>
    </dgm:pt>
    <dgm:pt modelId="{79D12C2A-7479-4D9A-BF24-6F1975D539A2}" type="pres">
      <dgm:prSet presAssocID="{977EE501-9377-400C-B518-D1BCC92540E2}" presName="parentNode" presStyleLbl="node1" presStyleIdx="2" presStyleCnt="5" custScaleX="115713">
        <dgm:presLayoutVars>
          <dgm:chMax val="1"/>
          <dgm:bulletEnabled val="1"/>
        </dgm:presLayoutVars>
      </dgm:prSet>
      <dgm:spPr/>
      <dgm:t>
        <a:bodyPr/>
        <a:lstStyle/>
        <a:p>
          <a:endParaRPr lang="es-EC"/>
        </a:p>
      </dgm:t>
    </dgm:pt>
    <dgm:pt modelId="{E1764A49-CBCA-4429-91D3-1F3F4DED2971}" type="pres">
      <dgm:prSet presAssocID="{977EE501-9377-400C-B518-D1BCC92540E2}" presName="childNode" presStyleLbl="revTx" presStyleIdx="0" presStyleCnt="3">
        <dgm:presLayoutVars>
          <dgm:bulletEnabled val="1"/>
        </dgm:presLayoutVars>
      </dgm:prSet>
      <dgm:spPr/>
      <dgm:t>
        <a:bodyPr/>
        <a:lstStyle/>
        <a:p>
          <a:endParaRPr lang="es-EC"/>
        </a:p>
      </dgm:t>
    </dgm:pt>
    <dgm:pt modelId="{8F8EBDFA-EF1F-4CF5-BA3F-BC496BE2ED9E}" type="pres">
      <dgm:prSet presAssocID="{088C37C7-2C2C-4FF7-8667-ADF00523DE98}" presName="Name25" presStyleLbl="parChTrans1D1" presStyleIdx="2" presStyleCnt="4"/>
      <dgm:spPr/>
      <dgm:t>
        <a:bodyPr/>
        <a:lstStyle/>
        <a:p>
          <a:endParaRPr lang="es-EC"/>
        </a:p>
      </dgm:t>
    </dgm:pt>
    <dgm:pt modelId="{044A97BB-61E8-475A-AA20-76B75341680F}" type="pres">
      <dgm:prSet presAssocID="{65430469-9699-4DFF-A609-5574C2B1FBFC}" presName="node" presStyleCnt="0"/>
      <dgm:spPr/>
    </dgm:pt>
    <dgm:pt modelId="{D143AF58-5AE8-4773-AF83-33134EB6313C}" type="pres">
      <dgm:prSet presAssocID="{65430469-9699-4DFF-A609-5574C2B1FBFC}" presName="parentNode" presStyleLbl="node1" presStyleIdx="3" presStyleCnt="5">
        <dgm:presLayoutVars>
          <dgm:chMax val="1"/>
          <dgm:bulletEnabled val="1"/>
        </dgm:presLayoutVars>
      </dgm:prSet>
      <dgm:spPr/>
      <dgm:t>
        <a:bodyPr/>
        <a:lstStyle/>
        <a:p>
          <a:endParaRPr lang="es-EC"/>
        </a:p>
      </dgm:t>
    </dgm:pt>
    <dgm:pt modelId="{DED0BDF4-F57D-4C03-89C8-A5BEB55A1F75}" type="pres">
      <dgm:prSet presAssocID="{65430469-9699-4DFF-A609-5574C2B1FBFC}" presName="childNode" presStyleLbl="revTx" presStyleIdx="1" presStyleCnt="3">
        <dgm:presLayoutVars>
          <dgm:bulletEnabled val="1"/>
        </dgm:presLayoutVars>
      </dgm:prSet>
      <dgm:spPr/>
      <dgm:t>
        <a:bodyPr/>
        <a:lstStyle/>
        <a:p>
          <a:endParaRPr lang="es-EC"/>
        </a:p>
      </dgm:t>
    </dgm:pt>
    <dgm:pt modelId="{9613F64F-FD4F-4886-9603-14BBFEF9151E}" type="pres">
      <dgm:prSet presAssocID="{ED7F3161-378A-42A8-B9C8-F7681E25D58A}" presName="Name25" presStyleLbl="parChTrans1D1" presStyleIdx="3" presStyleCnt="4"/>
      <dgm:spPr/>
      <dgm:t>
        <a:bodyPr/>
        <a:lstStyle/>
        <a:p>
          <a:endParaRPr lang="es-EC"/>
        </a:p>
      </dgm:t>
    </dgm:pt>
    <dgm:pt modelId="{9D098E17-E953-4885-9E66-4BED74EE0A70}" type="pres">
      <dgm:prSet presAssocID="{196524EC-3FF4-4B1E-B52B-583A3EB9429F}" presName="node" presStyleCnt="0"/>
      <dgm:spPr/>
    </dgm:pt>
    <dgm:pt modelId="{B52E85F3-7F84-47EE-9CFC-756DB0045ED1}" type="pres">
      <dgm:prSet presAssocID="{196524EC-3FF4-4B1E-B52B-583A3EB9429F}" presName="parentNode" presStyleLbl="node1" presStyleIdx="4" presStyleCnt="5">
        <dgm:presLayoutVars>
          <dgm:chMax val="1"/>
          <dgm:bulletEnabled val="1"/>
        </dgm:presLayoutVars>
      </dgm:prSet>
      <dgm:spPr/>
      <dgm:t>
        <a:bodyPr/>
        <a:lstStyle/>
        <a:p>
          <a:endParaRPr lang="es-EC"/>
        </a:p>
      </dgm:t>
    </dgm:pt>
    <dgm:pt modelId="{FD867629-D96B-493D-A28D-D77219E2EF4D}" type="pres">
      <dgm:prSet presAssocID="{196524EC-3FF4-4B1E-B52B-583A3EB9429F}" presName="childNode" presStyleLbl="revTx" presStyleIdx="2" presStyleCnt="3">
        <dgm:presLayoutVars>
          <dgm:bulletEnabled val="1"/>
        </dgm:presLayoutVars>
      </dgm:prSet>
      <dgm:spPr/>
      <dgm:t>
        <a:bodyPr/>
        <a:lstStyle/>
        <a:p>
          <a:endParaRPr lang="es-EC"/>
        </a:p>
      </dgm:t>
    </dgm:pt>
  </dgm:ptLst>
  <dgm:cxnLst>
    <dgm:cxn modelId="{F491720D-D984-4758-B770-356B0D804296}" type="presOf" srcId="{ED7F3161-378A-42A8-B9C8-F7681E25D58A}" destId="{9613F64F-FD4F-4886-9603-14BBFEF9151E}" srcOrd="0" destOrd="0" presId="urn:microsoft.com/office/officeart/2005/8/layout/radial2"/>
    <dgm:cxn modelId="{8B4B5223-5C79-4597-AAB5-48845A03E590}" srcId="{196524EC-3FF4-4B1E-B52B-583A3EB9429F}" destId="{6F89F2BF-6A44-4E17-A5A4-7482BC3FD612}" srcOrd="1" destOrd="0" parTransId="{760A3E22-C982-4DD1-BC5F-1682529312E4}" sibTransId="{53C38A78-6D32-4615-9122-643819B0D9A1}"/>
    <dgm:cxn modelId="{7B48D9B8-AD8C-47AB-ACDF-0C100F7095A9}" srcId="{70D3B0F6-2E58-40F1-B68D-83C5877D07B0}" destId="{196524EC-3FF4-4B1E-B52B-583A3EB9429F}" srcOrd="3" destOrd="0" parTransId="{ED7F3161-378A-42A8-B9C8-F7681E25D58A}" sibTransId="{5FEA2899-9A63-4809-98A2-D2B670FF7BE4}"/>
    <dgm:cxn modelId="{351E2582-C32E-411F-8055-DAA26D091C2C}" type="presOf" srcId="{E0F7008A-E99F-46C4-9FE6-BD461D5D046B}" destId="{23AB0751-79F4-471F-8DF6-1C79AB071F80}" srcOrd="0" destOrd="0" presId="urn:microsoft.com/office/officeart/2005/8/layout/radial2"/>
    <dgm:cxn modelId="{0ECFA9E3-209C-45F7-A028-2C38648BF3A0}" type="presOf" srcId="{65430469-9699-4DFF-A609-5574C2B1FBFC}" destId="{D143AF58-5AE8-4773-AF83-33134EB6313C}" srcOrd="0" destOrd="0" presId="urn:microsoft.com/office/officeart/2005/8/layout/radial2"/>
    <dgm:cxn modelId="{6A2806ED-379B-4A86-8CAC-4013DE7BACF4}" type="presOf" srcId="{196524EC-3FF4-4B1E-B52B-583A3EB9429F}" destId="{B52E85F3-7F84-47EE-9CFC-756DB0045ED1}" srcOrd="0" destOrd="0" presId="urn:microsoft.com/office/officeart/2005/8/layout/radial2"/>
    <dgm:cxn modelId="{1CAB68C5-4DED-430D-96CD-1C59C84AD894}" srcId="{65430469-9699-4DFF-A609-5574C2B1FBFC}" destId="{5A8A182F-7C3B-4208-871A-F9B507A80D10}" srcOrd="0" destOrd="0" parTransId="{45CF4214-165B-435E-92F4-EB2647EFADBE}" sibTransId="{8DCEF54B-700D-4D06-AD1C-D3EA689866C5}"/>
    <dgm:cxn modelId="{60A92A89-C775-477D-A94A-A4CC8B8F548D}" type="presOf" srcId="{088C37C7-2C2C-4FF7-8667-ADF00523DE98}" destId="{8F8EBDFA-EF1F-4CF5-BA3F-BC496BE2ED9E}" srcOrd="0" destOrd="0" presId="urn:microsoft.com/office/officeart/2005/8/layout/radial2"/>
    <dgm:cxn modelId="{4021B546-43D5-45A3-BBDB-F0103B029A7A}" type="presOf" srcId="{CFC3A980-CFD9-4924-A286-65D029746B1F}" destId="{DED0BDF4-F57D-4C03-89C8-A5BEB55A1F75}" srcOrd="0" destOrd="1" presId="urn:microsoft.com/office/officeart/2005/8/layout/radial2"/>
    <dgm:cxn modelId="{62D2D73C-49CB-4D4B-A32F-3DB36E1E2420}" srcId="{70D3B0F6-2E58-40F1-B68D-83C5877D07B0}" destId="{977EE501-9377-400C-B518-D1BCC92540E2}" srcOrd="1" destOrd="0" parTransId="{E0F7008A-E99F-46C4-9FE6-BD461D5D046B}" sibTransId="{C3BB401F-1980-4D20-89DE-2A2E78CEE554}"/>
    <dgm:cxn modelId="{F5B9E197-9647-4006-BE95-946DD702302A}" type="presOf" srcId="{6F89F2BF-6A44-4E17-A5A4-7482BC3FD612}" destId="{FD867629-D96B-493D-A28D-D77219E2EF4D}" srcOrd="0" destOrd="1" presId="urn:microsoft.com/office/officeart/2005/8/layout/radial2"/>
    <dgm:cxn modelId="{DAE5CDEE-0795-482C-B72F-78448F859254}" type="presOf" srcId="{5A8A182F-7C3B-4208-871A-F9B507A80D10}" destId="{DED0BDF4-F57D-4C03-89C8-A5BEB55A1F75}" srcOrd="0" destOrd="0" presId="urn:microsoft.com/office/officeart/2005/8/layout/radial2"/>
    <dgm:cxn modelId="{4F6A0DA0-973C-4C28-B749-42151335FEF8}" srcId="{70D3B0F6-2E58-40F1-B68D-83C5877D07B0}" destId="{670758D5-6274-40D5-AEDF-AF50D128593E}" srcOrd="0" destOrd="0" parTransId="{D03E3505-6769-4D4F-B837-212626E79A95}" sibTransId="{49A24C83-3E64-4386-96FF-8BEA2E6FA500}"/>
    <dgm:cxn modelId="{A1125C37-5B5D-4338-9EAD-4A36379A10B3}" type="presOf" srcId="{977EE501-9377-400C-B518-D1BCC92540E2}" destId="{79D12C2A-7479-4D9A-BF24-6F1975D539A2}" srcOrd="0" destOrd="0" presId="urn:microsoft.com/office/officeart/2005/8/layout/radial2"/>
    <dgm:cxn modelId="{5DF5E0F8-B480-476A-9C33-3A87F49930D7}" srcId="{196524EC-3FF4-4B1E-B52B-583A3EB9429F}" destId="{B71C0C4D-8683-429B-B791-C3CED3AB5275}" srcOrd="0" destOrd="0" parTransId="{E6084424-84EA-477C-A24C-4B261328F015}" sibTransId="{BBBCF4EC-259F-4FBC-9EB0-2037307F6290}"/>
    <dgm:cxn modelId="{FAA5B5B4-CAFA-4ABB-A021-833AE054924D}" srcId="{70D3B0F6-2E58-40F1-B68D-83C5877D07B0}" destId="{65430469-9699-4DFF-A609-5574C2B1FBFC}" srcOrd="2" destOrd="0" parTransId="{088C37C7-2C2C-4FF7-8667-ADF00523DE98}" sibTransId="{7C3B6BD9-CFF6-406B-9798-9FCC429F362D}"/>
    <dgm:cxn modelId="{6292FBF7-6D16-4FD0-9B87-7A983290FA84}" type="presOf" srcId="{70D3B0F6-2E58-40F1-B68D-83C5877D07B0}" destId="{340B03AC-559D-47FC-B7E8-098E8BB81F02}" srcOrd="0" destOrd="0" presId="urn:microsoft.com/office/officeart/2005/8/layout/radial2"/>
    <dgm:cxn modelId="{F1632BC0-AD3C-48ED-92FF-59D8E8C070D2}" srcId="{65430469-9699-4DFF-A609-5574C2B1FBFC}" destId="{CFC3A980-CFD9-4924-A286-65D029746B1F}" srcOrd="1" destOrd="0" parTransId="{4AB22EA5-B672-4750-8104-ED024CA8DD91}" sibTransId="{8B8DC821-D6C1-4F15-BE14-C648BD7A9D0B}"/>
    <dgm:cxn modelId="{3304B6EC-CA65-42D3-A7A8-4A11D68394B7}" type="presOf" srcId="{50E3A82D-8EE3-4873-829E-05964C39D9EC}" destId="{E1764A49-CBCA-4429-91D3-1F3F4DED2971}" srcOrd="0" destOrd="0" presId="urn:microsoft.com/office/officeart/2005/8/layout/radial2"/>
    <dgm:cxn modelId="{792BD14A-85CF-4681-8166-3945BDC8C647}" srcId="{977EE501-9377-400C-B518-D1BCC92540E2}" destId="{50E3A82D-8EE3-4873-829E-05964C39D9EC}" srcOrd="0" destOrd="0" parTransId="{B999B3B8-08E2-48D5-8E04-3AAF110259E7}" sibTransId="{ED745016-9C06-4EFB-A35C-0EA9C5960BEC}"/>
    <dgm:cxn modelId="{10F67C62-BB99-423B-A9CB-90C2DAB10F58}" type="presOf" srcId="{670758D5-6274-40D5-AEDF-AF50D128593E}" destId="{230F5B42-B1A5-4215-89AB-5037E2A2B073}" srcOrd="0" destOrd="0" presId="urn:microsoft.com/office/officeart/2005/8/layout/radial2"/>
    <dgm:cxn modelId="{F9FB1044-7D5B-453E-9D04-6586973A5EF0}" type="presOf" srcId="{D03E3505-6769-4D4F-B837-212626E79A95}" destId="{4A01F9EA-C53A-48A4-99FD-F30B6681B895}" srcOrd="0" destOrd="0" presId="urn:microsoft.com/office/officeart/2005/8/layout/radial2"/>
    <dgm:cxn modelId="{64DAD6A5-A68A-4E82-A240-6E723AAE4EA3}" type="presOf" srcId="{B71C0C4D-8683-429B-B791-C3CED3AB5275}" destId="{FD867629-D96B-493D-A28D-D77219E2EF4D}" srcOrd="0" destOrd="0" presId="urn:microsoft.com/office/officeart/2005/8/layout/radial2"/>
    <dgm:cxn modelId="{6563CA71-BC6E-4CB0-951A-C13EB710E72F}" type="presParOf" srcId="{340B03AC-559D-47FC-B7E8-098E8BB81F02}" destId="{889DEF68-3387-413A-9CD6-CC5537C7F1D4}" srcOrd="0" destOrd="0" presId="urn:microsoft.com/office/officeart/2005/8/layout/radial2"/>
    <dgm:cxn modelId="{370B5D58-C5BF-4BF3-A435-039B93959B8F}" type="presParOf" srcId="{889DEF68-3387-413A-9CD6-CC5537C7F1D4}" destId="{116E9AD1-BC2D-4904-9280-EF2E6182C9F4}" srcOrd="0" destOrd="0" presId="urn:microsoft.com/office/officeart/2005/8/layout/radial2"/>
    <dgm:cxn modelId="{D74AC17C-5878-426B-90B4-237AE7FCA078}" type="presParOf" srcId="{116E9AD1-BC2D-4904-9280-EF2E6182C9F4}" destId="{C60A16F6-6289-46A9-A172-B1B157496E52}" srcOrd="0" destOrd="0" presId="urn:microsoft.com/office/officeart/2005/8/layout/radial2"/>
    <dgm:cxn modelId="{DEAEB8C2-7E78-47E2-B1F9-4EE1782A5C69}" type="presParOf" srcId="{116E9AD1-BC2D-4904-9280-EF2E6182C9F4}" destId="{BC16491D-27BC-4DC9-BEEF-8A82887CE4E3}" srcOrd="1" destOrd="0" presId="urn:microsoft.com/office/officeart/2005/8/layout/radial2"/>
    <dgm:cxn modelId="{B72BAD2C-FD9B-4BB0-87C0-366FB2EE61AC}" type="presParOf" srcId="{889DEF68-3387-413A-9CD6-CC5537C7F1D4}" destId="{4A01F9EA-C53A-48A4-99FD-F30B6681B895}" srcOrd="1" destOrd="0" presId="urn:microsoft.com/office/officeart/2005/8/layout/radial2"/>
    <dgm:cxn modelId="{9099D45C-6B8F-4DEF-AA14-2B1F1732E3A7}" type="presParOf" srcId="{889DEF68-3387-413A-9CD6-CC5537C7F1D4}" destId="{A4CA6D36-9FB4-41F2-8994-97C989A0AEEC}" srcOrd="2" destOrd="0" presId="urn:microsoft.com/office/officeart/2005/8/layout/radial2"/>
    <dgm:cxn modelId="{16701B45-A0F6-4E51-AF6A-B87878AADEC0}" type="presParOf" srcId="{A4CA6D36-9FB4-41F2-8994-97C989A0AEEC}" destId="{230F5B42-B1A5-4215-89AB-5037E2A2B073}" srcOrd="0" destOrd="0" presId="urn:microsoft.com/office/officeart/2005/8/layout/radial2"/>
    <dgm:cxn modelId="{A2C77C79-A9E9-4C4A-B4E0-A1B8B580A336}" type="presParOf" srcId="{A4CA6D36-9FB4-41F2-8994-97C989A0AEEC}" destId="{42254675-A34D-4EA2-B05B-FA5A4774B147}" srcOrd="1" destOrd="0" presId="urn:microsoft.com/office/officeart/2005/8/layout/radial2"/>
    <dgm:cxn modelId="{9CB0DFB4-61E7-490F-B1DB-DBF69B0EBE8F}" type="presParOf" srcId="{889DEF68-3387-413A-9CD6-CC5537C7F1D4}" destId="{23AB0751-79F4-471F-8DF6-1C79AB071F80}" srcOrd="3" destOrd="0" presId="urn:microsoft.com/office/officeart/2005/8/layout/radial2"/>
    <dgm:cxn modelId="{044166B3-D930-4997-B44C-5F0D84AB9A47}" type="presParOf" srcId="{889DEF68-3387-413A-9CD6-CC5537C7F1D4}" destId="{C7708196-500D-419F-A8C1-589CFFFC04CC}" srcOrd="4" destOrd="0" presId="urn:microsoft.com/office/officeart/2005/8/layout/radial2"/>
    <dgm:cxn modelId="{3434A961-F2C2-402E-8C37-A736728877FC}" type="presParOf" srcId="{C7708196-500D-419F-A8C1-589CFFFC04CC}" destId="{79D12C2A-7479-4D9A-BF24-6F1975D539A2}" srcOrd="0" destOrd="0" presId="urn:microsoft.com/office/officeart/2005/8/layout/radial2"/>
    <dgm:cxn modelId="{F0D3015C-7903-4FF3-9569-3CDC20CBBCF8}" type="presParOf" srcId="{C7708196-500D-419F-A8C1-589CFFFC04CC}" destId="{E1764A49-CBCA-4429-91D3-1F3F4DED2971}" srcOrd="1" destOrd="0" presId="urn:microsoft.com/office/officeart/2005/8/layout/radial2"/>
    <dgm:cxn modelId="{75511697-5DF1-468A-AB12-11C2C7CE4D14}" type="presParOf" srcId="{889DEF68-3387-413A-9CD6-CC5537C7F1D4}" destId="{8F8EBDFA-EF1F-4CF5-BA3F-BC496BE2ED9E}" srcOrd="5" destOrd="0" presId="urn:microsoft.com/office/officeart/2005/8/layout/radial2"/>
    <dgm:cxn modelId="{9F77550D-C882-44BD-A6E0-A0B8127F6A6C}" type="presParOf" srcId="{889DEF68-3387-413A-9CD6-CC5537C7F1D4}" destId="{044A97BB-61E8-475A-AA20-76B75341680F}" srcOrd="6" destOrd="0" presId="urn:microsoft.com/office/officeart/2005/8/layout/radial2"/>
    <dgm:cxn modelId="{630E8FAD-9128-473E-AB6F-C334B315D442}" type="presParOf" srcId="{044A97BB-61E8-475A-AA20-76B75341680F}" destId="{D143AF58-5AE8-4773-AF83-33134EB6313C}" srcOrd="0" destOrd="0" presId="urn:microsoft.com/office/officeart/2005/8/layout/radial2"/>
    <dgm:cxn modelId="{8CDEBFF6-1857-4302-8C76-8D0560E153D8}" type="presParOf" srcId="{044A97BB-61E8-475A-AA20-76B75341680F}" destId="{DED0BDF4-F57D-4C03-89C8-A5BEB55A1F75}" srcOrd="1" destOrd="0" presId="urn:microsoft.com/office/officeart/2005/8/layout/radial2"/>
    <dgm:cxn modelId="{24972B77-B86E-4021-B17E-1981BFD9FAE9}" type="presParOf" srcId="{889DEF68-3387-413A-9CD6-CC5537C7F1D4}" destId="{9613F64F-FD4F-4886-9603-14BBFEF9151E}" srcOrd="7" destOrd="0" presId="urn:microsoft.com/office/officeart/2005/8/layout/radial2"/>
    <dgm:cxn modelId="{3E6E8B6F-B693-4A51-8675-6BB3CDE5C52A}" type="presParOf" srcId="{889DEF68-3387-413A-9CD6-CC5537C7F1D4}" destId="{9D098E17-E953-4885-9E66-4BED74EE0A70}" srcOrd="8" destOrd="0" presId="urn:microsoft.com/office/officeart/2005/8/layout/radial2"/>
    <dgm:cxn modelId="{AFC16BC4-9CD2-419F-A264-7F55C6F86D2E}" type="presParOf" srcId="{9D098E17-E953-4885-9E66-4BED74EE0A70}" destId="{B52E85F3-7F84-47EE-9CFC-756DB0045ED1}" srcOrd="0" destOrd="0" presId="urn:microsoft.com/office/officeart/2005/8/layout/radial2"/>
    <dgm:cxn modelId="{7DB58874-B6BF-4135-B27A-C7854DEDFDE1}" type="presParOf" srcId="{9D098E17-E953-4885-9E66-4BED74EE0A70}" destId="{FD867629-D96B-493D-A28D-D77219E2EF4D}" srcOrd="1" destOrd="0" presId="urn:microsoft.com/office/officeart/2005/8/layout/radial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983C2C-E165-4152-A4C0-7AB6842987F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C"/>
        </a:p>
      </dgm:t>
    </dgm:pt>
    <dgm:pt modelId="{68FCAA95-F41C-4C11-9D82-3B4F70E8DB2E}">
      <dgm:prSet phldrT="[Texto]" custT="1"/>
      <dgm:spPr>
        <a:solidFill>
          <a:schemeClr val="tx2">
            <a:lumMod val="75000"/>
          </a:schemeClr>
        </a:solidFill>
      </dgm:spPr>
      <dgm:t>
        <a:bodyPr/>
        <a:lstStyle/>
        <a:p>
          <a:r>
            <a:rPr lang="es-EC" sz="1800" b="1" dirty="0" smtClean="0"/>
            <a:t>ANALISIS DEL MARCO LEGAL</a:t>
          </a:r>
          <a:endParaRPr lang="es-EC" sz="1800" b="1" dirty="0"/>
        </a:p>
      </dgm:t>
    </dgm:pt>
    <dgm:pt modelId="{D03D36C3-4A54-4C28-935C-0DB4A6475A0A}" type="parTrans" cxnId="{1C71A0BE-9CEA-42E7-981C-2C6924D44929}">
      <dgm:prSet/>
      <dgm:spPr/>
      <dgm:t>
        <a:bodyPr/>
        <a:lstStyle/>
        <a:p>
          <a:endParaRPr lang="es-EC" sz="1800" b="1"/>
        </a:p>
      </dgm:t>
    </dgm:pt>
    <dgm:pt modelId="{EFCD43CF-64A1-4516-B4EA-EFB9B6350BBC}" type="sibTrans" cxnId="{1C71A0BE-9CEA-42E7-981C-2C6924D44929}">
      <dgm:prSet custT="1"/>
      <dgm:spPr/>
      <dgm:t>
        <a:bodyPr/>
        <a:lstStyle/>
        <a:p>
          <a:endParaRPr lang="es-EC" sz="1800" b="1"/>
        </a:p>
      </dgm:t>
    </dgm:pt>
    <dgm:pt modelId="{EAD05A60-911C-4AF6-ABDD-3325624869B9}">
      <dgm:prSet phldrT="[Texto]" custT="1"/>
      <dgm:spPr>
        <a:solidFill>
          <a:schemeClr val="accent2">
            <a:lumMod val="50000"/>
          </a:schemeClr>
        </a:solidFill>
      </dgm:spPr>
      <dgm:t>
        <a:bodyPr/>
        <a:lstStyle/>
        <a:p>
          <a:r>
            <a:rPr lang="es-EC" sz="1800" b="1" dirty="0" smtClean="0"/>
            <a:t>EMPRESAS DE FUERZAS ARMADAS</a:t>
          </a:r>
          <a:endParaRPr lang="es-EC" sz="1800" b="1" dirty="0"/>
        </a:p>
      </dgm:t>
    </dgm:pt>
    <dgm:pt modelId="{EE813BD1-258D-4342-9AAD-DE102AF45602}" type="parTrans" cxnId="{9786A4BA-39B2-42F8-95E3-380C4CCE9568}">
      <dgm:prSet/>
      <dgm:spPr/>
      <dgm:t>
        <a:bodyPr/>
        <a:lstStyle/>
        <a:p>
          <a:endParaRPr lang="es-EC" sz="1800" b="1"/>
        </a:p>
      </dgm:t>
    </dgm:pt>
    <dgm:pt modelId="{E7CC775C-8C5E-47A3-BF74-8F8CB5E0077A}" type="sibTrans" cxnId="{9786A4BA-39B2-42F8-95E3-380C4CCE9568}">
      <dgm:prSet custT="1"/>
      <dgm:spPr/>
      <dgm:t>
        <a:bodyPr/>
        <a:lstStyle/>
        <a:p>
          <a:endParaRPr lang="es-EC" sz="1800" b="1"/>
        </a:p>
      </dgm:t>
    </dgm:pt>
    <dgm:pt modelId="{DA8AE04D-11AC-4F45-93B5-3D13A9830BA5}">
      <dgm:prSet phldrT="[Texto]" custT="1"/>
      <dgm:spPr>
        <a:solidFill>
          <a:schemeClr val="accent3">
            <a:lumMod val="50000"/>
          </a:schemeClr>
        </a:solidFill>
        <a:ln>
          <a:solidFill>
            <a:schemeClr val="accent3">
              <a:lumMod val="50000"/>
            </a:schemeClr>
          </a:solidFill>
        </a:ln>
      </dgm:spPr>
      <dgm:t>
        <a:bodyPr/>
        <a:lstStyle/>
        <a:p>
          <a:r>
            <a:rPr lang="es-EC" sz="1800" b="1" dirty="0" smtClean="0"/>
            <a:t>NECESIDADES REALES DE  FF.AA</a:t>
          </a:r>
          <a:endParaRPr lang="es-EC" sz="1800" b="1" dirty="0"/>
        </a:p>
      </dgm:t>
    </dgm:pt>
    <dgm:pt modelId="{DF96D84B-D7A8-4875-8494-B7822E82DB56}" type="parTrans" cxnId="{7E724B9D-25FB-4DC1-9229-7BECCDB24FF2}">
      <dgm:prSet/>
      <dgm:spPr/>
      <dgm:t>
        <a:bodyPr/>
        <a:lstStyle/>
        <a:p>
          <a:endParaRPr lang="es-EC" sz="1800" b="1"/>
        </a:p>
      </dgm:t>
    </dgm:pt>
    <dgm:pt modelId="{15BB944E-37D3-476F-B6C1-8FD98931AA3A}" type="sibTrans" cxnId="{7E724B9D-25FB-4DC1-9229-7BECCDB24FF2}">
      <dgm:prSet custT="1"/>
      <dgm:spPr/>
      <dgm:t>
        <a:bodyPr/>
        <a:lstStyle/>
        <a:p>
          <a:endParaRPr lang="es-EC" sz="1800" b="1"/>
        </a:p>
      </dgm:t>
    </dgm:pt>
    <dgm:pt modelId="{0A790001-0F87-4019-BDD1-6509D4665F83}">
      <dgm:prSet phldrT="[Texto]" custT="1"/>
      <dgm:spPr>
        <a:solidFill>
          <a:schemeClr val="accent6">
            <a:lumMod val="50000"/>
          </a:schemeClr>
        </a:solidFill>
      </dgm:spPr>
      <dgm:t>
        <a:bodyPr/>
        <a:lstStyle/>
        <a:p>
          <a:pPr marL="0" indent="0"/>
          <a:r>
            <a:rPr lang="es-EC" sz="1800" b="1" dirty="0" smtClean="0"/>
            <a:t>CORRECCIÓN</a:t>
          </a:r>
          <a:endParaRPr lang="es-EC" sz="1800" b="1" dirty="0"/>
        </a:p>
      </dgm:t>
    </dgm:pt>
    <dgm:pt modelId="{B60496EF-A226-4967-8CDC-F67FA599A0DA}" type="parTrans" cxnId="{F84D18AB-F95F-42B8-A087-E4872B6D0FC0}">
      <dgm:prSet/>
      <dgm:spPr/>
      <dgm:t>
        <a:bodyPr/>
        <a:lstStyle/>
        <a:p>
          <a:endParaRPr lang="es-EC" sz="1800" b="1"/>
        </a:p>
      </dgm:t>
    </dgm:pt>
    <dgm:pt modelId="{013DC1F1-68D0-4071-8641-2B83176BCE6B}" type="sibTrans" cxnId="{F84D18AB-F95F-42B8-A087-E4872B6D0FC0}">
      <dgm:prSet custT="1"/>
      <dgm:spPr/>
      <dgm:t>
        <a:bodyPr/>
        <a:lstStyle/>
        <a:p>
          <a:endParaRPr lang="es-EC" sz="1800" b="1"/>
        </a:p>
      </dgm:t>
    </dgm:pt>
    <dgm:pt modelId="{1CB973EE-E0E5-42CE-ACAC-BD2F373F1E19}">
      <dgm:prSet phldrT="[Texto]" custT="1"/>
      <dgm:spPr>
        <a:solidFill>
          <a:srgbClr val="C00000"/>
        </a:solidFill>
      </dgm:spPr>
      <dgm:t>
        <a:bodyPr/>
        <a:lstStyle/>
        <a:p>
          <a:r>
            <a:rPr lang="es-EC" sz="1800" b="1" dirty="0" smtClean="0"/>
            <a:t>IMPORTANCIA DE LA INDUSTRIA EN LA DEFENSA</a:t>
          </a:r>
          <a:endParaRPr lang="es-EC" sz="1800" b="1" dirty="0"/>
        </a:p>
      </dgm:t>
    </dgm:pt>
    <dgm:pt modelId="{C1DA9639-D597-46C2-A673-E6FD4AF54C4F}" type="parTrans" cxnId="{B4E8FE19-E406-4DA7-ADF9-DC32CB800B78}">
      <dgm:prSet/>
      <dgm:spPr/>
      <dgm:t>
        <a:bodyPr/>
        <a:lstStyle/>
        <a:p>
          <a:endParaRPr lang="es-EC" sz="1800" b="1"/>
        </a:p>
      </dgm:t>
    </dgm:pt>
    <dgm:pt modelId="{342E025D-DBC5-4BD7-BAC7-0C147B7BBDFA}" type="sibTrans" cxnId="{B4E8FE19-E406-4DA7-ADF9-DC32CB800B78}">
      <dgm:prSet custT="1"/>
      <dgm:spPr/>
      <dgm:t>
        <a:bodyPr/>
        <a:lstStyle/>
        <a:p>
          <a:endParaRPr lang="es-EC" sz="1800" b="1"/>
        </a:p>
      </dgm:t>
    </dgm:pt>
    <dgm:pt modelId="{5E536D15-0AF5-4866-8902-97416B6C3911}" type="pres">
      <dgm:prSet presAssocID="{DA983C2C-E165-4152-A4C0-7AB6842987F4}" presName="cycle" presStyleCnt="0">
        <dgm:presLayoutVars>
          <dgm:dir/>
          <dgm:resizeHandles val="exact"/>
        </dgm:presLayoutVars>
      </dgm:prSet>
      <dgm:spPr/>
      <dgm:t>
        <a:bodyPr/>
        <a:lstStyle/>
        <a:p>
          <a:endParaRPr lang="es-EC"/>
        </a:p>
      </dgm:t>
    </dgm:pt>
    <dgm:pt modelId="{497A5CAB-76D5-483C-85F4-8241EE39B1FF}" type="pres">
      <dgm:prSet presAssocID="{68FCAA95-F41C-4C11-9D82-3B4F70E8DB2E}" presName="node" presStyleLbl="node1" presStyleIdx="0" presStyleCnt="5">
        <dgm:presLayoutVars>
          <dgm:bulletEnabled val="1"/>
        </dgm:presLayoutVars>
      </dgm:prSet>
      <dgm:spPr/>
      <dgm:t>
        <a:bodyPr/>
        <a:lstStyle/>
        <a:p>
          <a:endParaRPr lang="es-EC"/>
        </a:p>
      </dgm:t>
    </dgm:pt>
    <dgm:pt modelId="{3322BACB-745B-45DB-86B6-C4D72B4A8C74}" type="pres">
      <dgm:prSet presAssocID="{EFCD43CF-64A1-4516-B4EA-EFB9B6350BBC}" presName="sibTrans" presStyleLbl="sibTrans2D1" presStyleIdx="0" presStyleCnt="5"/>
      <dgm:spPr/>
      <dgm:t>
        <a:bodyPr/>
        <a:lstStyle/>
        <a:p>
          <a:endParaRPr lang="es-EC"/>
        </a:p>
      </dgm:t>
    </dgm:pt>
    <dgm:pt modelId="{41D5B985-BD7E-45E9-86E8-B4AC96E905C4}" type="pres">
      <dgm:prSet presAssocID="{EFCD43CF-64A1-4516-B4EA-EFB9B6350BBC}" presName="connectorText" presStyleLbl="sibTrans2D1" presStyleIdx="0" presStyleCnt="5"/>
      <dgm:spPr/>
      <dgm:t>
        <a:bodyPr/>
        <a:lstStyle/>
        <a:p>
          <a:endParaRPr lang="es-EC"/>
        </a:p>
      </dgm:t>
    </dgm:pt>
    <dgm:pt modelId="{7C4D9636-6937-4403-BFB8-6CCEBDD7F2DB}" type="pres">
      <dgm:prSet presAssocID="{EAD05A60-911C-4AF6-ABDD-3325624869B9}" presName="node" presStyleLbl="node1" presStyleIdx="1" presStyleCnt="5">
        <dgm:presLayoutVars>
          <dgm:bulletEnabled val="1"/>
        </dgm:presLayoutVars>
      </dgm:prSet>
      <dgm:spPr/>
      <dgm:t>
        <a:bodyPr/>
        <a:lstStyle/>
        <a:p>
          <a:endParaRPr lang="es-EC"/>
        </a:p>
      </dgm:t>
    </dgm:pt>
    <dgm:pt modelId="{B030730A-BA7F-4A76-A999-A691AB8D2F1E}" type="pres">
      <dgm:prSet presAssocID="{E7CC775C-8C5E-47A3-BF74-8F8CB5E0077A}" presName="sibTrans" presStyleLbl="sibTrans2D1" presStyleIdx="1" presStyleCnt="5"/>
      <dgm:spPr/>
      <dgm:t>
        <a:bodyPr/>
        <a:lstStyle/>
        <a:p>
          <a:endParaRPr lang="es-EC"/>
        </a:p>
      </dgm:t>
    </dgm:pt>
    <dgm:pt modelId="{23B8A11A-7A13-4905-B47E-E8A98554AE5F}" type="pres">
      <dgm:prSet presAssocID="{E7CC775C-8C5E-47A3-BF74-8F8CB5E0077A}" presName="connectorText" presStyleLbl="sibTrans2D1" presStyleIdx="1" presStyleCnt="5"/>
      <dgm:spPr/>
      <dgm:t>
        <a:bodyPr/>
        <a:lstStyle/>
        <a:p>
          <a:endParaRPr lang="es-EC"/>
        </a:p>
      </dgm:t>
    </dgm:pt>
    <dgm:pt modelId="{02BA36E2-2561-4C34-92BA-26283EB2A15B}" type="pres">
      <dgm:prSet presAssocID="{DA8AE04D-11AC-4F45-93B5-3D13A9830BA5}" presName="node" presStyleLbl="node1" presStyleIdx="2" presStyleCnt="5">
        <dgm:presLayoutVars>
          <dgm:bulletEnabled val="1"/>
        </dgm:presLayoutVars>
      </dgm:prSet>
      <dgm:spPr/>
      <dgm:t>
        <a:bodyPr/>
        <a:lstStyle/>
        <a:p>
          <a:endParaRPr lang="es-EC"/>
        </a:p>
      </dgm:t>
    </dgm:pt>
    <dgm:pt modelId="{AD53E41D-F149-4AE9-915F-C2A4A17F455D}" type="pres">
      <dgm:prSet presAssocID="{15BB944E-37D3-476F-B6C1-8FD98931AA3A}" presName="sibTrans" presStyleLbl="sibTrans2D1" presStyleIdx="2" presStyleCnt="5"/>
      <dgm:spPr/>
      <dgm:t>
        <a:bodyPr/>
        <a:lstStyle/>
        <a:p>
          <a:endParaRPr lang="es-EC"/>
        </a:p>
      </dgm:t>
    </dgm:pt>
    <dgm:pt modelId="{4B69B39D-0572-463A-A9B4-9399436623BC}" type="pres">
      <dgm:prSet presAssocID="{15BB944E-37D3-476F-B6C1-8FD98931AA3A}" presName="connectorText" presStyleLbl="sibTrans2D1" presStyleIdx="2" presStyleCnt="5"/>
      <dgm:spPr/>
      <dgm:t>
        <a:bodyPr/>
        <a:lstStyle/>
        <a:p>
          <a:endParaRPr lang="es-EC"/>
        </a:p>
      </dgm:t>
    </dgm:pt>
    <dgm:pt modelId="{AC2424E4-2E4F-4576-8F72-2AEE2525291A}" type="pres">
      <dgm:prSet presAssocID="{0A790001-0F87-4019-BDD1-6509D4665F83}" presName="node" presStyleLbl="node1" presStyleIdx="3" presStyleCnt="5">
        <dgm:presLayoutVars>
          <dgm:bulletEnabled val="1"/>
        </dgm:presLayoutVars>
      </dgm:prSet>
      <dgm:spPr/>
      <dgm:t>
        <a:bodyPr/>
        <a:lstStyle/>
        <a:p>
          <a:endParaRPr lang="es-EC"/>
        </a:p>
      </dgm:t>
    </dgm:pt>
    <dgm:pt modelId="{D2F726CD-9CA0-433B-8F6C-4FE8235F0BEE}" type="pres">
      <dgm:prSet presAssocID="{013DC1F1-68D0-4071-8641-2B83176BCE6B}" presName="sibTrans" presStyleLbl="sibTrans2D1" presStyleIdx="3" presStyleCnt="5"/>
      <dgm:spPr/>
      <dgm:t>
        <a:bodyPr/>
        <a:lstStyle/>
        <a:p>
          <a:endParaRPr lang="es-EC"/>
        </a:p>
      </dgm:t>
    </dgm:pt>
    <dgm:pt modelId="{BAD3503F-C478-45C3-89D6-A776E8434CED}" type="pres">
      <dgm:prSet presAssocID="{013DC1F1-68D0-4071-8641-2B83176BCE6B}" presName="connectorText" presStyleLbl="sibTrans2D1" presStyleIdx="3" presStyleCnt="5"/>
      <dgm:spPr/>
      <dgm:t>
        <a:bodyPr/>
        <a:lstStyle/>
        <a:p>
          <a:endParaRPr lang="es-EC"/>
        </a:p>
      </dgm:t>
    </dgm:pt>
    <dgm:pt modelId="{5BADDE84-907B-4B08-B1B4-E668E65E5D4A}" type="pres">
      <dgm:prSet presAssocID="{1CB973EE-E0E5-42CE-ACAC-BD2F373F1E19}" presName="node" presStyleLbl="node1" presStyleIdx="4" presStyleCnt="5">
        <dgm:presLayoutVars>
          <dgm:bulletEnabled val="1"/>
        </dgm:presLayoutVars>
      </dgm:prSet>
      <dgm:spPr/>
      <dgm:t>
        <a:bodyPr/>
        <a:lstStyle/>
        <a:p>
          <a:endParaRPr lang="es-EC"/>
        </a:p>
      </dgm:t>
    </dgm:pt>
    <dgm:pt modelId="{C3754233-3604-452F-A18D-6145966EC684}" type="pres">
      <dgm:prSet presAssocID="{342E025D-DBC5-4BD7-BAC7-0C147B7BBDFA}" presName="sibTrans" presStyleLbl="sibTrans2D1" presStyleIdx="4" presStyleCnt="5"/>
      <dgm:spPr/>
      <dgm:t>
        <a:bodyPr/>
        <a:lstStyle/>
        <a:p>
          <a:endParaRPr lang="es-EC"/>
        </a:p>
      </dgm:t>
    </dgm:pt>
    <dgm:pt modelId="{99711E26-BF00-4DA7-9CD7-FB4CC382DBF5}" type="pres">
      <dgm:prSet presAssocID="{342E025D-DBC5-4BD7-BAC7-0C147B7BBDFA}" presName="connectorText" presStyleLbl="sibTrans2D1" presStyleIdx="4" presStyleCnt="5"/>
      <dgm:spPr/>
      <dgm:t>
        <a:bodyPr/>
        <a:lstStyle/>
        <a:p>
          <a:endParaRPr lang="es-EC"/>
        </a:p>
      </dgm:t>
    </dgm:pt>
  </dgm:ptLst>
  <dgm:cxnLst>
    <dgm:cxn modelId="{23FFCC44-BABA-4967-9DE6-BE3E00F52088}" type="presOf" srcId="{E7CC775C-8C5E-47A3-BF74-8F8CB5E0077A}" destId="{23B8A11A-7A13-4905-B47E-E8A98554AE5F}" srcOrd="1" destOrd="0" presId="urn:microsoft.com/office/officeart/2005/8/layout/cycle2"/>
    <dgm:cxn modelId="{92D842D5-2244-4CDC-8E5F-53CA16BE3F9B}" type="presOf" srcId="{0A790001-0F87-4019-BDD1-6509D4665F83}" destId="{AC2424E4-2E4F-4576-8F72-2AEE2525291A}" srcOrd="0" destOrd="0" presId="urn:microsoft.com/office/officeart/2005/8/layout/cycle2"/>
    <dgm:cxn modelId="{1C71A0BE-9CEA-42E7-981C-2C6924D44929}" srcId="{DA983C2C-E165-4152-A4C0-7AB6842987F4}" destId="{68FCAA95-F41C-4C11-9D82-3B4F70E8DB2E}" srcOrd="0" destOrd="0" parTransId="{D03D36C3-4A54-4C28-935C-0DB4A6475A0A}" sibTransId="{EFCD43CF-64A1-4516-B4EA-EFB9B6350BBC}"/>
    <dgm:cxn modelId="{9786A4BA-39B2-42F8-95E3-380C4CCE9568}" srcId="{DA983C2C-E165-4152-A4C0-7AB6842987F4}" destId="{EAD05A60-911C-4AF6-ABDD-3325624869B9}" srcOrd="1" destOrd="0" parTransId="{EE813BD1-258D-4342-9AAD-DE102AF45602}" sibTransId="{E7CC775C-8C5E-47A3-BF74-8F8CB5E0077A}"/>
    <dgm:cxn modelId="{97B7A388-B67F-4F52-B69C-FFABF7C3EF33}" type="presOf" srcId="{013DC1F1-68D0-4071-8641-2B83176BCE6B}" destId="{BAD3503F-C478-45C3-89D6-A776E8434CED}" srcOrd="1" destOrd="0" presId="urn:microsoft.com/office/officeart/2005/8/layout/cycle2"/>
    <dgm:cxn modelId="{E79F409B-E4EA-4778-9037-06889AD9D225}" type="presOf" srcId="{EAD05A60-911C-4AF6-ABDD-3325624869B9}" destId="{7C4D9636-6937-4403-BFB8-6CCEBDD7F2DB}" srcOrd="0" destOrd="0" presId="urn:microsoft.com/office/officeart/2005/8/layout/cycle2"/>
    <dgm:cxn modelId="{7E724B9D-25FB-4DC1-9229-7BECCDB24FF2}" srcId="{DA983C2C-E165-4152-A4C0-7AB6842987F4}" destId="{DA8AE04D-11AC-4F45-93B5-3D13A9830BA5}" srcOrd="2" destOrd="0" parTransId="{DF96D84B-D7A8-4875-8494-B7822E82DB56}" sibTransId="{15BB944E-37D3-476F-B6C1-8FD98931AA3A}"/>
    <dgm:cxn modelId="{7789EAED-41C2-40C9-8B50-4FE7B638FC50}" type="presOf" srcId="{013DC1F1-68D0-4071-8641-2B83176BCE6B}" destId="{D2F726CD-9CA0-433B-8F6C-4FE8235F0BEE}" srcOrd="0" destOrd="0" presId="urn:microsoft.com/office/officeart/2005/8/layout/cycle2"/>
    <dgm:cxn modelId="{A104D765-891F-49F7-8A09-9EFD81719256}" type="presOf" srcId="{342E025D-DBC5-4BD7-BAC7-0C147B7BBDFA}" destId="{99711E26-BF00-4DA7-9CD7-FB4CC382DBF5}" srcOrd="1" destOrd="0" presId="urn:microsoft.com/office/officeart/2005/8/layout/cycle2"/>
    <dgm:cxn modelId="{0B638936-B85B-41BA-B7CB-C6C2D76B3EA8}" type="presOf" srcId="{DA8AE04D-11AC-4F45-93B5-3D13A9830BA5}" destId="{02BA36E2-2561-4C34-92BA-26283EB2A15B}" srcOrd="0" destOrd="0" presId="urn:microsoft.com/office/officeart/2005/8/layout/cycle2"/>
    <dgm:cxn modelId="{3C505E02-393B-4BB9-B3EF-19B8739A5AEB}" type="presOf" srcId="{68FCAA95-F41C-4C11-9D82-3B4F70E8DB2E}" destId="{497A5CAB-76D5-483C-85F4-8241EE39B1FF}" srcOrd="0" destOrd="0" presId="urn:microsoft.com/office/officeart/2005/8/layout/cycle2"/>
    <dgm:cxn modelId="{C55336D1-0A5A-44FC-8C5D-E6E71825AD2C}" type="presOf" srcId="{15BB944E-37D3-476F-B6C1-8FD98931AA3A}" destId="{AD53E41D-F149-4AE9-915F-C2A4A17F455D}" srcOrd="0" destOrd="0" presId="urn:microsoft.com/office/officeart/2005/8/layout/cycle2"/>
    <dgm:cxn modelId="{F84D18AB-F95F-42B8-A087-E4872B6D0FC0}" srcId="{DA983C2C-E165-4152-A4C0-7AB6842987F4}" destId="{0A790001-0F87-4019-BDD1-6509D4665F83}" srcOrd="3" destOrd="0" parTransId="{B60496EF-A226-4967-8CDC-F67FA599A0DA}" sibTransId="{013DC1F1-68D0-4071-8641-2B83176BCE6B}"/>
    <dgm:cxn modelId="{1F0C22CC-8E71-4AE2-A21D-B4CEC2CC868C}" type="presOf" srcId="{1CB973EE-E0E5-42CE-ACAC-BD2F373F1E19}" destId="{5BADDE84-907B-4B08-B1B4-E668E65E5D4A}" srcOrd="0" destOrd="0" presId="urn:microsoft.com/office/officeart/2005/8/layout/cycle2"/>
    <dgm:cxn modelId="{B4E8FE19-E406-4DA7-ADF9-DC32CB800B78}" srcId="{DA983C2C-E165-4152-A4C0-7AB6842987F4}" destId="{1CB973EE-E0E5-42CE-ACAC-BD2F373F1E19}" srcOrd="4" destOrd="0" parTransId="{C1DA9639-D597-46C2-A673-E6FD4AF54C4F}" sibTransId="{342E025D-DBC5-4BD7-BAC7-0C147B7BBDFA}"/>
    <dgm:cxn modelId="{52C16B27-D7A3-4AC8-814A-3C591145F0D0}" type="presOf" srcId="{15BB944E-37D3-476F-B6C1-8FD98931AA3A}" destId="{4B69B39D-0572-463A-A9B4-9399436623BC}" srcOrd="1" destOrd="0" presId="urn:microsoft.com/office/officeart/2005/8/layout/cycle2"/>
    <dgm:cxn modelId="{E19EBCC5-D223-4B98-9083-41564AD28C08}" type="presOf" srcId="{EFCD43CF-64A1-4516-B4EA-EFB9B6350BBC}" destId="{41D5B985-BD7E-45E9-86E8-B4AC96E905C4}" srcOrd="1" destOrd="0" presId="urn:microsoft.com/office/officeart/2005/8/layout/cycle2"/>
    <dgm:cxn modelId="{C9EDF3AA-7617-4BBB-BC19-FD60062C1CB2}" type="presOf" srcId="{342E025D-DBC5-4BD7-BAC7-0C147B7BBDFA}" destId="{C3754233-3604-452F-A18D-6145966EC684}" srcOrd="0" destOrd="0" presId="urn:microsoft.com/office/officeart/2005/8/layout/cycle2"/>
    <dgm:cxn modelId="{5F904CA9-D26E-47D0-85BC-6034569726D0}" type="presOf" srcId="{DA983C2C-E165-4152-A4C0-7AB6842987F4}" destId="{5E536D15-0AF5-4866-8902-97416B6C3911}" srcOrd="0" destOrd="0" presId="urn:microsoft.com/office/officeart/2005/8/layout/cycle2"/>
    <dgm:cxn modelId="{D998E0F2-1EBB-4129-B50F-837AF99E3B0B}" type="presOf" srcId="{EFCD43CF-64A1-4516-B4EA-EFB9B6350BBC}" destId="{3322BACB-745B-45DB-86B6-C4D72B4A8C74}" srcOrd="0" destOrd="0" presId="urn:microsoft.com/office/officeart/2005/8/layout/cycle2"/>
    <dgm:cxn modelId="{74924B0D-7968-480A-8F1A-5FDAEB8B9FA5}" type="presOf" srcId="{E7CC775C-8C5E-47A3-BF74-8F8CB5E0077A}" destId="{B030730A-BA7F-4A76-A999-A691AB8D2F1E}" srcOrd="0" destOrd="0" presId="urn:microsoft.com/office/officeart/2005/8/layout/cycle2"/>
    <dgm:cxn modelId="{B0143F6F-08B9-40DD-8764-B0E8662F9781}" type="presParOf" srcId="{5E536D15-0AF5-4866-8902-97416B6C3911}" destId="{497A5CAB-76D5-483C-85F4-8241EE39B1FF}" srcOrd="0" destOrd="0" presId="urn:microsoft.com/office/officeart/2005/8/layout/cycle2"/>
    <dgm:cxn modelId="{F67FD659-3412-48B1-8F86-50111A52F96F}" type="presParOf" srcId="{5E536D15-0AF5-4866-8902-97416B6C3911}" destId="{3322BACB-745B-45DB-86B6-C4D72B4A8C74}" srcOrd="1" destOrd="0" presId="urn:microsoft.com/office/officeart/2005/8/layout/cycle2"/>
    <dgm:cxn modelId="{14C2393C-7E4B-458B-A77A-3785EC6CDD7C}" type="presParOf" srcId="{3322BACB-745B-45DB-86B6-C4D72B4A8C74}" destId="{41D5B985-BD7E-45E9-86E8-B4AC96E905C4}" srcOrd="0" destOrd="0" presId="urn:microsoft.com/office/officeart/2005/8/layout/cycle2"/>
    <dgm:cxn modelId="{4DB11DAD-017C-471B-BD6B-8E6F425944D2}" type="presParOf" srcId="{5E536D15-0AF5-4866-8902-97416B6C3911}" destId="{7C4D9636-6937-4403-BFB8-6CCEBDD7F2DB}" srcOrd="2" destOrd="0" presId="urn:microsoft.com/office/officeart/2005/8/layout/cycle2"/>
    <dgm:cxn modelId="{BBF51FA1-937F-4003-8E20-F30737356911}" type="presParOf" srcId="{5E536D15-0AF5-4866-8902-97416B6C3911}" destId="{B030730A-BA7F-4A76-A999-A691AB8D2F1E}" srcOrd="3" destOrd="0" presId="urn:microsoft.com/office/officeart/2005/8/layout/cycle2"/>
    <dgm:cxn modelId="{7D92BB40-2675-4D26-A38B-6DAEDF221925}" type="presParOf" srcId="{B030730A-BA7F-4A76-A999-A691AB8D2F1E}" destId="{23B8A11A-7A13-4905-B47E-E8A98554AE5F}" srcOrd="0" destOrd="0" presId="urn:microsoft.com/office/officeart/2005/8/layout/cycle2"/>
    <dgm:cxn modelId="{2FFEFAF6-BA03-4C1A-B2FE-C4920CD897F5}" type="presParOf" srcId="{5E536D15-0AF5-4866-8902-97416B6C3911}" destId="{02BA36E2-2561-4C34-92BA-26283EB2A15B}" srcOrd="4" destOrd="0" presId="urn:microsoft.com/office/officeart/2005/8/layout/cycle2"/>
    <dgm:cxn modelId="{C19117F5-B2DE-4CBC-B6BB-7D81DA18524D}" type="presParOf" srcId="{5E536D15-0AF5-4866-8902-97416B6C3911}" destId="{AD53E41D-F149-4AE9-915F-C2A4A17F455D}" srcOrd="5" destOrd="0" presId="urn:microsoft.com/office/officeart/2005/8/layout/cycle2"/>
    <dgm:cxn modelId="{347F9AA9-8012-42E1-9A9D-A7730C461004}" type="presParOf" srcId="{AD53E41D-F149-4AE9-915F-C2A4A17F455D}" destId="{4B69B39D-0572-463A-A9B4-9399436623BC}" srcOrd="0" destOrd="0" presId="urn:microsoft.com/office/officeart/2005/8/layout/cycle2"/>
    <dgm:cxn modelId="{5B437560-AEB1-4F07-B043-CD1C503BF0CA}" type="presParOf" srcId="{5E536D15-0AF5-4866-8902-97416B6C3911}" destId="{AC2424E4-2E4F-4576-8F72-2AEE2525291A}" srcOrd="6" destOrd="0" presId="urn:microsoft.com/office/officeart/2005/8/layout/cycle2"/>
    <dgm:cxn modelId="{4865BDCB-CB6D-4976-B375-661A54688B35}" type="presParOf" srcId="{5E536D15-0AF5-4866-8902-97416B6C3911}" destId="{D2F726CD-9CA0-433B-8F6C-4FE8235F0BEE}" srcOrd="7" destOrd="0" presId="urn:microsoft.com/office/officeart/2005/8/layout/cycle2"/>
    <dgm:cxn modelId="{3BE0210D-E670-4818-8E79-C4D5158A7360}" type="presParOf" srcId="{D2F726CD-9CA0-433B-8F6C-4FE8235F0BEE}" destId="{BAD3503F-C478-45C3-89D6-A776E8434CED}" srcOrd="0" destOrd="0" presId="urn:microsoft.com/office/officeart/2005/8/layout/cycle2"/>
    <dgm:cxn modelId="{1A0B83DB-9053-4AF2-95F0-DBD0C2954EFB}" type="presParOf" srcId="{5E536D15-0AF5-4866-8902-97416B6C3911}" destId="{5BADDE84-907B-4B08-B1B4-E668E65E5D4A}" srcOrd="8" destOrd="0" presId="urn:microsoft.com/office/officeart/2005/8/layout/cycle2"/>
    <dgm:cxn modelId="{1896B344-E29C-4193-B928-BCF52C02E942}" type="presParOf" srcId="{5E536D15-0AF5-4866-8902-97416B6C3911}" destId="{C3754233-3604-452F-A18D-6145966EC684}" srcOrd="9" destOrd="0" presId="urn:microsoft.com/office/officeart/2005/8/layout/cycle2"/>
    <dgm:cxn modelId="{165669DB-1291-448A-8548-0A6D155109BE}" type="presParOf" srcId="{C3754233-3604-452F-A18D-6145966EC684}" destId="{99711E26-BF00-4DA7-9CD7-FB4CC382DBF5}" srcOrd="0" destOrd="0" presId="urn:microsoft.com/office/officeart/2005/8/layout/cycle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BEEC84-E7B8-4D3A-89FD-9E887274008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EC"/>
        </a:p>
      </dgm:t>
    </dgm:pt>
    <dgm:pt modelId="{2CEDE1F8-7403-4588-83E0-5B358B6035F6}">
      <dgm:prSet phldrT="[Texto]"/>
      <dgm:spPr>
        <a:blipFill rotWithShape="0">
          <a:blip xmlns:r="http://schemas.openxmlformats.org/officeDocument/2006/relationships" r:embed="rId1"/>
          <a:stretch>
            <a:fillRect/>
          </a:stretch>
        </a:blipFill>
      </dgm:spPr>
      <dgm:t>
        <a:bodyPr/>
        <a:lstStyle/>
        <a:p>
          <a:endParaRPr lang="es-EC" b="1" dirty="0"/>
        </a:p>
      </dgm:t>
    </dgm:pt>
    <dgm:pt modelId="{97561866-9A5F-41B3-BE90-2131854A2294}" type="parTrans" cxnId="{1331CEBD-8A3D-46A8-AF25-EFDAB4B7F8D4}">
      <dgm:prSet/>
      <dgm:spPr/>
      <dgm:t>
        <a:bodyPr/>
        <a:lstStyle/>
        <a:p>
          <a:endParaRPr lang="es-EC" b="1"/>
        </a:p>
      </dgm:t>
    </dgm:pt>
    <dgm:pt modelId="{3DDD057A-9F09-4660-91CE-1ECAA588704D}" type="sibTrans" cxnId="{1331CEBD-8A3D-46A8-AF25-EFDAB4B7F8D4}">
      <dgm:prSet/>
      <dgm:spPr/>
      <dgm:t>
        <a:bodyPr/>
        <a:lstStyle/>
        <a:p>
          <a:endParaRPr lang="es-EC" b="1"/>
        </a:p>
      </dgm:t>
    </dgm:pt>
    <dgm:pt modelId="{C0720980-9265-4E40-A4AB-5564A4F72E0D}">
      <dgm:prSet phldrT="[Texto]"/>
      <dgm:spPr>
        <a:solidFill>
          <a:srgbClr val="002060"/>
        </a:solidFill>
      </dgm:spPr>
      <dgm:t>
        <a:bodyPr/>
        <a:lstStyle/>
        <a:p>
          <a:r>
            <a:rPr lang="es-EC" b="1" dirty="0" smtClean="0"/>
            <a:t>MUNDO CAMBIANTE</a:t>
          </a:r>
          <a:endParaRPr lang="es-EC" b="1" dirty="0"/>
        </a:p>
      </dgm:t>
    </dgm:pt>
    <dgm:pt modelId="{740A60B1-3F27-4A9C-8174-243B52242B92}" type="parTrans" cxnId="{A9A9F97A-9F8E-4EAF-9A73-9617578E51CA}">
      <dgm:prSet/>
      <dgm:spPr/>
      <dgm:t>
        <a:bodyPr/>
        <a:lstStyle/>
        <a:p>
          <a:endParaRPr lang="es-EC" b="1"/>
        </a:p>
      </dgm:t>
    </dgm:pt>
    <dgm:pt modelId="{DDD6E137-CC65-45C2-9EEC-506362835B88}" type="sibTrans" cxnId="{A9A9F97A-9F8E-4EAF-9A73-9617578E51CA}">
      <dgm:prSet/>
      <dgm:spPr/>
      <dgm:t>
        <a:bodyPr/>
        <a:lstStyle/>
        <a:p>
          <a:endParaRPr lang="es-EC" b="1"/>
        </a:p>
      </dgm:t>
    </dgm:pt>
    <dgm:pt modelId="{5503AABC-1EC0-46E3-8601-6D6FE8A0D07A}">
      <dgm:prSet phldrT="[Texto]"/>
      <dgm:spPr>
        <a:solidFill>
          <a:schemeClr val="bg2">
            <a:lumMod val="10000"/>
          </a:schemeClr>
        </a:solidFill>
      </dgm:spPr>
      <dgm:t>
        <a:bodyPr/>
        <a:lstStyle/>
        <a:p>
          <a:r>
            <a:rPr lang="es-EC" b="1" dirty="0" smtClean="0"/>
            <a:t>DEPENDENCIA</a:t>
          </a:r>
          <a:endParaRPr lang="es-EC" b="1" dirty="0"/>
        </a:p>
      </dgm:t>
    </dgm:pt>
    <dgm:pt modelId="{82FEC816-9AF7-4D8D-9762-669139562F3C}" type="parTrans" cxnId="{02A9E310-C801-49F7-80B1-7648E2BBB2ED}">
      <dgm:prSet/>
      <dgm:spPr/>
      <dgm:t>
        <a:bodyPr/>
        <a:lstStyle/>
        <a:p>
          <a:endParaRPr lang="es-EC" b="1"/>
        </a:p>
      </dgm:t>
    </dgm:pt>
    <dgm:pt modelId="{928D75BE-E48F-47E0-84CC-24D1B3EE2A26}" type="sibTrans" cxnId="{02A9E310-C801-49F7-80B1-7648E2BBB2ED}">
      <dgm:prSet/>
      <dgm:spPr/>
      <dgm:t>
        <a:bodyPr/>
        <a:lstStyle/>
        <a:p>
          <a:endParaRPr lang="es-EC" b="1"/>
        </a:p>
      </dgm:t>
    </dgm:pt>
    <dgm:pt modelId="{17DFF2BD-665E-437B-8B99-9CB3D5DC1D04}">
      <dgm:prSet phldrT="[Texto]"/>
      <dgm:spPr>
        <a:solidFill>
          <a:schemeClr val="accent3">
            <a:lumMod val="50000"/>
          </a:schemeClr>
        </a:solidFill>
      </dgm:spPr>
      <dgm:t>
        <a:bodyPr/>
        <a:lstStyle/>
        <a:p>
          <a:r>
            <a:rPr lang="es-EC" b="1" dirty="0" smtClean="0"/>
            <a:t>AUTONOMÍA ESTRATÉGICA</a:t>
          </a:r>
          <a:endParaRPr lang="es-EC" b="1" dirty="0"/>
        </a:p>
      </dgm:t>
    </dgm:pt>
    <dgm:pt modelId="{4C30B2BD-EB5F-4EB2-B6DA-EC71E846EA5A}" type="parTrans" cxnId="{9C3C75F7-E265-44BC-BDB0-BBB7D3C77A23}">
      <dgm:prSet/>
      <dgm:spPr/>
      <dgm:t>
        <a:bodyPr/>
        <a:lstStyle/>
        <a:p>
          <a:endParaRPr lang="es-EC" b="1"/>
        </a:p>
      </dgm:t>
    </dgm:pt>
    <dgm:pt modelId="{CDD42A3A-3462-4F4F-82DB-AAACE2E5FB89}" type="sibTrans" cxnId="{9C3C75F7-E265-44BC-BDB0-BBB7D3C77A23}">
      <dgm:prSet/>
      <dgm:spPr/>
      <dgm:t>
        <a:bodyPr/>
        <a:lstStyle/>
        <a:p>
          <a:endParaRPr lang="es-EC" b="1"/>
        </a:p>
      </dgm:t>
    </dgm:pt>
    <dgm:pt modelId="{C69F8B3F-7DBE-4E1B-9517-4D7F5A71A98B}">
      <dgm:prSet phldrT="[Texto]"/>
      <dgm:spPr>
        <a:solidFill>
          <a:srgbClr val="7030A0"/>
        </a:solidFill>
      </dgm:spPr>
      <dgm:t>
        <a:bodyPr/>
        <a:lstStyle/>
        <a:p>
          <a:r>
            <a:rPr lang="es-EC" b="1" dirty="0" smtClean="0"/>
            <a:t>INDUSTRIA DE LA DEFENSA</a:t>
          </a:r>
          <a:endParaRPr lang="es-EC" b="1" dirty="0"/>
        </a:p>
      </dgm:t>
    </dgm:pt>
    <dgm:pt modelId="{B7F8F77F-B03B-4D7F-ADA3-6C7D0611D7F8}" type="parTrans" cxnId="{5F999164-431E-432B-8495-F78086245F8B}">
      <dgm:prSet/>
      <dgm:spPr/>
      <dgm:t>
        <a:bodyPr/>
        <a:lstStyle/>
        <a:p>
          <a:endParaRPr lang="es-EC" b="1"/>
        </a:p>
      </dgm:t>
    </dgm:pt>
    <dgm:pt modelId="{20FDFCB8-424B-4607-BC43-32CB809C4AE7}" type="sibTrans" cxnId="{5F999164-431E-432B-8495-F78086245F8B}">
      <dgm:prSet/>
      <dgm:spPr/>
      <dgm:t>
        <a:bodyPr/>
        <a:lstStyle/>
        <a:p>
          <a:endParaRPr lang="es-EC" b="1"/>
        </a:p>
      </dgm:t>
    </dgm:pt>
    <dgm:pt modelId="{548E08E4-154E-4125-BDB8-DA9874D57D35}" type="pres">
      <dgm:prSet presAssocID="{DCBEEC84-E7B8-4D3A-89FD-9E887274008F}" presName="Name0" presStyleCnt="0">
        <dgm:presLayoutVars>
          <dgm:chMax val="1"/>
          <dgm:dir/>
          <dgm:animLvl val="ctr"/>
          <dgm:resizeHandles val="exact"/>
        </dgm:presLayoutVars>
      </dgm:prSet>
      <dgm:spPr/>
      <dgm:t>
        <a:bodyPr/>
        <a:lstStyle/>
        <a:p>
          <a:endParaRPr lang="es-EC"/>
        </a:p>
      </dgm:t>
    </dgm:pt>
    <dgm:pt modelId="{432EA75D-84EA-4EFE-872C-367F8A66105A}" type="pres">
      <dgm:prSet presAssocID="{2CEDE1F8-7403-4588-83E0-5B358B6035F6}" presName="centerShape" presStyleLbl="node0" presStyleIdx="0" presStyleCnt="1"/>
      <dgm:spPr/>
      <dgm:t>
        <a:bodyPr/>
        <a:lstStyle/>
        <a:p>
          <a:endParaRPr lang="es-EC"/>
        </a:p>
      </dgm:t>
    </dgm:pt>
    <dgm:pt modelId="{ACFB4887-C901-4CF8-8C96-289770ED6095}" type="pres">
      <dgm:prSet presAssocID="{C0720980-9265-4E40-A4AB-5564A4F72E0D}" presName="node" presStyleLbl="node1" presStyleIdx="0" presStyleCnt="4">
        <dgm:presLayoutVars>
          <dgm:bulletEnabled val="1"/>
        </dgm:presLayoutVars>
      </dgm:prSet>
      <dgm:spPr/>
      <dgm:t>
        <a:bodyPr/>
        <a:lstStyle/>
        <a:p>
          <a:endParaRPr lang="es-EC"/>
        </a:p>
      </dgm:t>
    </dgm:pt>
    <dgm:pt modelId="{1C619AEA-727F-4F60-85D6-C93465DCA719}" type="pres">
      <dgm:prSet presAssocID="{C0720980-9265-4E40-A4AB-5564A4F72E0D}" presName="dummy" presStyleCnt="0"/>
      <dgm:spPr/>
    </dgm:pt>
    <dgm:pt modelId="{24173D10-696B-4F96-A398-54062DB8E854}" type="pres">
      <dgm:prSet presAssocID="{DDD6E137-CC65-45C2-9EEC-506362835B88}" presName="sibTrans" presStyleLbl="sibTrans2D1" presStyleIdx="0" presStyleCnt="4"/>
      <dgm:spPr/>
      <dgm:t>
        <a:bodyPr/>
        <a:lstStyle/>
        <a:p>
          <a:endParaRPr lang="es-EC"/>
        </a:p>
      </dgm:t>
    </dgm:pt>
    <dgm:pt modelId="{40CBE5AE-E4C3-476E-B6E9-3A7A80039BED}" type="pres">
      <dgm:prSet presAssocID="{5503AABC-1EC0-46E3-8601-6D6FE8A0D07A}" presName="node" presStyleLbl="node1" presStyleIdx="1" presStyleCnt="4">
        <dgm:presLayoutVars>
          <dgm:bulletEnabled val="1"/>
        </dgm:presLayoutVars>
      </dgm:prSet>
      <dgm:spPr/>
      <dgm:t>
        <a:bodyPr/>
        <a:lstStyle/>
        <a:p>
          <a:endParaRPr lang="es-EC"/>
        </a:p>
      </dgm:t>
    </dgm:pt>
    <dgm:pt modelId="{021955DB-4663-4D28-A1B0-0B311DB9C1A8}" type="pres">
      <dgm:prSet presAssocID="{5503AABC-1EC0-46E3-8601-6D6FE8A0D07A}" presName="dummy" presStyleCnt="0"/>
      <dgm:spPr/>
    </dgm:pt>
    <dgm:pt modelId="{D9B2AE2E-1F04-4918-8630-ED11224692F2}" type="pres">
      <dgm:prSet presAssocID="{928D75BE-E48F-47E0-84CC-24D1B3EE2A26}" presName="sibTrans" presStyleLbl="sibTrans2D1" presStyleIdx="1" presStyleCnt="4"/>
      <dgm:spPr/>
      <dgm:t>
        <a:bodyPr/>
        <a:lstStyle/>
        <a:p>
          <a:endParaRPr lang="es-EC"/>
        </a:p>
      </dgm:t>
    </dgm:pt>
    <dgm:pt modelId="{0E72529F-A458-459B-B73C-B4282A7C80DF}" type="pres">
      <dgm:prSet presAssocID="{17DFF2BD-665E-437B-8B99-9CB3D5DC1D04}" presName="node" presStyleLbl="node1" presStyleIdx="2" presStyleCnt="4">
        <dgm:presLayoutVars>
          <dgm:bulletEnabled val="1"/>
        </dgm:presLayoutVars>
      </dgm:prSet>
      <dgm:spPr/>
      <dgm:t>
        <a:bodyPr/>
        <a:lstStyle/>
        <a:p>
          <a:endParaRPr lang="es-EC"/>
        </a:p>
      </dgm:t>
    </dgm:pt>
    <dgm:pt modelId="{B536EB4F-27B0-4D8A-8449-3FD2E9C56E81}" type="pres">
      <dgm:prSet presAssocID="{17DFF2BD-665E-437B-8B99-9CB3D5DC1D04}" presName="dummy" presStyleCnt="0"/>
      <dgm:spPr/>
    </dgm:pt>
    <dgm:pt modelId="{6C4CDFBE-96D8-41E7-A9CF-417B85FC87C3}" type="pres">
      <dgm:prSet presAssocID="{CDD42A3A-3462-4F4F-82DB-AAACE2E5FB89}" presName="sibTrans" presStyleLbl="sibTrans2D1" presStyleIdx="2" presStyleCnt="4"/>
      <dgm:spPr/>
      <dgm:t>
        <a:bodyPr/>
        <a:lstStyle/>
        <a:p>
          <a:endParaRPr lang="es-EC"/>
        </a:p>
      </dgm:t>
    </dgm:pt>
    <dgm:pt modelId="{143CD106-CF32-4EA1-894B-FF0F5C9B8760}" type="pres">
      <dgm:prSet presAssocID="{C69F8B3F-7DBE-4E1B-9517-4D7F5A71A98B}" presName="node" presStyleLbl="node1" presStyleIdx="3" presStyleCnt="4">
        <dgm:presLayoutVars>
          <dgm:bulletEnabled val="1"/>
        </dgm:presLayoutVars>
      </dgm:prSet>
      <dgm:spPr/>
      <dgm:t>
        <a:bodyPr/>
        <a:lstStyle/>
        <a:p>
          <a:endParaRPr lang="es-EC"/>
        </a:p>
      </dgm:t>
    </dgm:pt>
    <dgm:pt modelId="{D8A0021F-1FC5-4478-A1BB-1B3421E91CDC}" type="pres">
      <dgm:prSet presAssocID="{C69F8B3F-7DBE-4E1B-9517-4D7F5A71A98B}" presName="dummy" presStyleCnt="0"/>
      <dgm:spPr/>
    </dgm:pt>
    <dgm:pt modelId="{7B8C397E-4DBF-4523-ADA1-45F6CD13F91C}" type="pres">
      <dgm:prSet presAssocID="{20FDFCB8-424B-4607-BC43-32CB809C4AE7}" presName="sibTrans" presStyleLbl="sibTrans2D1" presStyleIdx="3" presStyleCnt="4"/>
      <dgm:spPr/>
      <dgm:t>
        <a:bodyPr/>
        <a:lstStyle/>
        <a:p>
          <a:endParaRPr lang="es-EC"/>
        </a:p>
      </dgm:t>
    </dgm:pt>
  </dgm:ptLst>
  <dgm:cxnLst>
    <dgm:cxn modelId="{5F999164-431E-432B-8495-F78086245F8B}" srcId="{2CEDE1F8-7403-4588-83E0-5B358B6035F6}" destId="{C69F8B3F-7DBE-4E1B-9517-4D7F5A71A98B}" srcOrd="3" destOrd="0" parTransId="{B7F8F77F-B03B-4D7F-ADA3-6C7D0611D7F8}" sibTransId="{20FDFCB8-424B-4607-BC43-32CB809C4AE7}"/>
    <dgm:cxn modelId="{ED166A2C-8A18-4981-AA57-E8977CEFF609}" type="presOf" srcId="{C69F8B3F-7DBE-4E1B-9517-4D7F5A71A98B}" destId="{143CD106-CF32-4EA1-894B-FF0F5C9B8760}" srcOrd="0" destOrd="0" presId="urn:microsoft.com/office/officeart/2005/8/layout/radial6"/>
    <dgm:cxn modelId="{EC4D691E-B737-4E63-B677-057F65885BFC}" type="presOf" srcId="{17DFF2BD-665E-437B-8B99-9CB3D5DC1D04}" destId="{0E72529F-A458-459B-B73C-B4282A7C80DF}" srcOrd="0" destOrd="0" presId="urn:microsoft.com/office/officeart/2005/8/layout/radial6"/>
    <dgm:cxn modelId="{2C0DC5DB-A9F7-48E2-8F5F-681E7C015992}" type="presOf" srcId="{DCBEEC84-E7B8-4D3A-89FD-9E887274008F}" destId="{548E08E4-154E-4125-BDB8-DA9874D57D35}" srcOrd="0" destOrd="0" presId="urn:microsoft.com/office/officeart/2005/8/layout/radial6"/>
    <dgm:cxn modelId="{A0613F09-6395-42EB-A58C-A9A54E595E40}" type="presOf" srcId="{5503AABC-1EC0-46E3-8601-6D6FE8A0D07A}" destId="{40CBE5AE-E4C3-476E-B6E9-3A7A80039BED}" srcOrd="0" destOrd="0" presId="urn:microsoft.com/office/officeart/2005/8/layout/radial6"/>
    <dgm:cxn modelId="{A9A60422-5184-4DA2-B7C6-2E1714211D52}" type="presOf" srcId="{2CEDE1F8-7403-4588-83E0-5B358B6035F6}" destId="{432EA75D-84EA-4EFE-872C-367F8A66105A}" srcOrd="0" destOrd="0" presId="urn:microsoft.com/office/officeart/2005/8/layout/radial6"/>
    <dgm:cxn modelId="{38FDC11D-0C7E-4B81-BD98-64667DDDBCEC}" type="presOf" srcId="{928D75BE-E48F-47E0-84CC-24D1B3EE2A26}" destId="{D9B2AE2E-1F04-4918-8630-ED11224692F2}" srcOrd="0" destOrd="0" presId="urn:microsoft.com/office/officeart/2005/8/layout/radial6"/>
    <dgm:cxn modelId="{02A9E310-C801-49F7-80B1-7648E2BBB2ED}" srcId="{2CEDE1F8-7403-4588-83E0-5B358B6035F6}" destId="{5503AABC-1EC0-46E3-8601-6D6FE8A0D07A}" srcOrd="1" destOrd="0" parTransId="{82FEC816-9AF7-4D8D-9762-669139562F3C}" sibTransId="{928D75BE-E48F-47E0-84CC-24D1B3EE2A26}"/>
    <dgm:cxn modelId="{E704D9C9-C521-469D-BCAE-2FDB12ECDF4C}" type="presOf" srcId="{DDD6E137-CC65-45C2-9EEC-506362835B88}" destId="{24173D10-696B-4F96-A398-54062DB8E854}" srcOrd="0" destOrd="0" presId="urn:microsoft.com/office/officeart/2005/8/layout/radial6"/>
    <dgm:cxn modelId="{9C3C75F7-E265-44BC-BDB0-BBB7D3C77A23}" srcId="{2CEDE1F8-7403-4588-83E0-5B358B6035F6}" destId="{17DFF2BD-665E-437B-8B99-9CB3D5DC1D04}" srcOrd="2" destOrd="0" parTransId="{4C30B2BD-EB5F-4EB2-B6DA-EC71E846EA5A}" sibTransId="{CDD42A3A-3462-4F4F-82DB-AAACE2E5FB89}"/>
    <dgm:cxn modelId="{1331CEBD-8A3D-46A8-AF25-EFDAB4B7F8D4}" srcId="{DCBEEC84-E7B8-4D3A-89FD-9E887274008F}" destId="{2CEDE1F8-7403-4588-83E0-5B358B6035F6}" srcOrd="0" destOrd="0" parTransId="{97561866-9A5F-41B3-BE90-2131854A2294}" sibTransId="{3DDD057A-9F09-4660-91CE-1ECAA588704D}"/>
    <dgm:cxn modelId="{23BE6DD3-D09C-47C1-9076-2AE9625F84BB}" type="presOf" srcId="{20FDFCB8-424B-4607-BC43-32CB809C4AE7}" destId="{7B8C397E-4DBF-4523-ADA1-45F6CD13F91C}" srcOrd="0" destOrd="0" presId="urn:microsoft.com/office/officeart/2005/8/layout/radial6"/>
    <dgm:cxn modelId="{1DEE68E8-0147-499D-8308-28272927B824}" type="presOf" srcId="{CDD42A3A-3462-4F4F-82DB-AAACE2E5FB89}" destId="{6C4CDFBE-96D8-41E7-A9CF-417B85FC87C3}" srcOrd="0" destOrd="0" presId="urn:microsoft.com/office/officeart/2005/8/layout/radial6"/>
    <dgm:cxn modelId="{A9A9F97A-9F8E-4EAF-9A73-9617578E51CA}" srcId="{2CEDE1F8-7403-4588-83E0-5B358B6035F6}" destId="{C0720980-9265-4E40-A4AB-5564A4F72E0D}" srcOrd="0" destOrd="0" parTransId="{740A60B1-3F27-4A9C-8174-243B52242B92}" sibTransId="{DDD6E137-CC65-45C2-9EEC-506362835B88}"/>
    <dgm:cxn modelId="{AF01A45A-F00F-4491-B537-08877F232929}" type="presOf" srcId="{C0720980-9265-4E40-A4AB-5564A4F72E0D}" destId="{ACFB4887-C901-4CF8-8C96-289770ED6095}" srcOrd="0" destOrd="0" presId="urn:microsoft.com/office/officeart/2005/8/layout/radial6"/>
    <dgm:cxn modelId="{554D7158-7332-44A1-8EF6-F86C56BE42C2}" type="presParOf" srcId="{548E08E4-154E-4125-BDB8-DA9874D57D35}" destId="{432EA75D-84EA-4EFE-872C-367F8A66105A}" srcOrd="0" destOrd="0" presId="urn:microsoft.com/office/officeart/2005/8/layout/radial6"/>
    <dgm:cxn modelId="{542769AF-B506-4CB7-8588-2D5C26ED8FAE}" type="presParOf" srcId="{548E08E4-154E-4125-BDB8-DA9874D57D35}" destId="{ACFB4887-C901-4CF8-8C96-289770ED6095}" srcOrd="1" destOrd="0" presId="urn:microsoft.com/office/officeart/2005/8/layout/radial6"/>
    <dgm:cxn modelId="{E85C9726-9315-49F0-A188-85C5E842EFD1}" type="presParOf" srcId="{548E08E4-154E-4125-BDB8-DA9874D57D35}" destId="{1C619AEA-727F-4F60-85D6-C93465DCA719}" srcOrd="2" destOrd="0" presId="urn:microsoft.com/office/officeart/2005/8/layout/radial6"/>
    <dgm:cxn modelId="{F139365C-4C62-4181-ADA3-839EAC3F44EC}" type="presParOf" srcId="{548E08E4-154E-4125-BDB8-DA9874D57D35}" destId="{24173D10-696B-4F96-A398-54062DB8E854}" srcOrd="3" destOrd="0" presId="urn:microsoft.com/office/officeart/2005/8/layout/radial6"/>
    <dgm:cxn modelId="{2F59DB04-79C6-4C53-9147-CD1699E7B925}" type="presParOf" srcId="{548E08E4-154E-4125-BDB8-DA9874D57D35}" destId="{40CBE5AE-E4C3-476E-B6E9-3A7A80039BED}" srcOrd="4" destOrd="0" presId="urn:microsoft.com/office/officeart/2005/8/layout/radial6"/>
    <dgm:cxn modelId="{769E29A1-BC0A-4087-925E-F6013384BFFF}" type="presParOf" srcId="{548E08E4-154E-4125-BDB8-DA9874D57D35}" destId="{021955DB-4663-4D28-A1B0-0B311DB9C1A8}" srcOrd="5" destOrd="0" presId="urn:microsoft.com/office/officeart/2005/8/layout/radial6"/>
    <dgm:cxn modelId="{EA9ED9CE-F8B2-4CAC-90AE-566E24AE8CD4}" type="presParOf" srcId="{548E08E4-154E-4125-BDB8-DA9874D57D35}" destId="{D9B2AE2E-1F04-4918-8630-ED11224692F2}" srcOrd="6" destOrd="0" presId="urn:microsoft.com/office/officeart/2005/8/layout/radial6"/>
    <dgm:cxn modelId="{9067DCEA-2EE4-4761-9460-43999EC3B293}" type="presParOf" srcId="{548E08E4-154E-4125-BDB8-DA9874D57D35}" destId="{0E72529F-A458-459B-B73C-B4282A7C80DF}" srcOrd="7" destOrd="0" presId="urn:microsoft.com/office/officeart/2005/8/layout/radial6"/>
    <dgm:cxn modelId="{96400B22-C45A-496E-9AD3-4F0CAFE3268D}" type="presParOf" srcId="{548E08E4-154E-4125-BDB8-DA9874D57D35}" destId="{B536EB4F-27B0-4D8A-8449-3FD2E9C56E81}" srcOrd="8" destOrd="0" presId="urn:microsoft.com/office/officeart/2005/8/layout/radial6"/>
    <dgm:cxn modelId="{FF7CEB46-DC01-4827-B196-E76FF950CBA5}" type="presParOf" srcId="{548E08E4-154E-4125-BDB8-DA9874D57D35}" destId="{6C4CDFBE-96D8-41E7-A9CF-417B85FC87C3}" srcOrd="9" destOrd="0" presId="urn:microsoft.com/office/officeart/2005/8/layout/radial6"/>
    <dgm:cxn modelId="{8A5D12C5-C1A1-4937-8E2B-8A75B39AA1F1}" type="presParOf" srcId="{548E08E4-154E-4125-BDB8-DA9874D57D35}" destId="{143CD106-CF32-4EA1-894B-FF0F5C9B8760}" srcOrd="10" destOrd="0" presId="urn:microsoft.com/office/officeart/2005/8/layout/radial6"/>
    <dgm:cxn modelId="{F9A2616C-5E11-4917-9350-4417D2B4E5E7}" type="presParOf" srcId="{548E08E4-154E-4125-BDB8-DA9874D57D35}" destId="{D8A0021F-1FC5-4478-A1BB-1B3421E91CDC}" srcOrd="11" destOrd="0" presId="urn:microsoft.com/office/officeart/2005/8/layout/radial6"/>
    <dgm:cxn modelId="{61993276-CA55-4FA2-BAE6-9F425898C678}" type="presParOf" srcId="{548E08E4-154E-4125-BDB8-DA9874D57D35}" destId="{7B8C397E-4DBF-4523-ADA1-45F6CD13F91C}" srcOrd="12" destOrd="0" presId="urn:microsoft.com/office/officeart/2005/8/layout/radial6"/>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BEEC84-E7B8-4D3A-89FD-9E887274008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EC"/>
        </a:p>
      </dgm:t>
    </dgm:pt>
    <dgm:pt modelId="{2CEDE1F8-7403-4588-83E0-5B358B6035F6}">
      <dgm:prSet phldrT="[Texto]" custT="1"/>
      <dgm:spPr>
        <a:blipFill rotWithShape="0">
          <a:blip xmlns:r="http://schemas.openxmlformats.org/officeDocument/2006/relationships" r:embed="rId1"/>
          <a:stretch>
            <a:fillRect/>
          </a:stretch>
        </a:blipFill>
      </dgm:spPr>
      <dgm:t>
        <a:bodyPr/>
        <a:lstStyle/>
        <a:p>
          <a:r>
            <a:rPr lang="es-EC" sz="2400" b="1" dirty="0" smtClean="0"/>
            <a:t>ECUAD</a:t>
          </a:r>
          <a:br>
            <a:rPr lang="es-EC" sz="2400" b="1" dirty="0" smtClean="0"/>
          </a:br>
          <a:r>
            <a:rPr lang="es-EC" sz="2400" b="1" dirty="0" smtClean="0"/>
            <a:t/>
          </a:r>
          <a:br>
            <a:rPr lang="es-EC" sz="2400" b="1" dirty="0" smtClean="0"/>
          </a:br>
          <a:r>
            <a:rPr lang="es-EC" sz="2400" b="1" dirty="0" smtClean="0"/>
            <a:t>OR</a:t>
          </a:r>
          <a:endParaRPr lang="es-EC" sz="2400" b="1" dirty="0"/>
        </a:p>
      </dgm:t>
    </dgm:pt>
    <dgm:pt modelId="{97561866-9A5F-41B3-BE90-2131854A2294}" type="parTrans" cxnId="{1331CEBD-8A3D-46A8-AF25-EFDAB4B7F8D4}">
      <dgm:prSet/>
      <dgm:spPr/>
      <dgm:t>
        <a:bodyPr/>
        <a:lstStyle/>
        <a:p>
          <a:endParaRPr lang="es-EC" sz="1400" b="1"/>
        </a:p>
      </dgm:t>
    </dgm:pt>
    <dgm:pt modelId="{3DDD057A-9F09-4660-91CE-1ECAA588704D}" type="sibTrans" cxnId="{1331CEBD-8A3D-46A8-AF25-EFDAB4B7F8D4}">
      <dgm:prSet/>
      <dgm:spPr/>
      <dgm:t>
        <a:bodyPr/>
        <a:lstStyle/>
        <a:p>
          <a:endParaRPr lang="es-EC" sz="1400" b="1"/>
        </a:p>
      </dgm:t>
    </dgm:pt>
    <dgm:pt modelId="{C0720980-9265-4E40-A4AB-5564A4F72E0D}">
      <dgm:prSet phldrT="[Texto]" custT="1"/>
      <dgm:spPr>
        <a:solidFill>
          <a:srgbClr val="002060"/>
        </a:solidFill>
      </dgm:spPr>
      <dgm:t>
        <a:bodyPr/>
        <a:lstStyle/>
        <a:p>
          <a:r>
            <a:rPr lang="es-EC" sz="1400" b="1" dirty="0" smtClean="0"/>
            <a:t>DESMEMBRACIONES TERRITORIALES</a:t>
          </a:r>
          <a:endParaRPr lang="es-EC" sz="1400" b="1" dirty="0"/>
        </a:p>
      </dgm:t>
    </dgm:pt>
    <dgm:pt modelId="{740A60B1-3F27-4A9C-8174-243B52242B92}" type="parTrans" cxnId="{A9A9F97A-9F8E-4EAF-9A73-9617578E51CA}">
      <dgm:prSet/>
      <dgm:spPr/>
      <dgm:t>
        <a:bodyPr/>
        <a:lstStyle/>
        <a:p>
          <a:endParaRPr lang="es-EC" sz="1400" b="1"/>
        </a:p>
      </dgm:t>
    </dgm:pt>
    <dgm:pt modelId="{DDD6E137-CC65-45C2-9EEC-506362835B88}" type="sibTrans" cxnId="{A9A9F97A-9F8E-4EAF-9A73-9617578E51CA}">
      <dgm:prSet/>
      <dgm:spPr/>
      <dgm:t>
        <a:bodyPr/>
        <a:lstStyle/>
        <a:p>
          <a:endParaRPr lang="es-EC" sz="1400" b="1"/>
        </a:p>
      </dgm:t>
    </dgm:pt>
    <dgm:pt modelId="{5503AABC-1EC0-46E3-8601-6D6FE8A0D07A}">
      <dgm:prSet phldrT="[Texto]" custT="1"/>
      <dgm:spPr>
        <a:solidFill>
          <a:schemeClr val="bg2">
            <a:lumMod val="10000"/>
          </a:schemeClr>
        </a:solidFill>
      </dgm:spPr>
      <dgm:t>
        <a:bodyPr/>
        <a:lstStyle/>
        <a:p>
          <a:r>
            <a:rPr lang="es-EC" sz="1400" b="1" dirty="0" smtClean="0"/>
            <a:t>NECESIDADES PARA LA DEFENSA</a:t>
          </a:r>
          <a:endParaRPr lang="es-EC" sz="1400" b="1" dirty="0"/>
        </a:p>
      </dgm:t>
    </dgm:pt>
    <dgm:pt modelId="{82FEC816-9AF7-4D8D-9762-669139562F3C}" type="parTrans" cxnId="{02A9E310-C801-49F7-80B1-7648E2BBB2ED}">
      <dgm:prSet/>
      <dgm:spPr/>
      <dgm:t>
        <a:bodyPr/>
        <a:lstStyle/>
        <a:p>
          <a:endParaRPr lang="es-EC" sz="1400" b="1"/>
        </a:p>
      </dgm:t>
    </dgm:pt>
    <dgm:pt modelId="{928D75BE-E48F-47E0-84CC-24D1B3EE2A26}" type="sibTrans" cxnId="{02A9E310-C801-49F7-80B1-7648E2BBB2ED}">
      <dgm:prSet/>
      <dgm:spPr/>
      <dgm:t>
        <a:bodyPr/>
        <a:lstStyle/>
        <a:p>
          <a:endParaRPr lang="es-EC" sz="1400" b="1"/>
        </a:p>
      </dgm:t>
    </dgm:pt>
    <dgm:pt modelId="{17DFF2BD-665E-437B-8B99-9CB3D5DC1D04}">
      <dgm:prSet phldrT="[Texto]" custT="1"/>
      <dgm:spPr>
        <a:solidFill>
          <a:schemeClr val="accent3">
            <a:lumMod val="50000"/>
          </a:schemeClr>
        </a:solidFill>
      </dgm:spPr>
      <dgm:t>
        <a:bodyPr/>
        <a:lstStyle/>
        <a:p>
          <a:r>
            <a:rPr lang="es-EC" sz="1400" b="1" dirty="0" smtClean="0"/>
            <a:t>PRIORIDAD EN LA ASIGNACIÓN DE RECURSOS</a:t>
          </a:r>
          <a:endParaRPr lang="es-EC" sz="1400" b="1" dirty="0"/>
        </a:p>
      </dgm:t>
    </dgm:pt>
    <dgm:pt modelId="{4C30B2BD-EB5F-4EB2-B6DA-EC71E846EA5A}" type="parTrans" cxnId="{9C3C75F7-E265-44BC-BDB0-BBB7D3C77A23}">
      <dgm:prSet/>
      <dgm:spPr/>
      <dgm:t>
        <a:bodyPr/>
        <a:lstStyle/>
        <a:p>
          <a:endParaRPr lang="es-EC" sz="1400" b="1"/>
        </a:p>
      </dgm:t>
    </dgm:pt>
    <dgm:pt modelId="{CDD42A3A-3462-4F4F-82DB-AAACE2E5FB89}" type="sibTrans" cxnId="{9C3C75F7-E265-44BC-BDB0-BBB7D3C77A23}">
      <dgm:prSet/>
      <dgm:spPr/>
      <dgm:t>
        <a:bodyPr/>
        <a:lstStyle/>
        <a:p>
          <a:endParaRPr lang="es-EC" sz="1400" b="1"/>
        </a:p>
      </dgm:t>
    </dgm:pt>
    <dgm:pt modelId="{C69F8B3F-7DBE-4E1B-9517-4D7F5A71A98B}">
      <dgm:prSet phldrT="[Texto]" custT="1"/>
      <dgm:spPr>
        <a:solidFill>
          <a:srgbClr val="7030A0"/>
        </a:solidFill>
      </dgm:spPr>
      <dgm:t>
        <a:bodyPr/>
        <a:lstStyle/>
        <a:p>
          <a:r>
            <a:rPr lang="es-EC" sz="1400" b="1" dirty="0" smtClean="0"/>
            <a:t>NIVEL DE DESARROLLO DE LA INDUSTRIA</a:t>
          </a:r>
          <a:endParaRPr lang="es-EC" sz="1400" b="1" dirty="0"/>
        </a:p>
      </dgm:t>
    </dgm:pt>
    <dgm:pt modelId="{B7F8F77F-B03B-4D7F-ADA3-6C7D0611D7F8}" type="parTrans" cxnId="{5F999164-431E-432B-8495-F78086245F8B}">
      <dgm:prSet/>
      <dgm:spPr/>
      <dgm:t>
        <a:bodyPr/>
        <a:lstStyle/>
        <a:p>
          <a:endParaRPr lang="es-EC" sz="1400" b="1"/>
        </a:p>
      </dgm:t>
    </dgm:pt>
    <dgm:pt modelId="{20FDFCB8-424B-4607-BC43-32CB809C4AE7}" type="sibTrans" cxnId="{5F999164-431E-432B-8495-F78086245F8B}">
      <dgm:prSet/>
      <dgm:spPr/>
      <dgm:t>
        <a:bodyPr/>
        <a:lstStyle/>
        <a:p>
          <a:endParaRPr lang="es-EC" sz="1400" b="1"/>
        </a:p>
      </dgm:t>
    </dgm:pt>
    <dgm:pt modelId="{548E08E4-154E-4125-BDB8-DA9874D57D35}" type="pres">
      <dgm:prSet presAssocID="{DCBEEC84-E7B8-4D3A-89FD-9E887274008F}" presName="Name0" presStyleCnt="0">
        <dgm:presLayoutVars>
          <dgm:chMax val="1"/>
          <dgm:dir/>
          <dgm:animLvl val="ctr"/>
          <dgm:resizeHandles val="exact"/>
        </dgm:presLayoutVars>
      </dgm:prSet>
      <dgm:spPr/>
      <dgm:t>
        <a:bodyPr/>
        <a:lstStyle/>
        <a:p>
          <a:endParaRPr lang="es-EC"/>
        </a:p>
      </dgm:t>
    </dgm:pt>
    <dgm:pt modelId="{432EA75D-84EA-4EFE-872C-367F8A66105A}" type="pres">
      <dgm:prSet presAssocID="{2CEDE1F8-7403-4588-83E0-5B358B6035F6}" presName="centerShape" presStyleLbl="node0" presStyleIdx="0" presStyleCnt="1"/>
      <dgm:spPr/>
      <dgm:t>
        <a:bodyPr/>
        <a:lstStyle/>
        <a:p>
          <a:endParaRPr lang="es-EC"/>
        </a:p>
      </dgm:t>
    </dgm:pt>
    <dgm:pt modelId="{ACFB4887-C901-4CF8-8C96-289770ED6095}" type="pres">
      <dgm:prSet presAssocID="{C0720980-9265-4E40-A4AB-5564A4F72E0D}" presName="node" presStyleLbl="node1" presStyleIdx="0" presStyleCnt="4" custScaleX="141828" custScaleY="124847">
        <dgm:presLayoutVars>
          <dgm:bulletEnabled val="1"/>
        </dgm:presLayoutVars>
      </dgm:prSet>
      <dgm:spPr/>
      <dgm:t>
        <a:bodyPr/>
        <a:lstStyle/>
        <a:p>
          <a:endParaRPr lang="es-EC"/>
        </a:p>
      </dgm:t>
    </dgm:pt>
    <dgm:pt modelId="{1C619AEA-727F-4F60-85D6-C93465DCA719}" type="pres">
      <dgm:prSet presAssocID="{C0720980-9265-4E40-A4AB-5564A4F72E0D}" presName="dummy" presStyleCnt="0"/>
      <dgm:spPr/>
    </dgm:pt>
    <dgm:pt modelId="{24173D10-696B-4F96-A398-54062DB8E854}" type="pres">
      <dgm:prSet presAssocID="{DDD6E137-CC65-45C2-9EEC-506362835B88}" presName="sibTrans" presStyleLbl="sibTrans2D1" presStyleIdx="0" presStyleCnt="4"/>
      <dgm:spPr/>
      <dgm:t>
        <a:bodyPr/>
        <a:lstStyle/>
        <a:p>
          <a:endParaRPr lang="es-EC"/>
        </a:p>
      </dgm:t>
    </dgm:pt>
    <dgm:pt modelId="{40CBE5AE-E4C3-476E-B6E9-3A7A80039BED}" type="pres">
      <dgm:prSet presAssocID="{5503AABC-1EC0-46E3-8601-6D6FE8A0D07A}" presName="node" presStyleLbl="node1" presStyleIdx="1" presStyleCnt="4">
        <dgm:presLayoutVars>
          <dgm:bulletEnabled val="1"/>
        </dgm:presLayoutVars>
      </dgm:prSet>
      <dgm:spPr/>
      <dgm:t>
        <a:bodyPr/>
        <a:lstStyle/>
        <a:p>
          <a:endParaRPr lang="es-EC"/>
        </a:p>
      </dgm:t>
    </dgm:pt>
    <dgm:pt modelId="{021955DB-4663-4D28-A1B0-0B311DB9C1A8}" type="pres">
      <dgm:prSet presAssocID="{5503AABC-1EC0-46E3-8601-6D6FE8A0D07A}" presName="dummy" presStyleCnt="0"/>
      <dgm:spPr/>
    </dgm:pt>
    <dgm:pt modelId="{D9B2AE2E-1F04-4918-8630-ED11224692F2}" type="pres">
      <dgm:prSet presAssocID="{928D75BE-E48F-47E0-84CC-24D1B3EE2A26}" presName="sibTrans" presStyleLbl="sibTrans2D1" presStyleIdx="1" presStyleCnt="4"/>
      <dgm:spPr/>
      <dgm:t>
        <a:bodyPr/>
        <a:lstStyle/>
        <a:p>
          <a:endParaRPr lang="es-EC"/>
        </a:p>
      </dgm:t>
    </dgm:pt>
    <dgm:pt modelId="{0E72529F-A458-459B-B73C-B4282A7C80DF}" type="pres">
      <dgm:prSet presAssocID="{17DFF2BD-665E-437B-8B99-9CB3D5DC1D04}" presName="node" presStyleLbl="node1" presStyleIdx="2" presStyleCnt="4">
        <dgm:presLayoutVars>
          <dgm:bulletEnabled val="1"/>
        </dgm:presLayoutVars>
      </dgm:prSet>
      <dgm:spPr/>
      <dgm:t>
        <a:bodyPr/>
        <a:lstStyle/>
        <a:p>
          <a:endParaRPr lang="es-EC"/>
        </a:p>
      </dgm:t>
    </dgm:pt>
    <dgm:pt modelId="{B536EB4F-27B0-4D8A-8449-3FD2E9C56E81}" type="pres">
      <dgm:prSet presAssocID="{17DFF2BD-665E-437B-8B99-9CB3D5DC1D04}" presName="dummy" presStyleCnt="0"/>
      <dgm:spPr/>
    </dgm:pt>
    <dgm:pt modelId="{6C4CDFBE-96D8-41E7-A9CF-417B85FC87C3}" type="pres">
      <dgm:prSet presAssocID="{CDD42A3A-3462-4F4F-82DB-AAACE2E5FB89}" presName="sibTrans" presStyleLbl="sibTrans2D1" presStyleIdx="2" presStyleCnt="4"/>
      <dgm:spPr/>
      <dgm:t>
        <a:bodyPr/>
        <a:lstStyle/>
        <a:p>
          <a:endParaRPr lang="es-EC"/>
        </a:p>
      </dgm:t>
    </dgm:pt>
    <dgm:pt modelId="{143CD106-CF32-4EA1-894B-FF0F5C9B8760}" type="pres">
      <dgm:prSet presAssocID="{C69F8B3F-7DBE-4E1B-9517-4D7F5A71A98B}" presName="node" presStyleLbl="node1" presStyleIdx="3" presStyleCnt="4">
        <dgm:presLayoutVars>
          <dgm:bulletEnabled val="1"/>
        </dgm:presLayoutVars>
      </dgm:prSet>
      <dgm:spPr/>
      <dgm:t>
        <a:bodyPr/>
        <a:lstStyle/>
        <a:p>
          <a:endParaRPr lang="es-EC"/>
        </a:p>
      </dgm:t>
    </dgm:pt>
    <dgm:pt modelId="{D8A0021F-1FC5-4478-A1BB-1B3421E91CDC}" type="pres">
      <dgm:prSet presAssocID="{C69F8B3F-7DBE-4E1B-9517-4D7F5A71A98B}" presName="dummy" presStyleCnt="0"/>
      <dgm:spPr/>
    </dgm:pt>
    <dgm:pt modelId="{7B8C397E-4DBF-4523-ADA1-45F6CD13F91C}" type="pres">
      <dgm:prSet presAssocID="{20FDFCB8-424B-4607-BC43-32CB809C4AE7}" presName="sibTrans" presStyleLbl="sibTrans2D1" presStyleIdx="3" presStyleCnt="4"/>
      <dgm:spPr/>
      <dgm:t>
        <a:bodyPr/>
        <a:lstStyle/>
        <a:p>
          <a:endParaRPr lang="es-EC"/>
        </a:p>
      </dgm:t>
    </dgm:pt>
  </dgm:ptLst>
  <dgm:cxnLst>
    <dgm:cxn modelId="{5F999164-431E-432B-8495-F78086245F8B}" srcId="{2CEDE1F8-7403-4588-83E0-5B358B6035F6}" destId="{C69F8B3F-7DBE-4E1B-9517-4D7F5A71A98B}" srcOrd="3" destOrd="0" parTransId="{B7F8F77F-B03B-4D7F-ADA3-6C7D0611D7F8}" sibTransId="{20FDFCB8-424B-4607-BC43-32CB809C4AE7}"/>
    <dgm:cxn modelId="{248D572B-89C4-45CB-AD97-1A0C3254F564}" type="presOf" srcId="{20FDFCB8-424B-4607-BC43-32CB809C4AE7}" destId="{7B8C397E-4DBF-4523-ADA1-45F6CD13F91C}" srcOrd="0" destOrd="0" presId="urn:microsoft.com/office/officeart/2005/8/layout/radial6"/>
    <dgm:cxn modelId="{94DF54D1-1B19-4136-BDC1-BDDD575F2A5B}" type="presOf" srcId="{2CEDE1F8-7403-4588-83E0-5B358B6035F6}" destId="{432EA75D-84EA-4EFE-872C-367F8A66105A}" srcOrd="0" destOrd="0" presId="urn:microsoft.com/office/officeart/2005/8/layout/radial6"/>
    <dgm:cxn modelId="{62EA3752-BC4A-475A-811B-A223CD902B20}" type="presOf" srcId="{DCBEEC84-E7B8-4D3A-89FD-9E887274008F}" destId="{548E08E4-154E-4125-BDB8-DA9874D57D35}" srcOrd="0" destOrd="0" presId="urn:microsoft.com/office/officeart/2005/8/layout/radial6"/>
    <dgm:cxn modelId="{8A666812-6C20-4D02-8E44-E1F3DE5DE601}" type="presOf" srcId="{DDD6E137-CC65-45C2-9EEC-506362835B88}" destId="{24173D10-696B-4F96-A398-54062DB8E854}" srcOrd="0" destOrd="0" presId="urn:microsoft.com/office/officeart/2005/8/layout/radial6"/>
    <dgm:cxn modelId="{57B7BF6B-985B-469F-B7FE-7FB587F72256}" type="presOf" srcId="{928D75BE-E48F-47E0-84CC-24D1B3EE2A26}" destId="{D9B2AE2E-1F04-4918-8630-ED11224692F2}" srcOrd="0" destOrd="0" presId="urn:microsoft.com/office/officeart/2005/8/layout/radial6"/>
    <dgm:cxn modelId="{B01FF41C-0658-4F28-9ECD-D72868F5757D}" type="presOf" srcId="{C0720980-9265-4E40-A4AB-5564A4F72E0D}" destId="{ACFB4887-C901-4CF8-8C96-289770ED6095}" srcOrd="0" destOrd="0" presId="urn:microsoft.com/office/officeart/2005/8/layout/radial6"/>
    <dgm:cxn modelId="{CDA20186-F3EF-4F1B-AFEB-20E2CCCB4D94}" type="presOf" srcId="{5503AABC-1EC0-46E3-8601-6D6FE8A0D07A}" destId="{40CBE5AE-E4C3-476E-B6E9-3A7A80039BED}" srcOrd="0" destOrd="0" presId="urn:microsoft.com/office/officeart/2005/8/layout/radial6"/>
    <dgm:cxn modelId="{ABCAE327-B0D2-4321-87E8-6CD07172C15C}" type="presOf" srcId="{C69F8B3F-7DBE-4E1B-9517-4D7F5A71A98B}" destId="{143CD106-CF32-4EA1-894B-FF0F5C9B8760}" srcOrd="0" destOrd="0" presId="urn:microsoft.com/office/officeart/2005/8/layout/radial6"/>
    <dgm:cxn modelId="{02A9E310-C801-49F7-80B1-7648E2BBB2ED}" srcId="{2CEDE1F8-7403-4588-83E0-5B358B6035F6}" destId="{5503AABC-1EC0-46E3-8601-6D6FE8A0D07A}" srcOrd="1" destOrd="0" parTransId="{82FEC816-9AF7-4D8D-9762-669139562F3C}" sibTransId="{928D75BE-E48F-47E0-84CC-24D1B3EE2A26}"/>
    <dgm:cxn modelId="{2F0C9F38-453B-4B86-8C94-9D139773F4E4}" type="presOf" srcId="{CDD42A3A-3462-4F4F-82DB-AAACE2E5FB89}" destId="{6C4CDFBE-96D8-41E7-A9CF-417B85FC87C3}" srcOrd="0" destOrd="0" presId="urn:microsoft.com/office/officeart/2005/8/layout/radial6"/>
    <dgm:cxn modelId="{1331CEBD-8A3D-46A8-AF25-EFDAB4B7F8D4}" srcId="{DCBEEC84-E7B8-4D3A-89FD-9E887274008F}" destId="{2CEDE1F8-7403-4588-83E0-5B358B6035F6}" srcOrd="0" destOrd="0" parTransId="{97561866-9A5F-41B3-BE90-2131854A2294}" sibTransId="{3DDD057A-9F09-4660-91CE-1ECAA588704D}"/>
    <dgm:cxn modelId="{9C3C75F7-E265-44BC-BDB0-BBB7D3C77A23}" srcId="{2CEDE1F8-7403-4588-83E0-5B358B6035F6}" destId="{17DFF2BD-665E-437B-8B99-9CB3D5DC1D04}" srcOrd="2" destOrd="0" parTransId="{4C30B2BD-EB5F-4EB2-B6DA-EC71E846EA5A}" sibTransId="{CDD42A3A-3462-4F4F-82DB-AAACE2E5FB89}"/>
    <dgm:cxn modelId="{A9A9F97A-9F8E-4EAF-9A73-9617578E51CA}" srcId="{2CEDE1F8-7403-4588-83E0-5B358B6035F6}" destId="{C0720980-9265-4E40-A4AB-5564A4F72E0D}" srcOrd="0" destOrd="0" parTransId="{740A60B1-3F27-4A9C-8174-243B52242B92}" sibTransId="{DDD6E137-CC65-45C2-9EEC-506362835B88}"/>
    <dgm:cxn modelId="{143A0E85-4117-4704-9216-CF47A61AB810}" type="presOf" srcId="{17DFF2BD-665E-437B-8B99-9CB3D5DC1D04}" destId="{0E72529F-A458-459B-B73C-B4282A7C80DF}" srcOrd="0" destOrd="0" presId="urn:microsoft.com/office/officeart/2005/8/layout/radial6"/>
    <dgm:cxn modelId="{CB35D76F-9BDC-4A62-B952-839782B9BB22}" type="presParOf" srcId="{548E08E4-154E-4125-BDB8-DA9874D57D35}" destId="{432EA75D-84EA-4EFE-872C-367F8A66105A}" srcOrd="0" destOrd="0" presId="urn:microsoft.com/office/officeart/2005/8/layout/radial6"/>
    <dgm:cxn modelId="{ADBD749C-7642-401E-9E59-E3BB4D7EDA22}" type="presParOf" srcId="{548E08E4-154E-4125-BDB8-DA9874D57D35}" destId="{ACFB4887-C901-4CF8-8C96-289770ED6095}" srcOrd="1" destOrd="0" presId="urn:microsoft.com/office/officeart/2005/8/layout/radial6"/>
    <dgm:cxn modelId="{CBA26BD0-3E5E-4DE0-A40D-51C00D38C940}" type="presParOf" srcId="{548E08E4-154E-4125-BDB8-DA9874D57D35}" destId="{1C619AEA-727F-4F60-85D6-C93465DCA719}" srcOrd="2" destOrd="0" presId="urn:microsoft.com/office/officeart/2005/8/layout/radial6"/>
    <dgm:cxn modelId="{9E38AB40-6A4E-451F-95ED-C4ECA54B2B08}" type="presParOf" srcId="{548E08E4-154E-4125-BDB8-DA9874D57D35}" destId="{24173D10-696B-4F96-A398-54062DB8E854}" srcOrd="3" destOrd="0" presId="urn:microsoft.com/office/officeart/2005/8/layout/radial6"/>
    <dgm:cxn modelId="{A91A7765-5AB1-42F9-AD49-7B42321538C6}" type="presParOf" srcId="{548E08E4-154E-4125-BDB8-DA9874D57D35}" destId="{40CBE5AE-E4C3-476E-B6E9-3A7A80039BED}" srcOrd="4" destOrd="0" presId="urn:microsoft.com/office/officeart/2005/8/layout/radial6"/>
    <dgm:cxn modelId="{B9826807-55B5-4FA3-829C-7CE02654D47A}" type="presParOf" srcId="{548E08E4-154E-4125-BDB8-DA9874D57D35}" destId="{021955DB-4663-4D28-A1B0-0B311DB9C1A8}" srcOrd="5" destOrd="0" presId="urn:microsoft.com/office/officeart/2005/8/layout/radial6"/>
    <dgm:cxn modelId="{65C92D4F-1C22-477F-8D4C-EA51A8990887}" type="presParOf" srcId="{548E08E4-154E-4125-BDB8-DA9874D57D35}" destId="{D9B2AE2E-1F04-4918-8630-ED11224692F2}" srcOrd="6" destOrd="0" presId="urn:microsoft.com/office/officeart/2005/8/layout/radial6"/>
    <dgm:cxn modelId="{19060DE0-8781-4812-AE84-A34FFB826929}" type="presParOf" srcId="{548E08E4-154E-4125-BDB8-DA9874D57D35}" destId="{0E72529F-A458-459B-B73C-B4282A7C80DF}" srcOrd="7" destOrd="0" presId="urn:microsoft.com/office/officeart/2005/8/layout/radial6"/>
    <dgm:cxn modelId="{EEEB8E6C-3104-479D-9D03-88F6ABDA552C}" type="presParOf" srcId="{548E08E4-154E-4125-BDB8-DA9874D57D35}" destId="{B536EB4F-27B0-4D8A-8449-3FD2E9C56E81}" srcOrd="8" destOrd="0" presId="urn:microsoft.com/office/officeart/2005/8/layout/radial6"/>
    <dgm:cxn modelId="{89896E74-364A-4061-945D-F8BEBC7E8C13}" type="presParOf" srcId="{548E08E4-154E-4125-BDB8-DA9874D57D35}" destId="{6C4CDFBE-96D8-41E7-A9CF-417B85FC87C3}" srcOrd="9" destOrd="0" presId="urn:microsoft.com/office/officeart/2005/8/layout/radial6"/>
    <dgm:cxn modelId="{54DE3988-5521-41AA-BCFC-B1ABCB4EA694}" type="presParOf" srcId="{548E08E4-154E-4125-BDB8-DA9874D57D35}" destId="{143CD106-CF32-4EA1-894B-FF0F5C9B8760}" srcOrd="10" destOrd="0" presId="urn:microsoft.com/office/officeart/2005/8/layout/radial6"/>
    <dgm:cxn modelId="{7291C95D-9398-4205-948C-953E5DD52A22}" type="presParOf" srcId="{548E08E4-154E-4125-BDB8-DA9874D57D35}" destId="{D8A0021F-1FC5-4478-A1BB-1B3421E91CDC}" srcOrd="11" destOrd="0" presId="urn:microsoft.com/office/officeart/2005/8/layout/radial6"/>
    <dgm:cxn modelId="{C8B268B2-8E13-4B04-9EB0-DE397BF4CA1E}" type="presParOf" srcId="{548E08E4-154E-4125-BDB8-DA9874D57D35}" destId="{7B8C397E-4DBF-4523-ADA1-45F6CD13F91C}" srcOrd="12" destOrd="0" presId="urn:microsoft.com/office/officeart/2005/8/layout/radial6"/>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3C2C03B-3887-4D95-B73B-5D84AC3CF581}"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s-EC"/>
        </a:p>
      </dgm:t>
    </dgm:pt>
    <dgm:pt modelId="{33B7FB0D-69DA-40A2-9583-F8B22C259814}">
      <dgm:prSet phldrT="[Texto]"/>
      <dgm:spPr>
        <a:solidFill>
          <a:schemeClr val="tx2">
            <a:lumMod val="60000"/>
            <a:lumOff val="40000"/>
          </a:schemeClr>
        </a:solidFill>
      </dgm:spPr>
      <dgm:t>
        <a:bodyPr/>
        <a:lstStyle/>
        <a:p>
          <a:r>
            <a:rPr lang="es-EC" b="1" dirty="0" smtClean="0"/>
            <a:t>AMÉRICA  DEL SUR</a:t>
          </a:r>
          <a:endParaRPr lang="es-EC" b="1" dirty="0"/>
        </a:p>
      </dgm:t>
    </dgm:pt>
    <dgm:pt modelId="{EF00C4BB-0BF4-4FF0-B79E-3A3F99B38281}" type="parTrans" cxnId="{C3ED484F-DA5E-4B2A-AEFA-37C3AB019C4F}">
      <dgm:prSet/>
      <dgm:spPr/>
      <dgm:t>
        <a:bodyPr/>
        <a:lstStyle/>
        <a:p>
          <a:endParaRPr lang="es-EC"/>
        </a:p>
      </dgm:t>
    </dgm:pt>
    <dgm:pt modelId="{3E6D5B83-0F8E-4E57-925C-47B9F28807A8}" type="sibTrans" cxnId="{C3ED484F-DA5E-4B2A-AEFA-37C3AB019C4F}">
      <dgm:prSet/>
      <dgm:spPr/>
      <dgm:t>
        <a:bodyPr/>
        <a:lstStyle/>
        <a:p>
          <a:endParaRPr lang="es-EC"/>
        </a:p>
      </dgm:t>
    </dgm:pt>
    <dgm:pt modelId="{4F3035E7-E1A9-4A19-81A2-777A0B8EA71D}">
      <dgm:prSet phldrT="[Texto]" custT="1"/>
      <dgm:spPr>
        <a:solidFill>
          <a:schemeClr val="accent1">
            <a:lumMod val="75000"/>
          </a:schemeClr>
        </a:solidFill>
      </dgm:spPr>
      <dgm:t>
        <a:bodyPr/>
        <a:lstStyle/>
        <a:p>
          <a:r>
            <a:rPr lang="es-EC" sz="1800" b="1" dirty="0" smtClean="0"/>
            <a:t>UNASUR</a:t>
          </a:r>
          <a:endParaRPr lang="es-EC" sz="1800" b="1" dirty="0"/>
        </a:p>
      </dgm:t>
    </dgm:pt>
    <dgm:pt modelId="{EEFAFB57-6CC7-488D-B726-90EB9D391216}" type="parTrans" cxnId="{5208A620-68F4-4349-BDF9-003136419A78}">
      <dgm:prSet/>
      <dgm:spPr/>
      <dgm:t>
        <a:bodyPr/>
        <a:lstStyle/>
        <a:p>
          <a:endParaRPr lang="es-EC"/>
        </a:p>
      </dgm:t>
    </dgm:pt>
    <dgm:pt modelId="{D936B9C9-4D1E-42CC-91DB-B9310C4BEB16}" type="sibTrans" cxnId="{5208A620-68F4-4349-BDF9-003136419A78}">
      <dgm:prSet/>
      <dgm:spPr/>
      <dgm:t>
        <a:bodyPr/>
        <a:lstStyle/>
        <a:p>
          <a:endParaRPr lang="es-EC"/>
        </a:p>
      </dgm:t>
    </dgm:pt>
    <dgm:pt modelId="{8F157E72-12F2-4C71-9CCC-9A35137FE3F4}">
      <dgm:prSet phldrT="[Texto]" custT="1"/>
      <dgm:spPr>
        <a:solidFill>
          <a:schemeClr val="accent2"/>
        </a:solidFill>
      </dgm:spPr>
      <dgm:t>
        <a:bodyPr/>
        <a:lstStyle/>
        <a:p>
          <a:r>
            <a:rPr lang="es-EC" sz="2000" b="1" dirty="0" smtClean="0"/>
            <a:t>ESPAÑA</a:t>
          </a:r>
          <a:endParaRPr lang="es-EC" sz="2000" b="1" dirty="0"/>
        </a:p>
      </dgm:t>
    </dgm:pt>
    <dgm:pt modelId="{F09B0BD7-8AEB-4DA4-AE03-D6E9F11D9FE6}" type="parTrans" cxnId="{C0201F18-8DEE-4277-972D-93A58FC65003}">
      <dgm:prSet/>
      <dgm:spPr/>
      <dgm:t>
        <a:bodyPr/>
        <a:lstStyle/>
        <a:p>
          <a:endParaRPr lang="es-EC"/>
        </a:p>
      </dgm:t>
    </dgm:pt>
    <dgm:pt modelId="{F98EA8FB-A543-4345-9C3F-92BAA897CFD8}" type="sibTrans" cxnId="{C0201F18-8DEE-4277-972D-93A58FC65003}">
      <dgm:prSet/>
      <dgm:spPr/>
      <dgm:t>
        <a:bodyPr/>
        <a:lstStyle/>
        <a:p>
          <a:endParaRPr lang="es-EC"/>
        </a:p>
      </dgm:t>
    </dgm:pt>
    <dgm:pt modelId="{B1E7FF89-1972-471B-9408-06CA2B818C18}">
      <dgm:prSet phldrT="[Texto]" phldr="1"/>
      <dgm:spPr/>
      <dgm:t>
        <a:bodyPr/>
        <a:lstStyle/>
        <a:p>
          <a:endParaRPr lang="es-EC" dirty="0"/>
        </a:p>
      </dgm:t>
    </dgm:pt>
    <dgm:pt modelId="{07EAC59D-2097-48CE-8F1F-2C250B926537}" type="sibTrans" cxnId="{E9D51505-6DD3-4E38-B967-C07C48E7A7F0}">
      <dgm:prSet/>
      <dgm:spPr/>
      <dgm:t>
        <a:bodyPr/>
        <a:lstStyle/>
        <a:p>
          <a:endParaRPr lang="es-EC"/>
        </a:p>
      </dgm:t>
    </dgm:pt>
    <dgm:pt modelId="{419433BD-A175-4841-9701-93CD588E922A}" type="parTrans" cxnId="{E9D51505-6DD3-4E38-B967-C07C48E7A7F0}">
      <dgm:prSet/>
      <dgm:spPr/>
      <dgm:t>
        <a:bodyPr/>
        <a:lstStyle/>
        <a:p>
          <a:endParaRPr lang="es-EC"/>
        </a:p>
      </dgm:t>
    </dgm:pt>
    <dgm:pt modelId="{F62074C1-055B-48DA-BE99-851162A9ECDE}" type="pres">
      <dgm:prSet presAssocID="{23C2C03B-3887-4D95-B73B-5D84AC3CF581}" presName="Name0" presStyleCnt="0">
        <dgm:presLayoutVars>
          <dgm:chMax val="4"/>
          <dgm:resizeHandles val="exact"/>
        </dgm:presLayoutVars>
      </dgm:prSet>
      <dgm:spPr/>
      <dgm:t>
        <a:bodyPr/>
        <a:lstStyle/>
        <a:p>
          <a:endParaRPr lang="es-EC"/>
        </a:p>
      </dgm:t>
    </dgm:pt>
    <dgm:pt modelId="{6FE45868-C8A0-4FCE-A335-DA4E68B75C3E}" type="pres">
      <dgm:prSet presAssocID="{23C2C03B-3887-4D95-B73B-5D84AC3CF581}" presName="ellipse" presStyleLbl="trBgShp" presStyleIdx="0" presStyleCnt="1"/>
      <dgm:spPr/>
    </dgm:pt>
    <dgm:pt modelId="{C4EBFC43-CB63-4089-87F1-543C646E330A}" type="pres">
      <dgm:prSet presAssocID="{23C2C03B-3887-4D95-B73B-5D84AC3CF581}" presName="arrow1" presStyleLbl="fgShp" presStyleIdx="0" presStyleCnt="1"/>
      <dgm:spPr/>
    </dgm:pt>
    <dgm:pt modelId="{B94C9857-42BB-4218-9B45-07FA58F6D14E}" type="pres">
      <dgm:prSet presAssocID="{23C2C03B-3887-4D95-B73B-5D84AC3CF581}" presName="rectangle" presStyleLbl="revTx" presStyleIdx="0" presStyleCnt="1">
        <dgm:presLayoutVars>
          <dgm:bulletEnabled val="1"/>
        </dgm:presLayoutVars>
      </dgm:prSet>
      <dgm:spPr/>
      <dgm:t>
        <a:bodyPr/>
        <a:lstStyle/>
        <a:p>
          <a:endParaRPr lang="es-EC"/>
        </a:p>
      </dgm:t>
    </dgm:pt>
    <dgm:pt modelId="{98A6857E-9647-4732-AEEC-EA5316493271}" type="pres">
      <dgm:prSet presAssocID="{4F3035E7-E1A9-4A19-81A2-777A0B8EA71D}" presName="item1" presStyleLbl="node1" presStyleIdx="0" presStyleCnt="3">
        <dgm:presLayoutVars>
          <dgm:bulletEnabled val="1"/>
        </dgm:presLayoutVars>
      </dgm:prSet>
      <dgm:spPr/>
      <dgm:t>
        <a:bodyPr/>
        <a:lstStyle/>
        <a:p>
          <a:endParaRPr lang="es-EC"/>
        </a:p>
      </dgm:t>
    </dgm:pt>
    <dgm:pt modelId="{D5636693-2AF7-49D7-ABB6-592ED771B0CA}" type="pres">
      <dgm:prSet presAssocID="{8F157E72-12F2-4C71-9CCC-9A35137FE3F4}" presName="item2" presStyleLbl="node1" presStyleIdx="1" presStyleCnt="3">
        <dgm:presLayoutVars>
          <dgm:bulletEnabled val="1"/>
        </dgm:presLayoutVars>
      </dgm:prSet>
      <dgm:spPr/>
      <dgm:t>
        <a:bodyPr/>
        <a:lstStyle/>
        <a:p>
          <a:endParaRPr lang="es-EC"/>
        </a:p>
      </dgm:t>
    </dgm:pt>
    <dgm:pt modelId="{6B20E8FD-12DF-4DB3-882F-2DB038462E66}" type="pres">
      <dgm:prSet presAssocID="{B1E7FF89-1972-471B-9408-06CA2B818C18}" presName="item3" presStyleLbl="node1" presStyleIdx="2" presStyleCnt="3" custLinFactNeighborX="10494" custLinFactNeighborY="-323">
        <dgm:presLayoutVars>
          <dgm:bulletEnabled val="1"/>
        </dgm:presLayoutVars>
      </dgm:prSet>
      <dgm:spPr/>
      <dgm:t>
        <a:bodyPr/>
        <a:lstStyle/>
        <a:p>
          <a:endParaRPr lang="es-EC"/>
        </a:p>
      </dgm:t>
    </dgm:pt>
    <dgm:pt modelId="{AD158D51-3F59-4655-BD8B-6016A30F1418}" type="pres">
      <dgm:prSet presAssocID="{23C2C03B-3887-4D95-B73B-5D84AC3CF581}" presName="funnel" presStyleLbl="trAlignAcc1" presStyleIdx="0" presStyleCnt="1" custScaleY="105476"/>
      <dgm:spPr/>
    </dgm:pt>
  </dgm:ptLst>
  <dgm:cxnLst>
    <dgm:cxn modelId="{C0201F18-8DEE-4277-972D-93A58FC65003}" srcId="{23C2C03B-3887-4D95-B73B-5D84AC3CF581}" destId="{8F157E72-12F2-4C71-9CCC-9A35137FE3F4}" srcOrd="2" destOrd="0" parTransId="{F09B0BD7-8AEB-4DA4-AE03-D6E9F11D9FE6}" sibTransId="{F98EA8FB-A543-4345-9C3F-92BAA897CFD8}"/>
    <dgm:cxn modelId="{B0CD93A5-A371-49B2-BC38-8B67416D49FC}" type="presOf" srcId="{23C2C03B-3887-4D95-B73B-5D84AC3CF581}" destId="{F62074C1-055B-48DA-BE99-851162A9ECDE}" srcOrd="0" destOrd="0" presId="urn:microsoft.com/office/officeart/2005/8/layout/funnel1"/>
    <dgm:cxn modelId="{A6F9888E-1F92-46BA-90E1-E7D657CC7ED6}" type="presOf" srcId="{4F3035E7-E1A9-4A19-81A2-777A0B8EA71D}" destId="{D5636693-2AF7-49D7-ABB6-592ED771B0CA}" srcOrd="0" destOrd="0" presId="urn:microsoft.com/office/officeart/2005/8/layout/funnel1"/>
    <dgm:cxn modelId="{902DDD41-2F7A-4C5A-A67A-83FAD4DF3F9A}" type="presOf" srcId="{33B7FB0D-69DA-40A2-9583-F8B22C259814}" destId="{6B20E8FD-12DF-4DB3-882F-2DB038462E66}" srcOrd="0" destOrd="0" presId="urn:microsoft.com/office/officeart/2005/8/layout/funnel1"/>
    <dgm:cxn modelId="{3824B76B-C599-4972-8F48-52CDF706AF54}" type="presOf" srcId="{8F157E72-12F2-4C71-9CCC-9A35137FE3F4}" destId="{98A6857E-9647-4732-AEEC-EA5316493271}" srcOrd="0" destOrd="0" presId="urn:microsoft.com/office/officeart/2005/8/layout/funnel1"/>
    <dgm:cxn modelId="{5208A620-68F4-4349-BDF9-003136419A78}" srcId="{23C2C03B-3887-4D95-B73B-5D84AC3CF581}" destId="{4F3035E7-E1A9-4A19-81A2-777A0B8EA71D}" srcOrd="1" destOrd="0" parTransId="{EEFAFB57-6CC7-488D-B726-90EB9D391216}" sibTransId="{D936B9C9-4D1E-42CC-91DB-B9310C4BEB16}"/>
    <dgm:cxn modelId="{C3ED484F-DA5E-4B2A-AEFA-37C3AB019C4F}" srcId="{23C2C03B-3887-4D95-B73B-5D84AC3CF581}" destId="{33B7FB0D-69DA-40A2-9583-F8B22C259814}" srcOrd="0" destOrd="0" parTransId="{EF00C4BB-0BF4-4FF0-B79E-3A3F99B38281}" sibTransId="{3E6D5B83-0F8E-4E57-925C-47B9F28807A8}"/>
    <dgm:cxn modelId="{659E680D-7AEB-41D5-B671-5BE62771FAD1}" type="presOf" srcId="{B1E7FF89-1972-471B-9408-06CA2B818C18}" destId="{B94C9857-42BB-4218-9B45-07FA58F6D14E}" srcOrd="0" destOrd="0" presId="urn:microsoft.com/office/officeart/2005/8/layout/funnel1"/>
    <dgm:cxn modelId="{E9D51505-6DD3-4E38-B967-C07C48E7A7F0}" srcId="{23C2C03B-3887-4D95-B73B-5D84AC3CF581}" destId="{B1E7FF89-1972-471B-9408-06CA2B818C18}" srcOrd="3" destOrd="0" parTransId="{419433BD-A175-4841-9701-93CD588E922A}" sibTransId="{07EAC59D-2097-48CE-8F1F-2C250B926537}"/>
    <dgm:cxn modelId="{4D1BF916-B8C1-4564-A724-5A97E097A748}" type="presParOf" srcId="{F62074C1-055B-48DA-BE99-851162A9ECDE}" destId="{6FE45868-C8A0-4FCE-A335-DA4E68B75C3E}" srcOrd="0" destOrd="0" presId="urn:microsoft.com/office/officeart/2005/8/layout/funnel1"/>
    <dgm:cxn modelId="{1A1DF24D-E855-4725-9B21-9BBCA104FF04}" type="presParOf" srcId="{F62074C1-055B-48DA-BE99-851162A9ECDE}" destId="{C4EBFC43-CB63-4089-87F1-543C646E330A}" srcOrd="1" destOrd="0" presId="urn:microsoft.com/office/officeart/2005/8/layout/funnel1"/>
    <dgm:cxn modelId="{86E329F7-9F47-4072-A80F-BC20140CCD26}" type="presParOf" srcId="{F62074C1-055B-48DA-BE99-851162A9ECDE}" destId="{B94C9857-42BB-4218-9B45-07FA58F6D14E}" srcOrd="2" destOrd="0" presId="urn:microsoft.com/office/officeart/2005/8/layout/funnel1"/>
    <dgm:cxn modelId="{EFB247D1-A2FC-4137-A0AC-7C9E0A4B3B46}" type="presParOf" srcId="{F62074C1-055B-48DA-BE99-851162A9ECDE}" destId="{98A6857E-9647-4732-AEEC-EA5316493271}" srcOrd="3" destOrd="0" presId="urn:microsoft.com/office/officeart/2005/8/layout/funnel1"/>
    <dgm:cxn modelId="{12B80567-C7AD-4843-B1A7-211844E6D078}" type="presParOf" srcId="{F62074C1-055B-48DA-BE99-851162A9ECDE}" destId="{D5636693-2AF7-49D7-ABB6-592ED771B0CA}" srcOrd="4" destOrd="0" presId="urn:microsoft.com/office/officeart/2005/8/layout/funnel1"/>
    <dgm:cxn modelId="{0024FCEC-AC52-4747-9F16-D255C7CBB105}" type="presParOf" srcId="{F62074C1-055B-48DA-BE99-851162A9ECDE}" destId="{6B20E8FD-12DF-4DB3-882F-2DB038462E66}" srcOrd="5" destOrd="0" presId="urn:microsoft.com/office/officeart/2005/8/layout/funnel1"/>
    <dgm:cxn modelId="{4A2B390A-098D-4689-9295-98F14795EFB6}" type="presParOf" srcId="{F62074C1-055B-48DA-BE99-851162A9ECDE}" destId="{AD158D51-3F59-4655-BD8B-6016A30F1418}" srcOrd="6" destOrd="0" presId="urn:microsoft.com/office/officeart/2005/8/layout/funnel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538D6A-238C-4E98-A46E-4B12A596409A}"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EC"/>
        </a:p>
      </dgm:t>
    </dgm:pt>
    <dgm:pt modelId="{2FD957ED-0332-47A6-8DDD-425AFA2B3A64}">
      <dgm:prSet phldrT="[Texto]"/>
      <dgm:spPr>
        <a:solidFill>
          <a:srgbClr val="FF0000"/>
        </a:solidFill>
      </dgm:spPr>
      <dgm:t>
        <a:bodyPr/>
        <a:lstStyle/>
        <a:p>
          <a:r>
            <a:rPr lang="es-EC" b="1" dirty="0" smtClean="0"/>
            <a:t>BRASIL</a:t>
          </a:r>
          <a:endParaRPr lang="es-EC" b="1" dirty="0"/>
        </a:p>
      </dgm:t>
    </dgm:pt>
    <dgm:pt modelId="{1FE12E3D-D9EF-48B4-BF29-9F4E83BC8BB5}" type="parTrans" cxnId="{73F7D89F-7091-4F20-AE76-61269E74C825}">
      <dgm:prSet/>
      <dgm:spPr/>
      <dgm:t>
        <a:bodyPr/>
        <a:lstStyle/>
        <a:p>
          <a:endParaRPr lang="es-EC" b="1"/>
        </a:p>
      </dgm:t>
    </dgm:pt>
    <dgm:pt modelId="{C8C22367-B302-4F2D-808D-F48C445710B7}" type="sibTrans" cxnId="{73F7D89F-7091-4F20-AE76-61269E74C825}">
      <dgm:prSet/>
      <dgm:spPr/>
      <dgm:t>
        <a:bodyPr/>
        <a:lstStyle/>
        <a:p>
          <a:endParaRPr lang="es-EC" b="1"/>
        </a:p>
      </dgm:t>
    </dgm:pt>
    <dgm:pt modelId="{8C7904F3-0323-4FF0-8D24-87419544F4CA}">
      <dgm:prSet phldrT="[Texto]"/>
      <dgm:spPr/>
      <dgm:t>
        <a:bodyPr/>
        <a:lstStyle/>
        <a:p>
          <a:r>
            <a:rPr lang="es-EC" b="1" dirty="0" smtClean="0"/>
            <a:t>BRASIL 3 TIEMPOS</a:t>
          </a:r>
          <a:endParaRPr lang="es-EC" b="1" dirty="0"/>
        </a:p>
      </dgm:t>
    </dgm:pt>
    <dgm:pt modelId="{8E76392B-02F9-424F-972E-F1C0C19CF0D2}" type="parTrans" cxnId="{97B586E4-1A86-4608-99B8-9CBD15AD935A}">
      <dgm:prSet/>
      <dgm:spPr/>
      <dgm:t>
        <a:bodyPr/>
        <a:lstStyle/>
        <a:p>
          <a:endParaRPr lang="es-EC" b="1"/>
        </a:p>
      </dgm:t>
    </dgm:pt>
    <dgm:pt modelId="{2C2E097F-B761-4A51-8CAA-D3AEE44AC3EB}" type="sibTrans" cxnId="{97B586E4-1A86-4608-99B8-9CBD15AD935A}">
      <dgm:prSet/>
      <dgm:spPr/>
      <dgm:t>
        <a:bodyPr/>
        <a:lstStyle/>
        <a:p>
          <a:endParaRPr lang="es-EC" b="1"/>
        </a:p>
      </dgm:t>
    </dgm:pt>
    <dgm:pt modelId="{66427EDC-DAD7-47FB-959C-CB4AEC29F2F6}">
      <dgm:prSet phldrT="[Texto]"/>
      <dgm:spPr/>
      <dgm:t>
        <a:bodyPr/>
        <a:lstStyle/>
        <a:p>
          <a:r>
            <a:rPr lang="es-EC" b="1" dirty="0" smtClean="0"/>
            <a:t>ESTRATEGIA DE  DEFENSA</a:t>
          </a:r>
          <a:endParaRPr lang="es-EC" b="1" dirty="0"/>
        </a:p>
      </dgm:t>
    </dgm:pt>
    <dgm:pt modelId="{F61FA098-ED62-45F2-847B-B5E916C3AE7F}" type="parTrans" cxnId="{5D71A93B-ACE8-43DA-9400-E44DB2F8F828}">
      <dgm:prSet/>
      <dgm:spPr/>
      <dgm:t>
        <a:bodyPr/>
        <a:lstStyle/>
        <a:p>
          <a:endParaRPr lang="es-EC" b="1"/>
        </a:p>
      </dgm:t>
    </dgm:pt>
    <dgm:pt modelId="{F13AA095-7A5B-432C-B81C-25A896DE5495}" type="sibTrans" cxnId="{5D71A93B-ACE8-43DA-9400-E44DB2F8F828}">
      <dgm:prSet/>
      <dgm:spPr/>
      <dgm:t>
        <a:bodyPr/>
        <a:lstStyle/>
        <a:p>
          <a:endParaRPr lang="es-EC" b="1"/>
        </a:p>
      </dgm:t>
    </dgm:pt>
    <dgm:pt modelId="{1D83B57D-9059-4D09-A2D8-825DE3BD1583}">
      <dgm:prSet phldrT="[Texto]"/>
      <dgm:spPr>
        <a:solidFill>
          <a:schemeClr val="accent3">
            <a:lumMod val="50000"/>
          </a:schemeClr>
        </a:solidFill>
      </dgm:spPr>
      <dgm:t>
        <a:bodyPr/>
        <a:lstStyle/>
        <a:p>
          <a:r>
            <a:rPr lang="es-EC" b="1" dirty="0" smtClean="0"/>
            <a:t>CHILE</a:t>
          </a:r>
          <a:endParaRPr lang="es-EC" b="1" dirty="0"/>
        </a:p>
      </dgm:t>
    </dgm:pt>
    <dgm:pt modelId="{69AE3280-6998-421B-B6FC-CB09ABD0C022}" type="parTrans" cxnId="{5599ACF6-CF7E-40F3-AA61-4EE16D27F582}">
      <dgm:prSet/>
      <dgm:spPr/>
      <dgm:t>
        <a:bodyPr/>
        <a:lstStyle/>
        <a:p>
          <a:endParaRPr lang="es-EC" b="1"/>
        </a:p>
      </dgm:t>
    </dgm:pt>
    <dgm:pt modelId="{F908CDB9-0CE2-4153-86DB-769B3CD862D2}" type="sibTrans" cxnId="{5599ACF6-CF7E-40F3-AA61-4EE16D27F582}">
      <dgm:prSet/>
      <dgm:spPr/>
      <dgm:t>
        <a:bodyPr/>
        <a:lstStyle/>
        <a:p>
          <a:endParaRPr lang="es-EC" b="1"/>
        </a:p>
      </dgm:t>
    </dgm:pt>
    <dgm:pt modelId="{8D5C7E1B-59D7-49F7-8C16-5D1E92A4F08B}">
      <dgm:prSet phldrT="[Texto]"/>
      <dgm:spPr/>
      <dgm:t>
        <a:bodyPr/>
        <a:lstStyle/>
        <a:p>
          <a:r>
            <a:rPr lang="es-EC" b="1" dirty="0" smtClean="0"/>
            <a:t>ENAER</a:t>
          </a:r>
          <a:endParaRPr lang="es-EC" b="1" dirty="0"/>
        </a:p>
      </dgm:t>
    </dgm:pt>
    <dgm:pt modelId="{FE51D0D2-6E18-4D08-BDEF-0ACBF1801A3C}" type="parTrans" cxnId="{1AA259B8-29AF-404D-9B93-CCB857FF0318}">
      <dgm:prSet/>
      <dgm:spPr/>
      <dgm:t>
        <a:bodyPr/>
        <a:lstStyle/>
        <a:p>
          <a:endParaRPr lang="es-EC" b="1"/>
        </a:p>
      </dgm:t>
    </dgm:pt>
    <dgm:pt modelId="{9CD3D6DE-47F6-4440-AB11-1C16ECA5B449}" type="sibTrans" cxnId="{1AA259B8-29AF-404D-9B93-CCB857FF0318}">
      <dgm:prSet/>
      <dgm:spPr/>
      <dgm:t>
        <a:bodyPr/>
        <a:lstStyle/>
        <a:p>
          <a:endParaRPr lang="es-EC" b="1"/>
        </a:p>
      </dgm:t>
    </dgm:pt>
    <dgm:pt modelId="{7BA5BDA6-B526-412E-84F8-2699AB84CBDE}">
      <dgm:prSet phldrT="[Texto]"/>
      <dgm:spPr/>
      <dgm:t>
        <a:bodyPr/>
        <a:lstStyle/>
        <a:p>
          <a:r>
            <a:rPr lang="es-EC" b="1" dirty="0" smtClean="0"/>
            <a:t>MANTENIMIENTO TANQUES</a:t>
          </a:r>
          <a:endParaRPr lang="es-EC" b="1" dirty="0"/>
        </a:p>
      </dgm:t>
    </dgm:pt>
    <dgm:pt modelId="{6040B860-C333-4F66-91C0-A1487A759185}" type="parTrans" cxnId="{4EBF80D1-DD4C-4C42-BD31-F203922C2CFA}">
      <dgm:prSet/>
      <dgm:spPr/>
      <dgm:t>
        <a:bodyPr/>
        <a:lstStyle/>
        <a:p>
          <a:endParaRPr lang="es-EC" b="1"/>
        </a:p>
      </dgm:t>
    </dgm:pt>
    <dgm:pt modelId="{C398DBBA-238A-468D-A8A6-81FE9D6D8CB1}" type="sibTrans" cxnId="{4EBF80D1-DD4C-4C42-BD31-F203922C2CFA}">
      <dgm:prSet/>
      <dgm:spPr/>
      <dgm:t>
        <a:bodyPr/>
        <a:lstStyle/>
        <a:p>
          <a:endParaRPr lang="es-EC" b="1"/>
        </a:p>
      </dgm:t>
    </dgm:pt>
    <dgm:pt modelId="{A240BA48-E84B-4630-9637-20BF3F43DE5B}">
      <dgm:prSet phldrT="[Texto]"/>
      <dgm:spPr>
        <a:solidFill>
          <a:schemeClr val="accent5">
            <a:lumMod val="50000"/>
          </a:schemeClr>
        </a:solidFill>
      </dgm:spPr>
      <dgm:t>
        <a:bodyPr/>
        <a:lstStyle/>
        <a:p>
          <a:r>
            <a:rPr lang="es-EC" b="1" dirty="0" smtClean="0"/>
            <a:t>PERÚ</a:t>
          </a:r>
          <a:endParaRPr lang="es-EC" b="1" dirty="0"/>
        </a:p>
      </dgm:t>
    </dgm:pt>
    <dgm:pt modelId="{23627CAF-8EEE-43A2-A52C-8FE31DFD6F9D}" type="parTrans" cxnId="{CE903103-EE61-4261-B767-B60C5E74EE8B}">
      <dgm:prSet/>
      <dgm:spPr/>
      <dgm:t>
        <a:bodyPr/>
        <a:lstStyle/>
        <a:p>
          <a:endParaRPr lang="es-EC" b="1"/>
        </a:p>
      </dgm:t>
    </dgm:pt>
    <dgm:pt modelId="{1A309125-7929-4770-A1B7-D9772BDF88A0}" type="sibTrans" cxnId="{CE903103-EE61-4261-B767-B60C5E74EE8B}">
      <dgm:prSet/>
      <dgm:spPr/>
      <dgm:t>
        <a:bodyPr/>
        <a:lstStyle/>
        <a:p>
          <a:endParaRPr lang="es-EC" b="1"/>
        </a:p>
      </dgm:t>
    </dgm:pt>
    <dgm:pt modelId="{75186CA2-8E1E-4AB5-B0D9-8479369CE77B}">
      <dgm:prSet phldrT="[Texto]"/>
      <dgm:spPr/>
      <dgm:t>
        <a:bodyPr/>
        <a:lstStyle/>
        <a:p>
          <a:r>
            <a:rPr lang="es-EC" b="1" dirty="0" smtClean="0"/>
            <a:t>SEMAN</a:t>
          </a:r>
          <a:endParaRPr lang="es-EC" b="1" dirty="0"/>
        </a:p>
      </dgm:t>
    </dgm:pt>
    <dgm:pt modelId="{420C8259-7D4B-4339-AC7C-60B6A63815E3}" type="parTrans" cxnId="{7D458657-EB6D-4CA6-B465-9DB4B5FD1B62}">
      <dgm:prSet/>
      <dgm:spPr/>
      <dgm:t>
        <a:bodyPr/>
        <a:lstStyle/>
        <a:p>
          <a:endParaRPr lang="es-EC" b="1"/>
        </a:p>
      </dgm:t>
    </dgm:pt>
    <dgm:pt modelId="{56CB0E3C-E9EC-42F2-98AE-BED0D5E971D1}" type="sibTrans" cxnId="{7D458657-EB6D-4CA6-B465-9DB4B5FD1B62}">
      <dgm:prSet/>
      <dgm:spPr/>
      <dgm:t>
        <a:bodyPr/>
        <a:lstStyle/>
        <a:p>
          <a:endParaRPr lang="es-EC" b="1"/>
        </a:p>
      </dgm:t>
    </dgm:pt>
    <dgm:pt modelId="{D80DE9E7-F886-4348-983B-620D77B3E540}">
      <dgm:prSet phldrT="[Texto]"/>
      <dgm:spPr/>
      <dgm:t>
        <a:bodyPr/>
        <a:lstStyle/>
        <a:p>
          <a:r>
            <a:rPr lang="es-EC" b="1" dirty="0" smtClean="0"/>
            <a:t> MANTENIMIENTO AVIONES</a:t>
          </a:r>
          <a:endParaRPr lang="es-EC" b="1" dirty="0"/>
        </a:p>
      </dgm:t>
    </dgm:pt>
    <dgm:pt modelId="{554814C2-CBE8-4EF7-9C75-C4091AA19F37}" type="parTrans" cxnId="{654FFE07-C084-4726-869B-66BF3216FED0}">
      <dgm:prSet/>
      <dgm:spPr/>
      <dgm:t>
        <a:bodyPr/>
        <a:lstStyle/>
        <a:p>
          <a:endParaRPr lang="es-EC" b="1"/>
        </a:p>
      </dgm:t>
    </dgm:pt>
    <dgm:pt modelId="{C8B93814-C64C-4708-854B-66843210C283}" type="sibTrans" cxnId="{654FFE07-C084-4726-869B-66BF3216FED0}">
      <dgm:prSet/>
      <dgm:spPr/>
      <dgm:t>
        <a:bodyPr/>
        <a:lstStyle/>
        <a:p>
          <a:endParaRPr lang="es-EC" b="1"/>
        </a:p>
      </dgm:t>
    </dgm:pt>
    <dgm:pt modelId="{4935403A-408A-4530-8E80-2C3ADE5C27BF}">
      <dgm:prSet/>
      <dgm:spPr>
        <a:solidFill>
          <a:schemeClr val="tx2">
            <a:lumMod val="75000"/>
          </a:schemeClr>
        </a:solidFill>
      </dgm:spPr>
      <dgm:t>
        <a:bodyPr/>
        <a:lstStyle/>
        <a:p>
          <a:r>
            <a:rPr lang="es-EC" b="1" dirty="0" smtClean="0"/>
            <a:t>COLOMBIA</a:t>
          </a:r>
          <a:endParaRPr lang="es-EC" b="1" dirty="0"/>
        </a:p>
      </dgm:t>
    </dgm:pt>
    <dgm:pt modelId="{1F3B1521-5E1A-4857-B698-6723C1D1A80F}" type="parTrans" cxnId="{EAA363B2-C170-4AA3-BACC-750EDF38D1E0}">
      <dgm:prSet/>
      <dgm:spPr/>
      <dgm:t>
        <a:bodyPr/>
        <a:lstStyle/>
        <a:p>
          <a:endParaRPr lang="es-EC" b="1"/>
        </a:p>
      </dgm:t>
    </dgm:pt>
    <dgm:pt modelId="{6D51CA27-5A56-4228-A863-93313F44F2F0}" type="sibTrans" cxnId="{EAA363B2-C170-4AA3-BACC-750EDF38D1E0}">
      <dgm:prSet/>
      <dgm:spPr/>
      <dgm:t>
        <a:bodyPr/>
        <a:lstStyle/>
        <a:p>
          <a:endParaRPr lang="es-EC" b="1"/>
        </a:p>
      </dgm:t>
    </dgm:pt>
    <dgm:pt modelId="{09FC06AF-364E-4A97-BA75-6A4C545173B1}" type="pres">
      <dgm:prSet presAssocID="{3F538D6A-238C-4E98-A46E-4B12A596409A}" presName="composite" presStyleCnt="0">
        <dgm:presLayoutVars>
          <dgm:chMax val="5"/>
          <dgm:dir/>
          <dgm:animLvl val="ctr"/>
          <dgm:resizeHandles val="exact"/>
        </dgm:presLayoutVars>
      </dgm:prSet>
      <dgm:spPr/>
      <dgm:t>
        <a:bodyPr/>
        <a:lstStyle/>
        <a:p>
          <a:endParaRPr lang="es-EC"/>
        </a:p>
      </dgm:t>
    </dgm:pt>
    <dgm:pt modelId="{E5E29FA4-9442-4E82-BC7F-316F336B4C84}" type="pres">
      <dgm:prSet presAssocID="{3F538D6A-238C-4E98-A46E-4B12A596409A}" presName="cycle" presStyleCnt="0"/>
      <dgm:spPr/>
    </dgm:pt>
    <dgm:pt modelId="{44286549-4317-476B-865C-D906862104F7}" type="pres">
      <dgm:prSet presAssocID="{3F538D6A-238C-4E98-A46E-4B12A596409A}" presName="centerShape" presStyleCnt="0"/>
      <dgm:spPr/>
    </dgm:pt>
    <dgm:pt modelId="{64D6C0E4-51C5-4E6A-B6CC-3F4F322868FA}" type="pres">
      <dgm:prSet presAssocID="{3F538D6A-238C-4E98-A46E-4B12A596409A}" presName="connSite" presStyleLbl="node1" presStyleIdx="0" presStyleCnt="5"/>
      <dgm:spPr/>
    </dgm:pt>
    <dgm:pt modelId="{A73B4F56-E0E3-4CFA-88BB-628BA7314C41}" type="pres">
      <dgm:prSet presAssocID="{3F538D6A-238C-4E98-A46E-4B12A596409A}" presName="visible" presStyleLbl="node1" presStyleIdx="0" presStyleCnt="5"/>
      <dgm:spPr>
        <a:blipFill rotWithShape="0">
          <a:blip xmlns:r="http://schemas.openxmlformats.org/officeDocument/2006/relationships" r:embed="rId1"/>
          <a:stretch>
            <a:fillRect/>
          </a:stretch>
        </a:blipFill>
      </dgm:spPr>
    </dgm:pt>
    <dgm:pt modelId="{138CF750-31C9-40AF-B828-C412B8983834}" type="pres">
      <dgm:prSet presAssocID="{1FE12E3D-D9EF-48B4-BF29-9F4E83BC8BB5}" presName="Name25" presStyleLbl="parChTrans1D1" presStyleIdx="0" presStyleCnt="4"/>
      <dgm:spPr/>
      <dgm:t>
        <a:bodyPr/>
        <a:lstStyle/>
        <a:p>
          <a:endParaRPr lang="es-EC"/>
        </a:p>
      </dgm:t>
    </dgm:pt>
    <dgm:pt modelId="{FBA44B2E-1333-4342-9F4E-1765464A3DE2}" type="pres">
      <dgm:prSet presAssocID="{2FD957ED-0332-47A6-8DDD-425AFA2B3A64}" presName="node" presStyleCnt="0"/>
      <dgm:spPr/>
    </dgm:pt>
    <dgm:pt modelId="{7CFCC15F-D20F-4321-BAD4-BA6651A33205}" type="pres">
      <dgm:prSet presAssocID="{2FD957ED-0332-47A6-8DDD-425AFA2B3A64}" presName="parentNode" presStyleLbl="node1" presStyleIdx="1" presStyleCnt="5" custLinFactNeighborX="-4637" custLinFactNeighborY="-4805">
        <dgm:presLayoutVars>
          <dgm:chMax val="1"/>
          <dgm:bulletEnabled val="1"/>
        </dgm:presLayoutVars>
      </dgm:prSet>
      <dgm:spPr/>
      <dgm:t>
        <a:bodyPr/>
        <a:lstStyle/>
        <a:p>
          <a:endParaRPr lang="es-EC"/>
        </a:p>
      </dgm:t>
    </dgm:pt>
    <dgm:pt modelId="{B9AB8640-876D-4559-9AB7-E8E697F772F7}" type="pres">
      <dgm:prSet presAssocID="{2FD957ED-0332-47A6-8DDD-425AFA2B3A64}" presName="childNode" presStyleLbl="revTx" presStyleIdx="0" presStyleCnt="3">
        <dgm:presLayoutVars>
          <dgm:bulletEnabled val="1"/>
        </dgm:presLayoutVars>
      </dgm:prSet>
      <dgm:spPr/>
      <dgm:t>
        <a:bodyPr/>
        <a:lstStyle/>
        <a:p>
          <a:endParaRPr lang="es-EC"/>
        </a:p>
      </dgm:t>
    </dgm:pt>
    <dgm:pt modelId="{58B24FC0-752F-4A47-82BB-6C8F0587F94F}" type="pres">
      <dgm:prSet presAssocID="{1F3B1521-5E1A-4857-B698-6723C1D1A80F}" presName="Name25" presStyleLbl="parChTrans1D1" presStyleIdx="1" presStyleCnt="4"/>
      <dgm:spPr/>
      <dgm:t>
        <a:bodyPr/>
        <a:lstStyle/>
        <a:p>
          <a:endParaRPr lang="es-EC"/>
        </a:p>
      </dgm:t>
    </dgm:pt>
    <dgm:pt modelId="{589D4335-1364-4EAB-BF3A-C60D4911C88B}" type="pres">
      <dgm:prSet presAssocID="{4935403A-408A-4530-8E80-2C3ADE5C27BF}" presName="node" presStyleCnt="0"/>
      <dgm:spPr/>
    </dgm:pt>
    <dgm:pt modelId="{15459E25-3BB0-414C-A9C1-880FA500174E}" type="pres">
      <dgm:prSet presAssocID="{4935403A-408A-4530-8E80-2C3ADE5C27BF}" presName="parentNode" presStyleLbl="node1" presStyleIdx="2" presStyleCnt="5">
        <dgm:presLayoutVars>
          <dgm:chMax val="1"/>
          <dgm:bulletEnabled val="1"/>
        </dgm:presLayoutVars>
      </dgm:prSet>
      <dgm:spPr/>
      <dgm:t>
        <a:bodyPr/>
        <a:lstStyle/>
        <a:p>
          <a:endParaRPr lang="es-EC"/>
        </a:p>
      </dgm:t>
    </dgm:pt>
    <dgm:pt modelId="{2DBF707F-2581-4D93-9FFD-03C7E69F77DA}" type="pres">
      <dgm:prSet presAssocID="{4935403A-408A-4530-8E80-2C3ADE5C27BF}" presName="childNode" presStyleLbl="revTx" presStyleIdx="0" presStyleCnt="3">
        <dgm:presLayoutVars>
          <dgm:bulletEnabled val="1"/>
        </dgm:presLayoutVars>
      </dgm:prSet>
      <dgm:spPr/>
    </dgm:pt>
    <dgm:pt modelId="{1100A859-4AFA-468F-A21F-77730F81A87C}" type="pres">
      <dgm:prSet presAssocID="{69AE3280-6998-421B-B6FC-CB09ABD0C022}" presName="Name25" presStyleLbl="parChTrans1D1" presStyleIdx="2" presStyleCnt="4"/>
      <dgm:spPr/>
      <dgm:t>
        <a:bodyPr/>
        <a:lstStyle/>
        <a:p>
          <a:endParaRPr lang="es-EC"/>
        </a:p>
      </dgm:t>
    </dgm:pt>
    <dgm:pt modelId="{9E0FADFE-03D7-43DC-B668-5EBFA9F98057}" type="pres">
      <dgm:prSet presAssocID="{1D83B57D-9059-4D09-A2D8-825DE3BD1583}" presName="node" presStyleCnt="0"/>
      <dgm:spPr/>
    </dgm:pt>
    <dgm:pt modelId="{557A05AB-B53A-4774-B95D-484FAB0EA5AE}" type="pres">
      <dgm:prSet presAssocID="{1D83B57D-9059-4D09-A2D8-825DE3BD1583}" presName="parentNode" presStyleLbl="node1" presStyleIdx="3" presStyleCnt="5">
        <dgm:presLayoutVars>
          <dgm:chMax val="1"/>
          <dgm:bulletEnabled val="1"/>
        </dgm:presLayoutVars>
      </dgm:prSet>
      <dgm:spPr/>
      <dgm:t>
        <a:bodyPr/>
        <a:lstStyle/>
        <a:p>
          <a:endParaRPr lang="es-EC"/>
        </a:p>
      </dgm:t>
    </dgm:pt>
    <dgm:pt modelId="{1ACB9033-69E7-4EBD-A41E-1F632416445D}" type="pres">
      <dgm:prSet presAssocID="{1D83B57D-9059-4D09-A2D8-825DE3BD1583}" presName="childNode" presStyleLbl="revTx" presStyleIdx="1" presStyleCnt="3">
        <dgm:presLayoutVars>
          <dgm:bulletEnabled val="1"/>
        </dgm:presLayoutVars>
      </dgm:prSet>
      <dgm:spPr/>
      <dgm:t>
        <a:bodyPr/>
        <a:lstStyle/>
        <a:p>
          <a:endParaRPr lang="es-EC"/>
        </a:p>
      </dgm:t>
    </dgm:pt>
    <dgm:pt modelId="{92C774FD-7232-46C6-8207-A147D728AB09}" type="pres">
      <dgm:prSet presAssocID="{23627CAF-8EEE-43A2-A52C-8FE31DFD6F9D}" presName="Name25" presStyleLbl="parChTrans1D1" presStyleIdx="3" presStyleCnt="4"/>
      <dgm:spPr/>
      <dgm:t>
        <a:bodyPr/>
        <a:lstStyle/>
        <a:p>
          <a:endParaRPr lang="es-EC"/>
        </a:p>
      </dgm:t>
    </dgm:pt>
    <dgm:pt modelId="{A51FAB80-5471-43D6-8898-BC023A908203}" type="pres">
      <dgm:prSet presAssocID="{A240BA48-E84B-4630-9637-20BF3F43DE5B}" presName="node" presStyleCnt="0"/>
      <dgm:spPr/>
    </dgm:pt>
    <dgm:pt modelId="{EEAE8C41-0BF2-482A-BA0B-C93BC002F58D}" type="pres">
      <dgm:prSet presAssocID="{A240BA48-E84B-4630-9637-20BF3F43DE5B}" presName="parentNode" presStyleLbl="node1" presStyleIdx="4" presStyleCnt="5">
        <dgm:presLayoutVars>
          <dgm:chMax val="1"/>
          <dgm:bulletEnabled val="1"/>
        </dgm:presLayoutVars>
      </dgm:prSet>
      <dgm:spPr/>
      <dgm:t>
        <a:bodyPr/>
        <a:lstStyle/>
        <a:p>
          <a:endParaRPr lang="es-EC"/>
        </a:p>
      </dgm:t>
    </dgm:pt>
    <dgm:pt modelId="{F35AE25A-9A7E-4CBD-A652-CEB60A91AC7C}" type="pres">
      <dgm:prSet presAssocID="{A240BA48-E84B-4630-9637-20BF3F43DE5B}" presName="childNode" presStyleLbl="revTx" presStyleIdx="2" presStyleCnt="3">
        <dgm:presLayoutVars>
          <dgm:bulletEnabled val="1"/>
        </dgm:presLayoutVars>
      </dgm:prSet>
      <dgm:spPr/>
      <dgm:t>
        <a:bodyPr/>
        <a:lstStyle/>
        <a:p>
          <a:endParaRPr lang="es-EC"/>
        </a:p>
      </dgm:t>
    </dgm:pt>
  </dgm:ptLst>
  <dgm:cxnLst>
    <dgm:cxn modelId="{16B1DF88-E48B-4926-AE01-D2F54AA76658}" type="presOf" srcId="{3F538D6A-238C-4E98-A46E-4B12A596409A}" destId="{09FC06AF-364E-4A97-BA75-6A4C545173B1}" srcOrd="0" destOrd="0" presId="urn:microsoft.com/office/officeart/2005/8/layout/radial2"/>
    <dgm:cxn modelId="{B9AE396C-FDB1-4DC4-908B-0B2393DFF769}" type="presOf" srcId="{66427EDC-DAD7-47FB-959C-CB4AEC29F2F6}" destId="{B9AB8640-876D-4559-9AB7-E8E697F772F7}" srcOrd="0" destOrd="1" presId="urn:microsoft.com/office/officeart/2005/8/layout/radial2"/>
    <dgm:cxn modelId="{64364542-F01A-460C-821D-C9F3216AE67E}" type="presOf" srcId="{A240BA48-E84B-4630-9637-20BF3F43DE5B}" destId="{EEAE8C41-0BF2-482A-BA0B-C93BC002F58D}" srcOrd="0" destOrd="0" presId="urn:microsoft.com/office/officeart/2005/8/layout/radial2"/>
    <dgm:cxn modelId="{654FFE07-C084-4726-869B-66BF3216FED0}" srcId="{A240BA48-E84B-4630-9637-20BF3F43DE5B}" destId="{D80DE9E7-F886-4348-983B-620D77B3E540}" srcOrd="1" destOrd="0" parTransId="{554814C2-CBE8-4EF7-9C75-C4091AA19F37}" sibTransId="{C8B93814-C64C-4708-854B-66843210C283}"/>
    <dgm:cxn modelId="{54D4FA11-D23A-4344-8B45-D184F7365347}" type="presOf" srcId="{8D5C7E1B-59D7-49F7-8C16-5D1E92A4F08B}" destId="{1ACB9033-69E7-4EBD-A41E-1F632416445D}" srcOrd="0" destOrd="0" presId="urn:microsoft.com/office/officeart/2005/8/layout/radial2"/>
    <dgm:cxn modelId="{DD168578-D65E-4032-A52D-319D214439F5}" type="presOf" srcId="{1F3B1521-5E1A-4857-B698-6723C1D1A80F}" destId="{58B24FC0-752F-4A47-82BB-6C8F0587F94F}" srcOrd="0" destOrd="0" presId="urn:microsoft.com/office/officeart/2005/8/layout/radial2"/>
    <dgm:cxn modelId="{5599ACF6-CF7E-40F3-AA61-4EE16D27F582}" srcId="{3F538D6A-238C-4E98-A46E-4B12A596409A}" destId="{1D83B57D-9059-4D09-A2D8-825DE3BD1583}" srcOrd="2" destOrd="0" parTransId="{69AE3280-6998-421B-B6FC-CB09ABD0C022}" sibTransId="{F908CDB9-0CE2-4153-86DB-769B3CD862D2}"/>
    <dgm:cxn modelId="{EAA363B2-C170-4AA3-BACC-750EDF38D1E0}" srcId="{3F538D6A-238C-4E98-A46E-4B12A596409A}" destId="{4935403A-408A-4530-8E80-2C3ADE5C27BF}" srcOrd="1" destOrd="0" parTransId="{1F3B1521-5E1A-4857-B698-6723C1D1A80F}" sibTransId="{6D51CA27-5A56-4228-A863-93313F44F2F0}"/>
    <dgm:cxn modelId="{7A7E5C02-0E9C-436B-AC2B-15331DFB2E7C}" type="presOf" srcId="{75186CA2-8E1E-4AB5-B0D9-8479369CE77B}" destId="{F35AE25A-9A7E-4CBD-A652-CEB60A91AC7C}" srcOrd="0" destOrd="0" presId="urn:microsoft.com/office/officeart/2005/8/layout/radial2"/>
    <dgm:cxn modelId="{35110C8A-159D-4C36-AFBB-FA680AE2A7ED}" type="presOf" srcId="{1FE12E3D-D9EF-48B4-BF29-9F4E83BC8BB5}" destId="{138CF750-31C9-40AF-B828-C412B8983834}" srcOrd="0" destOrd="0" presId="urn:microsoft.com/office/officeart/2005/8/layout/radial2"/>
    <dgm:cxn modelId="{1AA259B8-29AF-404D-9B93-CCB857FF0318}" srcId="{1D83B57D-9059-4D09-A2D8-825DE3BD1583}" destId="{8D5C7E1B-59D7-49F7-8C16-5D1E92A4F08B}" srcOrd="0" destOrd="0" parTransId="{FE51D0D2-6E18-4D08-BDEF-0ACBF1801A3C}" sibTransId="{9CD3D6DE-47F6-4440-AB11-1C16ECA5B449}"/>
    <dgm:cxn modelId="{715984FB-57AD-4263-9593-4B157F394C80}" type="presOf" srcId="{23627CAF-8EEE-43A2-A52C-8FE31DFD6F9D}" destId="{92C774FD-7232-46C6-8207-A147D728AB09}" srcOrd="0" destOrd="0" presId="urn:microsoft.com/office/officeart/2005/8/layout/radial2"/>
    <dgm:cxn modelId="{BC55D61A-F0E6-4C25-94F7-734A65FD6CE1}" type="presOf" srcId="{8C7904F3-0323-4FF0-8D24-87419544F4CA}" destId="{B9AB8640-876D-4559-9AB7-E8E697F772F7}" srcOrd="0" destOrd="0" presId="urn:microsoft.com/office/officeart/2005/8/layout/radial2"/>
    <dgm:cxn modelId="{9600B5EF-431C-4314-A9ED-36F3044D3C6F}" type="presOf" srcId="{7BA5BDA6-B526-412E-84F8-2699AB84CBDE}" destId="{1ACB9033-69E7-4EBD-A41E-1F632416445D}" srcOrd="0" destOrd="1" presId="urn:microsoft.com/office/officeart/2005/8/layout/radial2"/>
    <dgm:cxn modelId="{B1B4DC48-AE67-46CF-B03D-E14ECB317BC0}" type="presOf" srcId="{69AE3280-6998-421B-B6FC-CB09ABD0C022}" destId="{1100A859-4AFA-468F-A21F-77730F81A87C}" srcOrd="0" destOrd="0" presId="urn:microsoft.com/office/officeart/2005/8/layout/radial2"/>
    <dgm:cxn modelId="{5D71A93B-ACE8-43DA-9400-E44DB2F8F828}" srcId="{2FD957ED-0332-47A6-8DDD-425AFA2B3A64}" destId="{66427EDC-DAD7-47FB-959C-CB4AEC29F2F6}" srcOrd="1" destOrd="0" parTransId="{F61FA098-ED62-45F2-847B-B5E916C3AE7F}" sibTransId="{F13AA095-7A5B-432C-B81C-25A896DE5495}"/>
    <dgm:cxn modelId="{267E195F-043F-44AF-95C6-2205113A94F9}" type="presOf" srcId="{1D83B57D-9059-4D09-A2D8-825DE3BD1583}" destId="{557A05AB-B53A-4774-B95D-484FAB0EA5AE}" srcOrd="0" destOrd="0" presId="urn:microsoft.com/office/officeart/2005/8/layout/radial2"/>
    <dgm:cxn modelId="{4EBF80D1-DD4C-4C42-BD31-F203922C2CFA}" srcId="{1D83B57D-9059-4D09-A2D8-825DE3BD1583}" destId="{7BA5BDA6-B526-412E-84F8-2699AB84CBDE}" srcOrd="1" destOrd="0" parTransId="{6040B860-C333-4F66-91C0-A1487A759185}" sibTransId="{C398DBBA-238A-468D-A8A6-81FE9D6D8CB1}"/>
    <dgm:cxn modelId="{97B586E4-1A86-4608-99B8-9CBD15AD935A}" srcId="{2FD957ED-0332-47A6-8DDD-425AFA2B3A64}" destId="{8C7904F3-0323-4FF0-8D24-87419544F4CA}" srcOrd="0" destOrd="0" parTransId="{8E76392B-02F9-424F-972E-F1C0C19CF0D2}" sibTransId="{2C2E097F-B761-4A51-8CAA-D3AEE44AC3EB}"/>
    <dgm:cxn modelId="{CE903103-EE61-4261-B767-B60C5E74EE8B}" srcId="{3F538D6A-238C-4E98-A46E-4B12A596409A}" destId="{A240BA48-E84B-4630-9637-20BF3F43DE5B}" srcOrd="3" destOrd="0" parTransId="{23627CAF-8EEE-43A2-A52C-8FE31DFD6F9D}" sibTransId="{1A309125-7929-4770-A1B7-D9772BDF88A0}"/>
    <dgm:cxn modelId="{BE52D5BC-0FE5-484D-98A2-FA4A00BE704B}" type="presOf" srcId="{2FD957ED-0332-47A6-8DDD-425AFA2B3A64}" destId="{7CFCC15F-D20F-4321-BAD4-BA6651A33205}" srcOrd="0" destOrd="0" presId="urn:microsoft.com/office/officeart/2005/8/layout/radial2"/>
    <dgm:cxn modelId="{E0C457AB-0BE2-4C44-9972-3756219E9646}" type="presOf" srcId="{D80DE9E7-F886-4348-983B-620D77B3E540}" destId="{F35AE25A-9A7E-4CBD-A652-CEB60A91AC7C}" srcOrd="0" destOrd="1" presId="urn:microsoft.com/office/officeart/2005/8/layout/radial2"/>
    <dgm:cxn modelId="{7D458657-EB6D-4CA6-B465-9DB4B5FD1B62}" srcId="{A240BA48-E84B-4630-9637-20BF3F43DE5B}" destId="{75186CA2-8E1E-4AB5-B0D9-8479369CE77B}" srcOrd="0" destOrd="0" parTransId="{420C8259-7D4B-4339-AC7C-60B6A63815E3}" sibTransId="{56CB0E3C-E9EC-42F2-98AE-BED0D5E971D1}"/>
    <dgm:cxn modelId="{73F7D89F-7091-4F20-AE76-61269E74C825}" srcId="{3F538D6A-238C-4E98-A46E-4B12A596409A}" destId="{2FD957ED-0332-47A6-8DDD-425AFA2B3A64}" srcOrd="0" destOrd="0" parTransId="{1FE12E3D-D9EF-48B4-BF29-9F4E83BC8BB5}" sibTransId="{C8C22367-B302-4F2D-808D-F48C445710B7}"/>
    <dgm:cxn modelId="{D2EECD3C-934C-46F9-8A3D-D6E8BAB47B5B}" type="presOf" srcId="{4935403A-408A-4530-8E80-2C3ADE5C27BF}" destId="{15459E25-3BB0-414C-A9C1-880FA500174E}" srcOrd="0" destOrd="0" presId="urn:microsoft.com/office/officeart/2005/8/layout/radial2"/>
    <dgm:cxn modelId="{62519B1E-B3AD-4915-A9FD-AEAF655B5D3E}" type="presParOf" srcId="{09FC06AF-364E-4A97-BA75-6A4C545173B1}" destId="{E5E29FA4-9442-4E82-BC7F-316F336B4C84}" srcOrd="0" destOrd="0" presId="urn:microsoft.com/office/officeart/2005/8/layout/radial2"/>
    <dgm:cxn modelId="{FE2FB76C-AA44-46FA-B8DB-6544D98642C1}" type="presParOf" srcId="{E5E29FA4-9442-4E82-BC7F-316F336B4C84}" destId="{44286549-4317-476B-865C-D906862104F7}" srcOrd="0" destOrd="0" presId="urn:microsoft.com/office/officeart/2005/8/layout/radial2"/>
    <dgm:cxn modelId="{14F54F64-8FFD-43C8-A418-411C9513D280}" type="presParOf" srcId="{44286549-4317-476B-865C-D906862104F7}" destId="{64D6C0E4-51C5-4E6A-B6CC-3F4F322868FA}" srcOrd="0" destOrd="0" presId="urn:microsoft.com/office/officeart/2005/8/layout/radial2"/>
    <dgm:cxn modelId="{59FE043B-BEE9-4451-AA51-AB3BEDC7DA32}" type="presParOf" srcId="{44286549-4317-476B-865C-D906862104F7}" destId="{A73B4F56-E0E3-4CFA-88BB-628BA7314C41}" srcOrd="1" destOrd="0" presId="urn:microsoft.com/office/officeart/2005/8/layout/radial2"/>
    <dgm:cxn modelId="{C6794925-8212-433F-9DE2-86E98B6E61ED}" type="presParOf" srcId="{E5E29FA4-9442-4E82-BC7F-316F336B4C84}" destId="{138CF750-31C9-40AF-B828-C412B8983834}" srcOrd="1" destOrd="0" presId="urn:microsoft.com/office/officeart/2005/8/layout/radial2"/>
    <dgm:cxn modelId="{6EB3CA53-6121-42D4-B932-4BB5D19A2516}" type="presParOf" srcId="{E5E29FA4-9442-4E82-BC7F-316F336B4C84}" destId="{FBA44B2E-1333-4342-9F4E-1765464A3DE2}" srcOrd="2" destOrd="0" presId="urn:microsoft.com/office/officeart/2005/8/layout/radial2"/>
    <dgm:cxn modelId="{DD44AE7B-43E4-4486-9BC1-80AFFCC8F755}" type="presParOf" srcId="{FBA44B2E-1333-4342-9F4E-1765464A3DE2}" destId="{7CFCC15F-D20F-4321-BAD4-BA6651A33205}" srcOrd="0" destOrd="0" presId="urn:microsoft.com/office/officeart/2005/8/layout/radial2"/>
    <dgm:cxn modelId="{8F1F2678-799C-4494-902C-93C60BBF8346}" type="presParOf" srcId="{FBA44B2E-1333-4342-9F4E-1765464A3DE2}" destId="{B9AB8640-876D-4559-9AB7-E8E697F772F7}" srcOrd="1" destOrd="0" presId="urn:microsoft.com/office/officeart/2005/8/layout/radial2"/>
    <dgm:cxn modelId="{DCCA0C8A-4388-47E7-BD2A-9E7134AED7D4}" type="presParOf" srcId="{E5E29FA4-9442-4E82-BC7F-316F336B4C84}" destId="{58B24FC0-752F-4A47-82BB-6C8F0587F94F}" srcOrd="3" destOrd="0" presId="urn:microsoft.com/office/officeart/2005/8/layout/radial2"/>
    <dgm:cxn modelId="{6364D842-556C-4B84-94DB-C47285E0453C}" type="presParOf" srcId="{E5E29FA4-9442-4E82-BC7F-316F336B4C84}" destId="{589D4335-1364-4EAB-BF3A-C60D4911C88B}" srcOrd="4" destOrd="0" presId="urn:microsoft.com/office/officeart/2005/8/layout/radial2"/>
    <dgm:cxn modelId="{8633294E-14DF-495B-969F-64A8FE04FA3E}" type="presParOf" srcId="{589D4335-1364-4EAB-BF3A-C60D4911C88B}" destId="{15459E25-3BB0-414C-A9C1-880FA500174E}" srcOrd="0" destOrd="0" presId="urn:microsoft.com/office/officeart/2005/8/layout/radial2"/>
    <dgm:cxn modelId="{A3385B51-B615-4FE7-A2D7-2B123C13379A}" type="presParOf" srcId="{589D4335-1364-4EAB-BF3A-C60D4911C88B}" destId="{2DBF707F-2581-4D93-9FFD-03C7E69F77DA}" srcOrd="1" destOrd="0" presId="urn:microsoft.com/office/officeart/2005/8/layout/radial2"/>
    <dgm:cxn modelId="{C801743F-9E82-4016-AA1B-23A305930D56}" type="presParOf" srcId="{E5E29FA4-9442-4E82-BC7F-316F336B4C84}" destId="{1100A859-4AFA-468F-A21F-77730F81A87C}" srcOrd="5" destOrd="0" presId="urn:microsoft.com/office/officeart/2005/8/layout/radial2"/>
    <dgm:cxn modelId="{26E0DD3E-661E-4ED3-86CC-84D03D50682B}" type="presParOf" srcId="{E5E29FA4-9442-4E82-BC7F-316F336B4C84}" destId="{9E0FADFE-03D7-43DC-B668-5EBFA9F98057}" srcOrd="6" destOrd="0" presId="urn:microsoft.com/office/officeart/2005/8/layout/radial2"/>
    <dgm:cxn modelId="{B294AA4E-8FBD-43D3-A9C7-39F7ECEF2E15}" type="presParOf" srcId="{9E0FADFE-03D7-43DC-B668-5EBFA9F98057}" destId="{557A05AB-B53A-4774-B95D-484FAB0EA5AE}" srcOrd="0" destOrd="0" presId="urn:microsoft.com/office/officeart/2005/8/layout/radial2"/>
    <dgm:cxn modelId="{6B6B1F6E-0919-4849-A9B9-90FCC79599B3}" type="presParOf" srcId="{9E0FADFE-03D7-43DC-B668-5EBFA9F98057}" destId="{1ACB9033-69E7-4EBD-A41E-1F632416445D}" srcOrd="1" destOrd="0" presId="urn:microsoft.com/office/officeart/2005/8/layout/radial2"/>
    <dgm:cxn modelId="{63029C96-C4AE-4D74-9AEF-FC46DD81D68B}" type="presParOf" srcId="{E5E29FA4-9442-4E82-BC7F-316F336B4C84}" destId="{92C774FD-7232-46C6-8207-A147D728AB09}" srcOrd="7" destOrd="0" presId="urn:microsoft.com/office/officeart/2005/8/layout/radial2"/>
    <dgm:cxn modelId="{11B3A886-B4B8-49BE-BF08-2C557A188238}" type="presParOf" srcId="{E5E29FA4-9442-4E82-BC7F-316F336B4C84}" destId="{A51FAB80-5471-43D6-8898-BC023A908203}" srcOrd="8" destOrd="0" presId="urn:microsoft.com/office/officeart/2005/8/layout/radial2"/>
    <dgm:cxn modelId="{FE62D622-1147-4E39-8C2A-C7A2678AA15C}" type="presParOf" srcId="{A51FAB80-5471-43D6-8898-BC023A908203}" destId="{EEAE8C41-0BF2-482A-BA0B-C93BC002F58D}" srcOrd="0" destOrd="0" presId="urn:microsoft.com/office/officeart/2005/8/layout/radial2"/>
    <dgm:cxn modelId="{589A33AB-99A8-4E2B-B860-BDB4C6205A6C}" type="presParOf" srcId="{A51FAB80-5471-43D6-8898-BC023A908203}" destId="{F35AE25A-9A7E-4CBD-A652-CEB60A91AC7C}" srcOrd="1" destOrd="0" presId="urn:microsoft.com/office/officeart/2005/8/layout/radial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F3F13DB-7C1F-4466-908C-A7DE5F431CD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C925F5D6-5A1B-447F-AC1B-621612CB8670}">
      <dgm:prSet phldrT="[Texto]"/>
      <dgm:spPr>
        <a:solidFill>
          <a:schemeClr val="accent2">
            <a:lumMod val="50000"/>
          </a:schemeClr>
        </a:solidFill>
      </dgm:spPr>
      <dgm:t>
        <a:bodyPr/>
        <a:lstStyle/>
        <a:p>
          <a:r>
            <a:rPr lang="es-EC" b="1" dirty="0" smtClean="0"/>
            <a:t>OBJETIVO</a:t>
          </a:r>
          <a:endParaRPr lang="es-EC" b="1" dirty="0"/>
        </a:p>
      </dgm:t>
    </dgm:pt>
    <dgm:pt modelId="{E8440577-D755-4CA5-AF57-1C2C3089EA1F}" type="parTrans" cxnId="{0198E30E-7BE6-47C0-BCE3-D48386F160A5}">
      <dgm:prSet/>
      <dgm:spPr/>
      <dgm:t>
        <a:bodyPr/>
        <a:lstStyle/>
        <a:p>
          <a:endParaRPr lang="es-EC" b="1"/>
        </a:p>
      </dgm:t>
    </dgm:pt>
    <dgm:pt modelId="{FC9A6D4B-ED54-4B67-9D3D-CF5E4792C79D}" type="sibTrans" cxnId="{0198E30E-7BE6-47C0-BCE3-D48386F160A5}">
      <dgm:prSet/>
      <dgm:spPr/>
      <dgm:t>
        <a:bodyPr/>
        <a:lstStyle/>
        <a:p>
          <a:endParaRPr lang="es-EC" b="1"/>
        </a:p>
      </dgm:t>
    </dgm:pt>
    <dgm:pt modelId="{39FCFD7D-6EF4-491A-A99B-F53E89CB24B6}">
      <dgm:prSet phldrT="[Texto]"/>
      <dgm:spPr/>
      <dgm:t>
        <a:bodyPr/>
        <a:lstStyle/>
        <a:p>
          <a:r>
            <a:rPr lang="es-EC" b="1" dirty="0" smtClean="0"/>
            <a:t>CORRELACIONAL</a:t>
          </a:r>
          <a:endParaRPr lang="es-EC" b="1" dirty="0"/>
        </a:p>
      </dgm:t>
    </dgm:pt>
    <dgm:pt modelId="{EEE962E0-0B1F-4668-BB54-43E64857C1DE}" type="parTrans" cxnId="{3495A3E2-C40B-4FA5-87CD-387283A3A06D}">
      <dgm:prSet/>
      <dgm:spPr/>
      <dgm:t>
        <a:bodyPr/>
        <a:lstStyle/>
        <a:p>
          <a:endParaRPr lang="es-EC" b="1"/>
        </a:p>
      </dgm:t>
    </dgm:pt>
    <dgm:pt modelId="{4000EF5A-7265-4C1D-94B1-032216A81D06}" type="sibTrans" cxnId="{3495A3E2-C40B-4FA5-87CD-387283A3A06D}">
      <dgm:prSet/>
      <dgm:spPr/>
      <dgm:t>
        <a:bodyPr/>
        <a:lstStyle/>
        <a:p>
          <a:endParaRPr lang="es-EC" b="1"/>
        </a:p>
      </dgm:t>
    </dgm:pt>
    <dgm:pt modelId="{AA9E8EF0-48F8-4A5D-AF46-65B122132B43}">
      <dgm:prSet phldrT="[Texto]"/>
      <dgm:spPr/>
      <dgm:t>
        <a:bodyPr/>
        <a:lstStyle/>
        <a:p>
          <a:r>
            <a:rPr lang="es-EC" b="1" dirty="0" smtClean="0"/>
            <a:t>VALOR EXPLICATIVO</a:t>
          </a:r>
          <a:endParaRPr lang="es-EC" b="1" dirty="0"/>
        </a:p>
      </dgm:t>
    </dgm:pt>
    <dgm:pt modelId="{7E9A8F7C-6A02-4410-88AB-97DAD8768C91}" type="parTrans" cxnId="{4FA69154-008E-40FD-B9CA-E8B42273214E}">
      <dgm:prSet/>
      <dgm:spPr/>
      <dgm:t>
        <a:bodyPr/>
        <a:lstStyle/>
        <a:p>
          <a:endParaRPr lang="es-EC" b="1"/>
        </a:p>
      </dgm:t>
    </dgm:pt>
    <dgm:pt modelId="{AD51117B-866E-4AF4-9DDB-621706B48EF4}" type="sibTrans" cxnId="{4FA69154-008E-40FD-B9CA-E8B42273214E}">
      <dgm:prSet/>
      <dgm:spPr/>
      <dgm:t>
        <a:bodyPr/>
        <a:lstStyle/>
        <a:p>
          <a:endParaRPr lang="es-EC" b="1"/>
        </a:p>
      </dgm:t>
    </dgm:pt>
    <dgm:pt modelId="{BD0F4667-C757-4F0E-BEF3-C4A2ECF0A21A}">
      <dgm:prSet phldrT="[Texto]"/>
      <dgm:spPr>
        <a:solidFill>
          <a:schemeClr val="accent3">
            <a:lumMod val="50000"/>
          </a:schemeClr>
        </a:solidFill>
      </dgm:spPr>
      <dgm:t>
        <a:bodyPr/>
        <a:lstStyle/>
        <a:p>
          <a:r>
            <a:rPr lang="es-EC" b="1" dirty="0" smtClean="0"/>
            <a:t>LUGAR</a:t>
          </a:r>
          <a:endParaRPr lang="es-EC" b="1" dirty="0"/>
        </a:p>
      </dgm:t>
    </dgm:pt>
    <dgm:pt modelId="{050F813B-C939-4F17-B3D6-EF476DB9F133}" type="parTrans" cxnId="{A50E77D3-CDEA-4745-907E-0F591659CFA3}">
      <dgm:prSet/>
      <dgm:spPr/>
      <dgm:t>
        <a:bodyPr/>
        <a:lstStyle/>
        <a:p>
          <a:endParaRPr lang="es-EC" b="1"/>
        </a:p>
      </dgm:t>
    </dgm:pt>
    <dgm:pt modelId="{6B89757A-3C71-4D22-8270-A55C1FF28A3A}" type="sibTrans" cxnId="{A50E77D3-CDEA-4745-907E-0F591659CFA3}">
      <dgm:prSet/>
      <dgm:spPr/>
      <dgm:t>
        <a:bodyPr/>
        <a:lstStyle/>
        <a:p>
          <a:endParaRPr lang="es-EC" b="1"/>
        </a:p>
      </dgm:t>
    </dgm:pt>
    <dgm:pt modelId="{0831D078-F9C6-4B15-840C-013CBE3B0E80}">
      <dgm:prSet phldrT="[Texto]"/>
      <dgm:spPr/>
      <dgm:t>
        <a:bodyPr/>
        <a:lstStyle/>
        <a:p>
          <a:r>
            <a:rPr lang="es-EC" b="1" dirty="0" smtClean="0"/>
            <a:t>APLICADA</a:t>
          </a:r>
          <a:endParaRPr lang="es-EC" b="1" dirty="0"/>
        </a:p>
      </dgm:t>
    </dgm:pt>
    <dgm:pt modelId="{3D467D23-3A3E-4D89-9A0A-6AF534328950}" type="parTrans" cxnId="{A8E8F92D-847F-4D7E-94AC-F50A16CAF88D}">
      <dgm:prSet/>
      <dgm:spPr/>
      <dgm:t>
        <a:bodyPr/>
        <a:lstStyle/>
        <a:p>
          <a:endParaRPr lang="es-EC" b="1"/>
        </a:p>
      </dgm:t>
    </dgm:pt>
    <dgm:pt modelId="{149A99FE-EC04-4CD9-8BA3-F6F725A246AC}" type="sibTrans" cxnId="{A8E8F92D-847F-4D7E-94AC-F50A16CAF88D}">
      <dgm:prSet/>
      <dgm:spPr/>
      <dgm:t>
        <a:bodyPr/>
        <a:lstStyle/>
        <a:p>
          <a:endParaRPr lang="es-EC" b="1"/>
        </a:p>
      </dgm:t>
    </dgm:pt>
    <dgm:pt modelId="{9EFA7F95-7F0E-4F2A-952C-FA221B0E1467}">
      <dgm:prSet phldrT="[Texto]"/>
      <dgm:spPr/>
      <dgm:t>
        <a:bodyPr/>
        <a:lstStyle/>
        <a:p>
          <a:r>
            <a:rPr lang="es-EC" b="1" dirty="0" smtClean="0"/>
            <a:t>FORMULACIÓN DE POLÍTICAS</a:t>
          </a:r>
          <a:endParaRPr lang="es-EC" b="1" dirty="0"/>
        </a:p>
      </dgm:t>
    </dgm:pt>
    <dgm:pt modelId="{7E23199F-E72A-4972-B593-7E017CCDF894}" type="parTrans" cxnId="{9BDD2CB4-EC33-4A4D-812B-9EAF5779E3E8}">
      <dgm:prSet/>
      <dgm:spPr/>
      <dgm:t>
        <a:bodyPr/>
        <a:lstStyle/>
        <a:p>
          <a:endParaRPr lang="es-EC" b="1"/>
        </a:p>
      </dgm:t>
    </dgm:pt>
    <dgm:pt modelId="{AEBAFA31-7DB1-4C67-BF69-AC0069D86610}" type="sibTrans" cxnId="{9BDD2CB4-EC33-4A4D-812B-9EAF5779E3E8}">
      <dgm:prSet/>
      <dgm:spPr/>
      <dgm:t>
        <a:bodyPr/>
        <a:lstStyle/>
        <a:p>
          <a:endParaRPr lang="es-EC" b="1"/>
        </a:p>
      </dgm:t>
    </dgm:pt>
    <dgm:pt modelId="{668FBE22-983E-4BB0-AC13-6FC8DDF21A77}">
      <dgm:prSet phldrT="[Texto]"/>
      <dgm:spPr>
        <a:solidFill>
          <a:schemeClr val="tx2">
            <a:lumMod val="75000"/>
          </a:schemeClr>
        </a:solidFill>
      </dgm:spPr>
      <dgm:t>
        <a:bodyPr/>
        <a:lstStyle/>
        <a:p>
          <a:r>
            <a:rPr lang="es-EC" b="1" dirty="0" smtClean="0"/>
            <a:t>NATURALEZA</a:t>
          </a:r>
          <a:endParaRPr lang="es-EC" b="1" dirty="0"/>
        </a:p>
      </dgm:t>
    </dgm:pt>
    <dgm:pt modelId="{795E6EB9-D254-4B46-957B-43B97B2B5CC0}" type="parTrans" cxnId="{6AFD23C5-2F1D-47C8-9311-CD55FB04B834}">
      <dgm:prSet/>
      <dgm:spPr/>
      <dgm:t>
        <a:bodyPr/>
        <a:lstStyle/>
        <a:p>
          <a:endParaRPr lang="es-EC" b="1"/>
        </a:p>
      </dgm:t>
    </dgm:pt>
    <dgm:pt modelId="{ED40060F-D53B-4589-AC0B-A5D78653E89F}" type="sibTrans" cxnId="{6AFD23C5-2F1D-47C8-9311-CD55FB04B834}">
      <dgm:prSet/>
      <dgm:spPr/>
      <dgm:t>
        <a:bodyPr/>
        <a:lstStyle/>
        <a:p>
          <a:endParaRPr lang="es-EC" b="1"/>
        </a:p>
      </dgm:t>
    </dgm:pt>
    <dgm:pt modelId="{8AD1B258-A8D0-429E-8031-AA9F0627350E}">
      <dgm:prSet phldrT="[Texto]"/>
      <dgm:spPr/>
      <dgm:t>
        <a:bodyPr/>
        <a:lstStyle/>
        <a:p>
          <a:r>
            <a:rPr lang="es-EC" b="1" dirty="0" smtClean="0"/>
            <a:t>PARA LA TOMA DE DECISIONES</a:t>
          </a:r>
          <a:endParaRPr lang="es-EC" b="1" dirty="0"/>
        </a:p>
      </dgm:t>
    </dgm:pt>
    <dgm:pt modelId="{9AC11560-8506-4462-BE50-4EE689735AB1}" type="parTrans" cxnId="{04636C04-5C28-46A1-90FE-2728D6913BC7}">
      <dgm:prSet/>
      <dgm:spPr/>
      <dgm:t>
        <a:bodyPr/>
        <a:lstStyle/>
        <a:p>
          <a:endParaRPr lang="es-EC" b="1"/>
        </a:p>
      </dgm:t>
    </dgm:pt>
    <dgm:pt modelId="{7C235787-AA34-453F-BB1D-97779A1ADBCC}" type="sibTrans" cxnId="{04636C04-5C28-46A1-90FE-2728D6913BC7}">
      <dgm:prSet/>
      <dgm:spPr/>
      <dgm:t>
        <a:bodyPr/>
        <a:lstStyle/>
        <a:p>
          <a:endParaRPr lang="es-EC" b="1"/>
        </a:p>
      </dgm:t>
    </dgm:pt>
    <dgm:pt modelId="{E98AF010-0538-40FD-BB07-4403884B2A46}">
      <dgm:prSet phldrT="[Texto]"/>
      <dgm:spPr/>
      <dgm:t>
        <a:bodyPr/>
        <a:lstStyle/>
        <a:p>
          <a:r>
            <a:rPr lang="es-EC" b="1" dirty="0" smtClean="0"/>
            <a:t>BUSCA ALCANZAR EL DESARROLLO</a:t>
          </a:r>
          <a:endParaRPr lang="es-EC" b="1" dirty="0"/>
        </a:p>
      </dgm:t>
    </dgm:pt>
    <dgm:pt modelId="{EB5A7FE4-FCC3-49D3-BF9F-D2E45078DC3E}" type="parTrans" cxnId="{0B264151-0F34-475F-BA72-12DD8DCECA87}">
      <dgm:prSet/>
      <dgm:spPr/>
      <dgm:t>
        <a:bodyPr/>
        <a:lstStyle/>
        <a:p>
          <a:endParaRPr lang="es-EC" b="1"/>
        </a:p>
      </dgm:t>
    </dgm:pt>
    <dgm:pt modelId="{66C59A55-D041-42A9-B219-807B4B44542F}" type="sibTrans" cxnId="{0B264151-0F34-475F-BA72-12DD8DCECA87}">
      <dgm:prSet/>
      <dgm:spPr/>
      <dgm:t>
        <a:bodyPr/>
        <a:lstStyle/>
        <a:p>
          <a:endParaRPr lang="es-EC" b="1"/>
        </a:p>
      </dgm:t>
    </dgm:pt>
    <dgm:pt modelId="{F4073C4E-C8A4-4395-8BE5-EC27B7E6C500}">
      <dgm:prSet/>
      <dgm:spPr/>
      <dgm:t>
        <a:bodyPr/>
        <a:lstStyle/>
        <a:p>
          <a:r>
            <a:rPr lang="es-EC" b="1" dirty="0" smtClean="0"/>
            <a:t>ENFOQUE</a:t>
          </a:r>
          <a:endParaRPr lang="es-EC" b="1" dirty="0"/>
        </a:p>
      </dgm:t>
    </dgm:pt>
    <dgm:pt modelId="{E3E829F4-5C73-4B34-8E72-6634CB78D343}" type="parTrans" cxnId="{3C26E279-7E05-4560-882C-CE0D574AB258}">
      <dgm:prSet/>
      <dgm:spPr/>
      <dgm:t>
        <a:bodyPr/>
        <a:lstStyle/>
        <a:p>
          <a:endParaRPr lang="es-EC" b="1"/>
        </a:p>
      </dgm:t>
    </dgm:pt>
    <dgm:pt modelId="{DF775D76-3B26-4D22-ACBE-A19C5B2C2A3D}" type="sibTrans" cxnId="{3C26E279-7E05-4560-882C-CE0D574AB258}">
      <dgm:prSet/>
      <dgm:spPr/>
      <dgm:t>
        <a:bodyPr/>
        <a:lstStyle/>
        <a:p>
          <a:endParaRPr lang="es-EC" b="1"/>
        </a:p>
      </dgm:t>
    </dgm:pt>
    <dgm:pt modelId="{EB02BEE3-6E7D-4116-BBDC-763C73F59B98}">
      <dgm:prSet/>
      <dgm:spPr/>
      <dgm:t>
        <a:bodyPr/>
        <a:lstStyle/>
        <a:p>
          <a:r>
            <a:rPr lang="es-EC" b="1" dirty="0" smtClean="0"/>
            <a:t>TEÓRICO DOCUMENTAL</a:t>
          </a:r>
          <a:endParaRPr lang="es-EC" b="1" dirty="0"/>
        </a:p>
      </dgm:t>
    </dgm:pt>
    <dgm:pt modelId="{D9CCD086-F3DE-4C84-9A2F-56BF54A2598E}" type="parTrans" cxnId="{E2344799-66C5-4369-B529-502E96BAA436}">
      <dgm:prSet/>
      <dgm:spPr/>
      <dgm:t>
        <a:bodyPr/>
        <a:lstStyle/>
        <a:p>
          <a:endParaRPr lang="es-EC" b="1"/>
        </a:p>
      </dgm:t>
    </dgm:pt>
    <dgm:pt modelId="{AE83882B-5DE4-4FD7-9A38-D1BB8E661379}" type="sibTrans" cxnId="{E2344799-66C5-4369-B529-502E96BAA436}">
      <dgm:prSet/>
      <dgm:spPr/>
      <dgm:t>
        <a:bodyPr/>
        <a:lstStyle/>
        <a:p>
          <a:endParaRPr lang="es-EC" b="1"/>
        </a:p>
      </dgm:t>
    </dgm:pt>
    <dgm:pt modelId="{D2D8B8E6-4E87-4A8B-9CB9-EEE55149AF33}">
      <dgm:prSet/>
      <dgm:spPr>
        <a:solidFill>
          <a:schemeClr val="accent5">
            <a:lumMod val="50000"/>
          </a:schemeClr>
        </a:solidFill>
      </dgm:spPr>
      <dgm:t>
        <a:bodyPr/>
        <a:lstStyle/>
        <a:p>
          <a:r>
            <a:rPr lang="es-EC" b="1" dirty="0" smtClean="0"/>
            <a:t>ALCANCE</a:t>
          </a:r>
          <a:endParaRPr lang="es-EC" b="1" dirty="0"/>
        </a:p>
      </dgm:t>
    </dgm:pt>
    <dgm:pt modelId="{876EB492-C87D-496D-AADA-F88ED7986529}" type="parTrans" cxnId="{CD371411-0DE2-4619-BB21-49BA27AD971A}">
      <dgm:prSet/>
      <dgm:spPr/>
      <dgm:t>
        <a:bodyPr/>
        <a:lstStyle/>
        <a:p>
          <a:endParaRPr lang="es-EC" b="1"/>
        </a:p>
      </dgm:t>
    </dgm:pt>
    <dgm:pt modelId="{2A12BB7D-2530-4D15-BF55-53CC0EA54BD0}" type="sibTrans" cxnId="{CD371411-0DE2-4619-BB21-49BA27AD971A}">
      <dgm:prSet/>
      <dgm:spPr/>
      <dgm:t>
        <a:bodyPr/>
        <a:lstStyle/>
        <a:p>
          <a:endParaRPr lang="es-EC" b="1"/>
        </a:p>
      </dgm:t>
    </dgm:pt>
    <dgm:pt modelId="{DEA5435E-C495-4563-9642-33C4E355D83B}">
      <dgm:prSet/>
      <dgm:spPr/>
      <dgm:t>
        <a:bodyPr/>
        <a:lstStyle/>
        <a:p>
          <a:r>
            <a:rPr lang="es-EC" b="1" smtClean="0"/>
            <a:t>CUALITATIVO</a:t>
          </a:r>
          <a:endParaRPr lang="es-EC"/>
        </a:p>
      </dgm:t>
    </dgm:pt>
    <dgm:pt modelId="{A532C21D-C763-49E3-A05E-A58AEA26F6B5}" type="parTrans" cxnId="{E008A760-73D2-4215-8A58-9D06258ED43E}">
      <dgm:prSet/>
      <dgm:spPr/>
      <dgm:t>
        <a:bodyPr/>
        <a:lstStyle/>
        <a:p>
          <a:endParaRPr lang="es-EC"/>
        </a:p>
      </dgm:t>
    </dgm:pt>
    <dgm:pt modelId="{E0CD18B6-BE52-4C1B-AB59-04BFF40A8022}" type="sibTrans" cxnId="{E008A760-73D2-4215-8A58-9D06258ED43E}">
      <dgm:prSet/>
      <dgm:spPr/>
      <dgm:t>
        <a:bodyPr/>
        <a:lstStyle/>
        <a:p>
          <a:endParaRPr lang="es-EC"/>
        </a:p>
      </dgm:t>
    </dgm:pt>
    <dgm:pt modelId="{EB95F395-2AB1-4B6B-BF87-B693BCED90A2}">
      <dgm:prSet/>
      <dgm:spPr/>
      <dgm:t>
        <a:bodyPr/>
        <a:lstStyle/>
        <a:p>
          <a:r>
            <a:rPr lang="es-EC" b="1" smtClean="0"/>
            <a:t>NO HIPÓTESIS</a:t>
          </a:r>
          <a:endParaRPr lang="es-EC" b="1" dirty="0"/>
        </a:p>
      </dgm:t>
    </dgm:pt>
    <dgm:pt modelId="{0606F4CA-6C1A-466E-BD8E-486AE1CC2679}" type="parTrans" cxnId="{AAAD3D4F-3A9B-44A5-903D-DC04F3425748}">
      <dgm:prSet/>
      <dgm:spPr/>
      <dgm:t>
        <a:bodyPr/>
        <a:lstStyle/>
        <a:p>
          <a:endParaRPr lang="es-EC"/>
        </a:p>
      </dgm:t>
    </dgm:pt>
    <dgm:pt modelId="{EBAC8F61-3326-4984-A980-40DEB40A9227}" type="sibTrans" cxnId="{AAAD3D4F-3A9B-44A5-903D-DC04F3425748}">
      <dgm:prSet/>
      <dgm:spPr/>
      <dgm:t>
        <a:bodyPr/>
        <a:lstStyle/>
        <a:p>
          <a:endParaRPr lang="es-EC"/>
        </a:p>
      </dgm:t>
    </dgm:pt>
    <dgm:pt modelId="{783F6B83-3947-44C8-A9F5-445D36B7C44B}">
      <dgm:prSet/>
      <dgm:spPr/>
      <dgm:t>
        <a:bodyPr/>
        <a:lstStyle/>
        <a:p>
          <a:r>
            <a:rPr lang="es-EC" b="1" dirty="0" smtClean="0"/>
            <a:t>DE CAMPO</a:t>
          </a:r>
          <a:endParaRPr lang="es-EC" b="1" dirty="0"/>
        </a:p>
      </dgm:t>
    </dgm:pt>
    <dgm:pt modelId="{CD2821D1-838B-408B-83BD-24E2D55BEF62}" type="parTrans" cxnId="{04D9CA96-646E-4380-8EA6-5E4E0E3D34DE}">
      <dgm:prSet/>
      <dgm:spPr/>
      <dgm:t>
        <a:bodyPr/>
        <a:lstStyle/>
        <a:p>
          <a:endParaRPr lang="es-EC"/>
        </a:p>
      </dgm:t>
    </dgm:pt>
    <dgm:pt modelId="{446B3402-20E7-49B5-8366-973E429AD2AB}" type="sibTrans" cxnId="{04D9CA96-646E-4380-8EA6-5E4E0E3D34DE}">
      <dgm:prSet/>
      <dgm:spPr/>
      <dgm:t>
        <a:bodyPr/>
        <a:lstStyle/>
        <a:p>
          <a:endParaRPr lang="es-EC"/>
        </a:p>
      </dgm:t>
    </dgm:pt>
    <dgm:pt modelId="{CE3C4C8F-2971-4133-82B6-B0A1C16E02BD}" type="pres">
      <dgm:prSet presAssocID="{BF3F13DB-7C1F-4466-908C-A7DE5F431CD7}" presName="linearFlow" presStyleCnt="0">
        <dgm:presLayoutVars>
          <dgm:dir/>
          <dgm:animLvl val="lvl"/>
          <dgm:resizeHandles val="exact"/>
        </dgm:presLayoutVars>
      </dgm:prSet>
      <dgm:spPr/>
      <dgm:t>
        <a:bodyPr/>
        <a:lstStyle/>
        <a:p>
          <a:endParaRPr lang="es-EC"/>
        </a:p>
      </dgm:t>
    </dgm:pt>
    <dgm:pt modelId="{38948837-76EC-46BA-B18B-B259043CCC39}" type="pres">
      <dgm:prSet presAssocID="{D2D8B8E6-4E87-4A8B-9CB9-EEE55149AF33}" presName="composite" presStyleCnt="0"/>
      <dgm:spPr/>
    </dgm:pt>
    <dgm:pt modelId="{95AB8B81-DC5F-4C58-9993-DDB963688747}" type="pres">
      <dgm:prSet presAssocID="{D2D8B8E6-4E87-4A8B-9CB9-EEE55149AF33}" presName="parentText" presStyleLbl="alignNode1" presStyleIdx="0" presStyleCnt="5" custLinFactNeighborY="86851">
        <dgm:presLayoutVars>
          <dgm:chMax val="1"/>
          <dgm:bulletEnabled val="1"/>
        </dgm:presLayoutVars>
      </dgm:prSet>
      <dgm:spPr/>
      <dgm:t>
        <a:bodyPr/>
        <a:lstStyle/>
        <a:p>
          <a:endParaRPr lang="es-EC"/>
        </a:p>
      </dgm:t>
    </dgm:pt>
    <dgm:pt modelId="{0529523E-6B28-4656-99B4-2C780AE2C04A}" type="pres">
      <dgm:prSet presAssocID="{D2D8B8E6-4E87-4A8B-9CB9-EEE55149AF33}" presName="descendantText" presStyleLbl="alignAcc1" presStyleIdx="0" presStyleCnt="5">
        <dgm:presLayoutVars>
          <dgm:bulletEnabled val="1"/>
        </dgm:presLayoutVars>
      </dgm:prSet>
      <dgm:spPr/>
      <dgm:t>
        <a:bodyPr/>
        <a:lstStyle/>
        <a:p>
          <a:endParaRPr lang="es-EC"/>
        </a:p>
      </dgm:t>
    </dgm:pt>
    <dgm:pt modelId="{DC23737D-CFFA-453D-A818-21764D697A05}" type="pres">
      <dgm:prSet presAssocID="{2A12BB7D-2530-4D15-BF55-53CC0EA54BD0}" presName="sp" presStyleCnt="0"/>
      <dgm:spPr/>
    </dgm:pt>
    <dgm:pt modelId="{E37DF90C-8AB4-4456-AC50-9BC8F145B32A}" type="pres">
      <dgm:prSet presAssocID="{C925F5D6-5A1B-447F-AC1B-621612CB8670}" presName="composite" presStyleCnt="0"/>
      <dgm:spPr/>
    </dgm:pt>
    <dgm:pt modelId="{2DF2CEBB-B286-41AF-A036-89C140B00532}" type="pres">
      <dgm:prSet presAssocID="{C925F5D6-5A1B-447F-AC1B-621612CB8670}" presName="parentText" presStyleLbl="alignNode1" presStyleIdx="1" presStyleCnt="5" custLinFactNeighborY="89701">
        <dgm:presLayoutVars>
          <dgm:chMax val="1"/>
          <dgm:bulletEnabled val="1"/>
        </dgm:presLayoutVars>
      </dgm:prSet>
      <dgm:spPr/>
      <dgm:t>
        <a:bodyPr/>
        <a:lstStyle/>
        <a:p>
          <a:endParaRPr lang="es-EC"/>
        </a:p>
      </dgm:t>
    </dgm:pt>
    <dgm:pt modelId="{7BA32530-8DB8-47F3-A4DE-E652BC589DB6}" type="pres">
      <dgm:prSet presAssocID="{C925F5D6-5A1B-447F-AC1B-621612CB8670}" presName="descendantText" presStyleLbl="alignAcc1" presStyleIdx="1" presStyleCnt="5">
        <dgm:presLayoutVars>
          <dgm:bulletEnabled val="1"/>
        </dgm:presLayoutVars>
      </dgm:prSet>
      <dgm:spPr/>
      <dgm:t>
        <a:bodyPr/>
        <a:lstStyle/>
        <a:p>
          <a:endParaRPr lang="es-EC"/>
        </a:p>
      </dgm:t>
    </dgm:pt>
    <dgm:pt modelId="{A368BFFC-AFE0-49DE-9ABF-A3052D7D824D}" type="pres">
      <dgm:prSet presAssocID="{FC9A6D4B-ED54-4B67-9D3D-CF5E4792C79D}" presName="sp" presStyleCnt="0"/>
      <dgm:spPr/>
    </dgm:pt>
    <dgm:pt modelId="{3019CA1C-F986-4D74-8756-EF551CB68B90}" type="pres">
      <dgm:prSet presAssocID="{BD0F4667-C757-4F0E-BEF3-C4A2ECF0A21A}" presName="composite" presStyleCnt="0"/>
      <dgm:spPr/>
    </dgm:pt>
    <dgm:pt modelId="{FBE55A09-2866-4E8F-B09A-132C61F19F57}" type="pres">
      <dgm:prSet presAssocID="{BD0F4667-C757-4F0E-BEF3-C4A2ECF0A21A}" presName="parentText" presStyleLbl="alignNode1" presStyleIdx="2" presStyleCnt="5" custLinFactY="73893" custLinFactNeighborY="100000">
        <dgm:presLayoutVars>
          <dgm:chMax val="1"/>
          <dgm:bulletEnabled val="1"/>
        </dgm:presLayoutVars>
      </dgm:prSet>
      <dgm:spPr/>
      <dgm:t>
        <a:bodyPr/>
        <a:lstStyle/>
        <a:p>
          <a:endParaRPr lang="es-EC"/>
        </a:p>
      </dgm:t>
    </dgm:pt>
    <dgm:pt modelId="{624F69CB-CA4C-4248-B4FA-DD541254AA68}" type="pres">
      <dgm:prSet presAssocID="{BD0F4667-C757-4F0E-BEF3-C4A2ECF0A21A}" presName="descendantText" presStyleLbl="alignAcc1" presStyleIdx="2" presStyleCnt="5">
        <dgm:presLayoutVars>
          <dgm:bulletEnabled val="1"/>
        </dgm:presLayoutVars>
      </dgm:prSet>
      <dgm:spPr/>
      <dgm:t>
        <a:bodyPr/>
        <a:lstStyle/>
        <a:p>
          <a:endParaRPr lang="es-EC"/>
        </a:p>
      </dgm:t>
    </dgm:pt>
    <dgm:pt modelId="{3A2CEFC6-985A-4DC5-B6F9-99AF5115F2A6}" type="pres">
      <dgm:prSet presAssocID="{6B89757A-3C71-4D22-8270-A55C1FF28A3A}" presName="sp" presStyleCnt="0"/>
      <dgm:spPr/>
    </dgm:pt>
    <dgm:pt modelId="{F7A96B07-B89D-4FE4-AC9C-7A8B9BC6D0FD}" type="pres">
      <dgm:prSet presAssocID="{668FBE22-983E-4BB0-AC13-6FC8DDF21A77}" presName="composite" presStyleCnt="0"/>
      <dgm:spPr/>
    </dgm:pt>
    <dgm:pt modelId="{876AC3D6-05AA-40C2-AC8B-62F39F528079}" type="pres">
      <dgm:prSet presAssocID="{668FBE22-983E-4BB0-AC13-6FC8DDF21A77}" presName="parentText" presStyleLbl="alignNode1" presStyleIdx="3" presStyleCnt="5">
        <dgm:presLayoutVars>
          <dgm:chMax val="1"/>
          <dgm:bulletEnabled val="1"/>
        </dgm:presLayoutVars>
      </dgm:prSet>
      <dgm:spPr/>
      <dgm:t>
        <a:bodyPr/>
        <a:lstStyle/>
        <a:p>
          <a:endParaRPr lang="es-EC"/>
        </a:p>
      </dgm:t>
    </dgm:pt>
    <dgm:pt modelId="{3115D7BF-ADF9-447A-ABC6-356A8BCEF0F2}" type="pres">
      <dgm:prSet presAssocID="{668FBE22-983E-4BB0-AC13-6FC8DDF21A77}" presName="descendantText" presStyleLbl="alignAcc1" presStyleIdx="3" presStyleCnt="5">
        <dgm:presLayoutVars>
          <dgm:bulletEnabled val="1"/>
        </dgm:presLayoutVars>
      </dgm:prSet>
      <dgm:spPr/>
      <dgm:t>
        <a:bodyPr/>
        <a:lstStyle/>
        <a:p>
          <a:endParaRPr lang="es-EC"/>
        </a:p>
      </dgm:t>
    </dgm:pt>
    <dgm:pt modelId="{4F374D17-228A-460E-8347-846F3C0388EF}" type="pres">
      <dgm:prSet presAssocID="{ED40060F-D53B-4589-AC0B-A5D78653E89F}" presName="sp" presStyleCnt="0"/>
      <dgm:spPr/>
    </dgm:pt>
    <dgm:pt modelId="{8F50663D-4571-4BD8-BB27-D581CEE7A624}" type="pres">
      <dgm:prSet presAssocID="{F4073C4E-C8A4-4395-8BE5-EC27B7E6C500}" presName="composite" presStyleCnt="0"/>
      <dgm:spPr/>
    </dgm:pt>
    <dgm:pt modelId="{0F29E91B-4358-4BF8-A19D-0EB0A6E6124B}" type="pres">
      <dgm:prSet presAssocID="{F4073C4E-C8A4-4395-8BE5-EC27B7E6C500}" presName="parentText" presStyleLbl="alignNode1" presStyleIdx="4" presStyleCnt="5" custLinFactY="-166226" custLinFactNeighborX="0" custLinFactNeighborY="-200000">
        <dgm:presLayoutVars>
          <dgm:chMax val="1"/>
          <dgm:bulletEnabled val="1"/>
        </dgm:presLayoutVars>
      </dgm:prSet>
      <dgm:spPr/>
      <dgm:t>
        <a:bodyPr/>
        <a:lstStyle/>
        <a:p>
          <a:endParaRPr lang="es-EC"/>
        </a:p>
      </dgm:t>
    </dgm:pt>
    <dgm:pt modelId="{466B53F6-59C0-4F74-A4F8-F4536BD9DBEC}" type="pres">
      <dgm:prSet presAssocID="{F4073C4E-C8A4-4395-8BE5-EC27B7E6C500}" presName="descendantText" presStyleLbl="alignAcc1" presStyleIdx="4" presStyleCnt="5">
        <dgm:presLayoutVars>
          <dgm:bulletEnabled val="1"/>
        </dgm:presLayoutVars>
      </dgm:prSet>
      <dgm:spPr/>
      <dgm:t>
        <a:bodyPr/>
        <a:lstStyle/>
        <a:p>
          <a:endParaRPr lang="es-EC"/>
        </a:p>
      </dgm:t>
    </dgm:pt>
  </dgm:ptLst>
  <dgm:cxnLst>
    <dgm:cxn modelId="{A9D7E0FC-D7F4-4F79-A1FE-E27E5F5A76E1}" type="presOf" srcId="{F4073C4E-C8A4-4395-8BE5-EC27B7E6C500}" destId="{0F29E91B-4358-4BF8-A19D-0EB0A6E6124B}" srcOrd="0" destOrd="0" presId="urn:microsoft.com/office/officeart/2005/8/layout/chevron2"/>
    <dgm:cxn modelId="{3495A3E2-C40B-4FA5-87CD-387283A3A06D}" srcId="{C925F5D6-5A1B-447F-AC1B-621612CB8670}" destId="{39FCFD7D-6EF4-491A-A99B-F53E89CB24B6}" srcOrd="0" destOrd="0" parTransId="{EEE962E0-0B1F-4668-BB54-43E64857C1DE}" sibTransId="{4000EF5A-7265-4C1D-94B1-032216A81D06}"/>
    <dgm:cxn modelId="{AB2FFBB2-9B44-4E50-81EF-2141946A750A}" type="presOf" srcId="{E98AF010-0538-40FD-BB07-4403884B2A46}" destId="{3115D7BF-ADF9-447A-ABC6-356A8BCEF0F2}" srcOrd="0" destOrd="1" presId="urn:microsoft.com/office/officeart/2005/8/layout/chevron2"/>
    <dgm:cxn modelId="{13B636DC-F490-4099-BA19-DDE6F27FC3ED}" type="presOf" srcId="{AA9E8EF0-48F8-4A5D-AF46-65B122132B43}" destId="{7BA32530-8DB8-47F3-A4DE-E652BC589DB6}" srcOrd="0" destOrd="1" presId="urn:microsoft.com/office/officeart/2005/8/layout/chevron2"/>
    <dgm:cxn modelId="{9BDD2CB4-EC33-4A4D-812B-9EAF5779E3E8}" srcId="{BD0F4667-C757-4F0E-BEF3-C4A2ECF0A21A}" destId="{9EFA7F95-7F0E-4F2A-952C-FA221B0E1467}" srcOrd="1" destOrd="0" parTransId="{7E23199F-E72A-4972-B593-7E017CCDF894}" sibTransId="{AEBAFA31-7DB1-4C67-BF69-AC0069D86610}"/>
    <dgm:cxn modelId="{04636C04-5C28-46A1-90FE-2728D6913BC7}" srcId="{668FBE22-983E-4BB0-AC13-6FC8DDF21A77}" destId="{8AD1B258-A8D0-429E-8031-AA9F0627350E}" srcOrd="0" destOrd="0" parTransId="{9AC11560-8506-4462-BE50-4EE689735AB1}" sibTransId="{7C235787-AA34-453F-BB1D-97779A1ADBCC}"/>
    <dgm:cxn modelId="{E2344799-66C5-4369-B529-502E96BAA436}" srcId="{F4073C4E-C8A4-4395-8BE5-EC27B7E6C500}" destId="{EB02BEE3-6E7D-4116-BBDC-763C73F59B98}" srcOrd="0" destOrd="0" parTransId="{D9CCD086-F3DE-4C84-9A2F-56BF54A2598E}" sibTransId="{AE83882B-5DE4-4FD7-9A38-D1BB8E661379}"/>
    <dgm:cxn modelId="{55C065E8-8320-463A-A384-1D9A131A7B41}" type="presOf" srcId="{8AD1B258-A8D0-429E-8031-AA9F0627350E}" destId="{3115D7BF-ADF9-447A-ABC6-356A8BCEF0F2}" srcOrd="0" destOrd="0" presId="urn:microsoft.com/office/officeart/2005/8/layout/chevron2"/>
    <dgm:cxn modelId="{0198E30E-7BE6-47C0-BCE3-D48386F160A5}" srcId="{BF3F13DB-7C1F-4466-908C-A7DE5F431CD7}" destId="{C925F5D6-5A1B-447F-AC1B-621612CB8670}" srcOrd="1" destOrd="0" parTransId="{E8440577-D755-4CA5-AF57-1C2C3089EA1F}" sibTransId="{FC9A6D4B-ED54-4B67-9D3D-CF5E4792C79D}"/>
    <dgm:cxn modelId="{6AFD23C5-2F1D-47C8-9311-CD55FB04B834}" srcId="{BF3F13DB-7C1F-4466-908C-A7DE5F431CD7}" destId="{668FBE22-983E-4BB0-AC13-6FC8DDF21A77}" srcOrd="3" destOrd="0" parTransId="{795E6EB9-D254-4B46-957B-43B97B2B5CC0}" sibTransId="{ED40060F-D53B-4589-AC0B-A5D78653E89F}"/>
    <dgm:cxn modelId="{406CA371-3E26-49A7-9652-BF26F266F6FF}" type="presOf" srcId="{BD0F4667-C757-4F0E-BEF3-C4A2ECF0A21A}" destId="{FBE55A09-2866-4E8F-B09A-132C61F19F57}" srcOrd="0" destOrd="0" presId="urn:microsoft.com/office/officeart/2005/8/layout/chevron2"/>
    <dgm:cxn modelId="{E008A760-73D2-4215-8A58-9D06258ED43E}" srcId="{D2D8B8E6-4E87-4A8B-9CB9-EEE55149AF33}" destId="{DEA5435E-C495-4563-9642-33C4E355D83B}" srcOrd="0" destOrd="0" parTransId="{A532C21D-C763-49E3-A05E-A58AEA26F6B5}" sibTransId="{E0CD18B6-BE52-4C1B-AB59-04BFF40A8022}"/>
    <dgm:cxn modelId="{440D7C6F-37AB-47DA-A135-35D3AEC30DBD}" type="presOf" srcId="{9EFA7F95-7F0E-4F2A-952C-FA221B0E1467}" destId="{624F69CB-CA4C-4248-B4FA-DD541254AA68}" srcOrd="0" destOrd="1" presId="urn:microsoft.com/office/officeart/2005/8/layout/chevron2"/>
    <dgm:cxn modelId="{92FB5006-47C7-40BB-AE48-C1CBAB8DDB69}" type="presOf" srcId="{783F6B83-3947-44C8-A9F5-445D36B7C44B}" destId="{466B53F6-59C0-4F74-A4F8-F4536BD9DBEC}" srcOrd="0" destOrd="1" presId="urn:microsoft.com/office/officeart/2005/8/layout/chevron2"/>
    <dgm:cxn modelId="{0B264151-0F34-475F-BA72-12DD8DCECA87}" srcId="{668FBE22-983E-4BB0-AC13-6FC8DDF21A77}" destId="{E98AF010-0538-40FD-BB07-4403884B2A46}" srcOrd="1" destOrd="0" parTransId="{EB5A7FE4-FCC3-49D3-BF9F-D2E45078DC3E}" sibTransId="{66C59A55-D041-42A9-B219-807B4B44542F}"/>
    <dgm:cxn modelId="{CD371411-0DE2-4619-BB21-49BA27AD971A}" srcId="{BF3F13DB-7C1F-4466-908C-A7DE5F431CD7}" destId="{D2D8B8E6-4E87-4A8B-9CB9-EEE55149AF33}" srcOrd="0" destOrd="0" parTransId="{876EB492-C87D-496D-AADA-F88ED7986529}" sibTransId="{2A12BB7D-2530-4D15-BF55-53CC0EA54BD0}"/>
    <dgm:cxn modelId="{8CDB55E9-FD02-4015-A8CD-D93AA40B31C2}" type="presOf" srcId="{668FBE22-983E-4BB0-AC13-6FC8DDF21A77}" destId="{876AC3D6-05AA-40C2-AC8B-62F39F528079}" srcOrd="0" destOrd="0" presId="urn:microsoft.com/office/officeart/2005/8/layout/chevron2"/>
    <dgm:cxn modelId="{5520644D-D322-4D33-A09E-702F807DAF77}" type="presOf" srcId="{0831D078-F9C6-4B15-840C-013CBE3B0E80}" destId="{624F69CB-CA4C-4248-B4FA-DD541254AA68}" srcOrd="0" destOrd="0" presId="urn:microsoft.com/office/officeart/2005/8/layout/chevron2"/>
    <dgm:cxn modelId="{04D9CA96-646E-4380-8EA6-5E4E0E3D34DE}" srcId="{F4073C4E-C8A4-4395-8BE5-EC27B7E6C500}" destId="{783F6B83-3947-44C8-A9F5-445D36B7C44B}" srcOrd="1" destOrd="0" parTransId="{CD2821D1-838B-408B-83BD-24E2D55BEF62}" sibTransId="{446B3402-20E7-49B5-8366-973E429AD2AB}"/>
    <dgm:cxn modelId="{E5401E28-3C5B-4649-86A3-A5E5E13F74E1}" type="presOf" srcId="{D2D8B8E6-4E87-4A8B-9CB9-EEE55149AF33}" destId="{95AB8B81-DC5F-4C58-9993-DDB963688747}" srcOrd="0" destOrd="0" presId="urn:microsoft.com/office/officeart/2005/8/layout/chevron2"/>
    <dgm:cxn modelId="{AB498A93-F9FC-4088-8EF8-7B79682F5635}" type="presOf" srcId="{EB02BEE3-6E7D-4116-BBDC-763C73F59B98}" destId="{466B53F6-59C0-4F74-A4F8-F4536BD9DBEC}" srcOrd="0" destOrd="0" presId="urn:microsoft.com/office/officeart/2005/8/layout/chevron2"/>
    <dgm:cxn modelId="{7870A3AB-5541-4B15-BE67-08DC3F7E825B}" type="presOf" srcId="{39FCFD7D-6EF4-491A-A99B-F53E89CB24B6}" destId="{7BA32530-8DB8-47F3-A4DE-E652BC589DB6}" srcOrd="0" destOrd="0" presId="urn:microsoft.com/office/officeart/2005/8/layout/chevron2"/>
    <dgm:cxn modelId="{AAABDEFB-F50B-4565-A2A4-087B6D3E6F1C}" type="presOf" srcId="{C925F5D6-5A1B-447F-AC1B-621612CB8670}" destId="{2DF2CEBB-B286-41AF-A036-89C140B00532}" srcOrd="0" destOrd="0" presId="urn:microsoft.com/office/officeart/2005/8/layout/chevron2"/>
    <dgm:cxn modelId="{A8E8F92D-847F-4D7E-94AC-F50A16CAF88D}" srcId="{BD0F4667-C757-4F0E-BEF3-C4A2ECF0A21A}" destId="{0831D078-F9C6-4B15-840C-013CBE3B0E80}" srcOrd="0" destOrd="0" parTransId="{3D467D23-3A3E-4D89-9A0A-6AF534328950}" sibTransId="{149A99FE-EC04-4CD9-8BA3-F6F725A246AC}"/>
    <dgm:cxn modelId="{A50E77D3-CDEA-4745-907E-0F591659CFA3}" srcId="{BF3F13DB-7C1F-4466-908C-A7DE5F431CD7}" destId="{BD0F4667-C757-4F0E-BEF3-C4A2ECF0A21A}" srcOrd="2" destOrd="0" parTransId="{050F813B-C939-4F17-B3D6-EF476DB9F133}" sibTransId="{6B89757A-3C71-4D22-8270-A55C1FF28A3A}"/>
    <dgm:cxn modelId="{AAAD3D4F-3A9B-44A5-903D-DC04F3425748}" srcId="{D2D8B8E6-4E87-4A8B-9CB9-EEE55149AF33}" destId="{EB95F395-2AB1-4B6B-BF87-B693BCED90A2}" srcOrd="1" destOrd="0" parTransId="{0606F4CA-6C1A-466E-BD8E-486AE1CC2679}" sibTransId="{EBAC8F61-3326-4984-A980-40DEB40A9227}"/>
    <dgm:cxn modelId="{98E7D6AD-73F2-4DEB-A15F-8C16F4ABCDD6}" type="presOf" srcId="{DEA5435E-C495-4563-9642-33C4E355D83B}" destId="{0529523E-6B28-4656-99B4-2C780AE2C04A}" srcOrd="0" destOrd="0" presId="urn:microsoft.com/office/officeart/2005/8/layout/chevron2"/>
    <dgm:cxn modelId="{4FA69154-008E-40FD-B9CA-E8B42273214E}" srcId="{C925F5D6-5A1B-447F-AC1B-621612CB8670}" destId="{AA9E8EF0-48F8-4A5D-AF46-65B122132B43}" srcOrd="1" destOrd="0" parTransId="{7E9A8F7C-6A02-4410-88AB-97DAD8768C91}" sibTransId="{AD51117B-866E-4AF4-9DDB-621706B48EF4}"/>
    <dgm:cxn modelId="{3C26E279-7E05-4560-882C-CE0D574AB258}" srcId="{BF3F13DB-7C1F-4466-908C-A7DE5F431CD7}" destId="{F4073C4E-C8A4-4395-8BE5-EC27B7E6C500}" srcOrd="4" destOrd="0" parTransId="{E3E829F4-5C73-4B34-8E72-6634CB78D343}" sibTransId="{DF775D76-3B26-4D22-ACBE-A19C5B2C2A3D}"/>
    <dgm:cxn modelId="{6C77D2E7-A1B1-4413-B4DB-A737DC8E3C38}" type="presOf" srcId="{BF3F13DB-7C1F-4466-908C-A7DE5F431CD7}" destId="{CE3C4C8F-2971-4133-82B6-B0A1C16E02BD}" srcOrd="0" destOrd="0" presId="urn:microsoft.com/office/officeart/2005/8/layout/chevron2"/>
    <dgm:cxn modelId="{70552352-B888-4682-BC76-A20EE318870C}" type="presOf" srcId="{EB95F395-2AB1-4B6B-BF87-B693BCED90A2}" destId="{0529523E-6B28-4656-99B4-2C780AE2C04A}" srcOrd="0" destOrd="1" presId="urn:microsoft.com/office/officeart/2005/8/layout/chevron2"/>
    <dgm:cxn modelId="{E807913B-C8B1-4058-9072-6979CF872D84}" type="presParOf" srcId="{CE3C4C8F-2971-4133-82B6-B0A1C16E02BD}" destId="{38948837-76EC-46BA-B18B-B259043CCC39}" srcOrd="0" destOrd="0" presId="urn:microsoft.com/office/officeart/2005/8/layout/chevron2"/>
    <dgm:cxn modelId="{F0FAE7AF-6D9C-4692-B7D0-D0691AD59CE8}" type="presParOf" srcId="{38948837-76EC-46BA-B18B-B259043CCC39}" destId="{95AB8B81-DC5F-4C58-9993-DDB963688747}" srcOrd="0" destOrd="0" presId="urn:microsoft.com/office/officeart/2005/8/layout/chevron2"/>
    <dgm:cxn modelId="{F10019DA-2E37-41FF-99EA-C5571D17EC35}" type="presParOf" srcId="{38948837-76EC-46BA-B18B-B259043CCC39}" destId="{0529523E-6B28-4656-99B4-2C780AE2C04A}" srcOrd="1" destOrd="0" presId="urn:microsoft.com/office/officeart/2005/8/layout/chevron2"/>
    <dgm:cxn modelId="{ADBD3414-493C-4324-BC37-34F87273D0B1}" type="presParOf" srcId="{CE3C4C8F-2971-4133-82B6-B0A1C16E02BD}" destId="{DC23737D-CFFA-453D-A818-21764D697A05}" srcOrd="1" destOrd="0" presId="urn:microsoft.com/office/officeart/2005/8/layout/chevron2"/>
    <dgm:cxn modelId="{A064D144-5CBA-4F73-A1AD-FF3F5F90949E}" type="presParOf" srcId="{CE3C4C8F-2971-4133-82B6-B0A1C16E02BD}" destId="{E37DF90C-8AB4-4456-AC50-9BC8F145B32A}" srcOrd="2" destOrd="0" presId="urn:microsoft.com/office/officeart/2005/8/layout/chevron2"/>
    <dgm:cxn modelId="{3FCF1574-D1AF-4EB3-B12E-55D31775FF20}" type="presParOf" srcId="{E37DF90C-8AB4-4456-AC50-9BC8F145B32A}" destId="{2DF2CEBB-B286-41AF-A036-89C140B00532}" srcOrd="0" destOrd="0" presId="urn:microsoft.com/office/officeart/2005/8/layout/chevron2"/>
    <dgm:cxn modelId="{BF05BF41-C493-46D8-B5F6-CC69364C53A4}" type="presParOf" srcId="{E37DF90C-8AB4-4456-AC50-9BC8F145B32A}" destId="{7BA32530-8DB8-47F3-A4DE-E652BC589DB6}" srcOrd="1" destOrd="0" presId="urn:microsoft.com/office/officeart/2005/8/layout/chevron2"/>
    <dgm:cxn modelId="{2F744DB0-5BF6-4D54-905B-8B56FCA03A77}" type="presParOf" srcId="{CE3C4C8F-2971-4133-82B6-B0A1C16E02BD}" destId="{A368BFFC-AFE0-49DE-9ABF-A3052D7D824D}" srcOrd="3" destOrd="0" presId="urn:microsoft.com/office/officeart/2005/8/layout/chevron2"/>
    <dgm:cxn modelId="{75C768C5-8203-434D-A01A-7B37C2BE9D3F}" type="presParOf" srcId="{CE3C4C8F-2971-4133-82B6-B0A1C16E02BD}" destId="{3019CA1C-F986-4D74-8756-EF551CB68B90}" srcOrd="4" destOrd="0" presId="urn:microsoft.com/office/officeart/2005/8/layout/chevron2"/>
    <dgm:cxn modelId="{F0202220-E534-4966-84BA-AB6E4F1432EB}" type="presParOf" srcId="{3019CA1C-F986-4D74-8756-EF551CB68B90}" destId="{FBE55A09-2866-4E8F-B09A-132C61F19F57}" srcOrd="0" destOrd="0" presId="urn:microsoft.com/office/officeart/2005/8/layout/chevron2"/>
    <dgm:cxn modelId="{57495C41-4119-49F0-8293-CAC1A8958DC1}" type="presParOf" srcId="{3019CA1C-F986-4D74-8756-EF551CB68B90}" destId="{624F69CB-CA4C-4248-B4FA-DD541254AA68}" srcOrd="1" destOrd="0" presId="urn:microsoft.com/office/officeart/2005/8/layout/chevron2"/>
    <dgm:cxn modelId="{5AC9FD83-1E3A-4FED-BE6C-64EDB37F62D8}" type="presParOf" srcId="{CE3C4C8F-2971-4133-82B6-B0A1C16E02BD}" destId="{3A2CEFC6-985A-4DC5-B6F9-99AF5115F2A6}" srcOrd="5" destOrd="0" presId="urn:microsoft.com/office/officeart/2005/8/layout/chevron2"/>
    <dgm:cxn modelId="{78DA3005-9599-4D69-ACD2-7C39B93310E9}" type="presParOf" srcId="{CE3C4C8F-2971-4133-82B6-B0A1C16E02BD}" destId="{F7A96B07-B89D-4FE4-AC9C-7A8B9BC6D0FD}" srcOrd="6" destOrd="0" presId="urn:microsoft.com/office/officeart/2005/8/layout/chevron2"/>
    <dgm:cxn modelId="{3596FB0F-826B-4D22-A06C-66D09E4478DF}" type="presParOf" srcId="{F7A96B07-B89D-4FE4-AC9C-7A8B9BC6D0FD}" destId="{876AC3D6-05AA-40C2-AC8B-62F39F528079}" srcOrd="0" destOrd="0" presId="urn:microsoft.com/office/officeart/2005/8/layout/chevron2"/>
    <dgm:cxn modelId="{FBAF2D42-81E4-4D18-AF0F-F50F140AE9F6}" type="presParOf" srcId="{F7A96B07-B89D-4FE4-AC9C-7A8B9BC6D0FD}" destId="{3115D7BF-ADF9-447A-ABC6-356A8BCEF0F2}" srcOrd="1" destOrd="0" presId="urn:microsoft.com/office/officeart/2005/8/layout/chevron2"/>
    <dgm:cxn modelId="{D2DD6FF4-6F84-42EA-8E08-CC71043BDA7A}" type="presParOf" srcId="{CE3C4C8F-2971-4133-82B6-B0A1C16E02BD}" destId="{4F374D17-228A-460E-8347-846F3C0388EF}" srcOrd="7" destOrd="0" presId="urn:microsoft.com/office/officeart/2005/8/layout/chevron2"/>
    <dgm:cxn modelId="{3257F4A8-9C45-4804-ACD3-1674AD655A61}" type="presParOf" srcId="{CE3C4C8F-2971-4133-82B6-B0A1C16E02BD}" destId="{8F50663D-4571-4BD8-BB27-D581CEE7A624}" srcOrd="8" destOrd="0" presId="urn:microsoft.com/office/officeart/2005/8/layout/chevron2"/>
    <dgm:cxn modelId="{49458749-C8C8-47EE-9D6E-DFEC7E4C331D}" type="presParOf" srcId="{8F50663D-4571-4BD8-BB27-D581CEE7A624}" destId="{0F29E91B-4358-4BF8-A19D-0EB0A6E6124B}" srcOrd="0" destOrd="0" presId="urn:microsoft.com/office/officeart/2005/8/layout/chevron2"/>
    <dgm:cxn modelId="{5CB925E8-6C0C-408D-9D79-D5016E4B7F99}" type="presParOf" srcId="{8F50663D-4571-4BD8-BB27-D581CEE7A624}" destId="{466B53F6-59C0-4F74-A4F8-F4536BD9DBEC}" srcOrd="1" destOrd="0" presId="urn:microsoft.com/office/officeart/2005/8/layout/chevron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4A65A5D-C861-4016-BE62-9376B750F30B}" type="doc">
      <dgm:prSet loTypeId="urn:microsoft.com/office/officeart/2005/8/layout/balance1" loCatId="relationship" qsTypeId="urn:microsoft.com/office/officeart/2005/8/quickstyle/3d1" qsCatId="3D" csTypeId="urn:microsoft.com/office/officeart/2005/8/colors/colorful1#3" csCatId="colorful" phldr="1"/>
      <dgm:spPr/>
      <dgm:t>
        <a:bodyPr/>
        <a:lstStyle/>
        <a:p>
          <a:endParaRPr lang="es-EC"/>
        </a:p>
      </dgm:t>
    </dgm:pt>
    <dgm:pt modelId="{32202426-FF8F-43F0-BBC9-FC141594DD48}">
      <dgm:prSet phldrT="[Texto]" custT="1"/>
      <dgm:spPr/>
      <dgm:t>
        <a:bodyPr/>
        <a:lstStyle/>
        <a:p>
          <a:r>
            <a:rPr lang="es-EC" sz="3600" b="1" dirty="0" smtClean="0">
              <a:solidFill>
                <a:schemeClr val="tx1"/>
              </a:solidFill>
            </a:rPr>
            <a:t>POBLACIÓN</a:t>
          </a:r>
          <a:endParaRPr lang="es-EC" sz="3600" b="1" dirty="0">
            <a:solidFill>
              <a:schemeClr val="tx1"/>
            </a:solidFill>
          </a:endParaRPr>
        </a:p>
      </dgm:t>
    </dgm:pt>
    <dgm:pt modelId="{84A61FE2-E448-4CB7-92A6-5B08F61B0BBE}" type="parTrans" cxnId="{5713F6C0-2E1D-4286-9762-22B081C044AC}">
      <dgm:prSet/>
      <dgm:spPr/>
      <dgm:t>
        <a:bodyPr/>
        <a:lstStyle/>
        <a:p>
          <a:endParaRPr lang="es-EC" b="1">
            <a:solidFill>
              <a:schemeClr val="tx1"/>
            </a:solidFill>
          </a:endParaRPr>
        </a:p>
      </dgm:t>
    </dgm:pt>
    <dgm:pt modelId="{C79A8778-2A34-4B6F-8E62-CCA840F3F786}" type="sibTrans" cxnId="{5713F6C0-2E1D-4286-9762-22B081C044AC}">
      <dgm:prSet/>
      <dgm:spPr/>
      <dgm:t>
        <a:bodyPr/>
        <a:lstStyle/>
        <a:p>
          <a:endParaRPr lang="es-EC" b="1">
            <a:solidFill>
              <a:schemeClr val="tx1"/>
            </a:solidFill>
          </a:endParaRPr>
        </a:p>
      </dgm:t>
    </dgm:pt>
    <dgm:pt modelId="{96197DF3-42CC-43A3-8432-A84C476CAC07}">
      <dgm:prSet phldrT="[Texto]"/>
      <dgm:spPr/>
      <dgm:t>
        <a:bodyPr/>
        <a:lstStyle/>
        <a:p>
          <a:r>
            <a:rPr lang="es-EC" b="1" dirty="0" smtClean="0">
              <a:solidFill>
                <a:schemeClr val="tx1"/>
              </a:solidFill>
            </a:rPr>
            <a:t>ENCUESTA</a:t>
          </a:r>
          <a:endParaRPr lang="es-EC" b="1" dirty="0">
            <a:solidFill>
              <a:schemeClr val="tx1"/>
            </a:solidFill>
          </a:endParaRPr>
        </a:p>
      </dgm:t>
    </dgm:pt>
    <dgm:pt modelId="{ED2E279B-CCFA-4D7D-ADAB-2DD031FF4A11}" type="parTrans" cxnId="{F509E71D-DFAC-4B8A-8814-081E0A27FC91}">
      <dgm:prSet/>
      <dgm:spPr/>
      <dgm:t>
        <a:bodyPr/>
        <a:lstStyle/>
        <a:p>
          <a:endParaRPr lang="es-EC" b="1">
            <a:solidFill>
              <a:schemeClr val="tx1"/>
            </a:solidFill>
          </a:endParaRPr>
        </a:p>
      </dgm:t>
    </dgm:pt>
    <dgm:pt modelId="{95768914-7A8A-43DC-A783-E61FFAEDB2F4}" type="sibTrans" cxnId="{F509E71D-DFAC-4B8A-8814-081E0A27FC91}">
      <dgm:prSet/>
      <dgm:spPr/>
      <dgm:t>
        <a:bodyPr/>
        <a:lstStyle/>
        <a:p>
          <a:endParaRPr lang="es-EC" b="1">
            <a:solidFill>
              <a:schemeClr val="tx1"/>
            </a:solidFill>
          </a:endParaRPr>
        </a:p>
      </dgm:t>
    </dgm:pt>
    <dgm:pt modelId="{5D5CD60F-D1FB-40E0-BE90-27BF43C89F50}">
      <dgm:prSet phldrT="[Texto]" custT="1"/>
      <dgm:spPr/>
      <dgm:t>
        <a:bodyPr/>
        <a:lstStyle/>
        <a:p>
          <a:r>
            <a:rPr lang="es-EC" sz="3600" b="1" dirty="0" smtClean="0">
              <a:solidFill>
                <a:schemeClr val="tx1"/>
              </a:solidFill>
            </a:rPr>
            <a:t>MUESTRA</a:t>
          </a:r>
          <a:endParaRPr lang="es-EC" sz="3600" b="1" dirty="0">
            <a:solidFill>
              <a:schemeClr val="tx1"/>
            </a:solidFill>
          </a:endParaRPr>
        </a:p>
      </dgm:t>
    </dgm:pt>
    <dgm:pt modelId="{C8099ABD-0E3E-4FF3-996A-64695DF96940}" type="parTrans" cxnId="{1E302F56-A9BD-4595-910D-BF11D9547DA5}">
      <dgm:prSet/>
      <dgm:spPr/>
      <dgm:t>
        <a:bodyPr/>
        <a:lstStyle/>
        <a:p>
          <a:endParaRPr lang="es-EC" b="1">
            <a:solidFill>
              <a:schemeClr val="tx1"/>
            </a:solidFill>
          </a:endParaRPr>
        </a:p>
      </dgm:t>
    </dgm:pt>
    <dgm:pt modelId="{BEF61342-DF60-487D-97E2-741FD09BF6E5}" type="sibTrans" cxnId="{1E302F56-A9BD-4595-910D-BF11D9547DA5}">
      <dgm:prSet/>
      <dgm:spPr/>
      <dgm:t>
        <a:bodyPr/>
        <a:lstStyle/>
        <a:p>
          <a:endParaRPr lang="es-EC" b="1">
            <a:solidFill>
              <a:schemeClr val="tx1"/>
            </a:solidFill>
          </a:endParaRPr>
        </a:p>
      </dgm:t>
    </dgm:pt>
    <dgm:pt modelId="{E579D575-E6C3-498E-9C86-6F52F936AFAE}">
      <dgm:prSet phldrT="[Texto]"/>
      <dgm:spPr>
        <a:solidFill>
          <a:schemeClr val="tx2">
            <a:lumMod val="40000"/>
            <a:lumOff val="60000"/>
          </a:schemeClr>
        </a:solidFill>
      </dgm:spPr>
      <dgm:t>
        <a:bodyPr/>
        <a:lstStyle/>
        <a:p>
          <a:r>
            <a:rPr lang="es-EC" b="1" dirty="0" smtClean="0">
              <a:solidFill>
                <a:schemeClr val="tx1"/>
              </a:solidFill>
            </a:rPr>
            <a:t>ANÁLISIS  SÍNTESIS</a:t>
          </a:r>
          <a:endParaRPr lang="es-EC" b="1" dirty="0">
            <a:solidFill>
              <a:schemeClr val="tx1"/>
            </a:solidFill>
          </a:endParaRPr>
        </a:p>
      </dgm:t>
    </dgm:pt>
    <dgm:pt modelId="{85E18A96-8157-4377-9F9E-5F4A63683965}" type="parTrans" cxnId="{DED932CB-BB32-42E4-8E8C-70578123F924}">
      <dgm:prSet/>
      <dgm:spPr/>
      <dgm:t>
        <a:bodyPr/>
        <a:lstStyle/>
        <a:p>
          <a:endParaRPr lang="es-EC" b="1">
            <a:solidFill>
              <a:schemeClr val="tx1"/>
            </a:solidFill>
          </a:endParaRPr>
        </a:p>
      </dgm:t>
    </dgm:pt>
    <dgm:pt modelId="{C3A3DFFD-821C-4037-8901-250A4D1198CF}" type="sibTrans" cxnId="{DED932CB-BB32-42E4-8E8C-70578123F924}">
      <dgm:prSet/>
      <dgm:spPr/>
      <dgm:t>
        <a:bodyPr/>
        <a:lstStyle/>
        <a:p>
          <a:endParaRPr lang="es-EC" b="1">
            <a:solidFill>
              <a:schemeClr val="tx1"/>
            </a:solidFill>
          </a:endParaRPr>
        </a:p>
      </dgm:t>
    </dgm:pt>
    <dgm:pt modelId="{854411D1-7357-4AC6-9DFD-0DFB268F6C28}">
      <dgm:prSet/>
      <dgm:spPr/>
      <dgm:t>
        <a:bodyPr/>
        <a:lstStyle/>
        <a:p>
          <a:r>
            <a:rPr lang="es-EC" b="1" dirty="0" smtClean="0">
              <a:solidFill>
                <a:schemeClr val="bg1"/>
              </a:solidFill>
            </a:rPr>
            <a:t>CUESTIONARIO</a:t>
          </a:r>
          <a:endParaRPr lang="es-EC" b="1" dirty="0">
            <a:solidFill>
              <a:schemeClr val="bg1"/>
            </a:solidFill>
          </a:endParaRPr>
        </a:p>
      </dgm:t>
    </dgm:pt>
    <dgm:pt modelId="{78052108-C722-4769-BC80-5CFB2E70FB89}" type="parTrans" cxnId="{457E92D2-0680-494B-9CB6-88B6DB4EC5D0}">
      <dgm:prSet/>
      <dgm:spPr/>
      <dgm:t>
        <a:bodyPr/>
        <a:lstStyle/>
        <a:p>
          <a:endParaRPr lang="es-EC" b="1">
            <a:solidFill>
              <a:schemeClr val="tx1"/>
            </a:solidFill>
          </a:endParaRPr>
        </a:p>
      </dgm:t>
    </dgm:pt>
    <dgm:pt modelId="{3EB93031-1773-4FEB-B7C4-C95CC54A8C00}" type="sibTrans" cxnId="{457E92D2-0680-494B-9CB6-88B6DB4EC5D0}">
      <dgm:prSet/>
      <dgm:spPr/>
      <dgm:t>
        <a:bodyPr/>
        <a:lstStyle/>
        <a:p>
          <a:endParaRPr lang="es-EC" b="1">
            <a:solidFill>
              <a:schemeClr val="tx1"/>
            </a:solidFill>
          </a:endParaRPr>
        </a:p>
      </dgm:t>
    </dgm:pt>
    <dgm:pt modelId="{9467FE67-6807-4814-AE95-5894A6D88A25}" type="pres">
      <dgm:prSet presAssocID="{B4A65A5D-C861-4016-BE62-9376B750F30B}" presName="outerComposite" presStyleCnt="0">
        <dgm:presLayoutVars>
          <dgm:chMax val="2"/>
          <dgm:animLvl val="lvl"/>
          <dgm:resizeHandles val="exact"/>
        </dgm:presLayoutVars>
      </dgm:prSet>
      <dgm:spPr/>
      <dgm:t>
        <a:bodyPr/>
        <a:lstStyle/>
        <a:p>
          <a:endParaRPr lang="es-EC"/>
        </a:p>
      </dgm:t>
    </dgm:pt>
    <dgm:pt modelId="{0E5CC846-2D32-49C2-BC94-DF61C965AED3}" type="pres">
      <dgm:prSet presAssocID="{B4A65A5D-C861-4016-BE62-9376B750F30B}" presName="dummyMaxCanvas" presStyleCnt="0"/>
      <dgm:spPr/>
    </dgm:pt>
    <dgm:pt modelId="{DA93B442-F82C-4BF3-87B4-4AB405E467A6}" type="pres">
      <dgm:prSet presAssocID="{B4A65A5D-C861-4016-BE62-9376B750F30B}" presName="parentComposite" presStyleCnt="0"/>
      <dgm:spPr/>
    </dgm:pt>
    <dgm:pt modelId="{6AC288C3-39C4-4076-938F-B177D4C8F957}" type="pres">
      <dgm:prSet presAssocID="{B4A65A5D-C861-4016-BE62-9376B750F30B}" presName="parent1" presStyleLbl="alignAccFollowNode1" presStyleIdx="0" presStyleCnt="4" custScaleX="161423" custScaleY="111272" custLinFactNeighborX="-76243">
        <dgm:presLayoutVars>
          <dgm:chMax val="4"/>
        </dgm:presLayoutVars>
      </dgm:prSet>
      <dgm:spPr/>
      <dgm:t>
        <a:bodyPr/>
        <a:lstStyle/>
        <a:p>
          <a:endParaRPr lang="es-EC"/>
        </a:p>
      </dgm:t>
    </dgm:pt>
    <dgm:pt modelId="{6C365339-8A4D-44E2-B18A-B737D800E33C}" type="pres">
      <dgm:prSet presAssocID="{B4A65A5D-C861-4016-BE62-9376B750F30B}" presName="parent2" presStyleLbl="alignAccFollowNode1" presStyleIdx="1" presStyleCnt="4" custScaleX="156557" custScaleY="111272" custLinFactNeighborX="78893">
        <dgm:presLayoutVars>
          <dgm:chMax val="4"/>
        </dgm:presLayoutVars>
      </dgm:prSet>
      <dgm:spPr/>
      <dgm:t>
        <a:bodyPr/>
        <a:lstStyle/>
        <a:p>
          <a:endParaRPr lang="es-EC"/>
        </a:p>
      </dgm:t>
    </dgm:pt>
    <dgm:pt modelId="{C2A1451C-5537-40A6-917B-C9A81390A3DA}" type="pres">
      <dgm:prSet presAssocID="{B4A65A5D-C861-4016-BE62-9376B750F30B}" presName="childrenComposite" presStyleCnt="0"/>
      <dgm:spPr/>
    </dgm:pt>
    <dgm:pt modelId="{259FAF20-7437-418A-B102-D710B944C734}" type="pres">
      <dgm:prSet presAssocID="{B4A65A5D-C861-4016-BE62-9376B750F30B}" presName="dummyMaxCanvas_ChildArea" presStyleCnt="0"/>
      <dgm:spPr/>
    </dgm:pt>
    <dgm:pt modelId="{9255013F-A3D8-4340-BD17-426DFA4B5ACA}" type="pres">
      <dgm:prSet presAssocID="{B4A65A5D-C861-4016-BE62-9376B750F30B}" presName="fulcrum" presStyleLbl="alignAccFollowNode1" presStyleIdx="2" presStyleCnt="4"/>
      <dgm:spPr>
        <a:solidFill>
          <a:srgbClr val="C00000">
            <a:alpha val="90000"/>
          </a:srgbClr>
        </a:solidFill>
      </dgm:spPr>
    </dgm:pt>
    <dgm:pt modelId="{8DB06AE2-9674-4E13-AD71-315C02DE729B}" type="pres">
      <dgm:prSet presAssocID="{B4A65A5D-C861-4016-BE62-9376B750F30B}" presName="balance_21" presStyleLbl="alignAccFollowNode1" presStyleIdx="3" presStyleCnt="4">
        <dgm:presLayoutVars>
          <dgm:bulletEnabled val="1"/>
        </dgm:presLayoutVars>
      </dgm:prSet>
      <dgm:spPr/>
    </dgm:pt>
    <dgm:pt modelId="{32FF08F9-4F2F-4405-8805-28DD5F5E11C5}" type="pres">
      <dgm:prSet presAssocID="{B4A65A5D-C861-4016-BE62-9376B750F30B}" presName="left_21_1" presStyleLbl="node1" presStyleIdx="0" presStyleCnt="3">
        <dgm:presLayoutVars>
          <dgm:bulletEnabled val="1"/>
        </dgm:presLayoutVars>
      </dgm:prSet>
      <dgm:spPr/>
      <dgm:t>
        <a:bodyPr/>
        <a:lstStyle/>
        <a:p>
          <a:endParaRPr lang="es-EC"/>
        </a:p>
      </dgm:t>
    </dgm:pt>
    <dgm:pt modelId="{3ACC9F03-6DBD-4B98-800C-FD9CF8A8E952}" type="pres">
      <dgm:prSet presAssocID="{B4A65A5D-C861-4016-BE62-9376B750F30B}" presName="left_21_2" presStyleLbl="node1" presStyleIdx="1" presStyleCnt="3">
        <dgm:presLayoutVars>
          <dgm:bulletEnabled val="1"/>
        </dgm:presLayoutVars>
      </dgm:prSet>
      <dgm:spPr/>
      <dgm:t>
        <a:bodyPr/>
        <a:lstStyle/>
        <a:p>
          <a:endParaRPr lang="es-EC"/>
        </a:p>
      </dgm:t>
    </dgm:pt>
    <dgm:pt modelId="{CE3C4B0D-95ED-4E1E-9E12-ECDD34F03995}" type="pres">
      <dgm:prSet presAssocID="{B4A65A5D-C861-4016-BE62-9376B750F30B}" presName="right_21_1" presStyleLbl="node1" presStyleIdx="2" presStyleCnt="3">
        <dgm:presLayoutVars>
          <dgm:bulletEnabled val="1"/>
        </dgm:presLayoutVars>
      </dgm:prSet>
      <dgm:spPr/>
      <dgm:t>
        <a:bodyPr/>
        <a:lstStyle/>
        <a:p>
          <a:endParaRPr lang="es-EC"/>
        </a:p>
      </dgm:t>
    </dgm:pt>
  </dgm:ptLst>
  <dgm:cxnLst>
    <dgm:cxn modelId="{5713F6C0-2E1D-4286-9762-22B081C044AC}" srcId="{B4A65A5D-C861-4016-BE62-9376B750F30B}" destId="{32202426-FF8F-43F0-BBC9-FC141594DD48}" srcOrd="0" destOrd="0" parTransId="{84A61FE2-E448-4CB7-92A6-5B08F61B0BBE}" sibTransId="{C79A8778-2A34-4B6F-8E62-CCA840F3F786}"/>
    <dgm:cxn modelId="{F213FD3B-BFA6-4335-A1A5-3FB9342F34E3}" type="presOf" srcId="{32202426-FF8F-43F0-BBC9-FC141594DD48}" destId="{6AC288C3-39C4-4076-938F-B177D4C8F957}" srcOrd="0" destOrd="0" presId="urn:microsoft.com/office/officeart/2005/8/layout/balance1"/>
    <dgm:cxn modelId="{C40F0064-B772-44DB-9FB2-F389228B5773}" type="presOf" srcId="{96197DF3-42CC-43A3-8432-A84C476CAC07}" destId="{3ACC9F03-6DBD-4B98-800C-FD9CF8A8E952}" srcOrd="0" destOrd="0" presId="urn:microsoft.com/office/officeart/2005/8/layout/balance1"/>
    <dgm:cxn modelId="{457E92D2-0680-494B-9CB6-88B6DB4EC5D0}" srcId="{32202426-FF8F-43F0-BBC9-FC141594DD48}" destId="{854411D1-7357-4AC6-9DFD-0DFB268F6C28}" srcOrd="0" destOrd="0" parTransId="{78052108-C722-4769-BC80-5CFB2E70FB89}" sibTransId="{3EB93031-1773-4FEB-B7C4-C95CC54A8C00}"/>
    <dgm:cxn modelId="{F509E71D-DFAC-4B8A-8814-081E0A27FC91}" srcId="{32202426-FF8F-43F0-BBC9-FC141594DD48}" destId="{96197DF3-42CC-43A3-8432-A84C476CAC07}" srcOrd="1" destOrd="0" parTransId="{ED2E279B-CCFA-4D7D-ADAB-2DD031FF4A11}" sibTransId="{95768914-7A8A-43DC-A783-E61FFAEDB2F4}"/>
    <dgm:cxn modelId="{16DF847D-245E-49CA-A7BC-51FED0B59C90}" type="presOf" srcId="{E579D575-E6C3-498E-9C86-6F52F936AFAE}" destId="{CE3C4B0D-95ED-4E1E-9E12-ECDD34F03995}" srcOrd="0" destOrd="0" presId="urn:microsoft.com/office/officeart/2005/8/layout/balance1"/>
    <dgm:cxn modelId="{BD106329-32B5-47C9-A9C2-D15003242886}" type="presOf" srcId="{854411D1-7357-4AC6-9DFD-0DFB268F6C28}" destId="{32FF08F9-4F2F-4405-8805-28DD5F5E11C5}" srcOrd="0" destOrd="0" presId="urn:microsoft.com/office/officeart/2005/8/layout/balance1"/>
    <dgm:cxn modelId="{299F22B9-E91E-49DF-9623-16FC43A7026E}" type="presOf" srcId="{B4A65A5D-C861-4016-BE62-9376B750F30B}" destId="{9467FE67-6807-4814-AE95-5894A6D88A25}" srcOrd="0" destOrd="0" presId="urn:microsoft.com/office/officeart/2005/8/layout/balance1"/>
    <dgm:cxn modelId="{DED932CB-BB32-42E4-8E8C-70578123F924}" srcId="{5D5CD60F-D1FB-40E0-BE90-27BF43C89F50}" destId="{E579D575-E6C3-498E-9C86-6F52F936AFAE}" srcOrd="0" destOrd="0" parTransId="{85E18A96-8157-4377-9F9E-5F4A63683965}" sibTransId="{C3A3DFFD-821C-4037-8901-250A4D1198CF}"/>
    <dgm:cxn modelId="{1E302F56-A9BD-4595-910D-BF11D9547DA5}" srcId="{B4A65A5D-C861-4016-BE62-9376B750F30B}" destId="{5D5CD60F-D1FB-40E0-BE90-27BF43C89F50}" srcOrd="1" destOrd="0" parTransId="{C8099ABD-0E3E-4FF3-996A-64695DF96940}" sibTransId="{BEF61342-DF60-487D-97E2-741FD09BF6E5}"/>
    <dgm:cxn modelId="{4051C26D-A7DE-41DE-9654-C1BA29C1C395}" type="presOf" srcId="{5D5CD60F-D1FB-40E0-BE90-27BF43C89F50}" destId="{6C365339-8A4D-44E2-B18A-B737D800E33C}" srcOrd="0" destOrd="0" presId="urn:microsoft.com/office/officeart/2005/8/layout/balance1"/>
    <dgm:cxn modelId="{4CF18713-A144-4455-880B-C260BA23FF5C}" type="presParOf" srcId="{9467FE67-6807-4814-AE95-5894A6D88A25}" destId="{0E5CC846-2D32-49C2-BC94-DF61C965AED3}" srcOrd="0" destOrd="0" presId="urn:microsoft.com/office/officeart/2005/8/layout/balance1"/>
    <dgm:cxn modelId="{25FB5EC6-B289-4750-B419-E0C46C3B4F92}" type="presParOf" srcId="{9467FE67-6807-4814-AE95-5894A6D88A25}" destId="{DA93B442-F82C-4BF3-87B4-4AB405E467A6}" srcOrd="1" destOrd="0" presId="urn:microsoft.com/office/officeart/2005/8/layout/balance1"/>
    <dgm:cxn modelId="{C8B6F12C-23A2-4CC0-9420-F969F725E474}" type="presParOf" srcId="{DA93B442-F82C-4BF3-87B4-4AB405E467A6}" destId="{6AC288C3-39C4-4076-938F-B177D4C8F957}" srcOrd="0" destOrd="0" presId="urn:microsoft.com/office/officeart/2005/8/layout/balance1"/>
    <dgm:cxn modelId="{407DF6B8-B9CA-4D6E-A984-34A6AB7860D7}" type="presParOf" srcId="{DA93B442-F82C-4BF3-87B4-4AB405E467A6}" destId="{6C365339-8A4D-44E2-B18A-B737D800E33C}" srcOrd="1" destOrd="0" presId="urn:microsoft.com/office/officeart/2005/8/layout/balance1"/>
    <dgm:cxn modelId="{7398A665-4486-4851-8A0D-C1CCC3458252}" type="presParOf" srcId="{9467FE67-6807-4814-AE95-5894A6D88A25}" destId="{C2A1451C-5537-40A6-917B-C9A81390A3DA}" srcOrd="2" destOrd="0" presId="urn:microsoft.com/office/officeart/2005/8/layout/balance1"/>
    <dgm:cxn modelId="{0DC2D26E-EC49-498D-976F-0AD487F609A0}" type="presParOf" srcId="{C2A1451C-5537-40A6-917B-C9A81390A3DA}" destId="{259FAF20-7437-418A-B102-D710B944C734}" srcOrd="0" destOrd="0" presId="urn:microsoft.com/office/officeart/2005/8/layout/balance1"/>
    <dgm:cxn modelId="{D539D077-B58F-4196-AA2E-46EB4A971AB5}" type="presParOf" srcId="{C2A1451C-5537-40A6-917B-C9A81390A3DA}" destId="{9255013F-A3D8-4340-BD17-426DFA4B5ACA}" srcOrd="1" destOrd="0" presId="urn:microsoft.com/office/officeart/2005/8/layout/balance1"/>
    <dgm:cxn modelId="{AD5B5CC9-D10B-4ADE-BA76-1C5C5615BC9B}" type="presParOf" srcId="{C2A1451C-5537-40A6-917B-C9A81390A3DA}" destId="{8DB06AE2-9674-4E13-AD71-315C02DE729B}" srcOrd="2" destOrd="0" presId="urn:microsoft.com/office/officeart/2005/8/layout/balance1"/>
    <dgm:cxn modelId="{80298E98-C772-43BE-AC27-249E9B6B1E30}" type="presParOf" srcId="{C2A1451C-5537-40A6-917B-C9A81390A3DA}" destId="{32FF08F9-4F2F-4405-8805-28DD5F5E11C5}" srcOrd="3" destOrd="0" presId="urn:microsoft.com/office/officeart/2005/8/layout/balance1"/>
    <dgm:cxn modelId="{8B3ED82D-1473-4EDA-80ED-C36BDCD7D0CB}" type="presParOf" srcId="{C2A1451C-5537-40A6-917B-C9A81390A3DA}" destId="{3ACC9F03-6DBD-4B98-800C-FD9CF8A8E952}" srcOrd="4" destOrd="0" presId="urn:microsoft.com/office/officeart/2005/8/layout/balance1"/>
    <dgm:cxn modelId="{EB59C6CE-E6E4-45F5-AA14-C11B3CF9C970}" type="presParOf" srcId="{C2A1451C-5537-40A6-917B-C9A81390A3DA}" destId="{CE3C4B0D-95ED-4E1E-9E12-ECDD34F03995}" srcOrd="5" destOrd="0" presId="urn:microsoft.com/office/officeart/2005/8/layout/balance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074AB3-F1C0-4185-9814-8E9E702BA56C}">
      <dsp:nvSpPr>
        <dsp:cNvPr id="0" name=""/>
        <dsp:cNvSpPr/>
      </dsp:nvSpPr>
      <dsp:spPr>
        <a:xfrm>
          <a:off x="0" y="0"/>
          <a:ext cx="4693920" cy="731520"/>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s-EC" sz="3100" b="1" kern="1200" dirty="0" smtClean="0"/>
            <a:t>EL  PROBLEMA</a:t>
          </a:r>
          <a:endParaRPr lang="es-EC" sz="3100" b="1" kern="1200" dirty="0"/>
        </a:p>
      </dsp:txBody>
      <dsp:txXfrm>
        <a:off x="0" y="0"/>
        <a:ext cx="3861816" cy="731520"/>
      </dsp:txXfrm>
    </dsp:sp>
    <dsp:sp modelId="{39599A89-47FA-4316-9DC6-BC6D214E965F}">
      <dsp:nvSpPr>
        <dsp:cNvPr id="0" name=""/>
        <dsp:cNvSpPr/>
      </dsp:nvSpPr>
      <dsp:spPr>
        <a:xfrm>
          <a:off x="350519" y="833120"/>
          <a:ext cx="4693920" cy="731520"/>
        </a:xfrm>
        <a:prstGeom prst="roundRect">
          <a:avLst>
            <a:gd name="adj" fmla="val 10000"/>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s-EC" sz="3100" b="1" kern="1200" dirty="0" smtClean="0"/>
            <a:t>MARCO REFERENCIAL</a:t>
          </a:r>
          <a:endParaRPr lang="es-EC" sz="3100" b="1" kern="1200" dirty="0"/>
        </a:p>
      </dsp:txBody>
      <dsp:txXfrm>
        <a:off x="350519" y="833120"/>
        <a:ext cx="3867912" cy="731519"/>
      </dsp:txXfrm>
    </dsp:sp>
    <dsp:sp modelId="{6FD8EF95-24FF-4B51-B8E1-47202869C4CF}">
      <dsp:nvSpPr>
        <dsp:cNvPr id="0" name=""/>
        <dsp:cNvSpPr/>
      </dsp:nvSpPr>
      <dsp:spPr>
        <a:xfrm>
          <a:off x="701039" y="1666240"/>
          <a:ext cx="4693920" cy="731520"/>
        </a:xfrm>
        <a:prstGeom prst="roundRect">
          <a:avLst>
            <a:gd name="adj" fmla="val 1000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s-EC" sz="3100" b="1" kern="1200" dirty="0" smtClean="0"/>
            <a:t>METODOLOGÍA</a:t>
          </a:r>
          <a:endParaRPr lang="es-EC" sz="3100" b="1" kern="1200" dirty="0"/>
        </a:p>
      </dsp:txBody>
      <dsp:txXfrm>
        <a:off x="701039" y="1666240"/>
        <a:ext cx="3867912" cy="731519"/>
      </dsp:txXfrm>
    </dsp:sp>
    <dsp:sp modelId="{1B41519E-C200-4701-8FBF-8005F152FEC6}">
      <dsp:nvSpPr>
        <dsp:cNvPr id="0" name=""/>
        <dsp:cNvSpPr/>
      </dsp:nvSpPr>
      <dsp:spPr>
        <a:xfrm>
          <a:off x="1051559" y="2499360"/>
          <a:ext cx="4693920" cy="731520"/>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s-EC" sz="3100" b="1" kern="1200" dirty="0" smtClean="0"/>
            <a:t>ANÁLISIS</a:t>
          </a:r>
          <a:endParaRPr lang="es-EC" sz="3100" b="1" kern="1200" dirty="0"/>
        </a:p>
      </dsp:txBody>
      <dsp:txXfrm>
        <a:off x="1051559" y="2499360"/>
        <a:ext cx="3867912" cy="731519"/>
      </dsp:txXfrm>
    </dsp:sp>
    <dsp:sp modelId="{364B4CE6-1214-4FD0-9EE3-79E4FD7932C9}">
      <dsp:nvSpPr>
        <dsp:cNvPr id="0" name=""/>
        <dsp:cNvSpPr/>
      </dsp:nvSpPr>
      <dsp:spPr>
        <a:xfrm>
          <a:off x="1402079" y="3332480"/>
          <a:ext cx="4693920" cy="731520"/>
        </a:xfrm>
        <a:prstGeom prst="roundRect">
          <a:avLst>
            <a:gd name="adj" fmla="val 1000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s-EC" sz="3100" b="1" kern="1200" dirty="0" smtClean="0"/>
            <a:t>CONCLUSIONES  </a:t>
          </a:r>
          <a:endParaRPr lang="es-EC" sz="3100" b="1" kern="1200" dirty="0"/>
        </a:p>
      </dsp:txBody>
      <dsp:txXfrm>
        <a:off x="1402079" y="3332480"/>
        <a:ext cx="3867912" cy="731519"/>
      </dsp:txXfrm>
    </dsp:sp>
    <dsp:sp modelId="{3C1D7451-3638-4E37-8632-57D337727938}">
      <dsp:nvSpPr>
        <dsp:cNvPr id="0" name=""/>
        <dsp:cNvSpPr/>
      </dsp:nvSpPr>
      <dsp:spPr>
        <a:xfrm>
          <a:off x="4218432" y="534415"/>
          <a:ext cx="475488" cy="47548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s-EC" sz="2100" b="1" kern="1200"/>
        </a:p>
      </dsp:txBody>
      <dsp:txXfrm>
        <a:off x="4218432" y="534415"/>
        <a:ext cx="475488" cy="475488"/>
      </dsp:txXfrm>
    </dsp:sp>
    <dsp:sp modelId="{483B7013-5198-4472-A9CF-303D6431D0AC}">
      <dsp:nvSpPr>
        <dsp:cNvPr id="0" name=""/>
        <dsp:cNvSpPr/>
      </dsp:nvSpPr>
      <dsp:spPr>
        <a:xfrm>
          <a:off x="4568952" y="1367536"/>
          <a:ext cx="475488" cy="47548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s-EC" sz="2100" b="1" kern="1200"/>
        </a:p>
      </dsp:txBody>
      <dsp:txXfrm>
        <a:off x="4568952" y="1367536"/>
        <a:ext cx="475488" cy="475488"/>
      </dsp:txXfrm>
    </dsp:sp>
    <dsp:sp modelId="{849C728B-FF64-4536-8E49-9F6C99E6CB66}">
      <dsp:nvSpPr>
        <dsp:cNvPr id="0" name=""/>
        <dsp:cNvSpPr/>
      </dsp:nvSpPr>
      <dsp:spPr>
        <a:xfrm>
          <a:off x="4919472" y="2188464"/>
          <a:ext cx="475488" cy="47548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s-EC" sz="2100" b="1" kern="1200"/>
        </a:p>
      </dsp:txBody>
      <dsp:txXfrm>
        <a:off x="4919472" y="2188464"/>
        <a:ext cx="475488" cy="475488"/>
      </dsp:txXfrm>
    </dsp:sp>
    <dsp:sp modelId="{C76EEEB6-3A79-4A06-AC8F-5175032C8729}">
      <dsp:nvSpPr>
        <dsp:cNvPr id="0" name=""/>
        <dsp:cNvSpPr/>
      </dsp:nvSpPr>
      <dsp:spPr>
        <a:xfrm>
          <a:off x="5269992" y="3029712"/>
          <a:ext cx="475488" cy="47548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s-EC" sz="2100" b="1" kern="1200"/>
        </a:p>
      </dsp:txBody>
      <dsp:txXfrm>
        <a:off x="5269992" y="3029712"/>
        <a:ext cx="475488" cy="475488"/>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5DE84B-986E-4AD6-803F-1F5F9F2717AE}">
      <dsp:nvSpPr>
        <dsp:cNvPr id="0" name=""/>
        <dsp:cNvSpPr/>
      </dsp:nvSpPr>
      <dsp:spPr>
        <a:xfrm>
          <a:off x="6012" y="237378"/>
          <a:ext cx="1797035" cy="23875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EC" sz="1300" b="1" kern="1200" dirty="0" smtClean="0"/>
            <a:t>POCO O REDUCIDO CONOCIMIENTO DE LA RELACIÓN QUE DEBE MANTENER EL ACCIONAR DE FUERZAS ARMADAS CON EL DESARROLLO TECNOLÓGICO Y ECONÓMICO DE LA SOCIEDAD.</a:t>
          </a:r>
          <a:endParaRPr lang="es-ES" sz="1300" kern="1200" dirty="0"/>
        </a:p>
      </dsp:txBody>
      <dsp:txXfrm>
        <a:off x="6012" y="237378"/>
        <a:ext cx="1797035" cy="2387565"/>
      </dsp:txXfrm>
    </dsp:sp>
    <dsp:sp modelId="{18051A89-1474-4C3B-8D7E-F5A781FE1474}">
      <dsp:nvSpPr>
        <dsp:cNvPr id="0" name=""/>
        <dsp:cNvSpPr/>
      </dsp:nvSpPr>
      <dsp:spPr>
        <a:xfrm>
          <a:off x="1982751" y="1208328"/>
          <a:ext cx="380971" cy="4456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a:off x="1982751" y="1208328"/>
        <a:ext cx="380971" cy="445664"/>
      </dsp:txXfrm>
    </dsp:sp>
    <dsp:sp modelId="{DAABB7B7-62B1-4F17-B13E-50B3F4B621B4}">
      <dsp:nvSpPr>
        <dsp:cNvPr id="0" name=""/>
        <dsp:cNvSpPr/>
      </dsp:nvSpPr>
      <dsp:spPr>
        <a:xfrm>
          <a:off x="2521862" y="237378"/>
          <a:ext cx="1797035" cy="23875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EC" sz="1300" b="1" kern="1200" dirty="0" smtClean="0"/>
            <a:t>ESCASA O POCA IMPORTANCIA QUE POSEE PARA LA MAYORÍA DE LA SOCIEDAD EL CONOCIMIENTO DE LOS TEMAS RELACIONADOS CON LA DEFENSA.</a:t>
          </a:r>
          <a:endParaRPr lang="es-ES" sz="1300" kern="1200" dirty="0"/>
        </a:p>
      </dsp:txBody>
      <dsp:txXfrm>
        <a:off x="2521862" y="237378"/>
        <a:ext cx="1797035" cy="2387565"/>
      </dsp:txXfrm>
    </dsp:sp>
    <dsp:sp modelId="{9A297082-7DF6-4F4E-8AB3-9424615207F1}">
      <dsp:nvSpPr>
        <dsp:cNvPr id="0" name=""/>
        <dsp:cNvSpPr/>
      </dsp:nvSpPr>
      <dsp:spPr>
        <a:xfrm>
          <a:off x="4498601" y="1208328"/>
          <a:ext cx="380971" cy="4456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a:off x="4498601" y="1208328"/>
        <a:ext cx="380971" cy="445664"/>
      </dsp:txXfrm>
    </dsp:sp>
    <dsp:sp modelId="{3FA098BD-9498-4A41-808A-6065D4A850FC}">
      <dsp:nvSpPr>
        <dsp:cNvPr id="0" name=""/>
        <dsp:cNvSpPr/>
      </dsp:nvSpPr>
      <dsp:spPr>
        <a:xfrm>
          <a:off x="5037712" y="237378"/>
          <a:ext cx="1797035" cy="23875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EC" sz="1300" b="1" kern="1200" dirty="0" smtClean="0"/>
            <a:t>EL AISLAMIENTO EN QUE SE HAN DESARROLLADO TODOS LOS TEMAS MILITARES DENTRO DE LA SOCIEDAD, AL CONSIDERARLOS A LOS MISMOS RESERVADOS O SECRETOS POR ESTAR RELACIONADOS CON LA SEGURIDAD DE LA NACIÓN. </a:t>
          </a:r>
          <a:endParaRPr lang="es-ES" sz="1300" b="1" kern="1200" dirty="0"/>
        </a:p>
      </dsp:txBody>
      <dsp:txXfrm>
        <a:off x="5037712" y="237378"/>
        <a:ext cx="1797035" cy="2387565"/>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769471-6E80-47A0-81DD-5682CAC06E42}">
      <dsp:nvSpPr>
        <dsp:cNvPr id="0" name=""/>
        <dsp:cNvSpPr/>
      </dsp:nvSpPr>
      <dsp:spPr>
        <a:xfrm>
          <a:off x="0" y="144015"/>
          <a:ext cx="2160240" cy="86409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s-EC" sz="1200" b="1" kern="1200" dirty="0" smtClean="0"/>
            <a:t>ARMONIZA LAS NECESIDADES DE LA DEFENSA CON EL DESARROLLO DE LA INDUSTRIA.</a:t>
          </a:r>
          <a:endParaRPr lang="es-ES" sz="1200" b="1" kern="1200" dirty="0"/>
        </a:p>
      </dsp:txBody>
      <dsp:txXfrm>
        <a:off x="0" y="144015"/>
        <a:ext cx="2160240" cy="864096"/>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4524BE-D025-4B46-8E8F-86D4AA4C140F}">
      <dsp:nvSpPr>
        <dsp:cNvPr id="0" name=""/>
        <dsp:cNvSpPr/>
      </dsp:nvSpPr>
      <dsp:spPr>
        <a:xfrm>
          <a:off x="0" y="61788"/>
          <a:ext cx="2304256" cy="92170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s-EC" sz="1200" b="1" kern="1200" dirty="0" smtClean="0"/>
            <a:t>LÍNEAS COMPLEMENTARIAS DE PRODUCTOS, </a:t>
          </a:r>
          <a:endParaRPr lang="es-ES" sz="1200" b="1" kern="1200" dirty="0"/>
        </a:p>
      </dsp:txBody>
      <dsp:txXfrm>
        <a:off x="0" y="61788"/>
        <a:ext cx="2304256" cy="921702"/>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769471-6E80-47A0-81DD-5682CAC06E42}">
      <dsp:nvSpPr>
        <dsp:cNvPr id="0" name=""/>
        <dsp:cNvSpPr/>
      </dsp:nvSpPr>
      <dsp:spPr>
        <a:xfrm>
          <a:off x="0" y="0"/>
          <a:ext cx="2160240" cy="86409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s-EC" sz="1600" b="1" kern="1200" dirty="0" smtClean="0"/>
            <a:t>DESARROLLAR  CAPACIDADES </a:t>
          </a:r>
          <a:endParaRPr lang="es-ES" sz="1600" b="1" kern="1200" dirty="0"/>
        </a:p>
      </dsp:txBody>
      <dsp:txXfrm>
        <a:off x="0" y="0"/>
        <a:ext cx="2160240" cy="864096"/>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13F64F-FD4F-4886-9603-14BBFEF9151E}">
      <dsp:nvSpPr>
        <dsp:cNvPr id="0" name=""/>
        <dsp:cNvSpPr/>
      </dsp:nvSpPr>
      <dsp:spPr>
        <a:xfrm rot="3681937">
          <a:off x="1644551" y="4542018"/>
          <a:ext cx="1210664" cy="59238"/>
        </a:xfrm>
        <a:custGeom>
          <a:avLst/>
          <a:gdLst/>
          <a:ahLst/>
          <a:cxnLst/>
          <a:rect l="0" t="0" r="0" b="0"/>
          <a:pathLst>
            <a:path>
              <a:moveTo>
                <a:pt x="0" y="29619"/>
              </a:moveTo>
              <a:lnTo>
                <a:pt x="1210664" y="296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8EBDFA-EF1F-4CF5-BA3F-BC496BE2ED9E}">
      <dsp:nvSpPr>
        <dsp:cNvPr id="0" name=""/>
        <dsp:cNvSpPr/>
      </dsp:nvSpPr>
      <dsp:spPr>
        <a:xfrm rot="1312036">
          <a:off x="2308967" y="3670502"/>
          <a:ext cx="866123" cy="59238"/>
        </a:xfrm>
        <a:custGeom>
          <a:avLst/>
          <a:gdLst/>
          <a:ahLst/>
          <a:cxnLst/>
          <a:rect l="0" t="0" r="0" b="0"/>
          <a:pathLst>
            <a:path>
              <a:moveTo>
                <a:pt x="0" y="29619"/>
              </a:moveTo>
              <a:lnTo>
                <a:pt x="866123" y="296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AB0751-79F4-471F-8DF6-1C79AB071F80}">
      <dsp:nvSpPr>
        <dsp:cNvPr id="0" name=""/>
        <dsp:cNvSpPr/>
      </dsp:nvSpPr>
      <dsp:spPr>
        <a:xfrm rot="20273286">
          <a:off x="2312735" y="2692446"/>
          <a:ext cx="744845" cy="59238"/>
        </a:xfrm>
        <a:custGeom>
          <a:avLst/>
          <a:gdLst/>
          <a:ahLst/>
          <a:cxnLst/>
          <a:rect l="0" t="0" r="0" b="0"/>
          <a:pathLst>
            <a:path>
              <a:moveTo>
                <a:pt x="0" y="29619"/>
              </a:moveTo>
              <a:lnTo>
                <a:pt x="744845" y="296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01F9EA-C53A-48A4-99FD-F30B6681B895}">
      <dsp:nvSpPr>
        <dsp:cNvPr id="0" name=""/>
        <dsp:cNvSpPr/>
      </dsp:nvSpPr>
      <dsp:spPr>
        <a:xfrm rot="17997572">
          <a:off x="1663892" y="1779079"/>
          <a:ext cx="1283958" cy="59238"/>
        </a:xfrm>
        <a:custGeom>
          <a:avLst/>
          <a:gdLst/>
          <a:ahLst/>
          <a:cxnLst/>
          <a:rect l="0" t="0" r="0" b="0"/>
          <a:pathLst>
            <a:path>
              <a:moveTo>
                <a:pt x="0" y="29619"/>
              </a:moveTo>
              <a:lnTo>
                <a:pt x="1283958" y="296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16491D-27BC-4DC9-BEEF-8A82887CE4E3}">
      <dsp:nvSpPr>
        <dsp:cNvPr id="0" name=""/>
        <dsp:cNvSpPr/>
      </dsp:nvSpPr>
      <dsp:spPr>
        <a:xfrm>
          <a:off x="305658" y="2005871"/>
          <a:ext cx="2393492" cy="2393492"/>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0F5B42-B1A5-4215-89AB-5037E2A2B073}">
      <dsp:nvSpPr>
        <dsp:cNvPr id="0" name=""/>
        <dsp:cNvSpPr/>
      </dsp:nvSpPr>
      <dsp:spPr>
        <a:xfrm>
          <a:off x="2291084" y="2125"/>
          <a:ext cx="1339895" cy="1339895"/>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2755900">
            <a:lnSpc>
              <a:spcPct val="90000"/>
            </a:lnSpc>
            <a:spcBef>
              <a:spcPct val="0"/>
            </a:spcBef>
            <a:spcAft>
              <a:spcPct val="35000"/>
            </a:spcAft>
          </a:pPr>
          <a:endParaRPr lang="es-EC" sz="6200" kern="1200"/>
        </a:p>
      </dsp:txBody>
      <dsp:txXfrm>
        <a:off x="2291084" y="2125"/>
        <a:ext cx="1339895" cy="1339895"/>
      </dsp:txXfrm>
    </dsp:sp>
    <dsp:sp modelId="{79D12C2A-7479-4D9A-BF24-6F1975D539A2}">
      <dsp:nvSpPr>
        <dsp:cNvPr id="0" name=""/>
        <dsp:cNvSpPr/>
      </dsp:nvSpPr>
      <dsp:spPr>
        <a:xfrm>
          <a:off x="2951234" y="1558326"/>
          <a:ext cx="1661749" cy="1436095"/>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s-EC" sz="3200" kern="1200" dirty="0"/>
        </a:p>
      </dsp:txBody>
      <dsp:txXfrm>
        <a:off x="2951234" y="1558326"/>
        <a:ext cx="1661749" cy="1436095"/>
      </dsp:txXfrm>
    </dsp:sp>
    <dsp:sp modelId="{E1764A49-CBCA-4429-91D3-1F3F4DED2971}">
      <dsp:nvSpPr>
        <dsp:cNvPr id="0" name=""/>
        <dsp:cNvSpPr/>
      </dsp:nvSpPr>
      <dsp:spPr>
        <a:xfrm>
          <a:off x="4474526" y="1558326"/>
          <a:ext cx="2492623" cy="1436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just" defTabSz="622300">
            <a:lnSpc>
              <a:spcPct val="90000"/>
            </a:lnSpc>
            <a:spcBef>
              <a:spcPct val="0"/>
            </a:spcBef>
            <a:spcAft>
              <a:spcPct val="15000"/>
            </a:spcAft>
            <a:buChar char="••"/>
          </a:pPr>
          <a:r>
            <a:rPr lang="es-EC" sz="1400" b="1" kern="1200" dirty="0" smtClean="0"/>
            <a:t>LOS FINES DEL MERCANTILISMO FUERON LA UNIFICACIÓN DEL ESTADO NACIONAL Y EL DESARROLLO DE SUS RECURSOS INDUSTRIALES, COMERCIALES, FINANCIEROS, MILITARES Y NAVALES</a:t>
          </a:r>
          <a:endParaRPr lang="es-EC" sz="1400" kern="1200" dirty="0"/>
        </a:p>
      </dsp:txBody>
      <dsp:txXfrm>
        <a:off x="4474526" y="1558326"/>
        <a:ext cx="2492623" cy="1436095"/>
      </dsp:txXfrm>
    </dsp:sp>
    <dsp:sp modelId="{D143AF58-5AE8-4773-AF83-33134EB6313C}">
      <dsp:nvSpPr>
        <dsp:cNvPr id="0" name=""/>
        <dsp:cNvSpPr/>
      </dsp:nvSpPr>
      <dsp:spPr>
        <a:xfrm>
          <a:off x="3092268" y="3410813"/>
          <a:ext cx="1436095" cy="1436095"/>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s-EC" sz="2700" kern="1200"/>
        </a:p>
      </dsp:txBody>
      <dsp:txXfrm>
        <a:off x="3092268" y="3410813"/>
        <a:ext cx="1436095" cy="1436095"/>
      </dsp:txXfrm>
    </dsp:sp>
    <dsp:sp modelId="{DED0BDF4-F57D-4C03-89C8-A5BEB55A1F75}">
      <dsp:nvSpPr>
        <dsp:cNvPr id="0" name=""/>
        <dsp:cNvSpPr/>
      </dsp:nvSpPr>
      <dsp:spPr>
        <a:xfrm>
          <a:off x="4671973" y="3410813"/>
          <a:ext cx="2154143" cy="1436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s-EC" sz="1400" b="1" kern="1200" dirty="0" smtClean="0"/>
            <a:t>DESARROLLO TECNOLÓGICO</a:t>
          </a:r>
          <a:endParaRPr lang="es-EC" sz="1400" b="1" kern="1200" dirty="0"/>
        </a:p>
        <a:p>
          <a:pPr marL="114300" lvl="1" indent="-114300" algn="l" defTabSz="622300">
            <a:lnSpc>
              <a:spcPct val="90000"/>
            </a:lnSpc>
            <a:spcBef>
              <a:spcPct val="0"/>
            </a:spcBef>
            <a:spcAft>
              <a:spcPct val="15000"/>
            </a:spcAft>
            <a:buChar char="••"/>
          </a:pPr>
          <a:r>
            <a:rPr lang="es-EC" sz="1400" b="1" kern="1200" dirty="0" smtClean="0"/>
            <a:t>EJERCER SOBERANÍA</a:t>
          </a:r>
          <a:endParaRPr lang="es-EC" sz="1400" b="1" kern="1200" dirty="0"/>
        </a:p>
      </dsp:txBody>
      <dsp:txXfrm>
        <a:off x="4671973" y="3410813"/>
        <a:ext cx="2154143" cy="1436095"/>
      </dsp:txXfrm>
    </dsp:sp>
    <dsp:sp modelId="{B52E85F3-7F84-47EE-9CFC-756DB0045ED1}">
      <dsp:nvSpPr>
        <dsp:cNvPr id="0" name=""/>
        <dsp:cNvSpPr/>
      </dsp:nvSpPr>
      <dsp:spPr>
        <a:xfrm>
          <a:off x="2166024" y="5015114"/>
          <a:ext cx="1436095" cy="1436095"/>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s-EC" sz="2700" kern="1200" dirty="0"/>
        </a:p>
      </dsp:txBody>
      <dsp:txXfrm>
        <a:off x="2166024" y="5015114"/>
        <a:ext cx="1436095" cy="1436095"/>
      </dsp:txXfrm>
    </dsp:sp>
    <dsp:sp modelId="{FD867629-D96B-493D-A28D-D77219E2EF4D}">
      <dsp:nvSpPr>
        <dsp:cNvPr id="0" name=""/>
        <dsp:cNvSpPr/>
      </dsp:nvSpPr>
      <dsp:spPr>
        <a:xfrm>
          <a:off x="3745729" y="5015114"/>
          <a:ext cx="2154143" cy="1436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s-EC" sz="1400" b="1" kern="1200" dirty="0" smtClean="0"/>
            <a:t>NECESIDADES OPERATIVAS</a:t>
          </a:r>
          <a:endParaRPr lang="es-EC" sz="1400" b="1" kern="1200" dirty="0"/>
        </a:p>
        <a:p>
          <a:pPr marL="114300" lvl="1" indent="-114300" algn="l" defTabSz="622300">
            <a:lnSpc>
              <a:spcPct val="90000"/>
            </a:lnSpc>
            <a:spcBef>
              <a:spcPct val="0"/>
            </a:spcBef>
            <a:spcAft>
              <a:spcPct val="15000"/>
            </a:spcAft>
            <a:buChar char="••"/>
          </a:pPr>
          <a:r>
            <a:rPr lang="es-EC" sz="1400" b="1" kern="1200" dirty="0" smtClean="0"/>
            <a:t>DISMINUIR DEPENDENCIA</a:t>
          </a:r>
          <a:endParaRPr lang="es-EC" sz="1400" b="1" kern="1200" dirty="0"/>
        </a:p>
      </dsp:txBody>
      <dsp:txXfrm>
        <a:off x="3745729" y="5015114"/>
        <a:ext cx="2154143" cy="143609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7A5CAB-76D5-483C-85F4-8241EE39B1FF}">
      <dsp:nvSpPr>
        <dsp:cNvPr id="0" name=""/>
        <dsp:cNvSpPr/>
      </dsp:nvSpPr>
      <dsp:spPr>
        <a:xfrm>
          <a:off x="2919175" y="981"/>
          <a:ext cx="2069680" cy="2069680"/>
        </a:xfrm>
        <a:prstGeom prst="ellipse">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dirty="0" smtClean="0"/>
            <a:t>ANALISIS DEL MARCO LEGAL</a:t>
          </a:r>
          <a:endParaRPr lang="es-EC" sz="1800" b="1" kern="1200" dirty="0"/>
        </a:p>
      </dsp:txBody>
      <dsp:txXfrm>
        <a:off x="2919175" y="981"/>
        <a:ext cx="2069680" cy="2069680"/>
      </dsp:txXfrm>
    </dsp:sp>
    <dsp:sp modelId="{3322BACB-745B-45DB-86B6-C4D72B4A8C74}">
      <dsp:nvSpPr>
        <dsp:cNvPr id="0" name=""/>
        <dsp:cNvSpPr/>
      </dsp:nvSpPr>
      <dsp:spPr>
        <a:xfrm rot="2160000">
          <a:off x="4923774" y="1591500"/>
          <a:ext cx="551561" cy="6985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b="1" kern="1200"/>
        </a:p>
      </dsp:txBody>
      <dsp:txXfrm rot="2160000">
        <a:off x="4923774" y="1591500"/>
        <a:ext cx="551561" cy="698517"/>
      </dsp:txXfrm>
    </dsp:sp>
    <dsp:sp modelId="{7C4D9636-6937-4403-BFB8-6CCEBDD7F2DB}">
      <dsp:nvSpPr>
        <dsp:cNvPr id="0" name=""/>
        <dsp:cNvSpPr/>
      </dsp:nvSpPr>
      <dsp:spPr>
        <a:xfrm>
          <a:off x="5435512" y="1829207"/>
          <a:ext cx="2069680" cy="2069680"/>
        </a:xfrm>
        <a:prstGeom prst="ellipse">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dirty="0" smtClean="0"/>
            <a:t>EMPRESAS DE FUERZAS ARMADAS</a:t>
          </a:r>
          <a:endParaRPr lang="es-EC" sz="1800" b="1" kern="1200" dirty="0"/>
        </a:p>
      </dsp:txBody>
      <dsp:txXfrm>
        <a:off x="5435512" y="1829207"/>
        <a:ext cx="2069680" cy="2069680"/>
      </dsp:txXfrm>
    </dsp:sp>
    <dsp:sp modelId="{B030730A-BA7F-4A76-A999-A691AB8D2F1E}">
      <dsp:nvSpPr>
        <dsp:cNvPr id="0" name=""/>
        <dsp:cNvSpPr/>
      </dsp:nvSpPr>
      <dsp:spPr>
        <a:xfrm rot="6480000">
          <a:off x="5718818" y="3979008"/>
          <a:ext cx="551561" cy="6985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b="1" kern="1200"/>
        </a:p>
      </dsp:txBody>
      <dsp:txXfrm rot="6480000">
        <a:off x="5718818" y="3979008"/>
        <a:ext cx="551561" cy="698517"/>
      </dsp:txXfrm>
    </dsp:sp>
    <dsp:sp modelId="{02BA36E2-2561-4C34-92BA-26283EB2A15B}">
      <dsp:nvSpPr>
        <dsp:cNvPr id="0" name=""/>
        <dsp:cNvSpPr/>
      </dsp:nvSpPr>
      <dsp:spPr>
        <a:xfrm>
          <a:off x="4474357" y="4787338"/>
          <a:ext cx="2069680" cy="2069680"/>
        </a:xfrm>
        <a:prstGeom prst="ellipse">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dirty="0" smtClean="0"/>
            <a:t>NECESIDADES REALES DE  FF.AA</a:t>
          </a:r>
          <a:endParaRPr lang="es-EC" sz="1800" b="1" kern="1200" dirty="0"/>
        </a:p>
      </dsp:txBody>
      <dsp:txXfrm>
        <a:off x="4474357" y="4787338"/>
        <a:ext cx="2069680" cy="2069680"/>
      </dsp:txXfrm>
    </dsp:sp>
    <dsp:sp modelId="{AD53E41D-F149-4AE9-915F-C2A4A17F455D}">
      <dsp:nvSpPr>
        <dsp:cNvPr id="0" name=""/>
        <dsp:cNvSpPr/>
      </dsp:nvSpPr>
      <dsp:spPr>
        <a:xfrm rot="10800000">
          <a:off x="3693845" y="5472919"/>
          <a:ext cx="551561" cy="6985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b="1" kern="1200"/>
        </a:p>
      </dsp:txBody>
      <dsp:txXfrm rot="10800000">
        <a:off x="3693845" y="5472919"/>
        <a:ext cx="551561" cy="698517"/>
      </dsp:txXfrm>
    </dsp:sp>
    <dsp:sp modelId="{AC2424E4-2E4F-4576-8F72-2AEE2525291A}">
      <dsp:nvSpPr>
        <dsp:cNvPr id="0" name=""/>
        <dsp:cNvSpPr/>
      </dsp:nvSpPr>
      <dsp:spPr>
        <a:xfrm>
          <a:off x="1363994" y="4787338"/>
          <a:ext cx="2069680" cy="2069680"/>
        </a:xfrm>
        <a:prstGeom prst="ellipse">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pPr>
          <a:r>
            <a:rPr lang="es-EC" sz="1800" b="1" kern="1200" dirty="0" smtClean="0"/>
            <a:t>CORRECCIÓN</a:t>
          </a:r>
          <a:endParaRPr lang="es-EC" sz="1800" b="1" kern="1200" dirty="0"/>
        </a:p>
      </dsp:txBody>
      <dsp:txXfrm>
        <a:off x="1363994" y="4787338"/>
        <a:ext cx="2069680" cy="2069680"/>
      </dsp:txXfrm>
    </dsp:sp>
    <dsp:sp modelId="{D2F726CD-9CA0-433B-8F6C-4FE8235F0BEE}">
      <dsp:nvSpPr>
        <dsp:cNvPr id="0" name=""/>
        <dsp:cNvSpPr/>
      </dsp:nvSpPr>
      <dsp:spPr>
        <a:xfrm rot="15120000">
          <a:off x="1647299" y="4008700"/>
          <a:ext cx="551561" cy="6985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b="1" kern="1200"/>
        </a:p>
      </dsp:txBody>
      <dsp:txXfrm rot="15120000">
        <a:off x="1647299" y="4008700"/>
        <a:ext cx="551561" cy="698517"/>
      </dsp:txXfrm>
    </dsp:sp>
    <dsp:sp modelId="{5BADDE84-907B-4B08-B1B4-E668E65E5D4A}">
      <dsp:nvSpPr>
        <dsp:cNvPr id="0" name=""/>
        <dsp:cNvSpPr/>
      </dsp:nvSpPr>
      <dsp:spPr>
        <a:xfrm>
          <a:off x="402839" y="1829207"/>
          <a:ext cx="2069680" cy="2069680"/>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dirty="0" smtClean="0"/>
            <a:t>IMPORTANCIA DE LA INDUSTRIA EN LA DEFENSA</a:t>
          </a:r>
          <a:endParaRPr lang="es-EC" sz="1800" b="1" kern="1200" dirty="0"/>
        </a:p>
      </dsp:txBody>
      <dsp:txXfrm>
        <a:off x="402839" y="1829207"/>
        <a:ext cx="2069680" cy="2069680"/>
      </dsp:txXfrm>
    </dsp:sp>
    <dsp:sp modelId="{C3754233-3604-452F-A18D-6145966EC684}">
      <dsp:nvSpPr>
        <dsp:cNvPr id="0" name=""/>
        <dsp:cNvSpPr/>
      </dsp:nvSpPr>
      <dsp:spPr>
        <a:xfrm rot="19440000">
          <a:off x="2407437" y="1609851"/>
          <a:ext cx="551561" cy="6985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b="1" kern="1200"/>
        </a:p>
      </dsp:txBody>
      <dsp:txXfrm rot="19440000">
        <a:off x="2407437" y="1609851"/>
        <a:ext cx="551561" cy="69851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8C397E-4DBF-4523-ADA1-45F6CD13F91C}">
      <dsp:nvSpPr>
        <dsp:cNvPr id="0" name=""/>
        <dsp:cNvSpPr/>
      </dsp:nvSpPr>
      <dsp:spPr>
        <a:xfrm>
          <a:off x="1171574" y="790574"/>
          <a:ext cx="5276850" cy="5276850"/>
        </a:xfrm>
        <a:prstGeom prst="blockArc">
          <a:avLst>
            <a:gd name="adj1" fmla="val 1080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4CDFBE-96D8-41E7-A9CF-417B85FC87C3}">
      <dsp:nvSpPr>
        <dsp:cNvPr id="0" name=""/>
        <dsp:cNvSpPr/>
      </dsp:nvSpPr>
      <dsp:spPr>
        <a:xfrm>
          <a:off x="1171574" y="790574"/>
          <a:ext cx="5276850" cy="5276850"/>
        </a:xfrm>
        <a:prstGeom prst="blockArc">
          <a:avLst>
            <a:gd name="adj1" fmla="val 5400000"/>
            <a:gd name="adj2" fmla="val 108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B2AE2E-1F04-4918-8630-ED11224692F2}">
      <dsp:nvSpPr>
        <dsp:cNvPr id="0" name=""/>
        <dsp:cNvSpPr/>
      </dsp:nvSpPr>
      <dsp:spPr>
        <a:xfrm>
          <a:off x="1171574" y="790574"/>
          <a:ext cx="5276850" cy="5276850"/>
        </a:xfrm>
        <a:prstGeom prst="blockArc">
          <a:avLst>
            <a:gd name="adj1" fmla="val 0"/>
            <a:gd name="adj2" fmla="val 54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173D10-696B-4F96-A398-54062DB8E854}">
      <dsp:nvSpPr>
        <dsp:cNvPr id="0" name=""/>
        <dsp:cNvSpPr/>
      </dsp:nvSpPr>
      <dsp:spPr>
        <a:xfrm>
          <a:off x="1171574" y="790574"/>
          <a:ext cx="5276850" cy="5276850"/>
        </a:xfrm>
        <a:prstGeom prst="blockArc">
          <a:avLst>
            <a:gd name="adj1" fmla="val 16200000"/>
            <a:gd name="adj2" fmla="val 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2EA75D-84EA-4EFE-872C-367F8A66105A}">
      <dsp:nvSpPr>
        <dsp:cNvPr id="0" name=""/>
        <dsp:cNvSpPr/>
      </dsp:nvSpPr>
      <dsp:spPr>
        <a:xfrm>
          <a:off x="2595190" y="2214190"/>
          <a:ext cx="2429619" cy="2429619"/>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s-EC" sz="6500" b="1" kern="1200" dirty="0"/>
        </a:p>
      </dsp:txBody>
      <dsp:txXfrm>
        <a:off x="2595190" y="2214190"/>
        <a:ext cx="2429619" cy="2429619"/>
      </dsp:txXfrm>
    </dsp:sp>
    <dsp:sp modelId="{ACFB4887-C901-4CF8-8C96-289770ED6095}">
      <dsp:nvSpPr>
        <dsp:cNvPr id="0" name=""/>
        <dsp:cNvSpPr/>
      </dsp:nvSpPr>
      <dsp:spPr>
        <a:xfrm>
          <a:off x="2959633" y="1434"/>
          <a:ext cx="1700733" cy="1700733"/>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b="1" kern="1200" dirty="0" smtClean="0"/>
            <a:t>MUNDO CAMBIANTE</a:t>
          </a:r>
          <a:endParaRPr lang="es-EC" sz="1500" b="1" kern="1200" dirty="0"/>
        </a:p>
      </dsp:txBody>
      <dsp:txXfrm>
        <a:off x="2959633" y="1434"/>
        <a:ext cx="1700733" cy="1700733"/>
      </dsp:txXfrm>
    </dsp:sp>
    <dsp:sp modelId="{40CBE5AE-E4C3-476E-B6E9-3A7A80039BED}">
      <dsp:nvSpPr>
        <dsp:cNvPr id="0" name=""/>
        <dsp:cNvSpPr/>
      </dsp:nvSpPr>
      <dsp:spPr>
        <a:xfrm>
          <a:off x="5536831" y="2578633"/>
          <a:ext cx="1700733" cy="1700733"/>
        </a:xfrm>
        <a:prstGeom prst="ellipse">
          <a:avLst/>
        </a:prstGeom>
        <a:solidFill>
          <a:schemeClr val="bg2">
            <a:lumMod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b="1" kern="1200" dirty="0" smtClean="0"/>
            <a:t>DEPENDENCIA</a:t>
          </a:r>
          <a:endParaRPr lang="es-EC" sz="1500" b="1" kern="1200" dirty="0"/>
        </a:p>
      </dsp:txBody>
      <dsp:txXfrm>
        <a:off x="5536831" y="2578633"/>
        <a:ext cx="1700733" cy="1700733"/>
      </dsp:txXfrm>
    </dsp:sp>
    <dsp:sp modelId="{0E72529F-A458-459B-B73C-B4282A7C80DF}">
      <dsp:nvSpPr>
        <dsp:cNvPr id="0" name=""/>
        <dsp:cNvSpPr/>
      </dsp:nvSpPr>
      <dsp:spPr>
        <a:xfrm>
          <a:off x="2959633" y="5155831"/>
          <a:ext cx="1700733" cy="1700733"/>
        </a:xfrm>
        <a:prstGeom prst="ellipse">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b="1" kern="1200" dirty="0" smtClean="0"/>
            <a:t>AUTONOMÍA ESTRATÉGICA</a:t>
          </a:r>
          <a:endParaRPr lang="es-EC" sz="1500" b="1" kern="1200" dirty="0"/>
        </a:p>
      </dsp:txBody>
      <dsp:txXfrm>
        <a:off x="2959633" y="5155831"/>
        <a:ext cx="1700733" cy="1700733"/>
      </dsp:txXfrm>
    </dsp:sp>
    <dsp:sp modelId="{143CD106-CF32-4EA1-894B-FF0F5C9B8760}">
      <dsp:nvSpPr>
        <dsp:cNvPr id="0" name=""/>
        <dsp:cNvSpPr/>
      </dsp:nvSpPr>
      <dsp:spPr>
        <a:xfrm>
          <a:off x="382434" y="2578633"/>
          <a:ext cx="1700733" cy="1700733"/>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b="1" kern="1200" dirty="0" smtClean="0"/>
            <a:t>INDUSTRIA DE LA DEFENSA</a:t>
          </a:r>
          <a:endParaRPr lang="es-EC" sz="1500" b="1" kern="1200" dirty="0"/>
        </a:p>
      </dsp:txBody>
      <dsp:txXfrm>
        <a:off x="382434" y="2578633"/>
        <a:ext cx="1700733" cy="170073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E45868-C8A0-4FCE-A335-DA4E68B75C3E}">
      <dsp:nvSpPr>
        <dsp:cNvPr id="0" name=""/>
        <dsp:cNvSpPr/>
      </dsp:nvSpPr>
      <dsp:spPr>
        <a:xfrm>
          <a:off x="1113437" y="240199"/>
          <a:ext cx="3857164" cy="133954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EBFC43-CB63-4089-87F1-543C646E330A}">
      <dsp:nvSpPr>
        <dsp:cNvPr id="0" name=""/>
        <dsp:cNvSpPr/>
      </dsp:nvSpPr>
      <dsp:spPr>
        <a:xfrm>
          <a:off x="2674243" y="3520283"/>
          <a:ext cx="747512" cy="478408"/>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4C9857-42BB-4218-9B45-07FA58F6D14E}">
      <dsp:nvSpPr>
        <dsp:cNvPr id="0" name=""/>
        <dsp:cNvSpPr/>
      </dsp:nvSpPr>
      <dsp:spPr>
        <a:xfrm>
          <a:off x="1253969" y="3903010"/>
          <a:ext cx="3588060" cy="897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endParaRPr lang="es-EC" sz="3100" kern="1200" dirty="0"/>
        </a:p>
      </dsp:txBody>
      <dsp:txXfrm>
        <a:off x="1253969" y="3903010"/>
        <a:ext cx="3588060" cy="897015"/>
      </dsp:txXfrm>
    </dsp:sp>
    <dsp:sp modelId="{98A6857E-9647-4732-AEEC-EA5316493271}">
      <dsp:nvSpPr>
        <dsp:cNvPr id="0" name=""/>
        <dsp:cNvSpPr/>
      </dsp:nvSpPr>
      <dsp:spPr>
        <a:xfrm>
          <a:off x="2515771" y="1683197"/>
          <a:ext cx="1345522" cy="1345522"/>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b="1" kern="1200" dirty="0" smtClean="0"/>
            <a:t>ESPAÑA</a:t>
          </a:r>
          <a:endParaRPr lang="es-EC" sz="2000" b="1" kern="1200" dirty="0"/>
        </a:p>
      </dsp:txBody>
      <dsp:txXfrm>
        <a:off x="2515771" y="1683197"/>
        <a:ext cx="1345522" cy="1345522"/>
      </dsp:txXfrm>
    </dsp:sp>
    <dsp:sp modelId="{D5636693-2AF7-49D7-ABB6-592ED771B0CA}">
      <dsp:nvSpPr>
        <dsp:cNvPr id="0" name=""/>
        <dsp:cNvSpPr/>
      </dsp:nvSpPr>
      <dsp:spPr>
        <a:xfrm>
          <a:off x="1552975" y="673756"/>
          <a:ext cx="1345522" cy="1345522"/>
        </a:xfrm>
        <a:prstGeom prst="ellips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dirty="0" smtClean="0"/>
            <a:t>UNASUR</a:t>
          </a:r>
          <a:endParaRPr lang="es-EC" sz="1800" b="1" kern="1200" dirty="0"/>
        </a:p>
      </dsp:txBody>
      <dsp:txXfrm>
        <a:off x="1552975" y="673756"/>
        <a:ext cx="1345522" cy="1345522"/>
      </dsp:txXfrm>
    </dsp:sp>
    <dsp:sp modelId="{6B20E8FD-12DF-4DB3-882F-2DB038462E66}">
      <dsp:nvSpPr>
        <dsp:cNvPr id="0" name=""/>
        <dsp:cNvSpPr/>
      </dsp:nvSpPr>
      <dsp:spPr>
        <a:xfrm>
          <a:off x="3069597" y="344092"/>
          <a:ext cx="1345522" cy="1345522"/>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dirty="0" smtClean="0"/>
            <a:t>AMÉRICA  DEL SUR</a:t>
          </a:r>
          <a:endParaRPr lang="es-EC" sz="1800" b="1" kern="1200" dirty="0"/>
        </a:p>
      </dsp:txBody>
      <dsp:txXfrm>
        <a:off x="3069597" y="344092"/>
        <a:ext cx="1345522" cy="1345522"/>
      </dsp:txXfrm>
    </dsp:sp>
    <dsp:sp modelId="{AD158D51-3F59-4655-BD8B-6016A30F1418}">
      <dsp:nvSpPr>
        <dsp:cNvPr id="0" name=""/>
        <dsp:cNvSpPr/>
      </dsp:nvSpPr>
      <dsp:spPr>
        <a:xfrm>
          <a:off x="954965" y="-15945"/>
          <a:ext cx="4186070" cy="3532239"/>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C774FD-7232-46C6-8207-A147D728AB09}">
      <dsp:nvSpPr>
        <dsp:cNvPr id="0" name=""/>
        <dsp:cNvSpPr/>
      </dsp:nvSpPr>
      <dsp:spPr>
        <a:xfrm rot="3682690">
          <a:off x="1791645" y="4828976"/>
          <a:ext cx="1285707" cy="59765"/>
        </a:xfrm>
        <a:custGeom>
          <a:avLst/>
          <a:gdLst/>
          <a:ahLst/>
          <a:cxnLst/>
          <a:rect l="0" t="0" r="0" b="0"/>
          <a:pathLst>
            <a:path>
              <a:moveTo>
                <a:pt x="0" y="29882"/>
              </a:moveTo>
              <a:lnTo>
                <a:pt x="1285707" y="298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00A859-4AFA-468F-A21F-77730F81A87C}">
      <dsp:nvSpPr>
        <dsp:cNvPr id="0" name=""/>
        <dsp:cNvSpPr/>
      </dsp:nvSpPr>
      <dsp:spPr>
        <a:xfrm rot="1312407">
          <a:off x="2498313" y="3902473"/>
          <a:ext cx="918953" cy="59765"/>
        </a:xfrm>
        <a:custGeom>
          <a:avLst/>
          <a:gdLst/>
          <a:ahLst/>
          <a:cxnLst/>
          <a:rect l="0" t="0" r="0" b="0"/>
          <a:pathLst>
            <a:path>
              <a:moveTo>
                <a:pt x="0" y="29882"/>
              </a:moveTo>
              <a:lnTo>
                <a:pt x="918953" y="298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B24FC0-752F-4A47-82BB-6C8F0587F94F}">
      <dsp:nvSpPr>
        <dsp:cNvPr id="0" name=""/>
        <dsp:cNvSpPr/>
      </dsp:nvSpPr>
      <dsp:spPr>
        <a:xfrm rot="20287593">
          <a:off x="2498313" y="2844593"/>
          <a:ext cx="918953" cy="59765"/>
        </a:xfrm>
        <a:custGeom>
          <a:avLst/>
          <a:gdLst/>
          <a:ahLst/>
          <a:cxnLst/>
          <a:rect l="0" t="0" r="0" b="0"/>
          <a:pathLst>
            <a:path>
              <a:moveTo>
                <a:pt x="0" y="29882"/>
              </a:moveTo>
              <a:lnTo>
                <a:pt x="918953" y="298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8CF750-31C9-40AF-B828-C412B8983834}">
      <dsp:nvSpPr>
        <dsp:cNvPr id="0" name=""/>
        <dsp:cNvSpPr/>
      </dsp:nvSpPr>
      <dsp:spPr>
        <a:xfrm rot="17932531">
          <a:off x="1784606" y="1894621"/>
          <a:ext cx="1342437" cy="59765"/>
        </a:xfrm>
        <a:custGeom>
          <a:avLst/>
          <a:gdLst/>
          <a:ahLst/>
          <a:cxnLst/>
          <a:rect l="0" t="0" r="0" b="0"/>
          <a:pathLst>
            <a:path>
              <a:moveTo>
                <a:pt x="0" y="29882"/>
              </a:moveTo>
              <a:lnTo>
                <a:pt x="1342437" y="298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3B4F56-E0E3-4CFA-88BB-628BA7314C41}">
      <dsp:nvSpPr>
        <dsp:cNvPr id="0" name=""/>
        <dsp:cNvSpPr/>
      </dsp:nvSpPr>
      <dsp:spPr>
        <a:xfrm>
          <a:off x="367181" y="2130351"/>
          <a:ext cx="2546129" cy="2546129"/>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FCC15F-D20F-4321-BAD4-BA6651A33205}">
      <dsp:nvSpPr>
        <dsp:cNvPr id="0" name=""/>
        <dsp:cNvSpPr/>
      </dsp:nvSpPr>
      <dsp:spPr>
        <a:xfrm>
          <a:off x="2411446" y="0"/>
          <a:ext cx="1425342" cy="1425342"/>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smtClean="0"/>
            <a:t>BRASIL</a:t>
          </a:r>
          <a:endParaRPr lang="es-EC" sz="1800" b="1" kern="1200" dirty="0"/>
        </a:p>
      </dsp:txBody>
      <dsp:txXfrm>
        <a:off x="2411446" y="0"/>
        <a:ext cx="1425342" cy="1425342"/>
      </dsp:txXfrm>
    </dsp:sp>
    <dsp:sp modelId="{B9AB8640-876D-4559-9AB7-E8E697F772F7}">
      <dsp:nvSpPr>
        <dsp:cNvPr id="0" name=""/>
        <dsp:cNvSpPr/>
      </dsp:nvSpPr>
      <dsp:spPr>
        <a:xfrm>
          <a:off x="3979323" y="0"/>
          <a:ext cx="2138014" cy="1425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933450">
            <a:lnSpc>
              <a:spcPct val="90000"/>
            </a:lnSpc>
            <a:spcBef>
              <a:spcPct val="0"/>
            </a:spcBef>
            <a:spcAft>
              <a:spcPct val="15000"/>
            </a:spcAft>
            <a:buChar char="••"/>
          </a:pPr>
          <a:r>
            <a:rPr lang="es-EC" sz="2100" b="1" kern="1200" dirty="0" smtClean="0"/>
            <a:t>BRASIL 3 TIEMPOS</a:t>
          </a:r>
          <a:endParaRPr lang="es-EC" sz="2100" b="1" kern="1200" dirty="0"/>
        </a:p>
        <a:p>
          <a:pPr marL="228600" lvl="1" indent="-228600" algn="l" defTabSz="933450">
            <a:lnSpc>
              <a:spcPct val="90000"/>
            </a:lnSpc>
            <a:spcBef>
              <a:spcPct val="0"/>
            </a:spcBef>
            <a:spcAft>
              <a:spcPct val="15000"/>
            </a:spcAft>
            <a:buChar char="••"/>
          </a:pPr>
          <a:r>
            <a:rPr lang="es-EC" sz="2100" b="1" kern="1200" dirty="0" smtClean="0"/>
            <a:t>ESTRATEGIA DE  DEFENSA</a:t>
          </a:r>
          <a:endParaRPr lang="es-EC" sz="2100" b="1" kern="1200" dirty="0"/>
        </a:p>
      </dsp:txBody>
      <dsp:txXfrm>
        <a:off x="3979323" y="0"/>
        <a:ext cx="2138014" cy="1425342"/>
      </dsp:txXfrm>
    </dsp:sp>
    <dsp:sp modelId="{15459E25-3BB0-414C-A9C1-880FA500174E}">
      <dsp:nvSpPr>
        <dsp:cNvPr id="0" name=""/>
        <dsp:cNvSpPr/>
      </dsp:nvSpPr>
      <dsp:spPr>
        <a:xfrm>
          <a:off x="3329199" y="1654881"/>
          <a:ext cx="1527677" cy="1527677"/>
        </a:xfrm>
        <a:prstGeom prst="ellipse">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smtClean="0"/>
            <a:t>COLOMBIA</a:t>
          </a:r>
          <a:endParaRPr lang="es-EC" sz="1800" b="1" kern="1200" dirty="0"/>
        </a:p>
      </dsp:txBody>
      <dsp:txXfrm>
        <a:off x="3329199" y="1654881"/>
        <a:ext cx="1527677" cy="1527677"/>
      </dsp:txXfrm>
    </dsp:sp>
    <dsp:sp modelId="{557A05AB-B53A-4774-B95D-484FAB0EA5AE}">
      <dsp:nvSpPr>
        <dsp:cNvPr id="0" name=""/>
        <dsp:cNvSpPr/>
      </dsp:nvSpPr>
      <dsp:spPr>
        <a:xfrm>
          <a:off x="3329199" y="3624272"/>
          <a:ext cx="1527677" cy="1527677"/>
        </a:xfrm>
        <a:prstGeom prst="ellipse">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smtClean="0"/>
            <a:t>CHILE</a:t>
          </a:r>
          <a:endParaRPr lang="es-EC" sz="1800" b="1" kern="1200" dirty="0"/>
        </a:p>
      </dsp:txBody>
      <dsp:txXfrm>
        <a:off x="3329199" y="3624272"/>
        <a:ext cx="1527677" cy="1527677"/>
      </dsp:txXfrm>
    </dsp:sp>
    <dsp:sp modelId="{1ACB9033-69E7-4EBD-A41E-1F632416445D}">
      <dsp:nvSpPr>
        <dsp:cNvPr id="0" name=""/>
        <dsp:cNvSpPr/>
      </dsp:nvSpPr>
      <dsp:spPr>
        <a:xfrm>
          <a:off x="5009645" y="3624272"/>
          <a:ext cx="2291516" cy="1527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933450">
            <a:lnSpc>
              <a:spcPct val="90000"/>
            </a:lnSpc>
            <a:spcBef>
              <a:spcPct val="0"/>
            </a:spcBef>
            <a:spcAft>
              <a:spcPct val="15000"/>
            </a:spcAft>
            <a:buChar char="••"/>
          </a:pPr>
          <a:r>
            <a:rPr lang="es-EC" sz="2100" b="1" kern="1200" dirty="0" smtClean="0"/>
            <a:t>ENAER</a:t>
          </a:r>
          <a:endParaRPr lang="es-EC" sz="2100" b="1" kern="1200" dirty="0"/>
        </a:p>
        <a:p>
          <a:pPr marL="228600" lvl="1" indent="-228600" algn="l" defTabSz="933450">
            <a:lnSpc>
              <a:spcPct val="90000"/>
            </a:lnSpc>
            <a:spcBef>
              <a:spcPct val="0"/>
            </a:spcBef>
            <a:spcAft>
              <a:spcPct val="15000"/>
            </a:spcAft>
            <a:buChar char="••"/>
          </a:pPr>
          <a:r>
            <a:rPr lang="es-EC" sz="2100" b="1" kern="1200" dirty="0" smtClean="0"/>
            <a:t>MANTENIMIENTO TANQUES</a:t>
          </a:r>
          <a:endParaRPr lang="es-EC" sz="2100" b="1" kern="1200" dirty="0"/>
        </a:p>
      </dsp:txBody>
      <dsp:txXfrm>
        <a:off x="5009645" y="3624272"/>
        <a:ext cx="2291516" cy="1527677"/>
      </dsp:txXfrm>
    </dsp:sp>
    <dsp:sp modelId="{EEAE8C41-0BF2-482A-BA0B-C93BC002F58D}">
      <dsp:nvSpPr>
        <dsp:cNvPr id="0" name=""/>
        <dsp:cNvSpPr/>
      </dsp:nvSpPr>
      <dsp:spPr>
        <a:xfrm>
          <a:off x="2344504" y="5329815"/>
          <a:ext cx="1527677" cy="15276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smtClean="0"/>
            <a:t>PERÚ</a:t>
          </a:r>
          <a:endParaRPr lang="es-EC" sz="1800" b="1" kern="1200" dirty="0"/>
        </a:p>
      </dsp:txBody>
      <dsp:txXfrm>
        <a:off x="2344504" y="5329815"/>
        <a:ext cx="1527677" cy="1527677"/>
      </dsp:txXfrm>
    </dsp:sp>
    <dsp:sp modelId="{F35AE25A-9A7E-4CBD-A652-CEB60A91AC7C}">
      <dsp:nvSpPr>
        <dsp:cNvPr id="0" name=""/>
        <dsp:cNvSpPr/>
      </dsp:nvSpPr>
      <dsp:spPr>
        <a:xfrm>
          <a:off x="4024949" y="5329815"/>
          <a:ext cx="2291516" cy="1527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933450">
            <a:lnSpc>
              <a:spcPct val="90000"/>
            </a:lnSpc>
            <a:spcBef>
              <a:spcPct val="0"/>
            </a:spcBef>
            <a:spcAft>
              <a:spcPct val="15000"/>
            </a:spcAft>
            <a:buChar char="••"/>
          </a:pPr>
          <a:r>
            <a:rPr lang="es-EC" sz="2100" b="1" kern="1200" dirty="0" smtClean="0"/>
            <a:t>SEMAN</a:t>
          </a:r>
          <a:endParaRPr lang="es-EC" sz="2100" b="1" kern="1200" dirty="0"/>
        </a:p>
        <a:p>
          <a:pPr marL="228600" lvl="1" indent="-228600" algn="l" defTabSz="933450">
            <a:lnSpc>
              <a:spcPct val="90000"/>
            </a:lnSpc>
            <a:spcBef>
              <a:spcPct val="0"/>
            </a:spcBef>
            <a:spcAft>
              <a:spcPct val="15000"/>
            </a:spcAft>
            <a:buChar char="••"/>
          </a:pPr>
          <a:r>
            <a:rPr lang="es-EC" sz="2100" b="1" kern="1200" dirty="0" smtClean="0"/>
            <a:t> MANTENIMIENTO AVIONES</a:t>
          </a:r>
          <a:endParaRPr lang="es-EC" sz="2100" b="1" kern="1200" dirty="0"/>
        </a:p>
      </dsp:txBody>
      <dsp:txXfrm>
        <a:off x="4024949" y="5329815"/>
        <a:ext cx="2291516" cy="1527677"/>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AB8B81-DC5F-4C58-9993-DDB963688747}">
      <dsp:nvSpPr>
        <dsp:cNvPr id="0" name=""/>
        <dsp:cNvSpPr/>
      </dsp:nvSpPr>
      <dsp:spPr>
        <a:xfrm rot="5400000">
          <a:off x="-145897" y="992505"/>
          <a:ext cx="972652" cy="680857"/>
        </a:xfrm>
        <a:prstGeom prst="chevron">
          <a:avLst/>
        </a:prstGeom>
        <a:solidFill>
          <a:schemeClr val="accent5">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C" sz="900" b="1" kern="1200" dirty="0" smtClean="0"/>
            <a:t>ALCANCE</a:t>
          </a:r>
          <a:endParaRPr lang="es-EC" sz="900" b="1" kern="1200" dirty="0"/>
        </a:p>
      </dsp:txBody>
      <dsp:txXfrm rot="5400000">
        <a:off x="-145897" y="992505"/>
        <a:ext cx="972652" cy="680857"/>
      </dsp:txXfrm>
    </dsp:sp>
    <dsp:sp modelId="{0529523E-6B28-4656-99B4-2C780AE2C04A}">
      <dsp:nvSpPr>
        <dsp:cNvPr id="0" name=""/>
        <dsp:cNvSpPr/>
      </dsp:nvSpPr>
      <dsp:spPr>
        <a:xfrm rot="5400000">
          <a:off x="2508592" y="-1825886"/>
          <a:ext cx="632224" cy="428769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b="1" kern="1200" smtClean="0"/>
            <a:t>CUALITATIVO</a:t>
          </a:r>
          <a:endParaRPr lang="es-EC" sz="1800" kern="1200"/>
        </a:p>
        <a:p>
          <a:pPr marL="171450" lvl="1" indent="-171450" algn="l" defTabSz="800100">
            <a:lnSpc>
              <a:spcPct val="90000"/>
            </a:lnSpc>
            <a:spcBef>
              <a:spcPct val="0"/>
            </a:spcBef>
            <a:spcAft>
              <a:spcPct val="15000"/>
            </a:spcAft>
            <a:buChar char="••"/>
          </a:pPr>
          <a:r>
            <a:rPr lang="es-EC" sz="1800" b="1" kern="1200" smtClean="0"/>
            <a:t>NO HIPÓTESIS</a:t>
          </a:r>
          <a:endParaRPr lang="es-EC" sz="1800" b="1" kern="1200" dirty="0"/>
        </a:p>
      </dsp:txBody>
      <dsp:txXfrm rot="5400000">
        <a:off x="2508592" y="-1825886"/>
        <a:ext cx="632224" cy="4287694"/>
      </dsp:txXfrm>
    </dsp:sp>
    <dsp:sp modelId="{2DF2CEBB-B286-41AF-A036-89C140B00532}">
      <dsp:nvSpPr>
        <dsp:cNvPr id="0" name=""/>
        <dsp:cNvSpPr/>
      </dsp:nvSpPr>
      <dsp:spPr>
        <a:xfrm rot="5400000">
          <a:off x="-145897" y="1874260"/>
          <a:ext cx="972652" cy="680857"/>
        </a:xfrm>
        <a:prstGeom prst="chevron">
          <a:avLst/>
        </a:prstGeom>
        <a:solidFill>
          <a:schemeClr val="accent2">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C" sz="900" b="1" kern="1200" dirty="0" smtClean="0"/>
            <a:t>OBJETIVO</a:t>
          </a:r>
          <a:endParaRPr lang="es-EC" sz="900" b="1" kern="1200" dirty="0"/>
        </a:p>
      </dsp:txBody>
      <dsp:txXfrm rot="5400000">
        <a:off x="-145897" y="1874260"/>
        <a:ext cx="972652" cy="680857"/>
      </dsp:txXfrm>
    </dsp:sp>
    <dsp:sp modelId="{7BA32530-8DB8-47F3-A4DE-E652BC589DB6}">
      <dsp:nvSpPr>
        <dsp:cNvPr id="0" name=""/>
        <dsp:cNvSpPr/>
      </dsp:nvSpPr>
      <dsp:spPr>
        <a:xfrm rot="5400000">
          <a:off x="2508592" y="-971852"/>
          <a:ext cx="632224" cy="428769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b="1" kern="1200" dirty="0" smtClean="0"/>
            <a:t>CORRELACIONAL</a:t>
          </a:r>
          <a:endParaRPr lang="es-EC" sz="1800" b="1" kern="1200" dirty="0"/>
        </a:p>
        <a:p>
          <a:pPr marL="171450" lvl="1" indent="-171450" algn="l" defTabSz="800100">
            <a:lnSpc>
              <a:spcPct val="90000"/>
            </a:lnSpc>
            <a:spcBef>
              <a:spcPct val="0"/>
            </a:spcBef>
            <a:spcAft>
              <a:spcPct val="15000"/>
            </a:spcAft>
            <a:buChar char="••"/>
          </a:pPr>
          <a:r>
            <a:rPr lang="es-EC" sz="1800" b="1" kern="1200" dirty="0" smtClean="0"/>
            <a:t>VALOR EXPLICATIVO</a:t>
          </a:r>
          <a:endParaRPr lang="es-EC" sz="1800" b="1" kern="1200" dirty="0"/>
        </a:p>
      </dsp:txBody>
      <dsp:txXfrm rot="5400000">
        <a:off x="2508592" y="-971852"/>
        <a:ext cx="632224" cy="4287694"/>
      </dsp:txXfrm>
    </dsp:sp>
    <dsp:sp modelId="{FBE55A09-2866-4E8F-B09A-132C61F19F57}">
      <dsp:nvSpPr>
        <dsp:cNvPr id="0" name=""/>
        <dsp:cNvSpPr/>
      </dsp:nvSpPr>
      <dsp:spPr>
        <a:xfrm rot="5400000">
          <a:off x="-145897" y="3547190"/>
          <a:ext cx="972652" cy="680857"/>
        </a:xfrm>
        <a:prstGeom prst="chevron">
          <a:avLst/>
        </a:prstGeom>
        <a:solidFill>
          <a:schemeClr val="accent3">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C" sz="900" b="1" kern="1200" dirty="0" smtClean="0"/>
            <a:t>LUGAR</a:t>
          </a:r>
          <a:endParaRPr lang="es-EC" sz="900" b="1" kern="1200" dirty="0"/>
        </a:p>
      </dsp:txBody>
      <dsp:txXfrm rot="5400000">
        <a:off x="-145897" y="3547190"/>
        <a:ext cx="972652" cy="680857"/>
      </dsp:txXfrm>
    </dsp:sp>
    <dsp:sp modelId="{624F69CB-CA4C-4248-B4FA-DD541254AA68}">
      <dsp:nvSpPr>
        <dsp:cNvPr id="0" name=""/>
        <dsp:cNvSpPr/>
      </dsp:nvSpPr>
      <dsp:spPr>
        <a:xfrm rot="5400000">
          <a:off x="2508592" y="-117817"/>
          <a:ext cx="632224" cy="428769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b="1" kern="1200" dirty="0" smtClean="0"/>
            <a:t>APLICADA</a:t>
          </a:r>
          <a:endParaRPr lang="es-EC" sz="1800" b="1" kern="1200" dirty="0"/>
        </a:p>
        <a:p>
          <a:pPr marL="171450" lvl="1" indent="-171450" algn="l" defTabSz="800100">
            <a:lnSpc>
              <a:spcPct val="90000"/>
            </a:lnSpc>
            <a:spcBef>
              <a:spcPct val="0"/>
            </a:spcBef>
            <a:spcAft>
              <a:spcPct val="15000"/>
            </a:spcAft>
            <a:buChar char="••"/>
          </a:pPr>
          <a:r>
            <a:rPr lang="es-EC" sz="1800" b="1" kern="1200" dirty="0" smtClean="0"/>
            <a:t>FORMULACIÓN DE POLÍTICAS</a:t>
          </a:r>
          <a:endParaRPr lang="es-EC" sz="1800" b="1" kern="1200" dirty="0"/>
        </a:p>
      </dsp:txBody>
      <dsp:txXfrm rot="5400000">
        <a:off x="2508592" y="-117817"/>
        <a:ext cx="632224" cy="4287694"/>
      </dsp:txXfrm>
    </dsp:sp>
    <dsp:sp modelId="{876AC3D6-05AA-40C2-AC8B-62F39F528079}">
      <dsp:nvSpPr>
        <dsp:cNvPr id="0" name=""/>
        <dsp:cNvSpPr/>
      </dsp:nvSpPr>
      <dsp:spPr>
        <a:xfrm rot="5400000">
          <a:off x="-145897" y="2709849"/>
          <a:ext cx="972652" cy="680857"/>
        </a:xfrm>
        <a:prstGeom prst="chevron">
          <a:avLst/>
        </a:prstGeom>
        <a:solidFill>
          <a:schemeClr val="tx2">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C" sz="900" b="1" kern="1200" dirty="0" smtClean="0"/>
            <a:t>NATURALEZA</a:t>
          </a:r>
          <a:endParaRPr lang="es-EC" sz="900" b="1" kern="1200" dirty="0"/>
        </a:p>
      </dsp:txBody>
      <dsp:txXfrm rot="5400000">
        <a:off x="-145897" y="2709849"/>
        <a:ext cx="972652" cy="680857"/>
      </dsp:txXfrm>
    </dsp:sp>
    <dsp:sp modelId="{3115D7BF-ADF9-447A-ABC6-356A8BCEF0F2}">
      <dsp:nvSpPr>
        <dsp:cNvPr id="0" name=""/>
        <dsp:cNvSpPr/>
      </dsp:nvSpPr>
      <dsp:spPr>
        <a:xfrm rot="5400000">
          <a:off x="2508592" y="736216"/>
          <a:ext cx="632224" cy="428769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b="1" kern="1200" dirty="0" smtClean="0"/>
            <a:t>PARA LA TOMA DE DECISIONES</a:t>
          </a:r>
          <a:endParaRPr lang="es-EC" sz="1800" b="1" kern="1200" dirty="0"/>
        </a:p>
        <a:p>
          <a:pPr marL="171450" lvl="1" indent="-171450" algn="l" defTabSz="800100">
            <a:lnSpc>
              <a:spcPct val="90000"/>
            </a:lnSpc>
            <a:spcBef>
              <a:spcPct val="0"/>
            </a:spcBef>
            <a:spcAft>
              <a:spcPct val="15000"/>
            </a:spcAft>
            <a:buChar char="••"/>
          </a:pPr>
          <a:r>
            <a:rPr lang="es-EC" sz="1800" b="1" kern="1200" dirty="0" smtClean="0"/>
            <a:t>BUSCA ALCANZAR EL DESARROLLO</a:t>
          </a:r>
          <a:endParaRPr lang="es-EC" sz="1800" b="1" kern="1200" dirty="0"/>
        </a:p>
      </dsp:txBody>
      <dsp:txXfrm rot="5400000">
        <a:off x="2508592" y="736216"/>
        <a:ext cx="632224" cy="4287694"/>
      </dsp:txXfrm>
    </dsp:sp>
    <dsp:sp modelId="{0F29E91B-4358-4BF8-A19D-0EB0A6E6124B}">
      <dsp:nvSpPr>
        <dsp:cNvPr id="0" name=""/>
        <dsp:cNvSpPr/>
      </dsp:nvSpPr>
      <dsp:spPr>
        <a:xfrm rot="5400000">
          <a:off x="-145897" y="145897"/>
          <a:ext cx="972652" cy="68085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C" sz="900" b="1" kern="1200" dirty="0" smtClean="0"/>
            <a:t>ENFOQUE</a:t>
          </a:r>
          <a:endParaRPr lang="es-EC" sz="900" b="1" kern="1200" dirty="0"/>
        </a:p>
      </dsp:txBody>
      <dsp:txXfrm rot="5400000">
        <a:off x="-145897" y="145897"/>
        <a:ext cx="972652" cy="680857"/>
      </dsp:txXfrm>
    </dsp:sp>
    <dsp:sp modelId="{466B53F6-59C0-4F74-A4F8-F4536BD9DBEC}">
      <dsp:nvSpPr>
        <dsp:cNvPr id="0" name=""/>
        <dsp:cNvSpPr/>
      </dsp:nvSpPr>
      <dsp:spPr>
        <a:xfrm rot="5400000">
          <a:off x="2508592" y="1590251"/>
          <a:ext cx="632224" cy="428769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b="1" kern="1200" dirty="0" smtClean="0"/>
            <a:t>TEÓRICO DOCUMENTAL</a:t>
          </a:r>
          <a:endParaRPr lang="es-EC" sz="1800" b="1" kern="1200" dirty="0"/>
        </a:p>
        <a:p>
          <a:pPr marL="171450" lvl="1" indent="-171450" algn="l" defTabSz="800100">
            <a:lnSpc>
              <a:spcPct val="90000"/>
            </a:lnSpc>
            <a:spcBef>
              <a:spcPct val="0"/>
            </a:spcBef>
            <a:spcAft>
              <a:spcPct val="15000"/>
            </a:spcAft>
            <a:buChar char="••"/>
          </a:pPr>
          <a:r>
            <a:rPr lang="es-EC" sz="1800" b="1" kern="1200" dirty="0" smtClean="0"/>
            <a:t>DE CAMPO</a:t>
          </a:r>
          <a:endParaRPr lang="es-EC" sz="1800" b="1" kern="1200" dirty="0"/>
        </a:p>
      </dsp:txBody>
      <dsp:txXfrm rot="5400000">
        <a:off x="2508592" y="1590251"/>
        <a:ext cx="632224" cy="4287694"/>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C288C3-39C4-4076-938F-B177D4C8F957}">
      <dsp:nvSpPr>
        <dsp:cNvPr id="0" name=""/>
        <dsp:cNvSpPr/>
      </dsp:nvSpPr>
      <dsp:spPr>
        <a:xfrm>
          <a:off x="0" y="-30283"/>
          <a:ext cx="3122498" cy="1195776"/>
        </a:xfrm>
        <a:prstGeom prst="roundRect">
          <a:avLst>
            <a:gd name="adj" fmla="val 1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EC" sz="3600" b="1" kern="1200" dirty="0" smtClean="0">
              <a:solidFill>
                <a:schemeClr val="tx1"/>
              </a:solidFill>
            </a:rPr>
            <a:t>POBLACIÓN</a:t>
          </a:r>
          <a:endParaRPr lang="es-EC" sz="3600" b="1" kern="1200" dirty="0">
            <a:solidFill>
              <a:schemeClr val="tx1"/>
            </a:solidFill>
          </a:endParaRPr>
        </a:p>
      </dsp:txBody>
      <dsp:txXfrm>
        <a:off x="0" y="-30283"/>
        <a:ext cx="3122498" cy="1195776"/>
      </dsp:txXfrm>
    </dsp:sp>
    <dsp:sp modelId="{6C365339-8A4D-44E2-B18A-B737D800E33C}">
      <dsp:nvSpPr>
        <dsp:cNvPr id="0" name=""/>
        <dsp:cNvSpPr/>
      </dsp:nvSpPr>
      <dsp:spPr>
        <a:xfrm>
          <a:off x="3884395" y="-30283"/>
          <a:ext cx="3028372" cy="1195776"/>
        </a:xfrm>
        <a:prstGeom prst="roundRect">
          <a:avLst>
            <a:gd name="adj" fmla="val 1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EC" sz="3600" b="1" kern="1200" dirty="0" smtClean="0">
              <a:solidFill>
                <a:schemeClr val="tx1"/>
              </a:solidFill>
            </a:rPr>
            <a:t>MUESTRA</a:t>
          </a:r>
          <a:endParaRPr lang="es-EC" sz="3600" b="1" kern="1200" dirty="0">
            <a:solidFill>
              <a:schemeClr val="tx1"/>
            </a:solidFill>
          </a:endParaRPr>
        </a:p>
      </dsp:txBody>
      <dsp:txXfrm>
        <a:off x="3884395" y="-30283"/>
        <a:ext cx="3028372" cy="1195776"/>
      </dsp:txXfrm>
    </dsp:sp>
    <dsp:sp modelId="{9255013F-A3D8-4340-BD17-426DFA4B5ACA}">
      <dsp:nvSpPr>
        <dsp:cNvPr id="0" name=""/>
        <dsp:cNvSpPr/>
      </dsp:nvSpPr>
      <dsp:spPr>
        <a:xfrm>
          <a:off x="3053392" y="4597517"/>
          <a:ext cx="805982" cy="805982"/>
        </a:xfrm>
        <a:prstGeom prst="triangle">
          <a:avLst/>
        </a:prstGeom>
        <a:solidFill>
          <a:srgbClr val="C00000">
            <a:alpha val="90000"/>
          </a:srgb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8DB06AE2-9674-4E13-AD71-315C02DE729B}">
      <dsp:nvSpPr>
        <dsp:cNvPr id="0" name=""/>
        <dsp:cNvSpPr/>
      </dsp:nvSpPr>
      <dsp:spPr>
        <a:xfrm rot="21360000">
          <a:off x="1037698" y="4252144"/>
          <a:ext cx="4837371" cy="338261"/>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32FF08F9-4F2F-4405-8805-28DD5F5E11C5}">
      <dsp:nvSpPr>
        <dsp:cNvPr id="0" name=""/>
        <dsp:cNvSpPr/>
      </dsp:nvSpPr>
      <dsp:spPr>
        <a:xfrm rot="21360000">
          <a:off x="1010035" y="2892084"/>
          <a:ext cx="1991159" cy="141202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b="1" kern="1200" dirty="0" smtClean="0">
              <a:solidFill>
                <a:schemeClr val="bg1"/>
              </a:solidFill>
            </a:rPr>
            <a:t>CUESTIONARIO</a:t>
          </a:r>
          <a:endParaRPr lang="es-EC" sz="2100" b="1" kern="1200" dirty="0">
            <a:solidFill>
              <a:schemeClr val="bg1"/>
            </a:solidFill>
          </a:endParaRPr>
        </a:p>
      </dsp:txBody>
      <dsp:txXfrm rot="21360000">
        <a:off x="1010035" y="2892084"/>
        <a:ext cx="1991159" cy="1412029"/>
      </dsp:txXfrm>
    </dsp:sp>
    <dsp:sp modelId="{3ACC9F03-6DBD-4B98-800C-FD9CF8A8E952}">
      <dsp:nvSpPr>
        <dsp:cNvPr id="0" name=""/>
        <dsp:cNvSpPr/>
      </dsp:nvSpPr>
      <dsp:spPr>
        <a:xfrm rot="21360000">
          <a:off x="902571" y="1430569"/>
          <a:ext cx="1991159" cy="141202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b="1" kern="1200" dirty="0" smtClean="0">
              <a:solidFill>
                <a:schemeClr val="tx1"/>
              </a:solidFill>
            </a:rPr>
            <a:t>ENCUESTA</a:t>
          </a:r>
          <a:endParaRPr lang="es-EC" sz="2100" b="1" kern="1200" dirty="0">
            <a:solidFill>
              <a:schemeClr val="tx1"/>
            </a:solidFill>
          </a:endParaRPr>
        </a:p>
      </dsp:txBody>
      <dsp:txXfrm rot="21360000">
        <a:off x="902571" y="1430569"/>
        <a:ext cx="1991159" cy="1412029"/>
      </dsp:txXfrm>
    </dsp:sp>
    <dsp:sp modelId="{CE3C4B0D-95ED-4E1E-9E12-ECDD34F03995}">
      <dsp:nvSpPr>
        <dsp:cNvPr id="0" name=""/>
        <dsp:cNvSpPr/>
      </dsp:nvSpPr>
      <dsp:spPr>
        <a:xfrm rot="21360000">
          <a:off x="3777241" y="2698648"/>
          <a:ext cx="1991159" cy="1412029"/>
        </a:xfrm>
        <a:prstGeom prst="round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b="1" kern="1200" dirty="0" smtClean="0">
              <a:solidFill>
                <a:schemeClr val="tx1"/>
              </a:solidFill>
            </a:rPr>
            <a:t>ANÁLISIS  SÍNTESIS</a:t>
          </a:r>
          <a:endParaRPr lang="es-EC" sz="2100" b="1" kern="1200" dirty="0">
            <a:solidFill>
              <a:schemeClr val="tx1"/>
            </a:solidFill>
          </a:endParaRPr>
        </a:p>
      </dsp:txBody>
      <dsp:txXfrm rot="21360000">
        <a:off x="3777241" y="2698648"/>
        <a:ext cx="1991159" cy="141202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cdr:x>
      <cdr:y>0.26389</cdr:y>
    </cdr:from>
    <cdr:to>
      <cdr:x>0.96458</cdr:x>
      <cdr:y>0.52431</cdr:y>
    </cdr:to>
    <cdr:grpSp>
      <cdr:nvGrpSpPr>
        <cdr:cNvPr id="7" name="6 Grupo"/>
        <cdr:cNvGrpSpPr/>
      </cdr:nvGrpSpPr>
      <cdr:grpSpPr>
        <a:xfrm xmlns:a="http://schemas.openxmlformats.org/drawingml/2006/main">
          <a:off x="3656706" y="733859"/>
          <a:ext cx="752275" cy="724209"/>
          <a:chOff x="3657600" y="723903"/>
          <a:chExt cx="752460" cy="714384"/>
        </a:xfrm>
      </cdr:grpSpPr>
      <cdr:sp macro="" textlink="">
        <cdr:nvSpPr>
          <cdr:cNvPr id="3" name="2 CuadroTexto"/>
          <cdr:cNvSpPr txBox="1"/>
        </cdr:nvSpPr>
        <cdr:spPr>
          <a:xfrm xmlns:a="http://schemas.openxmlformats.org/drawingml/2006/main">
            <a:off x="3667110" y="771525"/>
            <a:ext cx="228600" cy="228591"/>
          </a:xfrm>
          <a:prstGeom xmlns:a="http://schemas.openxmlformats.org/drawingml/2006/main" prst="rect">
            <a:avLst/>
          </a:prstGeom>
          <a:solidFill xmlns:a="http://schemas.openxmlformats.org/drawingml/2006/main">
            <a:schemeClr val="tx2">
              <a:lumMod val="60000"/>
              <a:lumOff val="40000"/>
            </a:schemeClr>
          </a:solidFill>
        </cdr:spPr>
        <cdr:txBody>
          <a:bodyPr xmlns:a="http://schemas.openxmlformats.org/drawingml/2006/main" vertOverflow="clip"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endParaRPr lang="es-EC" sz="1100" b="0" i="0" baseline="0">
              <a:latin typeface="+mn-lt"/>
              <a:ea typeface="+mn-ea"/>
              <a:cs typeface="+mn-cs"/>
            </a:endParaRP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endParaRPr lang="es-EC" sz="1100" b="0" i="0" baseline="0">
              <a:latin typeface="+mn-lt"/>
              <a:ea typeface="+mn-ea"/>
              <a:cs typeface="+mn-cs"/>
            </a:endParaRPr>
          </a:p>
          <a:p xmlns:a="http://schemas.openxmlformats.org/drawingml/2006/main">
            <a:endParaRPr lang="es-EC" sz="1100"/>
          </a:p>
        </cdr:txBody>
      </cdr:sp>
      <cdr:sp macro="" textlink="">
        <cdr:nvSpPr>
          <cdr:cNvPr id="4" name="3 CuadroTexto"/>
          <cdr:cNvSpPr txBox="1"/>
        </cdr:nvSpPr>
        <cdr:spPr>
          <a:xfrm xmlns:a="http://schemas.openxmlformats.org/drawingml/2006/main">
            <a:off x="3657600" y="1219188"/>
            <a:ext cx="228600" cy="219099"/>
          </a:xfrm>
          <a:prstGeom xmlns:a="http://schemas.openxmlformats.org/drawingml/2006/main" prst="rect">
            <a:avLst/>
          </a:prstGeom>
          <a:solidFill xmlns:a="http://schemas.openxmlformats.org/drawingml/2006/main">
            <a:schemeClr val="accent2"/>
          </a:solidFill>
        </cdr:spPr>
        <cdr:txBody>
          <a:bodyPr xmlns:a="http://schemas.openxmlformats.org/drawingml/2006/main" vertOverflow="clip" wrap="square" rtlCol="0"/>
          <a:lstStyle xmlns:a="http://schemas.openxmlformats.org/drawingml/2006/main"/>
          <a:p xmlns:a="http://schemas.openxmlformats.org/drawingml/2006/main">
            <a:endParaRPr lang="es-EC" sz="1100"/>
          </a:p>
        </cdr:txBody>
      </cdr:sp>
      <cdr:sp macro="" textlink="">
        <cdr:nvSpPr>
          <cdr:cNvPr id="5" name="4 CuadroTexto"/>
          <cdr:cNvSpPr txBox="1"/>
        </cdr:nvSpPr>
        <cdr:spPr>
          <a:xfrm xmlns:a="http://schemas.openxmlformats.org/drawingml/2006/main">
            <a:off x="4010010" y="723903"/>
            <a:ext cx="314325" cy="1904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C" sz="1200" b="1"/>
              <a:t>SI</a:t>
            </a:r>
          </a:p>
        </cdr:txBody>
      </cdr:sp>
      <cdr:sp macro="" textlink="">
        <cdr:nvSpPr>
          <cdr:cNvPr id="6" name="1 CuadroTexto"/>
          <cdr:cNvSpPr txBox="1"/>
        </cdr:nvSpPr>
        <cdr:spPr>
          <a:xfrm xmlns:a="http://schemas.openxmlformats.org/drawingml/2006/main">
            <a:off x="3952860" y="1228734"/>
            <a:ext cx="457200" cy="1904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C" sz="1100" b="1"/>
              <a:t>NO</a:t>
            </a:r>
          </a:p>
        </cdr:txBody>
      </cdr:sp>
    </cdr:grpSp>
  </cdr:relSizeAnchor>
</c:userShapes>
</file>

<file path=ppt/drawings/drawing10.xml><?xml version="1.0" encoding="utf-8"?>
<c:userShapes xmlns:c="http://schemas.openxmlformats.org/drawingml/2006/chart">
  <cdr:relSizeAnchor xmlns:cdr="http://schemas.openxmlformats.org/drawingml/2006/chartDrawing">
    <cdr:from>
      <cdr:x>0.74792</cdr:x>
      <cdr:y>0.50694</cdr:y>
    </cdr:from>
    <cdr:to>
      <cdr:x>0.9125</cdr:x>
      <cdr:y>0.76736</cdr:y>
    </cdr:to>
    <cdr:grpSp>
      <cdr:nvGrpSpPr>
        <cdr:cNvPr id="2" name="1 Grupo"/>
        <cdr:cNvGrpSpPr/>
      </cdr:nvGrpSpPr>
      <cdr:grpSpPr>
        <a:xfrm xmlns:a="http://schemas.openxmlformats.org/drawingml/2006/main">
          <a:off x="3418654" y="1392058"/>
          <a:ext cx="752276" cy="715113"/>
          <a:chOff x="0" y="0"/>
          <a:chExt cx="752460" cy="714384"/>
        </a:xfrm>
      </cdr:grpSpPr>
      <cdr:sp macro="" textlink="">
        <cdr:nvSpPr>
          <cdr:cNvPr id="3" name="2 CuadroTexto"/>
          <cdr:cNvSpPr txBox="1"/>
        </cdr:nvSpPr>
        <cdr:spPr>
          <a:xfrm xmlns:a="http://schemas.openxmlformats.org/drawingml/2006/main">
            <a:off x="9510" y="47622"/>
            <a:ext cx="228600" cy="228591"/>
          </a:xfrm>
          <a:prstGeom xmlns:a="http://schemas.openxmlformats.org/drawingml/2006/main" prst="rect">
            <a:avLst/>
          </a:prstGeom>
          <a:solidFill xmlns:a="http://schemas.openxmlformats.org/drawingml/2006/main">
            <a:srgbClr val="1F497D">
              <a:lumMod val="60000"/>
              <a:lumOff val="40000"/>
            </a:srgbClr>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endParaRPr lang="es-EC" sz="1100" b="0" i="0" baseline="0">
              <a:latin typeface="Calibri"/>
            </a:endParaRP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endParaRPr lang="es-EC" sz="1100" b="0" i="0" baseline="0">
              <a:latin typeface="Calibri"/>
            </a:endParaRPr>
          </a:p>
          <a:p xmlns:a="http://schemas.openxmlformats.org/drawingml/2006/main">
            <a:endParaRPr lang="es-EC" sz="1100"/>
          </a:p>
        </cdr:txBody>
      </cdr:sp>
      <cdr:sp macro="" textlink="">
        <cdr:nvSpPr>
          <cdr:cNvPr id="4" name="3 CuadroTexto"/>
          <cdr:cNvSpPr txBox="1"/>
        </cdr:nvSpPr>
        <cdr:spPr>
          <a:xfrm xmlns:a="http://schemas.openxmlformats.org/drawingml/2006/main">
            <a:off x="0" y="495285"/>
            <a:ext cx="228600" cy="219099"/>
          </a:xfrm>
          <a:prstGeom xmlns:a="http://schemas.openxmlformats.org/drawingml/2006/main" prst="rect">
            <a:avLst/>
          </a:prstGeom>
          <a:solidFill xmlns:a="http://schemas.openxmlformats.org/drawingml/2006/main">
            <a:srgbClr val="C00000"/>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endParaRPr lang="es-EC" sz="1100"/>
          </a:p>
        </cdr:txBody>
      </cdr:sp>
      <cdr:sp macro="" textlink="">
        <cdr:nvSpPr>
          <cdr:cNvPr id="5" name="4 CuadroTexto"/>
          <cdr:cNvSpPr txBox="1"/>
        </cdr:nvSpPr>
        <cdr:spPr>
          <a:xfrm xmlns:a="http://schemas.openxmlformats.org/drawingml/2006/main">
            <a:off x="352410" y="0"/>
            <a:ext cx="314325" cy="1904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EC" sz="1200" b="1"/>
              <a:t>SI</a:t>
            </a:r>
          </a:p>
        </cdr:txBody>
      </cdr:sp>
      <cdr:sp macro="" textlink="">
        <cdr:nvSpPr>
          <cdr:cNvPr id="6" name="1 CuadroTexto"/>
          <cdr:cNvSpPr txBox="1"/>
        </cdr:nvSpPr>
        <cdr:spPr>
          <a:xfrm xmlns:a="http://schemas.openxmlformats.org/drawingml/2006/main">
            <a:off x="295260" y="504831"/>
            <a:ext cx="457200" cy="1904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EC" sz="1100" b="1"/>
              <a:t>NO</a:t>
            </a:r>
          </a:p>
        </cdr:txBody>
      </cdr:sp>
    </cdr:grpSp>
  </cdr:relSizeAnchor>
</c:userShapes>
</file>

<file path=ppt/drawings/drawing2.xml><?xml version="1.0" encoding="utf-8"?>
<c:userShapes xmlns:c="http://schemas.openxmlformats.org/drawingml/2006/chart">
  <cdr:relSizeAnchor xmlns:cdr="http://schemas.openxmlformats.org/drawingml/2006/chartDrawing">
    <cdr:from>
      <cdr:x>0.76042</cdr:x>
      <cdr:y>0.45486</cdr:y>
    </cdr:from>
    <cdr:to>
      <cdr:x>0.925</cdr:x>
      <cdr:y>0.71528</cdr:y>
    </cdr:to>
    <cdr:grpSp>
      <cdr:nvGrpSpPr>
        <cdr:cNvPr id="8" name="1 Grupo"/>
        <cdr:cNvGrpSpPr/>
      </cdr:nvGrpSpPr>
      <cdr:grpSpPr>
        <a:xfrm xmlns:a="http://schemas.openxmlformats.org/drawingml/2006/main">
          <a:off x="3475790" y="1249046"/>
          <a:ext cx="752276" cy="715114"/>
          <a:chOff x="0" y="0"/>
          <a:chExt cx="752460" cy="714384"/>
        </a:xfrm>
      </cdr:grpSpPr>
      <cdr:sp macro="" textlink="">
        <cdr:nvSpPr>
          <cdr:cNvPr id="9" name="2 CuadroTexto"/>
          <cdr:cNvSpPr txBox="1"/>
        </cdr:nvSpPr>
        <cdr:spPr>
          <a:xfrm xmlns:a="http://schemas.openxmlformats.org/drawingml/2006/main">
            <a:off x="9510" y="47622"/>
            <a:ext cx="228600" cy="228591"/>
          </a:xfrm>
          <a:prstGeom xmlns:a="http://schemas.openxmlformats.org/drawingml/2006/main" prst="rect">
            <a:avLst/>
          </a:prstGeom>
          <a:solidFill xmlns:a="http://schemas.openxmlformats.org/drawingml/2006/main">
            <a:schemeClr val="tx2">
              <a:lumMod val="60000"/>
              <a:lumOff val="40000"/>
            </a:schemeClr>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endParaRPr lang="es-EC" sz="1100" b="0" i="0" baseline="0">
              <a:latin typeface="Calibri"/>
            </a:endParaRP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endParaRPr lang="es-EC" sz="1100" b="0" i="0" baseline="0">
              <a:latin typeface="Calibri"/>
            </a:endParaRPr>
          </a:p>
          <a:p xmlns:a="http://schemas.openxmlformats.org/drawingml/2006/main">
            <a:endParaRPr lang="es-EC" sz="1100"/>
          </a:p>
        </cdr:txBody>
      </cdr:sp>
      <cdr:sp macro="" textlink="">
        <cdr:nvSpPr>
          <cdr:cNvPr id="10" name="3 CuadroTexto"/>
          <cdr:cNvSpPr txBox="1"/>
        </cdr:nvSpPr>
        <cdr:spPr>
          <a:xfrm xmlns:a="http://schemas.openxmlformats.org/drawingml/2006/main">
            <a:off x="0" y="495285"/>
            <a:ext cx="228600" cy="219099"/>
          </a:xfrm>
          <a:prstGeom xmlns:a="http://schemas.openxmlformats.org/drawingml/2006/main" prst="rect">
            <a:avLst/>
          </a:prstGeom>
          <a:solidFill xmlns:a="http://schemas.openxmlformats.org/drawingml/2006/main">
            <a:srgbClr val="C00000"/>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endParaRPr lang="es-EC" sz="1100"/>
          </a:p>
        </cdr:txBody>
      </cdr:sp>
      <cdr:sp macro="" textlink="">
        <cdr:nvSpPr>
          <cdr:cNvPr id="11" name="4 CuadroTexto"/>
          <cdr:cNvSpPr txBox="1"/>
        </cdr:nvSpPr>
        <cdr:spPr>
          <a:xfrm xmlns:a="http://schemas.openxmlformats.org/drawingml/2006/main">
            <a:off x="352410" y="0"/>
            <a:ext cx="314325" cy="1904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EC" sz="1200" b="1"/>
              <a:t>SI</a:t>
            </a:r>
          </a:p>
        </cdr:txBody>
      </cdr:sp>
      <cdr:sp macro="" textlink="">
        <cdr:nvSpPr>
          <cdr:cNvPr id="12" name="1 CuadroTexto"/>
          <cdr:cNvSpPr txBox="1"/>
        </cdr:nvSpPr>
        <cdr:spPr>
          <a:xfrm xmlns:a="http://schemas.openxmlformats.org/drawingml/2006/main">
            <a:off x="295260" y="504831"/>
            <a:ext cx="457200" cy="1904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EC" sz="1100" b="1"/>
              <a:t>NO</a:t>
            </a:r>
          </a:p>
        </cdr:txBody>
      </cdr:sp>
    </cdr:grpSp>
  </cdr:relSizeAnchor>
</c:userShapes>
</file>

<file path=ppt/drawings/drawing3.xml><?xml version="1.0" encoding="utf-8"?>
<c:userShapes xmlns:c="http://schemas.openxmlformats.org/drawingml/2006/chart">
  <cdr:relSizeAnchor xmlns:cdr="http://schemas.openxmlformats.org/drawingml/2006/chartDrawing">
    <cdr:from>
      <cdr:x>0.7625</cdr:x>
      <cdr:y>0.49653</cdr:y>
    </cdr:from>
    <cdr:to>
      <cdr:x>0.92708</cdr:x>
      <cdr:y>0.75695</cdr:y>
    </cdr:to>
    <cdr:grpSp>
      <cdr:nvGrpSpPr>
        <cdr:cNvPr id="2" name="1 Grupo"/>
        <cdr:cNvGrpSpPr/>
      </cdr:nvGrpSpPr>
      <cdr:grpSpPr>
        <a:xfrm xmlns:a="http://schemas.openxmlformats.org/drawingml/2006/main">
          <a:off x="3485298" y="1363472"/>
          <a:ext cx="752275" cy="715113"/>
          <a:chOff x="0" y="0"/>
          <a:chExt cx="752460" cy="714384"/>
        </a:xfrm>
      </cdr:grpSpPr>
      <cdr:sp macro="" textlink="">
        <cdr:nvSpPr>
          <cdr:cNvPr id="3" name="2 CuadroTexto"/>
          <cdr:cNvSpPr txBox="1"/>
        </cdr:nvSpPr>
        <cdr:spPr>
          <a:xfrm xmlns:a="http://schemas.openxmlformats.org/drawingml/2006/main">
            <a:off x="9510" y="47622"/>
            <a:ext cx="228600" cy="228591"/>
          </a:xfrm>
          <a:prstGeom xmlns:a="http://schemas.openxmlformats.org/drawingml/2006/main" prst="rect">
            <a:avLst/>
          </a:prstGeom>
          <a:solidFill xmlns:a="http://schemas.openxmlformats.org/drawingml/2006/main">
            <a:schemeClr val="tx2">
              <a:lumMod val="60000"/>
              <a:lumOff val="40000"/>
            </a:schemeClr>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endParaRPr lang="es-EC" sz="1100" b="0" i="0" baseline="0">
              <a:latin typeface="Calibri"/>
            </a:endParaRP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endParaRPr lang="es-EC" sz="1100" b="0" i="0" baseline="0">
              <a:latin typeface="Calibri"/>
            </a:endParaRPr>
          </a:p>
          <a:p xmlns:a="http://schemas.openxmlformats.org/drawingml/2006/main">
            <a:endParaRPr lang="es-EC" sz="1100"/>
          </a:p>
        </cdr:txBody>
      </cdr:sp>
      <cdr:sp macro="" textlink="">
        <cdr:nvSpPr>
          <cdr:cNvPr id="4" name="3 CuadroTexto"/>
          <cdr:cNvSpPr txBox="1"/>
        </cdr:nvSpPr>
        <cdr:spPr>
          <a:xfrm xmlns:a="http://schemas.openxmlformats.org/drawingml/2006/main">
            <a:off x="0" y="495285"/>
            <a:ext cx="228600" cy="219099"/>
          </a:xfrm>
          <a:prstGeom xmlns:a="http://schemas.openxmlformats.org/drawingml/2006/main" prst="rect">
            <a:avLst/>
          </a:prstGeom>
          <a:solidFill xmlns:a="http://schemas.openxmlformats.org/drawingml/2006/main">
            <a:srgbClr val="C00000"/>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endParaRPr lang="es-EC" sz="1100"/>
          </a:p>
        </cdr:txBody>
      </cdr:sp>
      <cdr:sp macro="" textlink="">
        <cdr:nvSpPr>
          <cdr:cNvPr id="5" name="4 CuadroTexto"/>
          <cdr:cNvSpPr txBox="1"/>
        </cdr:nvSpPr>
        <cdr:spPr>
          <a:xfrm xmlns:a="http://schemas.openxmlformats.org/drawingml/2006/main">
            <a:off x="352410" y="0"/>
            <a:ext cx="314325" cy="1904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EC" sz="1200" b="1"/>
              <a:t>SI</a:t>
            </a:r>
          </a:p>
        </cdr:txBody>
      </cdr:sp>
      <cdr:sp macro="" textlink="">
        <cdr:nvSpPr>
          <cdr:cNvPr id="6" name="1 CuadroTexto"/>
          <cdr:cNvSpPr txBox="1"/>
        </cdr:nvSpPr>
        <cdr:spPr>
          <a:xfrm xmlns:a="http://schemas.openxmlformats.org/drawingml/2006/main">
            <a:off x="295260" y="504831"/>
            <a:ext cx="457200" cy="1904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EC" sz="1100" b="1"/>
              <a:t>NO</a:t>
            </a:r>
          </a:p>
        </cdr:txBody>
      </cdr:sp>
    </cdr:grpSp>
  </cdr:relSizeAnchor>
</c:userShapes>
</file>

<file path=ppt/drawings/drawing4.xml><?xml version="1.0" encoding="utf-8"?>
<c:userShapes xmlns:c="http://schemas.openxmlformats.org/drawingml/2006/chart">
  <cdr:relSizeAnchor xmlns:cdr="http://schemas.openxmlformats.org/drawingml/2006/chartDrawing">
    <cdr:from>
      <cdr:x>0.74167</cdr:x>
      <cdr:y>0.42361</cdr:y>
    </cdr:from>
    <cdr:to>
      <cdr:x>0.90625</cdr:x>
      <cdr:y>0.68403</cdr:y>
    </cdr:to>
    <cdr:grpSp>
      <cdr:nvGrpSpPr>
        <cdr:cNvPr id="2" name="1 Grupo"/>
        <cdr:cNvGrpSpPr/>
      </cdr:nvGrpSpPr>
      <cdr:grpSpPr>
        <a:xfrm xmlns:a="http://schemas.openxmlformats.org/drawingml/2006/main">
          <a:off x="3390086" y="1163233"/>
          <a:ext cx="752276" cy="715114"/>
          <a:chOff x="0" y="0"/>
          <a:chExt cx="752460" cy="714384"/>
        </a:xfrm>
      </cdr:grpSpPr>
      <cdr:sp macro="" textlink="">
        <cdr:nvSpPr>
          <cdr:cNvPr id="3" name="2 CuadroTexto"/>
          <cdr:cNvSpPr txBox="1"/>
        </cdr:nvSpPr>
        <cdr:spPr>
          <a:xfrm xmlns:a="http://schemas.openxmlformats.org/drawingml/2006/main">
            <a:off x="9510" y="47622"/>
            <a:ext cx="228600" cy="228591"/>
          </a:xfrm>
          <a:prstGeom xmlns:a="http://schemas.openxmlformats.org/drawingml/2006/main" prst="rect">
            <a:avLst/>
          </a:prstGeom>
          <a:solidFill xmlns:a="http://schemas.openxmlformats.org/drawingml/2006/main">
            <a:schemeClr val="tx2">
              <a:lumMod val="60000"/>
              <a:lumOff val="40000"/>
            </a:schemeClr>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endParaRPr lang="es-EC" sz="1100" b="0" i="0" baseline="0">
              <a:latin typeface="Calibri"/>
            </a:endParaRP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endParaRPr lang="es-EC" sz="1100" b="0" i="0" baseline="0">
              <a:latin typeface="Calibri"/>
            </a:endParaRPr>
          </a:p>
          <a:p xmlns:a="http://schemas.openxmlformats.org/drawingml/2006/main">
            <a:endParaRPr lang="es-EC" sz="1100"/>
          </a:p>
        </cdr:txBody>
      </cdr:sp>
      <cdr:sp macro="" textlink="">
        <cdr:nvSpPr>
          <cdr:cNvPr id="4" name="3 CuadroTexto"/>
          <cdr:cNvSpPr txBox="1"/>
        </cdr:nvSpPr>
        <cdr:spPr>
          <a:xfrm xmlns:a="http://schemas.openxmlformats.org/drawingml/2006/main">
            <a:off x="0" y="495285"/>
            <a:ext cx="228600" cy="219099"/>
          </a:xfrm>
          <a:prstGeom xmlns:a="http://schemas.openxmlformats.org/drawingml/2006/main" prst="rect">
            <a:avLst/>
          </a:prstGeom>
          <a:solidFill xmlns:a="http://schemas.openxmlformats.org/drawingml/2006/main">
            <a:srgbClr val="C00000"/>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endParaRPr lang="es-EC" sz="1100"/>
          </a:p>
        </cdr:txBody>
      </cdr:sp>
      <cdr:sp macro="" textlink="">
        <cdr:nvSpPr>
          <cdr:cNvPr id="5" name="4 CuadroTexto"/>
          <cdr:cNvSpPr txBox="1"/>
        </cdr:nvSpPr>
        <cdr:spPr>
          <a:xfrm xmlns:a="http://schemas.openxmlformats.org/drawingml/2006/main">
            <a:off x="352410" y="0"/>
            <a:ext cx="314325" cy="1904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EC" sz="1200" b="1"/>
              <a:t>SI</a:t>
            </a:r>
          </a:p>
        </cdr:txBody>
      </cdr:sp>
      <cdr:sp macro="" textlink="">
        <cdr:nvSpPr>
          <cdr:cNvPr id="6" name="1 CuadroTexto"/>
          <cdr:cNvSpPr txBox="1"/>
        </cdr:nvSpPr>
        <cdr:spPr>
          <a:xfrm xmlns:a="http://schemas.openxmlformats.org/drawingml/2006/main">
            <a:off x="295260" y="504831"/>
            <a:ext cx="457200" cy="1904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EC" sz="1100" b="1"/>
              <a:t>NO</a:t>
            </a:r>
          </a:p>
        </cdr:txBody>
      </cdr:sp>
    </cdr:grpSp>
  </cdr:relSizeAnchor>
</c:userShapes>
</file>

<file path=ppt/drawings/drawing5.xml><?xml version="1.0" encoding="utf-8"?>
<c:userShapes xmlns:c="http://schemas.openxmlformats.org/drawingml/2006/chart">
  <cdr:relSizeAnchor xmlns:cdr="http://schemas.openxmlformats.org/drawingml/2006/chartDrawing">
    <cdr:from>
      <cdr:x>0.74583</cdr:x>
      <cdr:y>0.36111</cdr:y>
    </cdr:from>
    <cdr:to>
      <cdr:x>0.91041</cdr:x>
      <cdr:y>0.62153</cdr:y>
    </cdr:to>
    <cdr:grpSp>
      <cdr:nvGrpSpPr>
        <cdr:cNvPr id="2" name="1 Grupo"/>
        <cdr:cNvGrpSpPr/>
      </cdr:nvGrpSpPr>
      <cdr:grpSpPr>
        <a:xfrm xmlns:a="http://schemas.openxmlformats.org/drawingml/2006/main">
          <a:off x="3409101" y="991608"/>
          <a:ext cx="752276" cy="715114"/>
          <a:chOff x="0" y="0"/>
          <a:chExt cx="752460" cy="714384"/>
        </a:xfrm>
      </cdr:grpSpPr>
      <cdr:sp macro="" textlink="">
        <cdr:nvSpPr>
          <cdr:cNvPr id="3" name="2 CuadroTexto"/>
          <cdr:cNvSpPr txBox="1"/>
        </cdr:nvSpPr>
        <cdr:spPr>
          <a:xfrm xmlns:a="http://schemas.openxmlformats.org/drawingml/2006/main">
            <a:off x="9510" y="47622"/>
            <a:ext cx="228600" cy="228591"/>
          </a:xfrm>
          <a:prstGeom xmlns:a="http://schemas.openxmlformats.org/drawingml/2006/main" prst="rect">
            <a:avLst/>
          </a:prstGeom>
          <a:solidFill xmlns:a="http://schemas.openxmlformats.org/drawingml/2006/main">
            <a:schemeClr val="tx2">
              <a:lumMod val="60000"/>
              <a:lumOff val="40000"/>
            </a:schemeClr>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endParaRPr lang="es-EC" sz="1100" b="0" i="0" baseline="0">
              <a:latin typeface="Calibri"/>
            </a:endParaRP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endParaRPr lang="es-EC" sz="1100" b="0" i="0" baseline="0">
              <a:latin typeface="Calibri"/>
            </a:endParaRPr>
          </a:p>
          <a:p xmlns:a="http://schemas.openxmlformats.org/drawingml/2006/main">
            <a:endParaRPr lang="es-EC" sz="1100"/>
          </a:p>
        </cdr:txBody>
      </cdr:sp>
      <cdr:sp macro="" textlink="">
        <cdr:nvSpPr>
          <cdr:cNvPr id="4" name="3 CuadroTexto"/>
          <cdr:cNvSpPr txBox="1"/>
        </cdr:nvSpPr>
        <cdr:spPr>
          <a:xfrm xmlns:a="http://schemas.openxmlformats.org/drawingml/2006/main">
            <a:off x="0" y="495285"/>
            <a:ext cx="228600" cy="219099"/>
          </a:xfrm>
          <a:prstGeom xmlns:a="http://schemas.openxmlformats.org/drawingml/2006/main" prst="rect">
            <a:avLst/>
          </a:prstGeom>
          <a:solidFill xmlns:a="http://schemas.openxmlformats.org/drawingml/2006/main">
            <a:srgbClr val="C00000"/>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endParaRPr lang="es-EC" sz="1100"/>
          </a:p>
        </cdr:txBody>
      </cdr:sp>
      <cdr:sp macro="" textlink="">
        <cdr:nvSpPr>
          <cdr:cNvPr id="5" name="4 CuadroTexto"/>
          <cdr:cNvSpPr txBox="1"/>
        </cdr:nvSpPr>
        <cdr:spPr>
          <a:xfrm xmlns:a="http://schemas.openxmlformats.org/drawingml/2006/main">
            <a:off x="352410" y="0"/>
            <a:ext cx="314325" cy="1904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EC" sz="1200" b="1"/>
              <a:t>SI</a:t>
            </a:r>
          </a:p>
        </cdr:txBody>
      </cdr:sp>
      <cdr:sp macro="" textlink="">
        <cdr:nvSpPr>
          <cdr:cNvPr id="6" name="1 CuadroTexto"/>
          <cdr:cNvSpPr txBox="1"/>
        </cdr:nvSpPr>
        <cdr:spPr>
          <a:xfrm xmlns:a="http://schemas.openxmlformats.org/drawingml/2006/main">
            <a:off x="295260" y="504831"/>
            <a:ext cx="457200" cy="1904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EC" sz="1100" b="1"/>
              <a:t>NO</a:t>
            </a:r>
          </a:p>
        </cdr:txBody>
      </cdr:sp>
    </cdr:grpSp>
  </cdr:relSizeAnchor>
</c:userShapes>
</file>

<file path=ppt/drawings/drawing6.xml><?xml version="1.0" encoding="utf-8"?>
<c:userShapes xmlns:c="http://schemas.openxmlformats.org/drawingml/2006/chart">
  <cdr:relSizeAnchor xmlns:cdr="http://schemas.openxmlformats.org/drawingml/2006/chartDrawing">
    <cdr:from>
      <cdr:x>0.74167</cdr:x>
      <cdr:y>0.43403</cdr:y>
    </cdr:from>
    <cdr:to>
      <cdr:x>0.90625</cdr:x>
      <cdr:y>0.69445</cdr:y>
    </cdr:to>
    <cdr:grpSp>
      <cdr:nvGrpSpPr>
        <cdr:cNvPr id="2" name="1 Grupo"/>
        <cdr:cNvGrpSpPr/>
      </cdr:nvGrpSpPr>
      <cdr:grpSpPr>
        <a:xfrm xmlns:a="http://schemas.openxmlformats.org/drawingml/2006/main">
          <a:off x="3390086" y="1191847"/>
          <a:ext cx="752276" cy="715113"/>
          <a:chOff x="0" y="0"/>
          <a:chExt cx="752460" cy="714384"/>
        </a:xfrm>
      </cdr:grpSpPr>
      <cdr:sp macro="" textlink="">
        <cdr:nvSpPr>
          <cdr:cNvPr id="3" name="2 CuadroTexto"/>
          <cdr:cNvSpPr txBox="1"/>
        </cdr:nvSpPr>
        <cdr:spPr>
          <a:xfrm xmlns:a="http://schemas.openxmlformats.org/drawingml/2006/main">
            <a:off x="9510" y="47622"/>
            <a:ext cx="228600" cy="228591"/>
          </a:xfrm>
          <a:prstGeom xmlns:a="http://schemas.openxmlformats.org/drawingml/2006/main" prst="rect">
            <a:avLst/>
          </a:prstGeom>
          <a:solidFill xmlns:a="http://schemas.openxmlformats.org/drawingml/2006/main">
            <a:srgbClr val="1F497D">
              <a:lumMod val="60000"/>
              <a:lumOff val="40000"/>
            </a:srgbClr>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endParaRPr lang="es-EC" sz="1100" b="0" i="0" baseline="0">
              <a:latin typeface="Calibri"/>
            </a:endParaRP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endParaRPr lang="es-EC" sz="1100" b="0" i="0" baseline="0">
              <a:latin typeface="Calibri"/>
            </a:endParaRPr>
          </a:p>
          <a:p xmlns:a="http://schemas.openxmlformats.org/drawingml/2006/main">
            <a:endParaRPr lang="es-EC" sz="1100"/>
          </a:p>
        </cdr:txBody>
      </cdr:sp>
      <cdr:sp macro="" textlink="">
        <cdr:nvSpPr>
          <cdr:cNvPr id="4" name="3 CuadroTexto"/>
          <cdr:cNvSpPr txBox="1"/>
        </cdr:nvSpPr>
        <cdr:spPr>
          <a:xfrm xmlns:a="http://schemas.openxmlformats.org/drawingml/2006/main">
            <a:off x="0" y="495285"/>
            <a:ext cx="228600" cy="219099"/>
          </a:xfrm>
          <a:prstGeom xmlns:a="http://schemas.openxmlformats.org/drawingml/2006/main" prst="rect">
            <a:avLst/>
          </a:prstGeom>
          <a:solidFill xmlns:a="http://schemas.openxmlformats.org/drawingml/2006/main">
            <a:srgbClr val="C00000"/>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endParaRPr lang="es-EC" sz="1100"/>
          </a:p>
        </cdr:txBody>
      </cdr:sp>
      <cdr:sp macro="" textlink="">
        <cdr:nvSpPr>
          <cdr:cNvPr id="5" name="4 CuadroTexto"/>
          <cdr:cNvSpPr txBox="1"/>
        </cdr:nvSpPr>
        <cdr:spPr>
          <a:xfrm xmlns:a="http://schemas.openxmlformats.org/drawingml/2006/main">
            <a:off x="352410" y="0"/>
            <a:ext cx="314325" cy="1904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EC" sz="1200" b="1"/>
              <a:t>SI</a:t>
            </a:r>
          </a:p>
        </cdr:txBody>
      </cdr:sp>
      <cdr:sp macro="" textlink="">
        <cdr:nvSpPr>
          <cdr:cNvPr id="6" name="1 CuadroTexto"/>
          <cdr:cNvSpPr txBox="1"/>
        </cdr:nvSpPr>
        <cdr:spPr>
          <a:xfrm xmlns:a="http://schemas.openxmlformats.org/drawingml/2006/main">
            <a:off x="295260" y="504831"/>
            <a:ext cx="457200" cy="1904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EC" sz="1100" b="1"/>
              <a:t>NO</a:t>
            </a:r>
          </a:p>
        </cdr:txBody>
      </cdr:sp>
    </cdr:grpSp>
  </cdr:relSizeAnchor>
</c:userShapes>
</file>

<file path=ppt/drawings/drawing7.xml><?xml version="1.0" encoding="utf-8"?>
<c:userShapes xmlns:c="http://schemas.openxmlformats.org/drawingml/2006/chart">
  <cdr:relSizeAnchor xmlns:cdr="http://schemas.openxmlformats.org/drawingml/2006/chartDrawing">
    <cdr:from>
      <cdr:x>0.74792</cdr:x>
      <cdr:y>0.61111</cdr:y>
    </cdr:from>
    <cdr:to>
      <cdr:x>0.9125</cdr:x>
      <cdr:y>0.87153</cdr:y>
    </cdr:to>
    <cdr:grpSp>
      <cdr:nvGrpSpPr>
        <cdr:cNvPr id="2" name="1 Grupo"/>
        <cdr:cNvGrpSpPr/>
      </cdr:nvGrpSpPr>
      <cdr:grpSpPr>
        <a:xfrm xmlns:a="http://schemas.openxmlformats.org/drawingml/2006/main">
          <a:off x="3418654" y="1678109"/>
          <a:ext cx="752276" cy="715113"/>
          <a:chOff x="0" y="0"/>
          <a:chExt cx="752460" cy="714384"/>
        </a:xfrm>
      </cdr:grpSpPr>
      <cdr:sp macro="" textlink="">
        <cdr:nvSpPr>
          <cdr:cNvPr id="3" name="2 CuadroTexto"/>
          <cdr:cNvSpPr txBox="1"/>
        </cdr:nvSpPr>
        <cdr:spPr>
          <a:xfrm xmlns:a="http://schemas.openxmlformats.org/drawingml/2006/main">
            <a:off x="9510" y="47622"/>
            <a:ext cx="228600" cy="228591"/>
          </a:xfrm>
          <a:prstGeom xmlns:a="http://schemas.openxmlformats.org/drawingml/2006/main" prst="rect">
            <a:avLst/>
          </a:prstGeom>
          <a:solidFill xmlns:a="http://schemas.openxmlformats.org/drawingml/2006/main">
            <a:srgbClr val="1F497D">
              <a:lumMod val="60000"/>
              <a:lumOff val="40000"/>
            </a:srgbClr>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endParaRPr lang="es-EC" sz="1100" b="0" i="0" baseline="0">
              <a:latin typeface="Calibri"/>
            </a:endParaRP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endParaRPr lang="es-EC" sz="1100" b="0" i="0" baseline="0">
              <a:latin typeface="Calibri"/>
            </a:endParaRPr>
          </a:p>
          <a:p xmlns:a="http://schemas.openxmlformats.org/drawingml/2006/main">
            <a:endParaRPr lang="es-EC" sz="1100"/>
          </a:p>
        </cdr:txBody>
      </cdr:sp>
      <cdr:sp macro="" textlink="">
        <cdr:nvSpPr>
          <cdr:cNvPr id="4" name="3 CuadroTexto"/>
          <cdr:cNvSpPr txBox="1"/>
        </cdr:nvSpPr>
        <cdr:spPr>
          <a:xfrm xmlns:a="http://schemas.openxmlformats.org/drawingml/2006/main">
            <a:off x="0" y="495285"/>
            <a:ext cx="228600" cy="219099"/>
          </a:xfrm>
          <a:prstGeom xmlns:a="http://schemas.openxmlformats.org/drawingml/2006/main" prst="rect">
            <a:avLst/>
          </a:prstGeom>
          <a:solidFill xmlns:a="http://schemas.openxmlformats.org/drawingml/2006/main">
            <a:srgbClr val="C00000"/>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endParaRPr lang="es-EC" sz="1100"/>
          </a:p>
        </cdr:txBody>
      </cdr:sp>
      <cdr:sp macro="" textlink="">
        <cdr:nvSpPr>
          <cdr:cNvPr id="5" name="4 CuadroTexto"/>
          <cdr:cNvSpPr txBox="1"/>
        </cdr:nvSpPr>
        <cdr:spPr>
          <a:xfrm xmlns:a="http://schemas.openxmlformats.org/drawingml/2006/main">
            <a:off x="352410" y="0"/>
            <a:ext cx="314325" cy="1904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EC" sz="1200" b="1"/>
              <a:t>SI</a:t>
            </a:r>
          </a:p>
        </cdr:txBody>
      </cdr:sp>
      <cdr:sp macro="" textlink="">
        <cdr:nvSpPr>
          <cdr:cNvPr id="6" name="1 CuadroTexto"/>
          <cdr:cNvSpPr txBox="1"/>
        </cdr:nvSpPr>
        <cdr:spPr>
          <a:xfrm xmlns:a="http://schemas.openxmlformats.org/drawingml/2006/main">
            <a:off x="295260" y="504831"/>
            <a:ext cx="457200" cy="1904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EC" sz="1100" b="1"/>
              <a:t>NO</a:t>
            </a:r>
          </a:p>
        </cdr:txBody>
      </cdr:sp>
    </cdr:grpSp>
  </cdr:relSizeAnchor>
</c:userShapes>
</file>

<file path=ppt/drawings/drawing8.xml><?xml version="1.0" encoding="utf-8"?>
<c:userShapes xmlns:c="http://schemas.openxmlformats.org/drawingml/2006/chart">
  <cdr:relSizeAnchor xmlns:cdr="http://schemas.openxmlformats.org/drawingml/2006/chartDrawing">
    <cdr:from>
      <cdr:x>0.75208</cdr:x>
      <cdr:y>0.53819</cdr:y>
    </cdr:from>
    <cdr:to>
      <cdr:x>0.91666</cdr:x>
      <cdr:y>0.79861</cdr:y>
    </cdr:to>
    <cdr:grpSp>
      <cdr:nvGrpSpPr>
        <cdr:cNvPr id="2" name="1 Grupo"/>
        <cdr:cNvGrpSpPr/>
      </cdr:nvGrpSpPr>
      <cdr:grpSpPr>
        <a:xfrm xmlns:a="http://schemas.openxmlformats.org/drawingml/2006/main">
          <a:off x="3437669" y="1477870"/>
          <a:ext cx="752276" cy="715114"/>
          <a:chOff x="0" y="0"/>
          <a:chExt cx="752460" cy="714384"/>
        </a:xfrm>
      </cdr:grpSpPr>
      <cdr:sp macro="" textlink="">
        <cdr:nvSpPr>
          <cdr:cNvPr id="3" name="2 CuadroTexto"/>
          <cdr:cNvSpPr txBox="1"/>
        </cdr:nvSpPr>
        <cdr:spPr>
          <a:xfrm xmlns:a="http://schemas.openxmlformats.org/drawingml/2006/main">
            <a:off x="9510" y="47622"/>
            <a:ext cx="228600" cy="228591"/>
          </a:xfrm>
          <a:prstGeom xmlns:a="http://schemas.openxmlformats.org/drawingml/2006/main" prst="rect">
            <a:avLst/>
          </a:prstGeom>
          <a:solidFill xmlns:a="http://schemas.openxmlformats.org/drawingml/2006/main">
            <a:srgbClr val="1F497D">
              <a:lumMod val="60000"/>
              <a:lumOff val="40000"/>
            </a:srgbClr>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endParaRPr lang="es-EC" sz="1100" b="0" i="0" baseline="0">
              <a:latin typeface="Calibri"/>
            </a:endParaRP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endParaRPr lang="es-EC" sz="1100" b="0" i="0" baseline="0">
              <a:latin typeface="Calibri"/>
            </a:endParaRPr>
          </a:p>
          <a:p xmlns:a="http://schemas.openxmlformats.org/drawingml/2006/main">
            <a:endParaRPr lang="es-EC" sz="1100"/>
          </a:p>
        </cdr:txBody>
      </cdr:sp>
      <cdr:sp macro="" textlink="">
        <cdr:nvSpPr>
          <cdr:cNvPr id="4" name="3 CuadroTexto"/>
          <cdr:cNvSpPr txBox="1"/>
        </cdr:nvSpPr>
        <cdr:spPr>
          <a:xfrm xmlns:a="http://schemas.openxmlformats.org/drawingml/2006/main">
            <a:off x="0" y="495285"/>
            <a:ext cx="228600" cy="219099"/>
          </a:xfrm>
          <a:prstGeom xmlns:a="http://schemas.openxmlformats.org/drawingml/2006/main" prst="rect">
            <a:avLst/>
          </a:prstGeom>
          <a:solidFill xmlns:a="http://schemas.openxmlformats.org/drawingml/2006/main">
            <a:srgbClr val="C00000"/>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endParaRPr lang="es-EC" sz="1100"/>
          </a:p>
        </cdr:txBody>
      </cdr:sp>
      <cdr:sp macro="" textlink="">
        <cdr:nvSpPr>
          <cdr:cNvPr id="5" name="4 CuadroTexto"/>
          <cdr:cNvSpPr txBox="1"/>
        </cdr:nvSpPr>
        <cdr:spPr>
          <a:xfrm xmlns:a="http://schemas.openxmlformats.org/drawingml/2006/main">
            <a:off x="352410" y="0"/>
            <a:ext cx="314325" cy="1904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EC" sz="1200" b="1"/>
              <a:t>SI</a:t>
            </a:r>
          </a:p>
        </cdr:txBody>
      </cdr:sp>
      <cdr:sp macro="" textlink="">
        <cdr:nvSpPr>
          <cdr:cNvPr id="6" name="1 CuadroTexto"/>
          <cdr:cNvSpPr txBox="1"/>
        </cdr:nvSpPr>
        <cdr:spPr>
          <a:xfrm xmlns:a="http://schemas.openxmlformats.org/drawingml/2006/main">
            <a:off x="295260" y="504831"/>
            <a:ext cx="457200" cy="1904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EC" sz="1100" b="1"/>
              <a:t>NO</a:t>
            </a:r>
          </a:p>
        </cdr:txBody>
      </cdr:sp>
    </cdr:grpSp>
  </cdr:relSizeAnchor>
</c:userShapes>
</file>

<file path=ppt/drawings/drawing9.xml><?xml version="1.0" encoding="utf-8"?>
<c:userShapes xmlns:c="http://schemas.openxmlformats.org/drawingml/2006/chart">
  <cdr:relSizeAnchor xmlns:cdr="http://schemas.openxmlformats.org/drawingml/2006/chartDrawing">
    <cdr:from>
      <cdr:x>0.74583</cdr:x>
      <cdr:y>0.47222</cdr:y>
    </cdr:from>
    <cdr:to>
      <cdr:x>0.91041</cdr:x>
      <cdr:y>0.73264</cdr:y>
    </cdr:to>
    <cdr:grpSp>
      <cdr:nvGrpSpPr>
        <cdr:cNvPr id="2" name="1 Grupo"/>
        <cdr:cNvGrpSpPr/>
      </cdr:nvGrpSpPr>
      <cdr:grpSpPr>
        <a:xfrm xmlns:a="http://schemas.openxmlformats.org/drawingml/2006/main">
          <a:off x="3409101" y="1296717"/>
          <a:ext cx="752276" cy="715113"/>
          <a:chOff x="0" y="0"/>
          <a:chExt cx="752460" cy="714384"/>
        </a:xfrm>
      </cdr:grpSpPr>
      <cdr:sp macro="" textlink="">
        <cdr:nvSpPr>
          <cdr:cNvPr id="3" name="2 CuadroTexto"/>
          <cdr:cNvSpPr txBox="1"/>
        </cdr:nvSpPr>
        <cdr:spPr>
          <a:xfrm xmlns:a="http://schemas.openxmlformats.org/drawingml/2006/main">
            <a:off x="9510" y="47622"/>
            <a:ext cx="228600" cy="228591"/>
          </a:xfrm>
          <a:prstGeom xmlns:a="http://schemas.openxmlformats.org/drawingml/2006/main" prst="rect">
            <a:avLst/>
          </a:prstGeom>
          <a:solidFill xmlns:a="http://schemas.openxmlformats.org/drawingml/2006/main">
            <a:srgbClr val="1F497D">
              <a:lumMod val="60000"/>
              <a:lumOff val="40000"/>
            </a:srgbClr>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endParaRPr lang="es-EC" sz="1100" b="0" i="0" baseline="0">
              <a:latin typeface="Calibri"/>
            </a:endParaRP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endParaRPr lang="es-EC" sz="1100" b="0" i="0" baseline="0">
              <a:latin typeface="Calibri"/>
            </a:endParaRPr>
          </a:p>
          <a:p xmlns:a="http://schemas.openxmlformats.org/drawingml/2006/main">
            <a:endParaRPr lang="es-EC" sz="1100"/>
          </a:p>
        </cdr:txBody>
      </cdr:sp>
      <cdr:sp macro="" textlink="">
        <cdr:nvSpPr>
          <cdr:cNvPr id="4" name="3 CuadroTexto"/>
          <cdr:cNvSpPr txBox="1"/>
        </cdr:nvSpPr>
        <cdr:spPr>
          <a:xfrm xmlns:a="http://schemas.openxmlformats.org/drawingml/2006/main">
            <a:off x="0" y="495285"/>
            <a:ext cx="228600" cy="219099"/>
          </a:xfrm>
          <a:prstGeom xmlns:a="http://schemas.openxmlformats.org/drawingml/2006/main" prst="rect">
            <a:avLst/>
          </a:prstGeom>
          <a:solidFill xmlns:a="http://schemas.openxmlformats.org/drawingml/2006/main">
            <a:srgbClr val="C00000"/>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endParaRPr lang="es-EC" sz="1100"/>
          </a:p>
        </cdr:txBody>
      </cdr:sp>
      <cdr:sp macro="" textlink="">
        <cdr:nvSpPr>
          <cdr:cNvPr id="5" name="4 CuadroTexto"/>
          <cdr:cNvSpPr txBox="1"/>
        </cdr:nvSpPr>
        <cdr:spPr>
          <a:xfrm xmlns:a="http://schemas.openxmlformats.org/drawingml/2006/main">
            <a:off x="352410" y="0"/>
            <a:ext cx="314325" cy="1904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EC" sz="1200" b="1"/>
              <a:t>SI</a:t>
            </a:r>
          </a:p>
        </cdr:txBody>
      </cdr:sp>
      <cdr:sp macro="" textlink="">
        <cdr:nvSpPr>
          <cdr:cNvPr id="6" name="1 CuadroTexto"/>
          <cdr:cNvSpPr txBox="1"/>
        </cdr:nvSpPr>
        <cdr:spPr>
          <a:xfrm xmlns:a="http://schemas.openxmlformats.org/drawingml/2006/main">
            <a:off x="295260" y="504831"/>
            <a:ext cx="457200" cy="1904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EC" sz="1100" b="1"/>
              <a:t>NO</a:t>
            </a:r>
          </a:p>
        </cdr:txBody>
      </cdr:sp>
    </cdr:grpSp>
  </cdr:relSizeAnchor>
  <cdr:relSizeAnchor xmlns:cdr="http://schemas.openxmlformats.org/drawingml/2006/chartDrawing">
    <cdr:from>
      <cdr:x>0.74583</cdr:x>
      <cdr:y>0.47222</cdr:y>
    </cdr:from>
    <cdr:to>
      <cdr:x>0.91041</cdr:x>
      <cdr:y>0.73264</cdr:y>
    </cdr:to>
    <cdr:grpSp>
      <cdr:nvGrpSpPr>
        <cdr:cNvPr id="12" name="1 Grupo"/>
        <cdr:cNvGrpSpPr/>
      </cdr:nvGrpSpPr>
      <cdr:grpSpPr>
        <a:xfrm xmlns:a="http://schemas.openxmlformats.org/drawingml/2006/main">
          <a:off x="3409101" y="1296717"/>
          <a:ext cx="752276" cy="715113"/>
          <a:chOff x="0" y="0"/>
          <a:chExt cx="752460" cy="714384"/>
        </a:xfrm>
      </cdr:grpSpPr>
      <cdr:sp macro="" textlink="">
        <cdr:nvSpPr>
          <cdr:cNvPr id="13" name="2 CuadroTexto"/>
          <cdr:cNvSpPr txBox="1"/>
        </cdr:nvSpPr>
        <cdr:spPr>
          <a:xfrm xmlns:a="http://schemas.openxmlformats.org/drawingml/2006/main">
            <a:off x="9510" y="47622"/>
            <a:ext cx="228600" cy="228591"/>
          </a:xfrm>
          <a:prstGeom xmlns:a="http://schemas.openxmlformats.org/drawingml/2006/main" prst="rect">
            <a:avLst/>
          </a:prstGeom>
          <a:solidFill xmlns:a="http://schemas.openxmlformats.org/drawingml/2006/main">
            <a:srgbClr val="1F497D">
              <a:lumMod val="60000"/>
              <a:lumOff val="40000"/>
            </a:srgbClr>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endParaRPr lang="es-EC" sz="1100" b="0" i="0" baseline="0">
              <a:latin typeface="Calibri"/>
            </a:endParaRP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endParaRPr lang="es-EC" sz="1100" b="0" i="0" baseline="0">
              <a:latin typeface="Calibri"/>
            </a:endParaRPr>
          </a:p>
          <a:p xmlns:a="http://schemas.openxmlformats.org/drawingml/2006/main">
            <a:endParaRPr lang="es-EC" sz="1100"/>
          </a:p>
        </cdr:txBody>
      </cdr:sp>
      <cdr:sp macro="" textlink="">
        <cdr:nvSpPr>
          <cdr:cNvPr id="14" name="3 CuadroTexto"/>
          <cdr:cNvSpPr txBox="1"/>
        </cdr:nvSpPr>
        <cdr:spPr>
          <a:xfrm xmlns:a="http://schemas.openxmlformats.org/drawingml/2006/main">
            <a:off x="0" y="495285"/>
            <a:ext cx="228600" cy="219099"/>
          </a:xfrm>
          <a:prstGeom xmlns:a="http://schemas.openxmlformats.org/drawingml/2006/main" prst="rect">
            <a:avLst/>
          </a:prstGeom>
          <a:solidFill xmlns:a="http://schemas.openxmlformats.org/drawingml/2006/main">
            <a:srgbClr val="C00000"/>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endParaRPr lang="es-EC" sz="1100"/>
          </a:p>
        </cdr:txBody>
      </cdr:sp>
      <cdr:sp macro="" textlink="">
        <cdr:nvSpPr>
          <cdr:cNvPr id="15" name="4 CuadroTexto"/>
          <cdr:cNvSpPr txBox="1"/>
        </cdr:nvSpPr>
        <cdr:spPr>
          <a:xfrm xmlns:a="http://schemas.openxmlformats.org/drawingml/2006/main">
            <a:off x="352410" y="0"/>
            <a:ext cx="314325" cy="1904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EC" sz="1200" b="1"/>
              <a:t>SI</a:t>
            </a:r>
          </a:p>
        </cdr:txBody>
      </cdr:sp>
      <cdr:sp macro="" textlink="">
        <cdr:nvSpPr>
          <cdr:cNvPr id="16" name="1 CuadroTexto"/>
          <cdr:cNvSpPr txBox="1"/>
        </cdr:nvSpPr>
        <cdr:spPr>
          <a:xfrm xmlns:a="http://schemas.openxmlformats.org/drawingml/2006/main">
            <a:off x="295260" y="504831"/>
            <a:ext cx="457200" cy="1904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EC" sz="1100" b="1"/>
              <a:t>NO</a:t>
            </a:r>
          </a:p>
        </cdr:txBody>
      </cdr: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22FD24-FA2B-40B0-9C74-61E810EC1937}" type="datetimeFigureOut">
              <a:rPr lang="es-EC" smtClean="0"/>
              <a:pPr/>
              <a:t>20/04/2015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017F87-8175-41C5-9327-B9D9BA55461D}"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80017F87-8175-41C5-9327-B9D9BA55461D}" type="slidenum">
              <a:rPr lang="es-EC" smtClean="0"/>
              <a:pPr/>
              <a:t>9</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50A9EF0C-1DB6-4335-BD95-3EEB4CA2BB08}" type="datetimeFigureOut">
              <a:rPr lang="es-EC" smtClean="0"/>
              <a:pPr/>
              <a:t>20/04/2015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3295271-D887-4558-BAF2-C735926AEF58}"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50A9EF0C-1DB6-4335-BD95-3EEB4CA2BB08}" type="datetimeFigureOut">
              <a:rPr lang="es-EC" smtClean="0"/>
              <a:pPr/>
              <a:t>20/04/2015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3295271-D887-4558-BAF2-C735926AEF58}"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50A9EF0C-1DB6-4335-BD95-3EEB4CA2BB08}" type="datetimeFigureOut">
              <a:rPr lang="es-EC" smtClean="0"/>
              <a:pPr/>
              <a:t>20/04/2015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3295271-D887-4558-BAF2-C735926AEF58}"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50A9EF0C-1DB6-4335-BD95-3EEB4CA2BB08}" type="datetimeFigureOut">
              <a:rPr lang="es-EC" smtClean="0"/>
              <a:pPr/>
              <a:t>20/04/2015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3295271-D887-4558-BAF2-C735926AEF58}"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0A9EF0C-1DB6-4335-BD95-3EEB4CA2BB08}" type="datetimeFigureOut">
              <a:rPr lang="es-EC" smtClean="0"/>
              <a:pPr/>
              <a:t>20/04/2015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3295271-D887-4558-BAF2-C735926AEF58}"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50A9EF0C-1DB6-4335-BD95-3EEB4CA2BB08}" type="datetimeFigureOut">
              <a:rPr lang="es-EC" smtClean="0"/>
              <a:pPr/>
              <a:t>20/04/2015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3295271-D887-4558-BAF2-C735926AEF58}"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50A9EF0C-1DB6-4335-BD95-3EEB4CA2BB08}" type="datetimeFigureOut">
              <a:rPr lang="es-EC" smtClean="0"/>
              <a:pPr/>
              <a:t>20/04/2015</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73295271-D887-4558-BAF2-C735926AEF58}"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50A9EF0C-1DB6-4335-BD95-3EEB4CA2BB08}" type="datetimeFigureOut">
              <a:rPr lang="es-EC" smtClean="0"/>
              <a:pPr/>
              <a:t>20/04/2015</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73295271-D887-4558-BAF2-C735926AEF58}"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0A9EF0C-1DB6-4335-BD95-3EEB4CA2BB08}" type="datetimeFigureOut">
              <a:rPr lang="es-EC" smtClean="0"/>
              <a:pPr/>
              <a:t>20/04/2015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73295271-D887-4558-BAF2-C735926AEF58}"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0A9EF0C-1DB6-4335-BD95-3EEB4CA2BB08}" type="datetimeFigureOut">
              <a:rPr lang="es-EC" smtClean="0"/>
              <a:pPr/>
              <a:t>20/04/2015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3295271-D887-4558-BAF2-C735926AEF58}"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0A9EF0C-1DB6-4335-BD95-3EEB4CA2BB08}" type="datetimeFigureOut">
              <a:rPr lang="es-EC" smtClean="0"/>
              <a:pPr/>
              <a:t>20/04/2015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3295271-D887-4558-BAF2-C735926AEF58}"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A9EF0C-1DB6-4335-BD95-3EEB4CA2BB08}" type="datetimeFigureOut">
              <a:rPr lang="es-EC" smtClean="0"/>
              <a:pPr/>
              <a:t>20/04/2015</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295271-D887-4558-BAF2-C735926AEF58}"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2.jpeg"/><Relationship Id="rId7" Type="http://schemas.openxmlformats.org/officeDocument/2006/relationships/diagramLayout" Target="../diagrams/layout5.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Data" Target="../diagrams/data5.xml"/><Relationship Id="rId5" Type="http://schemas.openxmlformats.org/officeDocument/2006/relationships/image" Target="../media/image4.jpeg"/><Relationship Id="rId10" Type="http://schemas.microsoft.com/office/2007/relationships/diagramDrawing" Target="../diagrams/drawing5.xml"/><Relationship Id="rId4" Type="http://schemas.openxmlformats.org/officeDocument/2006/relationships/image" Target="../media/image3.jpeg"/><Relationship Id="rId9" Type="http://schemas.openxmlformats.org/officeDocument/2006/relationships/diagramColors" Target="../diagrams/colors5.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2.jpeg"/><Relationship Id="rId7" Type="http://schemas.openxmlformats.org/officeDocument/2006/relationships/diagramLayout" Target="../diagrams/layout6.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Data" Target="../diagrams/data6.xml"/><Relationship Id="rId5" Type="http://schemas.openxmlformats.org/officeDocument/2006/relationships/image" Target="../media/image4.jpeg"/><Relationship Id="rId10" Type="http://schemas.microsoft.com/office/2007/relationships/diagramDrawing" Target="../diagrams/drawing6.xml"/><Relationship Id="rId4" Type="http://schemas.openxmlformats.org/officeDocument/2006/relationships/image" Target="../media/image3.jpeg"/><Relationship Id="rId9" Type="http://schemas.openxmlformats.org/officeDocument/2006/relationships/diagramColors" Target="../diagrams/colors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4.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4.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2.jpeg"/><Relationship Id="rId7" Type="http://schemas.openxmlformats.org/officeDocument/2006/relationships/diagramLayout" Target="../diagrams/layout7.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Data" Target="../diagrams/data7.xml"/><Relationship Id="rId5" Type="http://schemas.openxmlformats.org/officeDocument/2006/relationships/image" Target="../media/image4.jpeg"/><Relationship Id="rId10" Type="http://schemas.microsoft.com/office/2007/relationships/diagramDrawing" Target="../diagrams/drawing7.xml"/><Relationship Id="rId4" Type="http://schemas.openxmlformats.org/officeDocument/2006/relationships/image" Target="../media/image3.jpeg"/><Relationship Id="rId9" Type="http://schemas.openxmlformats.org/officeDocument/2006/relationships/diagramColors" Target="../diagrams/colors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www.eclac.cl/cgi-bin/getProd.asp?xml=/noticias/paginas/7/12517/P12517.xml&amp;xsl=/tpl/p18f.xsl&amp;base=/tpl/top-bottom.xslt"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2.jpeg"/><Relationship Id="rId7" Type="http://schemas.openxmlformats.org/officeDocument/2006/relationships/diagramLayout" Target="../diagrams/layout8.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Data" Target="../diagrams/data8.xml"/><Relationship Id="rId5" Type="http://schemas.openxmlformats.org/officeDocument/2006/relationships/image" Target="../media/image4.jpeg"/><Relationship Id="rId10" Type="http://schemas.microsoft.com/office/2007/relationships/diagramDrawing" Target="../diagrams/drawing8.xml"/><Relationship Id="rId4" Type="http://schemas.openxmlformats.org/officeDocument/2006/relationships/image" Target="../media/image3.jpeg"/><Relationship Id="rId9" Type="http://schemas.openxmlformats.org/officeDocument/2006/relationships/diagramColors" Target="../diagrams/colors8.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jpeg"/><Relationship Id="rId7" Type="http://schemas.openxmlformats.org/officeDocument/2006/relationships/diagramLayout" Target="../diagrams/layout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4.jpeg"/><Relationship Id="rId10" Type="http://schemas.microsoft.com/office/2007/relationships/diagramDrawing" Target="../diagrams/drawing1.xml"/><Relationship Id="rId4" Type="http://schemas.openxmlformats.org/officeDocument/2006/relationships/image" Target="../media/image3.jpeg"/><Relationship Id="rId9" Type="http://schemas.openxmlformats.org/officeDocument/2006/relationships/diagramColors" Target="../diagrams/colors1.xml"/></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2.jpeg"/><Relationship Id="rId7" Type="http://schemas.openxmlformats.org/officeDocument/2006/relationships/diagramLayout" Target="../diagrams/layout9.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Data" Target="../diagrams/data9.xml"/><Relationship Id="rId5" Type="http://schemas.openxmlformats.org/officeDocument/2006/relationships/image" Target="../media/image4.jpeg"/><Relationship Id="rId10" Type="http://schemas.microsoft.com/office/2007/relationships/diagramDrawing" Target="../diagrams/drawing9.xml"/><Relationship Id="rId4" Type="http://schemas.openxmlformats.org/officeDocument/2006/relationships/image" Target="../media/image3.jpeg"/><Relationship Id="rId9" Type="http://schemas.openxmlformats.org/officeDocument/2006/relationships/diagramColors" Target="../diagrams/colors9.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4.jpe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4.jpe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4.jpe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image" Target="../media/image1.jpeg"/><Relationship Id="rId7" Type="http://schemas.openxmlformats.org/officeDocument/2006/relationships/diagramData" Target="../diagrams/data10.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4.jpeg"/><Relationship Id="rId11" Type="http://schemas.microsoft.com/office/2007/relationships/diagramDrawing" Target="../diagrams/drawing10.xml"/><Relationship Id="rId5" Type="http://schemas.openxmlformats.org/officeDocument/2006/relationships/image" Target="../media/image3.jpeg"/><Relationship Id="rId10" Type="http://schemas.openxmlformats.org/officeDocument/2006/relationships/diagramColors" Target="../diagrams/colors10.xml"/><Relationship Id="rId4" Type="http://schemas.openxmlformats.org/officeDocument/2006/relationships/image" Target="../media/image2.jpeg"/><Relationship Id="rId9"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diagramLayout" Target="../diagrams/layout12.xml"/><Relationship Id="rId18" Type="http://schemas.openxmlformats.org/officeDocument/2006/relationships/diagramLayout" Target="../diagrams/layout13.xml"/><Relationship Id="rId3" Type="http://schemas.openxmlformats.org/officeDocument/2006/relationships/image" Target="../media/image1.jpeg"/><Relationship Id="rId21" Type="http://schemas.microsoft.com/office/2007/relationships/diagramDrawing" Target="../diagrams/drawing13.xml"/><Relationship Id="rId7" Type="http://schemas.openxmlformats.org/officeDocument/2006/relationships/diagramData" Target="../diagrams/data11.xml"/><Relationship Id="rId12" Type="http://schemas.openxmlformats.org/officeDocument/2006/relationships/diagramData" Target="../diagrams/data12.xml"/><Relationship Id="rId17" Type="http://schemas.openxmlformats.org/officeDocument/2006/relationships/diagramData" Target="../diagrams/data13.xml"/><Relationship Id="rId2" Type="http://schemas.openxmlformats.org/officeDocument/2006/relationships/chart" Target="../charts/chart2.xml"/><Relationship Id="rId16" Type="http://schemas.microsoft.com/office/2007/relationships/diagramDrawing" Target="../diagrams/drawing12.xml"/><Relationship Id="rId20" Type="http://schemas.openxmlformats.org/officeDocument/2006/relationships/diagramColors" Target="../diagrams/colors13.xml"/><Relationship Id="rId1" Type="http://schemas.openxmlformats.org/officeDocument/2006/relationships/slideLayout" Target="../slideLayouts/slideLayout7.xml"/><Relationship Id="rId6" Type="http://schemas.openxmlformats.org/officeDocument/2006/relationships/image" Target="../media/image4.jpeg"/><Relationship Id="rId11" Type="http://schemas.microsoft.com/office/2007/relationships/diagramDrawing" Target="../diagrams/drawing11.xml"/><Relationship Id="rId5" Type="http://schemas.openxmlformats.org/officeDocument/2006/relationships/image" Target="../media/image3.jpeg"/><Relationship Id="rId15" Type="http://schemas.openxmlformats.org/officeDocument/2006/relationships/diagramColors" Target="../diagrams/colors12.xml"/><Relationship Id="rId10" Type="http://schemas.openxmlformats.org/officeDocument/2006/relationships/diagramColors" Target="../diagrams/colors11.xml"/><Relationship Id="rId19" Type="http://schemas.openxmlformats.org/officeDocument/2006/relationships/diagramQuickStyle" Target="../diagrams/quickStyle13.xml"/><Relationship Id="rId4" Type="http://schemas.openxmlformats.org/officeDocument/2006/relationships/image" Target="../media/image2.jpeg"/><Relationship Id="rId9" Type="http://schemas.openxmlformats.org/officeDocument/2006/relationships/diagramQuickStyle" Target="../diagrams/quickStyle11.xml"/><Relationship Id="rId1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8" Type="http://schemas.openxmlformats.org/officeDocument/2006/relationships/diagramQuickStyle" Target="../diagrams/quickStyle14.xml"/><Relationship Id="rId3" Type="http://schemas.openxmlformats.org/officeDocument/2006/relationships/image" Target="../media/image2.jpeg"/><Relationship Id="rId7" Type="http://schemas.openxmlformats.org/officeDocument/2006/relationships/diagramLayout" Target="../diagrams/layout14.xml"/><Relationship Id="rId12" Type="http://schemas.openxmlformats.org/officeDocument/2006/relationships/chart" Target="../charts/chart4.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Data" Target="../diagrams/data14.xml"/><Relationship Id="rId11" Type="http://schemas.openxmlformats.org/officeDocument/2006/relationships/chart" Target="../charts/chart3.xml"/><Relationship Id="rId5" Type="http://schemas.openxmlformats.org/officeDocument/2006/relationships/image" Target="../media/image4.jpeg"/><Relationship Id="rId10" Type="http://schemas.microsoft.com/office/2007/relationships/diagramDrawing" Target="../diagrams/drawing14.xml"/><Relationship Id="rId4" Type="http://schemas.openxmlformats.org/officeDocument/2006/relationships/image" Target="../media/image3.jpeg"/><Relationship Id="rId9" Type="http://schemas.openxmlformats.org/officeDocument/2006/relationships/diagramColors" Target="../diagrams/colors14.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15.xml"/><Relationship Id="rId13" Type="http://schemas.openxmlformats.org/officeDocument/2006/relationships/diagramData" Target="../diagrams/data16.xml"/><Relationship Id="rId3" Type="http://schemas.openxmlformats.org/officeDocument/2006/relationships/image" Target="../media/image1.jpeg"/><Relationship Id="rId7" Type="http://schemas.openxmlformats.org/officeDocument/2006/relationships/chart" Target="../charts/chart6.xml"/><Relationship Id="rId12" Type="http://schemas.microsoft.com/office/2007/relationships/diagramDrawing" Target="../diagrams/drawing15.xml"/><Relationship Id="rId17" Type="http://schemas.microsoft.com/office/2007/relationships/diagramDrawing" Target="../diagrams/drawing16.xml"/><Relationship Id="rId2" Type="http://schemas.openxmlformats.org/officeDocument/2006/relationships/chart" Target="../charts/chart5.xml"/><Relationship Id="rId16" Type="http://schemas.openxmlformats.org/officeDocument/2006/relationships/diagramColors" Target="../diagrams/colors16.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diagramColors" Target="../diagrams/colors15.xml"/><Relationship Id="rId5" Type="http://schemas.openxmlformats.org/officeDocument/2006/relationships/image" Target="../media/image3.jpeg"/><Relationship Id="rId15" Type="http://schemas.openxmlformats.org/officeDocument/2006/relationships/diagramQuickStyle" Target="../diagrams/quickStyle16.xml"/><Relationship Id="rId10" Type="http://schemas.openxmlformats.org/officeDocument/2006/relationships/diagramQuickStyle" Target="../diagrams/quickStyle15.xml"/><Relationship Id="rId4" Type="http://schemas.openxmlformats.org/officeDocument/2006/relationships/image" Target="../media/image2.jpeg"/><Relationship Id="rId9" Type="http://schemas.openxmlformats.org/officeDocument/2006/relationships/diagramLayout" Target="../diagrams/layout15.xml"/><Relationship Id="rId14" Type="http://schemas.openxmlformats.org/officeDocument/2006/relationships/diagramLayout" Target="../diagrams/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jpeg"/><Relationship Id="rId7" Type="http://schemas.openxmlformats.org/officeDocument/2006/relationships/diagramLayout" Target="../diagrams/layout2.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image" Target="../media/image4.jpeg"/><Relationship Id="rId10" Type="http://schemas.microsoft.com/office/2007/relationships/diagramDrawing" Target="../diagrams/drawing2.xml"/><Relationship Id="rId4" Type="http://schemas.openxmlformats.org/officeDocument/2006/relationships/image" Target="../media/image3.jpeg"/><Relationship Id="rId9" Type="http://schemas.openxmlformats.org/officeDocument/2006/relationships/diagramColors" Target="../diagrams/colors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2.jpeg"/><Relationship Id="rId7" Type="http://schemas.openxmlformats.org/officeDocument/2006/relationships/diagramLayout" Target="../diagrams/layout3.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Data" Target="../diagrams/data3.xml"/><Relationship Id="rId5" Type="http://schemas.openxmlformats.org/officeDocument/2006/relationships/image" Target="../media/image4.jpeg"/><Relationship Id="rId10" Type="http://schemas.microsoft.com/office/2007/relationships/diagramDrawing" Target="../diagrams/drawing3.xml"/><Relationship Id="rId4" Type="http://schemas.openxmlformats.org/officeDocument/2006/relationships/image" Target="../media/image3.jpeg"/><Relationship Id="rId9" Type="http://schemas.openxmlformats.org/officeDocument/2006/relationships/diagramColors" Target="../diagrams/colors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2.jpeg"/><Relationship Id="rId7" Type="http://schemas.openxmlformats.org/officeDocument/2006/relationships/diagramLayout" Target="../diagrams/layout4.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Data" Target="../diagrams/data4.xml"/><Relationship Id="rId5" Type="http://schemas.openxmlformats.org/officeDocument/2006/relationships/image" Target="../media/image4.jpeg"/><Relationship Id="rId10" Type="http://schemas.microsoft.com/office/2007/relationships/diagramDrawing" Target="../diagrams/drawing4.xml"/><Relationship Id="rId4" Type="http://schemas.openxmlformats.org/officeDocument/2006/relationships/image" Target="../media/image3.jpeg"/><Relationship Id="rId9" Type="http://schemas.openxmlformats.org/officeDocument/2006/relationships/diagramColors" Target="../diagrams/colors4.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0" y="0"/>
            <a:ext cx="9019381" cy="5028059"/>
            <a:chOff x="0" y="0"/>
            <a:chExt cx="9019381" cy="5028059"/>
          </a:xfrm>
        </p:grpSpPr>
        <p:pic>
          <p:nvPicPr>
            <p:cNvPr id="4" name="3 Imagen" descr="id4.jpg"/>
            <p:cNvPicPr>
              <a:picLocks noChangeAspect="1"/>
            </p:cNvPicPr>
            <p:nvPr/>
          </p:nvPicPr>
          <p:blipFill>
            <a:blip r:embed="rId2" cstate="print"/>
            <a:stretch>
              <a:fillRect/>
            </a:stretch>
          </p:blipFill>
          <p:spPr>
            <a:xfrm>
              <a:off x="0" y="3284984"/>
              <a:ext cx="1475656" cy="1743075"/>
            </a:xfrm>
            <a:prstGeom prst="rect">
              <a:avLst/>
            </a:prstGeom>
          </p:spPr>
        </p:pic>
        <p:pic>
          <p:nvPicPr>
            <p:cNvPr id="5" name="4 Imagen" descr="id6.jpg"/>
            <p:cNvPicPr>
              <a:picLocks noChangeAspect="1"/>
            </p:cNvPicPr>
            <p:nvPr/>
          </p:nvPicPr>
          <p:blipFill>
            <a:blip r:embed="rId3" cstate="print"/>
            <a:stretch>
              <a:fillRect/>
            </a:stretch>
          </p:blipFill>
          <p:spPr>
            <a:xfrm>
              <a:off x="0" y="1700808"/>
              <a:ext cx="1475656" cy="1600200"/>
            </a:xfrm>
            <a:prstGeom prst="rect">
              <a:avLst/>
            </a:prstGeom>
          </p:spPr>
        </p:pic>
        <p:pic>
          <p:nvPicPr>
            <p:cNvPr id="6" name="5 Imagen" descr="id3.jpg"/>
            <p:cNvPicPr>
              <a:picLocks noChangeAspect="1"/>
            </p:cNvPicPr>
            <p:nvPr/>
          </p:nvPicPr>
          <p:blipFill>
            <a:blip r:embed="rId4" cstate="print"/>
            <a:stretch>
              <a:fillRect/>
            </a:stretch>
          </p:blipFill>
          <p:spPr>
            <a:xfrm>
              <a:off x="0" y="0"/>
              <a:ext cx="1475656" cy="1809750"/>
            </a:xfrm>
            <a:prstGeom prst="rect">
              <a:avLst/>
            </a:prstGeom>
          </p:spPr>
        </p:pic>
        <p:pic>
          <p:nvPicPr>
            <p:cNvPr id="7" name="6 Imagen" descr="espe.jpg"/>
            <p:cNvPicPr>
              <a:picLocks noChangeAspect="1"/>
            </p:cNvPicPr>
            <p:nvPr/>
          </p:nvPicPr>
          <p:blipFill>
            <a:blip r:embed="rId5" cstate="print"/>
            <a:stretch>
              <a:fillRect/>
            </a:stretch>
          </p:blipFill>
          <p:spPr>
            <a:xfrm>
              <a:off x="7884368" y="116632"/>
              <a:ext cx="1135013" cy="1135013"/>
            </a:xfrm>
            <a:prstGeom prst="rect">
              <a:avLst/>
            </a:prstGeom>
          </p:spPr>
        </p:pic>
      </p:grpSp>
      <p:sp>
        <p:nvSpPr>
          <p:cNvPr id="8" name="4 CuadroTexto"/>
          <p:cNvSpPr txBox="1"/>
          <p:nvPr/>
        </p:nvSpPr>
        <p:spPr>
          <a:xfrm>
            <a:off x="3" y="5042125"/>
            <a:ext cx="1547661" cy="1815878"/>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smtClean="0">
                <a:solidFill>
                  <a:prstClr val="black"/>
                </a:solidFill>
              </a:rPr>
              <a:t>TEMA</a:t>
            </a:r>
          </a:p>
          <a:p>
            <a:pPr algn="ctr"/>
            <a:endParaRPr lang="es-EC" b="1" dirty="0" smtClean="0">
              <a:solidFill>
                <a:prstClr val="black"/>
              </a:solidFill>
            </a:endParaRPr>
          </a:p>
          <a:p>
            <a:pPr algn="ctr"/>
            <a:endParaRPr lang="es-EC" sz="2000" dirty="0">
              <a:solidFill>
                <a:prstClr val="black"/>
              </a:solidFill>
            </a:endParaRPr>
          </a:p>
          <a:p>
            <a:endParaRPr lang="es-EC" sz="1600" dirty="0">
              <a:solidFill>
                <a:prstClr val="black"/>
              </a:solidFill>
            </a:endParaRPr>
          </a:p>
        </p:txBody>
      </p:sp>
      <p:sp>
        <p:nvSpPr>
          <p:cNvPr id="9" name="8 Rectángulo"/>
          <p:cNvSpPr/>
          <p:nvPr/>
        </p:nvSpPr>
        <p:spPr>
          <a:xfrm>
            <a:off x="1547664" y="1700808"/>
            <a:ext cx="7596336" cy="378565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4800" b="1" dirty="0" smtClean="0">
                <a:solidFill>
                  <a:schemeClr val="tx2">
                    <a:lumMod val="75000"/>
                  </a:schemeClr>
                </a:solidFill>
              </a:rPr>
              <a:t>“INCIDENCIA DEL  CAMBIO DE LA MATRIZ PRODUCTIVA,   EN LA INDUSTRIA Y TECNOLOGÍA DE LA DEFENSA”</a:t>
            </a:r>
            <a:endParaRPr lang="es-EC" sz="48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0" y="0"/>
            <a:ext cx="9019381" cy="6858003"/>
            <a:chOff x="0" y="0"/>
            <a:chExt cx="9019381" cy="6858003"/>
          </a:xfrm>
        </p:grpSpPr>
        <p:sp>
          <p:nvSpPr>
            <p:cNvPr id="3" name="4 CuadroTexto"/>
            <p:cNvSpPr txBox="1"/>
            <p:nvPr/>
          </p:nvSpPr>
          <p:spPr>
            <a:xfrm>
              <a:off x="3" y="5072903"/>
              <a:ext cx="1547661" cy="1785100"/>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smtClean="0">
                  <a:solidFill>
                    <a:prstClr val="black"/>
                  </a:solidFill>
                </a:rPr>
                <a:t>CAPÍTULO 1 </a:t>
              </a:r>
              <a:endParaRPr lang="es-EC" sz="2000" b="1" dirty="0">
                <a:solidFill>
                  <a:prstClr val="black"/>
                </a:solidFill>
              </a:endParaRPr>
            </a:p>
            <a:p>
              <a:pPr algn="ctr"/>
              <a:r>
                <a:rPr lang="es-EC" sz="1600" b="1" dirty="0" smtClean="0">
                  <a:solidFill>
                    <a:prstClr val="black"/>
                  </a:solidFill>
                </a:rPr>
                <a:t>IMPORTANCIA</a:t>
              </a:r>
              <a:endParaRPr lang="es-EC" sz="1600" b="1" dirty="0">
                <a:solidFill>
                  <a:prstClr val="black"/>
                </a:solidFill>
              </a:endParaRPr>
            </a:p>
            <a:p>
              <a:pPr algn="ctr"/>
              <a:endParaRPr lang="es-EC" sz="2000" dirty="0">
                <a:solidFill>
                  <a:prstClr val="black"/>
                </a:solidFill>
              </a:endParaRPr>
            </a:p>
            <a:p>
              <a:endParaRPr lang="es-EC" sz="1600" dirty="0">
                <a:solidFill>
                  <a:prstClr val="black"/>
                </a:solidFill>
              </a:endParaRPr>
            </a:p>
          </p:txBody>
        </p:sp>
        <p:pic>
          <p:nvPicPr>
            <p:cNvPr id="4" name="3 Imagen" descr="id4.jpg"/>
            <p:cNvPicPr>
              <a:picLocks noChangeAspect="1"/>
            </p:cNvPicPr>
            <p:nvPr/>
          </p:nvPicPr>
          <p:blipFill>
            <a:blip r:embed="rId2" cstate="print"/>
            <a:stretch>
              <a:fillRect/>
            </a:stretch>
          </p:blipFill>
          <p:spPr>
            <a:xfrm>
              <a:off x="0" y="3284984"/>
              <a:ext cx="1475656" cy="1743075"/>
            </a:xfrm>
            <a:prstGeom prst="rect">
              <a:avLst/>
            </a:prstGeom>
          </p:spPr>
        </p:pic>
        <p:pic>
          <p:nvPicPr>
            <p:cNvPr id="5" name="4 Imagen" descr="id6.jpg"/>
            <p:cNvPicPr>
              <a:picLocks noChangeAspect="1"/>
            </p:cNvPicPr>
            <p:nvPr/>
          </p:nvPicPr>
          <p:blipFill>
            <a:blip r:embed="rId3" cstate="print"/>
            <a:stretch>
              <a:fillRect/>
            </a:stretch>
          </p:blipFill>
          <p:spPr>
            <a:xfrm>
              <a:off x="0" y="1700808"/>
              <a:ext cx="1475656" cy="1600200"/>
            </a:xfrm>
            <a:prstGeom prst="rect">
              <a:avLst/>
            </a:prstGeom>
          </p:spPr>
        </p:pic>
        <p:pic>
          <p:nvPicPr>
            <p:cNvPr id="6" name="5 Imagen" descr="id3.jpg"/>
            <p:cNvPicPr>
              <a:picLocks noChangeAspect="1"/>
            </p:cNvPicPr>
            <p:nvPr/>
          </p:nvPicPr>
          <p:blipFill>
            <a:blip r:embed="rId4" cstate="print"/>
            <a:stretch>
              <a:fillRect/>
            </a:stretch>
          </p:blipFill>
          <p:spPr>
            <a:xfrm>
              <a:off x="0" y="0"/>
              <a:ext cx="1475656" cy="1809750"/>
            </a:xfrm>
            <a:prstGeom prst="rect">
              <a:avLst/>
            </a:prstGeom>
          </p:spPr>
        </p:pic>
        <p:pic>
          <p:nvPicPr>
            <p:cNvPr id="7" name="6 Imagen" descr="espe.jpg"/>
            <p:cNvPicPr>
              <a:picLocks noChangeAspect="1"/>
            </p:cNvPicPr>
            <p:nvPr/>
          </p:nvPicPr>
          <p:blipFill>
            <a:blip r:embed="rId5" cstate="print"/>
            <a:stretch>
              <a:fillRect/>
            </a:stretch>
          </p:blipFill>
          <p:spPr>
            <a:xfrm>
              <a:off x="7884368" y="116632"/>
              <a:ext cx="1135013" cy="1135013"/>
            </a:xfrm>
            <a:prstGeom prst="rect">
              <a:avLst/>
            </a:prstGeom>
          </p:spPr>
        </p:pic>
      </p:grpSp>
      <p:graphicFrame>
        <p:nvGraphicFramePr>
          <p:cNvPr id="8" name="7 Diagrama"/>
          <p:cNvGraphicFramePr/>
          <p:nvPr/>
        </p:nvGraphicFramePr>
        <p:xfrm>
          <a:off x="1619672" y="260648"/>
          <a:ext cx="7524328" cy="645333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0" y="0"/>
            <a:ext cx="9019381" cy="6858003"/>
            <a:chOff x="0" y="0"/>
            <a:chExt cx="9019381" cy="6858003"/>
          </a:xfrm>
        </p:grpSpPr>
        <p:sp>
          <p:nvSpPr>
            <p:cNvPr id="3" name="4 CuadroTexto"/>
            <p:cNvSpPr txBox="1"/>
            <p:nvPr/>
          </p:nvSpPr>
          <p:spPr>
            <a:xfrm>
              <a:off x="3" y="5011348"/>
              <a:ext cx="1547661" cy="1846655"/>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a:solidFill>
                    <a:prstClr val="black"/>
                  </a:solidFill>
                </a:rPr>
                <a:t>ANEXO IV. </a:t>
              </a:r>
            </a:p>
            <a:p>
              <a:pPr algn="ctr"/>
              <a:r>
                <a:rPr lang="es-EC" sz="2000" b="1" dirty="0">
                  <a:solidFill>
                    <a:prstClr val="black"/>
                  </a:solidFill>
                </a:rPr>
                <a:t>Y V</a:t>
              </a:r>
            </a:p>
            <a:p>
              <a:pPr algn="ctr"/>
              <a:endParaRPr lang="es-EC" sz="2000" dirty="0">
                <a:solidFill>
                  <a:prstClr val="black"/>
                </a:solidFill>
              </a:endParaRPr>
            </a:p>
            <a:p>
              <a:endParaRPr lang="es-EC" sz="1600" dirty="0">
                <a:solidFill>
                  <a:prstClr val="black"/>
                </a:solidFill>
              </a:endParaRPr>
            </a:p>
          </p:txBody>
        </p:sp>
        <p:pic>
          <p:nvPicPr>
            <p:cNvPr id="4" name="3 Imagen" descr="id4.jpg"/>
            <p:cNvPicPr>
              <a:picLocks noChangeAspect="1"/>
            </p:cNvPicPr>
            <p:nvPr/>
          </p:nvPicPr>
          <p:blipFill>
            <a:blip r:embed="rId2" cstate="print"/>
            <a:stretch>
              <a:fillRect/>
            </a:stretch>
          </p:blipFill>
          <p:spPr>
            <a:xfrm>
              <a:off x="0" y="3284984"/>
              <a:ext cx="1475656" cy="1743075"/>
            </a:xfrm>
            <a:prstGeom prst="rect">
              <a:avLst/>
            </a:prstGeom>
          </p:spPr>
        </p:pic>
        <p:pic>
          <p:nvPicPr>
            <p:cNvPr id="5" name="4 Imagen" descr="id6.jpg"/>
            <p:cNvPicPr>
              <a:picLocks noChangeAspect="1"/>
            </p:cNvPicPr>
            <p:nvPr/>
          </p:nvPicPr>
          <p:blipFill>
            <a:blip r:embed="rId3" cstate="print"/>
            <a:stretch>
              <a:fillRect/>
            </a:stretch>
          </p:blipFill>
          <p:spPr>
            <a:xfrm>
              <a:off x="0" y="1700808"/>
              <a:ext cx="1475656" cy="1600200"/>
            </a:xfrm>
            <a:prstGeom prst="rect">
              <a:avLst/>
            </a:prstGeom>
          </p:spPr>
        </p:pic>
        <p:pic>
          <p:nvPicPr>
            <p:cNvPr id="6" name="5 Imagen" descr="id3.jpg"/>
            <p:cNvPicPr>
              <a:picLocks noChangeAspect="1"/>
            </p:cNvPicPr>
            <p:nvPr/>
          </p:nvPicPr>
          <p:blipFill>
            <a:blip r:embed="rId4" cstate="print"/>
            <a:stretch>
              <a:fillRect/>
            </a:stretch>
          </p:blipFill>
          <p:spPr>
            <a:xfrm>
              <a:off x="0" y="0"/>
              <a:ext cx="1475656" cy="1809750"/>
            </a:xfrm>
            <a:prstGeom prst="rect">
              <a:avLst/>
            </a:prstGeom>
          </p:spPr>
        </p:pic>
        <p:pic>
          <p:nvPicPr>
            <p:cNvPr id="7" name="6 Imagen" descr="espe.jpg"/>
            <p:cNvPicPr>
              <a:picLocks noChangeAspect="1"/>
            </p:cNvPicPr>
            <p:nvPr/>
          </p:nvPicPr>
          <p:blipFill>
            <a:blip r:embed="rId5" cstate="print"/>
            <a:stretch>
              <a:fillRect/>
            </a:stretch>
          </p:blipFill>
          <p:spPr>
            <a:xfrm>
              <a:off x="7884368" y="116632"/>
              <a:ext cx="1135013" cy="1135013"/>
            </a:xfrm>
            <a:prstGeom prst="rect">
              <a:avLst/>
            </a:prstGeom>
          </p:spPr>
        </p:pic>
      </p:grpSp>
      <p:sp>
        <p:nvSpPr>
          <p:cNvPr id="8" name="4 CuadroTexto"/>
          <p:cNvSpPr txBox="1"/>
          <p:nvPr/>
        </p:nvSpPr>
        <p:spPr>
          <a:xfrm>
            <a:off x="3" y="5042125"/>
            <a:ext cx="1547661" cy="1815878"/>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smtClean="0">
                <a:solidFill>
                  <a:prstClr val="black"/>
                </a:solidFill>
              </a:rPr>
              <a:t>CAPÍTULO 2</a:t>
            </a:r>
          </a:p>
          <a:p>
            <a:pPr algn="ctr"/>
            <a:endParaRPr lang="es-EC" b="1" dirty="0" smtClean="0">
              <a:solidFill>
                <a:prstClr val="black"/>
              </a:solidFill>
            </a:endParaRPr>
          </a:p>
          <a:p>
            <a:pPr algn="ctr"/>
            <a:endParaRPr lang="es-EC" sz="2000" dirty="0">
              <a:solidFill>
                <a:prstClr val="black"/>
              </a:solidFill>
            </a:endParaRPr>
          </a:p>
          <a:p>
            <a:endParaRPr lang="es-EC" sz="1600" dirty="0">
              <a:solidFill>
                <a:prstClr val="black"/>
              </a:solidFill>
            </a:endParaRPr>
          </a:p>
        </p:txBody>
      </p:sp>
      <p:sp>
        <p:nvSpPr>
          <p:cNvPr id="9" name="8 Rectángulo"/>
          <p:cNvSpPr/>
          <p:nvPr/>
        </p:nvSpPr>
        <p:spPr>
          <a:xfrm>
            <a:off x="2483768" y="2348880"/>
            <a:ext cx="5349081" cy="230832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7200" b="1" cap="none" spc="50" dirty="0" smtClean="0">
                <a:ln w="11430"/>
                <a:solidFill>
                  <a:schemeClr val="tx2">
                    <a:lumMod val="75000"/>
                  </a:schemeClr>
                </a:solidFill>
                <a:effectLst>
                  <a:outerShdw blurRad="76200" dist="50800" dir="5400000" algn="tl" rotWithShape="0">
                    <a:srgbClr val="000000">
                      <a:alpha val="65000"/>
                    </a:srgbClr>
                  </a:outerShdw>
                </a:effectLst>
              </a:rPr>
              <a:t>MARCO REFERENCIAL</a:t>
            </a:r>
            <a:endParaRPr lang="es-ES" sz="7200" b="1" cap="none" spc="50" dirty="0">
              <a:ln w="11430"/>
              <a:solidFill>
                <a:schemeClr val="tx2">
                  <a:lumMod val="75000"/>
                </a:schemeClr>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0" y="0"/>
            <a:ext cx="9019381" cy="6858003"/>
            <a:chOff x="0" y="0"/>
            <a:chExt cx="9019381" cy="6858003"/>
          </a:xfrm>
        </p:grpSpPr>
        <p:sp>
          <p:nvSpPr>
            <p:cNvPr id="3" name="4 CuadroTexto"/>
            <p:cNvSpPr txBox="1"/>
            <p:nvPr/>
          </p:nvSpPr>
          <p:spPr>
            <a:xfrm>
              <a:off x="3" y="5011348"/>
              <a:ext cx="1547661" cy="1846655"/>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dirty="0" smtClean="0">
                <a:solidFill>
                  <a:prstClr val="black"/>
                </a:solidFill>
              </a:endParaRPr>
            </a:p>
            <a:p>
              <a:pPr algn="ctr"/>
              <a:endParaRPr lang="es-EC" sz="2000" dirty="0" smtClean="0">
                <a:solidFill>
                  <a:prstClr val="black"/>
                </a:solidFill>
              </a:endParaRPr>
            </a:p>
            <a:p>
              <a:pPr algn="ctr"/>
              <a:r>
                <a:rPr lang="es-EC" sz="2000" dirty="0" smtClean="0">
                  <a:solidFill>
                    <a:prstClr val="black"/>
                  </a:solidFill>
                </a:rPr>
                <a:t>ANEXO IV. </a:t>
              </a:r>
            </a:p>
            <a:p>
              <a:pPr algn="ctr"/>
              <a:r>
                <a:rPr lang="es-EC" sz="2000" dirty="0" smtClean="0">
                  <a:solidFill>
                    <a:prstClr val="black"/>
                  </a:solidFill>
                </a:rPr>
                <a:t>Y V</a:t>
              </a:r>
            </a:p>
            <a:p>
              <a:pPr algn="ctr"/>
              <a:endParaRPr lang="es-EC" sz="2000" dirty="0" smtClean="0">
                <a:solidFill>
                  <a:prstClr val="black"/>
                </a:solidFill>
              </a:endParaRPr>
            </a:p>
            <a:p>
              <a:endParaRPr lang="es-EC" sz="1600" dirty="0">
                <a:solidFill>
                  <a:prstClr val="black"/>
                </a:solidFill>
              </a:endParaRPr>
            </a:p>
          </p:txBody>
        </p:sp>
        <p:pic>
          <p:nvPicPr>
            <p:cNvPr id="4" name="3 Imagen" descr="id4.jpg"/>
            <p:cNvPicPr>
              <a:picLocks noChangeAspect="1"/>
            </p:cNvPicPr>
            <p:nvPr/>
          </p:nvPicPr>
          <p:blipFill>
            <a:blip r:embed="rId2" cstate="print"/>
            <a:stretch>
              <a:fillRect/>
            </a:stretch>
          </p:blipFill>
          <p:spPr>
            <a:xfrm>
              <a:off x="0" y="3284984"/>
              <a:ext cx="1475656" cy="1743075"/>
            </a:xfrm>
            <a:prstGeom prst="rect">
              <a:avLst/>
            </a:prstGeom>
          </p:spPr>
        </p:pic>
        <p:pic>
          <p:nvPicPr>
            <p:cNvPr id="5" name="4 Imagen" descr="id6.jpg"/>
            <p:cNvPicPr>
              <a:picLocks noChangeAspect="1"/>
            </p:cNvPicPr>
            <p:nvPr/>
          </p:nvPicPr>
          <p:blipFill>
            <a:blip r:embed="rId3" cstate="print"/>
            <a:stretch>
              <a:fillRect/>
            </a:stretch>
          </p:blipFill>
          <p:spPr>
            <a:xfrm>
              <a:off x="0" y="1700808"/>
              <a:ext cx="1475656" cy="1600200"/>
            </a:xfrm>
            <a:prstGeom prst="rect">
              <a:avLst/>
            </a:prstGeom>
          </p:spPr>
        </p:pic>
        <p:pic>
          <p:nvPicPr>
            <p:cNvPr id="6" name="5 Imagen" descr="id3.jpg"/>
            <p:cNvPicPr>
              <a:picLocks noChangeAspect="1"/>
            </p:cNvPicPr>
            <p:nvPr/>
          </p:nvPicPr>
          <p:blipFill>
            <a:blip r:embed="rId4" cstate="print"/>
            <a:stretch>
              <a:fillRect/>
            </a:stretch>
          </p:blipFill>
          <p:spPr>
            <a:xfrm>
              <a:off x="0" y="0"/>
              <a:ext cx="1475656" cy="1809750"/>
            </a:xfrm>
            <a:prstGeom prst="rect">
              <a:avLst/>
            </a:prstGeom>
          </p:spPr>
        </p:pic>
        <p:pic>
          <p:nvPicPr>
            <p:cNvPr id="7" name="6 Imagen" descr="espe.jpg"/>
            <p:cNvPicPr>
              <a:picLocks noChangeAspect="1"/>
            </p:cNvPicPr>
            <p:nvPr/>
          </p:nvPicPr>
          <p:blipFill>
            <a:blip r:embed="rId5" cstate="print"/>
            <a:stretch>
              <a:fillRect/>
            </a:stretch>
          </p:blipFill>
          <p:spPr>
            <a:xfrm>
              <a:off x="7884368" y="116632"/>
              <a:ext cx="1135013" cy="1135013"/>
            </a:xfrm>
            <a:prstGeom prst="rect">
              <a:avLst/>
            </a:prstGeom>
          </p:spPr>
        </p:pic>
      </p:grpSp>
      <p:sp>
        <p:nvSpPr>
          <p:cNvPr id="8" name="4 CuadroTexto"/>
          <p:cNvSpPr txBox="1"/>
          <p:nvPr/>
        </p:nvSpPr>
        <p:spPr>
          <a:xfrm>
            <a:off x="3" y="5072903"/>
            <a:ext cx="1547661" cy="1785100"/>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smtClean="0">
                <a:solidFill>
                  <a:prstClr val="black"/>
                </a:solidFill>
              </a:rPr>
              <a:t>CAPÍTULO 2</a:t>
            </a:r>
          </a:p>
          <a:p>
            <a:pPr algn="ctr"/>
            <a:r>
              <a:rPr lang="es-EC" b="1" dirty="0" smtClean="0">
                <a:solidFill>
                  <a:prstClr val="black"/>
                </a:solidFill>
              </a:rPr>
              <a:t>ESTADO DEL ARTE</a:t>
            </a:r>
            <a:endParaRPr lang="es-EC" sz="2000" dirty="0">
              <a:solidFill>
                <a:prstClr val="black"/>
              </a:solidFill>
            </a:endParaRPr>
          </a:p>
          <a:p>
            <a:endParaRPr lang="es-EC" sz="1600" dirty="0">
              <a:solidFill>
                <a:prstClr val="black"/>
              </a:solidFill>
            </a:endParaRPr>
          </a:p>
        </p:txBody>
      </p:sp>
      <p:sp>
        <p:nvSpPr>
          <p:cNvPr id="9" name="8 CuadroTexto"/>
          <p:cNvSpPr txBox="1"/>
          <p:nvPr/>
        </p:nvSpPr>
        <p:spPr>
          <a:xfrm>
            <a:off x="1979712" y="5103674"/>
            <a:ext cx="5976664" cy="1200329"/>
          </a:xfrm>
          <a:prstGeom prst="rect">
            <a:avLst/>
          </a:prstGeom>
          <a:noFill/>
        </p:spPr>
        <p:txBody>
          <a:bodyPr wrap="square" rtlCol="0">
            <a:spAutoFit/>
          </a:bodyPr>
          <a:lstStyle/>
          <a:p>
            <a:pPr algn="ctr"/>
            <a:r>
              <a:rPr lang="es-EC" sz="2400" dirty="0" smtClean="0"/>
              <a:t>NO EXISTE UNA DOCTRINA QUE DEFINA COMO SE DEBE DESARROLLAR LA INDUSTRIA DE LA DEFENSA </a:t>
            </a:r>
            <a:endParaRPr lang="es-EC" sz="2400" dirty="0"/>
          </a:p>
        </p:txBody>
      </p:sp>
      <p:graphicFrame>
        <p:nvGraphicFramePr>
          <p:cNvPr id="10" name="9 Diagrama"/>
          <p:cNvGraphicFramePr/>
          <p:nvPr/>
        </p:nvGraphicFramePr>
        <p:xfrm>
          <a:off x="1932384" y="1196752"/>
          <a:ext cx="6096000" cy="47840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0" y="0"/>
            <a:ext cx="9019381" cy="6858003"/>
            <a:chOff x="0" y="0"/>
            <a:chExt cx="9019381" cy="6858003"/>
          </a:xfrm>
        </p:grpSpPr>
        <p:sp>
          <p:nvSpPr>
            <p:cNvPr id="3" name="4 CuadroTexto"/>
            <p:cNvSpPr txBox="1"/>
            <p:nvPr/>
          </p:nvSpPr>
          <p:spPr>
            <a:xfrm>
              <a:off x="3" y="5011348"/>
              <a:ext cx="1547661" cy="1846655"/>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a:solidFill>
                    <a:prstClr val="black"/>
                  </a:solidFill>
                </a:rPr>
                <a:t>ANEXO IV. </a:t>
              </a:r>
            </a:p>
            <a:p>
              <a:pPr algn="ctr"/>
              <a:r>
                <a:rPr lang="es-EC" sz="2000" b="1" dirty="0">
                  <a:solidFill>
                    <a:prstClr val="black"/>
                  </a:solidFill>
                </a:rPr>
                <a:t>Y V</a:t>
              </a:r>
            </a:p>
            <a:p>
              <a:pPr algn="ctr"/>
              <a:endParaRPr lang="es-EC" sz="2000" dirty="0">
                <a:solidFill>
                  <a:prstClr val="black"/>
                </a:solidFill>
              </a:endParaRPr>
            </a:p>
            <a:p>
              <a:endParaRPr lang="es-EC" sz="1600" dirty="0">
                <a:solidFill>
                  <a:prstClr val="black"/>
                </a:solidFill>
              </a:endParaRPr>
            </a:p>
          </p:txBody>
        </p:sp>
        <p:pic>
          <p:nvPicPr>
            <p:cNvPr id="4" name="3 Imagen" descr="id4.jpg"/>
            <p:cNvPicPr>
              <a:picLocks noChangeAspect="1"/>
            </p:cNvPicPr>
            <p:nvPr/>
          </p:nvPicPr>
          <p:blipFill>
            <a:blip r:embed="rId2" cstate="print"/>
            <a:stretch>
              <a:fillRect/>
            </a:stretch>
          </p:blipFill>
          <p:spPr>
            <a:xfrm>
              <a:off x="0" y="3284984"/>
              <a:ext cx="1475656" cy="1743075"/>
            </a:xfrm>
            <a:prstGeom prst="rect">
              <a:avLst/>
            </a:prstGeom>
          </p:spPr>
        </p:pic>
        <p:pic>
          <p:nvPicPr>
            <p:cNvPr id="5" name="4 Imagen" descr="id6.jpg"/>
            <p:cNvPicPr>
              <a:picLocks noChangeAspect="1"/>
            </p:cNvPicPr>
            <p:nvPr/>
          </p:nvPicPr>
          <p:blipFill>
            <a:blip r:embed="rId3" cstate="print"/>
            <a:stretch>
              <a:fillRect/>
            </a:stretch>
          </p:blipFill>
          <p:spPr>
            <a:xfrm>
              <a:off x="0" y="1700808"/>
              <a:ext cx="1475656" cy="1600200"/>
            </a:xfrm>
            <a:prstGeom prst="rect">
              <a:avLst/>
            </a:prstGeom>
          </p:spPr>
        </p:pic>
        <p:pic>
          <p:nvPicPr>
            <p:cNvPr id="6" name="5 Imagen" descr="id3.jpg"/>
            <p:cNvPicPr>
              <a:picLocks noChangeAspect="1"/>
            </p:cNvPicPr>
            <p:nvPr/>
          </p:nvPicPr>
          <p:blipFill>
            <a:blip r:embed="rId4" cstate="print"/>
            <a:stretch>
              <a:fillRect/>
            </a:stretch>
          </p:blipFill>
          <p:spPr>
            <a:xfrm>
              <a:off x="0" y="0"/>
              <a:ext cx="1475656" cy="1809750"/>
            </a:xfrm>
            <a:prstGeom prst="rect">
              <a:avLst/>
            </a:prstGeom>
          </p:spPr>
        </p:pic>
        <p:pic>
          <p:nvPicPr>
            <p:cNvPr id="7" name="6 Imagen" descr="espe.jpg"/>
            <p:cNvPicPr>
              <a:picLocks noChangeAspect="1"/>
            </p:cNvPicPr>
            <p:nvPr/>
          </p:nvPicPr>
          <p:blipFill>
            <a:blip r:embed="rId5" cstate="print"/>
            <a:stretch>
              <a:fillRect/>
            </a:stretch>
          </p:blipFill>
          <p:spPr>
            <a:xfrm>
              <a:off x="7884368" y="116632"/>
              <a:ext cx="1135013" cy="1135013"/>
            </a:xfrm>
            <a:prstGeom prst="rect">
              <a:avLst/>
            </a:prstGeom>
          </p:spPr>
        </p:pic>
      </p:grpSp>
      <p:sp>
        <p:nvSpPr>
          <p:cNvPr id="8" name="4 CuadroTexto"/>
          <p:cNvSpPr txBox="1"/>
          <p:nvPr/>
        </p:nvSpPr>
        <p:spPr>
          <a:xfrm>
            <a:off x="3" y="5042125"/>
            <a:ext cx="1547661" cy="1815878"/>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smtClean="0">
                <a:solidFill>
                  <a:prstClr val="black"/>
                </a:solidFill>
              </a:rPr>
              <a:t>CAPÍTULO 2</a:t>
            </a:r>
          </a:p>
          <a:p>
            <a:pPr algn="ctr"/>
            <a:r>
              <a:rPr lang="es-EC" b="1" dirty="0" smtClean="0">
                <a:solidFill>
                  <a:prstClr val="black"/>
                </a:solidFill>
              </a:rPr>
              <a:t>ESPAÑA</a:t>
            </a:r>
          </a:p>
          <a:p>
            <a:pPr algn="ctr"/>
            <a:endParaRPr lang="es-EC" sz="2000" dirty="0">
              <a:solidFill>
                <a:prstClr val="black"/>
              </a:solidFill>
            </a:endParaRPr>
          </a:p>
          <a:p>
            <a:endParaRPr lang="es-EC" sz="1600" dirty="0">
              <a:solidFill>
                <a:prstClr val="black"/>
              </a:solidFill>
            </a:endParaRPr>
          </a:p>
        </p:txBody>
      </p:sp>
      <p:pic>
        <p:nvPicPr>
          <p:cNvPr id="16386" name="Picture 2" descr="http://estaticos03.expansion.com/imagenes/2010/09/20/empresas/1284935180_0.jpg"/>
          <p:cNvPicPr>
            <a:picLocks noChangeAspect="1" noChangeArrowheads="1"/>
          </p:cNvPicPr>
          <p:nvPr/>
        </p:nvPicPr>
        <p:blipFill>
          <a:blip r:embed="rId6" cstate="print"/>
          <a:srcRect/>
          <a:stretch>
            <a:fillRect/>
          </a:stretch>
        </p:blipFill>
        <p:spPr bwMode="auto">
          <a:xfrm>
            <a:off x="3130074" y="1844824"/>
            <a:ext cx="3938128" cy="3960440"/>
          </a:xfrm>
          <a:prstGeom prst="rect">
            <a:avLst/>
          </a:prstGeom>
          <a:noFill/>
        </p:spPr>
      </p:pic>
      <p:sp>
        <p:nvSpPr>
          <p:cNvPr id="10" name="9 CuadroTexto"/>
          <p:cNvSpPr txBox="1"/>
          <p:nvPr/>
        </p:nvSpPr>
        <p:spPr>
          <a:xfrm>
            <a:off x="2411760" y="1124744"/>
            <a:ext cx="2088232" cy="64633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s-EC" dirty="0" smtClean="0"/>
              <a:t>DISEÑO DE CAPACIDADES</a:t>
            </a:r>
            <a:endParaRPr lang="es-EC" dirty="0"/>
          </a:p>
        </p:txBody>
      </p:sp>
      <p:sp>
        <p:nvSpPr>
          <p:cNvPr id="11" name="10 CuadroTexto"/>
          <p:cNvSpPr txBox="1"/>
          <p:nvPr/>
        </p:nvSpPr>
        <p:spPr>
          <a:xfrm>
            <a:off x="6084168" y="1124744"/>
            <a:ext cx="2088232" cy="646331"/>
          </a:xfrm>
          <a:prstGeom prst="rect">
            <a:avLst/>
          </a:prstGeom>
          <a:solidFill>
            <a:schemeClr val="accent3">
              <a:lumMod val="60000"/>
              <a:lumOff val="40000"/>
            </a:schemeClr>
          </a:solidFill>
          <a:ln>
            <a:solidFill>
              <a:schemeClr val="tx1"/>
            </a:solidFill>
          </a:ln>
        </p:spPr>
        <p:txBody>
          <a:bodyPr wrap="square" rtlCol="0">
            <a:spAutoFit/>
          </a:bodyPr>
          <a:lstStyle/>
          <a:p>
            <a:pPr algn="ctr"/>
            <a:r>
              <a:rPr lang="es-EC" dirty="0" smtClean="0"/>
              <a:t>PLAN DE I + D + i </a:t>
            </a:r>
          </a:p>
          <a:p>
            <a:pPr algn="ctr"/>
            <a:endParaRPr lang="es-EC" dirty="0"/>
          </a:p>
        </p:txBody>
      </p:sp>
      <p:sp>
        <p:nvSpPr>
          <p:cNvPr id="12" name="11 CuadroTexto"/>
          <p:cNvSpPr txBox="1"/>
          <p:nvPr/>
        </p:nvSpPr>
        <p:spPr>
          <a:xfrm>
            <a:off x="2195736" y="5879012"/>
            <a:ext cx="2088232" cy="646331"/>
          </a:xfrm>
          <a:prstGeom prst="rect">
            <a:avLst/>
          </a:prstGeom>
          <a:solidFill>
            <a:schemeClr val="accent6">
              <a:lumMod val="60000"/>
              <a:lumOff val="40000"/>
            </a:schemeClr>
          </a:solidFill>
          <a:ln>
            <a:solidFill>
              <a:schemeClr val="tx1"/>
            </a:solidFill>
          </a:ln>
        </p:spPr>
        <p:txBody>
          <a:bodyPr wrap="square" rtlCol="0">
            <a:spAutoFit/>
          </a:bodyPr>
          <a:lstStyle/>
          <a:p>
            <a:pPr algn="ctr"/>
            <a:r>
              <a:rPr lang="es-EC" dirty="0" smtClean="0"/>
              <a:t>INDUSTRIA COMPETITIVA</a:t>
            </a:r>
            <a:endParaRPr lang="es-EC" dirty="0"/>
          </a:p>
        </p:txBody>
      </p:sp>
      <p:sp>
        <p:nvSpPr>
          <p:cNvPr id="13" name="12 CuadroTexto"/>
          <p:cNvSpPr txBox="1"/>
          <p:nvPr/>
        </p:nvSpPr>
        <p:spPr>
          <a:xfrm>
            <a:off x="6012160" y="5879013"/>
            <a:ext cx="2088232" cy="646331"/>
          </a:xfrm>
          <a:prstGeom prst="rect">
            <a:avLst/>
          </a:prstGeom>
          <a:solidFill>
            <a:schemeClr val="accent2">
              <a:lumMod val="60000"/>
              <a:lumOff val="40000"/>
            </a:schemeClr>
          </a:solidFill>
          <a:ln>
            <a:solidFill>
              <a:schemeClr val="tx1"/>
            </a:solidFill>
          </a:ln>
        </p:spPr>
        <p:txBody>
          <a:bodyPr wrap="square" rtlCol="0">
            <a:spAutoFit/>
          </a:bodyPr>
          <a:lstStyle/>
          <a:p>
            <a:pPr algn="ctr"/>
            <a:r>
              <a:rPr lang="es-EC" dirty="0" smtClean="0"/>
              <a:t>FINANCIACIÓN  ESTABLE</a:t>
            </a:r>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0" y="0"/>
            <a:ext cx="9019381" cy="6858003"/>
            <a:chOff x="0" y="0"/>
            <a:chExt cx="9019381" cy="6858003"/>
          </a:xfrm>
        </p:grpSpPr>
        <p:sp>
          <p:nvSpPr>
            <p:cNvPr id="3" name="4 CuadroTexto"/>
            <p:cNvSpPr txBox="1"/>
            <p:nvPr/>
          </p:nvSpPr>
          <p:spPr>
            <a:xfrm>
              <a:off x="3" y="5011348"/>
              <a:ext cx="1547661" cy="1846655"/>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a:solidFill>
                    <a:prstClr val="black"/>
                  </a:solidFill>
                </a:rPr>
                <a:t>ANEXO IV. </a:t>
              </a:r>
            </a:p>
            <a:p>
              <a:pPr algn="ctr"/>
              <a:r>
                <a:rPr lang="es-EC" sz="2000" b="1" dirty="0">
                  <a:solidFill>
                    <a:prstClr val="black"/>
                  </a:solidFill>
                </a:rPr>
                <a:t>Y V</a:t>
              </a:r>
            </a:p>
            <a:p>
              <a:pPr algn="ctr"/>
              <a:endParaRPr lang="es-EC" sz="2000" dirty="0">
                <a:solidFill>
                  <a:prstClr val="black"/>
                </a:solidFill>
              </a:endParaRPr>
            </a:p>
            <a:p>
              <a:endParaRPr lang="es-EC" sz="1600" dirty="0">
                <a:solidFill>
                  <a:prstClr val="black"/>
                </a:solidFill>
              </a:endParaRPr>
            </a:p>
          </p:txBody>
        </p:sp>
        <p:pic>
          <p:nvPicPr>
            <p:cNvPr id="4" name="3 Imagen" descr="id4.jpg"/>
            <p:cNvPicPr>
              <a:picLocks noChangeAspect="1"/>
            </p:cNvPicPr>
            <p:nvPr/>
          </p:nvPicPr>
          <p:blipFill>
            <a:blip r:embed="rId2" cstate="print"/>
            <a:stretch>
              <a:fillRect/>
            </a:stretch>
          </p:blipFill>
          <p:spPr>
            <a:xfrm>
              <a:off x="0" y="3284984"/>
              <a:ext cx="1475656" cy="1743075"/>
            </a:xfrm>
            <a:prstGeom prst="rect">
              <a:avLst/>
            </a:prstGeom>
          </p:spPr>
        </p:pic>
        <p:pic>
          <p:nvPicPr>
            <p:cNvPr id="5" name="4 Imagen" descr="id6.jpg"/>
            <p:cNvPicPr>
              <a:picLocks noChangeAspect="1"/>
            </p:cNvPicPr>
            <p:nvPr/>
          </p:nvPicPr>
          <p:blipFill>
            <a:blip r:embed="rId3" cstate="print"/>
            <a:stretch>
              <a:fillRect/>
            </a:stretch>
          </p:blipFill>
          <p:spPr>
            <a:xfrm>
              <a:off x="0" y="1700808"/>
              <a:ext cx="1475656" cy="1600200"/>
            </a:xfrm>
            <a:prstGeom prst="rect">
              <a:avLst/>
            </a:prstGeom>
          </p:spPr>
        </p:pic>
        <p:pic>
          <p:nvPicPr>
            <p:cNvPr id="6" name="5 Imagen" descr="id3.jpg"/>
            <p:cNvPicPr>
              <a:picLocks noChangeAspect="1"/>
            </p:cNvPicPr>
            <p:nvPr/>
          </p:nvPicPr>
          <p:blipFill>
            <a:blip r:embed="rId4" cstate="print"/>
            <a:stretch>
              <a:fillRect/>
            </a:stretch>
          </p:blipFill>
          <p:spPr>
            <a:xfrm>
              <a:off x="0" y="0"/>
              <a:ext cx="1475656" cy="1809750"/>
            </a:xfrm>
            <a:prstGeom prst="rect">
              <a:avLst/>
            </a:prstGeom>
          </p:spPr>
        </p:pic>
        <p:pic>
          <p:nvPicPr>
            <p:cNvPr id="7" name="6 Imagen" descr="espe.jpg"/>
            <p:cNvPicPr>
              <a:picLocks noChangeAspect="1"/>
            </p:cNvPicPr>
            <p:nvPr/>
          </p:nvPicPr>
          <p:blipFill>
            <a:blip r:embed="rId5" cstate="print"/>
            <a:stretch>
              <a:fillRect/>
            </a:stretch>
          </p:blipFill>
          <p:spPr>
            <a:xfrm>
              <a:off x="7884368" y="116632"/>
              <a:ext cx="1135013" cy="1135013"/>
            </a:xfrm>
            <a:prstGeom prst="rect">
              <a:avLst/>
            </a:prstGeom>
          </p:spPr>
        </p:pic>
      </p:grpSp>
      <p:sp>
        <p:nvSpPr>
          <p:cNvPr id="8" name="4 CuadroTexto"/>
          <p:cNvSpPr txBox="1"/>
          <p:nvPr/>
        </p:nvSpPr>
        <p:spPr>
          <a:xfrm>
            <a:off x="3" y="5042125"/>
            <a:ext cx="1547661" cy="1815878"/>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smtClean="0">
                <a:solidFill>
                  <a:prstClr val="black"/>
                </a:solidFill>
              </a:rPr>
              <a:t>CAPÍTULO 2</a:t>
            </a:r>
          </a:p>
          <a:p>
            <a:pPr algn="ctr"/>
            <a:r>
              <a:rPr lang="es-EC" b="1" dirty="0" smtClean="0">
                <a:solidFill>
                  <a:prstClr val="black"/>
                </a:solidFill>
              </a:rPr>
              <a:t>UNASUR</a:t>
            </a:r>
          </a:p>
          <a:p>
            <a:pPr algn="ctr"/>
            <a:endParaRPr lang="es-EC" sz="2000" dirty="0">
              <a:solidFill>
                <a:prstClr val="black"/>
              </a:solidFill>
            </a:endParaRPr>
          </a:p>
          <a:p>
            <a:endParaRPr lang="es-EC" sz="1600" dirty="0">
              <a:solidFill>
                <a:prstClr val="black"/>
              </a:solidFill>
            </a:endParaRPr>
          </a:p>
        </p:txBody>
      </p:sp>
      <p:sp>
        <p:nvSpPr>
          <p:cNvPr id="9" name="8 CuadroTexto"/>
          <p:cNvSpPr txBox="1"/>
          <p:nvPr/>
        </p:nvSpPr>
        <p:spPr>
          <a:xfrm>
            <a:off x="1835696" y="644495"/>
            <a:ext cx="5904656" cy="1200329"/>
          </a:xfrm>
          <a:prstGeom prst="rect">
            <a:avLst/>
          </a:prstGeom>
          <a:solidFill>
            <a:schemeClr val="tx2">
              <a:lumMod val="75000"/>
            </a:schemeClr>
          </a:solidFill>
          <a:ln>
            <a:solidFill>
              <a:schemeClr val="tx1"/>
            </a:solidFill>
          </a:ln>
        </p:spPr>
        <p:txBody>
          <a:bodyPr wrap="square" rtlCol="0">
            <a:spAutoFit/>
          </a:bodyPr>
          <a:lstStyle/>
          <a:p>
            <a:pPr algn="just"/>
            <a:r>
              <a:rPr lang="es-EC" b="1" dirty="0" smtClean="0">
                <a:solidFill>
                  <a:schemeClr val="bg1"/>
                </a:solidFill>
              </a:rPr>
              <a:t>DEFINICIÓN E IMPLEMENTACIÓN DE POLÍTICAS Y PROYECTOS COMUNES O COMPLEMENTARIOS DE INVESTIGACIÓN, INNOVACIÓN, TRANSFERENCIA Y PRODUCCIÓN TECNOLÓGICA.</a:t>
            </a:r>
            <a:endParaRPr lang="es-EC" b="1" dirty="0">
              <a:solidFill>
                <a:schemeClr val="bg1"/>
              </a:solidFill>
            </a:endParaRPr>
          </a:p>
        </p:txBody>
      </p:sp>
      <p:pic>
        <p:nvPicPr>
          <p:cNvPr id="7173" name="Picture 5" descr="https://encrypted-tbn1.gstatic.com/images?q=tbn:ANd9GcRE2tfMc6Pk5i46kVTUB_XzJxGauQUuiYkIHVjQGo9KQyOSwLZ5kw"/>
          <p:cNvPicPr>
            <a:picLocks noChangeAspect="1" noChangeArrowheads="1"/>
          </p:cNvPicPr>
          <p:nvPr/>
        </p:nvPicPr>
        <p:blipFill>
          <a:blip r:embed="rId6" cstate="print"/>
          <a:srcRect/>
          <a:stretch>
            <a:fillRect/>
          </a:stretch>
        </p:blipFill>
        <p:spPr bwMode="auto">
          <a:xfrm>
            <a:off x="5220072" y="3684661"/>
            <a:ext cx="3600400" cy="2840683"/>
          </a:xfrm>
          <a:prstGeom prst="rect">
            <a:avLst/>
          </a:prstGeom>
          <a:noFill/>
        </p:spPr>
      </p:pic>
      <p:sp>
        <p:nvSpPr>
          <p:cNvPr id="14" name="13 CuadroTexto"/>
          <p:cNvSpPr txBox="1"/>
          <p:nvPr/>
        </p:nvSpPr>
        <p:spPr>
          <a:xfrm>
            <a:off x="1835696" y="2420888"/>
            <a:ext cx="3168352" cy="2308324"/>
          </a:xfrm>
          <a:prstGeom prst="rect">
            <a:avLst/>
          </a:prstGeom>
          <a:solidFill>
            <a:schemeClr val="accent5">
              <a:lumMod val="60000"/>
              <a:lumOff val="40000"/>
            </a:schemeClr>
          </a:solidFill>
          <a:ln>
            <a:solidFill>
              <a:schemeClr val="tx1"/>
            </a:solidFill>
          </a:ln>
        </p:spPr>
        <p:txBody>
          <a:bodyPr wrap="square" rtlCol="0">
            <a:spAutoFit/>
          </a:bodyPr>
          <a:lstStyle/>
          <a:p>
            <a:pPr algn="just"/>
            <a:r>
              <a:rPr lang="es-EC" dirty="0" smtClean="0"/>
              <a:t> 1) LA REALIZACIÓN DE UN DIAGNÓSTICO DE LA INDUSTRIA DE LA DEFENSA DE LOS PAÍSES MIEMBROS</a:t>
            </a:r>
          </a:p>
          <a:p>
            <a:pPr algn="just"/>
            <a:r>
              <a:rPr lang="es-EC" dirty="0" smtClean="0"/>
              <a:t> 2) LA PROMOCIÓN DE INSTANCIAS BILATERALES Y MULTILATERALES DE COOPERACIÓN Y PRODUCCIÓN</a:t>
            </a:r>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173"/>
                                        </p:tgtEl>
                                        <p:attrNameLst>
                                          <p:attrName>style.visibility</p:attrName>
                                        </p:attrNameLst>
                                      </p:cBhvr>
                                      <p:to>
                                        <p:strVal val="visible"/>
                                      </p:to>
                                    </p:set>
                                    <p:animEffect transition="in" filter="diamond(in)">
                                      <p:cBhvr>
                                        <p:cTn id="17" dur="20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0" y="0"/>
            <a:ext cx="9019381" cy="6858003"/>
            <a:chOff x="0" y="0"/>
            <a:chExt cx="9019381" cy="6858003"/>
          </a:xfrm>
        </p:grpSpPr>
        <p:sp>
          <p:nvSpPr>
            <p:cNvPr id="3" name="4 CuadroTexto"/>
            <p:cNvSpPr txBox="1"/>
            <p:nvPr/>
          </p:nvSpPr>
          <p:spPr>
            <a:xfrm>
              <a:off x="3" y="5011348"/>
              <a:ext cx="1547661" cy="1846655"/>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a:solidFill>
                    <a:prstClr val="black"/>
                  </a:solidFill>
                </a:rPr>
                <a:t>ANEXO IV. </a:t>
              </a:r>
            </a:p>
            <a:p>
              <a:pPr algn="ctr"/>
              <a:r>
                <a:rPr lang="es-EC" sz="2000" b="1" dirty="0">
                  <a:solidFill>
                    <a:prstClr val="black"/>
                  </a:solidFill>
                </a:rPr>
                <a:t>Y V</a:t>
              </a:r>
            </a:p>
            <a:p>
              <a:pPr algn="ctr"/>
              <a:endParaRPr lang="es-EC" sz="2000" dirty="0">
                <a:solidFill>
                  <a:prstClr val="black"/>
                </a:solidFill>
              </a:endParaRPr>
            </a:p>
            <a:p>
              <a:endParaRPr lang="es-EC" sz="1600" dirty="0">
                <a:solidFill>
                  <a:prstClr val="black"/>
                </a:solidFill>
              </a:endParaRPr>
            </a:p>
          </p:txBody>
        </p:sp>
        <p:pic>
          <p:nvPicPr>
            <p:cNvPr id="4" name="3 Imagen" descr="id4.jpg"/>
            <p:cNvPicPr>
              <a:picLocks noChangeAspect="1"/>
            </p:cNvPicPr>
            <p:nvPr/>
          </p:nvPicPr>
          <p:blipFill>
            <a:blip r:embed="rId2" cstate="print"/>
            <a:stretch>
              <a:fillRect/>
            </a:stretch>
          </p:blipFill>
          <p:spPr>
            <a:xfrm>
              <a:off x="0" y="3284984"/>
              <a:ext cx="1475656" cy="1743075"/>
            </a:xfrm>
            <a:prstGeom prst="rect">
              <a:avLst/>
            </a:prstGeom>
          </p:spPr>
        </p:pic>
        <p:pic>
          <p:nvPicPr>
            <p:cNvPr id="5" name="4 Imagen" descr="id6.jpg"/>
            <p:cNvPicPr>
              <a:picLocks noChangeAspect="1"/>
            </p:cNvPicPr>
            <p:nvPr/>
          </p:nvPicPr>
          <p:blipFill>
            <a:blip r:embed="rId3" cstate="print"/>
            <a:stretch>
              <a:fillRect/>
            </a:stretch>
          </p:blipFill>
          <p:spPr>
            <a:xfrm>
              <a:off x="0" y="1700808"/>
              <a:ext cx="1475656" cy="1600200"/>
            </a:xfrm>
            <a:prstGeom prst="rect">
              <a:avLst/>
            </a:prstGeom>
          </p:spPr>
        </p:pic>
        <p:pic>
          <p:nvPicPr>
            <p:cNvPr id="6" name="5 Imagen" descr="id3.jpg"/>
            <p:cNvPicPr>
              <a:picLocks noChangeAspect="1"/>
            </p:cNvPicPr>
            <p:nvPr/>
          </p:nvPicPr>
          <p:blipFill>
            <a:blip r:embed="rId4" cstate="print"/>
            <a:stretch>
              <a:fillRect/>
            </a:stretch>
          </p:blipFill>
          <p:spPr>
            <a:xfrm>
              <a:off x="0" y="0"/>
              <a:ext cx="1475656" cy="1809750"/>
            </a:xfrm>
            <a:prstGeom prst="rect">
              <a:avLst/>
            </a:prstGeom>
          </p:spPr>
        </p:pic>
        <p:pic>
          <p:nvPicPr>
            <p:cNvPr id="7" name="6 Imagen" descr="espe.jpg"/>
            <p:cNvPicPr>
              <a:picLocks noChangeAspect="1"/>
            </p:cNvPicPr>
            <p:nvPr/>
          </p:nvPicPr>
          <p:blipFill>
            <a:blip r:embed="rId5" cstate="print"/>
            <a:stretch>
              <a:fillRect/>
            </a:stretch>
          </p:blipFill>
          <p:spPr>
            <a:xfrm>
              <a:off x="7884368" y="116632"/>
              <a:ext cx="1135013" cy="1135013"/>
            </a:xfrm>
            <a:prstGeom prst="rect">
              <a:avLst/>
            </a:prstGeom>
          </p:spPr>
        </p:pic>
      </p:grpSp>
      <p:sp>
        <p:nvSpPr>
          <p:cNvPr id="8" name="4 CuadroTexto"/>
          <p:cNvSpPr txBox="1"/>
          <p:nvPr/>
        </p:nvSpPr>
        <p:spPr>
          <a:xfrm>
            <a:off x="3" y="5042125"/>
            <a:ext cx="1547661" cy="1815878"/>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smtClean="0">
                <a:solidFill>
                  <a:prstClr val="black"/>
                </a:solidFill>
              </a:rPr>
              <a:t>CAPÍTULO 2</a:t>
            </a:r>
          </a:p>
          <a:p>
            <a:pPr algn="ctr"/>
            <a:r>
              <a:rPr lang="es-EC" b="1" dirty="0" smtClean="0">
                <a:solidFill>
                  <a:prstClr val="black"/>
                </a:solidFill>
              </a:rPr>
              <a:t>SUDAMÉRICA</a:t>
            </a:r>
          </a:p>
          <a:p>
            <a:pPr algn="ctr"/>
            <a:endParaRPr lang="es-EC" sz="2000" dirty="0">
              <a:solidFill>
                <a:prstClr val="black"/>
              </a:solidFill>
            </a:endParaRPr>
          </a:p>
          <a:p>
            <a:endParaRPr lang="es-EC" sz="1600" dirty="0">
              <a:solidFill>
                <a:prstClr val="black"/>
              </a:solidFill>
            </a:endParaRPr>
          </a:p>
        </p:txBody>
      </p:sp>
      <p:graphicFrame>
        <p:nvGraphicFramePr>
          <p:cNvPr id="9" name="8 Diagrama"/>
          <p:cNvGraphicFramePr/>
          <p:nvPr/>
        </p:nvGraphicFramePr>
        <p:xfrm>
          <a:off x="1475656" y="0"/>
          <a:ext cx="7668344" cy="685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9 CuadroTexto"/>
          <p:cNvSpPr txBox="1"/>
          <p:nvPr/>
        </p:nvSpPr>
        <p:spPr>
          <a:xfrm>
            <a:off x="6372200" y="2132856"/>
            <a:ext cx="2771800" cy="923330"/>
          </a:xfrm>
          <a:prstGeom prst="rect">
            <a:avLst/>
          </a:prstGeom>
          <a:noFill/>
        </p:spPr>
        <p:txBody>
          <a:bodyPr wrap="square" rtlCol="0">
            <a:spAutoFit/>
          </a:bodyPr>
          <a:lstStyle/>
          <a:p>
            <a:pPr>
              <a:buFont typeface="Arial" pitchFamily="34" charset="0"/>
              <a:buChar char="•"/>
            </a:pPr>
            <a:r>
              <a:rPr lang="es-EC" b="1" dirty="0" smtClean="0"/>
              <a:t> AVIONES LIGEROS,         EMBARCACIONES</a:t>
            </a:r>
          </a:p>
          <a:p>
            <a:pPr>
              <a:buFont typeface="Arial" pitchFamily="34" charset="0"/>
              <a:buChar char="•"/>
            </a:pPr>
            <a:r>
              <a:rPr lang="es-EC" b="1" dirty="0" smtClean="0"/>
              <a:t> FUSILES GALIL</a:t>
            </a:r>
            <a:endParaRPr lang="es-EC"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0" y="0"/>
            <a:ext cx="9019381" cy="6858003"/>
            <a:chOff x="0" y="0"/>
            <a:chExt cx="9019381" cy="6858003"/>
          </a:xfrm>
        </p:grpSpPr>
        <p:sp>
          <p:nvSpPr>
            <p:cNvPr id="3" name="4 CuadroTexto"/>
            <p:cNvSpPr txBox="1"/>
            <p:nvPr/>
          </p:nvSpPr>
          <p:spPr>
            <a:xfrm>
              <a:off x="3" y="5011348"/>
              <a:ext cx="1547661" cy="1846655"/>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a:solidFill>
                    <a:prstClr val="black"/>
                  </a:solidFill>
                </a:rPr>
                <a:t>ANEXO IV. </a:t>
              </a:r>
            </a:p>
            <a:p>
              <a:pPr algn="ctr"/>
              <a:r>
                <a:rPr lang="es-EC" sz="2000" b="1" dirty="0">
                  <a:solidFill>
                    <a:prstClr val="black"/>
                  </a:solidFill>
                </a:rPr>
                <a:t>Y V</a:t>
              </a:r>
            </a:p>
            <a:p>
              <a:pPr algn="ctr"/>
              <a:endParaRPr lang="es-EC" sz="2000" dirty="0">
                <a:solidFill>
                  <a:prstClr val="black"/>
                </a:solidFill>
              </a:endParaRPr>
            </a:p>
            <a:p>
              <a:endParaRPr lang="es-EC" sz="1600" dirty="0">
                <a:solidFill>
                  <a:prstClr val="black"/>
                </a:solidFill>
              </a:endParaRPr>
            </a:p>
          </p:txBody>
        </p:sp>
        <p:pic>
          <p:nvPicPr>
            <p:cNvPr id="4" name="3 Imagen" descr="id4.jpg"/>
            <p:cNvPicPr>
              <a:picLocks noChangeAspect="1"/>
            </p:cNvPicPr>
            <p:nvPr/>
          </p:nvPicPr>
          <p:blipFill>
            <a:blip r:embed="rId2" cstate="print"/>
            <a:stretch>
              <a:fillRect/>
            </a:stretch>
          </p:blipFill>
          <p:spPr>
            <a:xfrm>
              <a:off x="0" y="3284984"/>
              <a:ext cx="1475656" cy="1743075"/>
            </a:xfrm>
            <a:prstGeom prst="rect">
              <a:avLst/>
            </a:prstGeom>
          </p:spPr>
        </p:pic>
        <p:pic>
          <p:nvPicPr>
            <p:cNvPr id="5" name="4 Imagen" descr="id6.jpg"/>
            <p:cNvPicPr>
              <a:picLocks noChangeAspect="1"/>
            </p:cNvPicPr>
            <p:nvPr/>
          </p:nvPicPr>
          <p:blipFill>
            <a:blip r:embed="rId3" cstate="print"/>
            <a:stretch>
              <a:fillRect/>
            </a:stretch>
          </p:blipFill>
          <p:spPr>
            <a:xfrm>
              <a:off x="0" y="1700808"/>
              <a:ext cx="1475656" cy="1600200"/>
            </a:xfrm>
            <a:prstGeom prst="rect">
              <a:avLst/>
            </a:prstGeom>
          </p:spPr>
        </p:pic>
        <p:pic>
          <p:nvPicPr>
            <p:cNvPr id="6" name="5 Imagen" descr="id3.jpg"/>
            <p:cNvPicPr>
              <a:picLocks noChangeAspect="1"/>
            </p:cNvPicPr>
            <p:nvPr/>
          </p:nvPicPr>
          <p:blipFill>
            <a:blip r:embed="rId4" cstate="print"/>
            <a:stretch>
              <a:fillRect/>
            </a:stretch>
          </p:blipFill>
          <p:spPr>
            <a:xfrm>
              <a:off x="0" y="0"/>
              <a:ext cx="1475656" cy="1809750"/>
            </a:xfrm>
            <a:prstGeom prst="rect">
              <a:avLst/>
            </a:prstGeom>
          </p:spPr>
        </p:pic>
        <p:pic>
          <p:nvPicPr>
            <p:cNvPr id="7" name="6 Imagen" descr="espe.jpg"/>
            <p:cNvPicPr>
              <a:picLocks noChangeAspect="1"/>
            </p:cNvPicPr>
            <p:nvPr/>
          </p:nvPicPr>
          <p:blipFill>
            <a:blip r:embed="rId5" cstate="print"/>
            <a:stretch>
              <a:fillRect/>
            </a:stretch>
          </p:blipFill>
          <p:spPr>
            <a:xfrm>
              <a:off x="7884368" y="116632"/>
              <a:ext cx="1135013" cy="1135013"/>
            </a:xfrm>
            <a:prstGeom prst="rect">
              <a:avLst/>
            </a:prstGeom>
          </p:spPr>
        </p:pic>
      </p:grpSp>
      <p:sp>
        <p:nvSpPr>
          <p:cNvPr id="8" name="4 CuadroTexto"/>
          <p:cNvSpPr txBox="1"/>
          <p:nvPr/>
        </p:nvSpPr>
        <p:spPr>
          <a:xfrm>
            <a:off x="3" y="5072903"/>
            <a:ext cx="1547661" cy="1785100"/>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smtClean="0">
                <a:solidFill>
                  <a:prstClr val="black"/>
                </a:solidFill>
              </a:rPr>
              <a:t>CAPÍTULO 2</a:t>
            </a:r>
          </a:p>
          <a:p>
            <a:pPr algn="ctr"/>
            <a:r>
              <a:rPr lang="es-EC" b="1" dirty="0" smtClean="0">
                <a:solidFill>
                  <a:prstClr val="black"/>
                </a:solidFill>
              </a:rPr>
              <a:t>MODELO CEPALINO</a:t>
            </a:r>
            <a:endParaRPr lang="es-EC" sz="2000" dirty="0">
              <a:solidFill>
                <a:prstClr val="black"/>
              </a:solidFill>
            </a:endParaRPr>
          </a:p>
          <a:p>
            <a:endParaRPr lang="es-EC" sz="1600" dirty="0">
              <a:solidFill>
                <a:prstClr val="black"/>
              </a:solidFill>
            </a:endParaRPr>
          </a:p>
        </p:txBody>
      </p:sp>
      <p:grpSp>
        <p:nvGrpSpPr>
          <p:cNvPr id="9" name="8 Grupo"/>
          <p:cNvGrpSpPr/>
          <p:nvPr/>
        </p:nvGrpSpPr>
        <p:grpSpPr>
          <a:xfrm>
            <a:off x="3426242" y="2665162"/>
            <a:ext cx="2291516" cy="1527677"/>
            <a:chOff x="5009645" y="3624272"/>
            <a:chExt cx="2291516" cy="1527677"/>
          </a:xfrm>
        </p:grpSpPr>
        <p:sp>
          <p:nvSpPr>
            <p:cNvPr id="10" name="9 Rectángulo"/>
            <p:cNvSpPr/>
            <p:nvPr/>
          </p:nvSpPr>
          <p:spPr>
            <a:xfrm>
              <a:off x="5009645" y="3624272"/>
              <a:ext cx="2291516" cy="152767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10 Rectángulo"/>
            <p:cNvSpPr/>
            <p:nvPr/>
          </p:nvSpPr>
          <p:spPr>
            <a:xfrm>
              <a:off x="5009645" y="3624272"/>
              <a:ext cx="2291516" cy="152767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28600" lvl="1" indent="-228600" algn="l" defTabSz="1066800">
                <a:lnSpc>
                  <a:spcPct val="90000"/>
                </a:lnSpc>
                <a:spcBef>
                  <a:spcPct val="0"/>
                </a:spcBef>
                <a:spcAft>
                  <a:spcPct val="15000"/>
                </a:spcAft>
                <a:buChar char="••"/>
              </a:pPr>
              <a:endParaRPr lang="es-EC" sz="2400" b="1" kern="1200" dirty="0"/>
            </a:p>
            <a:p>
              <a:pPr marL="228600" lvl="1" indent="-228600" algn="l" defTabSz="1066800">
                <a:lnSpc>
                  <a:spcPct val="90000"/>
                </a:lnSpc>
                <a:spcBef>
                  <a:spcPct val="0"/>
                </a:spcBef>
                <a:spcAft>
                  <a:spcPct val="15000"/>
                </a:spcAft>
                <a:buChar char="••"/>
              </a:pPr>
              <a:endParaRPr lang="es-EC" sz="2400" b="1" kern="1200"/>
            </a:p>
          </p:txBody>
        </p:sp>
      </p:grpSp>
      <p:sp>
        <p:nvSpPr>
          <p:cNvPr id="5122" name="AutoShape 2" descr="Monografias.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5" name="14 CuadroTexto"/>
          <p:cNvSpPr txBox="1"/>
          <p:nvPr/>
        </p:nvSpPr>
        <p:spPr>
          <a:xfrm>
            <a:off x="1907704" y="1124744"/>
            <a:ext cx="5904656" cy="923330"/>
          </a:xfrm>
          <a:prstGeom prst="rect">
            <a:avLst/>
          </a:prstGeom>
          <a:solidFill>
            <a:schemeClr val="accent1">
              <a:lumMod val="20000"/>
              <a:lumOff val="80000"/>
            </a:schemeClr>
          </a:solidFill>
        </p:spPr>
        <p:txBody>
          <a:bodyPr wrap="square" rtlCol="0">
            <a:spAutoFit/>
          </a:bodyPr>
          <a:lstStyle/>
          <a:p>
            <a:pPr algn="just"/>
            <a:r>
              <a:rPr lang="es-EC" dirty="0" smtClean="0"/>
              <a:t>RAÚL PREBISCH CONSIDERABA QUE EXISTÍA UN DETERIORO DE LOS TÉRMINOS DE INTERCAMBIO DE LOS PRODUCTOS PRIMARIOS FRENTE A LOS PRODUCTOS MANUFACTURADOS.</a:t>
            </a:r>
            <a:endParaRPr lang="es-EC" dirty="0"/>
          </a:p>
        </p:txBody>
      </p:sp>
      <p:sp>
        <p:nvSpPr>
          <p:cNvPr id="18" name="17 CuadroTexto"/>
          <p:cNvSpPr txBox="1"/>
          <p:nvPr/>
        </p:nvSpPr>
        <p:spPr>
          <a:xfrm>
            <a:off x="2051720" y="5229200"/>
            <a:ext cx="6048672" cy="923330"/>
          </a:xfrm>
          <a:prstGeom prst="rect">
            <a:avLst/>
          </a:prstGeom>
          <a:solidFill>
            <a:schemeClr val="accent6">
              <a:lumMod val="60000"/>
              <a:lumOff val="40000"/>
            </a:schemeClr>
          </a:solidFill>
        </p:spPr>
        <p:txBody>
          <a:bodyPr wrap="square" rtlCol="0">
            <a:spAutoFit/>
          </a:bodyPr>
          <a:lstStyle/>
          <a:p>
            <a:pPr algn="just"/>
            <a:r>
              <a:rPr lang="es-EC" dirty="0" smtClean="0"/>
              <a:t>PARA PODER LOGRAR LA SUSTITUCIÓN DE LAS IMPORTACIONES DE UN PRODUCTO, ES NECESARIO QUE EL MISMO SE LO PUEDA INDUSTRIALIZAR DOMÉSTICAMENTE</a:t>
            </a:r>
            <a:endParaRPr lang="es-EC" dirty="0"/>
          </a:p>
        </p:txBody>
      </p:sp>
      <p:pic>
        <p:nvPicPr>
          <p:cNvPr id="21506" name="Picture 2" descr="http://prebisch.cepal.org/sites/default/files/2012/10/79/Banner%20Catedra%20Prebisch.jpg">
            <a:hlinkClick r:id="rId6"/>
          </p:cNvPr>
          <p:cNvPicPr>
            <a:picLocks noChangeAspect="1" noChangeArrowheads="1"/>
          </p:cNvPicPr>
          <p:nvPr/>
        </p:nvPicPr>
        <p:blipFill>
          <a:blip r:embed="rId7" cstate="print"/>
          <a:srcRect/>
          <a:stretch>
            <a:fillRect/>
          </a:stretch>
        </p:blipFill>
        <p:spPr bwMode="auto">
          <a:xfrm>
            <a:off x="2771800" y="2492896"/>
            <a:ext cx="4373216" cy="232509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483768" y="2276872"/>
            <a:ext cx="4752528"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200" b="1" dirty="0">
                <a:solidFill>
                  <a:schemeClr val="tx1"/>
                </a:solidFill>
              </a:rPr>
              <a:t>Solicitud de nivel de TT deseada</a:t>
            </a:r>
            <a:r>
              <a:rPr lang="es-EC" sz="1200" b="1" dirty="0" smtClean="0">
                <a:solidFill>
                  <a:schemeClr val="tx1"/>
                </a:solidFill>
              </a:rPr>
              <a:t>. Niveles </a:t>
            </a:r>
            <a:r>
              <a:rPr lang="es-EC" sz="1200" b="1" dirty="0">
                <a:solidFill>
                  <a:schemeClr val="tx1"/>
                </a:solidFill>
              </a:rPr>
              <a:t>definidos en DBITT (anexo 1)</a:t>
            </a:r>
            <a:endParaRPr lang="es-EC" sz="1200" dirty="0">
              <a:solidFill>
                <a:schemeClr val="tx1"/>
              </a:solidFill>
            </a:endParaRPr>
          </a:p>
        </p:txBody>
      </p:sp>
      <p:sp>
        <p:nvSpPr>
          <p:cNvPr id="6" name="5 Rectángulo"/>
          <p:cNvSpPr/>
          <p:nvPr/>
        </p:nvSpPr>
        <p:spPr>
          <a:xfrm>
            <a:off x="7020272" y="1349152"/>
            <a:ext cx="936104" cy="2796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err="1" smtClean="0"/>
              <a:t>S</a:t>
            </a:r>
            <a:r>
              <a:rPr lang="es-EC" sz="1200" b="1" dirty="0" err="1" smtClean="0">
                <a:solidFill>
                  <a:schemeClr val="tx1"/>
                </a:solidFill>
              </a:rPr>
              <a:t>Sercop</a:t>
            </a:r>
            <a:endParaRPr lang="es-EC" sz="1200" b="1" dirty="0"/>
          </a:p>
        </p:txBody>
      </p:sp>
      <p:sp>
        <p:nvSpPr>
          <p:cNvPr id="8" name="7 Rectángulo"/>
          <p:cNvSpPr/>
          <p:nvPr/>
        </p:nvSpPr>
        <p:spPr>
          <a:xfrm>
            <a:off x="3203848" y="260648"/>
            <a:ext cx="3240360"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a:solidFill>
                  <a:schemeClr val="tx1"/>
                </a:solidFill>
              </a:rPr>
              <a:t>Entidad Estatal Requirente</a:t>
            </a:r>
          </a:p>
          <a:p>
            <a:pPr algn="ctr"/>
            <a:r>
              <a:rPr lang="es-EC" sz="1200" dirty="0">
                <a:solidFill>
                  <a:schemeClr val="tx1"/>
                </a:solidFill>
              </a:rPr>
              <a:t>(Requerimiento de </a:t>
            </a:r>
            <a:r>
              <a:rPr lang="es-EC" sz="1200" dirty="0" smtClean="0">
                <a:solidFill>
                  <a:schemeClr val="tx1"/>
                </a:solidFill>
              </a:rPr>
              <a:t>bien-Compra Pública</a:t>
            </a:r>
            <a:r>
              <a:rPr lang="es-EC" sz="1200" dirty="0">
                <a:solidFill>
                  <a:schemeClr val="tx1"/>
                </a:solidFill>
              </a:rPr>
              <a:t>)</a:t>
            </a:r>
          </a:p>
        </p:txBody>
      </p:sp>
      <p:sp>
        <p:nvSpPr>
          <p:cNvPr id="9" name="8 Rectángulo"/>
          <p:cNvSpPr/>
          <p:nvPr/>
        </p:nvSpPr>
        <p:spPr>
          <a:xfrm>
            <a:off x="3818384" y="1268760"/>
            <a:ext cx="1977752"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a:solidFill>
                  <a:schemeClr val="tx1"/>
                </a:solidFill>
              </a:rPr>
              <a:t>EPI o entidad designada</a:t>
            </a:r>
            <a:endParaRPr lang="es-EC" sz="1200" dirty="0">
              <a:solidFill>
                <a:schemeClr val="tx1"/>
              </a:solidFill>
            </a:endParaRPr>
          </a:p>
        </p:txBody>
      </p:sp>
      <p:sp>
        <p:nvSpPr>
          <p:cNvPr id="10" name="9 Rectángulo"/>
          <p:cNvSpPr/>
          <p:nvPr/>
        </p:nvSpPr>
        <p:spPr>
          <a:xfrm>
            <a:off x="2555776" y="3501009"/>
            <a:ext cx="5256584"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200" b="1" dirty="0">
                <a:solidFill>
                  <a:schemeClr val="tx1"/>
                </a:solidFill>
              </a:rPr>
              <a:t>Proveedor de tecnología general </a:t>
            </a:r>
            <a:r>
              <a:rPr lang="es-EC" sz="1200" b="1" dirty="0" smtClean="0">
                <a:solidFill>
                  <a:schemeClr val="tx1"/>
                </a:solidFill>
              </a:rPr>
              <a:t>plan de </a:t>
            </a:r>
            <a:r>
              <a:rPr lang="es-EC" sz="1200" b="1" dirty="0">
                <a:solidFill>
                  <a:schemeClr val="tx1"/>
                </a:solidFill>
              </a:rPr>
              <a:t>transferencia con directrices estatales</a:t>
            </a:r>
            <a:endParaRPr lang="es-EC" sz="1200" dirty="0">
              <a:solidFill>
                <a:schemeClr val="tx1"/>
              </a:solidFill>
            </a:endParaRPr>
          </a:p>
        </p:txBody>
      </p:sp>
      <p:sp>
        <p:nvSpPr>
          <p:cNvPr id="11" name="10 Rectángulo"/>
          <p:cNvSpPr/>
          <p:nvPr/>
        </p:nvSpPr>
        <p:spPr>
          <a:xfrm>
            <a:off x="2771800" y="4149080"/>
            <a:ext cx="4968552"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200" b="1" dirty="0">
                <a:solidFill>
                  <a:schemeClr val="tx1"/>
                </a:solidFill>
              </a:rPr>
              <a:t>Centros de Transferencia de </a:t>
            </a:r>
            <a:r>
              <a:rPr lang="es-EC" sz="1200" b="1" dirty="0" smtClean="0">
                <a:solidFill>
                  <a:schemeClr val="tx1"/>
                </a:solidFill>
              </a:rPr>
              <a:t>Tecnología (</a:t>
            </a:r>
            <a:r>
              <a:rPr lang="es-EC" sz="1200" b="1" dirty="0">
                <a:solidFill>
                  <a:schemeClr val="tx1"/>
                </a:solidFill>
              </a:rPr>
              <a:t>CTT) asociados a universidades.</a:t>
            </a:r>
          </a:p>
        </p:txBody>
      </p:sp>
      <p:sp>
        <p:nvSpPr>
          <p:cNvPr id="12" name="11 Rectángulo"/>
          <p:cNvSpPr/>
          <p:nvPr/>
        </p:nvSpPr>
        <p:spPr>
          <a:xfrm>
            <a:off x="2376264" y="4906840"/>
            <a:ext cx="2411760" cy="68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200" b="1" dirty="0">
                <a:solidFill>
                  <a:schemeClr val="tx1"/>
                </a:solidFill>
              </a:rPr>
              <a:t>Capacitación a proveedores </a:t>
            </a:r>
            <a:r>
              <a:rPr lang="es-EC" sz="1200" b="1" dirty="0" smtClean="0">
                <a:solidFill>
                  <a:schemeClr val="tx1"/>
                </a:solidFill>
              </a:rPr>
              <a:t> seleccionados para </a:t>
            </a:r>
            <a:r>
              <a:rPr lang="es-EC" sz="1200" b="1" dirty="0">
                <a:solidFill>
                  <a:schemeClr val="tx1"/>
                </a:solidFill>
              </a:rPr>
              <a:t>fabricar el bien en el corto </a:t>
            </a:r>
            <a:r>
              <a:rPr lang="es-EC" sz="1200" b="1" dirty="0" smtClean="0">
                <a:solidFill>
                  <a:schemeClr val="tx1"/>
                </a:solidFill>
              </a:rPr>
              <a:t>plazo</a:t>
            </a:r>
            <a:endParaRPr lang="es-EC" sz="1200" dirty="0">
              <a:solidFill>
                <a:schemeClr val="tx1"/>
              </a:solidFill>
            </a:endParaRPr>
          </a:p>
        </p:txBody>
      </p:sp>
      <p:sp>
        <p:nvSpPr>
          <p:cNvPr id="13" name="12 Rectángulo"/>
          <p:cNvSpPr/>
          <p:nvPr/>
        </p:nvSpPr>
        <p:spPr>
          <a:xfrm>
            <a:off x="2267744" y="5944344"/>
            <a:ext cx="3456384" cy="797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200" b="1" dirty="0">
                <a:solidFill>
                  <a:schemeClr val="tx1"/>
                </a:solidFill>
              </a:rPr>
              <a:t>Proceso de </a:t>
            </a:r>
            <a:r>
              <a:rPr lang="es-EC" sz="1200" b="1" dirty="0" smtClean="0">
                <a:solidFill>
                  <a:schemeClr val="tx1"/>
                </a:solidFill>
              </a:rPr>
              <a:t>Importación de </a:t>
            </a:r>
            <a:r>
              <a:rPr lang="es-EC" sz="1200" b="1" dirty="0">
                <a:solidFill>
                  <a:schemeClr val="tx1"/>
                </a:solidFill>
              </a:rPr>
              <a:t>paquetes </a:t>
            </a:r>
            <a:r>
              <a:rPr lang="es-EC" sz="1200" b="1" dirty="0" smtClean="0">
                <a:solidFill>
                  <a:schemeClr val="tx1"/>
                </a:solidFill>
              </a:rPr>
              <a:t>tecnológico con </a:t>
            </a:r>
            <a:r>
              <a:rPr lang="es-EC" sz="1200" b="1" dirty="0">
                <a:solidFill>
                  <a:schemeClr val="tx1"/>
                </a:solidFill>
              </a:rPr>
              <a:t>el nivel más bajo </a:t>
            </a:r>
            <a:r>
              <a:rPr lang="es-EC" sz="1200" b="1" dirty="0" smtClean="0">
                <a:solidFill>
                  <a:schemeClr val="tx1"/>
                </a:solidFill>
              </a:rPr>
              <a:t>de TT </a:t>
            </a:r>
            <a:r>
              <a:rPr lang="es-EC" sz="1200" b="1" dirty="0">
                <a:solidFill>
                  <a:schemeClr val="tx1"/>
                </a:solidFill>
              </a:rPr>
              <a:t>deseado (nivel 1 si </a:t>
            </a:r>
            <a:r>
              <a:rPr lang="es-EC" sz="1200" b="1" dirty="0" smtClean="0">
                <a:solidFill>
                  <a:schemeClr val="tx1"/>
                </a:solidFill>
              </a:rPr>
              <a:t>es capacitación </a:t>
            </a:r>
            <a:r>
              <a:rPr lang="es-EC" sz="1200" b="1" dirty="0">
                <a:solidFill>
                  <a:schemeClr val="tx1"/>
                </a:solidFill>
              </a:rPr>
              <a:t>o ninguno </a:t>
            </a:r>
            <a:r>
              <a:rPr lang="es-EC" sz="1200" b="1" dirty="0" smtClean="0">
                <a:solidFill>
                  <a:schemeClr val="tx1"/>
                </a:solidFill>
              </a:rPr>
              <a:t>si no </a:t>
            </a:r>
            <a:r>
              <a:rPr lang="es-EC" sz="1200" b="1" dirty="0">
                <a:solidFill>
                  <a:schemeClr val="tx1"/>
                </a:solidFill>
              </a:rPr>
              <a:t>interesa)</a:t>
            </a:r>
            <a:endParaRPr lang="es-EC" sz="1200" dirty="0">
              <a:solidFill>
                <a:schemeClr val="tx1"/>
              </a:solidFill>
            </a:endParaRPr>
          </a:p>
        </p:txBody>
      </p:sp>
      <p:sp>
        <p:nvSpPr>
          <p:cNvPr id="14" name="13 Rectángulo"/>
          <p:cNvSpPr/>
          <p:nvPr/>
        </p:nvSpPr>
        <p:spPr>
          <a:xfrm>
            <a:off x="6516216" y="6035727"/>
            <a:ext cx="2088232" cy="7056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schemeClr val="tx1"/>
                </a:solidFill>
              </a:rPr>
              <a:t>Entidad estatal requirente recibe el bien</a:t>
            </a:r>
            <a:endParaRPr lang="es-EC" sz="1200" b="1" dirty="0"/>
          </a:p>
        </p:txBody>
      </p:sp>
      <p:sp>
        <p:nvSpPr>
          <p:cNvPr id="15" name="14 Rectángulo"/>
          <p:cNvSpPr/>
          <p:nvPr/>
        </p:nvSpPr>
        <p:spPr>
          <a:xfrm>
            <a:off x="5484912" y="4869160"/>
            <a:ext cx="3479576"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200" b="1" dirty="0">
                <a:solidFill>
                  <a:schemeClr val="tx1"/>
                </a:solidFill>
              </a:rPr>
              <a:t>Se generaran </a:t>
            </a:r>
            <a:r>
              <a:rPr lang="es-EC" sz="1200" b="1" dirty="0" err="1">
                <a:solidFill>
                  <a:schemeClr val="tx1"/>
                </a:solidFill>
              </a:rPr>
              <a:t>startups</a:t>
            </a:r>
            <a:r>
              <a:rPr lang="es-EC" sz="1200" b="1" dirty="0">
                <a:solidFill>
                  <a:schemeClr val="tx1"/>
                </a:solidFill>
              </a:rPr>
              <a:t> o spin </a:t>
            </a:r>
            <a:r>
              <a:rPr lang="es-EC" sz="1200" b="1" dirty="0" err="1">
                <a:solidFill>
                  <a:schemeClr val="tx1"/>
                </a:solidFill>
              </a:rPr>
              <a:t>offs</a:t>
            </a:r>
            <a:r>
              <a:rPr lang="es-EC" sz="1200" b="1" dirty="0">
                <a:solidFill>
                  <a:schemeClr val="tx1"/>
                </a:solidFill>
              </a:rPr>
              <a:t> </a:t>
            </a:r>
            <a:r>
              <a:rPr lang="es-EC" sz="1200" b="1" dirty="0" smtClean="0">
                <a:solidFill>
                  <a:schemeClr val="tx1"/>
                </a:solidFill>
              </a:rPr>
              <a:t>para generar </a:t>
            </a:r>
            <a:r>
              <a:rPr lang="es-EC" sz="1200" b="1" dirty="0">
                <a:solidFill>
                  <a:schemeClr val="tx1"/>
                </a:solidFill>
              </a:rPr>
              <a:t>innovación y productos </a:t>
            </a:r>
            <a:r>
              <a:rPr lang="es-EC" sz="1200" b="1" dirty="0" smtClean="0">
                <a:solidFill>
                  <a:schemeClr val="tx1"/>
                </a:solidFill>
              </a:rPr>
              <a:t>mejorados para </a:t>
            </a:r>
            <a:r>
              <a:rPr lang="es-EC" sz="1200" b="1" dirty="0">
                <a:solidFill>
                  <a:schemeClr val="tx1"/>
                </a:solidFill>
              </a:rPr>
              <a:t>fabricar el bien en el mediano plazo</a:t>
            </a:r>
            <a:endParaRPr lang="es-EC" sz="1200" dirty="0">
              <a:solidFill>
                <a:schemeClr val="tx1"/>
              </a:solidFill>
            </a:endParaRPr>
          </a:p>
        </p:txBody>
      </p:sp>
      <p:sp>
        <p:nvSpPr>
          <p:cNvPr id="16" name="15 Decisión"/>
          <p:cNvSpPr/>
          <p:nvPr/>
        </p:nvSpPr>
        <p:spPr>
          <a:xfrm>
            <a:off x="4499992" y="764704"/>
            <a:ext cx="432048" cy="324616"/>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16 Decisión"/>
          <p:cNvSpPr/>
          <p:nvPr/>
        </p:nvSpPr>
        <p:spPr>
          <a:xfrm>
            <a:off x="4644008" y="1772816"/>
            <a:ext cx="432048" cy="324616"/>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Decisión"/>
          <p:cNvSpPr/>
          <p:nvPr/>
        </p:nvSpPr>
        <p:spPr>
          <a:xfrm>
            <a:off x="4788024" y="2852936"/>
            <a:ext cx="432048" cy="324616"/>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0" name="19 Conector recto de flecha"/>
          <p:cNvCxnSpPr/>
          <p:nvPr/>
        </p:nvCxnSpPr>
        <p:spPr>
          <a:xfrm>
            <a:off x="4860032" y="2060848"/>
            <a:ext cx="0" cy="216024"/>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a:off x="4716016" y="620688"/>
            <a:ext cx="0" cy="216024"/>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a:off x="4716016" y="1052736"/>
            <a:ext cx="0" cy="216024"/>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a:off x="5004048" y="3212976"/>
            <a:ext cx="0" cy="288032"/>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p:nvPr/>
        </p:nvCxnSpPr>
        <p:spPr>
          <a:xfrm>
            <a:off x="7524328" y="5805264"/>
            <a:ext cx="0" cy="216024"/>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a:off x="4860032" y="1628800"/>
            <a:ext cx="0" cy="216024"/>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p:nvPr/>
        </p:nvCxnSpPr>
        <p:spPr>
          <a:xfrm>
            <a:off x="5012432" y="2636912"/>
            <a:ext cx="0" cy="216024"/>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p:nvPr/>
        </p:nvCxnSpPr>
        <p:spPr>
          <a:xfrm>
            <a:off x="5292080" y="3861048"/>
            <a:ext cx="0" cy="288032"/>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p:nvPr/>
        </p:nvCxnSpPr>
        <p:spPr>
          <a:xfrm>
            <a:off x="5292080" y="4509120"/>
            <a:ext cx="0" cy="216024"/>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cxnSp>
        <p:nvCxnSpPr>
          <p:cNvPr id="41" name="40 Conector recto"/>
          <p:cNvCxnSpPr/>
          <p:nvPr/>
        </p:nvCxnSpPr>
        <p:spPr>
          <a:xfrm flipH="1">
            <a:off x="3131840" y="4725144"/>
            <a:ext cx="41044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42 Conector recto"/>
          <p:cNvCxnSpPr/>
          <p:nvPr/>
        </p:nvCxnSpPr>
        <p:spPr>
          <a:xfrm>
            <a:off x="3131840" y="472514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a:off x="7236296" y="4733528"/>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46 Conector recto"/>
          <p:cNvCxnSpPr>
            <a:stCxn id="17" idx="1"/>
          </p:cNvCxnSpPr>
          <p:nvPr/>
        </p:nvCxnSpPr>
        <p:spPr>
          <a:xfrm flipH="1" flipV="1">
            <a:off x="1763688" y="1916832"/>
            <a:ext cx="2880320" cy="18292"/>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47 Conector recto"/>
          <p:cNvCxnSpPr/>
          <p:nvPr/>
        </p:nvCxnSpPr>
        <p:spPr>
          <a:xfrm flipH="1">
            <a:off x="4932040" y="918012"/>
            <a:ext cx="25202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50 Conector recto"/>
          <p:cNvCxnSpPr/>
          <p:nvPr/>
        </p:nvCxnSpPr>
        <p:spPr>
          <a:xfrm>
            <a:off x="1763688" y="1916832"/>
            <a:ext cx="0" cy="4248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51 Conector recto"/>
          <p:cNvCxnSpPr/>
          <p:nvPr/>
        </p:nvCxnSpPr>
        <p:spPr>
          <a:xfrm>
            <a:off x="7452320" y="90872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54 Conector recto"/>
          <p:cNvCxnSpPr/>
          <p:nvPr/>
        </p:nvCxnSpPr>
        <p:spPr>
          <a:xfrm flipH="1">
            <a:off x="1763688" y="2996952"/>
            <a:ext cx="30243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59 Conector recto"/>
          <p:cNvCxnSpPr/>
          <p:nvPr/>
        </p:nvCxnSpPr>
        <p:spPr>
          <a:xfrm>
            <a:off x="1763688" y="6165304"/>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61 Conector recto de flecha"/>
          <p:cNvCxnSpPr/>
          <p:nvPr/>
        </p:nvCxnSpPr>
        <p:spPr>
          <a:xfrm>
            <a:off x="7452320" y="1124744"/>
            <a:ext cx="0" cy="216024"/>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cxnSp>
        <p:nvCxnSpPr>
          <p:cNvPr id="63" name="62 Conector recto de flecha"/>
          <p:cNvCxnSpPr/>
          <p:nvPr/>
        </p:nvCxnSpPr>
        <p:spPr>
          <a:xfrm>
            <a:off x="1979712" y="6165304"/>
            <a:ext cx="288032" cy="0"/>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cxnSp>
        <p:nvCxnSpPr>
          <p:cNvPr id="64" name="63 Conector recto de flecha"/>
          <p:cNvCxnSpPr>
            <a:endCxn id="15" idx="0"/>
          </p:cNvCxnSpPr>
          <p:nvPr/>
        </p:nvCxnSpPr>
        <p:spPr>
          <a:xfrm flipH="1">
            <a:off x="7224700" y="4725144"/>
            <a:ext cx="11596" cy="144016"/>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cxnSp>
        <p:nvCxnSpPr>
          <p:cNvPr id="65" name="64 Conector recto de flecha"/>
          <p:cNvCxnSpPr/>
          <p:nvPr/>
        </p:nvCxnSpPr>
        <p:spPr>
          <a:xfrm>
            <a:off x="3131840" y="4725144"/>
            <a:ext cx="0" cy="144016"/>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sp>
        <p:nvSpPr>
          <p:cNvPr id="70" name="69 CuadroTexto"/>
          <p:cNvSpPr txBox="1"/>
          <p:nvPr/>
        </p:nvSpPr>
        <p:spPr>
          <a:xfrm>
            <a:off x="4788024" y="971436"/>
            <a:ext cx="432048" cy="369332"/>
          </a:xfrm>
          <a:prstGeom prst="rect">
            <a:avLst/>
          </a:prstGeom>
          <a:noFill/>
        </p:spPr>
        <p:txBody>
          <a:bodyPr wrap="square" rtlCol="0">
            <a:spAutoFit/>
          </a:bodyPr>
          <a:lstStyle/>
          <a:p>
            <a:r>
              <a:rPr lang="es-EC" dirty="0" smtClean="0"/>
              <a:t>SI</a:t>
            </a:r>
            <a:endParaRPr lang="es-EC" dirty="0"/>
          </a:p>
        </p:txBody>
      </p:sp>
      <p:sp>
        <p:nvSpPr>
          <p:cNvPr id="71" name="70 CuadroTexto"/>
          <p:cNvSpPr txBox="1"/>
          <p:nvPr/>
        </p:nvSpPr>
        <p:spPr>
          <a:xfrm>
            <a:off x="4283968" y="1628800"/>
            <a:ext cx="495672" cy="369332"/>
          </a:xfrm>
          <a:prstGeom prst="rect">
            <a:avLst/>
          </a:prstGeom>
          <a:noFill/>
        </p:spPr>
        <p:txBody>
          <a:bodyPr wrap="square" rtlCol="0">
            <a:spAutoFit/>
          </a:bodyPr>
          <a:lstStyle/>
          <a:p>
            <a:r>
              <a:rPr lang="es-EC" dirty="0" smtClean="0"/>
              <a:t>NO</a:t>
            </a:r>
            <a:endParaRPr lang="es-EC" dirty="0"/>
          </a:p>
        </p:txBody>
      </p:sp>
      <p:sp>
        <p:nvSpPr>
          <p:cNvPr id="72" name="71 CuadroTexto"/>
          <p:cNvSpPr txBox="1"/>
          <p:nvPr/>
        </p:nvSpPr>
        <p:spPr>
          <a:xfrm>
            <a:off x="4868416" y="620688"/>
            <a:ext cx="495672" cy="369332"/>
          </a:xfrm>
          <a:prstGeom prst="rect">
            <a:avLst/>
          </a:prstGeom>
          <a:noFill/>
        </p:spPr>
        <p:txBody>
          <a:bodyPr wrap="square" rtlCol="0">
            <a:spAutoFit/>
          </a:bodyPr>
          <a:lstStyle/>
          <a:p>
            <a:r>
              <a:rPr lang="es-EC" dirty="0" smtClean="0"/>
              <a:t>NO</a:t>
            </a:r>
            <a:endParaRPr lang="es-EC" dirty="0"/>
          </a:p>
        </p:txBody>
      </p:sp>
      <p:sp>
        <p:nvSpPr>
          <p:cNvPr id="73" name="72 CuadroTexto"/>
          <p:cNvSpPr txBox="1"/>
          <p:nvPr/>
        </p:nvSpPr>
        <p:spPr>
          <a:xfrm>
            <a:off x="4940424" y="1979548"/>
            <a:ext cx="432048" cy="369332"/>
          </a:xfrm>
          <a:prstGeom prst="rect">
            <a:avLst/>
          </a:prstGeom>
          <a:noFill/>
        </p:spPr>
        <p:txBody>
          <a:bodyPr wrap="square" rtlCol="0">
            <a:spAutoFit/>
          </a:bodyPr>
          <a:lstStyle/>
          <a:p>
            <a:r>
              <a:rPr lang="es-EC" dirty="0" smtClean="0"/>
              <a:t>SI</a:t>
            </a:r>
            <a:endParaRPr lang="es-EC" dirty="0"/>
          </a:p>
        </p:txBody>
      </p:sp>
      <p:sp>
        <p:nvSpPr>
          <p:cNvPr id="75" name="74 CuadroTexto"/>
          <p:cNvSpPr txBox="1"/>
          <p:nvPr/>
        </p:nvSpPr>
        <p:spPr>
          <a:xfrm>
            <a:off x="5148064" y="3140968"/>
            <a:ext cx="1440160" cy="369332"/>
          </a:xfrm>
          <a:prstGeom prst="rect">
            <a:avLst/>
          </a:prstGeom>
          <a:noFill/>
        </p:spPr>
        <p:txBody>
          <a:bodyPr wrap="square" rtlCol="0">
            <a:spAutoFit/>
          </a:bodyPr>
          <a:lstStyle/>
          <a:p>
            <a:r>
              <a:rPr lang="es-EC" dirty="0" smtClean="0"/>
              <a:t>NIVEL 2 o 3</a:t>
            </a:r>
            <a:endParaRPr lang="es-EC" dirty="0"/>
          </a:p>
        </p:txBody>
      </p:sp>
      <p:sp>
        <p:nvSpPr>
          <p:cNvPr id="76" name="75 CuadroTexto"/>
          <p:cNvSpPr txBox="1"/>
          <p:nvPr/>
        </p:nvSpPr>
        <p:spPr>
          <a:xfrm>
            <a:off x="3707904" y="2636912"/>
            <a:ext cx="1440160" cy="369332"/>
          </a:xfrm>
          <a:prstGeom prst="rect">
            <a:avLst/>
          </a:prstGeom>
          <a:noFill/>
        </p:spPr>
        <p:txBody>
          <a:bodyPr wrap="square" rtlCol="0">
            <a:spAutoFit/>
          </a:bodyPr>
          <a:lstStyle/>
          <a:p>
            <a:r>
              <a:rPr lang="es-EC" dirty="0" smtClean="0"/>
              <a:t>NIVEL 1</a:t>
            </a:r>
            <a:endParaRPr lang="es-EC" dirty="0"/>
          </a:p>
        </p:txBody>
      </p:sp>
      <p:sp>
        <p:nvSpPr>
          <p:cNvPr id="45" name="44 CuadroTexto"/>
          <p:cNvSpPr txBox="1"/>
          <p:nvPr/>
        </p:nvSpPr>
        <p:spPr>
          <a:xfrm>
            <a:off x="2627784" y="764704"/>
            <a:ext cx="1872208" cy="461665"/>
          </a:xfrm>
          <a:prstGeom prst="rect">
            <a:avLst/>
          </a:prstGeom>
          <a:noFill/>
        </p:spPr>
        <p:txBody>
          <a:bodyPr wrap="square" rtlCol="0">
            <a:spAutoFit/>
          </a:bodyPr>
          <a:lstStyle/>
          <a:p>
            <a:r>
              <a:rPr lang="es-EC" sz="1200" b="1" dirty="0" smtClean="0"/>
              <a:t>¿Proveedor tecnológico</a:t>
            </a:r>
          </a:p>
          <a:p>
            <a:r>
              <a:rPr lang="es-EC" sz="1200" b="1" dirty="0" smtClean="0"/>
              <a:t>extranjero?</a:t>
            </a:r>
            <a:endParaRPr lang="es-EC" sz="1200" dirty="0"/>
          </a:p>
        </p:txBody>
      </p:sp>
      <p:sp>
        <p:nvSpPr>
          <p:cNvPr id="46" name="45 CuadroTexto"/>
          <p:cNvSpPr txBox="1"/>
          <p:nvPr/>
        </p:nvSpPr>
        <p:spPr>
          <a:xfrm>
            <a:off x="5220072" y="1700808"/>
            <a:ext cx="2520280" cy="461665"/>
          </a:xfrm>
          <a:prstGeom prst="rect">
            <a:avLst/>
          </a:prstGeom>
          <a:noFill/>
        </p:spPr>
        <p:txBody>
          <a:bodyPr wrap="square" rtlCol="0">
            <a:spAutoFit/>
          </a:bodyPr>
          <a:lstStyle/>
          <a:p>
            <a:r>
              <a:rPr lang="es-EC" sz="1200" b="1" dirty="0" smtClean="0"/>
              <a:t>¿Necesita el bien </a:t>
            </a:r>
            <a:r>
              <a:rPr lang="es-EC" sz="1200" b="1" dirty="0" err="1" smtClean="0"/>
              <a:t>transferecnia</a:t>
            </a:r>
            <a:endParaRPr lang="es-EC" sz="1200" b="1" dirty="0" smtClean="0"/>
          </a:p>
          <a:p>
            <a:r>
              <a:rPr lang="es-EC" sz="1200" b="1" dirty="0" smtClean="0"/>
              <a:t>tecnológica (TT)?</a:t>
            </a:r>
            <a:endParaRPr lang="es-EC" sz="1200" dirty="0"/>
          </a:p>
        </p:txBody>
      </p:sp>
      <p:grpSp>
        <p:nvGrpSpPr>
          <p:cNvPr id="57" name="56 Grupo"/>
          <p:cNvGrpSpPr/>
          <p:nvPr/>
        </p:nvGrpSpPr>
        <p:grpSpPr>
          <a:xfrm>
            <a:off x="0" y="0"/>
            <a:ext cx="9019381" cy="6858001"/>
            <a:chOff x="0" y="0"/>
            <a:chExt cx="9019381" cy="6858001"/>
          </a:xfrm>
        </p:grpSpPr>
        <p:sp>
          <p:nvSpPr>
            <p:cNvPr id="58" name="57 CuadroTexto"/>
            <p:cNvSpPr txBox="1"/>
            <p:nvPr/>
          </p:nvSpPr>
          <p:spPr>
            <a:xfrm>
              <a:off x="4" y="5011349"/>
              <a:ext cx="1547658" cy="1846652"/>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a:solidFill>
                    <a:prstClr val="black"/>
                  </a:solidFill>
                </a:rPr>
                <a:t>ANEXO IV. </a:t>
              </a:r>
            </a:p>
            <a:p>
              <a:pPr algn="ctr"/>
              <a:r>
                <a:rPr lang="es-EC" sz="2000" b="1" dirty="0">
                  <a:solidFill>
                    <a:prstClr val="black"/>
                  </a:solidFill>
                </a:rPr>
                <a:t>Y V</a:t>
              </a:r>
            </a:p>
            <a:p>
              <a:pPr algn="ctr"/>
              <a:endParaRPr lang="es-EC" sz="2000" dirty="0">
                <a:solidFill>
                  <a:prstClr val="black"/>
                </a:solidFill>
              </a:endParaRPr>
            </a:p>
            <a:p>
              <a:endParaRPr lang="es-EC" sz="1600" dirty="0">
                <a:solidFill>
                  <a:prstClr val="black"/>
                </a:solidFill>
              </a:endParaRPr>
            </a:p>
          </p:txBody>
        </p:sp>
        <p:pic>
          <p:nvPicPr>
            <p:cNvPr id="59" name="58 Imagen" descr="id4.jpg"/>
            <p:cNvPicPr>
              <a:picLocks noChangeAspect="1"/>
            </p:cNvPicPr>
            <p:nvPr/>
          </p:nvPicPr>
          <p:blipFill>
            <a:blip r:embed="rId2" cstate="print"/>
            <a:stretch>
              <a:fillRect/>
            </a:stretch>
          </p:blipFill>
          <p:spPr>
            <a:xfrm>
              <a:off x="0" y="3284985"/>
              <a:ext cx="1475653" cy="1743072"/>
            </a:xfrm>
            <a:prstGeom prst="rect">
              <a:avLst/>
            </a:prstGeom>
          </p:spPr>
        </p:pic>
        <p:pic>
          <p:nvPicPr>
            <p:cNvPr id="66" name="65 Imagen" descr="id6.jpg"/>
            <p:cNvPicPr>
              <a:picLocks noChangeAspect="1"/>
            </p:cNvPicPr>
            <p:nvPr/>
          </p:nvPicPr>
          <p:blipFill>
            <a:blip r:embed="rId3" cstate="print"/>
            <a:stretch>
              <a:fillRect/>
            </a:stretch>
          </p:blipFill>
          <p:spPr>
            <a:xfrm>
              <a:off x="0" y="1700808"/>
              <a:ext cx="1475653" cy="1600197"/>
            </a:xfrm>
            <a:prstGeom prst="rect">
              <a:avLst/>
            </a:prstGeom>
          </p:spPr>
        </p:pic>
        <p:pic>
          <p:nvPicPr>
            <p:cNvPr id="67" name="66 Imagen" descr="id3.jpg"/>
            <p:cNvPicPr>
              <a:picLocks noChangeAspect="1"/>
            </p:cNvPicPr>
            <p:nvPr/>
          </p:nvPicPr>
          <p:blipFill>
            <a:blip r:embed="rId4" cstate="print"/>
            <a:stretch>
              <a:fillRect/>
            </a:stretch>
          </p:blipFill>
          <p:spPr>
            <a:xfrm>
              <a:off x="0" y="0"/>
              <a:ext cx="1475654" cy="1809747"/>
            </a:xfrm>
            <a:prstGeom prst="rect">
              <a:avLst/>
            </a:prstGeom>
          </p:spPr>
        </p:pic>
        <p:pic>
          <p:nvPicPr>
            <p:cNvPr id="68" name="67 Imagen" descr="espe.jpg"/>
            <p:cNvPicPr>
              <a:picLocks noChangeAspect="1"/>
            </p:cNvPicPr>
            <p:nvPr/>
          </p:nvPicPr>
          <p:blipFill>
            <a:blip r:embed="rId5" cstate="print"/>
            <a:stretch>
              <a:fillRect/>
            </a:stretch>
          </p:blipFill>
          <p:spPr>
            <a:xfrm>
              <a:off x="7884368" y="116632"/>
              <a:ext cx="1135013" cy="1135013"/>
            </a:xfrm>
            <a:prstGeom prst="rect">
              <a:avLst/>
            </a:prstGeom>
          </p:spPr>
        </p:pic>
      </p:grpSp>
      <p:cxnSp>
        <p:nvCxnSpPr>
          <p:cNvPr id="79" name="78 Conector recto"/>
          <p:cNvCxnSpPr/>
          <p:nvPr/>
        </p:nvCxnSpPr>
        <p:spPr>
          <a:xfrm flipH="1">
            <a:off x="3707904" y="5805264"/>
            <a:ext cx="46805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81 Conector recto"/>
          <p:cNvCxnSpPr/>
          <p:nvPr/>
        </p:nvCxnSpPr>
        <p:spPr>
          <a:xfrm flipV="1">
            <a:off x="3707904" y="5589240"/>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84 Conector recto"/>
          <p:cNvCxnSpPr/>
          <p:nvPr/>
        </p:nvCxnSpPr>
        <p:spPr>
          <a:xfrm flipV="1">
            <a:off x="8388424" y="5589240"/>
            <a:ext cx="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86" name="85 CuadroTexto"/>
          <p:cNvSpPr txBox="1"/>
          <p:nvPr/>
        </p:nvSpPr>
        <p:spPr>
          <a:xfrm>
            <a:off x="5292080" y="2863969"/>
            <a:ext cx="2664296" cy="276999"/>
          </a:xfrm>
          <a:prstGeom prst="rect">
            <a:avLst/>
          </a:prstGeom>
          <a:noFill/>
        </p:spPr>
        <p:txBody>
          <a:bodyPr wrap="square" rtlCol="0">
            <a:spAutoFit/>
          </a:bodyPr>
          <a:lstStyle/>
          <a:p>
            <a:r>
              <a:rPr lang="es-EC" sz="1200" b="1" dirty="0" smtClean="0"/>
              <a:t>Nivel de transferencia</a:t>
            </a:r>
            <a:endParaRPr lang="es-EC" sz="1200" dirty="0"/>
          </a:p>
        </p:txBody>
      </p:sp>
      <p:cxnSp>
        <p:nvCxnSpPr>
          <p:cNvPr id="97" name="96 Conector recto de flecha"/>
          <p:cNvCxnSpPr/>
          <p:nvPr/>
        </p:nvCxnSpPr>
        <p:spPr>
          <a:xfrm>
            <a:off x="5724128" y="6525344"/>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4 CuadroTexto"/>
          <p:cNvSpPr txBox="1"/>
          <p:nvPr/>
        </p:nvSpPr>
        <p:spPr>
          <a:xfrm>
            <a:off x="3" y="5134458"/>
            <a:ext cx="1547661" cy="1723545"/>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smtClean="0">
                <a:solidFill>
                  <a:prstClr val="black"/>
                </a:solidFill>
              </a:rPr>
              <a:t>CAPÍTULO 2</a:t>
            </a:r>
          </a:p>
          <a:p>
            <a:pPr algn="ctr"/>
            <a:r>
              <a:rPr lang="es-EC" sz="1600" b="1" dirty="0" smtClean="0">
                <a:solidFill>
                  <a:prstClr val="black"/>
                </a:solidFill>
              </a:rPr>
              <a:t>MODELO ECUATORIANO</a:t>
            </a:r>
            <a:endParaRPr lang="es-EC" sz="1600" dirty="0">
              <a:solidFill>
                <a:prstClr val="black"/>
              </a:solidFill>
            </a:endParaRPr>
          </a:p>
          <a:p>
            <a:endParaRPr lang="es-EC" sz="1600" dirty="0">
              <a:solidFill>
                <a:prstClr val="black"/>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0" y="0"/>
            <a:ext cx="9019381" cy="6858003"/>
            <a:chOff x="0" y="0"/>
            <a:chExt cx="9019381" cy="6858003"/>
          </a:xfrm>
        </p:grpSpPr>
        <p:sp>
          <p:nvSpPr>
            <p:cNvPr id="3" name="4 CuadroTexto"/>
            <p:cNvSpPr txBox="1"/>
            <p:nvPr/>
          </p:nvSpPr>
          <p:spPr>
            <a:xfrm>
              <a:off x="3" y="5011348"/>
              <a:ext cx="1547661" cy="1846655"/>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a:solidFill>
                    <a:prstClr val="black"/>
                  </a:solidFill>
                </a:rPr>
                <a:t>ANEXO IV. </a:t>
              </a:r>
            </a:p>
            <a:p>
              <a:pPr algn="ctr"/>
              <a:r>
                <a:rPr lang="es-EC" sz="2000" b="1" dirty="0">
                  <a:solidFill>
                    <a:prstClr val="black"/>
                  </a:solidFill>
                </a:rPr>
                <a:t>Y V</a:t>
              </a:r>
            </a:p>
            <a:p>
              <a:pPr algn="ctr"/>
              <a:endParaRPr lang="es-EC" sz="2000" dirty="0">
                <a:solidFill>
                  <a:prstClr val="black"/>
                </a:solidFill>
              </a:endParaRPr>
            </a:p>
            <a:p>
              <a:endParaRPr lang="es-EC" sz="1600" dirty="0">
                <a:solidFill>
                  <a:prstClr val="black"/>
                </a:solidFill>
              </a:endParaRPr>
            </a:p>
          </p:txBody>
        </p:sp>
        <p:pic>
          <p:nvPicPr>
            <p:cNvPr id="4" name="3 Imagen" descr="id4.jpg"/>
            <p:cNvPicPr>
              <a:picLocks noChangeAspect="1"/>
            </p:cNvPicPr>
            <p:nvPr/>
          </p:nvPicPr>
          <p:blipFill>
            <a:blip r:embed="rId2" cstate="print"/>
            <a:stretch>
              <a:fillRect/>
            </a:stretch>
          </p:blipFill>
          <p:spPr>
            <a:xfrm>
              <a:off x="0" y="3284984"/>
              <a:ext cx="1475656" cy="1743075"/>
            </a:xfrm>
            <a:prstGeom prst="rect">
              <a:avLst/>
            </a:prstGeom>
          </p:spPr>
        </p:pic>
        <p:pic>
          <p:nvPicPr>
            <p:cNvPr id="5" name="4 Imagen" descr="id6.jpg"/>
            <p:cNvPicPr>
              <a:picLocks noChangeAspect="1"/>
            </p:cNvPicPr>
            <p:nvPr/>
          </p:nvPicPr>
          <p:blipFill>
            <a:blip r:embed="rId3" cstate="print"/>
            <a:stretch>
              <a:fillRect/>
            </a:stretch>
          </p:blipFill>
          <p:spPr>
            <a:xfrm>
              <a:off x="0" y="1700808"/>
              <a:ext cx="1475656" cy="1600200"/>
            </a:xfrm>
            <a:prstGeom prst="rect">
              <a:avLst/>
            </a:prstGeom>
          </p:spPr>
        </p:pic>
        <p:pic>
          <p:nvPicPr>
            <p:cNvPr id="6" name="5 Imagen" descr="id3.jpg"/>
            <p:cNvPicPr>
              <a:picLocks noChangeAspect="1"/>
            </p:cNvPicPr>
            <p:nvPr/>
          </p:nvPicPr>
          <p:blipFill>
            <a:blip r:embed="rId4" cstate="print"/>
            <a:stretch>
              <a:fillRect/>
            </a:stretch>
          </p:blipFill>
          <p:spPr>
            <a:xfrm>
              <a:off x="0" y="0"/>
              <a:ext cx="1475656" cy="1809750"/>
            </a:xfrm>
            <a:prstGeom prst="rect">
              <a:avLst/>
            </a:prstGeom>
          </p:spPr>
        </p:pic>
        <p:pic>
          <p:nvPicPr>
            <p:cNvPr id="7" name="6 Imagen" descr="espe.jpg"/>
            <p:cNvPicPr>
              <a:picLocks noChangeAspect="1"/>
            </p:cNvPicPr>
            <p:nvPr/>
          </p:nvPicPr>
          <p:blipFill>
            <a:blip r:embed="rId5" cstate="print"/>
            <a:stretch>
              <a:fillRect/>
            </a:stretch>
          </p:blipFill>
          <p:spPr>
            <a:xfrm>
              <a:off x="7884368" y="116632"/>
              <a:ext cx="1135013" cy="1135013"/>
            </a:xfrm>
            <a:prstGeom prst="rect">
              <a:avLst/>
            </a:prstGeom>
          </p:spPr>
        </p:pic>
      </p:grpSp>
      <p:sp>
        <p:nvSpPr>
          <p:cNvPr id="8" name="4 CuadroTexto"/>
          <p:cNvSpPr txBox="1"/>
          <p:nvPr/>
        </p:nvSpPr>
        <p:spPr>
          <a:xfrm>
            <a:off x="3" y="5042125"/>
            <a:ext cx="1547661" cy="1815878"/>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smtClean="0">
                <a:solidFill>
                  <a:prstClr val="black"/>
                </a:solidFill>
              </a:rPr>
              <a:t>CAPÍTULO 3</a:t>
            </a:r>
          </a:p>
          <a:p>
            <a:pPr algn="ctr"/>
            <a:endParaRPr lang="es-EC" b="1" dirty="0" smtClean="0">
              <a:solidFill>
                <a:prstClr val="black"/>
              </a:solidFill>
            </a:endParaRPr>
          </a:p>
          <a:p>
            <a:pPr algn="ctr"/>
            <a:endParaRPr lang="es-EC" sz="2000" dirty="0">
              <a:solidFill>
                <a:prstClr val="black"/>
              </a:solidFill>
            </a:endParaRPr>
          </a:p>
          <a:p>
            <a:endParaRPr lang="es-EC" sz="1600" dirty="0">
              <a:solidFill>
                <a:prstClr val="black"/>
              </a:solidFill>
            </a:endParaRPr>
          </a:p>
        </p:txBody>
      </p:sp>
      <p:sp>
        <p:nvSpPr>
          <p:cNvPr id="9" name="8 Rectángulo"/>
          <p:cNvSpPr/>
          <p:nvPr/>
        </p:nvSpPr>
        <p:spPr>
          <a:xfrm>
            <a:off x="1763688" y="2660719"/>
            <a:ext cx="6552728"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7200" b="1" cap="none" spc="50" dirty="0" smtClean="0">
                <a:ln w="11430"/>
                <a:solidFill>
                  <a:schemeClr val="tx2">
                    <a:lumMod val="75000"/>
                  </a:schemeClr>
                </a:solidFill>
                <a:effectLst>
                  <a:outerShdw blurRad="76200" dist="50800" dir="5400000" algn="tl" rotWithShape="0">
                    <a:srgbClr val="000000">
                      <a:alpha val="65000"/>
                    </a:srgbClr>
                  </a:outerShdw>
                </a:effectLst>
              </a:rPr>
              <a:t>METODOLOGÍA</a:t>
            </a:r>
            <a:endParaRPr lang="es-ES" sz="7200" b="1" cap="none" spc="50" dirty="0">
              <a:ln w="11430"/>
              <a:solidFill>
                <a:schemeClr val="tx2">
                  <a:lumMod val="75000"/>
                </a:schemeClr>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0" y="0"/>
            <a:ext cx="9019381" cy="6858003"/>
            <a:chOff x="0" y="0"/>
            <a:chExt cx="9019381" cy="6858003"/>
          </a:xfrm>
        </p:grpSpPr>
        <p:sp>
          <p:nvSpPr>
            <p:cNvPr id="3" name="4 CuadroTexto"/>
            <p:cNvSpPr txBox="1"/>
            <p:nvPr/>
          </p:nvSpPr>
          <p:spPr>
            <a:xfrm>
              <a:off x="3" y="5011348"/>
              <a:ext cx="1547661" cy="1846655"/>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a:solidFill>
                    <a:prstClr val="black"/>
                  </a:solidFill>
                </a:rPr>
                <a:t>ANEXO IV. </a:t>
              </a:r>
            </a:p>
            <a:p>
              <a:pPr algn="ctr"/>
              <a:r>
                <a:rPr lang="es-EC" sz="2000" b="1" dirty="0">
                  <a:solidFill>
                    <a:prstClr val="black"/>
                  </a:solidFill>
                </a:rPr>
                <a:t>Y V</a:t>
              </a:r>
            </a:p>
            <a:p>
              <a:pPr algn="ctr"/>
              <a:endParaRPr lang="es-EC" sz="2000" dirty="0">
                <a:solidFill>
                  <a:prstClr val="black"/>
                </a:solidFill>
              </a:endParaRPr>
            </a:p>
            <a:p>
              <a:endParaRPr lang="es-EC" sz="1600" dirty="0">
                <a:solidFill>
                  <a:prstClr val="black"/>
                </a:solidFill>
              </a:endParaRPr>
            </a:p>
          </p:txBody>
        </p:sp>
        <p:pic>
          <p:nvPicPr>
            <p:cNvPr id="4" name="3 Imagen" descr="id4.jpg"/>
            <p:cNvPicPr>
              <a:picLocks noChangeAspect="1"/>
            </p:cNvPicPr>
            <p:nvPr/>
          </p:nvPicPr>
          <p:blipFill>
            <a:blip r:embed="rId2" cstate="print"/>
            <a:stretch>
              <a:fillRect/>
            </a:stretch>
          </p:blipFill>
          <p:spPr>
            <a:xfrm>
              <a:off x="0" y="3284984"/>
              <a:ext cx="1475656" cy="1743075"/>
            </a:xfrm>
            <a:prstGeom prst="rect">
              <a:avLst/>
            </a:prstGeom>
          </p:spPr>
        </p:pic>
        <p:pic>
          <p:nvPicPr>
            <p:cNvPr id="5" name="4 Imagen" descr="id6.jpg"/>
            <p:cNvPicPr>
              <a:picLocks noChangeAspect="1"/>
            </p:cNvPicPr>
            <p:nvPr/>
          </p:nvPicPr>
          <p:blipFill>
            <a:blip r:embed="rId3" cstate="print"/>
            <a:stretch>
              <a:fillRect/>
            </a:stretch>
          </p:blipFill>
          <p:spPr>
            <a:xfrm>
              <a:off x="0" y="1700808"/>
              <a:ext cx="1475656" cy="1600200"/>
            </a:xfrm>
            <a:prstGeom prst="rect">
              <a:avLst/>
            </a:prstGeom>
          </p:spPr>
        </p:pic>
        <p:pic>
          <p:nvPicPr>
            <p:cNvPr id="6" name="5 Imagen" descr="id3.jpg"/>
            <p:cNvPicPr>
              <a:picLocks noChangeAspect="1"/>
            </p:cNvPicPr>
            <p:nvPr/>
          </p:nvPicPr>
          <p:blipFill>
            <a:blip r:embed="rId4" cstate="print"/>
            <a:stretch>
              <a:fillRect/>
            </a:stretch>
          </p:blipFill>
          <p:spPr>
            <a:xfrm>
              <a:off x="0" y="0"/>
              <a:ext cx="1475656" cy="1809750"/>
            </a:xfrm>
            <a:prstGeom prst="rect">
              <a:avLst/>
            </a:prstGeom>
          </p:spPr>
        </p:pic>
        <p:pic>
          <p:nvPicPr>
            <p:cNvPr id="7" name="6 Imagen" descr="espe.jpg"/>
            <p:cNvPicPr>
              <a:picLocks noChangeAspect="1"/>
            </p:cNvPicPr>
            <p:nvPr/>
          </p:nvPicPr>
          <p:blipFill>
            <a:blip r:embed="rId5" cstate="print"/>
            <a:stretch>
              <a:fillRect/>
            </a:stretch>
          </p:blipFill>
          <p:spPr>
            <a:xfrm>
              <a:off x="7884368" y="116632"/>
              <a:ext cx="1135013" cy="1135013"/>
            </a:xfrm>
            <a:prstGeom prst="rect">
              <a:avLst/>
            </a:prstGeom>
          </p:spPr>
        </p:pic>
      </p:grpSp>
      <p:sp>
        <p:nvSpPr>
          <p:cNvPr id="8" name="4 CuadroTexto"/>
          <p:cNvSpPr txBox="1"/>
          <p:nvPr/>
        </p:nvSpPr>
        <p:spPr>
          <a:xfrm>
            <a:off x="3" y="5042125"/>
            <a:ext cx="1547661" cy="1815878"/>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smtClean="0">
                <a:solidFill>
                  <a:prstClr val="black"/>
                </a:solidFill>
              </a:rPr>
              <a:t>CAPÍTULO 3</a:t>
            </a:r>
          </a:p>
          <a:p>
            <a:pPr algn="ctr"/>
            <a:endParaRPr lang="es-EC" b="1" dirty="0" smtClean="0">
              <a:solidFill>
                <a:prstClr val="black"/>
              </a:solidFill>
            </a:endParaRPr>
          </a:p>
          <a:p>
            <a:pPr algn="ctr"/>
            <a:endParaRPr lang="es-EC" sz="2000" dirty="0">
              <a:solidFill>
                <a:prstClr val="black"/>
              </a:solidFill>
            </a:endParaRPr>
          </a:p>
          <a:p>
            <a:endParaRPr lang="es-EC" sz="1600" dirty="0">
              <a:solidFill>
                <a:prstClr val="black"/>
              </a:solidFill>
            </a:endParaRPr>
          </a:p>
        </p:txBody>
      </p:sp>
      <p:sp>
        <p:nvSpPr>
          <p:cNvPr id="10" name="1 Título"/>
          <p:cNvSpPr txBox="1">
            <a:spLocks/>
          </p:cNvSpPr>
          <p:nvPr/>
        </p:nvSpPr>
        <p:spPr>
          <a:xfrm>
            <a:off x="1969368" y="260648"/>
            <a:ext cx="5842992"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4400" b="1" i="0" u="none" strike="noStrike" kern="1200" cap="none" spc="0" normalizeH="0" baseline="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j-lt"/>
                <a:ea typeface="+mj-ea"/>
                <a:cs typeface="+mj-cs"/>
              </a:rPr>
              <a:t>TIPO DE INVESTIGACIÓN</a:t>
            </a:r>
            <a:endParaRPr kumimoji="0" lang="es-EC" sz="4400" b="1" i="0" u="none" strike="noStrike" kern="1200" cap="none" spc="0" normalizeH="0" baseline="0" noProof="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j-lt"/>
              <a:ea typeface="+mj-ea"/>
              <a:cs typeface="+mj-cs"/>
            </a:endParaRPr>
          </a:p>
        </p:txBody>
      </p:sp>
      <p:graphicFrame>
        <p:nvGraphicFramePr>
          <p:cNvPr id="11" name="10 Diagrama"/>
          <p:cNvGraphicFramePr/>
          <p:nvPr/>
        </p:nvGraphicFramePr>
        <p:xfrm>
          <a:off x="2627784" y="2348880"/>
          <a:ext cx="4968552" cy="43924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2" name="11 CuadroTexto"/>
          <p:cNvSpPr txBox="1"/>
          <p:nvPr/>
        </p:nvSpPr>
        <p:spPr>
          <a:xfrm>
            <a:off x="2195736" y="1268760"/>
            <a:ext cx="5616624" cy="646331"/>
          </a:xfrm>
          <a:prstGeom prst="rect">
            <a:avLst/>
          </a:prstGeom>
          <a:solidFill>
            <a:schemeClr val="tx2">
              <a:lumMod val="40000"/>
              <a:lumOff val="60000"/>
            </a:schemeClr>
          </a:solidFill>
          <a:ln>
            <a:solidFill>
              <a:schemeClr val="tx1"/>
            </a:solidFill>
          </a:ln>
        </p:spPr>
        <p:txBody>
          <a:bodyPr wrap="square" numCol="2" rtlCol="0">
            <a:spAutoFit/>
          </a:bodyPr>
          <a:lstStyle/>
          <a:p>
            <a:pPr>
              <a:buFont typeface="Arial" pitchFamily="34" charset="0"/>
              <a:buChar char="•"/>
            </a:pPr>
            <a:r>
              <a:rPr lang="es-EC" b="1" dirty="0" smtClean="0"/>
              <a:t> TEÓRICA </a:t>
            </a:r>
          </a:p>
          <a:p>
            <a:pPr>
              <a:buFont typeface="Arial" pitchFamily="34" charset="0"/>
              <a:buChar char="•"/>
            </a:pPr>
            <a:r>
              <a:rPr lang="es-EC" b="1" dirty="0" smtClean="0"/>
              <a:t>NO EXPERIMENTAL </a:t>
            </a:r>
          </a:p>
          <a:p>
            <a:pPr>
              <a:buFont typeface="Arial" pitchFamily="34" charset="0"/>
              <a:buChar char="•"/>
            </a:pPr>
            <a:r>
              <a:rPr lang="es-EC" b="1" dirty="0" smtClean="0"/>
              <a:t> TRANSVERSAL</a:t>
            </a:r>
          </a:p>
          <a:p>
            <a:pPr>
              <a:buFont typeface="Arial" pitchFamily="34" charset="0"/>
              <a:buChar char="•"/>
            </a:pPr>
            <a:r>
              <a:rPr lang="es-EC" b="1" dirty="0" smtClean="0"/>
              <a:t> CORRELACIONAL-CAUSAL</a:t>
            </a:r>
            <a:endParaRPr lang="es-EC"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0" y="0"/>
            <a:ext cx="9019381" cy="6858003"/>
            <a:chOff x="0" y="0"/>
            <a:chExt cx="9019381" cy="6858003"/>
          </a:xfrm>
        </p:grpSpPr>
        <p:sp>
          <p:nvSpPr>
            <p:cNvPr id="3" name="4 CuadroTexto"/>
            <p:cNvSpPr txBox="1"/>
            <p:nvPr/>
          </p:nvSpPr>
          <p:spPr>
            <a:xfrm>
              <a:off x="3" y="5319124"/>
              <a:ext cx="1547661" cy="1538879"/>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smtClean="0">
                  <a:solidFill>
                    <a:prstClr val="black"/>
                  </a:solidFill>
                </a:rPr>
                <a:t>SUMARIO</a:t>
              </a:r>
              <a:endParaRPr lang="es-EC" sz="2000" b="1" dirty="0">
                <a:solidFill>
                  <a:prstClr val="black"/>
                </a:solidFill>
              </a:endParaRPr>
            </a:p>
            <a:p>
              <a:pPr algn="ctr"/>
              <a:endParaRPr lang="es-EC" sz="2000" dirty="0">
                <a:solidFill>
                  <a:prstClr val="black"/>
                </a:solidFill>
              </a:endParaRPr>
            </a:p>
            <a:p>
              <a:endParaRPr lang="es-EC" sz="1600" dirty="0">
                <a:solidFill>
                  <a:prstClr val="black"/>
                </a:solidFill>
              </a:endParaRPr>
            </a:p>
          </p:txBody>
        </p:sp>
        <p:pic>
          <p:nvPicPr>
            <p:cNvPr id="4" name="3 Imagen" descr="id4.jpg"/>
            <p:cNvPicPr>
              <a:picLocks noChangeAspect="1"/>
            </p:cNvPicPr>
            <p:nvPr/>
          </p:nvPicPr>
          <p:blipFill>
            <a:blip r:embed="rId2" cstate="print"/>
            <a:stretch>
              <a:fillRect/>
            </a:stretch>
          </p:blipFill>
          <p:spPr>
            <a:xfrm>
              <a:off x="0" y="3284984"/>
              <a:ext cx="1475656" cy="1743075"/>
            </a:xfrm>
            <a:prstGeom prst="rect">
              <a:avLst/>
            </a:prstGeom>
          </p:spPr>
        </p:pic>
        <p:pic>
          <p:nvPicPr>
            <p:cNvPr id="5" name="4 Imagen" descr="id6.jpg"/>
            <p:cNvPicPr>
              <a:picLocks noChangeAspect="1"/>
            </p:cNvPicPr>
            <p:nvPr/>
          </p:nvPicPr>
          <p:blipFill>
            <a:blip r:embed="rId3" cstate="print"/>
            <a:stretch>
              <a:fillRect/>
            </a:stretch>
          </p:blipFill>
          <p:spPr>
            <a:xfrm>
              <a:off x="0" y="1700808"/>
              <a:ext cx="1475656" cy="1600200"/>
            </a:xfrm>
            <a:prstGeom prst="rect">
              <a:avLst/>
            </a:prstGeom>
          </p:spPr>
        </p:pic>
        <p:pic>
          <p:nvPicPr>
            <p:cNvPr id="6" name="5 Imagen" descr="id3.jpg"/>
            <p:cNvPicPr>
              <a:picLocks noChangeAspect="1"/>
            </p:cNvPicPr>
            <p:nvPr/>
          </p:nvPicPr>
          <p:blipFill>
            <a:blip r:embed="rId4" cstate="print"/>
            <a:stretch>
              <a:fillRect/>
            </a:stretch>
          </p:blipFill>
          <p:spPr>
            <a:xfrm>
              <a:off x="0" y="0"/>
              <a:ext cx="1475656" cy="1809750"/>
            </a:xfrm>
            <a:prstGeom prst="rect">
              <a:avLst/>
            </a:prstGeom>
          </p:spPr>
        </p:pic>
        <p:pic>
          <p:nvPicPr>
            <p:cNvPr id="7" name="6 Imagen" descr="espe.jpg"/>
            <p:cNvPicPr>
              <a:picLocks noChangeAspect="1"/>
            </p:cNvPicPr>
            <p:nvPr/>
          </p:nvPicPr>
          <p:blipFill>
            <a:blip r:embed="rId5" cstate="print"/>
            <a:stretch>
              <a:fillRect/>
            </a:stretch>
          </p:blipFill>
          <p:spPr>
            <a:xfrm>
              <a:off x="7884368" y="116632"/>
              <a:ext cx="1135013" cy="1135013"/>
            </a:xfrm>
            <a:prstGeom prst="rect">
              <a:avLst/>
            </a:prstGeom>
          </p:spPr>
        </p:pic>
      </p:grpSp>
      <p:sp>
        <p:nvSpPr>
          <p:cNvPr id="8" name="7 Rectángulo"/>
          <p:cNvSpPr/>
          <p:nvPr/>
        </p:nvSpPr>
        <p:spPr>
          <a:xfrm>
            <a:off x="2195736" y="260648"/>
            <a:ext cx="5349081" cy="1200329"/>
          </a:xfrm>
          <a:prstGeom prst="rect">
            <a:avLst/>
          </a:prstGeom>
          <a:solidFill>
            <a:schemeClr val="accent1">
              <a:lumMod val="20000"/>
              <a:lumOff val="80000"/>
            </a:schemeClr>
          </a:solid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7200" b="1" cap="none" spc="50" dirty="0" smtClean="0">
                <a:ln w="11430"/>
                <a:solidFill>
                  <a:schemeClr val="tx2">
                    <a:lumMod val="75000"/>
                  </a:schemeClr>
                </a:solidFill>
                <a:effectLst>
                  <a:outerShdw blurRad="76200" dist="50800" dir="5400000" algn="tl" rotWithShape="0">
                    <a:srgbClr val="000000">
                      <a:alpha val="65000"/>
                    </a:srgbClr>
                  </a:outerShdw>
                </a:effectLst>
              </a:rPr>
              <a:t>SUMARIO</a:t>
            </a:r>
            <a:endParaRPr lang="es-ES" sz="7200" b="1" cap="none" spc="50" dirty="0">
              <a:ln w="11430"/>
              <a:solidFill>
                <a:schemeClr val="tx2">
                  <a:lumMod val="75000"/>
                </a:schemeClr>
              </a:solidFill>
              <a:effectLst>
                <a:outerShdw blurRad="76200" dist="50800" dir="5400000" algn="tl" rotWithShape="0">
                  <a:srgbClr val="000000">
                    <a:alpha val="65000"/>
                  </a:srgbClr>
                </a:outerShdw>
              </a:effectLst>
            </a:endParaRPr>
          </a:p>
        </p:txBody>
      </p:sp>
      <p:graphicFrame>
        <p:nvGraphicFramePr>
          <p:cNvPr id="9" name="8 Diagrama"/>
          <p:cNvGraphicFramePr/>
          <p:nvPr/>
        </p:nvGraphicFramePr>
        <p:xfrm>
          <a:off x="2076400" y="2101304"/>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0" y="0"/>
            <a:ext cx="9019381" cy="6858003"/>
            <a:chOff x="0" y="0"/>
            <a:chExt cx="9019381" cy="6858003"/>
          </a:xfrm>
        </p:grpSpPr>
        <p:sp>
          <p:nvSpPr>
            <p:cNvPr id="3" name="4 CuadroTexto"/>
            <p:cNvSpPr txBox="1"/>
            <p:nvPr/>
          </p:nvSpPr>
          <p:spPr>
            <a:xfrm>
              <a:off x="3" y="5011348"/>
              <a:ext cx="1547661" cy="1846655"/>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a:solidFill>
                    <a:prstClr val="black"/>
                  </a:solidFill>
                </a:rPr>
                <a:t>ANEXO IV. </a:t>
              </a:r>
            </a:p>
            <a:p>
              <a:pPr algn="ctr"/>
              <a:r>
                <a:rPr lang="es-EC" sz="2000" b="1" dirty="0">
                  <a:solidFill>
                    <a:prstClr val="black"/>
                  </a:solidFill>
                </a:rPr>
                <a:t>Y V</a:t>
              </a:r>
            </a:p>
            <a:p>
              <a:pPr algn="ctr"/>
              <a:endParaRPr lang="es-EC" sz="2000" dirty="0">
                <a:solidFill>
                  <a:prstClr val="black"/>
                </a:solidFill>
              </a:endParaRPr>
            </a:p>
            <a:p>
              <a:endParaRPr lang="es-EC" sz="1600" dirty="0">
                <a:solidFill>
                  <a:prstClr val="black"/>
                </a:solidFill>
              </a:endParaRPr>
            </a:p>
          </p:txBody>
        </p:sp>
        <p:pic>
          <p:nvPicPr>
            <p:cNvPr id="4" name="3 Imagen" descr="id4.jpg"/>
            <p:cNvPicPr>
              <a:picLocks noChangeAspect="1"/>
            </p:cNvPicPr>
            <p:nvPr/>
          </p:nvPicPr>
          <p:blipFill>
            <a:blip r:embed="rId2" cstate="print"/>
            <a:stretch>
              <a:fillRect/>
            </a:stretch>
          </p:blipFill>
          <p:spPr>
            <a:xfrm>
              <a:off x="0" y="3284984"/>
              <a:ext cx="1475656" cy="1743075"/>
            </a:xfrm>
            <a:prstGeom prst="rect">
              <a:avLst/>
            </a:prstGeom>
          </p:spPr>
        </p:pic>
        <p:pic>
          <p:nvPicPr>
            <p:cNvPr id="5" name="4 Imagen" descr="id6.jpg"/>
            <p:cNvPicPr>
              <a:picLocks noChangeAspect="1"/>
            </p:cNvPicPr>
            <p:nvPr/>
          </p:nvPicPr>
          <p:blipFill>
            <a:blip r:embed="rId3" cstate="print"/>
            <a:stretch>
              <a:fillRect/>
            </a:stretch>
          </p:blipFill>
          <p:spPr>
            <a:xfrm>
              <a:off x="0" y="1700808"/>
              <a:ext cx="1475656" cy="1600200"/>
            </a:xfrm>
            <a:prstGeom prst="rect">
              <a:avLst/>
            </a:prstGeom>
          </p:spPr>
        </p:pic>
        <p:pic>
          <p:nvPicPr>
            <p:cNvPr id="6" name="5 Imagen" descr="id3.jpg"/>
            <p:cNvPicPr>
              <a:picLocks noChangeAspect="1"/>
            </p:cNvPicPr>
            <p:nvPr/>
          </p:nvPicPr>
          <p:blipFill>
            <a:blip r:embed="rId4" cstate="print"/>
            <a:stretch>
              <a:fillRect/>
            </a:stretch>
          </p:blipFill>
          <p:spPr>
            <a:xfrm>
              <a:off x="0" y="0"/>
              <a:ext cx="1475656" cy="1809750"/>
            </a:xfrm>
            <a:prstGeom prst="rect">
              <a:avLst/>
            </a:prstGeom>
          </p:spPr>
        </p:pic>
        <p:pic>
          <p:nvPicPr>
            <p:cNvPr id="7" name="6 Imagen" descr="espe.jpg"/>
            <p:cNvPicPr>
              <a:picLocks noChangeAspect="1"/>
            </p:cNvPicPr>
            <p:nvPr/>
          </p:nvPicPr>
          <p:blipFill>
            <a:blip r:embed="rId5" cstate="print"/>
            <a:stretch>
              <a:fillRect/>
            </a:stretch>
          </p:blipFill>
          <p:spPr>
            <a:xfrm>
              <a:off x="7884368" y="116632"/>
              <a:ext cx="1135013" cy="1135013"/>
            </a:xfrm>
            <a:prstGeom prst="rect">
              <a:avLst/>
            </a:prstGeom>
          </p:spPr>
        </p:pic>
      </p:grpSp>
      <p:sp>
        <p:nvSpPr>
          <p:cNvPr id="8" name="4 CuadroTexto"/>
          <p:cNvSpPr txBox="1"/>
          <p:nvPr/>
        </p:nvSpPr>
        <p:spPr>
          <a:xfrm>
            <a:off x="3" y="5042125"/>
            <a:ext cx="1547661" cy="1815878"/>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smtClean="0">
                <a:solidFill>
                  <a:prstClr val="black"/>
                </a:solidFill>
              </a:rPr>
              <a:t>CAPÍTULO 3</a:t>
            </a:r>
          </a:p>
          <a:p>
            <a:pPr algn="ctr"/>
            <a:endParaRPr lang="es-EC" b="1" dirty="0" smtClean="0">
              <a:solidFill>
                <a:prstClr val="black"/>
              </a:solidFill>
            </a:endParaRPr>
          </a:p>
          <a:p>
            <a:pPr algn="ctr"/>
            <a:endParaRPr lang="es-EC" sz="2000" dirty="0">
              <a:solidFill>
                <a:prstClr val="black"/>
              </a:solidFill>
            </a:endParaRPr>
          </a:p>
          <a:p>
            <a:endParaRPr lang="es-EC" sz="1600" dirty="0">
              <a:solidFill>
                <a:prstClr val="black"/>
              </a:solidFill>
            </a:endParaRPr>
          </a:p>
        </p:txBody>
      </p:sp>
      <p:graphicFrame>
        <p:nvGraphicFramePr>
          <p:cNvPr id="9" name="8 Diagrama"/>
          <p:cNvGraphicFramePr/>
          <p:nvPr>
            <p:extLst>
              <p:ext uri="{D42A27DB-BD31-4B8C-83A1-F6EECF244321}">
                <p14:modId xmlns="" xmlns:p14="http://schemas.microsoft.com/office/powerpoint/2010/main" val="4210524644"/>
              </p:ext>
            </p:extLst>
          </p:nvPr>
        </p:nvGraphicFramePr>
        <p:xfrm>
          <a:off x="1835696" y="1340768"/>
          <a:ext cx="6912768" cy="537321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1 Título"/>
          <p:cNvSpPr txBox="1">
            <a:spLocks/>
          </p:cNvSpPr>
          <p:nvPr/>
        </p:nvSpPr>
        <p:spPr>
          <a:xfrm>
            <a:off x="1763688" y="274638"/>
            <a:ext cx="6120680" cy="11430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4400" b="1" i="0" u="none" strike="noStrike" kern="1200" cap="none" spc="0" normalizeH="0" baseline="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j-lt"/>
                <a:ea typeface="+mj-ea"/>
                <a:cs typeface="+mj-cs"/>
              </a:rPr>
              <a:t>INSTRUMENTOS Y PROCEDIMIENTOS</a:t>
            </a:r>
            <a:endParaRPr kumimoji="0" lang="es-EC" sz="4400" b="1" i="0" u="none" strike="noStrike" kern="1200" cap="none" spc="0" normalizeH="0" baseline="0" noProof="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j-lt"/>
              <a:ea typeface="+mj-ea"/>
              <a:cs typeface="+mj-cs"/>
            </a:endParaRPr>
          </a:p>
        </p:txBody>
      </p:sp>
      <p:sp>
        <p:nvSpPr>
          <p:cNvPr id="11" name="10 Igual que"/>
          <p:cNvSpPr/>
          <p:nvPr/>
        </p:nvSpPr>
        <p:spPr>
          <a:xfrm>
            <a:off x="4860032" y="1628800"/>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0" y="0"/>
            <a:ext cx="9019381" cy="6858003"/>
            <a:chOff x="0" y="0"/>
            <a:chExt cx="9019381" cy="6858003"/>
          </a:xfrm>
        </p:grpSpPr>
        <p:sp>
          <p:nvSpPr>
            <p:cNvPr id="3" name="4 CuadroTexto"/>
            <p:cNvSpPr txBox="1"/>
            <p:nvPr/>
          </p:nvSpPr>
          <p:spPr>
            <a:xfrm>
              <a:off x="3" y="5011348"/>
              <a:ext cx="1547661" cy="1846655"/>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a:solidFill>
                    <a:prstClr val="black"/>
                  </a:solidFill>
                </a:rPr>
                <a:t>ANEXO IV. </a:t>
              </a:r>
            </a:p>
            <a:p>
              <a:pPr algn="ctr"/>
              <a:r>
                <a:rPr lang="es-EC" sz="2000" b="1" dirty="0">
                  <a:solidFill>
                    <a:prstClr val="black"/>
                  </a:solidFill>
                </a:rPr>
                <a:t>Y V</a:t>
              </a:r>
            </a:p>
            <a:p>
              <a:pPr algn="ctr"/>
              <a:endParaRPr lang="es-EC" sz="2000" dirty="0">
                <a:solidFill>
                  <a:prstClr val="black"/>
                </a:solidFill>
              </a:endParaRPr>
            </a:p>
            <a:p>
              <a:endParaRPr lang="es-EC" sz="1600" dirty="0">
                <a:solidFill>
                  <a:prstClr val="black"/>
                </a:solidFill>
              </a:endParaRPr>
            </a:p>
          </p:txBody>
        </p:sp>
        <p:pic>
          <p:nvPicPr>
            <p:cNvPr id="4" name="3 Imagen" descr="id4.jpg"/>
            <p:cNvPicPr>
              <a:picLocks noChangeAspect="1"/>
            </p:cNvPicPr>
            <p:nvPr/>
          </p:nvPicPr>
          <p:blipFill>
            <a:blip r:embed="rId2" cstate="print"/>
            <a:stretch>
              <a:fillRect/>
            </a:stretch>
          </p:blipFill>
          <p:spPr>
            <a:xfrm>
              <a:off x="0" y="3284984"/>
              <a:ext cx="1475656" cy="1743075"/>
            </a:xfrm>
            <a:prstGeom prst="rect">
              <a:avLst/>
            </a:prstGeom>
          </p:spPr>
        </p:pic>
        <p:pic>
          <p:nvPicPr>
            <p:cNvPr id="5" name="4 Imagen" descr="id6.jpg"/>
            <p:cNvPicPr>
              <a:picLocks noChangeAspect="1"/>
            </p:cNvPicPr>
            <p:nvPr/>
          </p:nvPicPr>
          <p:blipFill>
            <a:blip r:embed="rId3" cstate="print"/>
            <a:stretch>
              <a:fillRect/>
            </a:stretch>
          </p:blipFill>
          <p:spPr>
            <a:xfrm>
              <a:off x="0" y="1700808"/>
              <a:ext cx="1475656" cy="1600200"/>
            </a:xfrm>
            <a:prstGeom prst="rect">
              <a:avLst/>
            </a:prstGeom>
          </p:spPr>
        </p:pic>
        <p:pic>
          <p:nvPicPr>
            <p:cNvPr id="6" name="5 Imagen" descr="id3.jpg"/>
            <p:cNvPicPr>
              <a:picLocks noChangeAspect="1"/>
            </p:cNvPicPr>
            <p:nvPr/>
          </p:nvPicPr>
          <p:blipFill>
            <a:blip r:embed="rId4" cstate="print"/>
            <a:stretch>
              <a:fillRect/>
            </a:stretch>
          </p:blipFill>
          <p:spPr>
            <a:xfrm>
              <a:off x="0" y="0"/>
              <a:ext cx="1475656" cy="1809750"/>
            </a:xfrm>
            <a:prstGeom prst="rect">
              <a:avLst/>
            </a:prstGeom>
          </p:spPr>
        </p:pic>
        <p:pic>
          <p:nvPicPr>
            <p:cNvPr id="7" name="6 Imagen" descr="espe.jpg"/>
            <p:cNvPicPr>
              <a:picLocks noChangeAspect="1"/>
            </p:cNvPicPr>
            <p:nvPr/>
          </p:nvPicPr>
          <p:blipFill>
            <a:blip r:embed="rId5" cstate="print"/>
            <a:stretch>
              <a:fillRect/>
            </a:stretch>
          </p:blipFill>
          <p:spPr>
            <a:xfrm>
              <a:off x="7884368" y="116632"/>
              <a:ext cx="1135013" cy="1135013"/>
            </a:xfrm>
            <a:prstGeom prst="rect">
              <a:avLst/>
            </a:prstGeom>
          </p:spPr>
        </p:pic>
      </p:grpSp>
      <p:sp>
        <p:nvSpPr>
          <p:cNvPr id="8" name="4 CuadroTexto"/>
          <p:cNvSpPr txBox="1"/>
          <p:nvPr/>
        </p:nvSpPr>
        <p:spPr>
          <a:xfrm>
            <a:off x="3" y="5072903"/>
            <a:ext cx="1547661" cy="1785100"/>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smtClean="0">
                <a:solidFill>
                  <a:prstClr val="black"/>
                </a:solidFill>
              </a:rPr>
              <a:t>CAPÍTULO 2</a:t>
            </a:r>
          </a:p>
          <a:p>
            <a:pPr algn="ctr"/>
            <a:r>
              <a:rPr lang="es-EC" b="1" dirty="0" smtClean="0">
                <a:solidFill>
                  <a:prstClr val="black"/>
                </a:solidFill>
              </a:rPr>
              <a:t>ESTADO DEL ARTE</a:t>
            </a:r>
            <a:endParaRPr lang="es-EC" sz="2000" dirty="0">
              <a:solidFill>
                <a:prstClr val="black"/>
              </a:solidFill>
            </a:endParaRPr>
          </a:p>
          <a:p>
            <a:endParaRPr lang="es-EC" sz="1600" dirty="0">
              <a:solidFill>
                <a:prstClr val="black"/>
              </a:solidFill>
            </a:endParaRPr>
          </a:p>
        </p:txBody>
      </p:sp>
      <p:sp>
        <p:nvSpPr>
          <p:cNvPr id="9" name="4 CuadroTexto"/>
          <p:cNvSpPr txBox="1"/>
          <p:nvPr/>
        </p:nvSpPr>
        <p:spPr>
          <a:xfrm>
            <a:off x="3" y="5042125"/>
            <a:ext cx="1547661" cy="1815878"/>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smtClean="0">
                <a:solidFill>
                  <a:prstClr val="black"/>
                </a:solidFill>
              </a:rPr>
              <a:t>CAPÍTULO 4</a:t>
            </a:r>
          </a:p>
          <a:p>
            <a:pPr algn="ctr"/>
            <a:endParaRPr lang="es-EC" b="1" dirty="0" smtClean="0">
              <a:solidFill>
                <a:prstClr val="black"/>
              </a:solidFill>
            </a:endParaRPr>
          </a:p>
          <a:p>
            <a:pPr algn="ctr"/>
            <a:endParaRPr lang="es-EC" sz="2000" dirty="0">
              <a:solidFill>
                <a:prstClr val="black"/>
              </a:solidFill>
            </a:endParaRPr>
          </a:p>
          <a:p>
            <a:endParaRPr lang="es-EC" sz="1600" dirty="0">
              <a:solidFill>
                <a:prstClr val="black"/>
              </a:solidFill>
            </a:endParaRPr>
          </a:p>
        </p:txBody>
      </p:sp>
      <p:sp>
        <p:nvSpPr>
          <p:cNvPr id="10" name="9 Rectángulo"/>
          <p:cNvSpPr/>
          <p:nvPr/>
        </p:nvSpPr>
        <p:spPr>
          <a:xfrm>
            <a:off x="2339752" y="2852936"/>
            <a:ext cx="5349081"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7200" b="1" cap="none" spc="50" dirty="0" smtClean="0">
                <a:ln w="11430"/>
                <a:solidFill>
                  <a:schemeClr val="tx2">
                    <a:lumMod val="75000"/>
                  </a:schemeClr>
                </a:solidFill>
                <a:effectLst>
                  <a:outerShdw blurRad="76200" dist="50800" dir="5400000" algn="tl" rotWithShape="0">
                    <a:srgbClr val="000000">
                      <a:alpha val="65000"/>
                    </a:srgbClr>
                  </a:outerShdw>
                </a:effectLst>
              </a:rPr>
              <a:t>ANÁLISIS</a:t>
            </a:r>
            <a:endParaRPr lang="es-ES" sz="7200" b="1" cap="none" spc="50" dirty="0">
              <a:ln w="11430"/>
              <a:solidFill>
                <a:schemeClr val="tx2">
                  <a:lumMod val="75000"/>
                </a:schemeClr>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0" y="0"/>
            <a:ext cx="9019381" cy="6858003"/>
            <a:chOff x="0" y="0"/>
            <a:chExt cx="9019381" cy="6858003"/>
          </a:xfrm>
        </p:grpSpPr>
        <p:sp>
          <p:nvSpPr>
            <p:cNvPr id="3" name="4 CuadroTexto"/>
            <p:cNvSpPr txBox="1"/>
            <p:nvPr/>
          </p:nvSpPr>
          <p:spPr>
            <a:xfrm>
              <a:off x="3" y="5011348"/>
              <a:ext cx="1547661" cy="1846655"/>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a:solidFill>
                    <a:prstClr val="black"/>
                  </a:solidFill>
                </a:rPr>
                <a:t>ANEXO IV. </a:t>
              </a:r>
            </a:p>
            <a:p>
              <a:pPr algn="ctr"/>
              <a:r>
                <a:rPr lang="es-EC" sz="2000" b="1" dirty="0">
                  <a:solidFill>
                    <a:prstClr val="black"/>
                  </a:solidFill>
                </a:rPr>
                <a:t>Y V</a:t>
              </a:r>
            </a:p>
            <a:p>
              <a:pPr algn="ctr"/>
              <a:endParaRPr lang="es-EC" sz="2000" dirty="0">
                <a:solidFill>
                  <a:prstClr val="black"/>
                </a:solidFill>
              </a:endParaRPr>
            </a:p>
            <a:p>
              <a:endParaRPr lang="es-EC" sz="1600" dirty="0">
                <a:solidFill>
                  <a:prstClr val="black"/>
                </a:solidFill>
              </a:endParaRPr>
            </a:p>
          </p:txBody>
        </p:sp>
        <p:pic>
          <p:nvPicPr>
            <p:cNvPr id="4" name="3 Imagen" descr="id4.jpg"/>
            <p:cNvPicPr>
              <a:picLocks noChangeAspect="1"/>
            </p:cNvPicPr>
            <p:nvPr/>
          </p:nvPicPr>
          <p:blipFill>
            <a:blip r:embed="rId2" cstate="print"/>
            <a:stretch>
              <a:fillRect/>
            </a:stretch>
          </p:blipFill>
          <p:spPr>
            <a:xfrm>
              <a:off x="0" y="3284984"/>
              <a:ext cx="1475656" cy="1743075"/>
            </a:xfrm>
            <a:prstGeom prst="rect">
              <a:avLst/>
            </a:prstGeom>
          </p:spPr>
        </p:pic>
        <p:pic>
          <p:nvPicPr>
            <p:cNvPr id="5" name="4 Imagen" descr="id6.jpg"/>
            <p:cNvPicPr>
              <a:picLocks noChangeAspect="1"/>
            </p:cNvPicPr>
            <p:nvPr/>
          </p:nvPicPr>
          <p:blipFill>
            <a:blip r:embed="rId3" cstate="print"/>
            <a:stretch>
              <a:fillRect/>
            </a:stretch>
          </p:blipFill>
          <p:spPr>
            <a:xfrm>
              <a:off x="0" y="1700808"/>
              <a:ext cx="1475656" cy="1600200"/>
            </a:xfrm>
            <a:prstGeom prst="rect">
              <a:avLst/>
            </a:prstGeom>
          </p:spPr>
        </p:pic>
        <p:pic>
          <p:nvPicPr>
            <p:cNvPr id="6" name="5 Imagen" descr="id3.jpg"/>
            <p:cNvPicPr>
              <a:picLocks noChangeAspect="1"/>
            </p:cNvPicPr>
            <p:nvPr/>
          </p:nvPicPr>
          <p:blipFill>
            <a:blip r:embed="rId4" cstate="print"/>
            <a:stretch>
              <a:fillRect/>
            </a:stretch>
          </p:blipFill>
          <p:spPr>
            <a:xfrm>
              <a:off x="0" y="0"/>
              <a:ext cx="1475656" cy="1809750"/>
            </a:xfrm>
            <a:prstGeom prst="rect">
              <a:avLst/>
            </a:prstGeom>
          </p:spPr>
        </p:pic>
        <p:pic>
          <p:nvPicPr>
            <p:cNvPr id="7" name="6 Imagen" descr="espe.jpg"/>
            <p:cNvPicPr>
              <a:picLocks noChangeAspect="1"/>
            </p:cNvPicPr>
            <p:nvPr/>
          </p:nvPicPr>
          <p:blipFill>
            <a:blip r:embed="rId5" cstate="print"/>
            <a:stretch>
              <a:fillRect/>
            </a:stretch>
          </p:blipFill>
          <p:spPr>
            <a:xfrm>
              <a:off x="7884368" y="116632"/>
              <a:ext cx="1135013" cy="1135013"/>
            </a:xfrm>
            <a:prstGeom prst="rect">
              <a:avLst/>
            </a:prstGeom>
          </p:spPr>
        </p:pic>
      </p:grpSp>
      <p:sp>
        <p:nvSpPr>
          <p:cNvPr id="8" name="4 CuadroTexto"/>
          <p:cNvSpPr txBox="1"/>
          <p:nvPr/>
        </p:nvSpPr>
        <p:spPr>
          <a:xfrm>
            <a:off x="3" y="5072903"/>
            <a:ext cx="1547661" cy="1785100"/>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smtClean="0">
                <a:solidFill>
                  <a:prstClr val="black"/>
                </a:solidFill>
              </a:rPr>
              <a:t>CAPÍTULO 2</a:t>
            </a:r>
          </a:p>
          <a:p>
            <a:pPr algn="ctr"/>
            <a:r>
              <a:rPr lang="es-EC" b="1" dirty="0" smtClean="0">
                <a:solidFill>
                  <a:prstClr val="black"/>
                </a:solidFill>
              </a:rPr>
              <a:t>ESTADO DEL ARTE</a:t>
            </a:r>
            <a:endParaRPr lang="es-EC" sz="2000" dirty="0">
              <a:solidFill>
                <a:prstClr val="black"/>
              </a:solidFill>
            </a:endParaRPr>
          </a:p>
          <a:p>
            <a:endParaRPr lang="es-EC" sz="1600" dirty="0">
              <a:solidFill>
                <a:prstClr val="black"/>
              </a:solidFill>
            </a:endParaRPr>
          </a:p>
        </p:txBody>
      </p:sp>
      <p:sp>
        <p:nvSpPr>
          <p:cNvPr id="9" name="4 CuadroTexto"/>
          <p:cNvSpPr txBox="1"/>
          <p:nvPr/>
        </p:nvSpPr>
        <p:spPr>
          <a:xfrm>
            <a:off x="3" y="5042125"/>
            <a:ext cx="1547661" cy="1815878"/>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smtClean="0">
                <a:solidFill>
                  <a:prstClr val="black"/>
                </a:solidFill>
              </a:rPr>
              <a:t>CAPÍTULO 4</a:t>
            </a:r>
          </a:p>
          <a:p>
            <a:pPr algn="ctr"/>
            <a:endParaRPr lang="es-EC" b="1" dirty="0" smtClean="0">
              <a:solidFill>
                <a:prstClr val="black"/>
              </a:solidFill>
            </a:endParaRPr>
          </a:p>
          <a:p>
            <a:pPr algn="ctr"/>
            <a:endParaRPr lang="es-EC" sz="2000" dirty="0">
              <a:solidFill>
                <a:prstClr val="black"/>
              </a:solidFill>
            </a:endParaRPr>
          </a:p>
          <a:p>
            <a:endParaRPr lang="es-EC" sz="1600" dirty="0">
              <a:solidFill>
                <a:prstClr val="black"/>
              </a:solidFill>
            </a:endParaRPr>
          </a:p>
        </p:txBody>
      </p:sp>
      <p:pic>
        <p:nvPicPr>
          <p:cNvPr id="10" name="9 Imagen" descr="C:\Users\Coronel\Documents\holdingdine.gif"/>
          <p:cNvPicPr/>
          <p:nvPr/>
        </p:nvPicPr>
        <p:blipFill>
          <a:blip r:embed="rId6" cstate="print"/>
          <a:srcRect l="1685" t="49824" r="2933" b="2805"/>
          <a:stretch>
            <a:fillRect/>
          </a:stretch>
        </p:blipFill>
        <p:spPr bwMode="auto">
          <a:xfrm>
            <a:off x="1655658" y="1074551"/>
            <a:ext cx="6372726" cy="3794609"/>
          </a:xfrm>
          <a:prstGeom prst="rect">
            <a:avLst/>
          </a:prstGeom>
          <a:noFill/>
          <a:ln w="9525">
            <a:noFill/>
            <a:miter lim="800000"/>
            <a:headEnd/>
            <a:tailEnd/>
          </a:ln>
        </p:spPr>
      </p:pic>
      <p:sp>
        <p:nvSpPr>
          <p:cNvPr id="11" name="10 CuadroTexto"/>
          <p:cNvSpPr txBox="1"/>
          <p:nvPr/>
        </p:nvSpPr>
        <p:spPr>
          <a:xfrm>
            <a:off x="1619672" y="5085184"/>
            <a:ext cx="6984776" cy="1477328"/>
          </a:xfrm>
          <a:prstGeom prst="rect">
            <a:avLst/>
          </a:prstGeom>
          <a:solidFill>
            <a:schemeClr val="accent1">
              <a:lumMod val="40000"/>
              <a:lumOff val="60000"/>
            </a:schemeClr>
          </a:solidFill>
          <a:ln>
            <a:solidFill>
              <a:schemeClr val="tx1"/>
            </a:solidFill>
          </a:ln>
        </p:spPr>
        <p:txBody>
          <a:bodyPr wrap="square" rtlCol="0">
            <a:spAutoFit/>
          </a:bodyPr>
          <a:lstStyle/>
          <a:p>
            <a:pPr lvl="0" algn="just"/>
            <a:r>
              <a:rPr lang="es-ES" b="1" dirty="0" smtClean="0"/>
              <a:t>Servicios : DINMOB (promoción y comercialización de proyectos de soluciones de vivienda), INMOSOLUCIÓN (constructora - inmobiliaria) y ASPROS (productora y asesora de seguros).  INMOBILIARIA AMAZONAS (inmobiliaria), </a:t>
            </a:r>
            <a:r>
              <a:rPr lang="es-EC" b="1" dirty="0" smtClean="0"/>
              <a:t>AMAZONASHOT</a:t>
            </a:r>
            <a:r>
              <a:rPr lang="es-ES" b="1" dirty="0" smtClean="0"/>
              <a:t> (hotelería), SOCIEDAD CAMARONERA CAYANCAS (acuacultura).  </a:t>
            </a:r>
            <a:endParaRPr lang="es-EC" b="1" dirty="0"/>
          </a:p>
        </p:txBody>
      </p:sp>
      <p:sp>
        <p:nvSpPr>
          <p:cNvPr id="12" name="11 Rectángulo"/>
          <p:cNvSpPr/>
          <p:nvPr/>
        </p:nvSpPr>
        <p:spPr>
          <a:xfrm>
            <a:off x="2391271" y="-27384"/>
            <a:ext cx="5349081"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7200" b="1" cap="none" spc="50" dirty="0" smtClean="0">
                <a:ln w="11430"/>
                <a:solidFill>
                  <a:schemeClr val="tx2">
                    <a:lumMod val="75000"/>
                  </a:schemeClr>
                </a:solidFill>
                <a:effectLst>
                  <a:outerShdw blurRad="76200" dist="50800" dir="5400000" algn="tl" rotWithShape="0">
                    <a:srgbClr val="000000">
                      <a:alpha val="65000"/>
                    </a:srgbClr>
                  </a:outerShdw>
                </a:effectLst>
              </a:rPr>
              <a:t>ISSFA</a:t>
            </a:r>
            <a:endParaRPr lang="es-ES" sz="7200" b="1" cap="none" spc="50" dirty="0">
              <a:ln w="11430"/>
              <a:solidFill>
                <a:schemeClr val="tx2">
                  <a:lumMod val="75000"/>
                </a:schemeClr>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0" y="0"/>
            <a:ext cx="9019381" cy="6858003"/>
            <a:chOff x="0" y="0"/>
            <a:chExt cx="9019381" cy="6858003"/>
          </a:xfrm>
        </p:grpSpPr>
        <p:sp>
          <p:nvSpPr>
            <p:cNvPr id="3" name="4 CuadroTexto"/>
            <p:cNvSpPr txBox="1"/>
            <p:nvPr/>
          </p:nvSpPr>
          <p:spPr>
            <a:xfrm>
              <a:off x="3" y="5011348"/>
              <a:ext cx="1547661" cy="1846655"/>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a:solidFill>
                    <a:prstClr val="black"/>
                  </a:solidFill>
                </a:rPr>
                <a:t>ANEXO IV. </a:t>
              </a:r>
            </a:p>
            <a:p>
              <a:pPr algn="ctr"/>
              <a:r>
                <a:rPr lang="es-EC" sz="2000" b="1" dirty="0">
                  <a:solidFill>
                    <a:prstClr val="black"/>
                  </a:solidFill>
                </a:rPr>
                <a:t>Y V</a:t>
              </a:r>
            </a:p>
            <a:p>
              <a:pPr algn="ctr"/>
              <a:endParaRPr lang="es-EC" sz="2000" dirty="0">
                <a:solidFill>
                  <a:prstClr val="black"/>
                </a:solidFill>
              </a:endParaRPr>
            </a:p>
            <a:p>
              <a:endParaRPr lang="es-EC" sz="1600" dirty="0">
                <a:solidFill>
                  <a:prstClr val="black"/>
                </a:solidFill>
              </a:endParaRPr>
            </a:p>
          </p:txBody>
        </p:sp>
        <p:pic>
          <p:nvPicPr>
            <p:cNvPr id="4" name="3 Imagen" descr="id4.jpg"/>
            <p:cNvPicPr>
              <a:picLocks noChangeAspect="1"/>
            </p:cNvPicPr>
            <p:nvPr/>
          </p:nvPicPr>
          <p:blipFill>
            <a:blip r:embed="rId2" cstate="print"/>
            <a:stretch>
              <a:fillRect/>
            </a:stretch>
          </p:blipFill>
          <p:spPr>
            <a:xfrm>
              <a:off x="0" y="3284984"/>
              <a:ext cx="1475656" cy="1743075"/>
            </a:xfrm>
            <a:prstGeom prst="rect">
              <a:avLst/>
            </a:prstGeom>
          </p:spPr>
        </p:pic>
        <p:pic>
          <p:nvPicPr>
            <p:cNvPr id="5" name="4 Imagen" descr="id6.jpg"/>
            <p:cNvPicPr>
              <a:picLocks noChangeAspect="1"/>
            </p:cNvPicPr>
            <p:nvPr/>
          </p:nvPicPr>
          <p:blipFill>
            <a:blip r:embed="rId3" cstate="print"/>
            <a:stretch>
              <a:fillRect/>
            </a:stretch>
          </p:blipFill>
          <p:spPr>
            <a:xfrm>
              <a:off x="0" y="1700808"/>
              <a:ext cx="1475656" cy="1600200"/>
            </a:xfrm>
            <a:prstGeom prst="rect">
              <a:avLst/>
            </a:prstGeom>
          </p:spPr>
        </p:pic>
        <p:pic>
          <p:nvPicPr>
            <p:cNvPr id="6" name="5 Imagen" descr="id3.jpg"/>
            <p:cNvPicPr>
              <a:picLocks noChangeAspect="1"/>
            </p:cNvPicPr>
            <p:nvPr/>
          </p:nvPicPr>
          <p:blipFill>
            <a:blip r:embed="rId4" cstate="print"/>
            <a:stretch>
              <a:fillRect/>
            </a:stretch>
          </p:blipFill>
          <p:spPr>
            <a:xfrm>
              <a:off x="0" y="0"/>
              <a:ext cx="1475656" cy="1809750"/>
            </a:xfrm>
            <a:prstGeom prst="rect">
              <a:avLst/>
            </a:prstGeom>
          </p:spPr>
        </p:pic>
        <p:pic>
          <p:nvPicPr>
            <p:cNvPr id="7" name="6 Imagen" descr="espe.jpg"/>
            <p:cNvPicPr>
              <a:picLocks noChangeAspect="1"/>
            </p:cNvPicPr>
            <p:nvPr/>
          </p:nvPicPr>
          <p:blipFill>
            <a:blip r:embed="rId5" cstate="print"/>
            <a:stretch>
              <a:fillRect/>
            </a:stretch>
          </p:blipFill>
          <p:spPr>
            <a:xfrm>
              <a:off x="7884368" y="116632"/>
              <a:ext cx="1135013" cy="1135013"/>
            </a:xfrm>
            <a:prstGeom prst="rect">
              <a:avLst/>
            </a:prstGeom>
          </p:spPr>
        </p:pic>
      </p:grpSp>
      <p:sp>
        <p:nvSpPr>
          <p:cNvPr id="8" name="4 CuadroTexto"/>
          <p:cNvSpPr txBox="1"/>
          <p:nvPr/>
        </p:nvSpPr>
        <p:spPr>
          <a:xfrm>
            <a:off x="3" y="5072903"/>
            <a:ext cx="1547661" cy="1785100"/>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smtClean="0">
                <a:solidFill>
                  <a:prstClr val="black"/>
                </a:solidFill>
              </a:rPr>
              <a:t>CAPÍTULO 2</a:t>
            </a:r>
          </a:p>
          <a:p>
            <a:pPr algn="ctr"/>
            <a:r>
              <a:rPr lang="es-EC" b="1" dirty="0" smtClean="0">
                <a:solidFill>
                  <a:prstClr val="black"/>
                </a:solidFill>
              </a:rPr>
              <a:t>ESTADO DEL ARTE</a:t>
            </a:r>
            <a:endParaRPr lang="es-EC" sz="2000" dirty="0">
              <a:solidFill>
                <a:prstClr val="black"/>
              </a:solidFill>
            </a:endParaRPr>
          </a:p>
          <a:p>
            <a:endParaRPr lang="es-EC" sz="1600" dirty="0">
              <a:solidFill>
                <a:prstClr val="black"/>
              </a:solidFill>
            </a:endParaRPr>
          </a:p>
        </p:txBody>
      </p:sp>
      <p:sp>
        <p:nvSpPr>
          <p:cNvPr id="9" name="4 CuadroTexto"/>
          <p:cNvSpPr txBox="1"/>
          <p:nvPr/>
        </p:nvSpPr>
        <p:spPr>
          <a:xfrm>
            <a:off x="3" y="5042125"/>
            <a:ext cx="1547661" cy="1815878"/>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smtClean="0">
                <a:solidFill>
                  <a:prstClr val="black"/>
                </a:solidFill>
              </a:rPr>
              <a:t>CAPÍTULO 4</a:t>
            </a:r>
          </a:p>
          <a:p>
            <a:pPr algn="ctr"/>
            <a:endParaRPr lang="es-EC" b="1" dirty="0" smtClean="0">
              <a:solidFill>
                <a:prstClr val="black"/>
              </a:solidFill>
            </a:endParaRPr>
          </a:p>
          <a:p>
            <a:pPr algn="ctr"/>
            <a:endParaRPr lang="es-EC" sz="2000" dirty="0">
              <a:solidFill>
                <a:prstClr val="black"/>
              </a:solidFill>
            </a:endParaRPr>
          </a:p>
          <a:p>
            <a:endParaRPr lang="es-EC" sz="1600" dirty="0">
              <a:solidFill>
                <a:prstClr val="black"/>
              </a:solidFill>
            </a:endParaRPr>
          </a:p>
        </p:txBody>
      </p:sp>
      <p:sp>
        <p:nvSpPr>
          <p:cNvPr id="10" name="9 CuadroTexto"/>
          <p:cNvSpPr txBox="1"/>
          <p:nvPr/>
        </p:nvSpPr>
        <p:spPr>
          <a:xfrm>
            <a:off x="1763688" y="548680"/>
            <a:ext cx="5976664" cy="646331"/>
          </a:xfrm>
          <a:prstGeom prst="rect">
            <a:avLst/>
          </a:prstGeom>
          <a:solidFill>
            <a:schemeClr val="accent1">
              <a:lumMod val="40000"/>
              <a:lumOff val="60000"/>
            </a:schemeClr>
          </a:solidFill>
          <a:ln>
            <a:solidFill>
              <a:schemeClr val="tx1"/>
            </a:solidFill>
          </a:ln>
        </p:spPr>
        <p:txBody>
          <a:bodyPr wrap="square" rtlCol="0">
            <a:spAutoFit/>
          </a:bodyPr>
          <a:lstStyle/>
          <a:p>
            <a:r>
              <a:rPr lang="es-ES" b="1" dirty="0" smtClean="0"/>
              <a:t>TAME Y FLOPEC SON EMPRESAS PÚBLICAS BAJO EL CONTROL DEL  MTOP</a:t>
            </a:r>
            <a:endParaRPr lang="es-EC" b="1" dirty="0"/>
          </a:p>
        </p:txBody>
      </p:sp>
      <p:pic>
        <p:nvPicPr>
          <p:cNvPr id="12" name="11 Imagen" descr="ASTINAVE.jpg"/>
          <p:cNvPicPr>
            <a:picLocks noChangeAspect="1"/>
          </p:cNvPicPr>
          <p:nvPr/>
        </p:nvPicPr>
        <p:blipFill>
          <a:blip r:embed="rId6" cstate="print"/>
          <a:stretch>
            <a:fillRect/>
          </a:stretch>
        </p:blipFill>
        <p:spPr>
          <a:xfrm>
            <a:off x="1852811" y="1628800"/>
            <a:ext cx="2143125" cy="2143125"/>
          </a:xfrm>
          <a:prstGeom prst="rect">
            <a:avLst/>
          </a:prstGeom>
          <a:ln>
            <a:solidFill>
              <a:schemeClr val="tx1"/>
            </a:solidFill>
          </a:ln>
        </p:spPr>
      </p:pic>
      <p:sp>
        <p:nvSpPr>
          <p:cNvPr id="13" name="12 CuadroTexto"/>
          <p:cNvSpPr txBox="1"/>
          <p:nvPr/>
        </p:nvSpPr>
        <p:spPr>
          <a:xfrm>
            <a:off x="4283968" y="1484784"/>
            <a:ext cx="4536504" cy="5078313"/>
          </a:xfrm>
          <a:prstGeom prst="rect">
            <a:avLst/>
          </a:prstGeom>
          <a:noFill/>
          <a:ln>
            <a:solidFill>
              <a:schemeClr val="tx1"/>
            </a:solidFill>
          </a:ln>
        </p:spPr>
        <p:txBody>
          <a:bodyPr wrap="square" rtlCol="0">
            <a:spAutoFit/>
          </a:bodyPr>
          <a:lstStyle/>
          <a:p>
            <a:pPr algn="just"/>
            <a:r>
              <a:rPr lang="es-EC" b="1" dirty="0" smtClean="0"/>
              <a:t>DESARROLLAR, PRODUCIR Y MANTENER TECNOLOGÍA PARA LA DEFENSA, LA SEGURIDAD Y EL DESARROLLO MARÍTIMO E INDUSTRIAL. </a:t>
            </a:r>
          </a:p>
          <a:p>
            <a:pPr algn="just"/>
            <a:r>
              <a:rPr lang="es-EC" b="1" dirty="0" smtClean="0"/>
              <a:t>DESTACAN DENTRO DE LOS OBJETIVOS A ALCANZAR EL DISEÑAR, CONSTRUIR Y MANTENER BUQUES PARA SATISFACER LAS NECESIDADES OPERACIONALES DE DEFENSA Y SEGURIDAD EN LOS ESPACIOS ACUÁTICOS NACIONALES, E INVESTIGAR, DESARROLLAR, PRODUCIR Y MANTENER SOLUCIONES DE: C4IVR (COMANDO, CONTROL, COMPUTACIÓN, COMUNICACIONES, INTELIGENCIA, VIGILANCIA Y RECONOCIMIENTO), DEFENSA ELECTRÓNICA, DEFENSA ELECTRO-ÓPTICA, DEFENSA ACÚSTICA E INFRAESTRUCTURA DE SEGURIDAD DE LA INFORMACIÓN.</a:t>
            </a:r>
            <a:endParaRPr lang="es-EC" b="1" dirty="0"/>
          </a:p>
        </p:txBody>
      </p:sp>
      <p:sp>
        <p:nvSpPr>
          <p:cNvPr id="14" name="13 CuadroTexto"/>
          <p:cNvSpPr txBox="1"/>
          <p:nvPr/>
        </p:nvSpPr>
        <p:spPr>
          <a:xfrm>
            <a:off x="1619672" y="4221088"/>
            <a:ext cx="2448272" cy="2031325"/>
          </a:xfrm>
          <a:prstGeom prst="rect">
            <a:avLst/>
          </a:prstGeom>
          <a:solidFill>
            <a:schemeClr val="accent1">
              <a:lumMod val="40000"/>
              <a:lumOff val="60000"/>
            </a:schemeClr>
          </a:solidFill>
          <a:ln>
            <a:solidFill>
              <a:schemeClr val="tx1"/>
            </a:solidFill>
          </a:ln>
        </p:spPr>
        <p:txBody>
          <a:bodyPr wrap="square" rtlCol="0">
            <a:spAutoFit/>
          </a:bodyPr>
          <a:lstStyle/>
          <a:p>
            <a:r>
              <a:rPr lang="es-EC" dirty="0" smtClean="0"/>
              <a:t>•  CONSTRUCCIÓN DE LANCHAS GUARDACOSTAS 1304</a:t>
            </a:r>
          </a:p>
          <a:p>
            <a:r>
              <a:rPr lang="es-EC" dirty="0" smtClean="0"/>
              <a:t>•  CONSTRUCCIÓN DE LANCHAS GUARDACOSTAS TIPO LPAST-2606.</a:t>
            </a:r>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ox(i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0" y="0"/>
            <a:ext cx="9019381" cy="6858003"/>
            <a:chOff x="0" y="0"/>
            <a:chExt cx="9019381" cy="6858003"/>
          </a:xfrm>
        </p:grpSpPr>
        <p:sp>
          <p:nvSpPr>
            <p:cNvPr id="3" name="4 CuadroTexto"/>
            <p:cNvSpPr txBox="1"/>
            <p:nvPr/>
          </p:nvSpPr>
          <p:spPr>
            <a:xfrm>
              <a:off x="3" y="5011348"/>
              <a:ext cx="1547661" cy="1846655"/>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a:solidFill>
                    <a:prstClr val="black"/>
                  </a:solidFill>
                </a:rPr>
                <a:t>ANEXO IV. </a:t>
              </a:r>
            </a:p>
            <a:p>
              <a:pPr algn="ctr"/>
              <a:r>
                <a:rPr lang="es-EC" sz="2000" b="1" dirty="0">
                  <a:solidFill>
                    <a:prstClr val="black"/>
                  </a:solidFill>
                </a:rPr>
                <a:t>Y V</a:t>
              </a:r>
            </a:p>
            <a:p>
              <a:pPr algn="ctr"/>
              <a:endParaRPr lang="es-EC" sz="2000" dirty="0">
                <a:solidFill>
                  <a:prstClr val="black"/>
                </a:solidFill>
              </a:endParaRPr>
            </a:p>
            <a:p>
              <a:endParaRPr lang="es-EC" sz="1600" dirty="0">
                <a:solidFill>
                  <a:prstClr val="black"/>
                </a:solidFill>
              </a:endParaRPr>
            </a:p>
          </p:txBody>
        </p:sp>
        <p:pic>
          <p:nvPicPr>
            <p:cNvPr id="4" name="3 Imagen" descr="id4.jpg"/>
            <p:cNvPicPr>
              <a:picLocks noChangeAspect="1"/>
            </p:cNvPicPr>
            <p:nvPr/>
          </p:nvPicPr>
          <p:blipFill>
            <a:blip r:embed="rId2" cstate="print"/>
            <a:stretch>
              <a:fillRect/>
            </a:stretch>
          </p:blipFill>
          <p:spPr>
            <a:xfrm>
              <a:off x="0" y="3284984"/>
              <a:ext cx="1475656" cy="1743075"/>
            </a:xfrm>
            <a:prstGeom prst="rect">
              <a:avLst/>
            </a:prstGeom>
          </p:spPr>
        </p:pic>
        <p:pic>
          <p:nvPicPr>
            <p:cNvPr id="5" name="4 Imagen" descr="id6.jpg"/>
            <p:cNvPicPr>
              <a:picLocks noChangeAspect="1"/>
            </p:cNvPicPr>
            <p:nvPr/>
          </p:nvPicPr>
          <p:blipFill>
            <a:blip r:embed="rId3" cstate="print"/>
            <a:stretch>
              <a:fillRect/>
            </a:stretch>
          </p:blipFill>
          <p:spPr>
            <a:xfrm>
              <a:off x="0" y="1700808"/>
              <a:ext cx="1475656" cy="1600200"/>
            </a:xfrm>
            <a:prstGeom prst="rect">
              <a:avLst/>
            </a:prstGeom>
          </p:spPr>
        </p:pic>
        <p:pic>
          <p:nvPicPr>
            <p:cNvPr id="6" name="5 Imagen" descr="id3.jpg"/>
            <p:cNvPicPr>
              <a:picLocks noChangeAspect="1"/>
            </p:cNvPicPr>
            <p:nvPr/>
          </p:nvPicPr>
          <p:blipFill>
            <a:blip r:embed="rId4" cstate="print"/>
            <a:stretch>
              <a:fillRect/>
            </a:stretch>
          </p:blipFill>
          <p:spPr>
            <a:xfrm>
              <a:off x="0" y="0"/>
              <a:ext cx="1475656" cy="1809750"/>
            </a:xfrm>
            <a:prstGeom prst="rect">
              <a:avLst/>
            </a:prstGeom>
          </p:spPr>
        </p:pic>
        <p:pic>
          <p:nvPicPr>
            <p:cNvPr id="7" name="6 Imagen" descr="espe.jpg"/>
            <p:cNvPicPr>
              <a:picLocks noChangeAspect="1"/>
            </p:cNvPicPr>
            <p:nvPr/>
          </p:nvPicPr>
          <p:blipFill>
            <a:blip r:embed="rId5" cstate="print"/>
            <a:stretch>
              <a:fillRect/>
            </a:stretch>
          </p:blipFill>
          <p:spPr>
            <a:xfrm>
              <a:off x="7884368" y="116632"/>
              <a:ext cx="1135013" cy="1135013"/>
            </a:xfrm>
            <a:prstGeom prst="rect">
              <a:avLst/>
            </a:prstGeom>
          </p:spPr>
        </p:pic>
      </p:grpSp>
      <p:sp>
        <p:nvSpPr>
          <p:cNvPr id="8" name="4 CuadroTexto"/>
          <p:cNvSpPr txBox="1"/>
          <p:nvPr/>
        </p:nvSpPr>
        <p:spPr>
          <a:xfrm>
            <a:off x="3" y="5072903"/>
            <a:ext cx="1547661" cy="1785100"/>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smtClean="0">
                <a:solidFill>
                  <a:prstClr val="black"/>
                </a:solidFill>
              </a:rPr>
              <a:t>CAPÍTULO 2</a:t>
            </a:r>
          </a:p>
          <a:p>
            <a:pPr algn="ctr"/>
            <a:r>
              <a:rPr lang="es-EC" b="1" dirty="0" smtClean="0">
                <a:solidFill>
                  <a:prstClr val="black"/>
                </a:solidFill>
              </a:rPr>
              <a:t>ESTADO DEL ARTE</a:t>
            </a:r>
            <a:endParaRPr lang="es-EC" sz="2000" dirty="0">
              <a:solidFill>
                <a:prstClr val="black"/>
              </a:solidFill>
            </a:endParaRPr>
          </a:p>
          <a:p>
            <a:endParaRPr lang="es-EC" sz="1600" dirty="0">
              <a:solidFill>
                <a:prstClr val="black"/>
              </a:solidFill>
            </a:endParaRPr>
          </a:p>
        </p:txBody>
      </p:sp>
      <p:sp>
        <p:nvSpPr>
          <p:cNvPr id="9" name="4 CuadroTexto"/>
          <p:cNvSpPr txBox="1"/>
          <p:nvPr/>
        </p:nvSpPr>
        <p:spPr>
          <a:xfrm>
            <a:off x="3" y="5042125"/>
            <a:ext cx="1547661" cy="1815878"/>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smtClean="0">
                <a:solidFill>
                  <a:prstClr val="black"/>
                </a:solidFill>
              </a:rPr>
              <a:t>CAPÍTULO 4</a:t>
            </a:r>
          </a:p>
          <a:p>
            <a:pPr algn="ctr"/>
            <a:endParaRPr lang="es-EC" b="1" dirty="0" smtClean="0">
              <a:solidFill>
                <a:prstClr val="black"/>
              </a:solidFill>
            </a:endParaRPr>
          </a:p>
          <a:p>
            <a:pPr algn="ctr"/>
            <a:endParaRPr lang="es-EC" sz="2000" dirty="0">
              <a:solidFill>
                <a:prstClr val="black"/>
              </a:solidFill>
            </a:endParaRPr>
          </a:p>
          <a:p>
            <a:endParaRPr lang="es-EC" sz="1600" dirty="0">
              <a:solidFill>
                <a:prstClr val="black"/>
              </a:solidFill>
            </a:endParaRPr>
          </a:p>
        </p:txBody>
      </p:sp>
      <p:pic>
        <p:nvPicPr>
          <p:cNvPr id="13" name="12 Imagen" descr="SANTA BARBARA.jpg"/>
          <p:cNvPicPr>
            <a:picLocks noChangeAspect="1"/>
          </p:cNvPicPr>
          <p:nvPr/>
        </p:nvPicPr>
        <p:blipFill>
          <a:blip r:embed="rId6" cstate="print"/>
          <a:stretch>
            <a:fillRect/>
          </a:stretch>
        </p:blipFill>
        <p:spPr>
          <a:xfrm>
            <a:off x="1691680" y="436265"/>
            <a:ext cx="2943225" cy="1552575"/>
          </a:xfrm>
          <a:prstGeom prst="rect">
            <a:avLst/>
          </a:prstGeom>
          <a:ln>
            <a:solidFill>
              <a:schemeClr val="tx1"/>
            </a:solidFill>
          </a:ln>
        </p:spPr>
      </p:pic>
      <p:pic>
        <p:nvPicPr>
          <p:cNvPr id="14" name="13 Imagen" descr="DIAF1.jpg"/>
          <p:cNvPicPr>
            <a:picLocks noChangeAspect="1"/>
          </p:cNvPicPr>
          <p:nvPr/>
        </p:nvPicPr>
        <p:blipFill>
          <a:blip r:embed="rId7" cstate="print"/>
          <a:stretch>
            <a:fillRect/>
          </a:stretch>
        </p:blipFill>
        <p:spPr>
          <a:xfrm>
            <a:off x="1691680" y="3645024"/>
            <a:ext cx="2952328" cy="1685925"/>
          </a:xfrm>
          <a:prstGeom prst="rect">
            <a:avLst/>
          </a:prstGeom>
          <a:ln>
            <a:solidFill>
              <a:schemeClr val="tx1"/>
            </a:solidFill>
          </a:ln>
        </p:spPr>
      </p:pic>
      <p:sp>
        <p:nvSpPr>
          <p:cNvPr id="15" name="14 CuadroTexto"/>
          <p:cNvSpPr txBox="1"/>
          <p:nvPr/>
        </p:nvSpPr>
        <p:spPr>
          <a:xfrm>
            <a:off x="4932040" y="4017838"/>
            <a:ext cx="3995936" cy="646331"/>
          </a:xfrm>
          <a:prstGeom prst="rect">
            <a:avLst/>
          </a:prstGeom>
          <a:noFill/>
          <a:ln>
            <a:solidFill>
              <a:schemeClr val="tx1"/>
            </a:solidFill>
          </a:ln>
        </p:spPr>
        <p:txBody>
          <a:bodyPr wrap="square" rtlCol="0">
            <a:spAutoFit/>
          </a:bodyPr>
          <a:lstStyle/>
          <a:p>
            <a:pPr algn="just"/>
            <a:r>
              <a:rPr lang="es-EC" dirty="0" smtClean="0"/>
              <a:t>EN PROCESO PARA CONVERTIRSE EN EMPRESA PÚBLICA (EP. </a:t>
            </a:r>
            <a:endParaRPr lang="es-EC" dirty="0"/>
          </a:p>
        </p:txBody>
      </p:sp>
      <p:sp>
        <p:nvSpPr>
          <p:cNvPr id="16" name="15 CuadroTexto"/>
          <p:cNvSpPr txBox="1"/>
          <p:nvPr/>
        </p:nvSpPr>
        <p:spPr>
          <a:xfrm>
            <a:off x="1619672" y="5517232"/>
            <a:ext cx="7380312" cy="1200329"/>
          </a:xfrm>
          <a:prstGeom prst="rect">
            <a:avLst/>
          </a:prstGeom>
          <a:solidFill>
            <a:schemeClr val="accent1">
              <a:lumMod val="40000"/>
              <a:lumOff val="60000"/>
            </a:schemeClr>
          </a:solidFill>
          <a:ln>
            <a:solidFill>
              <a:schemeClr val="tx1"/>
            </a:solidFill>
          </a:ln>
        </p:spPr>
        <p:txBody>
          <a:bodyPr wrap="square" rtlCol="0">
            <a:spAutoFit/>
          </a:bodyPr>
          <a:lstStyle/>
          <a:p>
            <a:pPr algn="just"/>
            <a:r>
              <a:rPr lang="es-EC" b="1" dirty="0" smtClean="0"/>
              <a:t>DISEÑO  FABRICACIÓN DE PARTES, PIEZAS Y SISTEMAS ESTRUCTURALES AERONAVEGABLES, Y EN LA MODERNIZACIÓN DE AVIONES (AVIÓN T-34-C), MANTENIMIENTO ELECTRÓNICO DE INSTRUMENTOS DE RADIO, Y EL MANTENIMIENTO DE EQUIPOS MECÁNICOS Y ELECTRÓNICOS.</a:t>
            </a:r>
            <a:endParaRPr lang="es-EC" b="1" dirty="0"/>
          </a:p>
        </p:txBody>
      </p:sp>
      <p:sp>
        <p:nvSpPr>
          <p:cNvPr id="17" name="16 CuadroTexto"/>
          <p:cNvSpPr txBox="1"/>
          <p:nvPr/>
        </p:nvSpPr>
        <p:spPr>
          <a:xfrm>
            <a:off x="1691680" y="2276872"/>
            <a:ext cx="7128792" cy="923330"/>
          </a:xfrm>
          <a:prstGeom prst="rect">
            <a:avLst/>
          </a:prstGeom>
          <a:noFill/>
          <a:ln>
            <a:solidFill>
              <a:schemeClr val="tx1"/>
            </a:solidFill>
          </a:ln>
        </p:spPr>
        <p:txBody>
          <a:bodyPr wrap="square" rtlCol="0">
            <a:spAutoFit/>
          </a:bodyPr>
          <a:lstStyle/>
          <a:p>
            <a:r>
              <a:rPr lang="es-EC" b="1" dirty="0" smtClean="0"/>
              <a:t>DESARROLLAR, PRODUCIR Y GENERAR SOLUCIONES INDUSTRIALES PARA LA DEFENSA, LA SEGURIDAD Y EL DESARROLLO NACIONAL, ORIENTÁNDOSE A LA PRODUCCIÓN DE MUNICIONES Y ARMAMENTO.</a:t>
            </a:r>
            <a:endParaRPr lang="es-EC" b="1" dirty="0"/>
          </a:p>
        </p:txBody>
      </p:sp>
      <p:sp>
        <p:nvSpPr>
          <p:cNvPr id="18" name="17 CuadroTexto"/>
          <p:cNvSpPr txBox="1"/>
          <p:nvPr/>
        </p:nvSpPr>
        <p:spPr>
          <a:xfrm>
            <a:off x="4716016" y="404664"/>
            <a:ext cx="3168352" cy="1754326"/>
          </a:xfrm>
          <a:prstGeom prst="rect">
            <a:avLst/>
          </a:prstGeom>
          <a:solidFill>
            <a:schemeClr val="accent1">
              <a:lumMod val="40000"/>
              <a:lumOff val="60000"/>
            </a:schemeClr>
          </a:solidFill>
          <a:ln>
            <a:solidFill>
              <a:schemeClr val="tx1"/>
            </a:solidFill>
          </a:ln>
        </p:spPr>
        <p:txBody>
          <a:bodyPr wrap="square" rtlCol="0">
            <a:spAutoFit/>
          </a:bodyPr>
          <a:lstStyle/>
          <a:p>
            <a:pPr algn="just"/>
            <a:r>
              <a:rPr lang="es-EC" b="1" dirty="0" smtClean="0"/>
              <a:t>PARTES  PARA VEHÍCULOS, AUTOMOTORES,, TRANSPORTE Y LOGÍSTICA, REFINERÍA, METALURGIA Y CONSTRUCCIÓN DE MEGA ESTRUCTURAS METÁLICAS</a:t>
            </a:r>
            <a:endParaRPr lang="es-EC"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ox(i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ox(i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nvGraphicFramePr>
        <p:xfrm>
          <a:off x="2555776" y="0"/>
          <a:ext cx="4570882" cy="2780928"/>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2 Grupo"/>
          <p:cNvGrpSpPr/>
          <p:nvPr/>
        </p:nvGrpSpPr>
        <p:grpSpPr>
          <a:xfrm>
            <a:off x="0" y="0"/>
            <a:ext cx="9019381" cy="6858003"/>
            <a:chOff x="0" y="0"/>
            <a:chExt cx="9019381" cy="6858003"/>
          </a:xfrm>
        </p:grpSpPr>
        <p:sp>
          <p:nvSpPr>
            <p:cNvPr id="5" name="4 CuadroTexto"/>
            <p:cNvSpPr txBox="1"/>
            <p:nvPr/>
          </p:nvSpPr>
          <p:spPr>
            <a:xfrm>
              <a:off x="3" y="5011348"/>
              <a:ext cx="1547661" cy="1846655"/>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a:solidFill>
                    <a:prstClr val="black"/>
                  </a:solidFill>
                </a:rPr>
                <a:t>ANEXO IV. </a:t>
              </a:r>
            </a:p>
            <a:p>
              <a:pPr algn="ctr"/>
              <a:r>
                <a:rPr lang="es-EC" sz="2000" b="1" dirty="0">
                  <a:solidFill>
                    <a:prstClr val="black"/>
                  </a:solidFill>
                </a:rPr>
                <a:t>Y V</a:t>
              </a:r>
            </a:p>
            <a:p>
              <a:pPr algn="ctr"/>
              <a:endParaRPr lang="es-EC" sz="2000" dirty="0">
                <a:solidFill>
                  <a:prstClr val="black"/>
                </a:solidFill>
              </a:endParaRPr>
            </a:p>
            <a:p>
              <a:endParaRPr lang="es-EC" sz="1600" dirty="0">
                <a:solidFill>
                  <a:prstClr val="black"/>
                </a:solidFill>
              </a:endParaRPr>
            </a:p>
          </p:txBody>
        </p:sp>
        <p:pic>
          <p:nvPicPr>
            <p:cNvPr id="6" name="5 Imagen" descr="id4.jpg"/>
            <p:cNvPicPr>
              <a:picLocks noChangeAspect="1"/>
            </p:cNvPicPr>
            <p:nvPr/>
          </p:nvPicPr>
          <p:blipFill>
            <a:blip r:embed="rId3" cstate="print"/>
            <a:stretch>
              <a:fillRect/>
            </a:stretch>
          </p:blipFill>
          <p:spPr>
            <a:xfrm>
              <a:off x="0" y="3284984"/>
              <a:ext cx="1475656" cy="1743075"/>
            </a:xfrm>
            <a:prstGeom prst="rect">
              <a:avLst/>
            </a:prstGeom>
          </p:spPr>
        </p:pic>
        <p:pic>
          <p:nvPicPr>
            <p:cNvPr id="7" name="6 Imagen" descr="id6.jpg"/>
            <p:cNvPicPr>
              <a:picLocks noChangeAspect="1"/>
            </p:cNvPicPr>
            <p:nvPr/>
          </p:nvPicPr>
          <p:blipFill>
            <a:blip r:embed="rId4" cstate="print"/>
            <a:stretch>
              <a:fillRect/>
            </a:stretch>
          </p:blipFill>
          <p:spPr>
            <a:xfrm>
              <a:off x="0" y="1700808"/>
              <a:ext cx="1475656" cy="1600200"/>
            </a:xfrm>
            <a:prstGeom prst="rect">
              <a:avLst/>
            </a:prstGeom>
          </p:spPr>
        </p:pic>
        <p:pic>
          <p:nvPicPr>
            <p:cNvPr id="8" name="7 Imagen" descr="id3.jpg"/>
            <p:cNvPicPr>
              <a:picLocks noChangeAspect="1"/>
            </p:cNvPicPr>
            <p:nvPr/>
          </p:nvPicPr>
          <p:blipFill>
            <a:blip r:embed="rId5" cstate="print"/>
            <a:stretch>
              <a:fillRect/>
            </a:stretch>
          </p:blipFill>
          <p:spPr>
            <a:xfrm>
              <a:off x="0" y="0"/>
              <a:ext cx="1475656" cy="1809750"/>
            </a:xfrm>
            <a:prstGeom prst="rect">
              <a:avLst/>
            </a:prstGeom>
          </p:spPr>
        </p:pic>
        <p:pic>
          <p:nvPicPr>
            <p:cNvPr id="9" name="8 Imagen" descr="espe.jpg"/>
            <p:cNvPicPr>
              <a:picLocks noChangeAspect="1"/>
            </p:cNvPicPr>
            <p:nvPr/>
          </p:nvPicPr>
          <p:blipFill>
            <a:blip r:embed="rId6" cstate="print"/>
            <a:stretch>
              <a:fillRect/>
            </a:stretch>
          </p:blipFill>
          <p:spPr>
            <a:xfrm>
              <a:off x="7884368" y="116632"/>
              <a:ext cx="1135013" cy="1135013"/>
            </a:xfrm>
            <a:prstGeom prst="rect">
              <a:avLst/>
            </a:prstGeom>
          </p:spPr>
        </p:pic>
      </p:grpSp>
      <p:sp>
        <p:nvSpPr>
          <p:cNvPr id="10" name="4 CuadroTexto"/>
          <p:cNvSpPr txBox="1"/>
          <p:nvPr/>
        </p:nvSpPr>
        <p:spPr>
          <a:xfrm>
            <a:off x="3" y="5042125"/>
            <a:ext cx="1547661" cy="1815878"/>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smtClean="0">
                <a:solidFill>
                  <a:prstClr val="black"/>
                </a:solidFill>
              </a:rPr>
              <a:t>CAPÍTULO 4</a:t>
            </a:r>
          </a:p>
          <a:p>
            <a:pPr algn="ctr"/>
            <a:endParaRPr lang="es-EC" b="1" dirty="0" smtClean="0">
              <a:solidFill>
                <a:prstClr val="black"/>
              </a:solidFill>
            </a:endParaRPr>
          </a:p>
          <a:p>
            <a:pPr algn="ctr"/>
            <a:endParaRPr lang="es-EC" sz="2000" dirty="0">
              <a:solidFill>
                <a:prstClr val="black"/>
              </a:solidFill>
            </a:endParaRPr>
          </a:p>
          <a:p>
            <a:endParaRPr lang="es-EC" sz="1600" dirty="0">
              <a:solidFill>
                <a:prstClr val="black"/>
              </a:solidFill>
            </a:endParaRPr>
          </a:p>
        </p:txBody>
      </p:sp>
      <p:sp>
        <p:nvSpPr>
          <p:cNvPr id="11" name="10 CuadroTexto"/>
          <p:cNvSpPr txBox="1"/>
          <p:nvPr/>
        </p:nvSpPr>
        <p:spPr>
          <a:xfrm>
            <a:off x="3131840" y="2780928"/>
            <a:ext cx="3744416" cy="369332"/>
          </a:xfrm>
          <a:prstGeom prst="rect">
            <a:avLst/>
          </a:prstGeom>
          <a:noFill/>
        </p:spPr>
        <p:txBody>
          <a:bodyPr wrap="square" rtlCol="0">
            <a:spAutoFit/>
          </a:bodyPr>
          <a:lstStyle/>
          <a:p>
            <a:pPr algn="ctr"/>
            <a:r>
              <a:rPr lang="es-EC" b="1" dirty="0" smtClean="0"/>
              <a:t>EL 30%, SE PUEDE CONSIDERA ALTO.</a:t>
            </a:r>
            <a:endParaRPr lang="es-ES" b="1" dirty="0"/>
          </a:p>
        </p:txBody>
      </p:sp>
      <p:graphicFrame>
        <p:nvGraphicFramePr>
          <p:cNvPr id="13" name="12 Diagrama"/>
          <p:cNvGraphicFramePr/>
          <p:nvPr/>
        </p:nvGraphicFramePr>
        <p:xfrm>
          <a:off x="1907704" y="3573016"/>
          <a:ext cx="6840760" cy="28623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1" grpId="0"/>
      <p:bldGraphic spid="13"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nvGraphicFramePr>
        <p:xfrm>
          <a:off x="2483768" y="0"/>
          <a:ext cx="4570882" cy="2746001"/>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2 Grupo"/>
          <p:cNvGrpSpPr/>
          <p:nvPr/>
        </p:nvGrpSpPr>
        <p:grpSpPr>
          <a:xfrm>
            <a:off x="0" y="0"/>
            <a:ext cx="9019381" cy="6858003"/>
            <a:chOff x="0" y="0"/>
            <a:chExt cx="9019381" cy="6858003"/>
          </a:xfrm>
        </p:grpSpPr>
        <p:sp>
          <p:nvSpPr>
            <p:cNvPr id="4" name="4 CuadroTexto"/>
            <p:cNvSpPr txBox="1"/>
            <p:nvPr/>
          </p:nvSpPr>
          <p:spPr>
            <a:xfrm>
              <a:off x="3" y="5011348"/>
              <a:ext cx="1547661" cy="1846655"/>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a:solidFill>
                    <a:prstClr val="black"/>
                  </a:solidFill>
                </a:rPr>
                <a:t>ANEXO IV. </a:t>
              </a:r>
            </a:p>
            <a:p>
              <a:pPr algn="ctr"/>
              <a:r>
                <a:rPr lang="es-EC" sz="2000" b="1" dirty="0">
                  <a:solidFill>
                    <a:prstClr val="black"/>
                  </a:solidFill>
                </a:rPr>
                <a:t>Y V</a:t>
              </a:r>
            </a:p>
            <a:p>
              <a:pPr algn="ctr"/>
              <a:endParaRPr lang="es-EC" sz="2000" dirty="0">
                <a:solidFill>
                  <a:prstClr val="black"/>
                </a:solidFill>
              </a:endParaRPr>
            </a:p>
            <a:p>
              <a:endParaRPr lang="es-EC" sz="1600" dirty="0">
                <a:solidFill>
                  <a:prstClr val="black"/>
                </a:solidFill>
              </a:endParaRPr>
            </a:p>
          </p:txBody>
        </p:sp>
        <p:pic>
          <p:nvPicPr>
            <p:cNvPr id="5" name="4 Imagen" descr="id4.jpg"/>
            <p:cNvPicPr>
              <a:picLocks noChangeAspect="1"/>
            </p:cNvPicPr>
            <p:nvPr/>
          </p:nvPicPr>
          <p:blipFill>
            <a:blip r:embed="rId3" cstate="print"/>
            <a:stretch>
              <a:fillRect/>
            </a:stretch>
          </p:blipFill>
          <p:spPr>
            <a:xfrm>
              <a:off x="0" y="3284984"/>
              <a:ext cx="1475656" cy="1743075"/>
            </a:xfrm>
            <a:prstGeom prst="rect">
              <a:avLst/>
            </a:prstGeom>
          </p:spPr>
        </p:pic>
        <p:pic>
          <p:nvPicPr>
            <p:cNvPr id="6" name="5 Imagen" descr="id6.jpg"/>
            <p:cNvPicPr>
              <a:picLocks noChangeAspect="1"/>
            </p:cNvPicPr>
            <p:nvPr/>
          </p:nvPicPr>
          <p:blipFill>
            <a:blip r:embed="rId4" cstate="print"/>
            <a:stretch>
              <a:fillRect/>
            </a:stretch>
          </p:blipFill>
          <p:spPr>
            <a:xfrm>
              <a:off x="0" y="1700808"/>
              <a:ext cx="1475656" cy="1600200"/>
            </a:xfrm>
            <a:prstGeom prst="rect">
              <a:avLst/>
            </a:prstGeom>
          </p:spPr>
        </p:pic>
        <p:pic>
          <p:nvPicPr>
            <p:cNvPr id="7" name="6 Imagen" descr="id3.jpg"/>
            <p:cNvPicPr>
              <a:picLocks noChangeAspect="1"/>
            </p:cNvPicPr>
            <p:nvPr/>
          </p:nvPicPr>
          <p:blipFill>
            <a:blip r:embed="rId5" cstate="print"/>
            <a:stretch>
              <a:fillRect/>
            </a:stretch>
          </p:blipFill>
          <p:spPr>
            <a:xfrm>
              <a:off x="0" y="0"/>
              <a:ext cx="1475656" cy="1809750"/>
            </a:xfrm>
            <a:prstGeom prst="rect">
              <a:avLst/>
            </a:prstGeom>
          </p:spPr>
        </p:pic>
        <p:pic>
          <p:nvPicPr>
            <p:cNvPr id="8" name="7 Imagen" descr="espe.jpg"/>
            <p:cNvPicPr>
              <a:picLocks noChangeAspect="1"/>
            </p:cNvPicPr>
            <p:nvPr/>
          </p:nvPicPr>
          <p:blipFill>
            <a:blip r:embed="rId6" cstate="print"/>
            <a:stretch>
              <a:fillRect/>
            </a:stretch>
          </p:blipFill>
          <p:spPr>
            <a:xfrm>
              <a:off x="7884368" y="116632"/>
              <a:ext cx="1135013" cy="1135013"/>
            </a:xfrm>
            <a:prstGeom prst="rect">
              <a:avLst/>
            </a:prstGeom>
          </p:spPr>
        </p:pic>
      </p:grpSp>
      <p:sp>
        <p:nvSpPr>
          <p:cNvPr id="9" name="8 CuadroTexto"/>
          <p:cNvSpPr txBox="1"/>
          <p:nvPr/>
        </p:nvSpPr>
        <p:spPr>
          <a:xfrm>
            <a:off x="1907704" y="2852936"/>
            <a:ext cx="6336704" cy="646331"/>
          </a:xfrm>
          <a:prstGeom prst="rect">
            <a:avLst/>
          </a:prstGeom>
          <a:solidFill>
            <a:schemeClr val="tx2">
              <a:lumMod val="75000"/>
            </a:schemeClr>
          </a:solidFill>
        </p:spPr>
        <p:txBody>
          <a:bodyPr wrap="square" rtlCol="0">
            <a:spAutoFit/>
          </a:bodyPr>
          <a:lstStyle/>
          <a:p>
            <a:pPr algn="ctr"/>
            <a:r>
              <a:rPr lang="es-EC" b="1" dirty="0" smtClean="0">
                <a:solidFill>
                  <a:schemeClr val="bg1"/>
                </a:solidFill>
              </a:rPr>
              <a:t>ASPECTOS DE LA DEFENSA NO SON CONSIDERADOS COMO FUNDAMENTALES</a:t>
            </a:r>
            <a:endParaRPr lang="es-ES" b="1" dirty="0">
              <a:solidFill>
                <a:schemeClr val="bg1"/>
              </a:solidFill>
            </a:endParaRPr>
          </a:p>
        </p:txBody>
      </p:sp>
      <p:graphicFrame>
        <p:nvGraphicFramePr>
          <p:cNvPr id="13" name="12 Diagrama"/>
          <p:cNvGraphicFramePr/>
          <p:nvPr/>
        </p:nvGraphicFramePr>
        <p:xfrm>
          <a:off x="1835696" y="4797152"/>
          <a:ext cx="2160240" cy="11521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13 Diagrama"/>
          <p:cNvGraphicFramePr/>
          <p:nvPr/>
        </p:nvGraphicFramePr>
        <p:xfrm>
          <a:off x="4139952" y="5517232"/>
          <a:ext cx="2304256" cy="104528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2" name="11 CuadroTexto"/>
          <p:cNvSpPr txBox="1"/>
          <p:nvPr/>
        </p:nvSpPr>
        <p:spPr>
          <a:xfrm>
            <a:off x="3851920" y="3645024"/>
            <a:ext cx="2592288" cy="369332"/>
          </a:xfrm>
          <a:prstGeom prst="rect">
            <a:avLst/>
          </a:prstGeom>
          <a:noFill/>
        </p:spPr>
        <p:txBody>
          <a:bodyPr wrap="square" rtlCol="0">
            <a:spAutoFit/>
          </a:bodyPr>
          <a:lstStyle/>
          <a:p>
            <a:r>
              <a:rPr lang="es-EC" b="1" dirty="0" smtClean="0"/>
              <a:t>EXPERIENCIA ESPAÑOLA</a:t>
            </a:r>
            <a:endParaRPr lang="es-ES" b="1" dirty="0"/>
          </a:p>
        </p:txBody>
      </p:sp>
      <p:graphicFrame>
        <p:nvGraphicFramePr>
          <p:cNvPr id="15" name="14 Diagrama"/>
          <p:cNvGraphicFramePr/>
          <p:nvPr/>
        </p:nvGraphicFramePr>
        <p:xfrm>
          <a:off x="4139952" y="4149080"/>
          <a:ext cx="2160240" cy="115212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pSp>
        <p:nvGrpSpPr>
          <p:cNvPr id="17" name="16 Grupo"/>
          <p:cNvGrpSpPr/>
          <p:nvPr/>
        </p:nvGrpSpPr>
        <p:grpSpPr>
          <a:xfrm>
            <a:off x="6372200" y="4725144"/>
            <a:ext cx="2160240" cy="864096"/>
            <a:chOff x="0" y="0"/>
            <a:chExt cx="2160240" cy="864096"/>
          </a:xfrm>
        </p:grpSpPr>
        <p:sp>
          <p:nvSpPr>
            <p:cNvPr id="18" name="17 Cheurón"/>
            <p:cNvSpPr/>
            <p:nvPr/>
          </p:nvSpPr>
          <p:spPr>
            <a:xfrm>
              <a:off x="0" y="0"/>
              <a:ext cx="2160240" cy="86409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urón 4"/>
            <p:cNvSpPr/>
            <p:nvPr/>
          </p:nvSpPr>
          <p:spPr>
            <a:xfrm>
              <a:off x="432048" y="0"/>
              <a:ext cx="1296144" cy="8640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12700" rIns="0" bIns="12700" numCol="1" spcCol="1270" anchor="ctr" anchorCtr="0">
              <a:noAutofit/>
            </a:bodyPr>
            <a:lstStyle/>
            <a:p>
              <a:pPr lvl="0" algn="ctr"/>
              <a:r>
                <a:rPr lang="es-EC" sz="1400" b="1" dirty="0" smtClean="0"/>
                <a:t>JAMÁS ÉSTOS PUEDEN ASUMIR EL ROL PRINCIPAL</a:t>
              </a:r>
              <a:endParaRPr lang="es-ES" sz="14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amond(in)">
                                      <p:cBhvr>
                                        <p:cTn id="23" dur="2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amond(in)">
                                      <p:cBhvr>
                                        <p:cTn id="28" dur="2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diamond(in)">
                                      <p:cBhvr>
                                        <p:cTn id="33" dur="20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diamond(in)">
                                      <p:cBhvr>
                                        <p:cTn id="3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9" grpId="0" animBg="1"/>
      <p:bldGraphic spid="13" grpId="0">
        <p:bldAsOne/>
      </p:bldGraphic>
      <p:bldGraphic spid="14" grpId="0">
        <p:bldAsOne/>
      </p:bldGraphic>
      <p:bldP spid="12" grpId="0"/>
      <p:bldGraphic spid="15"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0" y="0"/>
            <a:ext cx="9019381" cy="6858003"/>
            <a:chOff x="0" y="0"/>
            <a:chExt cx="9019381" cy="6858003"/>
          </a:xfrm>
        </p:grpSpPr>
        <p:sp>
          <p:nvSpPr>
            <p:cNvPr id="4" name="4 CuadroTexto"/>
            <p:cNvSpPr txBox="1"/>
            <p:nvPr/>
          </p:nvSpPr>
          <p:spPr>
            <a:xfrm>
              <a:off x="3" y="5319124"/>
              <a:ext cx="1547661" cy="1538879"/>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smtClean="0">
                  <a:solidFill>
                    <a:prstClr val="black"/>
                  </a:solidFill>
                </a:rPr>
                <a:t>FIN</a:t>
              </a:r>
              <a:endParaRPr lang="es-EC" sz="2000" b="1" dirty="0">
                <a:solidFill>
                  <a:prstClr val="black"/>
                </a:solidFill>
              </a:endParaRPr>
            </a:p>
            <a:p>
              <a:pPr algn="ctr"/>
              <a:endParaRPr lang="es-EC" sz="2000" dirty="0">
                <a:solidFill>
                  <a:prstClr val="black"/>
                </a:solidFill>
              </a:endParaRPr>
            </a:p>
            <a:p>
              <a:endParaRPr lang="es-EC" sz="1600" dirty="0">
                <a:solidFill>
                  <a:prstClr val="black"/>
                </a:solidFill>
              </a:endParaRPr>
            </a:p>
          </p:txBody>
        </p:sp>
        <p:pic>
          <p:nvPicPr>
            <p:cNvPr id="5" name="4 Imagen" descr="id4.jpg"/>
            <p:cNvPicPr>
              <a:picLocks noChangeAspect="1"/>
            </p:cNvPicPr>
            <p:nvPr/>
          </p:nvPicPr>
          <p:blipFill>
            <a:blip r:embed="rId2" cstate="print"/>
            <a:stretch>
              <a:fillRect/>
            </a:stretch>
          </p:blipFill>
          <p:spPr>
            <a:xfrm>
              <a:off x="0" y="3284984"/>
              <a:ext cx="1475656" cy="1743075"/>
            </a:xfrm>
            <a:prstGeom prst="rect">
              <a:avLst/>
            </a:prstGeom>
          </p:spPr>
        </p:pic>
        <p:pic>
          <p:nvPicPr>
            <p:cNvPr id="6" name="5 Imagen" descr="id6.jpg"/>
            <p:cNvPicPr>
              <a:picLocks noChangeAspect="1"/>
            </p:cNvPicPr>
            <p:nvPr/>
          </p:nvPicPr>
          <p:blipFill>
            <a:blip r:embed="rId3" cstate="print"/>
            <a:stretch>
              <a:fillRect/>
            </a:stretch>
          </p:blipFill>
          <p:spPr>
            <a:xfrm>
              <a:off x="0" y="1700808"/>
              <a:ext cx="1475656" cy="1600200"/>
            </a:xfrm>
            <a:prstGeom prst="rect">
              <a:avLst/>
            </a:prstGeom>
          </p:spPr>
        </p:pic>
        <p:pic>
          <p:nvPicPr>
            <p:cNvPr id="7" name="6 Imagen" descr="id3.jpg"/>
            <p:cNvPicPr>
              <a:picLocks noChangeAspect="1"/>
            </p:cNvPicPr>
            <p:nvPr/>
          </p:nvPicPr>
          <p:blipFill>
            <a:blip r:embed="rId4" cstate="print"/>
            <a:stretch>
              <a:fillRect/>
            </a:stretch>
          </p:blipFill>
          <p:spPr>
            <a:xfrm>
              <a:off x="0" y="0"/>
              <a:ext cx="1475656" cy="1809750"/>
            </a:xfrm>
            <a:prstGeom prst="rect">
              <a:avLst/>
            </a:prstGeom>
          </p:spPr>
        </p:pic>
        <p:pic>
          <p:nvPicPr>
            <p:cNvPr id="8" name="7 Imagen" descr="espe.jpg"/>
            <p:cNvPicPr>
              <a:picLocks noChangeAspect="1"/>
            </p:cNvPicPr>
            <p:nvPr/>
          </p:nvPicPr>
          <p:blipFill>
            <a:blip r:embed="rId5" cstate="print"/>
            <a:stretch>
              <a:fillRect/>
            </a:stretch>
          </p:blipFill>
          <p:spPr>
            <a:xfrm>
              <a:off x="7884368" y="116632"/>
              <a:ext cx="1135013" cy="1135013"/>
            </a:xfrm>
            <a:prstGeom prst="rect">
              <a:avLst/>
            </a:prstGeom>
          </p:spPr>
        </p:pic>
      </p:grpSp>
      <p:sp>
        <p:nvSpPr>
          <p:cNvPr id="9" name="4 CuadroTexto"/>
          <p:cNvSpPr txBox="1"/>
          <p:nvPr/>
        </p:nvSpPr>
        <p:spPr>
          <a:xfrm>
            <a:off x="3" y="5042125"/>
            <a:ext cx="1547661" cy="1815878"/>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smtClean="0">
                <a:solidFill>
                  <a:prstClr val="black"/>
                </a:solidFill>
              </a:rPr>
              <a:t>CAPÍTULO 4</a:t>
            </a:r>
          </a:p>
          <a:p>
            <a:pPr algn="ctr"/>
            <a:endParaRPr lang="es-EC" b="1" dirty="0" smtClean="0">
              <a:solidFill>
                <a:prstClr val="black"/>
              </a:solidFill>
            </a:endParaRPr>
          </a:p>
          <a:p>
            <a:pPr algn="ctr"/>
            <a:endParaRPr lang="es-EC" sz="2000" dirty="0">
              <a:solidFill>
                <a:prstClr val="black"/>
              </a:solidFill>
            </a:endParaRPr>
          </a:p>
          <a:p>
            <a:endParaRPr lang="es-EC" sz="1600" dirty="0">
              <a:solidFill>
                <a:prstClr val="black"/>
              </a:solidFill>
            </a:endParaRPr>
          </a:p>
        </p:txBody>
      </p:sp>
      <p:graphicFrame>
        <p:nvGraphicFramePr>
          <p:cNvPr id="11" name="10 Diagrama"/>
          <p:cNvGraphicFramePr/>
          <p:nvPr/>
        </p:nvGraphicFramePr>
        <p:xfrm>
          <a:off x="7380312" y="1484784"/>
          <a:ext cx="1584176" cy="165444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12" name="11 Grupo"/>
          <p:cNvGrpSpPr/>
          <p:nvPr/>
        </p:nvGrpSpPr>
        <p:grpSpPr>
          <a:xfrm>
            <a:off x="7524328" y="4221088"/>
            <a:ext cx="1224135" cy="1728192"/>
            <a:chOff x="0" y="4925"/>
            <a:chExt cx="5976663" cy="636479"/>
          </a:xfrm>
        </p:grpSpPr>
        <p:sp>
          <p:nvSpPr>
            <p:cNvPr id="13" name="12 Rectángulo redondeado"/>
            <p:cNvSpPr/>
            <p:nvPr/>
          </p:nvSpPr>
          <p:spPr>
            <a:xfrm>
              <a:off x="0" y="4925"/>
              <a:ext cx="5976663" cy="6364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13 Rectángulo"/>
            <p:cNvSpPr/>
            <p:nvPr/>
          </p:nvSpPr>
          <p:spPr>
            <a:xfrm>
              <a:off x="31070" y="35995"/>
              <a:ext cx="5914523" cy="5743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C" sz="1600" b="1" dirty="0" smtClean="0"/>
                <a:t>INDUSTRIA NO RESPOPNDE A SU RAZON DE SER</a:t>
              </a:r>
              <a:endParaRPr lang="es-ES" sz="1600" b="1" kern="1200" dirty="0"/>
            </a:p>
          </p:txBody>
        </p:sp>
      </p:grpSp>
      <p:graphicFrame>
        <p:nvGraphicFramePr>
          <p:cNvPr id="15" name="14 Gráfico"/>
          <p:cNvGraphicFramePr/>
          <p:nvPr/>
        </p:nvGraphicFramePr>
        <p:xfrm>
          <a:off x="2483768" y="332656"/>
          <a:ext cx="4570882" cy="2746001"/>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6" name="15 Gráfico"/>
          <p:cNvGraphicFramePr/>
          <p:nvPr/>
        </p:nvGraphicFramePr>
        <p:xfrm>
          <a:off x="2483768" y="3717032"/>
          <a:ext cx="4570882" cy="2746001"/>
        </p:xfrm>
        <a:graphic>
          <a:graphicData uri="http://schemas.openxmlformats.org/drawingml/2006/chart">
            <c:chart xmlns:c="http://schemas.openxmlformats.org/drawingml/2006/chart" xmlns:r="http://schemas.openxmlformats.org/officeDocument/2006/relationships" r:id="rId1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5" grpId="0">
        <p:bldAsOne/>
      </p:bldGraphic>
      <p:bldGraphic spid="16"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nvGraphicFramePr>
        <p:xfrm>
          <a:off x="2123728" y="404664"/>
          <a:ext cx="4570882" cy="2746001"/>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2 Grupo"/>
          <p:cNvGrpSpPr/>
          <p:nvPr/>
        </p:nvGrpSpPr>
        <p:grpSpPr>
          <a:xfrm>
            <a:off x="0" y="0"/>
            <a:ext cx="9019381" cy="6858003"/>
            <a:chOff x="0" y="0"/>
            <a:chExt cx="9019381" cy="6858003"/>
          </a:xfrm>
        </p:grpSpPr>
        <p:sp>
          <p:nvSpPr>
            <p:cNvPr id="4" name="4 CuadroTexto"/>
            <p:cNvSpPr txBox="1"/>
            <p:nvPr/>
          </p:nvSpPr>
          <p:spPr>
            <a:xfrm>
              <a:off x="3" y="5319124"/>
              <a:ext cx="1547661" cy="1538879"/>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smtClean="0">
                  <a:solidFill>
                    <a:prstClr val="black"/>
                  </a:solidFill>
                </a:rPr>
                <a:t>FIN</a:t>
              </a:r>
              <a:endParaRPr lang="es-EC" sz="2000" b="1" dirty="0">
                <a:solidFill>
                  <a:prstClr val="black"/>
                </a:solidFill>
              </a:endParaRPr>
            </a:p>
            <a:p>
              <a:pPr algn="ctr"/>
              <a:endParaRPr lang="es-EC" sz="2000" dirty="0">
                <a:solidFill>
                  <a:prstClr val="black"/>
                </a:solidFill>
              </a:endParaRPr>
            </a:p>
            <a:p>
              <a:endParaRPr lang="es-EC" sz="1600" dirty="0">
                <a:solidFill>
                  <a:prstClr val="black"/>
                </a:solidFill>
              </a:endParaRPr>
            </a:p>
          </p:txBody>
        </p:sp>
        <p:pic>
          <p:nvPicPr>
            <p:cNvPr id="5" name="4 Imagen" descr="id4.jpg"/>
            <p:cNvPicPr>
              <a:picLocks noChangeAspect="1"/>
            </p:cNvPicPr>
            <p:nvPr/>
          </p:nvPicPr>
          <p:blipFill>
            <a:blip r:embed="rId3" cstate="print"/>
            <a:stretch>
              <a:fillRect/>
            </a:stretch>
          </p:blipFill>
          <p:spPr>
            <a:xfrm>
              <a:off x="0" y="3284984"/>
              <a:ext cx="1475656" cy="1743075"/>
            </a:xfrm>
            <a:prstGeom prst="rect">
              <a:avLst/>
            </a:prstGeom>
          </p:spPr>
        </p:pic>
        <p:pic>
          <p:nvPicPr>
            <p:cNvPr id="6" name="5 Imagen" descr="id6.jpg"/>
            <p:cNvPicPr>
              <a:picLocks noChangeAspect="1"/>
            </p:cNvPicPr>
            <p:nvPr/>
          </p:nvPicPr>
          <p:blipFill>
            <a:blip r:embed="rId4" cstate="print"/>
            <a:stretch>
              <a:fillRect/>
            </a:stretch>
          </p:blipFill>
          <p:spPr>
            <a:xfrm>
              <a:off x="0" y="1700808"/>
              <a:ext cx="1475656" cy="1600200"/>
            </a:xfrm>
            <a:prstGeom prst="rect">
              <a:avLst/>
            </a:prstGeom>
          </p:spPr>
        </p:pic>
        <p:pic>
          <p:nvPicPr>
            <p:cNvPr id="7" name="6 Imagen" descr="id3.jpg"/>
            <p:cNvPicPr>
              <a:picLocks noChangeAspect="1"/>
            </p:cNvPicPr>
            <p:nvPr/>
          </p:nvPicPr>
          <p:blipFill>
            <a:blip r:embed="rId5" cstate="print"/>
            <a:stretch>
              <a:fillRect/>
            </a:stretch>
          </p:blipFill>
          <p:spPr>
            <a:xfrm>
              <a:off x="0" y="0"/>
              <a:ext cx="1475656" cy="1809750"/>
            </a:xfrm>
            <a:prstGeom prst="rect">
              <a:avLst/>
            </a:prstGeom>
          </p:spPr>
        </p:pic>
        <p:pic>
          <p:nvPicPr>
            <p:cNvPr id="8" name="7 Imagen" descr="espe.jpg"/>
            <p:cNvPicPr>
              <a:picLocks noChangeAspect="1"/>
            </p:cNvPicPr>
            <p:nvPr/>
          </p:nvPicPr>
          <p:blipFill>
            <a:blip r:embed="rId6" cstate="print"/>
            <a:stretch>
              <a:fillRect/>
            </a:stretch>
          </p:blipFill>
          <p:spPr>
            <a:xfrm>
              <a:off x="7884368" y="116632"/>
              <a:ext cx="1135013" cy="1135013"/>
            </a:xfrm>
            <a:prstGeom prst="rect">
              <a:avLst/>
            </a:prstGeom>
          </p:spPr>
        </p:pic>
      </p:grpSp>
      <p:sp>
        <p:nvSpPr>
          <p:cNvPr id="9" name="4 CuadroTexto"/>
          <p:cNvSpPr txBox="1"/>
          <p:nvPr/>
        </p:nvSpPr>
        <p:spPr>
          <a:xfrm>
            <a:off x="3" y="5042125"/>
            <a:ext cx="1547661" cy="1815878"/>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smtClean="0">
                <a:solidFill>
                  <a:prstClr val="black"/>
                </a:solidFill>
              </a:rPr>
              <a:t>CAPÍTULO 4</a:t>
            </a:r>
          </a:p>
          <a:p>
            <a:pPr algn="ctr"/>
            <a:endParaRPr lang="es-EC" b="1" dirty="0" smtClean="0">
              <a:solidFill>
                <a:prstClr val="black"/>
              </a:solidFill>
            </a:endParaRPr>
          </a:p>
          <a:p>
            <a:pPr algn="ctr"/>
            <a:endParaRPr lang="es-EC" sz="2000" dirty="0">
              <a:solidFill>
                <a:prstClr val="black"/>
              </a:solidFill>
            </a:endParaRPr>
          </a:p>
          <a:p>
            <a:endParaRPr lang="es-EC" sz="1600" dirty="0">
              <a:solidFill>
                <a:prstClr val="black"/>
              </a:solidFill>
            </a:endParaRPr>
          </a:p>
        </p:txBody>
      </p:sp>
      <p:graphicFrame>
        <p:nvGraphicFramePr>
          <p:cNvPr id="10" name="9 Gráfico"/>
          <p:cNvGraphicFramePr/>
          <p:nvPr/>
        </p:nvGraphicFramePr>
        <p:xfrm>
          <a:off x="2123728" y="3861048"/>
          <a:ext cx="4570882" cy="274600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3" name="12 Diagrama"/>
          <p:cNvGraphicFramePr/>
          <p:nvPr/>
        </p:nvGraphicFramePr>
        <p:xfrm>
          <a:off x="7092280" y="1364575"/>
          <a:ext cx="1800200" cy="13443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 name="13 Diagrama"/>
          <p:cNvGraphicFramePr/>
          <p:nvPr/>
        </p:nvGraphicFramePr>
        <p:xfrm>
          <a:off x="7020272" y="4532927"/>
          <a:ext cx="1800200" cy="134434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ox(i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10" grpId="0">
        <p:bldAsOne/>
      </p:bldGraphic>
      <p:bldGraphic spid="13" grpId="0">
        <p:bldAsOne/>
      </p:bldGraphic>
      <p:bldGraphic spid="14"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nvGraphicFramePr>
        <p:xfrm>
          <a:off x="2123728" y="404664"/>
          <a:ext cx="4570882" cy="2746001"/>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2 Grupo"/>
          <p:cNvGrpSpPr/>
          <p:nvPr/>
        </p:nvGrpSpPr>
        <p:grpSpPr>
          <a:xfrm>
            <a:off x="0" y="0"/>
            <a:ext cx="9019381" cy="6858003"/>
            <a:chOff x="0" y="0"/>
            <a:chExt cx="9019381" cy="6858003"/>
          </a:xfrm>
        </p:grpSpPr>
        <p:sp>
          <p:nvSpPr>
            <p:cNvPr id="4" name="4 CuadroTexto"/>
            <p:cNvSpPr txBox="1"/>
            <p:nvPr/>
          </p:nvSpPr>
          <p:spPr>
            <a:xfrm>
              <a:off x="3" y="5319124"/>
              <a:ext cx="1547661" cy="1538879"/>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smtClean="0">
                  <a:solidFill>
                    <a:prstClr val="black"/>
                  </a:solidFill>
                </a:rPr>
                <a:t>FIN</a:t>
              </a:r>
              <a:endParaRPr lang="es-EC" sz="2000" b="1" dirty="0">
                <a:solidFill>
                  <a:prstClr val="black"/>
                </a:solidFill>
              </a:endParaRPr>
            </a:p>
            <a:p>
              <a:pPr algn="ctr"/>
              <a:endParaRPr lang="es-EC" sz="2000" dirty="0">
                <a:solidFill>
                  <a:prstClr val="black"/>
                </a:solidFill>
              </a:endParaRPr>
            </a:p>
            <a:p>
              <a:endParaRPr lang="es-EC" sz="1600" dirty="0">
                <a:solidFill>
                  <a:prstClr val="black"/>
                </a:solidFill>
              </a:endParaRPr>
            </a:p>
          </p:txBody>
        </p:sp>
        <p:pic>
          <p:nvPicPr>
            <p:cNvPr id="5" name="4 Imagen" descr="id4.jpg"/>
            <p:cNvPicPr>
              <a:picLocks noChangeAspect="1"/>
            </p:cNvPicPr>
            <p:nvPr/>
          </p:nvPicPr>
          <p:blipFill>
            <a:blip r:embed="rId3" cstate="print"/>
            <a:stretch>
              <a:fillRect/>
            </a:stretch>
          </p:blipFill>
          <p:spPr>
            <a:xfrm>
              <a:off x="0" y="3284984"/>
              <a:ext cx="1475656" cy="1743075"/>
            </a:xfrm>
            <a:prstGeom prst="rect">
              <a:avLst/>
            </a:prstGeom>
          </p:spPr>
        </p:pic>
        <p:pic>
          <p:nvPicPr>
            <p:cNvPr id="6" name="5 Imagen" descr="id6.jpg"/>
            <p:cNvPicPr>
              <a:picLocks noChangeAspect="1"/>
            </p:cNvPicPr>
            <p:nvPr/>
          </p:nvPicPr>
          <p:blipFill>
            <a:blip r:embed="rId4" cstate="print"/>
            <a:stretch>
              <a:fillRect/>
            </a:stretch>
          </p:blipFill>
          <p:spPr>
            <a:xfrm>
              <a:off x="0" y="1700808"/>
              <a:ext cx="1475656" cy="1600200"/>
            </a:xfrm>
            <a:prstGeom prst="rect">
              <a:avLst/>
            </a:prstGeom>
          </p:spPr>
        </p:pic>
        <p:pic>
          <p:nvPicPr>
            <p:cNvPr id="7" name="6 Imagen" descr="id3.jpg"/>
            <p:cNvPicPr>
              <a:picLocks noChangeAspect="1"/>
            </p:cNvPicPr>
            <p:nvPr/>
          </p:nvPicPr>
          <p:blipFill>
            <a:blip r:embed="rId5" cstate="print"/>
            <a:stretch>
              <a:fillRect/>
            </a:stretch>
          </p:blipFill>
          <p:spPr>
            <a:xfrm>
              <a:off x="0" y="0"/>
              <a:ext cx="1475656" cy="1809750"/>
            </a:xfrm>
            <a:prstGeom prst="rect">
              <a:avLst/>
            </a:prstGeom>
          </p:spPr>
        </p:pic>
        <p:pic>
          <p:nvPicPr>
            <p:cNvPr id="8" name="7 Imagen" descr="espe.jpg"/>
            <p:cNvPicPr>
              <a:picLocks noChangeAspect="1"/>
            </p:cNvPicPr>
            <p:nvPr/>
          </p:nvPicPr>
          <p:blipFill>
            <a:blip r:embed="rId6" cstate="print"/>
            <a:stretch>
              <a:fillRect/>
            </a:stretch>
          </p:blipFill>
          <p:spPr>
            <a:xfrm>
              <a:off x="7884368" y="116632"/>
              <a:ext cx="1135013" cy="1135013"/>
            </a:xfrm>
            <a:prstGeom prst="rect">
              <a:avLst/>
            </a:prstGeom>
          </p:spPr>
        </p:pic>
      </p:grpSp>
      <p:sp>
        <p:nvSpPr>
          <p:cNvPr id="9" name="4 CuadroTexto"/>
          <p:cNvSpPr txBox="1"/>
          <p:nvPr/>
        </p:nvSpPr>
        <p:spPr>
          <a:xfrm>
            <a:off x="3" y="5042125"/>
            <a:ext cx="1547661" cy="1815878"/>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smtClean="0">
                <a:solidFill>
                  <a:prstClr val="black"/>
                </a:solidFill>
              </a:rPr>
              <a:t>CAPÍTULO 4</a:t>
            </a:r>
          </a:p>
          <a:p>
            <a:pPr algn="ctr"/>
            <a:endParaRPr lang="es-EC" b="1" dirty="0" smtClean="0">
              <a:solidFill>
                <a:prstClr val="black"/>
              </a:solidFill>
            </a:endParaRPr>
          </a:p>
          <a:p>
            <a:pPr algn="ctr"/>
            <a:endParaRPr lang="es-EC" sz="2000" dirty="0">
              <a:solidFill>
                <a:prstClr val="black"/>
              </a:solidFill>
            </a:endParaRPr>
          </a:p>
          <a:p>
            <a:endParaRPr lang="es-EC" sz="1600" dirty="0">
              <a:solidFill>
                <a:prstClr val="black"/>
              </a:solidFill>
            </a:endParaRPr>
          </a:p>
        </p:txBody>
      </p:sp>
      <p:graphicFrame>
        <p:nvGraphicFramePr>
          <p:cNvPr id="10" name="9 Gráfico"/>
          <p:cNvGraphicFramePr/>
          <p:nvPr/>
        </p:nvGraphicFramePr>
        <p:xfrm>
          <a:off x="2195736" y="3717032"/>
          <a:ext cx="4570882" cy="2746001"/>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10 Grupo"/>
          <p:cNvGrpSpPr/>
          <p:nvPr/>
        </p:nvGrpSpPr>
        <p:grpSpPr>
          <a:xfrm>
            <a:off x="7020272" y="1628800"/>
            <a:ext cx="1799760" cy="899880"/>
            <a:chOff x="219" y="222232"/>
            <a:chExt cx="1799760" cy="899880"/>
          </a:xfrm>
        </p:grpSpPr>
        <p:sp>
          <p:nvSpPr>
            <p:cNvPr id="12" name="11 Rectángulo"/>
            <p:cNvSpPr/>
            <p:nvPr/>
          </p:nvSpPr>
          <p:spPr>
            <a:xfrm>
              <a:off x="219" y="222232"/>
              <a:ext cx="1799760" cy="89988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12 Rectángulo"/>
            <p:cNvSpPr/>
            <p:nvPr/>
          </p:nvSpPr>
          <p:spPr>
            <a:xfrm>
              <a:off x="219" y="222232"/>
              <a:ext cx="1799760" cy="899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s-ES" sz="1500" b="1" kern="1200" dirty="0" smtClean="0"/>
                <a:t>NO SE CONOCE EL MODELO DE TRANSFERENCIA TECNOLÓGICA</a:t>
              </a:r>
              <a:endParaRPr lang="es-ES" sz="1500" b="1" kern="1200" dirty="0"/>
            </a:p>
          </p:txBody>
        </p:sp>
      </p:grpSp>
      <p:sp>
        <p:nvSpPr>
          <p:cNvPr id="14" name="13 Rectángulo"/>
          <p:cNvSpPr/>
          <p:nvPr/>
        </p:nvSpPr>
        <p:spPr>
          <a:xfrm>
            <a:off x="7020272" y="4473336"/>
            <a:ext cx="1799760" cy="899880"/>
          </a:xfrm>
          <a:prstGeom prst="rect">
            <a:avLst/>
          </a:prstGeom>
          <a:solidFill>
            <a:schemeClr val="tx2">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s-ES" sz="1500" b="1" kern="1200" dirty="0" smtClean="0"/>
              <a:t>NO EXISTE UNA PLANIFICACIÓN A LARGO PLAZO</a:t>
            </a:r>
            <a:endParaRPr lang="es-ES" sz="1500" b="1" kern="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ox(i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10" grpId="0">
        <p:bldAsOne/>
      </p:bldGraphic>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0" y="0"/>
            <a:ext cx="9019381" cy="6858003"/>
            <a:chOff x="0" y="0"/>
            <a:chExt cx="9019381" cy="6858003"/>
          </a:xfrm>
        </p:grpSpPr>
        <p:sp>
          <p:nvSpPr>
            <p:cNvPr id="3" name="4 CuadroTexto"/>
            <p:cNvSpPr txBox="1"/>
            <p:nvPr/>
          </p:nvSpPr>
          <p:spPr>
            <a:xfrm>
              <a:off x="3" y="5011348"/>
              <a:ext cx="1547661" cy="1846655"/>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a:solidFill>
                    <a:prstClr val="black"/>
                  </a:solidFill>
                </a:rPr>
                <a:t>ANEXO IV. </a:t>
              </a:r>
            </a:p>
            <a:p>
              <a:pPr algn="ctr"/>
              <a:r>
                <a:rPr lang="es-EC" sz="2000" b="1" dirty="0">
                  <a:solidFill>
                    <a:prstClr val="black"/>
                  </a:solidFill>
                </a:rPr>
                <a:t>Y V</a:t>
              </a:r>
            </a:p>
            <a:p>
              <a:pPr algn="ctr"/>
              <a:endParaRPr lang="es-EC" sz="2000" dirty="0">
                <a:solidFill>
                  <a:prstClr val="black"/>
                </a:solidFill>
              </a:endParaRPr>
            </a:p>
            <a:p>
              <a:endParaRPr lang="es-EC" sz="1600" dirty="0">
                <a:solidFill>
                  <a:prstClr val="black"/>
                </a:solidFill>
              </a:endParaRPr>
            </a:p>
          </p:txBody>
        </p:sp>
        <p:pic>
          <p:nvPicPr>
            <p:cNvPr id="4" name="3 Imagen" descr="id4.jpg"/>
            <p:cNvPicPr>
              <a:picLocks noChangeAspect="1"/>
            </p:cNvPicPr>
            <p:nvPr/>
          </p:nvPicPr>
          <p:blipFill>
            <a:blip r:embed="rId2" cstate="print"/>
            <a:stretch>
              <a:fillRect/>
            </a:stretch>
          </p:blipFill>
          <p:spPr>
            <a:xfrm>
              <a:off x="0" y="3284984"/>
              <a:ext cx="1475656" cy="1743075"/>
            </a:xfrm>
            <a:prstGeom prst="rect">
              <a:avLst/>
            </a:prstGeom>
          </p:spPr>
        </p:pic>
        <p:pic>
          <p:nvPicPr>
            <p:cNvPr id="5" name="4 Imagen" descr="id6.jpg"/>
            <p:cNvPicPr>
              <a:picLocks noChangeAspect="1"/>
            </p:cNvPicPr>
            <p:nvPr/>
          </p:nvPicPr>
          <p:blipFill>
            <a:blip r:embed="rId3" cstate="print"/>
            <a:stretch>
              <a:fillRect/>
            </a:stretch>
          </p:blipFill>
          <p:spPr>
            <a:xfrm>
              <a:off x="0" y="1700808"/>
              <a:ext cx="1475656" cy="1600200"/>
            </a:xfrm>
            <a:prstGeom prst="rect">
              <a:avLst/>
            </a:prstGeom>
          </p:spPr>
        </p:pic>
        <p:pic>
          <p:nvPicPr>
            <p:cNvPr id="6" name="5 Imagen" descr="id3.jpg"/>
            <p:cNvPicPr>
              <a:picLocks noChangeAspect="1"/>
            </p:cNvPicPr>
            <p:nvPr/>
          </p:nvPicPr>
          <p:blipFill>
            <a:blip r:embed="rId4" cstate="print"/>
            <a:stretch>
              <a:fillRect/>
            </a:stretch>
          </p:blipFill>
          <p:spPr>
            <a:xfrm>
              <a:off x="0" y="0"/>
              <a:ext cx="1475656" cy="1809750"/>
            </a:xfrm>
            <a:prstGeom prst="rect">
              <a:avLst/>
            </a:prstGeom>
          </p:spPr>
        </p:pic>
        <p:pic>
          <p:nvPicPr>
            <p:cNvPr id="7" name="6 Imagen" descr="espe.jpg"/>
            <p:cNvPicPr>
              <a:picLocks noChangeAspect="1"/>
            </p:cNvPicPr>
            <p:nvPr/>
          </p:nvPicPr>
          <p:blipFill>
            <a:blip r:embed="rId5" cstate="print"/>
            <a:stretch>
              <a:fillRect/>
            </a:stretch>
          </p:blipFill>
          <p:spPr>
            <a:xfrm>
              <a:off x="7884368" y="116632"/>
              <a:ext cx="1135013" cy="1135013"/>
            </a:xfrm>
            <a:prstGeom prst="rect">
              <a:avLst/>
            </a:prstGeom>
          </p:spPr>
        </p:pic>
      </p:grpSp>
      <p:sp>
        <p:nvSpPr>
          <p:cNvPr id="8" name="4 CuadroTexto"/>
          <p:cNvSpPr txBox="1"/>
          <p:nvPr/>
        </p:nvSpPr>
        <p:spPr>
          <a:xfrm>
            <a:off x="3" y="5042125"/>
            <a:ext cx="1547661" cy="1815878"/>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smtClean="0">
                <a:solidFill>
                  <a:prstClr val="black"/>
                </a:solidFill>
              </a:rPr>
              <a:t>CAPÍTULO 1</a:t>
            </a:r>
          </a:p>
          <a:p>
            <a:pPr algn="ctr"/>
            <a:endParaRPr lang="es-EC" b="1" dirty="0" smtClean="0">
              <a:solidFill>
                <a:prstClr val="black"/>
              </a:solidFill>
            </a:endParaRPr>
          </a:p>
          <a:p>
            <a:pPr algn="ctr"/>
            <a:endParaRPr lang="es-EC" sz="2000" dirty="0">
              <a:solidFill>
                <a:prstClr val="black"/>
              </a:solidFill>
            </a:endParaRPr>
          </a:p>
          <a:p>
            <a:endParaRPr lang="es-EC" sz="1600" dirty="0">
              <a:solidFill>
                <a:prstClr val="black"/>
              </a:solidFill>
            </a:endParaRPr>
          </a:p>
        </p:txBody>
      </p:sp>
      <p:sp>
        <p:nvSpPr>
          <p:cNvPr id="9" name="8 Rectángulo"/>
          <p:cNvSpPr/>
          <p:nvPr/>
        </p:nvSpPr>
        <p:spPr>
          <a:xfrm>
            <a:off x="2483768" y="2348880"/>
            <a:ext cx="5349081" cy="230832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7200" b="1" cap="none" spc="50" dirty="0" smtClean="0">
                <a:ln w="11430"/>
                <a:solidFill>
                  <a:schemeClr val="tx2">
                    <a:lumMod val="75000"/>
                  </a:schemeClr>
                </a:solidFill>
                <a:effectLst>
                  <a:outerShdw blurRad="76200" dist="50800" dir="5400000" algn="tl" rotWithShape="0">
                    <a:srgbClr val="000000">
                      <a:alpha val="65000"/>
                    </a:srgbClr>
                  </a:outerShdw>
                </a:effectLst>
              </a:rPr>
              <a:t>EL PROBLEMA</a:t>
            </a:r>
            <a:endParaRPr lang="es-ES" sz="7200" b="1" cap="none" spc="50" dirty="0">
              <a:ln w="11430"/>
              <a:solidFill>
                <a:schemeClr val="tx2">
                  <a:lumMod val="75000"/>
                </a:schemeClr>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nvGraphicFramePr>
        <p:xfrm>
          <a:off x="2051720" y="332656"/>
          <a:ext cx="4570882" cy="2746001"/>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2 Grupo"/>
          <p:cNvGrpSpPr/>
          <p:nvPr/>
        </p:nvGrpSpPr>
        <p:grpSpPr>
          <a:xfrm>
            <a:off x="0" y="0"/>
            <a:ext cx="9019381" cy="6858003"/>
            <a:chOff x="0" y="0"/>
            <a:chExt cx="9019381" cy="6858003"/>
          </a:xfrm>
        </p:grpSpPr>
        <p:sp>
          <p:nvSpPr>
            <p:cNvPr id="4" name="4 CuadroTexto"/>
            <p:cNvSpPr txBox="1"/>
            <p:nvPr/>
          </p:nvSpPr>
          <p:spPr>
            <a:xfrm>
              <a:off x="3" y="5319124"/>
              <a:ext cx="1547661" cy="1538879"/>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smtClean="0">
                  <a:solidFill>
                    <a:prstClr val="black"/>
                  </a:solidFill>
                </a:rPr>
                <a:t>FIN</a:t>
              </a:r>
              <a:endParaRPr lang="es-EC" sz="2000" b="1" dirty="0">
                <a:solidFill>
                  <a:prstClr val="black"/>
                </a:solidFill>
              </a:endParaRPr>
            </a:p>
            <a:p>
              <a:pPr algn="ctr"/>
              <a:endParaRPr lang="es-EC" sz="2000" dirty="0">
                <a:solidFill>
                  <a:prstClr val="black"/>
                </a:solidFill>
              </a:endParaRPr>
            </a:p>
            <a:p>
              <a:endParaRPr lang="es-EC" sz="1600" dirty="0">
                <a:solidFill>
                  <a:prstClr val="black"/>
                </a:solidFill>
              </a:endParaRPr>
            </a:p>
          </p:txBody>
        </p:sp>
        <p:pic>
          <p:nvPicPr>
            <p:cNvPr id="5" name="4 Imagen" descr="id4.jpg"/>
            <p:cNvPicPr>
              <a:picLocks noChangeAspect="1"/>
            </p:cNvPicPr>
            <p:nvPr/>
          </p:nvPicPr>
          <p:blipFill>
            <a:blip r:embed="rId3" cstate="print"/>
            <a:stretch>
              <a:fillRect/>
            </a:stretch>
          </p:blipFill>
          <p:spPr>
            <a:xfrm>
              <a:off x="0" y="3284984"/>
              <a:ext cx="1475656" cy="1743075"/>
            </a:xfrm>
            <a:prstGeom prst="rect">
              <a:avLst/>
            </a:prstGeom>
          </p:spPr>
        </p:pic>
        <p:pic>
          <p:nvPicPr>
            <p:cNvPr id="6" name="5 Imagen" descr="id6.jpg"/>
            <p:cNvPicPr>
              <a:picLocks noChangeAspect="1"/>
            </p:cNvPicPr>
            <p:nvPr/>
          </p:nvPicPr>
          <p:blipFill>
            <a:blip r:embed="rId4" cstate="print"/>
            <a:stretch>
              <a:fillRect/>
            </a:stretch>
          </p:blipFill>
          <p:spPr>
            <a:xfrm>
              <a:off x="0" y="1700808"/>
              <a:ext cx="1475656" cy="1600200"/>
            </a:xfrm>
            <a:prstGeom prst="rect">
              <a:avLst/>
            </a:prstGeom>
          </p:spPr>
        </p:pic>
        <p:pic>
          <p:nvPicPr>
            <p:cNvPr id="7" name="6 Imagen" descr="id3.jpg"/>
            <p:cNvPicPr>
              <a:picLocks noChangeAspect="1"/>
            </p:cNvPicPr>
            <p:nvPr/>
          </p:nvPicPr>
          <p:blipFill>
            <a:blip r:embed="rId5" cstate="print"/>
            <a:stretch>
              <a:fillRect/>
            </a:stretch>
          </p:blipFill>
          <p:spPr>
            <a:xfrm>
              <a:off x="0" y="0"/>
              <a:ext cx="1475656" cy="1809750"/>
            </a:xfrm>
            <a:prstGeom prst="rect">
              <a:avLst/>
            </a:prstGeom>
          </p:spPr>
        </p:pic>
        <p:pic>
          <p:nvPicPr>
            <p:cNvPr id="8" name="7 Imagen" descr="espe.jpg"/>
            <p:cNvPicPr>
              <a:picLocks noChangeAspect="1"/>
            </p:cNvPicPr>
            <p:nvPr/>
          </p:nvPicPr>
          <p:blipFill>
            <a:blip r:embed="rId6" cstate="print"/>
            <a:stretch>
              <a:fillRect/>
            </a:stretch>
          </p:blipFill>
          <p:spPr>
            <a:xfrm>
              <a:off x="7884368" y="116632"/>
              <a:ext cx="1135013" cy="1135013"/>
            </a:xfrm>
            <a:prstGeom prst="rect">
              <a:avLst/>
            </a:prstGeom>
          </p:spPr>
        </p:pic>
      </p:grpSp>
      <p:sp>
        <p:nvSpPr>
          <p:cNvPr id="9" name="4 CuadroTexto"/>
          <p:cNvSpPr txBox="1"/>
          <p:nvPr/>
        </p:nvSpPr>
        <p:spPr>
          <a:xfrm>
            <a:off x="3" y="5042125"/>
            <a:ext cx="1547661" cy="1815878"/>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smtClean="0">
                <a:solidFill>
                  <a:prstClr val="black"/>
                </a:solidFill>
              </a:rPr>
              <a:t>CAPÍTULO 4</a:t>
            </a:r>
          </a:p>
          <a:p>
            <a:pPr algn="ctr"/>
            <a:endParaRPr lang="es-EC" b="1" dirty="0" smtClean="0">
              <a:solidFill>
                <a:prstClr val="black"/>
              </a:solidFill>
            </a:endParaRPr>
          </a:p>
          <a:p>
            <a:pPr algn="ctr"/>
            <a:endParaRPr lang="es-EC" sz="2000" dirty="0">
              <a:solidFill>
                <a:prstClr val="black"/>
              </a:solidFill>
            </a:endParaRPr>
          </a:p>
          <a:p>
            <a:endParaRPr lang="es-EC" sz="1600" dirty="0">
              <a:solidFill>
                <a:prstClr val="black"/>
              </a:solidFill>
            </a:endParaRPr>
          </a:p>
        </p:txBody>
      </p:sp>
      <p:graphicFrame>
        <p:nvGraphicFramePr>
          <p:cNvPr id="10" name="9 Gráfico"/>
          <p:cNvGraphicFramePr/>
          <p:nvPr/>
        </p:nvGraphicFramePr>
        <p:xfrm>
          <a:off x="2051720" y="3645024"/>
          <a:ext cx="4570882" cy="2746001"/>
        </p:xfrm>
        <a:graphic>
          <a:graphicData uri="http://schemas.openxmlformats.org/drawingml/2006/chart">
            <c:chart xmlns:c="http://schemas.openxmlformats.org/drawingml/2006/chart" xmlns:r="http://schemas.openxmlformats.org/officeDocument/2006/relationships" r:id="rId7"/>
          </a:graphicData>
        </a:graphic>
      </p:graphicFrame>
      <p:sp>
        <p:nvSpPr>
          <p:cNvPr id="11" name="10 Rectángulo"/>
          <p:cNvSpPr/>
          <p:nvPr/>
        </p:nvSpPr>
        <p:spPr>
          <a:xfrm>
            <a:off x="7020272" y="1844824"/>
            <a:ext cx="1799760" cy="899880"/>
          </a:xfrm>
          <a:prstGeom prst="rect">
            <a:avLst/>
          </a:prstGeom>
          <a:solidFill>
            <a:schemeClr val="tx2">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s-ES" sz="1500" b="1" kern="1200" dirty="0" smtClean="0"/>
              <a:t>UNASUR  1</a:t>
            </a:r>
            <a:endParaRPr lang="es-ES" sz="1500" b="1" kern="1200" dirty="0"/>
          </a:p>
        </p:txBody>
      </p:sp>
      <p:sp>
        <p:nvSpPr>
          <p:cNvPr id="12" name="11 Rectángulo"/>
          <p:cNvSpPr/>
          <p:nvPr/>
        </p:nvSpPr>
        <p:spPr>
          <a:xfrm>
            <a:off x="7020712" y="4401328"/>
            <a:ext cx="1799760" cy="899880"/>
          </a:xfrm>
          <a:prstGeom prst="rect">
            <a:avLst/>
          </a:prstGeom>
          <a:solidFill>
            <a:schemeClr val="tx2">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s-ES" sz="1500" b="1" kern="1200" dirty="0" smtClean="0"/>
              <a:t>NO HA SIDO CONSIDERADO</a:t>
            </a:r>
            <a:endParaRPr lang="es-ES" sz="1500" b="1" kern="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10" grpId="0">
        <p:bldAsOne/>
      </p:bldGraphic>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0" y="0"/>
            <a:ext cx="9019381" cy="6858003"/>
            <a:chOff x="0" y="0"/>
            <a:chExt cx="9019381" cy="6858003"/>
          </a:xfrm>
        </p:grpSpPr>
        <p:sp>
          <p:nvSpPr>
            <p:cNvPr id="3" name="4 CuadroTexto"/>
            <p:cNvSpPr txBox="1"/>
            <p:nvPr/>
          </p:nvSpPr>
          <p:spPr>
            <a:xfrm>
              <a:off x="3" y="5319124"/>
              <a:ext cx="1547661" cy="1538879"/>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smtClean="0">
                  <a:solidFill>
                    <a:prstClr val="black"/>
                  </a:solidFill>
                </a:rPr>
                <a:t>FIN</a:t>
              </a:r>
              <a:endParaRPr lang="es-EC" sz="2000" b="1" dirty="0">
                <a:solidFill>
                  <a:prstClr val="black"/>
                </a:solidFill>
              </a:endParaRPr>
            </a:p>
            <a:p>
              <a:pPr algn="ctr"/>
              <a:endParaRPr lang="es-EC" sz="2000" dirty="0">
                <a:solidFill>
                  <a:prstClr val="black"/>
                </a:solidFill>
              </a:endParaRPr>
            </a:p>
            <a:p>
              <a:endParaRPr lang="es-EC" sz="1600" dirty="0">
                <a:solidFill>
                  <a:prstClr val="black"/>
                </a:solidFill>
              </a:endParaRPr>
            </a:p>
          </p:txBody>
        </p:sp>
        <p:pic>
          <p:nvPicPr>
            <p:cNvPr id="4" name="3 Imagen" descr="id4.jpg"/>
            <p:cNvPicPr>
              <a:picLocks noChangeAspect="1"/>
            </p:cNvPicPr>
            <p:nvPr/>
          </p:nvPicPr>
          <p:blipFill>
            <a:blip r:embed="rId2" cstate="print"/>
            <a:stretch>
              <a:fillRect/>
            </a:stretch>
          </p:blipFill>
          <p:spPr>
            <a:xfrm>
              <a:off x="0" y="3284984"/>
              <a:ext cx="1475656" cy="1743075"/>
            </a:xfrm>
            <a:prstGeom prst="rect">
              <a:avLst/>
            </a:prstGeom>
          </p:spPr>
        </p:pic>
        <p:pic>
          <p:nvPicPr>
            <p:cNvPr id="5" name="4 Imagen" descr="id6.jpg"/>
            <p:cNvPicPr>
              <a:picLocks noChangeAspect="1"/>
            </p:cNvPicPr>
            <p:nvPr/>
          </p:nvPicPr>
          <p:blipFill>
            <a:blip r:embed="rId3" cstate="print"/>
            <a:stretch>
              <a:fillRect/>
            </a:stretch>
          </p:blipFill>
          <p:spPr>
            <a:xfrm>
              <a:off x="0" y="1700808"/>
              <a:ext cx="1475656" cy="1600200"/>
            </a:xfrm>
            <a:prstGeom prst="rect">
              <a:avLst/>
            </a:prstGeom>
          </p:spPr>
        </p:pic>
        <p:pic>
          <p:nvPicPr>
            <p:cNvPr id="6" name="5 Imagen" descr="id3.jpg"/>
            <p:cNvPicPr>
              <a:picLocks noChangeAspect="1"/>
            </p:cNvPicPr>
            <p:nvPr/>
          </p:nvPicPr>
          <p:blipFill>
            <a:blip r:embed="rId4" cstate="print"/>
            <a:stretch>
              <a:fillRect/>
            </a:stretch>
          </p:blipFill>
          <p:spPr>
            <a:xfrm>
              <a:off x="0" y="0"/>
              <a:ext cx="1475656" cy="1809750"/>
            </a:xfrm>
            <a:prstGeom prst="rect">
              <a:avLst/>
            </a:prstGeom>
          </p:spPr>
        </p:pic>
        <p:pic>
          <p:nvPicPr>
            <p:cNvPr id="7" name="6 Imagen" descr="espe.jpg"/>
            <p:cNvPicPr>
              <a:picLocks noChangeAspect="1"/>
            </p:cNvPicPr>
            <p:nvPr/>
          </p:nvPicPr>
          <p:blipFill>
            <a:blip r:embed="rId5" cstate="print"/>
            <a:stretch>
              <a:fillRect/>
            </a:stretch>
          </p:blipFill>
          <p:spPr>
            <a:xfrm>
              <a:off x="7884368" y="116632"/>
              <a:ext cx="1135013" cy="1135013"/>
            </a:xfrm>
            <a:prstGeom prst="rect">
              <a:avLst/>
            </a:prstGeom>
          </p:spPr>
        </p:pic>
      </p:grpSp>
      <p:sp>
        <p:nvSpPr>
          <p:cNvPr id="8" name="7 Rectángulo"/>
          <p:cNvSpPr/>
          <p:nvPr/>
        </p:nvSpPr>
        <p:spPr>
          <a:xfrm>
            <a:off x="1907704" y="2780928"/>
            <a:ext cx="6192688"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7200" b="1" cap="none" spc="50" dirty="0" smtClean="0">
                <a:ln w="11430"/>
                <a:solidFill>
                  <a:schemeClr val="tx2">
                    <a:lumMod val="75000"/>
                  </a:schemeClr>
                </a:solidFill>
                <a:effectLst>
                  <a:outerShdw blurRad="76200" dist="50800" dir="5400000" algn="tl" rotWithShape="0">
                    <a:srgbClr val="000000">
                      <a:alpha val="65000"/>
                    </a:srgbClr>
                  </a:outerShdw>
                </a:effectLst>
              </a:rPr>
              <a:t>CONCLUSIONES</a:t>
            </a:r>
            <a:endParaRPr lang="es-ES" sz="7200" b="1" cap="none" spc="50" dirty="0">
              <a:ln w="11430"/>
              <a:solidFill>
                <a:schemeClr val="tx2">
                  <a:lumMod val="75000"/>
                </a:schemeClr>
              </a:solidFill>
              <a:effectLst>
                <a:outerShdw blurRad="76200" dist="50800" dir="5400000" algn="tl" rotWithShape="0">
                  <a:srgbClr val="000000">
                    <a:alpha val="65000"/>
                  </a:srgbClr>
                </a:outerShdw>
              </a:effectLst>
            </a:endParaRPr>
          </a:p>
        </p:txBody>
      </p:sp>
      <p:sp>
        <p:nvSpPr>
          <p:cNvPr id="9" name="4 CuadroTexto"/>
          <p:cNvSpPr txBox="1"/>
          <p:nvPr/>
        </p:nvSpPr>
        <p:spPr>
          <a:xfrm>
            <a:off x="35496" y="5301208"/>
            <a:ext cx="1547661" cy="1538879"/>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smtClean="0">
                <a:solidFill>
                  <a:prstClr val="black"/>
                </a:solidFill>
              </a:rPr>
              <a:t>CAPÍTULO 5</a:t>
            </a:r>
            <a:endParaRPr lang="es-EC" sz="2000" b="1" dirty="0">
              <a:solidFill>
                <a:prstClr val="black"/>
              </a:solidFill>
            </a:endParaRPr>
          </a:p>
          <a:p>
            <a:pPr algn="ctr"/>
            <a:endParaRPr lang="es-EC" sz="2000" dirty="0">
              <a:solidFill>
                <a:prstClr val="black"/>
              </a:solidFill>
            </a:endParaRPr>
          </a:p>
          <a:p>
            <a:endParaRPr lang="es-EC" sz="1600" dirty="0">
              <a:solidFill>
                <a:prstClr val="black"/>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0" y="0"/>
            <a:ext cx="9019381" cy="6858003"/>
            <a:chOff x="0" y="0"/>
            <a:chExt cx="9019381" cy="6858003"/>
          </a:xfrm>
        </p:grpSpPr>
        <p:sp>
          <p:nvSpPr>
            <p:cNvPr id="3" name="4 CuadroTexto"/>
            <p:cNvSpPr txBox="1"/>
            <p:nvPr/>
          </p:nvSpPr>
          <p:spPr>
            <a:xfrm>
              <a:off x="3" y="5319124"/>
              <a:ext cx="1547661" cy="1538879"/>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smtClean="0">
                  <a:solidFill>
                    <a:prstClr val="black"/>
                  </a:solidFill>
                </a:rPr>
                <a:t>CAPÍTULO 5</a:t>
              </a:r>
              <a:endParaRPr lang="es-EC" sz="2000" b="1" dirty="0">
                <a:solidFill>
                  <a:prstClr val="black"/>
                </a:solidFill>
              </a:endParaRPr>
            </a:p>
            <a:p>
              <a:pPr algn="ctr"/>
              <a:endParaRPr lang="es-EC" sz="2000" dirty="0">
                <a:solidFill>
                  <a:prstClr val="black"/>
                </a:solidFill>
              </a:endParaRPr>
            </a:p>
            <a:p>
              <a:endParaRPr lang="es-EC" sz="1600" dirty="0">
                <a:solidFill>
                  <a:prstClr val="black"/>
                </a:solidFill>
              </a:endParaRPr>
            </a:p>
          </p:txBody>
        </p:sp>
        <p:pic>
          <p:nvPicPr>
            <p:cNvPr id="4" name="3 Imagen" descr="id4.jpg"/>
            <p:cNvPicPr>
              <a:picLocks noChangeAspect="1"/>
            </p:cNvPicPr>
            <p:nvPr/>
          </p:nvPicPr>
          <p:blipFill>
            <a:blip r:embed="rId2" cstate="print"/>
            <a:stretch>
              <a:fillRect/>
            </a:stretch>
          </p:blipFill>
          <p:spPr>
            <a:xfrm>
              <a:off x="0" y="3284984"/>
              <a:ext cx="1475656" cy="1743075"/>
            </a:xfrm>
            <a:prstGeom prst="rect">
              <a:avLst/>
            </a:prstGeom>
          </p:spPr>
        </p:pic>
        <p:pic>
          <p:nvPicPr>
            <p:cNvPr id="5" name="4 Imagen" descr="id6.jpg"/>
            <p:cNvPicPr>
              <a:picLocks noChangeAspect="1"/>
            </p:cNvPicPr>
            <p:nvPr/>
          </p:nvPicPr>
          <p:blipFill>
            <a:blip r:embed="rId3" cstate="print"/>
            <a:stretch>
              <a:fillRect/>
            </a:stretch>
          </p:blipFill>
          <p:spPr>
            <a:xfrm>
              <a:off x="0" y="1700808"/>
              <a:ext cx="1475656" cy="1600200"/>
            </a:xfrm>
            <a:prstGeom prst="rect">
              <a:avLst/>
            </a:prstGeom>
          </p:spPr>
        </p:pic>
        <p:pic>
          <p:nvPicPr>
            <p:cNvPr id="6" name="5 Imagen" descr="id3.jpg"/>
            <p:cNvPicPr>
              <a:picLocks noChangeAspect="1"/>
            </p:cNvPicPr>
            <p:nvPr/>
          </p:nvPicPr>
          <p:blipFill>
            <a:blip r:embed="rId4" cstate="print"/>
            <a:stretch>
              <a:fillRect/>
            </a:stretch>
          </p:blipFill>
          <p:spPr>
            <a:xfrm>
              <a:off x="0" y="0"/>
              <a:ext cx="1475656" cy="1809750"/>
            </a:xfrm>
            <a:prstGeom prst="rect">
              <a:avLst/>
            </a:prstGeom>
          </p:spPr>
        </p:pic>
        <p:pic>
          <p:nvPicPr>
            <p:cNvPr id="7" name="6 Imagen" descr="espe.jpg"/>
            <p:cNvPicPr>
              <a:picLocks noChangeAspect="1"/>
            </p:cNvPicPr>
            <p:nvPr/>
          </p:nvPicPr>
          <p:blipFill>
            <a:blip r:embed="rId5" cstate="print"/>
            <a:stretch>
              <a:fillRect/>
            </a:stretch>
          </p:blipFill>
          <p:spPr>
            <a:xfrm>
              <a:off x="7884368" y="116632"/>
              <a:ext cx="1135013" cy="1135013"/>
            </a:xfrm>
            <a:prstGeom prst="rect">
              <a:avLst/>
            </a:prstGeom>
          </p:spPr>
        </p:pic>
      </p:grpSp>
      <p:sp>
        <p:nvSpPr>
          <p:cNvPr id="8" name="7 CuadroTexto"/>
          <p:cNvSpPr txBox="1"/>
          <p:nvPr/>
        </p:nvSpPr>
        <p:spPr>
          <a:xfrm>
            <a:off x="1979712" y="1628800"/>
            <a:ext cx="6120680" cy="3416320"/>
          </a:xfrm>
          <a:prstGeom prst="rect">
            <a:avLst/>
          </a:prstGeom>
          <a:solidFill>
            <a:schemeClr val="accent5">
              <a:lumMod val="60000"/>
              <a:lumOff val="40000"/>
            </a:schemeClr>
          </a:solidFill>
          <a:ln>
            <a:solidFill>
              <a:schemeClr val="tx1"/>
            </a:solidFill>
          </a:ln>
        </p:spPr>
        <p:txBody>
          <a:bodyPr wrap="square" rtlCol="0">
            <a:spAutoFit/>
          </a:bodyPr>
          <a:lstStyle/>
          <a:p>
            <a:pPr algn="just"/>
            <a:r>
              <a:rPr lang="es-EC" b="1" dirty="0" smtClean="0"/>
              <a:t>EL ESTADO ECUATORIANO HA  DEFINIDO CLARAMENTE LO QUE PRETENDE ALCANZAR EN TEMAS DE DESARROLLO Y FUNDAMENTALMENTE, LOS FACTORES QUE CONSIDERA IMPORTANTES PARA CONSEGUIRLO, TALES COMO: LA INVESTIGACIÓN CIENTÍFICA Y TECNOLOGÍA, LA INVERSIÓN PÚBLICA Y POR ÚLTIMO, LA EMPRESA O INDUSTRIA, QUE EN FORMA ARMÓNICA DEBEN LOGRAR PROGRESIVAMENTE LA SUSTITUCIÓN DE LAS IMPORTACIONES MEDIANTE LA GENERACIÓN DE PRODUCTOS NACIONALES QUE PERMITAN ALCANZAR EL DESARROLLO ECONÓMICO. ESTO ES EN SÍNTESIS LO QUE SE HA DENOMINADO “LA TRANSFORMACIÓN DE LA MATRIZ PRODUCTIVA.</a:t>
            </a:r>
            <a:endParaRPr lang="es-EC"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0" y="0"/>
            <a:ext cx="9019381" cy="6858003"/>
            <a:chOff x="0" y="0"/>
            <a:chExt cx="9019381" cy="6858003"/>
          </a:xfrm>
        </p:grpSpPr>
        <p:sp>
          <p:nvSpPr>
            <p:cNvPr id="3" name="4 CuadroTexto"/>
            <p:cNvSpPr txBox="1"/>
            <p:nvPr/>
          </p:nvSpPr>
          <p:spPr>
            <a:xfrm>
              <a:off x="3" y="5319124"/>
              <a:ext cx="1547661" cy="1538879"/>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smtClean="0">
                  <a:solidFill>
                    <a:prstClr val="black"/>
                  </a:solidFill>
                </a:rPr>
                <a:t>CAPÍTULO 5</a:t>
              </a:r>
              <a:endParaRPr lang="es-EC" sz="2000" b="1" dirty="0">
                <a:solidFill>
                  <a:prstClr val="black"/>
                </a:solidFill>
              </a:endParaRPr>
            </a:p>
            <a:p>
              <a:pPr algn="ctr"/>
              <a:endParaRPr lang="es-EC" sz="2000" dirty="0">
                <a:solidFill>
                  <a:prstClr val="black"/>
                </a:solidFill>
              </a:endParaRPr>
            </a:p>
            <a:p>
              <a:endParaRPr lang="es-EC" sz="1600" dirty="0">
                <a:solidFill>
                  <a:prstClr val="black"/>
                </a:solidFill>
              </a:endParaRPr>
            </a:p>
          </p:txBody>
        </p:sp>
        <p:pic>
          <p:nvPicPr>
            <p:cNvPr id="4" name="3 Imagen" descr="id4.jpg"/>
            <p:cNvPicPr>
              <a:picLocks noChangeAspect="1"/>
            </p:cNvPicPr>
            <p:nvPr/>
          </p:nvPicPr>
          <p:blipFill>
            <a:blip r:embed="rId2" cstate="print"/>
            <a:stretch>
              <a:fillRect/>
            </a:stretch>
          </p:blipFill>
          <p:spPr>
            <a:xfrm>
              <a:off x="0" y="3284984"/>
              <a:ext cx="1475656" cy="1743075"/>
            </a:xfrm>
            <a:prstGeom prst="rect">
              <a:avLst/>
            </a:prstGeom>
          </p:spPr>
        </p:pic>
        <p:pic>
          <p:nvPicPr>
            <p:cNvPr id="5" name="4 Imagen" descr="id6.jpg"/>
            <p:cNvPicPr>
              <a:picLocks noChangeAspect="1"/>
            </p:cNvPicPr>
            <p:nvPr/>
          </p:nvPicPr>
          <p:blipFill>
            <a:blip r:embed="rId3" cstate="print"/>
            <a:stretch>
              <a:fillRect/>
            </a:stretch>
          </p:blipFill>
          <p:spPr>
            <a:xfrm>
              <a:off x="0" y="1700808"/>
              <a:ext cx="1475656" cy="1600200"/>
            </a:xfrm>
            <a:prstGeom prst="rect">
              <a:avLst/>
            </a:prstGeom>
          </p:spPr>
        </p:pic>
        <p:pic>
          <p:nvPicPr>
            <p:cNvPr id="6" name="5 Imagen" descr="id3.jpg"/>
            <p:cNvPicPr>
              <a:picLocks noChangeAspect="1"/>
            </p:cNvPicPr>
            <p:nvPr/>
          </p:nvPicPr>
          <p:blipFill>
            <a:blip r:embed="rId4" cstate="print"/>
            <a:stretch>
              <a:fillRect/>
            </a:stretch>
          </p:blipFill>
          <p:spPr>
            <a:xfrm>
              <a:off x="0" y="0"/>
              <a:ext cx="1475656" cy="1809750"/>
            </a:xfrm>
            <a:prstGeom prst="rect">
              <a:avLst/>
            </a:prstGeom>
          </p:spPr>
        </p:pic>
        <p:pic>
          <p:nvPicPr>
            <p:cNvPr id="7" name="6 Imagen" descr="espe.jpg"/>
            <p:cNvPicPr>
              <a:picLocks noChangeAspect="1"/>
            </p:cNvPicPr>
            <p:nvPr/>
          </p:nvPicPr>
          <p:blipFill>
            <a:blip r:embed="rId5" cstate="print"/>
            <a:stretch>
              <a:fillRect/>
            </a:stretch>
          </p:blipFill>
          <p:spPr>
            <a:xfrm>
              <a:off x="7884368" y="116632"/>
              <a:ext cx="1135013" cy="1135013"/>
            </a:xfrm>
            <a:prstGeom prst="rect">
              <a:avLst/>
            </a:prstGeom>
          </p:spPr>
        </p:pic>
      </p:grpSp>
      <p:sp>
        <p:nvSpPr>
          <p:cNvPr id="8" name="7 CuadroTexto"/>
          <p:cNvSpPr txBox="1"/>
          <p:nvPr/>
        </p:nvSpPr>
        <p:spPr>
          <a:xfrm>
            <a:off x="1763688" y="1280949"/>
            <a:ext cx="6120680" cy="4524315"/>
          </a:xfrm>
          <a:prstGeom prst="rect">
            <a:avLst/>
          </a:prstGeom>
          <a:solidFill>
            <a:schemeClr val="accent5">
              <a:lumMod val="60000"/>
              <a:lumOff val="40000"/>
            </a:schemeClr>
          </a:solidFill>
          <a:ln>
            <a:solidFill>
              <a:schemeClr val="tx1"/>
            </a:solidFill>
          </a:ln>
        </p:spPr>
        <p:txBody>
          <a:bodyPr wrap="square" rtlCol="0">
            <a:spAutoFit/>
          </a:bodyPr>
          <a:lstStyle/>
          <a:p>
            <a:pPr lvl="0" algn="just"/>
            <a:r>
              <a:rPr lang="es-EC" b="1" dirty="0" smtClean="0"/>
              <a:t>EN EL AÑO 2009 SE EXPIDE LA</a:t>
            </a:r>
            <a:r>
              <a:rPr lang="es-ES" b="1" dirty="0" smtClean="0"/>
              <a:t> LEY ORGÁNICA DE EMPRESAS PÚBLICAS</a:t>
            </a:r>
            <a:r>
              <a:rPr lang="es-EC" b="1" dirty="0" smtClean="0"/>
              <a:t> QUE</a:t>
            </a:r>
            <a:r>
              <a:rPr lang="es-ES" b="1" dirty="0" smtClean="0"/>
              <a:t> CONSTITUYE UNA HERRAMIENTA PARA REGULAR LA AUTONOMÍA DE LAS EMPRESAS EN LOS ÁMBITOS DE SU</a:t>
            </a:r>
            <a:r>
              <a:rPr lang="es-EC" b="1" dirty="0" smtClean="0"/>
              <a:t> ADMINISTRACIÓN Y FUNCIONAMIENTO</a:t>
            </a:r>
            <a:r>
              <a:rPr lang="es-ES" b="1" dirty="0" smtClean="0"/>
              <a:t>. ÉSTE CUERPO</a:t>
            </a:r>
            <a:r>
              <a:rPr lang="es-EC" b="1" dirty="0" smtClean="0"/>
              <a:t> LEGAL  </a:t>
            </a:r>
            <a:r>
              <a:rPr lang="es-ES" b="1" dirty="0" smtClean="0"/>
              <a:t>ESTABLECE DIRECTRICES QUE HAN PERMITIDO LA CREACIÓN ORGANIZADA DE EMPRESAS PÚBLICAS, SU VINCULACIÓN CON LOS MINISTERIOS SECTORIALES Y MINISTERIOS COORDINADORES, LA ARTICULACIÓN DE LAS POLÍTICAS EMPRESARIALES CON LA PLANIFICACIÓN NACIONAL, AL IGUAL QUE LA RECTORÍA DEL ESTADO EN LA GESTIÓN DE </a:t>
            </a:r>
            <a:r>
              <a:rPr lang="es-EC" b="1" dirty="0" smtClean="0"/>
              <a:t>DIVERSOS </a:t>
            </a:r>
            <a:r>
              <a:rPr lang="es-ES" b="1" dirty="0" smtClean="0"/>
              <a:t>SECTORES</a:t>
            </a:r>
            <a:r>
              <a:rPr lang="es-EC" b="1" dirty="0" smtClean="0"/>
              <a:t>, ASÍ COMO EN  LA</a:t>
            </a:r>
            <a:r>
              <a:rPr lang="es-ES" b="1" dirty="0" smtClean="0"/>
              <a:t> PRESTACIÓN DE SERVICIOS PÚBLICOS</a:t>
            </a:r>
            <a:r>
              <a:rPr lang="es-EC" b="1" dirty="0" smtClean="0"/>
              <a:t>. ADEMÁS, ESTA NORMA LEGAL CREA CONDICIONES FAVORABLES PARA QUE LA EMPRESA PÚBLICA ECUATORIANA PUEDA COMPETIR EN MEJOR FORMA CON LA EMPRESA PRIVADA, GENERANDO POSIBILIDADES REALES DE CRECIMIENTO Y DESARROLLO.</a:t>
            </a:r>
            <a:endParaRPr lang="es-EC"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0" y="0"/>
            <a:ext cx="9019381" cy="6858003"/>
            <a:chOff x="0" y="0"/>
            <a:chExt cx="9019381" cy="6858003"/>
          </a:xfrm>
        </p:grpSpPr>
        <p:sp>
          <p:nvSpPr>
            <p:cNvPr id="3" name="4 CuadroTexto"/>
            <p:cNvSpPr txBox="1"/>
            <p:nvPr/>
          </p:nvSpPr>
          <p:spPr>
            <a:xfrm>
              <a:off x="3" y="5319124"/>
              <a:ext cx="1547661" cy="1538879"/>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smtClean="0">
                  <a:solidFill>
                    <a:prstClr val="black"/>
                  </a:solidFill>
                </a:rPr>
                <a:t>CAPÍTULO 5</a:t>
              </a:r>
              <a:endParaRPr lang="es-EC" sz="2000" b="1" dirty="0">
                <a:solidFill>
                  <a:prstClr val="black"/>
                </a:solidFill>
              </a:endParaRPr>
            </a:p>
            <a:p>
              <a:pPr algn="ctr"/>
              <a:endParaRPr lang="es-EC" sz="2000" dirty="0">
                <a:solidFill>
                  <a:prstClr val="black"/>
                </a:solidFill>
              </a:endParaRPr>
            </a:p>
            <a:p>
              <a:endParaRPr lang="es-EC" sz="1600" dirty="0">
                <a:solidFill>
                  <a:prstClr val="black"/>
                </a:solidFill>
              </a:endParaRPr>
            </a:p>
          </p:txBody>
        </p:sp>
        <p:pic>
          <p:nvPicPr>
            <p:cNvPr id="4" name="3 Imagen" descr="id4.jpg"/>
            <p:cNvPicPr>
              <a:picLocks noChangeAspect="1"/>
            </p:cNvPicPr>
            <p:nvPr/>
          </p:nvPicPr>
          <p:blipFill>
            <a:blip r:embed="rId2" cstate="print"/>
            <a:stretch>
              <a:fillRect/>
            </a:stretch>
          </p:blipFill>
          <p:spPr>
            <a:xfrm>
              <a:off x="0" y="3284984"/>
              <a:ext cx="1475656" cy="1743075"/>
            </a:xfrm>
            <a:prstGeom prst="rect">
              <a:avLst/>
            </a:prstGeom>
          </p:spPr>
        </p:pic>
        <p:pic>
          <p:nvPicPr>
            <p:cNvPr id="5" name="4 Imagen" descr="id6.jpg"/>
            <p:cNvPicPr>
              <a:picLocks noChangeAspect="1"/>
            </p:cNvPicPr>
            <p:nvPr/>
          </p:nvPicPr>
          <p:blipFill>
            <a:blip r:embed="rId3" cstate="print"/>
            <a:stretch>
              <a:fillRect/>
            </a:stretch>
          </p:blipFill>
          <p:spPr>
            <a:xfrm>
              <a:off x="0" y="1700808"/>
              <a:ext cx="1475656" cy="1600200"/>
            </a:xfrm>
            <a:prstGeom prst="rect">
              <a:avLst/>
            </a:prstGeom>
          </p:spPr>
        </p:pic>
        <p:pic>
          <p:nvPicPr>
            <p:cNvPr id="6" name="5 Imagen" descr="id3.jpg"/>
            <p:cNvPicPr>
              <a:picLocks noChangeAspect="1"/>
            </p:cNvPicPr>
            <p:nvPr/>
          </p:nvPicPr>
          <p:blipFill>
            <a:blip r:embed="rId4" cstate="print"/>
            <a:stretch>
              <a:fillRect/>
            </a:stretch>
          </p:blipFill>
          <p:spPr>
            <a:xfrm>
              <a:off x="0" y="0"/>
              <a:ext cx="1475656" cy="1809750"/>
            </a:xfrm>
            <a:prstGeom prst="rect">
              <a:avLst/>
            </a:prstGeom>
          </p:spPr>
        </p:pic>
        <p:pic>
          <p:nvPicPr>
            <p:cNvPr id="7" name="6 Imagen" descr="espe.jpg"/>
            <p:cNvPicPr>
              <a:picLocks noChangeAspect="1"/>
            </p:cNvPicPr>
            <p:nvPr/>
          </p:nvPicPr>
          <p:blipFill>
            <a:blip r:embed="rId5" cstate="print"/>
            <a:stretch>
              <a:fillRect/>
            </a:stretch>
          </p:blipFill>
          <p:spPr>
            <a:xfrm>
              <a:off x="7884368" y="116632"/>
              <a:ext cx="1135013" cy="1135013"/>
            </a:xfrm>
            <a:prstGeom prst="rect">
              <a:avLst/>
            </a:prstGeom>
          </p:spPr>
        </p:pic>
      </p:grpSp>
      <p:sp>
        <p:nvSpPr>
          <p:cNvPr id="8" name="7 CuadroTexto"/>
          <p:cNvSpPr txBox="1"/>
          <p:nvPr/>
        </p:nvSpPr>
        <p:spPr>
          <a:xfrm>
            <a:off x="1835696" y="1052736"/>
            <a:ext cx="6048672" cy="1754326"/>
          </a:xfrm>
          <a:prstGeom prst="rect">
            <a:avLst/>
          </a:prstGeom>
          <a:solidFill>
            <a:schemeClr val="accent5">
              <a:lumMod val="60000"/>
              <a:lumOff val="40000"/>
            </a:schemeClr>
          </a:solidFill>
          <a:ln>
            <a:solidFill>
              <a:schemeClr val="tx1"/>
            </a:solidFill>
          </a:ln>
        </p:spPr>
        <p:txBody>
          <a:bodyPr wrap="square" rtlCol="0">
            <a:spAutoFit/>
          </a:bodyPr>
          <a:lstStyle/>
          <a:p>
            <a:pPr algn="just"/>
            <a:r>
              <a:rPr lang="es-EC" b="1" dirty="0" smtClean="0"/>
              <a:t>LA ALTA </a:t>
            </a:r>
            <a:r>
              <a:rPr lang="es-ES" b="1" dirty="0" smtClean="0"/>
              <a:t>DEPENDENCIA</a:t>
            </a:r>
            <a:r>
              <a:rPr lang="es-EC" b="1" dirty="0" smtClean="0"/>
              <a:t> DE NUESTRO PAÍS EN MATERIA DE EQUIPO Y ARMAMENTO MILITAR DETERMINA LA NECESIDAD DE LA EXISTENCIA DE UNA INDUSTRIA DE LA DEFENSA QUE PERMITA DISPONER DE LOS EQUIPOS, ARMAMENTO Y MUNICIÓN INDISPENSABLES PARA MANTENER UN ESFUERZO BÉLICO EXITOSO</a:t>
            </a:r>
            <a:endParaRPr lang="es-EC" b="1" dirty="0"/>
          </a:p>
        </p:txBody>
      </p:sp>
      <p:sp>
        <p:nvSpPr>
          <p:cNvPr id="9" name="8 CuadroTexto"/>
          <p:cNvSpPr txBox="1"/>
          <p:nvPr/>
        </p:nvSpPr>
        <p:spPr>
          <a:xfrm>
            <a:off x="1835696" y="3507973"/>
            <a:ext cx="6048672" cy="2585323"/>
          </a:xfrm>
          <a:prstGeom prst="rect">
            <a:avLst/>
          </a:prstGeom>
          <a:solidFill>
            <a:schemeClr val="accent5">
              <a:lumMod val="60000"/>
              <a:lumOff val="40000"/>
            </a:schemeClr>
          </a:solidFill>
          <a:ln>
            <a:solidFill>
              <a:schemeClr val="tx1"/>
            </a:solidFill>
          </a:ln>
        </p:spPr>
        <p:txBody>
          <a:bodyPr wrap="square" rtlCol="0">
            <a:spAutoFit/>
          </a:bodyPr>
          <a:lstStyle/>
          <a:p>
            <a:pPr algn="just"/>
            <a:r>
              <a:rPr lang="es-EC" b="1" dirty="0" smtClean="0"/>
              <a:t>EL MODELO DE SUSTITUCIÓN DE IMPORTACIONES IMPULSADO POR EL GOBIERNO NACIONAL, GENERA ENORMES OPORTUNIDADES PARA EL DESARROLLO DE UNA IMPORTANTE INDUSTRIA DE LA DEFENSA, PERO ÉSTA NO PODRÁ ROBUSTECERSE SI EL SECTOR DEFENSA Y DENTRO DE ESTE, LAS FUERZAS ARMADAS, NO DEFINEN LOS NIVELES DE ORGANIZACIÓN, ENTRENAMIENTO Y EQUIPAMIENTO QUE SE PRETENDE ALCANZAR EN FUNCIÓN DEL TIEMPO Y LOS RECURSOS DISPONIBLES</a:t>
            </a:r>
            <a:endParaRPr lang="es-EC"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0" y="0"/>
            <a:ext cx="9019381" cy="6858003"/>
            <a:chOff x="0" y="0"/>
            <a:chExt cx="9019381" cy="6858003"/>
          </a:xfrm>
        </p:grpSpPr>
        <p:sp>
          <p:nvSpPr>
            <p:cNvPr id="3" name="4 CuadroTexto"/>
            <p:cNvSpPr txBox="1"/>
            <p:nvPr/>
          </p:nvSpPr>
          <p:spPr>
            <a:xfrm>
              <a:off x="3" y="5319124"/>
              <a:ext cx="1547661" cy="1538879"/>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smtClean="0">
                  <a:solidFill>
                    <a:prstClr val="black"/>
                  </a:solidFill>
                </a:rPr>
                <a:t>CAPÍTULO 5</a:t>
              </a:r>
              <a:endParaRPr lang="es-EC" sz="2000" b="1" dirty="0">
                <a:solidFill>
                  <a:prstClr val="black"/>
                </a:solidFill>
              </a:endParaRPr>
            </a:p>
            <a:p>
              <a:pPr algn="ctr"/>
              <a:endParaRPr lang="es-EC" sz="2000" dirty="0">
                <a:solidFill>
                  <a:prstClr val="black"/>
                </a:solidFill>
              </a:endParaRPr>
            </a:p>
            <a:p>
              <a:endParaRPr lang="es-EC" sz="1600" dirty="0">
                <a:solidFill>
                  <a:prstClr val="black"/>
                </a:solidFill>
              </a:endParaRPr>
            </a:p>
          </p:txBody>
        </p:sp>
        <p:pic>
          <p:nvPicPr>
            <p:cNvPr id="4" name="3 Imagen" descr="id4.jpg"/>
            <p:cNvPicPr>
              <a:picLocks noChangeAspect="1"/>
            </p:cNvPicPr>
            <p:nvPr/>
          </p:nvPicPr>
          <p:blipFill>
            <a:blip r:embed="rId2" cstate="print"/>
            <a:stretch>
              <a:fillRect/>
            </a:stretch>
          </p:blipFill>
          <p:spPr>
            <a:xfrm>
              <a:off x="0" y="3284984"/>
              <a:ext cx="1475656" cy="1743075"/>
            </a:xfrm>
            <a:prstGeom prst="rect">
              <a:avLst/>
            </a:prstGeom>
          </p:spPr>
        </p:pic>
        <p:pic>
          <p:nvPicPr>
            <p:cNvPr id="5" name="4 Imagen" descr="id6.jpg"/>
            <p:cNvPicPr>
              <a:picLocks noChangeAspect="1"/>
            </p:cNvPicPr>
            <p:nvPr/>
          </p:nvPicPr>
          <p:blipFill>
            <a:blip r:embed="rId3" cstate="print"/>
            <a:stretch>
              <a:fillRect/>
            </a:stretch>
          </p:blipFill>
          <p:spPr>
            <a:xfrm>
              <a:off x="0" y="1700808"/>
              <a:ext cx="1475656" cy="1600200"/>
            </a:xfrm>
            <a:prstGeom prst="rect">
              <a:avLst/>
            </a:prstGeom>
          </p:spPr>
        </p:pic>
        <p:pic>
          <p:nvPicPr>
            <p:cNvPr id="6" name="5 Imagen" descr="id3.jpg"/>
            <p:cNvPicPr>
              <a:picLocks noChangeAspect="1"/>
            </p:cNvPicPr>
            <p:nvPr/>
          </p:nvPicPr>
          <p:blipFill>
            <a:blip r:embed="rId4" cstate="print"/>
            <a:stretch>
              <a:fillRect/>
            </a:stretch>
          </p:blipFill>
          <p:spPr>
            <a:xfrm>
              <a:off x="0" y="0"/>
              <a:ext cx="1475656" cy="1809750"/>
            </a:xfrm>
            <a:prstGeom prst="rect">
              <a:avLst/>
            </a:prstGeom>
          </p:spPr>
        </p:pic>
        <p:pic>
          <p:nvPicPr>
            <p:cNvPr id="7" name="6 Imagen" descr="espe.jpg"/>
            <p:cNvPicPr>
              <a:picLocks noChangeAspect="1"/>
            </p:cNvPicPr>
            <p:nvPr/>
          </p:nvPicPr>
          <p:blipFill>
            <a:blip r:embed="rId5" cstate="print"/>
            <a:stretch>
              <a:fillRect/>
            </a:stretch>
          </p:blipFill>
          <p:spPr>
            <a:xfrm>
              <a:off x="7884368" y="116632"/>
              <a:ext cx="1135013" cy="1135013"/>
            </a:xfrm>
            <a:prstGeom prst="rect">
              <a:avLst/>
            </a:prstGeom>
          </p:spPr>
        </p:pic>
      </p:grpSp>
      <p:sp>
        <p:nvSpPr>
          <p:cNvPr id="8" name="7 CuadroTexto"/>
          <p:cNvSpPr txBox="1"/>
          <p:nvPr/>
        </p:nvSpPr>
        <p:spPr>
          <a:xfrm>
            <a:off x="1763688" y="620688"/>
            <a:ext cx="6048672" cy="3139321"/>
          </a:xfrm>
          <a:prstGeom prst="rect">
            <a:avLst/>
          </a:prstGeom>
          <a:solidFill>
            <a:schemeClr val="accent5">
              <a:lumMod val="60000"/>
              <a:lumOff val="40000"/>
            </a:schemeClr>
          </a:solidFill>
          <a:ln>
            <a:solidFill>
              <a:schemeClr val="tx1"/>
            </a:solidFill>
          </a:ln>
        </p:spPr>
        <p:txBody>
          <a:bodyPr wrap="square" rtlCol="0">
            <a:spAutoFit/>
          </a:bodyPr>
          <a:lstStyle/>
          <a:p>
            <a:pPr algn="just"/>
            <a:r>
              <a:rPr lang="es-EC" b="1" dirty="0" smtClean="0"/>
              <a:t>LAS EMPRESAS QUE FUERZAS ARMADAS DISPONÍAN HASTA ANTES DE LA EXPEDICIÓN DE LA NUEVA CONSTITUCIÓN Y DE LA NORMATIVA QUE REGULA EL CAMBIO DE LA MATRIZ PRODUCTIVA, HAN SUFRIDO UNA SERIE DE CAMBIOS QUE VAN DESDE LA DEFINICIÓN DE SU DEPENDENCIA HASTA LA LIQUIDACIÓN O CIERRE. EMPRESAS QUE ANTERIORMENTE ERAN ADMINISTRADAS POR CADA UNA DE LAS FUERZAS, HOY HAN PASADO UNAS A SER ADMINISTRADAS POR EL INSTITUTO DE SEGURIDAD SOCIAL DE FUERZAS ARMADAS (ISSFA), OTRAS POR EL MINISTERIO DE TRANSPORTE Y OBRAS PÚBLICAS (MTOP), Y UNAS POCAS POR EL MIDENA.</a:t>
            </a:r>
            <a:endParaRPr lang="es-EC" b="1" dirty="0"/>
          </a:p>
        </p:txBody>
      </p:sp>
      <p:sp>
        <p:nvSpPr>
          <p:cNvPr id="9" name="8 CuadroTexto"/>
          <p:cNvSpPr txBox="1"/>
          <p:nvPr/>
        </p:nvSpPr>
        <p:spPr>
          <a:xfrm>
            <a:off x="1763688" y="4005064"/>
            <a:ext cx="6048672" cy="2031325"/>
          </a:xfrm>
          <a:prstGeom prst="rect">
            <a:avLst/>
          </a:prstGeom>
          <a:solidFill>
            <a:schemeClr val="accent5">
              <a:lumMod val="60000"/>
              <a:lumOff val="40000"/>
            </a:schemeClr>
          </a:solidFill>
          <a:ln>
            <a:solidFill>
              <a:schemeClr val="tx1"/>
            </a:solidFill>
          </a:ln>
        </p:spPr>
        <p:txBody>
          <a:bodyPr wrap="square" rtlCol="0">
            <a:spAutoFit/>
          </a:bodyPr>
          <a:lstStyle/>
          <a:p>
            <a:pPr algn="just"/>
            <a:r>
              <a:rPr lang="es-EC" b="1" dirty="0" smtClean="0"/>
              <a:t> E</a:t>
            </a:r>
            <a:r>
              <a:rPr lang="es-ES" b="1" dirty="0" smtClean="0"/>
              <a:t>N EL AÑO 2012 LAS EMPRESAS DEDICADAS NETAMENTE AL ÁMBITO DE LA DEFENSA PASARON POR UN PROCESO LEGAL PARA CONVERTIRSE EN EMPRESAS PÚBLICAS Y ENTRE LAS QUE PODEMOS CITAR ASTINAVE Y LA FÁBRICA DE MUNICIONES SANTA BÁRBARA, MIENTRAS QUE LA DIAF SE ENCUENTRA AÚN EN ESTE PROCESO, ESPERANDO QUE EN UN PLAZO MUY CORTO SE CONCLUYA SU TRANSFORMACIÓN. </a:t>
            </a:r>
            <a:endParaRPr lang="es-EC"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0" y="0"/>
            <a:ext cx="9019381" cy="6858003"/>
            <a:chOff x="0" y="0"/>
            <a:chExt cx="9019381" cy="6858003"/>
          </a:xfrm>
        </p:grpSpPr>
        <p:sp>
          <p:nvSpPr>
            <p:cNvPr id="3" name="4 CuadroTexto"/>
            <p:cNvSpPr txBox="1"/>
            <p:nvPr/>
          </p:nvSpPr>
          <p:spPr>
            <a:xfrm>
              <a:off x="3" y="5319124"/>
              <a:ext cx="1547661" cy="1538879"/>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smtClean="0">
                  <a:solidFill>
                    <a:prstClr val="black"/>
                  </a:solidFill>
                </a:rPr>
                <a:t>CAPÍTULO 5</a:t>
              </a:r>
              <a:endParaRPr lang="es-EC" sz="2000" b="1" dirty="0">
                <a:solidFill>
                  <a:prstClr val="black"/>
                </a:solidFill>
              </a:endParaRPr>
            </a:p>
            <a:p>
              <a:pPr algn="ctr"/>
              <a:endParaRPr lang="es-EC" sz="2000" dirty="0">
                <a:solidFill>
                  <a:prstClr val="black"/>
                </a:solidFill>
              </a:endParaRPr>
            </a:p>
            <a:p>
              <a:endParaRPr lang="es-EC" sz="1600" dirty="0">
                <a:solidFill>
                  <a:prstClr val="black"/>
                </a:solidFill>
              </a:endParaRPr>
            </a:p>
          </p:txBody>
        </p:sp>
        <p:pic>
          <p:nvPicPr>
            <p:cNvPr id="4" name="3 Imagen" descr="id4.jpg"/>
            <p:cNvPicPr>
              <a:picLocks noChangeAspect="1"/>
            </p:cNvPicPr>
            <p:nvPr/>
          </p:nvPicPr>
          <p:blipFill>
            <a:blip r:embed="rId2" cstate="print"/>
            <a:stretch>
              <a:fillRect/>
            </a:stretch>
          </p:blipFill>
          <p:spPr>
            <a:xfrm>
              <a:off x="0" y="3284984"/>
              <a:ext cx="1475656" cy="1743075"/>
            </a:xfrm>
            <a:prstGeom prst="rect">
              <a:avLst/>
            </a:prstGeom>
          </p:spPr>
        </p:pic>
        <p:pic>
          <p:nvPicPr>
            <p:cNvPr id="5" name="4 Imagen" descr="id6.jpg"/>
            <p:cNvPicPr>
              <a:picLocks noChangeAspect="1"/>
            </p:cNvPicPr>
            <p:nvPr/>
          </p:nvPicPr>
          <p:blipFill>
            <a:blip r:embed="rId3" cstate="print"/>
            <a:stretch>
              <a:fillRect/>
            </a:stretch>
          </p:blipFill>
          <p:spPr>
            <a:xfrm>
              <a:off x="0" y="1700808"/>
              <a:ext cx="1475656" cy="1600200"/>
            </a:xfrm>
            <a:prstGeom prst="rect">
              <a:avLst/>
            </a:prstGeom>
          </p:spPr>
        </p:pic>
        <p:pic>
          <p:nvPicPr>
            <p:cNvPr id="6" name="5 Imagen" descr="id3.jpg"/>
            <p:cNvPicPr>
              <a:picLocks noChangeAspect="1"/>
            </p:cNvPicPr>
            <p:nvPr/>
          </p:nvPicPr>
          <p:blipFill>
            <a:blip r:embed="rId4" cstate="print"/>
            <a:stretch>
              <a:fillRect/>
            </a:stretch>
          </p:blipFill>
          <p:spPr>
            <a:xfrm>
              <a:off x="0" y="0"/>
              <a:ext cx="1475656" cy="1809750"/>
            </a:xfrm>
            <a:prstGeom prst="rect">
              <a:avLst/>
            </a:prstGeom>
          </p:spPr>
        </p:pic>
        <p:pic>
          <p:nvPicPr>
            <p:cNvPr id="7" name="6 Imagen" descr="espe.jpg"/>
            <p:cNvPicPr>
              <a:picLocks noChangeAspect="1"/>
            </p:cNvPicPr>
            <p:nvPr/>
          </p:nvPicPr>
          <p:blipFill>
            <a:blip r:embed="rId5" cstate="print"/>
            <a:stretch>
              <a:fillRect/>
            </a:stretch>
          </p:blipFill>
          <p:spPr>
            <a:xfrm>
              <a:off x="7884368" y="116632"/>
              <a:ext cx="1135013" cy="1135013"/>
            </a:xfrm>
            <a:prstGeom prst="rect">
              <a:avLst/>
            </a:prstGeom>
          </p:spPr>
        </p:pic>
      </p:grpSp>
      <p:sp>
        <p:nvSpPr>
          <p:cNvPr id="8" name="7 CuadroTexto"/>
          <p:cNvSpPr txBox="1"/>
          <p:nvPr/>
        </p:nvSpPr>
        <p:spPr>
          <a:xfrm>
            <a:off x="1907704" y="980728"/>
            <a:ext cx="5904656" cy="1200329"/>
          </a:xfrm>
          <a:prstGeom prst="rect">
            <a:avLst/>
          </a:prstGeom>
          <a:solidFill>
            <a:schemeClr val="accent5">
              <a:lumMod val="60000"/>
              <a:lumOff val="40000"/>
            </a:schemeClr>
          </a:solidFill>
          <a:ln>
            <a:solidFill>
              <a:schemeClr val="tx1"/>
            </a:solidFill>
          </a:ln>
        </p:spPr>
        <p:txBody>
          <a:bodyPr wrap="square" rtlCol="0">
            <a:spAutoFit/>
          </a:bodyPr>
          <a:lstStyle/>
          <a:p>
            <a:pPr algn="just"/>
            <a:r>
              <a:rPr lang="es-EC" b="1" dirty="0" smtClean="0"/>
              <a:t>NO SE DISPONEN DE VERDADEROS CENTROS DE INVESTIGACIÓN CIENTÍFICA Y TECNOLÓGICA DONDE SE DESARROLLEN PROYECTOS DE INVESTIGACIÓN RELACIONADOS CON EL ÁMBITO DE LA DEFENSA.</a:t>
            </a:r>
            <a:endParaRPr lang="es-EC" b="1" dirty="0"/>
          </a:p>
        </p:txBody>
      </p:sp>
      <p:sp>
        <p:nvSpPr>
          <p:cNvPr id="9" name="8 CuadroTexto"/>
          <p:cNvSpPr txBox="1"/>
          <p:nvPr/>
        </p:nvSpPr>
        <p:spPr>
          <a:xfrm>
            <a:off x="1907704" y="2996952"/>
            <a:ext cx="5904656" cy="3139321"/>
          </a:xfrm>
          <a:prstGeom prst="rect">
            <a:avLst/>
          </a:prstGeom>
          <a:solidFill>
            <a:schemeClr val="accent5">
              <a:lumMod val="60000"/>
              <a:lumOff val="40000"/>
            </a:schemeClr>
          </a:solidFill>
          <a:ln>
            <a:solidFill>
              <a:schemeClr val="tx1"/>
            </a:solidFill>
          </a:ln>
        </p:spPr>
        <p:txBody>
          <a:bodyPr wrap="square" rtlCol="0">
            <a:spAutoFit/>
          </a:bodyPr>
          <a:lstStyle/>
          <a:p>
            <a:pPr algn="just"/>
            <a:r>
              <a:rPr lang="es-EC" b="1" dirty="0" smtClean="0"/>
              <a:t>LA SENPLADES CON EL PROPÓSITO DE ARMONIZAR LA INTERACCIÓN Y COMPLEMENTARIEDAD DE LOS FACTORES QUE SE CONSIDERAN BÁSICOS PARA EL CAMBIO DE LA MATRIZ PRODUCTIVA HA ESTABLECIDO EL “ MODELO MACRO PARA LA TRANSFERENCIA DE LA TECNOLOGÍA” EL CUAL ES UN MODELO INTEGRADO, PUES FUSIONA LOS DISTINTOS MODELOS QUE SE ENCUENTRAN ESTABLECIDOS PARA LA TRANSFERENCIA TECNOLÓGICA EN EL MUNDO. EXPRESA TODOS LOS FLUJOS QUE SE PRODUCEN, ASÍ COMO LOS AGENTES QUE INTERVIENEN EN EL PROCESO DE TRANSFERENCIA DE TECNOLOGÍA.</a:t>
            </a:r>
            <a:endParaRPr lang="es-EC"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0" y="0"/>
            <a:ext cx="9019381" cy="6858003"/>
            <a:chOff x="0" y="0"/>
            <a:chExt cx="9019381" cy="6858003"/>
          </a:xfrm>
        </p:grpSpPr>
        <p:sp>
          <p:nvSpPr>
            <p:cNvPr id="3" name="4 CuadroTexto"/>
            <p:cNvSpPr txBox="1"/>
            <p:nvPr/>
          </p:nvSpPr>
          <p:spPr>
            <a:xfrm>
              <a:off x="3" y="5319124"/>
              <a:ext cx="1547661" cy="1538879"/>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smtClean="0">
                  <a:solidFill>
                    <a:prstClr val="black"/>
                  </a:solidFill>
                </a:rPr>
                <a:t>CAPÍTULO 5</a:t>
              </a:r>
              <a:endParaRPr lang="es-EC" sz="2000" b="1" dirty="0">
                <a:solidFill>
                  <a:prstClr val="black"/>
                </a:solidFill>
              </a:endParaRPr>
            </a:p>
            <a:p>
              <a:pPr algn="ctr"/>
              <a:endParaRPr lang="es-EC" sz="2000" dirty="0">
                <a:solidFill>
                  <a:prstClr val="black"/>
                </a:solidFill>
              </a:endParaRPr>
            </a:p>
            <a:p>
              <a:endParaRPr lang="es-EC" sz="1600" dirty="0">
                <a:solidFill>
                  <a:prstClr val="black"/>
                </a:solidFill>
              </a:endParaRPr>
            </a:p>
          </p:txBody>
        </p:sp>
        <p:pic>
          <p:nvPicPr>
            <p:cNvPr id="4" name="3 Imagen" descr="id4.jpg"/>
            <p:cNvPicPr>
              <a:picLocks noChangeAspect="1"/>
            </p:cNvPicPr>
            <p:nvPr/>
          </p:nvPicPr>
          <p:blipFill>
            <a:blip r:embed="rId2" cstate="print"/>
            <a:stretch>
              <a:fillRect/>
            </a:stretch>
          </p:blipFill>
          <p:spPr>
            <a:xfrm>
              <a:off x="0" y="3284984"/>
              <a:ext cx="1475656" cy="1743075"/>
            </a:xfrm>
            <a:prstGeom prst="rect">
              <a:avLst/>
            </a:prstGeom>
          </p:spPr>
        </p:pic>
        <p:pic>
          <p:nvPicPr>
            <p:cNvPr id="5" name="4 Imagen" descr="id6.jpg"/>
            <p:cNvPicPr>
              <a:picLocks noChangeAspect="1"/>
            </p:cNvPicPr>
            <p:nvPr/>
          </p:nvPicPr>
          <p:blipFill>
            <a:blip r:embed="rId3" cstate="print"/>
            <a:stretch>
              <a:fillRect/>
            </a:stretch>
          </p:blipFill>
          <p:spPr>
            <a:xfrm>
              <a:off x="0" y="1700808"/>
              <a:ext cx="1475656" cy="1600200"/>
            </a:xfrm>
            <a:prstGeom prst="rect">
              <a:avLst/>
            </a:prstGeom>
          </p:spPr>
        </p:pic>
        <p:pic>
          <p:nvPicPr>
            <p:cNvPr id="6" name="5 Imagen" descr="id3.jpg"/>
            <p:cNvPicPr>
              <a:picLocks noChangeAspect="1"/>
            </p:cNvPicPr>
            <p:nvPr/>
          </p:nvPicPr>
          <p:blipFill>
            <a:blip r:embed="rId4" cstate="print"/>
            <a:stretch>
              <a:fillRect/>
            </a:stretch>
          </p:blipFill>
          <p:spPr>
            <a:xfrm>
              <a:off x="0" y="0"/>
              <a:ext cx="1475656" cy="1809750"/>
            </a:xfrm>
            <a:prstGeom prst="rect">
              <a:avLst/>
            </a:prstGeom>
          </p:spPr>
        </p:pic>
        <p:pic>
          <p:nvPicPr>
            <p:cNvPr id="7" name="6 Imagen" descr="espe.jpg"/>
            <p:cNvPicPr>
              <a:picLocks noChangeAspect="1"/>
            </p:cNvPicPr>
            <p:nvPr/>
          </p:nvPicPr>
          <p:blipFill>
            <a:blip r:embed="rId5" cstate="print"/>
            <a:stretch>
              <a:fillRect/>
            </a:stretch>
          </p:blipFill>
          <p:spPr>
            <a:xfrm>
              <a:off x="7884368" y="116632"/>
              <a:ext cx="1135013" cy="1135013"/>
            </a:xfrm>
            <a:prstGeom prst="rect">
              <a:avLst/>
            </a:prstGeom>
          </p:spPr>
        </p:pic>
      </p:grpSp>
      <p:sp>
        <p:nvSpPr>
          <p:cNvPr id="8" name="7 CuadroTexto"/>
          <p:cNvSpPr txBox="1"/>
          <p:nvPr/>
        </p:nvSpPr>
        <p:spPr>
          <a:xfrm>
            <a:off x="1691680" y="937751"/>
            <a:ext cx="6120680" cy="3139321"/>
          </a:xfrm>
          <a:prstGeom prst="rect">
            <a:avLst/>
          </a:prstGeom>
          <a:solidFill>
            <a:schemeClr val="accent5">
              <a:lumMod val="60000"/>
              <a:lumOff val="40000"/>
            </a:schemeClr>
          </a:solidFill>
          <a:ln>
            <a:solidFill>
              <a:schemeClr val="tx1"/>
            </a:solidFill>
          </a:ln>
        </p:spPr>
        <p:txBody>
          <a:bodyPr wrap="square" rtlCol="0">
            <a:spAutoFit/>
          </a:bodyPr>
          <a:lstStyle/>
          <a:p>
            <a:pPr algn="just"/>
            <a:r>
              <a:rPr lang="es-EC" b="1" dirty="0" smtClean="0"/>
              <a:t>LOS CENTROS DE TRANSFERENCIA DE TECNOLOGÍA (CTT), CONSTITUYEN EL CORAZÓN DEL MODELO PARA TRANSFERENCIA TECNOLÓGICA, DEBEN ESTAR ASOCIADOS A LA UNIVERSIDAD Y TIENEN LA RESPONSABILIDAD DE SER LOS ENCARGADOS DE RECIBIR LA TECNOLOGÍA Y DESARROLLAR EL PRODUCTO. ESTOS CENTROS DEBEN ESTAR RELACIONADOS A LA INDUSTRIA PARA UNA VEZ DESARROLLADO EL PRODUCTO INTRODUCIRLO EN EL MERCADO COMO PRODUCCIÓN NACIONAL. SIN EMBARGO DE LA IMPORTANCIA DE ESTE CENTRO, EL MISMO NO SE ENCUENTRA MATERIALIZADO DENTRO DEL SISTEMA DE LA DEFENSA.</a:t>
            </a:r>
            <a:endParaRPr lang="es-EC" b="1" dirty="0"/>
          </a:p>
        </p:txBody>
      </p:sp>
      <p:sp>
        <p:nvSpPr>
          <p:cNvPr id="9" name="8 CuadroTexto"/>
          <p:cNvSpPr txBox="1"/>
          <p:nvPr/>
        </p:nvSpPr>
        <p:spPr>
          <a:xfrm>
            <a:off x="1691680" y="4748951"/>
            <a:ext cx="6120680" cy="1200329"/>
          </a:xfrm>
          <a:prstGeom prst="rect">
            <a:avLst/>
          </a:prstGeom>
          <a:solidFill>
            <a:schemeClr val="accent5">
              <a:lumMod val="60000"/>
              <a:lumOff val="40000"/>
            </a:schemeClr>
          </a:solidFill>
          <a:ln>
            <a:solidFill>
              <a:schemeClr val="tx1"/>
            </a:solidFill>
          </a:ln>
        </p:spPr>
        <p:txBody>
          <a:bodyPr wrap="square" rtlCol="0">
            <a:spAutoFit/>
          </a:bodyPr>
          <a:lstStyle/>
          <a:p>
            <a:pPr algn="just"/>
            <a:r>
              <a:rPr lang="es-EC" b="1" dirty="0" smtClean="0"/>
              <a:t>LA UNIVERSIDAD DE FUERZAS ARMADAS-ESPE, NO HA SIDO CONSIDERADA HASTA EL MOMENTO COMO ELEMENTO ARTICULADOR  ENTRE EL DESARROLLO TECNOLÓGICO Y  LA INDUSTRIA DE LA DEFENSA</a:t>
            </a:r>
            <a:endParaRPr lang="es-EC"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0" y="0"/>
            <a:ext cx="9019381" cy="6858003"/>
            <a:chOff x="0" y="0"/>
            <a:chExt cx="9019381" cy="6858003"/>
          </a:xfrm>
        </p:grpSpPr>
        <p:sp>
          <p:nvSpPr>
            <p:cNvPr id="3" name="4 CuadroTexto"/>
            <p:cNvSpPr txBox="1"/>
            <p:nvPr/>
          </p:nvSpPr>
          <p:spPr>
            <a:xfrm>
              <a:off x="3" y="5319124"/>
              <a:ext cx="1547661" cy="1538879"/>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smtClean="0">
                  <a:solidFill>
                    <a:prstClr val="black"/>
                  </a:solidFill>
                </a:rPr>
                <a:t>CAPÍTULO 5</a:t>
              </a:r>
              <a:endParaRPr lang="es-EC" sz="2000" b="1" dirty="0">
                <a:solidFill>
                  <a:prstClr val="black"/>
                </a:solidFill>
              </a:endParaRPr>
            </a:p>
            <a:p>
              <a:pPr algn="ctr"/>
              <a:endParaRPr lang="es-EC" sz="2000" dirty="0">
                <a:solidFill>
                  <a:prstClr val="black"/>
                </a:solidFill>
              </a:endParaRPr>
            </a:p>
            <a:p>
              <a:endParaRPr lang="es-EC" sz="1600" dirty="0">
                <a:solidFill>
                  <a:prstClr val="black"/>
                </a:solidFill>
              </a:endParaRPr>
            </a:p>
          </p:txBody>
        </p:sp>
        <p:pic>
          <p:nvPicPr>
            <p:cNvPr id="4" name="3 Imagen" descr="id4.jpg"/>
            <p:cNvPicPr>
              <a:picLocks noChangeAspect="1"/>
            </p:cNvPicPr>
            <p:nvPr/>
          </p:nvPicPr>
          <p:blipFill>
            <a:blip r:embed="rId2" cstate="print"/>
            <a:stretch>
              <a:fillRect/>
            </a:stretch>
          </p:blipFill>
          <p:spPr>
            <a:xfrm>
              <a:off x="0" y="3284984"/>
              <a:ext cx="1475656" cy="1743075"/>
            </a:xfrm>
            <a:prstGeom prst="rect">
              <a:avLst/>
            </a:prstGeom>
          </p:spPr>
        </p:pic>
        <p:pic>
          <p:nvPicPr>
            <p:cNvPr id="5" name="4 Imagen" descr="id6.jpg"/>
            <p:cNvPicPr>
              <a:picLocks noChangeAspect="1"/>
            </p:cNvPicPr>
            <p:nvPr/>
          </p:nvPicPr>
          <p:blipFill>
            <a:blip r:embed="rId3" cstate="print"/>
            <a:stretch>
              <a:fillRect/>
            </a:stretch>
          </p:blipFill>
          <p:spPr>
            <a:xfrm>
              <a:off x="0" y="1700808"/>
              <a:ext cx="1475656" cy="1600200"/>
            </a:xfrm>
            <a:prstGeom prst="rect">
              <a:avLst/>
            </a:prstGeom>
          </p:spPr>
        </p:pic>
        <p:pic>
          <p:nvPicPr>
            <p:cNvPr id="6" name="5 Imagen" descr="id3.jpg"/>
            <p:cNvPicPr>
              <a:picLocks noChangeAspect="1"/>
            </p:cNvPicPr>
            <p:nvPr/>
          </p:nvPicPr>
          <p:blipFill>
            <a:blip r:embed="rId4" cstate="print"/>
            <a:stretch>
              <a:fillRect/>
            </a:stretch>
          </p:blipFill>
          <p:spPr>
            <a:xfrm>
              <a:off x="0" y="0"/>
              <a:ext cx="1475656" cy="1809750"/>
            </a:xfrm>
            <a:prstGeom prst="rect">
              <a:avLst/>
            </a:prstGeom>
          </p:spPr>
        </p:pic>
        <p:pic>
          <p:nvPicPr>
            <p:cNvPr id="7" name="6 Imagen" descr="espe.jpg"/>
            <p:cNvPicPr>
              <a:picLocks noChangeAspect="1"/>
            </p:cNvPicPr>
            <p:nvPr/>
          </p:nvPicPr>
          <p:blipFill>
            <a:blip r:embed="rId5" cstate="print"/>
            <a:stretch>
              <a:fillRect/>
            </a:stretch>
          </p:blipFill>
          <p:spPr>
            <a:xfrm>
              <a:off x="7884368" y="116632"/>
              <a:ext cx="1135013" cy="1135013"/>
            </a:xfrm>
            <a:prstGeom prst="rect">
              <a:avLst/>
            </a:prstGeom>
          </p:spPr>
        </p:pic>
      </p:grpSp>
      <p:sp>
        <p:nvSpPr>
          <p:cNvPr id="8" name="7 CuadroTexto"/>
          <p:cNvSpPr txBox="1"/>
          <p:nvPr/>
        </p:nvSpPr>
        <p:spPr>
          <a:xfrm>
            <a:off x="1979712" y="1120676"/>
            <a:ext cx="5760640" cy="2308324"/>
          </a:xfrm>
          <a:prstGeom prst="rect">
            <a:avLst/>
          </a:prstGeom>
          <a:solidFill>
            <a:schemeClr val="accent5">
              <a:lumMod val="60000"/>
              <a:lumOff val="40000"/>
            </a:schemeClr>
          </a:solidFill>
          <a:ln>
            <a:solidFill>
              <a:schemeClr val="tx1"/>
            </a:solidFill>
          </a:ln>
        </p:spPr>
        <p:txBody>
          <a:bodyPr wrap="square" rtlCol="0">
            <a:spAutoFit/>
          </a:bodyPr>
          <a:lstStyle/>
          <a:p>
            <a:pPr algn="just"/>
            <a:r>
              <a:rPr lang="es-EC" b="1" dirty="0" smtClean="0"/>
              <a:t>LA ADQUISICIÓN DE MATERIAL MILITAR QUE SE REALIZA PARA FUERZAS ARMADAS NO CONSIDERA EL NIVEL DE TRANSFERENCIA TECNOLÓGICA DESEADA, POR LO QUE LA TRANSFERENCIA TECNOLÓGICA QUE SE ALCANZA ES ESCASA O NULA, PERJUDICANDO EL FORTALECIMIENTO DE LA INDUSTRIA DE LA DEFENSA, INCUMPLIENDO LAS DISPOSICIONES GUBERNAMENTAL QUE PRETENDEN ALCANZAR LA AUTONOMÍA ESTRATÉGICA</a:t>
            </a:r>
            <a:endParaRPr lang="es-EC" b="1" dirty="0"/>
          </a:p>
        </p:txBody>
      </p:sp>
      <p:sp>
        <p:nvSpPr>
          <p:cNvPr id="9" name="8 CuadroTexto"/>
          <p:cNvSpPr txBox="1"/>
          <p:nvPr/>
        </p:nvSpPr>
        <p:spPr>
          <a:xfrm>
            <a:off x="1979712" y="4122946"/>
            <a:ext cx="5760640" cy="1754326"/>
          </a:xfrm>
          <a:prstGeom prst="rect">
            <a:avLst/>
          </a:prstGeom>
          <a:solidFill>
            <a:schemeClr val="accent5">
              <a:lumMod val="60000"/>
              <a:lumOff val="40000"/>
            </a:schemeClr>
          </a:solidFill>
          <a:ln>
            <a:solidFill>
              <a:schemeClr val="tx1"/>
            </a:solidFill>
          </a:ln>
        </p:spPr>
        <p:txBody>
          <a:bodyPr wrap="square" rtlCol="0">
            <a:spAutoFit/>
          </a:bodyPr>
          <a:lstStyle/>
          <a:p>
            <a:pPr algn="just"/>
            <a:r>
              <a:rPr lang="es-EC" b="1" dirty="0" smtClean="0"/>
              <a:t>EL CONSEJO DE DEFENSA SUDAMERICANO NO HA ESTABLECIDO HASTA EL MOMENTO PROYECTOS DE ASOCIACIÓN DE EMPRESAS INVOLUCRADAS EN EL ÁMBITO DE LA DEFENSA DE LOS DISTINTOS PAÍSES MIEMBROS, EXCEPTO EL ACUERDO PARA LA CONSTRUCCIÓN DE UNASUR 1</a:t>
            </a:r>
            <a:endParaRPr lang="es-EC"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0" y="-3"/>
            <a:ext cx="9019381" cy="6858003"/>
            <a:chOff x="0" y="0"/>
            <a:chExt cx="9019381" cy="6858003"/>
          </a:xfrm>
        </p:grpSpPr>
        <p:sp>
          <p:nvSpPr>
            <p:cNvPr id="3" name="4 CuadroTexto"/>
            <p:cNvSpPr txBox="1"/>
            <p:nvPr/>
          </p:nvSpPr>
          <p:spPr>
            <a:xfrm>
              <a:off x="3" y="4826682"/>
              <a:ext cx="1547661" cy="2031321"/>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b="1" dirty="0">
                <a:solidFill>
                  <a:prstClr val="black"/>
                </a:solidFill>
              </a:endParaRPr>
            </a:p>
            <a:p>
              <a:pPr algn="ctr"/>
              <a:endParaRPr lang="es-EC" b="1" dirty="0" smtClean="0">
                <a:solidFill>
                  <a:prstClr val="black"/>
                </a:solidFill>
              </a:endParaRPr>
            </a:p>
            <a:p>
              <a:pPr algn="ctr"/>
              <a:r>
                <a:rPr lang="es-EC" b="1" dirty="0" smtClean="0">
                  <a:solidFill>
                    <a:prstClr val="black"/>
                  </a:solidFill>
                </a:rPr>
                <a:t>CAPÍTULO 5</a:t>
              </a:r>
            </a:p>
            <a:p>
              <a:pPr algn="ctr"/>
              <a:endParaRPr lang="es-EC" b="1" dirty="0">
                <a:solidFill>
                  <a:prstClr val="black"/>
                </a:solidFill>
              </a:endParaRPr>
            </a:p>
            <a:p>
              <a:pPr algn="ctr"/>
              <a:endParaRPr lang="es-EC" dirty="0">
                <a:solidFill>
                  <a:prstClr val="black"/>
                </a:solidFill>
              </a:endParaRPr>
            </a:p>
            <a:p>
              <a:endParaRPr lang="es-EC" dirty="0">
                <a:solidFill>
                  <a:prstClr val="black"/>
                </a:solidFill>
              </a:endParaRPr>
            </a:p>
          </p:txBody>
        </p:sp>
        <p:pic>
          <p:nvPicPr>
            <p:cNvPr id="4" name="3 Imagen" descr="id4.jpg"/>
            <p:cNvPicPr>
              <a:picLocks noChangeAspect="1"/>
            </p:cNvPicPr>
            <p:nvPr/>
          </p:nvPicPr>
          <p:blipFill>
            <a:blip r:embed="rId2" cstate="print"/>
            <a:stretch>
              <a:fillRect/>
            </a:stretch>
          </p:blipFill>
          <p:spPr>
            <a:xfrm>
              <a:off x="0" y="3284984"/>
              <a:ext cx="1475656" cy="1743075"/>
            </a:xfrm>
            <a:prstGeom prst="rect">
              <a:avLst/>
            </a:prstGeom>
          </p:spPr>
        </p:pic>
        <p:pic>
          <p:nvPicPr>
            <p:cNvPr id="5" name="4 Imagen" descr="id6.jpg"/>
            <p:cNvPicPr>
              <a:picLocks noChangeAspect="1"/>
            </p:cNvPicPr>
            <p:nvPr/>
          </p:nvPicPr>
          <p:blipFill>
            <a:blip r:embed="rId3" cstate="print"/>
            <a:stretch>
              <a:fillRect/>
            </a:stretch>
          </p:blipFill>
          <p:spPr>
            <a:xfrm>
              <a:off x="0" y="1700808"/>
              <a:ext cx="1475656" cy="1600200"/>
            </a:xfrm>
            <a:prstGeom prst="rect">
              <a:avLst/>
            </a:prstGeom>
          </p:spPr>
        </p:pic>
        <p:pic>
          <p:nvPicPr>
            <p:cNvPr id="6" name="5 Imagen" descr="id3.jpg"/>
            <p:cNvPicPr>
              <a:picLocks noChangeAspect="1"/>
            </p:cNvPicPr>
            <p:nvPr/>
          </p:nvPicPr>
          <p:blipFill>
            <a:blip r:embed="rId4" cstate="print"/>
            <a:stretch>
              <a:fillRect/>
            </a:stretch>
          </p:blipFill>
          <p:spPr>
            <a:xfrm>
              <a:off x="0" y="0"/>
              <a:ext cx="1475656" cy="1809750"/>
            </a:xfrm>
            <a:prstGeom prst="rect">
              <a:avLst/>
            </a:prstGeom>
          </p:spPr>
        </p:pic>
        <p:pic>
          <p:nvPicPr>
            <p:cNvPr id="7" name="6 Imagen" descr="espe.jpg"/>
            <p:cNvPicPr>
              <a:picLocks noChangeAspect="1"/>
            </p:cNvPicPr>
            <p:nvPr/>
          </p:nvPicPr>
          <p:blipFill>
            <a:blip r:embed="rId5" cstate="print"/>
            <a:stretch>
              <a:fillRect/>
            </a:stretch>
          </p:blipFill>
          <p:spPr>
            <a:xfrm>
              <a:off x="7884368" y="116632"/>
              <a:ext cx="1135013" cy="1135013"/>
            </a:xfrm>
            <a:prstGeom prst="rect">
              <a:avLst/>
            </a:prstGeom>
          </p:spPr>
        </p:pic>
      </p:grpSp>
      <p:sp>
        <p:nvSpPr>
          <p:cNvPr id="9" name="8 CuadroTexto"/>
          <p:cNvSpPr txBox="1"/>
          <p:nvPr/>
        </p:nvSpPr>
        <p:spPr>
          <a:xfrm>
            <a:off x="1979712" y="1484784"/>
            <a:ext cx="5760640" cy="1477328"/>
          </a:xfrm>
          <a:prstGeom prst="rect">
            <a:avLst/>
          </a:prstGeom>
          <a:solidFill>
            <a:schemeClr val="accent5">
              <a:lumMod val="60000"/>
              <a:lumOff val="40000"/>
            </a:schemeClr>
          </a:solidFill>
          <a:ln>
            <a:solidFill>
              <a:schemeClr val="tx1"/>
            </a:solidFill>
          </a:ln>
        </p:spPr>
        <p:txBody>
          <a:bodyPr wrap="square" rtlCol="0">
            <a:spAutoFit/>
          </a:bodyPr>
          <a:lstStyle/>
          <a:p>
            <a:pPr algn="just"/>
            <a:r>
              <a:rPr lang="es-EC" b="1" dirty="0" smtClean="0"/>
              <a:t>NO EXISTE ARTICULACIÓN ENTRE LAS AUTORIDADES DEL MINISTERIO DE DEFENSA Y LOS MANDOS MILITARES PARA ALCANZAR LA DEFINICIÓN DEL TIPO DE INDUSTRIA DE LA DEFENSA QUE SE REQUIERE PARA SATISFACER LAS NECESIDADES DE FUERZAS ARMADAS</a:t>
            </a:r>
            <a:endParaRPr lang="es-EC" b="1" dirty="0"/>
          </a:p>
        </p:txBody>
      </p:sp>
      <p:sp>
        <p:nvSpPr>
          <p:cNvPr id="10" name="9 CuadroTexto"/>
          <p:cNvSpPr txBox="1"/>
          <p:nvPr/>
        </p:nvSpPr>
        <p:spPr>
          <a:xfrm>
            <a:off x="1979712" y="4028871"/>
            <a:ext cx="5760640" cy="1200329"/>
          </a:xfrm>
          <a:prstGeom prst="rect">
            <a:avLst/>
          </a:prstGeom>
          <a:solidFill>
            <a:schemeClr val="accent5">
              <a:lumMod val="60000"/>
              <a:lumOff val="40000"/>
            </a:schemeClr>
          </a:solidFill>
          <a:ln>
            <a:solidFill>
              <a:schemeClr val="tx1"/>
            </a:solidFill>
          </a:ln>
        </p:spPr>
        <p:txBody>
          <a:bodyPr wrap="square" rtlCol="0">
            <a:spAutoFit/>
          </a:bodyPr>
          <a:lstStyle/>
          <a:p>
            <a:pPr algn="just"/>
            <a:r>
              <a:rPr lang="es-EC" b="1" dirty="0" smtClean="0"/>
              <a:t>LA DIRECCIÓN DE INDUSTRIA DE LA DEFENSA SE ENCUENTRA ELABORANDO EL PLAN DE INDUSTRIAS DE LA DEFENSA, EN EL CUAL SE RECOGEN LAS CONCLUSIONES DE LA PRESENTE INVESTIGACIÓN</a:t>
            </a:r>
            <a:endParaRPr lang="es-EC"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0" y="0"/>
            <a:ext cx="9019381" cy="6858003"/>
            <a:chOff x="0" y="0"/>
            <a:chExt cx="9019381" cy="6858003"/>
          </a:xfrm>
        </p:grpSpPr>
        <p:sp>
          <p:nvSpPr>
            <p:cNvPr id="3" name="4 CuadroTexto"/>
            <p:cNvSpPr txBox="1"/>
            <p:nvPr/>
          </p:nvSpPr>
          <p:spPr>
            <a:xfrm>
              <a:off x="3" y="5011348"/>
              <a:ext cx="1547661" cy="1846655"/>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a:solidFill>
                    <a:prstClr val="black"/>
                  </a:solidFill>
                </a:rPr>
                <a:t>ANEXO IV. </a:t>
              </a:r>
            </a:p>
            <a:p>
              <a:pPr algn="ctr"/>
              <a:r>
                <a:rPr lang="es-EC" sz="2000" b="1" dirty="0">
                  <a:solidFill>
                    <a:prstClr val="black"/>
                  </a:solidFill>
                </a:rPr>
                <a:t>Y V</a:t>
              </a:r>
            </a:p>
            <a:p>
              <a:pPr algn="ctr"/>
              <a:endParaRPr lang="es-EC" sz="2000" dirty="0">
                <a:solidFill>
                  <a:prstClr val="black"/>
                </a:solidFill>
              </a:endParaRPr>
            </a:p>
            <a:p>
              <a:endParaRPr lang="es-EC" sz="1600" dirty="0">
                <a:solidFill>
                  <a:prstClr val="black"/>
                </a:solidFill>
              </a:endParaRPr>
            </a:p>
          </p:txBody>
        </p:sp>
        <p:pic>
          <p:nvPicPr>
            <p:cNvPr id="4" name="3 Imagen" descr="id4.jpg"/>
            <p:cNvPicPr>
              <a:picLocks noChangeAspect="1"/>
            </p:cNvPicPr>
            <p:nvPr/>
          </p:nvPicPr>
          <p:blipFill>
            <a:blip r:embed="rId2" cstate="print"/>
            <a:stretch>
              <a:fillRect/>
            </a:stretch>
          </p:blipFill>
          <p:spPr>
            <a:xfrm>
              <a:off x="0" y="3284984"/>
              <a:ext cx="1475656" cy="1743075"/>
            </a:xfrm>
            <a:prstGeom prst="rect">
              <a:avLst/>
            </a:prstGeom>
          </p:spPr>
        </p:pic>
        <p:pic>
          <p:nvPicPr>
            <p:cNvPr id="5" name="4 Imagen" descr="id6.jpg"/>
            <p:cNvPicPr>
              <a:picLocks noChangeAspect="1"/>
            </p:cNvPicPr>
            <p:nvPr/>
          </p:nvPicPr>
          <p:blipFill>
            <a:blip r:embed="rId3" cstate="print"/>
            <a:stretch>
              <a:fillRect/>
            </a:stretch>
          </p:blipFill>
          <p:spPr>
            <a:xfrm>
              <a:off x="0" y="1700808"/>
              <a:ext cx="1475656" cy="1600200"/>
            </a:xfrm>
            <a:prstGeom prst="rect">
              <a:avLst/>
            </a:prstGeom>
          </p:spPr>
        </p:pic>
        <p:pic>
          <p:nvPicPr>
            <p:cNvPr id="6" name="5 Imagen" descr="id3.jpg"/>
            <p:cNvPicPr>
              <a:picLocks noChangeAspect="1"/>
            </p:cNvPicPr>
            <p:nvPr/>
          </p:nvPicPr>
          <p:blipFill>
            <a:blip r:embed="rId4" cstate="print"/>
            <a:stretch>
              <a:fillRect/>
            </a:stretch>
          </p:blipFill>
          <p:spPr>
            <a:xfrm>
              <a:off x="0" y="0"/>
              <a:ext cx="1475656" cy="1809750"/>
            </a:xfrm>
            <a:prstGeom prst="rect">
              <a:avLst/>
            </a:prstGeom>
          </p:spPr>
        </p:pic>
        <p:pic>
          <p:nvPicPr>
            <p:cNvPr id="7" name="6 Imagen" descr="espe.jpg"/>
            <p:cNvPicPr>
              <a:picLocks noChangeAspect="1"/>
            </p:cNvPicPr>
            <p:nvPr/>
          </p:nvPicPr>
          <p:blipFill>
            <a:blip r:embed="rId5" cstate="print"/>
            <a:stretch>
              <a:fillRect/>
            </a:stretch>
          </p:blipFill>
          <p:spPr>
            <a:xfrm>
              <a:off x="7884368" y="116632"/>
              <a:ext cx="1135013" cy="1135013"/>
            </a:xfrm>
            <a:prstGeom prst="rect">
              <a:avLst/>
            </a:prstGeom>
          </p:spPr>
        </p:pic>
      </p:grpSp>
      <p:sp>
        <p:nvSpPr>
          <p:cNvPr id="23" name="22 CuadroTexto"/>
          <p:cNvSpPr txBox="1"/>
          <p:nvPr/>
        </p:nvSpPr>
        <p:spPr>
          <a:xfrm>
            <a:off x="3" y="5021887"/>
            <a:ext cx="1547661" cy="1877433"/>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sz="2000" b="1" dirty="0" smtClean="0">
              <a:solidFill>
                <a:prstClr val="black"/>
              </a:solidFill>
            </a:endParaRPr>
          </a:p>
          <a:p>
            <a:pPr algn="ctr"/>
            <a:r>
              <a:rPr lang="es-EC" sz="2000" b="1" dirty="0" smtClean="0">
                <a:solidFill>
                  <a:prstClr val="black"/>
                </a:solidFill>
              </a:rPr>
              <a:t>CAPÍTULO 1 </a:t>
            </a:r>
            <a:endParaRPr lang="es-EC" sz="2000" b="1" dirty="0">
              <a:solidFill>
                <a:prstClr val="black"/>
              </a:solidFill>
            </a:endParaRPr>
          </a:p>
          <a:p>
            <a:pPr algn="ctr"/>
            <a:r>
              <a:rPr lang="es-EC" sz="2000" b="1" dirty="0" smtClean="0">
                <a:solidFill>
                  <a:prstClr val="black"/>
                </a:solidFill>
              </a:rPr>
              <a:t>EL PROBLEMA</a:t>
            </a:r>
          </a:p>
          <a:p>
            <a:pPr algn="ctr"/>
            <a:endParaRPr lang="es-EC" sz="2000" b="1" dirty="0" smtClean="0">
              <a:solidFill>
                <a:prstClr val="black"/>
              </a:solidFill>
            </a:endParaRPr>
          </a:p>
          <a:p>
            <a:pPr algn="ctr"/>
            <a:endParaRPr lang="es-EC" sz="1600" dirty="0">
              <a:solidFill>
                <a:prstClr val="black"/>
              </a:solidFill>
            </a:endParaRPr>
          </a:p>
        </p:txBody>
      </p:sp>
      <p:graphicFrame>
        <p:nvGraphicFramePr>
          <p:cNvPr id="25" name="24 Diagrama"/>
          <p:cNvGraphicFramePr/>
          <p:nvPr/>
        </p:nvGraphicFramePr>
        <p:xfrm>
          <a:off x="1547664" y="404664"/>
          <a:ext cx="7272808" cy="645333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4" name="23 CuadroTexto"/>
          <p:cNvSpPr txBox="1"/>
          <p:nvPr/>
        </p:nvSpPr>
        <p:spPr>
          <a:xfrm>
            <a:off x="1979712" y="4149080"/>
            <a:ext cx="2160240" cy="646331"/>
          </a:xfrm>
          <a:prstGeom prst="rect">
            <a:avLst/>
          </a:prstGeom>
          <a:solidFill>
            <a:schemeClr val="tx2">
              <a:lumMod val="60000"/>
              <a:lumOff val="40000"/>
              <a:alpha val="0"/>
            </a:schemeClr>
          </a:solidFill>
        </p:spPr>
        <p:txBody>
          <a:bodyPr wrap="square" rtlCol="0">
            <a:spAutoFit/>
          </a:bodyPr>
          <a:lstStyle/>
          <a:p>
            <a:pPr algn="ctr"/>
            <a:r>
              <a:rPr lang="es-EC" b="1" dirty="0" smtClean="0">
                <a:solidFill>
                  <a:srgbClr val="FFFF00"/>
                </a:solidFill>
              </a:rPr>
              <a:t>INDUSTRIA DE LA DEFENSA</a:t>
            </a:r>
            <a:endParaRPr lang="es-EC" b="1" dirty="0">
              <a:solidFill>
                <a:srgbClr val="FFFF00"/>
              </a:solidFill>
            </a:endParaRPr>
          </a:p>
        </p:txBody>
      </p:sp>
      <p:sp>
        <p:nvSpPr>
          <p:cNvPr id="26" name="25 CuadroTexto"/>
          <p:cNvSpPr txBox="1"/>
          <p:nvPr/>
        </p:nvSpPr>
        <p:spPr>
          <a:xfrm>
            <a:off x="5076056" y="212447"/>
            <a:ext cx="2880320" cy="1200329"/>
          </a:xfrm>
          <a:prstGeom prst="rect">
            <a:avLst/>
          </a:prstGeom>
          <a:noFill/>
        </p:spPr>
        <p:txBody>
          <a:bodyPr wrap="square" rtlCol="0">
            <a:spAutoFit/>
          </a:bodyPr>
          <a:lstStyle/>
          <a:p>
            <a:pPr lvl="0" algn="just"/>
            <a:r>
              <a:rPr lang="es-EC" b="1" dirty="0" smtClean="0"/>
              <a:t>EL COMERCIO ES LA FUENTE DE LAS FINANZAS Y LAS FINANZAS ES EL NERVIO VITAL DE LA GUERRA</a:t>
            </a:r>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1"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ox(in)">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1">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0" y="-3"/>
            <a:ext cx="9019381" cy="6858003"/>
            <a:chOff x="0" y="0"/>
            <a:chExt cx="9019381" cy="6858003"/>
          </a:xfrm>
        </p:grpSpPr>
        <p:sp>
          <p:nvSpPr>
            <p:cNvPr id="3" name="4 CuadroTexto"/>
            <p:cNvSpPr txBox="1"/>
            <p:nvPr/>
          </p:nvSpPr>
          <p:spPr>
            <a:xfrm>
              <a:off x="3" y="4826682"/>
              <a:ext cx="1547661" cy="2031321"/>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b="1" dirty="0">
                <a:solidFill>
                  <a:prstClr val="black"/>
                </a:solidFill>
              </a:endParaRPr>
            </a:p>
            <a:p>
              <a:pPr algn="ctr"/>
              <a:endParaRPr lang="es-EC" b="1" dirty="0" smtClean="0">
                <a:solidFill>
                  <a:prstClr val="black"/>
                </a:solidFill>
              </a:endParaRPr>
            </a:p>
            <a:p>
              <a:pPr algn="ctr"/>
              <a:r>
                <a:rPr lang="es-EC" b="1" dirty="0" smtClean="0">
                  <a:solidFill>
                    <a:prstClr val="black"/>
                  </a:solidFill>
                </a:rPr>
                <a:t>CAPÍTULO 5</a:t>
              </a:r>
            </a:p>
            <a:p>
              <a:pPr algn="ctr"/>
              <a:endParaRPr lang="es-EC" b="1" dirty="0">
                <a:solidFill>
                  <a:prstClr val="black"/>
                </a:solidFill>
              </a:endParaRPr>
            </a:p>
            <a:p>
              <a:pPr algn="ctr"/>
              <a:endParaRPr lang="es-EC" dirty="0">
                <a:solidFill>
                  <a:prstClr val="black"/>
                </a:solidFill>
              </a:endParaRPr>
            </a:p>
            <a:p>
              <a:endParaRPr lang="es-EC" dirty="0">
                <a:solidFill>
                  <a:prstClr val="black"/>
                </a:solidFill>
              </a:endParaRPr>
            </a:p>
          </p:txBody>
        </p:sp>
        <p:pic>
          <p:nvPicPr>
            <p:cNvPr id="4" name="3 Imagen" descr="id4.jpg"/>
            <p:cNvPicPr>
              <a:picLocks noChangeAspect="1"/>
            </p:cNvPicPr>
            <p:nvPr/>
          </p:nvPicPr>
          <p:blipFill>
            <a:blip r:embed="rId2" cstate="print"/>
            <a:stretch>
              <a:fillRect/>
            </a:stretch>
          </p:blipFill>
          <p:spPr>
            <a:xfrm>
              <a:off x="0" y="3284984"/>
              <a:ext cx="1475656" cy="1743075"/>
            </a:xfrm>
            <a:prstGeom prst="rect">
              <a:avLst/>
            </a:prstGeom>
          </p:spPr>
        </p:pic>
        <p:pic>
          <p:nvPicPr>
            <p:cNvPr id="5" name="4 Imagen" descr="id6.jpg"/>
            <p:cNvPicPr>
              <a:picLocks noChangeAspect="1"/>
            </p:cNvPicPr>
            <p:nvPr/>
          </p:nvPicPr>
          <p:blipFill>
            <a:blip r:embed="rId3" cstate="print"/>
            <a:stretch>
              <a:fillRect/>
            </a:stretch>
          </p:blipFill>
          <p:spPr>
            <a:xfrm>
              <a:off x="0" y="1700808"/>
              <a:ext cx="1475656" cy="1600200"/>
            </a:xfrm>
            <a:prstGeom prst="rect">
              <a:avLst/>
            </a:prstGeom>
          </p:spPr>
        </p:pic>
        <p:pic>
          <p:nvPicPr>
            <p:cNvPr id="6" name="5 Imagen" descr="id3.jpg"/>
            <p:cNvPicPr>
              <a:picLocks noChangeAspect="1"/>
            </p:cNvPicPr>
            <p:nvPr/>
          </p:nvPicPr>
          <p:blipFill>
            <a:blip r:embed="rId4" cstate="print"/>
            <a:stretch>
              <a:fillRect/>
            </a:stretch>
          </p:blipFill>
          <p:spPr>
            <a:xfrm>
              <a:off x="0" y="0"/>
              <a:ext cx="1475656" cy="1809750"/>
            </a:xfrm>
            <a:prstGeom prst="rect">
              <a:avLst/>
            </a:prstGeom>
          </p:spPr>
        </p:pic>
        <p:pic>
          <p:nvPicPr>
            <p:cNvPr id="7" name="6 Imagen" descr="espe.jpg"/>
            <p:cNvPicPr>
              <a:picLocks noChangeAspect="1"/>
            </p:cNvPicPr>
            <p:nvPr/>
          </p:nvPicPr>
          <p:blipFill>
            <a:blip r:embed="rId5" cstate="print"/>
            <a:stretch>
              <a:fillRect/>
            </a:stretch>
          </p:blipFill>
          <p:spPr>
            <a:xfrm>
              <a:off x="7884368" y="116632"/>
              <a:ext cx="1135013" cy="1135013"/>
            </a:xfrm>
            <a:prstGeom prst="rect">
              <a:avLst/>
            </a:prstGeom>
          </p:spPr>
        </p:pic>
      </p:grpSp>
      <p:sp>
        <p:nvSpPr>
          <p:cNvPr id="8" name="7 Rectángulo"/>
          <p:cNvSpPr/>
          <p:nvPr/>
        </p:nvSpPr>
        <p:spPr>
          <a:xfrm>
            <a:off x="1547664" y="2897068"/>
            <a:ext cx="7452320" cy="110799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6600" b="1" cap="none" spc="50" dirty="0" smtClean="0">
                <a:ln w="11430"/>
                <a:solidFill>
                  <a:schemeClr val="tx2">
                    <a:lumMod val="75000"/>
                  </a:schemeClr>
                </a:solidFill>
                <a:effectLst>
                  <a:outerShdw blurRad="76200" dist="50800" dir="5400000" algn="tl" rotWithShape="0">
                    <a:srgbClr val="000000">
                      <a:alpha val="65000"/>
                    </a:srgbClr>
                  </a:outerShdw>
                </a:effectLst>
              </a:rPr>
              <a:t>RECOMENDACIONES</a:t>
            </a:r>
            <a:endParaRPr lang="es-ES" sz="6600" b="1" cap="none" spc="50" dirty="0">
              <a:ln w="11430"/>
              <a:solidFill>
                <a:schemeClr val="tx2">
                  <a:lumMod val="75000"/>
                </a:schemeClr>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0" y="0"/>
            <a:ext cx="9019381" cy="6858003"/>
            <a:chOff x="0" y="0"/>
            <a:chExt cx="9019381" cy="6858003"/>
          </a:xfrm>
        </p:grpSpPr>
        <p:sp>
          <p:nvSpPr>
            <p:cNvPr id="3" name="4 CuadroTexto"/>
            <p:cNvSpPr txBox="1"/>
            <p:nvPr/>
          </p:nvSpPr>
          <p:spPr>
            <a:xfrm>
              <a:off x="3" y="5319124"/>
              <a:ext cx="1547661" cy="1538879"/>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smtClean="0">
                  <a:solidFill>
                    <a:prstClr val="black"/>
                  </a:solidFill>
                </a:rPr>
                <a:t>CAPÍTULO 5</a:t>
              </a:r>
              <a:endParaRPr lang="es-EC" sz="2000" b="1" dirty="0">
                <a:solidFill>
                  <a:prstClr val="black"/>
                </a:solidFill>
              </a:endParaRPr>
            </a:p>
            <a:p>
              <a:pPr algn="ctr"/>
              <a:endParaRPr lang="es-EC" sz="2000" dirty="0">
                <a:solidFill>
                  <a:prstClr val="black"/>
                </a:solidFill>
              </a:endParaRPr>
            </a:p>
            <a:p>
              <a:endParaRPr lang="es-EC" sz="1600" dirty="0">
                <a:solidFill>
                  <a:prstClr val="black"/>
                </a:solidFill>
              </a:endParaRPr>
            </a:p>
          </p:txBody>
        </p:sp>
        <p:pic>
          <p:nvPicPr>
            <p:cNvPr id="4" name="3 Imagen" descr="id4.jpg"/>
            <p:cNvPicPr>
              <a:picLocks noChangeAspect="1"/>
            </p:cNvPicPr>
            <p:nvPr/>
          </p:nvPicPr>
          <p:blipFill>
            <a:blip r:embed="rId2" cstate="print"/>
            <a:stretch>
              <a:fillRect/>
            </a:stretch>
          </p:blipFill>
          <p:spPr>
            <a:xfrm>
              <a:off x="0" y="3284984"/>
              <a:ext cx="1475656" cy="1743075"/>
            </a:xfrm>
            <a:prstGeom prst="rect">
              <a:avLst/>
            </a:prstGeom>
          </p:spPr>
        </p:pic>
        <p:pic>
          <p:nvPicPr>
            <p:cNvPr id="5" name="4 Imagen" descr="id6.jpg"/>
            <p:cNvPicPr>
              <a:picLocks noChangeAspect="1"/>
            </p:cNvPicPr>
            <p:nvPr/>
          </p:nvPicPr>
          <p:blipFill>
            <a:blip r:embed="rId3" cstate="print"/>
            <a:stretch>
              <a:fillRect/>
            </a:stretch>
          </p:blipFill>
          <p:spPr>
            <a:xfrm>
              <a:off x="0" y="1700808"/>
              <a:ext cx="1475656" cy="1600200"/>
            </a:xfrm>
            <a:prstGeom prst="rect">
              <a:avLst/>
            </a:prstGeom>
          </p:spPr>
        </p:pic>
        <p:pic>
          <p:nvPicPr>
            <p:cNvPr id="6" name="5 Imagen" descr="id3.jpg"/>
            <p:cNvPicPr>
              <a:picLocks noChangeAspect="1"/>
            </p:cNvPicPr>
            <p:nvPr/>
          </p:nvPicPr>
          <p:blipFill>
            <a:blip r:embed="rId4" cstate="print"/>
            <a:stretch>
              <a:fillRect/>
            </a:stretch>
          </p:blipFill>
          <p:spPr>
            <a:xfrm>
              <a:off x="0" y="0"/>
              <a:ext cx="1475656" cy="1809750"/>
            </a:xfrm>
            <a:prstGeom prst="rect">
              <a:avLst/>
            </a:prstGeom>
          </p:spPr>
        </p:pic>
        <p:pic>
          <p:nvPicPr>
            <p:cNvPr id="7" name="6 Imagen" descr="espe.jpg"/>
            <p:cNvPicPr>
              <a:picLocks noChangeAspect="1"/>
            </p:cNvPicPr>
            <p:nvPr/>
          </p:nvPicPr>
          <p:blipFill>
            <a:blip r:embed="rId5" cstate="print"/>
            <a:stretch>
              <a:fillRect/>
            </a:stretch>
          </p:blipFill>
          <p:spPr>
            <a:xfrm>
              <a:off x="7884368" y="116632"/>
              <a:ext cx="1135013" cy="1135013"/>
            </a:xfrm>
            <a:prstGeom prst="rect">
              <a:avLst/>
            </a:prstGeom>
          </p:spPr>
        </p:pic>
      </p:grpSp>
      <p:sp>
        <p:nvSpPr>
          <p:cNvPr id="8" name="7 CuadroTexto"/>
          <p:cNvSpPr txBox="1"/>
          <p:nvPr/>
        </p:nvSpPr>
        <p:spPr>
          <a:xfrm>
            <a:off x="1835696" y="404664"/>
            <a:ext cx="5976664" cy="646331"/>
          </a:xfrm>
          <a:prstGeom prst="rect">
            <a:avLst/>
          </a:prstGeom>
          <a:solidFill>
            <a:schemeClr val="accent6">
              <a:lumMod val="60000"/>
              <a:lumOff val="40000"/>
            </a:schemeClr>
          </a:solidFill>
          <a:ln>
            <a:solidFill>
              <a:schemeClr val="tx1"/>
            </a:solidFill>
          </a:ln>
        </p:spPr>
        <p:txBody>
          <a:bodyPr wrap="square" rtlCol="0">
            <a:spAutoFit/>
          </a:bodyPr>
          <a:lstStyle/>
          <a:p>
            <a:pPr algn="just"/>
            <a:r>
              <a:rPr lang="es-EC" b="1" dirty="0" smtClean="0"/>
              <a:t>EL TIPO DE FUERZAS ARMADAS QUE SE PROYECTA ALCANZAR EN EL FUTURO.</a:t>
            </a:r>
            <a:endParaRPr lang="es-EC" b="1" dirty="0"/>
          </a:p>
        </p:txBody>
      </p:sp>
      <p:sp>
        <p:nvSpPr>
          <p:cNvPr id="9" name="8 CuadroTexto"/>
          <p:cNvSpPr txBox="1"/>
          <p:nvPr/>
        </p:nvSpPr>
        <p:spPr>
          <a:xfrm>
            <a:off x="1835696" y="1412776"/>
            <a:ext cx="5976664" cy="923330"/>
          </a:xfrm>
          <a:prstGeom prst="rect">
            <a:avLst/>
          </a:prstGeom>
          <a:solidFill>
            <a:schemeClr val="accent6">
              <a:lumMod val="60000"/>
              <a:lumOff val="40000"/>
            </a:schemeClr>
          </a:solidFill>
          <a:ln>
            <a:solidFill>
              <a:schemeClr val="tx1"/>
            </a:solidFill>
          </a:ln>
        </p:spPr>
        <p:txBody>
          <a:bodyPr wrap="square" rtlCol="0">
            <a:spAutoFit/>
          </a:bodyPr>
          <a:lstStyle/>
          <a:p>
            <a:pPr lvl="0" algn="just"/>
            <a:r>
              <a:rPr lang="es-EC" b="1" dirty="0" smtClean="0"/>
              <a:t>LAS CARACTERÍSTICAS DEL MATERIAL, EQUIPO Y ARMAMENTO QUE DEBERÁN DISPONER ESTAS FUERZAS Y QUE PERMITA CUMPLIR CON SUS MISIONES A CABALIDAD.</a:t>
            </a:r>
            <a:endParaRPr lang="es-EC" b="1" dirty="0"/>
          </a:p>
        </p:txBody>
      </p:sp>
      <p:sp>
        <p:nvSpPr>
          <p:cNvPr id="10" name="9 CuadroTexto"/>
          <p:cNvSpPr txBox="1"/>
          <p:nvPr/>
        </p:nvSpPr>
        <p:spPr>
          <a:xfrm>
            <a:off x="1835696" y="2708920"/>
            <a:ext cx="5976664" cy="1477328"/>
          </a:xfrm>
          <a:prstGeom prst="rect">
            <a:avLst/>
          </a:prstGeom>
          <a:solidFill>
            <a:schemeClr val="accent6">
              <a:lumMod val="60000"/>
              <a:lumOff val="40000"/>
            </a:schemeClr>
          </a:solidFill>
          <a:ln>
            <a:solidFill>
              <a:schemeClr val="tx1"/>
            </a:solidFill>
          </a:ln>
        </p:spPr>
        <p:txBody>
          <a:bodyPr wrap="square" rtlCol="0">
            <a:spAutoFit/>
          </a:bodyPr>
          <a:lstStyle/>
          <a:p>
            <a:pPr algn="just"/>
            <a:r>
              <a:rPr lang="es-EC" b="1" dirty="0" smtClean="0"/>
              <a:t>LAS METAS A ALCANZAR EN CADA UNA DE LAS ETAPAS DEL DESARROLLO TECNOLÓGICO ENTRE LA INDUSTRIA DE LA DEFENSA, LA UNIVERSIDAD DE  FUERZAS ARMADAS-ESPE Y LOS CENTROS DE INVESTIGACIÓN Y DESARROLLO TECNOLÓGICO DE FUERZAS ARMADAS.</a:t>
            </a:r>
            <a:endParaRPr lang="es-EC" b="1" dirty="0"/>
          </a:p>
        </p:txBody>
      </p:sp>
      <p:sp>
        <p:nvSpPr>
          <p:cNvPr id="11" name="10 CuadroTexto"/>
          <p:cNvSpPr txBox="1"/>
          <p:nvPr/>
        </p:nvSpPr>
        <p:spPr>
          <a:xfrm>
            <a:off x="1835696" y="4494019"/>
            <a:ext cx="5976664" cy="2031325"/>
          </a:xfrm>
          <a:prstGeom prst="rect">
            <a:avLst/>
          </a:prstGeom>
          <a:solidFill>
            <a:schemeClr val="accent6">
              <a:lumMod val="60000"/>
              <a:lumOff val="40000"/>
            </a:schemeClr>
          </a:solidFill>
          <a:ln>
            <a:solidFill>
              <a:schemeClr val="tx1"/>
            </a:solidFill>
          </a:ln>
        </p:spPr>
        <p:txBody>
          <a:bodyPr wrap="square" rtlCol="0">
            <a:spAutoFit/>
          </a:bodyPr>
          <a:lstStyle/>
          <a:p>
            <a:pPr algn="just"/>
            <a:r>
              <a:rPr lang="es-EC" b="1" dirty="0" smtClean="0"/>
              <a:t>EL NIVEL DE ABASTECIMIENTO QUE SE PUEDE ALCANZAR A TRAVÉS DE LA INDUSTRIA DE LA DEFENSA NACIONAL Y LA COMPLEMENTARIEDAD CON LA ADQUISICIÓN EXTERNA, PROYECTANDO LA TRANSFERENCIA TECNOLÓGICA A OBTENER Y EL NIVEL DE DESARROLLO TECNOLÓGICO QUE SE PROCURA ALCANZAR CON LA PARTICIPACIÓN DE LA UNIVERSIDAD DE FUERZAS ARMADAS-ESPE.</a:t>
            </a:r>
            <a:endParaRPr lang="es-EC"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0" y="0"/>
            <a:ext cx="9019381" cy="6858003"/>
            <a:chOff x="0" y="0"/>
            <a:chExt cx="9019381" cy="6858003"/>
          </a:xfrm>
        </p:grpSpPr>
        <p:sp>
          <p:nvSpPr>
            <p:cNvPr id="3" name="4 CuadroTexto"/>
            <p:cNvSpPr txBox="1"/>
            <p:nvPr/>
          </p:nvSpPr>
          <p:spPr>
            <a:xfrm>
              <a:off x="3" y="5319124"/>
              <a:ext cx="1547661" cy="1538879"/>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smtClean="0">
                  <a:solidFill>
                    <a:prstClr val="black"/>
                  </a:solidFill>
                </a:rPr>
                <a:t>CAPÍTULO 5</a:t>
              </a:r>
              <a:endParaRPr lang="es-EC" sz="2000" b="1" dirty="0">
                <a:solidFill>
                  <a:prstClr val="black"/>
                </a:solidFill>
              </a:endParaRPr>
            </a:p>
            <a:p>
              <a:pPr algn="ctr"/>
              <a:endParaRPr lang="es-EC" sz="2000" dirty="0">
                <a:solidFill>
                  <a:prstClr val="black"/>
                </a:solidFill>
              </a:endParaRPr>
            </a:p>
            <a:p>
              <a:endParaRPr lang="es-EC" sz="1600" dirty="0">
                <a:solidFill>
                  <a:prstClr val="black"/>
                </a:solidFill>
              </a:endParaRPr>
            </a:p>
          </p:txBody>
        </p:sp>
        <p:pic>
          <p:nvPicPr>
            <p:cNvPr id="4" name="3 Imagen" descr="id4.jpg"/>
            <p:cNvPicPr>
              <a:picLocks noChangeAspect="1"/>
            </p:cNvPicPr>
            <p:nvPr/>
          </p:nvPicPr>
          <p:blipFill>
            <a:blip r:embed="rId2" cstate="print"/>
            <a:stretch>
              <a:fillRect/>
            </a:stretch>
          </p:blipFill>
          <p:spPr>
            <a:xfrm>
              <a:off x="0" y="3284984"/>
              <a:ext cx="1475656" cy="1743075"/>
            </a:xfrm>
            <a:prstGeom prst="rect">
              <a:avLst/>
            </a:prstGeom>
          </p:spPr>
        </p:pic>
        <p:pic>
          <p:nvPicPr>
            <p:cNvPr id="5" name="4 Imagen" descr="id6.jpg"/>
            <p:cNvPicPr>
              <a:picLocks noChangeAspect="1"/>
            </p:cNvPicPr>
            <p:nvPr/>
          </p:nvPicPr>
          <p:blipFill>
            <a:blip r:embed="rId3" cstate="print"/>
            <a:stretch>
              <a:fillRect/>
            </a:stretch>
          </p:blipFill>
          <p:spPr>
            <a:xfrm>
              <a:off x="0" y="1700808"/>
              <a:ext cx="1475656" cy="1600200"/>
            </a:xfrm>
            <a:prstGeom prst="rect">
              <a:avLst/>
            </a:prstGeom>
          </p:spPr>
        </p:pic>
        <p:pic>
          <p:nvPicPr>
            <p:cNvPr id="6" name="5 Imagen" descr="id3.jpg"/>
            <p:cNvPicPr>
              <a:picLocks noChangeAspect="1"/>
            </p:cNvPicPr>
            <p:nvPr/>
          </p:nvPicPr>
          <p:blipFill>
            <a:blip r:embed="rId4" cstate="print"/>
            <a:stretch>
              <a:fillRect/>
            </a:stretch>
          </p:blipFill>
          <p:spPr>
            <a:xfrm>
              <a:off x="0" y="0"/>
              <a:ext cx="1475656" cy="1809750"/>
            </a:xfrm>
            <a:prstGeom prst="rect">
              <a:avLst/>
            </a:prstGeom>
          </p:spPr>
        </p:pic>
        <p:pic>
          <p:nvPicPr>
            <p:cNvPr id="7" name="6 Imagen" descr="espe.jpg"/>
            <p:cNvPicPr>
              <a:picLocks noChangeAspect="1"/>
            </p:cNvPicPr>
            <p:nvPr/>
          </p:nvPicPr>
          <p:blipFill>
            <a:blip r:embed="rId5" cstate="print"/>
            <a:stretch>
              <a:fillRect/>
            </a:stretch>
          </p:blipFill>
          <p:spPr>
            <a:xfrm>
              <a:off x="7884368" y="116632"/>
              <a:ext cx="1135013" cy="1135013"/>
            </a:xfrm>
            <a:prstGeom prst="rect">
              <a:avLst/>
            </a:prstGeom>
          </p:spPr>
        </p:pic>
      </p:grpSp>
      <p:sp>
        <p:nvSpPr>
          <p:cNvPr id="8" name="7 CuadroTexto"/>
          <p:cNvSpPr txBox="1"/>
          <p:nvPr/>
        </p:nvSpPr>
        <p:spPr>
          <a:xfrm>
            <a:off x="1835696" y="1340768"/>
            <a:ext cx="6336704" cy="4801314"/>
          </a:xfrm>
          <a:prstGeom prst="rect">
            <a:avLst/>
          </a:prstGeom>
          <a:solidFill>
            <a:schemeClr val="accent6">
              <a:lumMod val="60000"/>
              <a:lumOff val="40000"/>
            </a:schemeClr>
          </a:solidFill>
          <a:ln w="38100">
            <a:solidFill>
              <a:schemeClr val="tx1"/>
            </a:solidFill>
          </a:ln>
        </p:spPr>
        <p:txBody>
          <a:bodyPr wrap="square" rtlCol="0">
            <a:spAutoFit/>
          </a:bodyPr>
          <a:lstStyle/>
          <a:p>
            <a:pPr lvl="0" algn="just"/>
            <a:r>
              <a:rPr lang="es-EC" b="1" dirty="0" smtClean="0"/>
              <a:t>ADOPTAR EL MODELO DE TRANSFERENCIA TECNOLÓGICA COMO INSTRUMENTO METODOLÓGICO QUE PERMITE LA ARTICULACIÓN ENTRE LA INVERSIÓN PÚBLICA, QUE OBLIGA A LA INTERRELACIÓN ENTRE LA PLANIFICACIÓN MILITAR Y LA ADQUISICIÓN DE LOS MATERIALES Y EQUIPOS NECESARIOS PARA EL CUMPLIMIENTO DE LA MISMA; LA INVESTIGACIÓN, A TRAVÉS DEL CENTRO DE TRANSFERENCIA TECNOLÓGICA QUE DEBE ESTAR LIGADA A LA UNIVERSIDAD DE FUERZAS ARMADAS-ESPE; Y LA INDUSTRIA DE LA DEFENSA. EL EMPLEO DE ESTE MODELO PERMITIRÍA APROVECHAR LAS OPORTUNIDADES QUE OFRECE EL MODELO DEL CAMBIO DE LA MATRIZ PRODUCTIVA, DISPUESTO POR EL GOBIERNO NACIONAL. ASPECTO QUE POSIBILITA EL DESARROLLO ARMÓNICO DE LA INDUSTRIA DE LA DEFENSA EN ESTRECHA COORDINACIÓN CON LA PLANIFICACIÓN MILITAR, INCIDIENDO DE ESTA MANERA, DE FORMA PROFUNDA EN EL MEJORAMIENTO DE LA MISMA, LO QUE PERMITIRÁ AL SECTOR DEFENSA, CUMPLIR CON ÉXITO SU MISIÓN FUNDAMENTAL.</a:t>
            </a:r>
            <a:endParaRPr lang="es-EC"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3 CuadroTexto"/>
          <p:cNvSpPr txBox="1">
            <a:spLocks noChangeArrowheads="1"/>
          </p:cNvSpPr>
          <p:nvPr/>
        </p:nvSpPr>
        <p:spPr bwMode="auto">
          <a:xfrm>
            <a:off x="2465192" y="2780928"/>
            <a:ext cx="4915120" cy="1323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6" tIns="45718" rIns="91436"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s-EC" altLang="es-ES" sz="8000" b="1" dirty="0">
                <a:solidFill>
                  <a:schemeClr val="tx2">
                    <a:lumMod val="75000"/>
                  </a:schemeClr>
                </a:solidFill>
              </a:rPr>
              <a:t>GRACIAS</a:t>
            </a:r>
          </a:p>
        </p:txBody>
      </p:sp>
      <p:grpSp>
        <p:nvGrpSpPr>
          <p:cNvPr id="11" name="10 Grupo"/>
          <p:cNvGrpSpPr/>
          <p:nvPr/>
        </p:nvGrpSpPr>
        <p:grpSpPr>
          <a:xfrm>
            <a:off x="0" y="0"/>
            <a:ext cx="9019381" cy="6858003"/>
            <a:chOff x="0" y="0"/>
            <a:chExt cx="9019381" cy="6858003"/>
          </a:xfrm>
        </p:grpSpPr>
        <p:sp>
          <p:nvSpPr>
            <p:cNvPr id="14" name="4 CuadroTexto"/>
            <p:cNvSpPr txBox="1"/>
            <p:nvPr/>
          </p:nvSpPr>
          <p:spPr>
            <a:xfrm>
              <a:off x="3" y="5319124"/>
              <a:ext cx="1547661" cy="1538879"/>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smtClean="0">
                  <a:solidFill>
                    <a:prstClr val="black"/>
                  </a:solidFill>
                </a:rPr>
                <a:t>FIN</a:t>
              </a:r>
              <a:endParaRPr lang="es-EC" sz="2000" b="1" dirty="0">
                <a:solidFill>
                  <a:prstClr val="black"/>
                </a:solidFill>
              </a:endParaRPr>
            </a:p>
            <a:p>
              <a:pPr algn="ctr"/>
              <a:endParaRPr lang="es-EC" sz="2000" dirty="0">
                <a:solidFill>
                  <a:prstClr val="black"/>
                </a:solidFill>
              </a:endParaRPr>
            </a:p>
            <a:p>
              <a:endParaRPr lang="es-EC" sz="1600" dirty="0">
                <a:solidFill>
                  <a:prstClr val="black"/>
                </a:solidFill>
              </a:endParaRPr>
            </a:p>
          </p:txBody>
        </p:sp>
        <p:pic>
          <p:nvPicPr>
            <p:cNvPr id="7" name="6 Imagen" descr="id4.jpg"/>
            <p:cNvPicPr>
              <a:picLocks noChangeAspect="1"/>
            </p:cNvPicPr>
            <p:nvPr/>
          </p:nvPicPr>
          <p:blipFill>
            <a:blip r:embed="rId2" cstate="print"/>
            <a:stretch>
              <a:fillRect/>
            </a:stretch>
          </p:blipFill>
          <p:spPr>
            <a:xfrm>
              <a:off x="0" y="3284984"/>
              <a:ext cx="1475656" cy="1743075"/>
            </a:xfrm>
            <a:prstGeom prst="rect">
              <a:avLst/>
            </a:prstGeom>
          </p:spPr>
        </p:pic>
        <p:pic>
          <p:nvPicPr>
            <p:cNvPr id="8" name="7 Imagen" descr="id6.jpg"/>
            <p:cNvPicPr>
              <a:picLocks noChangeAspect="1"/>
            </p:cNvPicPr>
            <p:nvPr/>
          </p:nvPicPr>
          <p:blipFill>
            <a:blip r:embed="rId3" cstate="print"/>
            <a:stretch>
              <a:fillRect/>
            </a:stretch>
          </p:blipFill>
          <p:spPr>
            <a:xfrm>
              <a:off x="0" y="1700808"/>
              <a:ext cx="1475656" cy="1600200"/>
            </a:xfrm>
            <a:prstGeom prst="rect">
              <a:avLst/>
            </a:prstGeom>
          </p:spPr>
        </p:pic>
        <p:pic>
          <p:nvPicPr>
            <p:cNvPr id="9" name="8 Imagen" descr="id3.jpg"/>
            <p:cNvPicPr>
              <a:picLocks noChangeAspect="1"/>
            </p:cNvPicPr>
            <p:nvPr/>
          </p:nvPicPr>
          <p:blipFill>
            <a:blip r:embed="rId4" cstate="print"/>
            <a:stretch>
              <a:fillRect/>
            </a:stretch>
          </p:blipFill>
          <p:spPr>
            <a:xfrm>
              <a:off x="0" y="0"/>
              <a:ext cx="1475656" cy="1809750"/>
            </a:xfrm>
            <a:prstGeom prst="rect">
              <a:avLst/>
            </a:prstGeom>
          </p:spPr>
        </p:pic>
        <p:pic>
          <p:nvPicPr>
            <p:cNvPr id="10" name="9 Imagen" descr="espe.jpg"/>
            <p:cNvPicPr>
              <a:picLocks noChangeAspect="1"/>
            </p:cNvPicPr>
            <p:nvPr/>
          </p:nvPicPr>
          <p:blipFill>
            <a:blip r:embed="rId5" cstate="print"/>
            <a:stretch>
              <a:fillRect/>
            </a:stretch>
          </p:blipFill>
          <p:spPr>
            <a:xfrm>
              <a:off x="7884368" y="116632"/>
              <a:ext cx="1135013" cy="1135013"/>
            </a:xfrm>
            <a:prstGeom prst="rect">
              <a:avLst/>
            </a:prstGeom>
          </p:spPr>
        </p:pic>
      </p:grpSp>
    </p:spTree>
    <p:extLst>
      <p:ext uri="{BB962C8B-B14F-4D97-AF65-F5344CB8AC3E}">
        <p14:creationId xmlns:p14="http://schemas.microsoft.com/office/powerpoint/2010/main" xmlns="" val="3808012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0" y="0"/>
            <a:ext cx="9019381" cy="6858003"/>
            <a:chOff x="0" y="0"/>
            <a:chExt cx="9019381" cy="6858003"/>
          </a:xfrm>
        </p:grpSpPr>
        <p:sp>
          <p:nvSpPr>
            <p:cNvPr id="3" name="4 CuadroTexto"/>
            <p:cNvSpPr txBox="1"/>
            <p:nvPr/>
          </p:nvSpPr>
          <p:spPr>
            <a:xfrm>
              <a:off x="3" y="5011348"/>
              <a:ext cx="1547661" cy="1846655"/>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a:solidFill>
                    <a:prstClr val="black"/>
                  </a:solidFill>
                </a:rPr>
                <a:t>ANEXO IV. </a:t>
              </a:r>
            </a:p>
            <a:p>
              <a:pPr algn="ctr"/>
              <a:r>
                <a:rPr lang="es-EC" sz="2000" b="1" dirty="0">
                  <a:solidFill>
                    <a:prstClr val="black"/>
                  </a:solidFill>
                </a:rPr>
                <a:t>Y V</a:t>
              </a:r>
            </a:p>
            <a:p>
              <a:pPr algn="ctr"/>
              <a:endParaRPr lang="es-EC" sz="2000" dirty="0">
                <a:solidFill>
                  <a:prstClr val="black"/>
                </a:solidFill>
              </a:endParaRPr>
            </a:p>
            <a:p>
              <a:endParaRPr lang="es-EC" sz="1600" dirty="0">
                <a:solidFill>
                  <a:prstClr val="black"/>
                </a:solidFill>
              </a:endParaRPr>
            </a:p>
          </p:txBody>
        </p:sp>
        <p:pic>
          <p:nvPicPr>
            <p:cNvPr id="4" name="3 Imagen" descr="id4.jpg"/>
            <p:cNvPicPr>
              <a:picLocks noChangeAspect="1"/>
            </p:cNvPicPr>
            <p:nvPr/>
          </p:nvPicPr>
          <p:blipFill>
            <a:blip r:embed="rId2" cstate="print"/>
            <a:stretch>
              <a:fillRect/>
            </a:stretch>
          </p:blipFill>
          <p:spPr>
            <a:xfrm>
              <a:off x="0" y="3284984"/>
              <a:ext cx="1475656" cy="1743075"/>
            </a:xfrm>
            <a:prstGeom prst="rect">
              <a:avLst/>
            </a:prstGeom>
          </p:spPr>
        </p:pic>
        <p:pic>
          <p:nvPicPr>
            <p:cNvPr id="5" name="4 Imagen" descr="id6.jpg"/>
            <p:cNvPicPr>
              <a:picLocks noChangeAspect="1"/>
            </p:cNvPicPr>
            <p:nvPr/>
          </p:nvPicPr>
          <p:blipFill>
            <a:blip r:embed="rId3" cstate="print"/>
            <a:stretch>
              <a:fillRect/>
            </a:stretch>
          </p:blipFill>
          <p:spPr>
            <a:xfrm>
              <a:off x="0" y="1700808"/>
              <a:ext cx="1475656" cy="1600200"/>
            </a:xfrm>
            <a:prstGeom prst="rect">
              <a:avLst/>
            </a:prstGeom>
          </p:spPr>
        </p:pic>
        <p:pic>
          <p:nvPicPr>
            <p:cNvPr id="6" name="5 Imagen" descr="id3.jpg"/>
            <p:cNvPicPr>
              <a:picLocks noChangeAspect="1"/>
            </p:cNvPicPr>
            <p:nvPr/>
          </p:nvPicPr>
          <p:blipFill>
            <a:blip r:embed="rId4" cstate="print"/>
            <a:stretch>
              <a:fillRect/>
            </a:stretch>
          </p:blipFill>
          <p:spPr>
            <a:xfrm>
              <a:off x="0" y="0"/>
              <a:ext cx="1475656" cy="1809750"/>
            </a:xfrm>
            <a:prstGeom prst="rect">
              <a:avLst/>
            </a:prstGeom>
          </p:spPr>
        </p:pic>
        <p:pic>
          <p:nvPicPr>
            <p:cNvPr id="7" name="6 Imagen" descr="espe.jpg"/>
            <p:cNvPicPr>
              <a:picLocks noChangeAspect="1"/>
            </p:cNvPicPr>
            <p:nvPr/>
          </p:nvPicPr>
          <p:blipFill>
            <a:blip r:embed="rId5" cstate="print"/>
            <a:stretch>
              <a:fillRect/>
            </a:stretch>
          </p:blipFill>
          <p:spPr>
            <a:xfrm>
              <a:off x="7884368" y="116632"/>
              <a:ext cx="1135013" cy="1135013"/>
            </a:xfrm>
            <a:prstGeom prst="rect">
              <a:avLst/>
            </a:prstGeom>
          </p:spPr>
        </p:pic>
      </p:grpSp>
      <p:sp>
        <p:nvSpPr>
          <p:cNvPr id="8" name="7 CuadroTexto"/>
          <p:cNvSpPr txBox="1"/>
          <p:nvPr/>
        </p:nvSpPr>
        <p:spPr>
          <a:xfrm>
            <a:off x="3" y="5021887"/>
            <a:ext cx="1547661" cy="1877433"/>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sz="2000" b="1" dirty="0" smtClean="0">
              <a:solidFill>
                <a:prstClr val="black"/>
              </a:solidFill>
            </a:endParaRPr>
          </a:p>
          <a:p>
            <a:pPr algn="ctr"/>
            <a:r>
              <a:rPr lang="es-EC" sz="2000" b="1" dirty="0" smtClean="0">
                <a:solidFill>
                  <a:prstClr val="black"/>
                </a:solidFill>
              </a:rPr>
              <a:t>CAPÍTULO 1 </a:t>
            </a:r>
            <a:endParaRPr lang="es-EC" sz="2000" b="1" dirty="0">
              <a:solidFill>
                <a:prstClr val="black"/>
              </a:solidFill>
            </a:endParaRPr>
          </a:p>
          <a:p>
            <a:pPr algn="ctr"/>
            <a:r>
              <a:rPr lang="es-EC" sz="2000" b="1" dirty="0" smtClean="0">
                <a:solidFill>
                  <a:prstClr val="black"/>
                </a:solidFill>
              </a:rPr>
              <a:t>PLANTEA-MIENTO DEL PROBLEMA</a:t>
            </a:r>
          </a:p>
          <a:p>
            <a:pPr algn="ctr"/>
            <a:endParaRPr lang="es-EC" sz="1600" dirty="0">
              <a:solidFill>
                <a:prstClr val="black"/>
              </a:solidFill>
            </a:endParaRPr>
          </a:p>
        </p:txBody>
      </p:sp>
      <p:grpSp>
        <p:nvGrpSpPr>
          <p:cNvPr id="13" name="12 Grupo"/>
          <p:cNvGrpSpPr/>
          <p:nvPr/>
        </p:nvGrpSpPr>
        <p:grpSpPr>
          <a:xfrm>
            <a:off x="1691680" y="903328"/>
            <a:ext cx="7488832" cy="5478000"/>
            <a:chOff x="1876171" y="1393060"/>
            <a:chExt cx="5601487" cy="4067875"/>
          </a:xfrm>
        </p:grpSpPr>
        <p:sp>
          <p:nvSpPr>
            <p:cNvPr id="14" name="13 Forma libre"/>
            <p:cNvSpPr/>
            <p:nvPr/>
          </p:nvSpPr>
          <p:spPr>
            <a:xfrm rot="2561600">
              <a:off x="3454133" y="4239888"/>
              <a:ext cx="617111" cy="57656"/>
            </a:xfrm>
            <a:custGeom>
              <a:avLst/>
              <a:gdLst/>
              <a:ahLst/>
              <a:cxnLst/>
              <a:rect l="0" t="0" r="0" b="0"/>
              <a:pathLst>
                <a:path>
                  <a:moveTo>
                    <a:pt x="0" y="28828"/>
                  </a:moveTo>
                  <a:lnTo>
                    <a:pt x="617111" y="2882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14 Forma libre"/>
            <p:cNvSpPr/>
            <p:nvPr/>
          </p:nvSpPr>
          <p:spPr>
            <a:xfrm>
              <a:off x="3535903" y="3400171"/>
              <a:ext cx="685829" cy="57656"/>
            </a:xfrm>
            <a:custGeom>
              <a:avLst/>
              <a:gdLst/>
              <a:ahLst/>
              <a:cxnLst/>
              <a:rect l="0" t="0" r="0" b="0"/>
              <a:pathLst>
                <a:path>
                  <a:moveTo>
                    <a:pt x="0" y="28828"/>
                  </a:moveTo>
                  <a:lnTo>
                    <a:pt x="685829" y="2882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15 Forma libre"/>
            <p:cNvSpPr/>
            <p:nvPr/>
          </p:nvSpPr>
          <p:spPr>
            <a:xfrm rot="18976238">
              <a:off x="3470262" y="2582834"/>
              <a:ext cx="473278" cy="57656"/>
            </a:xfrm>
            <a:custGeom>
              <a:avLst/>
              <a:gdLst/>
              <a:ahLst/>
              <a:cxnLst/>
              <a:rect l="0" t="0" r="0" b="0"/>
              <a:pathLst>
                <a:path>
                  <a:moveTo>
                    <a:pt x="0" y="28828"/>
                  </a:moveTo>
                  <a:lnTo>
                    <a:pt x="473278" y="2882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16 Elipse"/>
            <p:cNvSpPr/>
            <p:nvPr/>
          </p:nvSpPr>
          <p:spPr>
            <a:xfrm>
              <a:off x="1876171" y="2452687"/>
              <a:ext cx="1952624" cy="1952624"/>
            </a:xfrm>
            <a:prstGeom prst="ellipse">
              <a:avLst/>
            </a:prstGeom>
            <a:blipFill rotWithShape="0">
              <a:blip r:embed="rId4"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17 Forma libre"/>
            <p:cNvSpPr/>
            <p:nvPr/>
          </p:nvSpPr>
          <p:spPr>
            <a:xfrm>
              <a:off x="3922868" y="2840808"/>
              <a:ext cx="1600711" cy="1171575"/>
            </a:xfrm>
            <a:custGeom>
              <a:avLst/>
              <a:gdLst>
                <a:gd name="connsiteX0" fmla="*/ 0 w 1600711"/>
                <a:gd name="connsiteY0" fmla="*/ 585788 h 1171575"/>
                <a:gd name="connsiteX1" fmla="*/ 327654 w 1600711"/>
                <a:gd name="connsiteY1" fmla="*/ 113085 h 1171575"/>
                <a:gd name="connsiteX2" fmla="*/ 800357 w 1600711"/>
                <a:gd name="connsiteY2" fmla="*/ 1 h 1171575"/>
                <a:gd name="connsiteX3" fmla="*/ 1273060 w 1600711"/>
                <a:gd name="connsiteY3" fmla="*/ 113086 h 1171575"/>
                <a:gd name="connsiteX4" fmla="*/ 1600712 w 1600711"/>
                <a:gd name="connsiteY4" fmla="*/ 585790 h 1171575"/>
                <a:gd name="connsiteX5" fmla="*/ 1273059 w 1600711"/>
                <a:gd name="connsiteY5" fmla="*/ 1058493 h 1171575"/>
                <a:gd name="connsiteX6" fmla="*/ 800356 w 1600711"/>
                <a:gd name="connsiteY6" fmla="*/ 1171578 h 1171575"/>
                <a:gd name="connsiteX7" fmla="*/ 327653 w 1600711"/>
                <a:gd name="connsiteY7" fmla="*/ 1058493 h 1171575"/>
                <a:gd name="connsiteX8" fmla="*/ 1 w 1600711"/>
                <a:gd name="connsiteY8" fmla="*/ 585789 h 1171575"/>
                <a:gd name="connsiteX9" fmla="*/ 0 w 1600711"/>
                <a:gd name="connsiteY9" fmla="*/ 585788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0711" h="1171575">
                  <a:moveTo>
                    <a:pt x="0" y="585788"/>
                  </a:moveTo>
                  <a:cubicBezTo>
                    <a:pt x="0" y="398998"/>
                    <a:pt x="121712" y="223406"/>
                    <a:pt x="327654" y="113085"/>
                  </a:cubicBezTo>
                  <a:cubicBezTo>
                    <a:pt x="464817" y="39608"/>
                    <a:pt x="630380" y="0"/>
                    <a:pt x="800357" y="1"/>
                  </a:cubicBezTo>
                  <a:cubicBezTo>
                    <a:pt x="970334" y="1"/>
                    <a:pt x="1135897" y="39609"/>
                    <a:pt x="1273060" y="113086"/>
                  </a:cubicBezTo>
                  <a:cubicBezTo>
                    <a:pt x="1479002" y="223408"/>
                    <a:pt x="1600713" y="399000"/>
                    <a:pt x="1600712" y="585790"/>
                  </a:cubicBezTo>
                  <a:cubicBezTo>
                    <a:pt x="1600712" y="772580"/>
                    <a:pt x="1479001" y="948172"/>
                    <a:pt x="1273059" y="1058493"/>
                  </a:cubicBezTo>
                  <a:cubicBezTo>
                    <a:pt x="1135896" y="1131970"/>
                    <a:pt x="970333" y="1171578"/>
                    <a:pt x="800356" y="1171578"/>
                  </a:cubicBezTo>
                  <a:cubicBezTo>
                    <a:pt x="630379" y="1171578"/>
                    <a:pt x="464816" y="1131970"/>
                    <a:pt x="327653" y="1058493"/>
                  </a:cubicBezTo>
                  <a:cubicBezTo>
                    <a:pt x="121711" y="948171"/>
                    <a:pt x="0" y="772580"/>
                    <a:pt x="1" y="585789"/>
                  </a:cubicBezTo>
                  <a:lnTo>
                    <a:pt x="0" y="58578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9659" tIns="186813" rIns="249659" bIns="186813" numCol="1" spcCol="1270" anchor="ctr" anchorCtr="0">
              <a:noAutofit/>
            </a:bodyPr>
            <a:lstStyle/>
            <a:p>
              <a:pPr lvl="0" algn="ctr" defTabSz="1066800">
                <a:lnSpc>
                  <a:spcPct val="90000"/>
                </a:lnSpc>
                <a:spcBef>
                  <a:spcPct val="0"/>
                </a:spcBef>
                <a:spcAft>
                  <a:spcPct val="35000"/>
                </a:spcAft>
              </a:pPr>
              <a:r>
                <a:rPr lang="es-EC" sz="2800" b="1" kern="1200" dirty="0" smtClean="0"/>
                <a:t>PNBV</a:t>
              </a:r>
              <a:endParaRPr lang="es-EC" sz="2800" b="1" kern="1200" dirty="0"/>
            </a:p>
          </p:txBody>
        </p:sp>
        <p:sp>
          <p:nvSpPr>
            <p:cNvPr id="19" name="18 Forma libre"/>
            <p:cNvSpPr/>
            <p:nvPr/>
          </p:nvSpPr>
          <p:spPr>
            <a:xfrm>
              <a:off x="5372444" y="2845617"/>
              <a:ext cx="2105214" cy="1171575"/>
            </a:xfrm>
            <a:custGeom>
              <a:avLst/>
              <a:gdLst>
                <a:gd name="connsiteX0" fmla="*/ 0 w 2401066"/>
                <a:gd name="connsiteY0" fmla="*/ 0 h 1171575"/>
                <a:gd name="connsiteX1" fmla="*/ 2401066 w 2401066"/>
                <a:gd name="connsiteY1" fmla="*/ 0 h 1171575"/>
                <a:gd name="connsiteX2" fmla="*/ 2401066 w 2401066"/>
                <a:gd name="connsiteY2" fmla="*/ 1171575 h 1171575"/>
                <a:gd name="connsiteX3" fmla="*/ 0 w 2401066"/>
                <a:gd name="connsiteY3" fmla="*/ 1171575 h 1171575"/>
                <a:gd name="connsiteX4" fmla="*/ 0 w 2401066"/>
                <a:gd name="connsiteY4" fmla="*/ 0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066" h="1171575">
                  <a:moveTo>
                    <a:pt x="0" y="0"/>
                  </a:moveTo>
                  <a:lnTo>
                    <a:pt x="2401066" y="0"/>
                  </a:lnTo>
                  <a:lnTo>
                    <a:pt x="2401066" y="1171575"/>
                  </a:lnTo>
                  <a:lnTo>
                    <a:pt x="0" y="11715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28600" lvl="1" indent="-228600" algn="l" defTabSz="1066800">
                <a:lnSpc>
                  <a:spcPct val="90000"/>
                </a:lnSpc>
                <a:spcBef>
                  <a:spcPct val="0"/>
                </a:spcBef>
                <a:spcAft>
                  <a:spcPct val="15000"/>
                </a:spcAft>
                <a:buChar char="••"/>
              </a:pPr>
              <a:r>
                <a:rPr lang="es-EC" sz="2400" b="1" kern="1200" dirty="0" smtClean="0"/>
                <a:t>OBJETIVO 10</a:t>
              </a:r>
              <a:endParaRPr lang="es-EC" sz="2400" b="1" kern="1200" dirty="0"/>
            </a:p>
            <a:p>
              <a:pPr marL="228600" lvl="1" indent="-228600" algn="l" defTabSz="1066800">
                <a:lnSpc>
                  <a:spcPct val="90000"/>
                </a:lnSpc>
                <a:spcBef>
                  <a:spcPct val="0"/>
                </a:spcBef>
                <a:spcAft>
                  <a:spcPct val="15000"/>
                </a:spcAft>
                <a:buChar char="••"/>
              </a:pPr>
              <a:r>
                <a:rPr lang="es-EC" sz="2400" b="1" kern="1200" dirty="0" smtClean="0"/>
                <a:t>CAMBIO  MATRIZ</a:t>
              </a:r>
              <a:endParaRPr lang="es-EC" sz="2400" b="1" kern="1200" dirty="0"/>
            </a:p>
          </p:txBody>
        </p:sp>
        <p:sp>
          <p:nvSpPr>
            <p:cNvPr id="20" name="19 Forma libre"/>
            <p:cNvSpPr/>
            <p:nvPr/>
          </p:nvSpPr>
          <p:spPr>
            <a:xfrm>
              <a:off x="3444404" y="1393060"/>
              <a:ext cx="1286371" cy="1233860"/>
            </a:xfrm>
            <a:custGeom>
              <a:avLst/>
              <a:gdLst>
                <a:gd name="connsiteX0" fmla="*/ 0 w 1171575"/>
                <a:gd name="connsiteY0" fmla="*/ 585788 h 1171575"/>
                <a:gd name="connsiteX1" fmla="*/ 171574 w 1171575"/>
                <a:gd name="connsiteY1" fmla="*/ 171573 h 1171575"/>
                <a:gd name="connsiteX2" fmla="*/ 585789 w 1171575"/>
                <a:gd name="connsiteY2" fmla="*/ 0 h 1171575"/>
                <a:gd name="connsiteX3" fmla="*/ 1000004 w 1171575"/>
                <a:gd name="connsiteY3" fmla="*/ 171574 h 1171575"/>
                <a:gd name="connsiteX4" fmla="*/ 1171577 w 1171575"/>
                <a:gd name="connsiteY4" fmla="*/ 585789 h 1171575"/>
                <a:gd name="connsiteX5" fmla="*/ 1000004 w 1171575"/>
                <a:gd name="connsiteY5" fmla="*/ 1000004 h 1171575"/>
                <a:gd name="connsiteX6" fmla="*/ 585789 w 1171575"/>
                <a:gd name="connsiteY6" fmla="*/ 1171577 h 1171575"/>
                <a:gd name="connsiteX7" fmla="*/ 171574 w 1171575"/>
                <a:gd name="connsiteY7" fmla="*/ 1000003 h 1171575"/>
                <a:gd name="connsiteX8" fmla="*/ 1 w 1171575"/>
                <a:gd name="connsiteY8" fmla="*/ 585788 h 1171575"/>
                <a:gd name="connsiteX9" fmla="*/ 0 w 1171575"/>
                <a:gd name="connsiteY9" fmla="*/ 585788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1575" h="1171575">
                  <a:moveTo>
                    <a:pt x="0" y="585788"/>
                  </a:moveTo>
                  <a:cubicBezTo>
                    <a:pt x="0" y="430427"/>
                    <a:pt x="61717" y="281430"/>
                    <a:pt x="171574" y="171573"/>
                  </a:cubicBezTo>
                  <a:cubicBezTo>
                    <a:pt x="281431" y="61717"/>
                    <a:pt x="430428" y="0"/>
                    <a:pt x="585789" y="0"/>
                  </a:cubicBezTo>
                  <a:cubicBezTo>
                    <a:pt x="741150" y="0"/>
                    <a:pt x="890147" y="61717"/>
                    <a:pt x="1000004" y="171574"/>
                  </a:cubicBezTo>
                  <a:cubicBezTo>
                    <a:pt x="1109860" y="281431"/>
                    <a:pt x="1171577" y="430428"/>
                    <a:pt x="1171577" y="585789"/>
                  </a:cubicBezTo>
                  <a:cubicBezTo>
                    <a:pt x="1171577" y="741150"/>
                    <a:pt x="1109860" y="890147"/>
                    <a:pt x="1000004" y="1000004"/>
                  </a:cubicBezTo>
                  <a:cubicBezTo>
                    <a:pt x="890147" y="1109861"/>
                    <a:pt x="741150" y="1171577"/>
                    <a:pt x="585789" y="1171577"/>
                  </a:cubicBezTo>
                  <a:cubicBezTo>
                    <a:pt x="430428" y="1171577"/>
                    <a:pt x="281431" y="1109860"/>
                    <a:pt x="171574" y="1000003"/>
                  </a:cubicBezTo>
                  <a:cubicBezTo>
                    <a:pt x="61717" y="890146"/>
                    <a:pt x="1" y="741149"/>
                    <a:pt x="1" y="585788"/>
                  </a:cubicBezTo>
                  <a:lnTo>
                    <a:pt x="0" y="58578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6813" tIns="186813" rIns="186813" bIns="186813" numCol="1" spcCol="1270" anchor="ctr" anchorCtr="0">
              <a:noAutofit/>
            </a:bodyPr>
            <a:lstStyle/>
            <a:p>
              <a:pPr lvl="0" algn="ctr" defTabSz="1066800">
                <a:lnSpc>
                  <a:spcPct val="90000"/>
                </a:lnSpc>
                <a:spcBef>
                  <a:spcPct val="0"/>
                </a:spcBef>
                <a:spcAft>
                  <a:spcPct val="35000"/>
                </a:spcAft>
              </a:pPr>
              <a:r>
                <a:rPr lang="es-EC" sz="2400" b="1" kern="1200" dirty="0" smtClean="0"/>
                <a:t>CEPALINO  1970</a:t>
              </a:r>
              <a:endParaRPr lang="es-EC" sz="2400" b="1" kern="1200" dirty="0"/>
            </a:p>
          </p:txBody>
        </p:sp>
        <p:sp>
          <p:nvSpPr>
            <p:cNvPr id="21" name="20 Forma libre"/>
            <p:cNvSpPr/>
            <p:nvPr/>
          </p:nvSpPr>
          <p:spPr>
            <a:xfrm>
              <a:off x="5510465" y="2843212"/>
              <a:ext cx="1757362" cy="1171575"/>
            </a:xfrm>
            <a:custGeom>
              <a:avLst/>
              <a:gdLst>
                <a:gd name="connsiteX0" fmla="*/ 0 w 1757362"/>
                <a:gd name="connsiteY0" fmla="*/ 0 h 1171575"/>
                <a:gd name="connsiteX1" fmla="*/ 1757362 w 1757362"/>
                <a:gd name="connsiteY1" fmla="*/ 0 h 1171575"/>
                <a:gd name="connsiteX2" fmla="*/ 1757362 w 1757362"/>
                <a:gd name="connsiteY2" fmla="*/ 1171575 h 1171575"/>
                <a:gd name="connsiteX3" fmla="*/ 0 w 1757362"/>
                <a:gd name="connsiteY3" fmla="*/ 1171575 h 1171575"/>
                <a:gd name="connsiteX4" fmla="*/ 0 w 1757362"/>
                <a:gd name="connsiteY4" fmla="*/ 0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362" h="1171575">
                  <a:moveTo>
                    <a:pt x="0" y="0"/>
                  </a:moveTo>
                  <a:lnTo>
                    <a:pt x="1757362" y="0"/>
                  </a:lnTo>
                  <a:lnTo>
                    <a:pt x="1757362" y="1171575"/>
                  </a:lnTo>
                  <a:lnTo>
                    <a:pt x="0" y="11715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28600" lvl="1" indent="-228600" algn="l" defTabSz="1066800">
                <a:lnSpc>
                  <a:spcPct val="90000"/>
                </a:lnSpc>
                <a:spcBef>
                  <a:spcPct val="0"/>
                </a:spcBef>
                <a:spcAft>
                  <a:spcPct val="15000"/>
                </a:spcAft>
                <a:buChar char="••"/>
              </a:pPr>
              <a:endParaRPr lang="es-EC" sz="2400" kern="1200"/>
            </a:p>
            <a:p>
              <a:pPr marL="228600" lvl="1" indent="-228600" algn="l" defTabSz="1066800">
                <a:lnSpc>
                  <a:spcPct val="90000"/>
                </a:lnSpc>
                <a:spcBef>
                  <a:spcPct val="0"/>
                </a:spcBef>
                <a:spcAft>
                  <a:spcPct val="15000"/>
                </a:spcAft>
                <a:buChar char="••"/>
              </a:pPr>
              <a:endParaRPr lang="es-EC" sz="2400" kern="1200"/>
            </a:p>
          </p:txBody>
        </p:sp>
        <p:sp>
          <p:nvSpPr>
            <p:cNvPr id="22" name="21 Forma libre"/>
            <p:cNvSpPr/>
            <p:nvPr/>
          </p:nvSpPr>
          <p:spPr>
            <a:xfrm>
              <a:off x="3834238" y="4221088"/>
              <a:ext cx="1385834" cy="1239847"/>
            </a:xfrm>
            <a:custGeom>
              <a:avLst/>
              <a:gdLst>
                <a:gd name="connsiteX0" fmla="*/ 0 w 1171575"/>
                <a:gd name="connsiteY0" fmla="*/ 585788 h 1171575"/>
                <a:gd name="connsiteX1" fmla="*/ 171574 w 1171575"/>
                <a:gd name="connsiteY1" fmla="*/ 171573 h 1171575"/>
                <a:gd name="connsiteX2" fmla="*/ 585789 w 1171575"/>
                <a:gd name="connsiteY2" fmla="*/ 0 h 1171575"/>
                <a:gd name="connsiteX3" fmla="*/ 1000004 w 1171575"/>
                <a:gd name="connsiteY3" fmla="*/ 171574 h 1171575"/>
                <a:gd name="connsiteX4" fmla="*/ 1171577 w 1171575"/>
                <a:gd name="connsiteY4" fmla="*/ 585789 h 1171575"/>
                <a:gd name="connsiteX5" fmla="*/ 1000004 w 1171575"/>
                <a:gd name="connsiteY5" fmla="*/ 1000004 h 1171575"/>
                <a:gd name="connsiteX6" fmla="*/ 585789 w 1171575"/>
                <a:gd name="connsiteY6" fmla="*/ 1171577 h 1171575"/>
                <a:gd name="connsiteX7" fmla="*/ 171574 w 1171575"/>
                <a:gd name="connsiteY7" fmla="*/ 1000003 h 1171575"/>
                <a:gd name="connsiteX8" fmla="*/ 1 w 1171575"/>
                <a:gd name="connsiteY8" fmla="*/ 585788 h 1171575"/>
                <a:gd name="connsiteX9" fmla="*/ 0 w 1171575"/>
                <a:gd name="connsiteY9" fmla="*/ 585788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1575" h="1171575">
                  <a:moveTo>
                    <a:pt x="0" y="585788"/>
                  </a:moveTo>
                  <a:cubicBezTo>
                    <a:pt x="0" y="430427"/>
                    <a:pt x="61717" y="281430"/>
                    <a:pt x="171574" y="171573"/>
                  </a:cubicBezTo>
                  <a:cubicBezTo>
                    <a:pt x="281431" y="61717"/>
                    <a:pt x="430428" y="0"/>
                    <a:pt x="585789" y="0"/>
                  </a:cubicBezTo>
                  <a:cubicBezTo>
                    <a:pt x="741150" y="0"/>
                    <a:pt x="890147" y="61717"/>
                    <a:pt x="1000004" y="171574"/>
                  </a:cubicBezTo>
                  <a:cubicBezTo>
                    <a:pt x="1109860" y="281431"/>
                    <a:pt x="1171577" y="430428"/>
                    <a:pt x="1171577" y="585789"/>
                  </a:cubicBezTo>
                  <a:cubicBezTo>
                    <a:pt x="1171577" y="741150"/>
                    <a:pt x="1109860" y="890147"/>
                    <a:pt x="1000004" y="1000004"/>
                  </a:cubicBezTo>
                  <a:cubicBezTo>
                    <a:pt x="890147" y="1109861"/>
                    <a:pt x="741150" y="1171577"/>
                    <a:pt x="585789" y="1171577"/>
                  </a:cubicBezTo>
                  <a:cubicBezTo>
                    <a:pt x="430428" y="1171577"/>
                    <a:pt x="281431" y="1109860"/>
                    <a:pt x="171574" y="1000003"/>
                  </a:cubicBezTo>
                  <a:cubicBezTo>
                    <a:pt x="61717" y="890146"/>
                    <a:pt x="1" y="741149"/>
                    <a:pt x="1" y="585788"/>
                  </a:cubicBezTo>
                  <a:lnTo>
                    <a:pt x="0" y="58578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6813" tIns="186813" rIns="186813" bIns="186813" numCol="1" spcCol="1270" anchor="ctr" anchorCtr="0">
              <a:noAutofit/>
            </a:bodyPr>
            <a:lstStyle/>
            <a:p>
              <a:pPr lvl="0" algn="ctr" defTabSz="1066800">
                <a:lnSpc>
                  <a:spcPct val="90000"/>
                </a:lnSpc>
                <a:spcBef>
                  <a:spcPct val="0"/>
                </a:spcBef>
                <a:spcAft>
                  <a:spcPct val="35000"/>
                </a:spcAft>
              </a:pPr>
              <a:r>
                <a:rPr lang="es-EC" sz="2400" b="1" kern="1200" dirty="0" smtClean="0"/>
                <a:t>ANÁLISIS</a:t>
              </a:r>
              <a:endParaRPr lang="es-EC" sz="2400" b="1" kern="1200" dirty="0"/>
            </a:p>
          </p:txBody>
        </p:sp>
        <p:sp>
          <p:nvSpPr>
            <p:cNvPr id="23" name="22 Forma libre"/>
            <p:cNvSpPr/>
            <p:nvPr/>
          </p:nvSpPr>
          <p:spPr>
            <a:xfrm>
              <a:off x="5122971" y="4289360"/>
              <a:ext cx="1757362" cy="1171575"/>
            </a:xfrm>
            <a:custGeom>
              <a:avLst/>
              <a:gdLst>
                <a:gd name="connsiteX0" fmla="*/ 0 w 1757362"/>
                <a:gd name="connsiteY0" fmla="*/ 0 h 1171575"/>
                <a:gd name="connsiteX1" fmla="*/ 1757362 w 1757362"/>
                <a:gd name="connsiteY1" fmla="*/ 0 h 1171575"/>
                <a:gd name="connsiteX2" fmla="*/ 1757362 w 1757362"/>
                <a:gd name="connsiteY2" fmla="*/ 1171575 h 1171575"/>
                <a:gd name="connsiteX3" fmla="*/ 0 w 1757362"/>
                <a:gd name="connsiteY3" fmla="*/ 1171575 h 1171575"/>
                <a:gd name="connsiteX4" fmla="*/ 0 w 1757362"/>
                <a:gd name="connsiteY4" fmla="*/ 0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362" h="1171575">
                  <a:moveTo>
                    <a:pt x="0" y="0"/>
                  </a:moveTo>
                  <a:lnTo>
                    <a:pt x="1757362" y="0"/>
                  </a:lnTo>
                  <a:lnTo>
                    <a:pt x="1757362" y="1171575"/>
                  </a:lnTo>
                  <a:lnTo>
                    <a:pt x="0" y="11715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28600" lvl="1" indent="-228600" algn="l" defTabSz="1066800">
                <a:lnSpc>
                  <a:spcPct val="90000"/>
                </a:lnSpc>
                <a:spcBef>
                  <a:spcPct val="0"/>
                </a:spcBef>
                <a:spcAft>
                  <a:spcPct val="15000"/>
                </a:spcAft>
                <a:buChar char="••"/>
              </a:pPr>
              <a:endParaRPr lang="es-EC" sz="2400" kern="1200"/>
            </a:p>
            <a:p>
              <a:pPr marL="228600" lvl="1" indent="-228600" algn="l" defTabSz="1066800">
                <a:lnSpc>
                  <a:spcPct val="90000"/>
                </a:lnSpc>
                <a:spcBef>
                  <a:spcPct val="0"/>
                </a:spcBef>
                <a:spcAft>
                  <a:spcPct val="15000"/>
                </a:spcAft>
                <a:buChar char="••"/>
              </a:pPr>
              <a:endParaRPr lang="es-EC" sz="2400" kern="1200"/>
            </a:p>
          </p:txBody>
        </p:sp>
      </p:grpSp>
      <p:sp>
        <p:nvSpPr>
          <p:cNvPr id="24" name="23 CuadroTexto"/>
          <p:cNvSpPr txBox="1"/>
          <p:nvPr/>
        </p:nvSpPr>
        <p:spPr>
          <a:xfrm>
            <a:off x="1907704" y="4365104"/>
            <a:ext cx="2160240" cy="646331"/>
          </a:xfrm>
          <a:prstGeom prst="rect">
            <a:avLst/>
          </a:prstGeom>
          <a:solidFill>
            <a:schemeClr val="tx2">
              <a:lumMod val="60000"/>
              <a:lumOff val="40000"/>
              <a:alpha val="0"/>
            </a:schemeClr>
          </a:solidFill>
        </p:spPr>
        <p:txBody>
          <a:bodyPr wrap="square" rtlCol="0">
            <a:spAutoFit/>
          </a:bodyPr>
          <a:lstStyle/>
          <a:p>
            <a:pPr algn="ctr"/>
            <a:r>
              <a:rPr lang="es-EC" b="1" dirty="0" smtClean="0">
                <a:solidFill>
                  <a:srgbClr val="FFFF00"/>
                </a:solidFill>
              </a:rPr>
              <a:t>INDUSTRIA DE LA DEFENSA</a:t>
            </a:r>
            <a:endParaRPr lang="es-EC" b="1" dirty="0">
              <a:solidFill>
                <a:srgbClr val="FFFF00"/>
              </a:solidFill>
            </a:endParaRPr>
          </a:p>
        </p:txBody>
      </p:sp>
      <p:sp>
        <p:nvSpPr>
          <p:cNvPr id="25" name="24 Forma libre"/>
          <p:cNvSpPr/>
          <p:nvPr/>
        </p:nvSpPr>
        <p:spPr>
          <a:xfrm>
            <a:off x="5940153" y="4828862"/>
            <a:ext cx="2880320" cy="1408450"/>
          </a:xfrm>
          <a:custGeom>
            <a:avLst/>
            <a:gdLst>
              <a:gd name="connsiteX0" fmla="*/ 0 w 2401066"/>
              <a:gd name="connsiteY0" fmla="*/ 0 h 1171575"/>
              <a:gd name="connsiteX1" fmla="*/ 2401066 w 2401066"/>
              <a:gd name="connsiteY1" fmla="*/ 0 h 1171575"/>
              <a:gd name="connsiteX2" fmla="*/ 2401066 w 2401066"/>
              <a:gd name="connsiteY2" fmla="*/ 1171575 h 1171575"/>
              <a:gd name="connsiteX3" fmla="*/ 0 w 2401066"/>
              <a:gd name="connsiteY3" fmla="*/ 1171575 h 1171575"/>
              <a:gd name="connsiteX4" fmla="*/ 0 w 2401066"/>
              <a:gd name="connsiteY4" fmla="*/ 0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066" h="1171575">
                <a:moveTo>
                  <a:pt x="0" y="0"/>
                </a:moveTo>
                <a:lnTo>
                  <a:pt x="2401066" y="0"/>
                </a:lnTo>
                <a:lnTo>
                  <a:pt x="2401066" y="1171575"/>
                </a:lnTo>
                <a:lnTo>
                  <a:pt x="0" y="11715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28600" lvl="1" indent="-228600" algn="just" defTabSz="1066800">
              <a:lnSpc>
                <a:spcPct val="90000"/>
              </a:lnSpc>
              <a:spcBef>
                <a:spcPct val="0"/>
              </a:spcBef>
              <a:spcAft>
                <a:spcPct val="15000"/>
              </a:spcAft>
              <a:buChar char="••"/>
            </a:pPr>
            <a:r>
              <a:rPr lang="es-EC" sz="2000" b="1" kern="1200" dirty="0" smtClean="0"/>
              <a:t>ARMONIZAR CAMBIOS</a:t>
            </a:r>
            <a:endParaRPr lang="es-EC" sz="2000" b="1" kern="1200" dirty="0"/>
          </a:p>
          <a:p>
            <a:pPr marL="228600" lvl="1" indent="-228600" algn="just" defTabSz="1066800">
              <a:lnSpc>
                <a:spcPct val="90000"/>
              </a:lnSpc>
              <a:spcBef>
                <a:spcPct val="0"/>
              </a:spcBef>
              <a:spcAft>
                <a:spcPct val="15000"/>
              </a:spcAft>
              <a:buChar char="••"/>
            </a:pPr>
            <a:r>
              <a:rPr lang="es-EC" sz="2000" b="1" dirty="0" smtClean="0"/>
              <a:t>DESARROLLO INDUSTRIA</a:t>
            </a:r>
            <a:endParaRPr lang="es-EC" sz="2000" b="1" kern="1200" dirty="0"/>
          </a:p>
        </p:txBody>
      </p:sp>
      <p:sp>
        <p:nvSpPr>
          <p:cNvPr id="26" name="25 Forma libre"/>
          <p:cNvSpPr/>
          <p:nvPr/>
        </p:nvSpPr>
        <p:spPr>
          <a:xfrm>
            <a:off x="5321588" y="1084446"/>
            <a:ext cx="2490772" cy="1408450"/>
          </a:xfrm>
          <a:custGeom>
            <a:avLst/>
            <a:gdLst>
              <a:gd name="connsiteX0" fmla="*/ 0 w 2401066"/>
              <a:gd name="connsiteY0" fmla="*/ 0 h 1171575"/>
              <a:gd name="connsiteX1" fmla="*/ 2401066 w 2401066"/>
              <a:gd name="connsiteY1" fmla="*/ 0 h 1171575"/>
              <a:gd name="connsiteX2" fmla="*/ 2401066 w 2401066"/>
              <a:gd name="connsiteY2" fmla="*/ 1171575 h 1171575"/>
              <a:gd name="connsiteX3" fmla="*/ 0 w 2401066"/>
              <a:gd name="connsiteY3" fmla="*/ 1171575 h 1171575"/>
              <a:gd name="connsiteX4" fmla="*/ 0 w 2401066"/>
              <a:gd name="connsiteY4" fmla="*/ 0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066" h="1171575">
                <a:moveTo>
                  <a:pt x="0" y="0"/>
                </a:moveTo>
                <a:lnTo>
                  <a:pt x="2401066" y="0"/>
                </a:lnTo>
                <a:lnTo>
                  <a:pt x="2401066" y="1171575"/>
                </a:lnTo>
                <a:lnTo>
                  <a:pt x="0" y="11715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28600" lvl="1" indent="-228600" algn="just" defTabSz="1066800">
              <a:lnSpc>
                <a:spcPct val="90000"/>
              </a:lnSpc>
              <a:spcBef>
                <a:spcPct val="0"/>
              </a:spcBef>
              <a:spcAft>
                <a:spcPct val="15000"/>
              </a:spcAft>
              <a:buChar char="••"/>
            </a:pPr>
            <a:r>
              <a:rPr lang="es-EC" sz="2000" b="1" kern="1200" dirty="0" smtClean="0"/>
              <a:t>SUSTITUCIÓN DE IMPORTACIONES</a:t>
            </a:r>
            <a:endParaRPr lang="es-EC" sz="2000" b="1" kern="1200" dirty="0"/>
          </a:p>
          <a:p>
            <a:pPr marL="228600" lvl="1" indent="-228600" algn="just" defTabSz="1066800">
              <a:lnSpc>
                <a:spcPct val="90000"/>
              </a:lnSpc>
              <a:spcBef>
                <a:spcPct val="0"/>
              </a:spcBef>
              <a:spcAft>
                <a:spcPct val="15000"/>
              </a:spcAft>
              <a:buChar char="••"/>
            </a:pPr>
            <a:r>
              <a:rPr lang="es-EC" sz="2000" b="1" kern="1200" dirty="0" smtClean="0"/>
              <a:t>DINE, FLOPEC, TAME</a:t>
            </a:r>
            <a:endParaRPr lang="es-EC" sz="2000" b="1" kern="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0" y="0"/>
            <a:ext cx="9019381" cy="6858003"/>
            <a:chOff x="0" y="0"/>
            <a:chExt cx="9019381" cy="6858003"/>
          </a:xfrm>
        </p:grpSpPr>
        <p:sp>
          <p:nvSpPr>
            <p:cNvPr id="3" name="4 CuadroTexto"/>
            <p:cNvSpPr txBox="1"/>
            <p:nvPr/>
          </p:nvSpPr>
          <p:spPr>
            <a:xfrm>
              <a:off x="3" y="5011348"/>
              <a:ext cx="1547661" cy="1846655"/>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a:solidFill>
                    <a:prstClr val="black"/>
                  </a:solidFill>
                </a:rPr>
                <a:t>ANEXO IV. </a:t>
              </a:r>
            </a:p>
            <a:p>
              <a:pPr algn="ctr"/>
              <a:r>
                <a:rPr lang="es-EC" sz="2000" b="1" dirty="0">
                  <a:solidFill>
                    <a:prstClr val="black"/>
                  </a:solidFill>
                </a:rPr>
                <a:t>Y V</a:t>
              </a:r>
            </a:p>
            <a:p>
              <a:pPr algn="ctr"/>
              <a:endParaRPr lang="es-EC" sz="2000" dirty="0">
                <a:solidFill>
                  <a:prstClr val="black"/>
                </a:solidFill>
              </a:endParaRPr>
            </a:p>
            <a:p>
              <a:endParaRPr lang="es-EC" sz="1600" dirty="0">
                <a:solidFill>
                  <a:prstClr val="black"/>
                </a:solidFill>
              </a:endParaRPr>
            </a:p>
          </p:txBody>
        </p:sp>
        <p:pic>
          <p:nvPicPr>
            <p:cNvPr id="4" name="3 Imagen" descr="id4.jpg"/>
            <p:cNvPicPr>
              <a:picLocks noChangeAspect="1"/>
            </p:cNvPicPr>
            <p:nvPr/>
          </p:nvPicPr>
          <p:blipFill>
            <a:blip r:embed="rId2" cstate="print"/>
            <a:stretch>
              <a:fillRect/>
            </a:stretch>
          </p:blipFill>
          <p:spPr>
            <a:xfrm>
              <a:off x="0" y="3284984"/>
              <a:ext cx="1475656" cy="1743075"/>
            </a:xfrm>
            <a:prstGeom prst="rect">
              <a:avLst/>
            </a:prstGeom>
          </p:spPr>
        </p:pic>
        <p:pic>
          <p:nvPicPr>
            <p:cNvPr id="5" name="4 Imagen" descr="id6.jpg"/>
            <p:cNvPicPr>
              <a:picLocks noChangeAspect="1"/>
            </p:cNvPicPr>
            <p:nvPr/>
          </p:nvPicPr>
          <p:blipFill>
            <a:blip r:embed="rId3" cstate="print"/>
            <a:stretch>
              <a:fillRect/>
            </a:stretch>
          </p:blipFill>
          <p:spPr>
            <a:xfrm>
              <a:off x="0" y="1700808"/>
              <a:ext cx="1475656" cy="1600200"/>
            </a:xfrm>
            <a:prstGeom prst="rect">
              <a:avLst/>
            </a:prstGeom>
          </p:spPr>
        </p:pic>
        <p:pic>
          <p:nvPicPr>
            <p:cNvPr id="6" name="5 Imagen" descr="id3.jpg"/>
            <p:cNvPicPr>
              <a:picLocks noChangeAspect="1"/>
            </p:cNvPicPr>
            <p:nvPr/>
          </p:nvPicPr>
          <p:blipFill>
            <a:blip r:embed="rId4" cstate="print"/>
            <a:stretch>
              <a:fillRect/>
            </a:stretch>
          </p:blipFill>
          <p:spPr>
            <a:xfrm>
              <a:off x="0" y="0"/>
              <a:ext cx="1475656" cy="1809750"/>
            </a:xfrm>
            <a:prstGeom prst="rect">
              <a:avLst/>
            </a:prstGeom>
          </p:spPr>
        </p:pic>
        <p:pic>
          <p:nvPicPr>
            <p:cNvPr id="7" name="6 Imagen" descr="espe.jpg"/>
            <p:cNvPicPr>
              <a:picLocks noChangeAspect="1"/>
            </p:cNvPicPr>
            <p:nvPr/>
          </p:nvPicPr>
          <p:blipFill>
            <a:blip r:embed="rId5" cstate="print"/>
            <a:stretch>
              <a:fillRect/>
            </a:stretch>
          </p:blipFill>
          <p:spPr>
            <a:xfrm>
              <a:off x="7884368" y="116632"/>
              <a:ext cx="1135013" cy="1135013"/>
            </a:xfrm>
            <a:prstGeom prst="rect">
              <a:avLst/>
            </a:prstGeom>
          </p:spPr>
        </p:pic>
      </p:grpSp>
      <p:sp>
        <p:nvSpPr>
          <p:cNvPr id="8" name="7 CuadroTexto"/>
          <p:cNvSpPr txBox="1"/>
          <p:nvPr/>
        </p:nvSpPr>
        <p:spPr>
          <a:xfrm>
            <a:off x="3" y="5011348"/>
            <a:ext cx="1547661" cy="1846655"/>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r>
              <a:rPr lang="es-EC" sz="2000" b="1" dirty="0" smtClean="0">
                <a:solidFill>
                  <a:prstClr val="black"/>
                </a:solidFill>
              </a:rPr>
              <a:t>CAPÍTULO 1 </a:t>
            </a:r>
            <a:endParaRPr lang="es-EC" sz="2000" b="1" dirty="0">
              <a:solidFill>
                <a:prstClr val="black"/>
              </a:solidFill>
            </a:endParaRPr>
          </a:p>
          <a:p>
            <a:pPr algn="ctr"/>
            <a:r>
              <a:rPr lang="es-EC" sz="2000" b="1" dirty="0" smtClean="0">
                <a:solidFill>
                  <a:prstClr val="black"/>
                </a:solidFill>
              </a:rPr>
              <a:t>DELIMI-TACIÓN DEL PROBLEMA</a:t>
            </a:r>
            <a:endParaRPr lang="es-EC" sz="2000" dirty="0">
              <a:solidFill>
                <a:prstClr val="black"/>
              </a:solidFill>
            </a:endParaRPr>
          </a:p>
          <a:p>
            <a:endParaRPr lang="es-EC" sz="1600" dirty="0">
              <a:solidFill>
                <a:prstClr val="black"/>
              </a:solidFill>
            </a:endParaRPr>
          </a:p>
        </p:txBody>
      </p:sp>
      <p:graphicFrame>
        <p:nvGraphicFramePr>
          <p:cNvPr id="14" name="13 Diagrama"/>
          <p:cNvGraphicFramePr/>
          <p:nvPr/>
        </p:nvGraphicFramePr>
        <p:xfrm>
          <a:off x="1235968" y="0"/>
          <a:ext cx="7908032" cy="685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0" y="0"/>
            <a:ext cx="9019381" cy="6858003"/>
            <a:chOff x="0" y="0"/>
            <a:chExt cx="9019381" cy="6858003"/>
          </a:xfrm>
        </p:grpSpPr>
        <p:sp>
          <p:nvSpPr>
            <p:cNvPr id="5" name="4 CuadroTexto"/>
            <p:cNvSpPr txBox="1"/>
            <p:nvPr/>
          </p:nvSpPr>
          <p:spPr>
            <a:xfrm>
              <a:off x="3" y="4703571"/>
              <a:ext cx="1547661" cy="2154432"/>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smtClean="0">
                  <a:solidFill>
                    <a:prstClr val="black"/>
                  </a:solidFill>
                </a:rPr>
                <a:t>CAPÍTULO 1 </a:t>
              </a:r>
              <a:endParaRPr lang="es-EC" sz="2000" b="1" dirty="0">
                <a:solidFill>
                  <a:prstClr val="black"/>
                </a:solidFill>
              </a:endParaRPr>
            </a:p>
            <a:p>
              <a:pPr algn="ctr"/>
              <a:r>
                <a:rPr lang="es-EC" sz="2000" b="1" dirty="0" smtClean="0">
                  <a:solidFill>
                    <a:prstClr val="black"/>
                  </a:solidFill>
                </a:rPr>
                <a:t>EL PROBLEMA</a:t>
              </a:r>
              <a:endParaRPr lang="es-EC" sz="2000" b="1" dirty="0">
                <a:solidFill>
                  <a:prstClr val="black"/>
                </a:solidFill>
              </a:endParaRPr>
            </a:p>
            <a:p>
              <a:pPr algn="ctr"/>
              <a:endParaRPr lang="es-EC" sz="2000" dirty="0">
                <a:solidFill>
                  <a:prstClr val="black"/>
                </a:solidFill>
              </a:endParaRPr>
            </a:p>
            <a:p>
              <a:endParaRPr lang="es-EC" sz="1600" dirty="0">
                <a:solidFill>
                  <a:prstClr val="black"/>
                </a:solidFill>
              </a:endParaRPr>
            </a:p>
          </p:txBody>
        </p:sp>
        <p:pic>
          <p:nvPicPr>
            <p:cNvPr id="6" name="5 Imagen" descr="id4.jpg"/>
            <p:cNvPicPr>
              <a:picLocks noChangeAspect="1"/>
            </p:cNvPicPr>
            <p:nvPr/>
          </p:nvPicPr>
          <p:blipFill>
            <a:blip r:embed="rId2" cstate="print"/>
            <a:stretch>
              <a:fillRect/>
            </a:stretch>
          </p:blipFill>
          <p:spPr>
            <a:xfrm>
              <a:off x="0" y="3284984"/>
              <a:ext cx="1475656" cy="1743075"/>
            </a:xfrm>
            <a:prstGeom prst="rect">
              <a:avLst/>
            </a:prstGeom>
          </p:spPr>
        </p:pic>
        <p:pic>
          <p:nvPicPr>
            <p:cNvPr id="7" name="6 Imagen" descr="id6.jpg"/>
            <p:cNvPicPr>
              <a:picLocks noChangeAspect="1"/>
            </p:cNvPicPr>
            <p:nvPr/>
          </p:nvPicPr>
          <p:blipFill>
            <a:blip r:embed="rId3" cstate="print"/>
            <a:stretch>
              <a:fillRect/>
            </a:stretch>
          </p:blipFill>
          <p:spPr>
            <a:xfrm>
              <a:off x="0" y="1700808"/>
              <a:ext cx="1475656" cy="1600200"/>
            </a:xfrm>
            <a:prstGeom prst="rect">
              <a:avLst/>
            </a:prstGeom>
          </p:spPr>
        </p:pic>
        <p:pic>
          <p:nvPicPr>
            <p:cNvPr id="8" name="7 Imagen" descr="id3.jpg"/>
            <p:cNvPicPr>
              <a:picLocks noChangeAspect="1"/>
            </p:cNvPicPr>
            <p:nvPr/>
          </p:nvPicPr>
          <p:blipFill>
            <a:blip r:embed="rId4" cstate="print"/>
            <a:stretch>
              <a:fillRect/>
            </a:stretch>
          </p:blipFill>
          <p:spPr>
            <a:xfrm>
              <a:off x="0" y="0"/>
              <a:ext cx="1475656" cy="1809750"/>
            </a:xfrm>
            <a:prstGeom prst="rect">
              <a:avLst/>
            </a:prstGeom>
          </p:spPr>
        </p:pic>
        <p:pic>
          <p:nvPicPr>
            <p:cNvPr id="9" name="8 Imagen" descr="espe.jpg"/>
            <p:cNvPicPr>
              <a:picLocks noChangeAspect="1"/>
            </p:cNvPicPr>
            <p:nvPr/>
          </p:nvPicPr>
          <p:blipFill>
            <a:blip r:embed="rId5" cstate="print"/>
            <a:stretch>
              <a:fillRect/>
            </a:stretch>
          </p:blipFill>
          <p:spPr>
            <a:xfrm>
              <a:off x="7884368" y="116632"/>
              <a:ext cx="1135013" cy="1135013"/>
            </a:xfrm>
            <a:prstGeom prst="rect">
              <a:avLst/>
            </a:prstGeom>
          </p:spPr>
        </p:pic>
      </p:grpSp>
      <p:sp>
        <p:nvSpPr>
          <p:cNvPr id="14" name="13 CuadroTexto"/>
          <p:cNvSpPr txBox="1"/>
          <p:nvPr/>
        </p:nvSpPr>
        <p:spPr>
          <a:xfrm>
            <a:off x="3" y="5011348"/>
            <a:ext cx="1547661" cy="1846655"/>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r>
              <a:rPr lang="es-EC" sz="2000" b="1" dirty="0" smtClean="0">
                <a:solidFill>
                  <a:prstClr val="black"/>
                </a:solidFill>
              </a:rPr>
              <a:t>CAPÍTULO 1 </a:t>
            </a:r>
            <a:endParaRPr lang="es-EC" sz="2000" b="1" dirty="0">
              <a:solidFill>
                <a:prstClr val="black"/>
              </a:solidFill>
            </a:endParaRPr>
          </a:p>
          <a:p>
            <a:pPr algn="ctr"/>
            <a:r>
              <a:rPr lang="es-EC" sz="2000" b="1" dirty="0" smtClean="0">
                <a:solidFill>
                  <a:prstClr val="black"/>
                </a:solidFill>
              </a:rPr>
              <a:t>FORMU-LACIÓN DEL PROBLEMA</a:t>
            </a:r>
            <a:endParaRPr lang="es-EC" sz="2000" dirty="0">
              <a:solidFill>
                <a:prstClr val="black"/>
              </a:solidFill>
            </a:endParaRPr>
          </a:p>
          <a:p>
            <a:endParaRPr lang="es-EC" sz="1600" dirty="0">
              <a:solidFill>
                <a:prstClr val="black"/>
              </a:solidFill>
            </a:endParaRPr>
          </a:p>
        </p:txBody>
      </p:sp>
      <p:sp>
        <p:nvSpPr>
          <p:cNvPr id="15" name="14 CuadroTexto"/>
          <p:cNvSpPr txBox="1"/>
          <p:nvPr/>
        </p:nvSpPr>
        <p:spPr>
          <a:xfrm>
            <a:off x="1979712" y="2564904"/>
            <a:ext cx="6408712" cy="1815882"/>
          </a:xfrm>
          <a:prstGeom prst="rect">
            <a:avLst/>
          </a:prstGeom>
          <a:solidFill>
            <a:srgbClr val="002060"/>
          </a:solidFill>
          <a:ln w="38100" cmpd="tri">
            <a:solidFill>
              <a:schemeClr val="tx1"/>
            </a:solidFill>
          </a:ln>
        </p:spPr>
        <p:txBody>
          <a:bodyPr wrap="square" rtlCol="0">
            <a:spAutoFit/>
          </a:bodyPr>
          <a:lstStyle/>
          <a:p>
            <a:pPr algn="just"/>
            <a:r>
              <a:rPr lang="es-EC" sz="2800" b="1" dirty="0" smtClean="0">
                <a:solidFill>
                  <a:schemeClr val="bg1"/>
                </a:solidFill>
              </a:rPr>
              <a:t>¿EL CAMBIO DE LA MATRIZ PRODUCTIVA DISPUESTO POR EL GOBIERNO NACIONAL, PERMITE POTENCIAR LA INDUSTRIA DE LA DEFENSA?</a:t>
            </a:r>
            <a:endParaRPr lang="es-EC"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0" y="0"/>
            <a:ext cx="9019381" cy="6858003"/>
            <a:chOff x="0" y="0"/>
            <a:chExt cx="9019381" cy="6858003"/>
          </a:xfrm>
        </p:grpSpPr>
        <p:sp>
          <p:nvSpPr>
            <p:cNvPr id="3" name="4 CuadroTexto"/>
            <p:cNvSpPr txBox="1"/>
            <p:nvPr/>
          </p:nvSpPr>
          <p:spPr>
            <a:xfrm>
              <a:off x="3" y="5072903"/>
              <a:ext cx="1547661" cy="1785100"/>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smtClean="0">
                  <a:solidFill>
                    <a:prstClr val="black"/>
                  </a:solidFill>
                </a:rPr>
                <a:t>CAPÍTULO 1 </a:t>
              </a:r>
              <a:endParaRPr lang="es-EC" sz="2000" b="1" dirty="0">
                <a:solidFill>
                  <a:prstClr val="black"/>
                </a:solidFill>
              </a:endParaRPr>
            </a:p>
            <a:p>
              <a:pPr algn="ctr"/>
              <a:r>
                <a:rPr lang="es-EC" sz="1600" b="1" dirty="0" smtClean="0">
                  <a:solidFill>
                    <a:prstClr val="black"/>
                  </a:solidFill>
                </a:rPr>
                <a:t>JUSTIFICACIÓN</a:t>
              </a:r>
              <a:endParaRPr lang="es-EC" sz="1600" b="1" dirty="0">
                <a:solidFill>
                  <a:prstClr val="black"/>
                </a:solidFill>
              </a:endParaRPr>
            </a:p>
            <a:p>
              <a:pPr algn="ctr"/>
              <a:endParaRPr lang="es-EC" sz="2000" dirty="0">
                <a:solidFill>
                  <a:prstClr val="black"/>
                </a:solidFill>
              </a:endParaRPr>
            </a:p>
            <a:p>
              <a:endParaRPr lang="es-EC" sz="1600" dirty="0">
                <a:solidFill>
                  <a:prstClr val="black"/>
                </a:solidFill>
              </a:endParaRPr>
            </a:p>
          </p:txBody>
        </p:sp>
        <p:pic>
          <p:nvPicPr>
            <p:cNvPr id="4" name="3 Imagen" descr="id4.jpg"/>
            <p:cNvPicPr>
              <a:picLocks noChangeAspect="1"/>
            </p:cNvPicPr>
            <p:nvPr/>
          </p:nvPicPr>
          <p:blipFill>
            <a:blip r:embed="rId2" cstate="print"/>
            <a:stretch>
              <a:fillRect/>
            </a:stretch>
          </p:blipFill>
          <p:spPr>
            <a:xfrm>
              <a:off x="0" y="3284984"/>
              <a:ext cx="1475656" cy="1743075"/>
            </a:xfrm>
            <a:prstGeom prst="rect">
              <a:avLst/>
            </a:prstGeom>
          </p:spPr>
        </p:pic>
        <p:pic>
          <p:nvPicPr>
            <p:cNvPr id="5" name="4 Imagen" descr="id6.jpg"/>
            <p:cNvPicPr>
              <a:picLocks noChangeAspect="1"/>
            </p:cNvPicPr>
            <p:nvPr/>
          </p:nvPicPr>
          <p:blipFill>
            <a:blip r:embed="rId3" cstate="print"/>
            <a:stretch>
              <a:fillRect/>
            </a:stretch>
          </p:blipFill>
          <p:spPr>
            <a:xfrm>
              <a:off x="0" y="1700808"/>
              <a:ext cx="1475656" cy="1600200"/>
            </a:xfrm>
            <a:prstGeom prst="rect">
              <a:avLst/>
            </a:prstGeom>
          </p:spPr>
        </p:pic>
        <p:pic>
          <p:nvPicPr>
            <p:cNvPr id="6" name="5 Imagen" descr="id3.jpg"/>
            <p:cNvPicPr>
              <a:picLocks noChangeAspect="1"/>
            </p:cNvPicPr>
            <p:nvPr/>
          </p:nvPicPr>
          <p:blipFill>
            <a:blip r:embed="rId4" cstate="print"/>
            <a:stretch>
              <a:fillRect/>
            </a:stretch>
          </p:blipFill>
          <p:spPr>
            <a:xfrm>
              <a:off x="0" y="0"/>
              <a:ext cx="1475656" cy="1809750"/>
            </a:xfrm>
            <a:prstGeom prst="rect">
              <a:avLst/>
            </a:prstGeom>
          </p:spPr>
        </p:pic>
        <p:pic>
          <p:nvPicPr>
            <p:cNvPr id="7" name="6 Imagen" descr="espe.jpg"/>
            <p:cNvPicPr>
              <a:picLocks noChangeAspect="1"/>
            </p:cNvPicPr>
            <p:nvPr/>
          </p:nvPicPr>
          <p:blipFill>
            <a:blip r:embed="rId5" cstate="print"/>
            <a:stretch>
              <a:fillRect/>
            </a:stretch>
          </p:blipFill>
          <p:spPr>
            <a:xfrm>
              <a:off x="7884368" y="116632"/>
              <a:ext cx="1135013" cy="1135013"/>
            </a:xfrm>
            <a:prstGeom prst="rect">
              <a:avLst/>
            </a:prstGeom>
          </p:spPr>
        </p:pic>
      </p:grpSp>
      <p:graphicFrame>
        <p:nvGraphicFramePr>
          <p:cNvPr id="8" name="7 Diagrama"/>
          <p:cNvGraphicFramePr/>
          <p:nvPr/>
        </p:nvGraphicFramePr>
        <p:xfrm>
          <a:off x="1524000" y="0"/>
          <a:ext cx="7620000" cy="685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0" y="0"/>
            <a:ext cx="9019381" cy="6858003"/>
            <a:chOff x="0" y="0"/>
            <a:chExt cx="9019381" cy="6858003"/>
          </a:xfrm>
        </p:grpSpPr>
        <p:sp>
          <p:nvSpPr>
            <p:cNvPr id="3" name="4 CuadroTexto"/>
            <p:cNvSpPr txBox="1"/>
            <p:nvPr/>
          </p:nvSpPr>
          <p:spPr>
            <a:xfrm>
              <a:off x="3" y="5042125"/>
              <a:ext cx="1547661" cy="1815878"/>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lIns="91436" tIns="45718" rIns="91436" bIns="45718" rtlCol="0" anchor="b">
              <a:spAutoFit/>
            </a:bodyPr>
            <a:lstStyle/>
            <a:p>
              <a:pPr algn="ctr"/>
              <a:endParaRPr lang="es-EC" b="1" dirty="0" smtClean="0">
                <a:solidFill>
                  <a:prstClr val="black"/>
                </a:solidFill>
              </a:endParaRPr>
            </a:p>
            <a:p>
              <a:pPr algn="ctr"/>
              <a:endParaRPr lang="es-EC" sz="2000" b="1" dirty="0">
                <a:solidFill>
                  <a:prstClr val="black"/>
                </a:solidFill>
              </a:endParaRPr>
            </a:p>
            <a:p>
              <a:pPr algn="ctr"/>
              <a:r>
                <a:rPr lang="es-EC" sz="2000" b="1" dirty="0" smtClean="0">
                  <a:solidFill>
                    <a:prstClr val="black"/>
                  </a:solidFill>
                </a:rPr>
                <a:t>CAPÍTULO 1</a:t>
              </a:r>
            </a:p>
            <a:p>
              <a:pPr algn="ctr"/>
              <a:r>
                <a:rPr lang="es-EC" b="1" dirty="0" smtClean="0">
                  <a:solidFill>
                    <a:prstClr val="black"/>
                  </a:solidFill>
                </a:rPr>
                <a:t>FACTIBILIDAD</a:t>
              </a:r>
              <a:endParaRPr lang="es-EC" b="1" dirty="0">
                <a:solidFill>
                  <a:prstClr val="black"/>
                </a:solidFill>
              </a:endParaRPr>
            </a:p>
            <a:p>
              <a:pPr algn="ctr"/>
              <a:endParaRPr lang="es-EC" sz="2000" dirty="0">
                <a:solidFill>
                  <a:prstClr val="black"/>
                </a:solidFill>
              </a:endParaRPr>
            </a:p>
            <a:p>
              <a:endParaRPr lang="es-EC" sz="1600" dirty="0">
                <a:solidFill>
                  <a:prstClr val="black"/>
                </a:solidFill>
              </a:endParaRPr>
            </a:p>
          </p:txBody>
        </p:sp>
        <p:pic>
          <p:nvPicPr>
            <p:cNvPr id="4" name="3 Imagen" descr="id4.jpg"/>
            <p:cNvPicPr>
              <a:picLocks noChangeAspect="1"/>
            </p:cNvPicPr>
            <p:nvPr/>
          </p:nvPicPr>
          <p:blipFill>
            <a:blip r:embed="rId3" cstate="print"/>
            <a:stretch>
              <a:fillRect/>
            </a:stretch>
          </p:blipFill>
          <p:spPr>
            <a:xfrm>
              <a:off x="0" y="3284984"/>
              <a:ext cx="1475656" cy="1743075"/>
            </a:xfrm>
            <a:prstGeom prst="rect">
              <a:avLst/>
            </a:prstGeom>
          </p:spPr>
        </p:pic>
        <p:pic>
          <p:nvPicPr>
            <p:cNvPr id="5" name="4 Imagen" descr="id6.jpg"/>
            <p:cNvPicPr>
              <a:picLocks noChangeAspect="1"/>
            </p:cNvPicPr>
            <p:nvPr/>
          </p:nvPicPr>
          <p:blipFill>
            <a:blip r:embed="rId4" cstate="print"/>
            <a:stretch>
              <a:fillRect/>
            </a:stretch>
          </p:blipFill>
          <p:spPr>
            <a:xfrm>
              <a:off x="0" y="1700808"/>
              <a:ext cx="1475656" cy="1600200"/>
            </a:xfrm>
            <a:prstGeom prst="rect">
              <a:avLst/>
            </a:prstGeom>
          </p:spPr>
        </p:pic>
        <p:pic>
          <p:nvPicPr>
            <p:cNvPr id="6" name="5 Imagen" descr="id3.jpg"/>
            <p:cNvPicPr>
              <a:picLocks noChangeAspect="1"/>
            </p:cNvPicPr>
            <p:nvPr/>
          </p:nvPicPr>
          <p:blipFill>
            <a:blip r:embed="rId5" cstate="print"/>
            <a:stretch>
              <a:fillRect/>
            </a:stretch>
          </p:blipFill>
          <p:spPr>
            <a:xfrm>
              <a:off x="0" y="0"/>
              <a:ext cx="1475656" cy="1809750"/>
            </a:xfrm>
            <a:prstGeom prst="rect">
              <a:avLst/>
            </a:prstGeom>
          </p:spPr>
        </p:pic>
        <p:pic>
          <p:nvPicPr>
            <p:cNvPr id="7" name="6 Imagen" descr="espe.jpg"/>
            <p:cNvPicPr>
              <a:picLocks noChangeAspect="1"/>
            </p:cNvPicPr>
            <p:nvPr/>
          </p:nvPicPr>
          <p:blipFill>
            <a:blip r:embed="rId6" cstate="print"/>
            <a:stretch>
              <a:fillRect/>
            </a:stretch>
          </p:blipFill>
          <p:spPr>
            <a:xfrm>
              <a:off x="7884368" y="116632"/>
              <a:ext cx="1135013" cy="1135013"/>
            </a:xfrm>
            <a:prstGeom prst="rect">
              <a:avLst/>
            </a:prstGeom>
          </p:spPr>
        </p:pic>
      </p:grpSp>
      <p:sp>
        <p:nvSpPr>
          <p:cNvPr id="8" name="7 CuadroTexto"/>
          <p:cNvSpPr txBox="1"/>
          <p:nvPr/>
        </p:nvSpPr>
        <p:spPr>
          <a:xfrm>
            <a:off x="2123728" y="620688"/>
            <a:ext cx="5760640" cy="2123658"/>
          </a:xfrm>
          <a:prstGeom prst="rect">
            <a:avLst/>
          </a:prstGeom>
          <a:solidFill>
            <a:schemeClr val="tx2">
              <a:lumMod val="50000"/>
            </a:schemeClr>
          </a:solidFill>
        </p:spPr>
        <p:txBody>
          <a:bodyPr wrap="square" rtlCol="0">
            <a:spAutoFit/>
          </a:bodyPr>
          <a:lstStyle/>
          <a:p>
            <a:pPr algn="ctr"/>
            <a:r>
              <a:rPr lang="es-EC" sz="2400" b="1" dirty="0" smtClean="0">
                <a:solidFill>
                  <a:schemeClr val="bg1"/>
                </a:solidFill>
              </a:rPr>
              <a:t>OBJETIVO GENERAL</a:t>
            </a:r>
          </a:p>
          <a:p>
            <a:pPr algn="just"/>
            <a:r>
              <a:rPr lang="es-EC" b="1" dirty="0" smtClean="0">
                <a:solidFill>
                  <a:schemeClr val="bg1"/>
                </a:solidFill>
              </a:rPr>
              <a:t>ANALIZAR  LA INDUSTRIA DE LA DEFENSA EN EL ECUADOR Y DETERMINAR CÓMO EL CAMBIO DE LA MATRIZ PRODUCTIVA INCIDE EN EL DESARROLLO DE LA MISMA, DE TAL FORMA QUE PERMITA SATISFACER LAS NECESIDADES DE FUERZAS ARMADAS EN EL CUMPLIMIENTO DE SU MISIÓN FUNDAMENTAL.</a:t>
            </a:r>
            <a:endParaRPr lang="es-EC" b="1" dirty="0">
              <a:solidFill>
                <a:schemeClr val="bg1"/>
              </a:solidFill>
            </a:endParaRPr>
          </a:p>
        </p:txBody>
      </p:sp>
      <p:sp>
        <p:nvSpPr>
          <p:cNvPr id="9" name="8 CuadroTexto"/>
          <p:cNvSpPr txBox="1"/>
          <p:nvPr/>
        </p:nvSpPr>
        <p:spPr>
          <a:xfrm>
            <a:off x="1691680" y="3140968"/>
            <a:ext cx="6768752" cy="3447098"/>
          </a:xfrm>
          <a:prstGeom prst="rect">
            <a:avLst/>
          </a:prstGeom>
          <a:solidFill>
            <a:schemeClr val="accent3">
              <a:lumMod val="60000"/>
              <a:lumOff val="40000"/>
            </a:schemeClr>
          </a:solidFill>
        </p:spPr>
        <p:txBody>
          <a:bodyPr wrap="square" rtlCol="0">
            <a:spAutoFit/>
          </a:bodyPr>
          <a:lstStyle/>
          <a:p>
            <a:pPr algn="ctr"/>
            <a:r>
              <a:rPr lang="es-ES" sz="2000" b="1" dirty="0" smtClean="0"/>
              <a:t>OBJETIVOS</a:t>
            </a:r>
            <a:r>
              <a:rPr lang="es-EC" sz="2000" b="1" dirty="0" smtClean="0"/>
              <a:t> ESPECÍFICOS</a:t>
            </a:r>
            <a:endParaRPr lang="es-EC" b="1" dirty="0" smtClean="0"/>
          </a:p>
          <a:p>
            <a:pPr marL="185738" lvl="0" indent="-185738" algn="just">
              <a:buFont typeface="Arial" pitchFamily="34" charset="0"/>
              <a:buChar char="•"/>
            </a:pPr>
            <a:r>
              <a:rPr lang="es-EC" b="1" dirty="0" smtClean="0"/>
              <a:t>Identificar los factores que SENPLADES determina como fundamentales para alcanzar el cambio de la Matriz Productiva del país y que pueden incidir a la Industria de la Defensa.</a:t>
            </a:r>
          </a:p>
          <a:p>
            <a:pPr marL="185738" lvl="0" indent="-185738" algn="just">
              <a:buFont typeface="Arial" pitchFamily="34" charset="0"/>
              <a:buChar char="•"/>
            </a:pPr>
            <a:r>
              <a:rPr lang="es-EC" b="1" dirty="0" smtClean="0"/>
              <a:t>Determinar el nivel de desarrollo de la industria de la defensa en el país, en la actualidad.</a:t>
            </a:r>
          </a:p>
          <a:p>
            <a:pPr marL="185738" lvl="0" indent="-185738" algn="just">
              <a:buFont typeface="Arial" pitchFamily="34" charset="0"/>
              <a:buChar char="•"/>
            </a:pPr>
            <a:r>
              <a:rPr lang="es-EC" b="1" dirty="0" smtClean="0"/>
              <a:t>Establecer el funcionamiento de la Industria de la defensa en el país y su relacionamiento con la planificación militar.</a:t>
            </a:r>
          </a:p>
          <a:p>
            <a:pPr marL="185738" lvl="0" indent="-185738" algn="just">
              <a:buFont typeface="Arial" pitchFamily="34" charset="0"/>
              <a:buChar char="•"/>
            </a:pPr>
            <a:r>
              <a:rPr lang="es-EC" b="1" dirty="0" smtClean="0"/>
              <a:t>Determinar las acciones que serían necesarias para optimizar el funcionamiento o desarrollar la industria de defensa en función de lo que establece el cambio de la matriz productiva y la planificación militar.</a:t>
            </a:r>
            <a:endParaRPr lang="es-EC"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1081</TotalTime>
  <Words>2646</Words>
  <Application>Microsoft Office PowerPoint</Application>
  <PresentationFormat>Presentación en pantalla (4:3)</PresentationFormat>
  <Paragraphs>470</Paragraphs>
  <Slides>43</Slides>
  <Notes>1</Notes>
  <HiddenSlides>0</HiddenSlides>
  <MMClips>0</MMClips>
  <ScaleCrop>false</ScaleCrop>
  <HeadingPairs>
    <vt:vector size="4" baseType="variant">
      <vt:variant>
        <vt:lpstr>Tema</vt:lpstr>
      </vt:variant>
      <vt:variant>
        <vt:i4>1</vt:i4>
      </vt:variant>
      <vt:variant>
        <vt:lpstr>Títulos de diapositiva</vt:lpstr>
      </vt:variant>
      <vt:variant>
        <vt:i4>43</vt:i4>
      </vt:variant>
    </vt:vector>
  </HeadingPairs>
  <TitlesOfParts>
    <vt:vector size="44"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Coronel</dc:creator>
  <cp:lastModifiedBy>eadatty</cp:lastModifiedBy>
  <cp:revision>48</cp:revision>
  <dcterms:created xsi:type="dcterms:W3CDTF">2015-04-13T00:57:56Z</dcterms:created>
  <dcterms:modified xsi:type="dcterms:W3CDTF">2015-04-20T17:26:18Z</dcterms:modified>
</cp:coreProperties>
</file>