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70" r:id="rId3"/>
    <p:sldId id="257" r:id="rId4"/>
    <p:sldId id="259" r:id="rId5"/>
    <p:sldId id="260" r:id="rId6"/>
    <p:sldId id="279" r:id="rId7"/>
    <p:sldId id="261" r:id="rId8"/>
    <p:sldId id="262" r:id="rId9"/>
    <p:sldId id="274" r:id="rId10"/>
    <p:sldId id="277" r:id="rId11"/>
    <p:sldId id="266" r:id="rId12"/>
    <p:sldId id="280" r:id="rId13"/>
    <p:sldId id="267" r:id="rId14"/>
    <p:sldId id="278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86" r:id="rId24"/>
    <p:sldId id="265" r:id="rId25"/>
    <p:sldId id="291" r:id="rId26"/>
    <p:sldId id="292" r:id="rId27"/>
    <p:sldId id="293" r:id="rId28"/>
    <p:sldId id="264" r:id="rId29"/>
    <p:sldId id="290" r:id="rId30"/>
    <p:sldId id="263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0" d="100"/>
          <a:sy n="80" d="100"/>
        </p:scale>
        <p:origin x="170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9C924-6999-44B6-9B52-6539C2477B4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47D8478D-9C15-4C0C-BEBA-7B18979E0F03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</a:rPr>
            <a:t>Riesgos propios del negocio</a:t>
          </a:r>
          <a:endParaRPr lang="es-ES" sz="1800" dirty="0">
            <a:solidFill>
              <a:schemeClr val="tx1"/>
            </a:solidFill>
          </a:endParaRPr>
        </a:p>
      </dgm:t>
    </dgm:pt>
    <dgm:pt modelId="{D3B60A92-E3A1-446C-9F6A-523C689E8F89}" type="parTrans" cxnId="{5EAD9A33-377A-48DB-9B40-C721204360E9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078CB84-2CE5-4B8D-9884-D0AD22FA36D3}" type="sibTrans" cxnId="{5EAD9A33-377A-48DB-9B40-C721204360E9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32324C13-F6FB-4CCB-879E-21E92F4EB9C2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</a:rPr>
            <a:t>Evaluación de desempeño</a:t>
          </a:r>
          <a:endParaRPr lang="es-ES" sz="1800" dirty="0">
            <a:solidFill>
              <a:schemeClr val="tx1"/>
            </a:solidFill>
          </a:endParaRPr>
        </a:p>
      </dgm:t>
    </dgm:pt>
    <dgm:pt modelId="{3B676183-5BDC-4182-8B48-B6624C30E129}" type="parTrans" cxnId="{5D17364E-2F9C-4B08-BB1A-FD554FB2816B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7E28F237-FA25-4A8F-A978-6F7FDAF67A76}" type="sibTrans" cxnId="{5D17364E-2F9C-4B08-BB1A-FD554FB2816B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011A720C-76CB-4671-929E-A1B505A6D1F5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bg1"/>
              </a:solidFill>
            </a:rPr>
            <a:t>Determinar eficiencia y eficacia</a:t>
          </a:r>
          <a:endParaRPr lang="es-ES" sz="1800" dirty="0">
            <a:solidFill>
              <a:schemeClr val="bg1"/>
            </a:solidFill>
          </a:endParaRPr>
        </a:p>
      </dgm:t>
    </dgm:pt>
    <dgm:pt modelId="{B92415CD-4370-40A4-95A1-EEDAF8084C37}" type="parTrans" cxnId="{781E7266-F5D6-487F-B92C-02CCB1001354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35538B4-79AC-451E-A346-C86980E0CB49}" type="sibTrans" cxnId="{781E7266-F5D6-487F-B92C-02CCB1001354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24EB6800-2A5D-4580-AF27-D9CCD5CF8D68}" type="pres">
      <dgm:prSet presAssocID="{74E9C924-6999-44B6-9B52-6539C2477B4B}" presName="Name0" presStyleCnt="0">
        <dgm:presLayoutVars>
          <dgm:dir/>
          <dgm:animLvl val="lvl"/>
          <dgm:resizeHandles val="exact"/>
        </dgm:presLayoutVars>
      </dgm:prSet>
      <dgm:spPr/>
    </dgm:pt>
    <dgm:pt modelId="{649BFE7B-5362-494D-95AC-09357679171E}" type="pres">
      <dgm:prSet presAssocID="{47D8478D-9C15-4C0C-BEBA-7B18979E0F03}" presName="parTxOnly" presStyleLbl="node1" presStyleIdx="0" presStyleCnt="3" custLinFactNeighborY="-2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A71AE-F825-40FF-AC63-DD3CF4B5126E}" type="pres">
      <dgm:prSet presAssocID="{1078CB84-2CE5-4B8D-9884-D0AD22FA36D3}" presName="parTxOnlySpace" presStyleCnt="0"/>
      <dgm:spPr/>
    </dgm:pt>
    <dgm:pt modelId="{82D6A92A-7906-478D-9554-270A0C8E00A8}" type="pres">
      <dgm:prSet presAssocID="{32324C13-F6FB-4CCB-879E-21E92F4EB9C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208FF-0611-4160-B3C0-05F47504EEB4}" type="pres">
      <dgm:prSet presAssocID="{7E28F237-FA25-4A8F-A978-6F7FDAF67A76}" presName="parTxOnlySpace" presStyleCnt="0"/>
      <dgm:spPr/>
    </dgm:pt>
    <dgm:pt modelId="{862654CC-C822-4F72-8F87-72CBEBFDC8CE}" type="pres">
      <dgm:prSet presAssocID="{011A720C-76CB-4671-929E-A1B505A6D1F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444225-A28C-49D0-9B25-0B665320808C}" type="presOf" srcId="{47D8478D-9C15-4C0C-BEBA-7B18979E0F03}" destId="{649BFE7B-5362-494D-95AC-09357679171E}" srcOrd="0" destOrd="0" presId="urn:microsoft.com/office/officeart/2005/8/layout/chevron1"/>
    <dgm:cxn modelId="{29C2126C-5342-4F75-8529-D9D3E331A83F}" type="presOf" srcId="{32324C13-F6FB-4CCB-879E-21E92F4EB9C2}" destId="{82D6A92A-7906-478D-9554-270A0C8E00A8}" srcOrd="0" destOrd="0" presId="urn:microsoft.com/office/officeart/2005/8/layout/chevron1"/>
    <dgm:cxn modelId="{5EAD9A33-377A-48DB-9B40-C721204360E9}" srcId="{74E9C924-6999-44B6-9B52-6539C2477B4B}" destId="{47D8478D-9C15-4C0C-BEBA-7B18979E0F03}" srcOrd="0" destOrd="0" parTransId="{D3B60A92-E3A1-446C-9F6A-523C689E8F89}" sibTransId="{1078CB84-2CE5-4B8D-9884-D0AD22FA36D3}"/>
    <dgm:cxn modelId="{5D17364E-2F9C-4B08-BB1A-FD554FB2816B}" srcId="{74E9C924-6999-44B6-9B52-6539C2477B4B}" destId="{32324C13-F6FB-4CCB-879E-21E92F4EB9C2}" srcOrd="1" destOrd="0" parTransId="{3B676183-5BDC-4182-8B48-B6624C30E129}" sibTransId="{7E28F237-FA25-4A8F-A978-6F7FDAF67A76}"/>
    <dgm:cxn modelId="{781E7266-F5D6-487F-B92C-02CCB1001354}" srcId="{74E9C924-6999-44B6-9B52-6539C2477B4B}" destId="{011A720C-76CB-4671-929E-A1B505A6D1F5}" srcOrd="2" destOrd="0" parTransId="{B92415CD-4370-40A4-95A1-EEDAF8084C37}" sibTransId="{135538B4-79AC-451E-A346-C86980E0CB49}"/>
    <dgm:cxn modelId="{26A93410-D1E2-4FD7-8C38-B2B017C613B7}" type="presOf" srcId="{011A720C-76CB-4671-929E-A1B505A6D1F5}" destId="{862654CC-C822-4F72-8F87-72CBEBFDC8CE}" srcOrd="0" destOrd="0" presId="urn:microsoft.com/office/officeart/2005/8/layout/chevron1"/>
    <dgm:cxn modelId="{368A7B69-07C6-4AB9-AAC0-4791B967AA0F}" type="presOf" srcId="{74E9C924-6999-44B6-9B52-6539C2477B4B}" destId="{24EB6800-2A5D-4580-AF27-D9CCD5CF8D68}" srcOrd="0" destOrd="0" presId="urn:microsoft.com/office/officeart/2005/8/layout/chevron1"/>
    <dgm:cxn modelId="{E7ED286F-3EF8-44CB-A478-6086B44A56E1}" type="presParOf" srcId="{24EB6800-2A5D-4580-AF27-D9CCD5CF8D68}" destId="{649BFE7B-5362-494D-95AC-09357679171E}" srcOrd="0" destOrd="0" presId="urn:microsoft.com/office/officeart/2005/8/layout/chevron1"/>
    <dgm:cxn modelId="{B0432A4F-6A9D-423C-9450-0944AC26F27A}" type="presParOf" srcId="{24EB6800-2A5D-4580-AF27-D9CCD5CF8D68}" destId="{9A6A71AE-F825-40FF-AC63-DD3CF4B5126E}" srcOrd="1" destOrd="0" presId="urn:microsoft.com/office/officeart/2005/8/layout/chevron1"/>
    <dgm:cxn modelId="{7146A35D-C06D-4A34-BC7C-2981927AB5A9}" type="presParOf" srcId="{24EB6800-2A5D-4580-AF27-D9CCD5CF8D68}" destId="{82D6A92A-7906-478D-9554-270A0C8E00A8}" srcOrd="2" destOrd="0" presId="urn:microsoft.com/office/officeart/2005/8/layout/chevron1"/>
    <dgm:cxn modelId="{30844E67-E258-4C44-B6D1-68B19901ED03}" type="presParOf" srcId="{24EB6800-2A5D-4580-AF27-D9CCD5CF8D68}" destId="{77C208FF-0611-4160-B3C0-05F47504EEB4}" srcOrd="3" destOrd="0" presId="urn:microsoft.com/office/officeart/2005/8/layout/chevron1"/>
    <dgm:cxn modelId="{49E89CDE-28A5-4B8D-BB74-EFF19F4388C7}" type="presParOf" srcId="{24EB6800-2A5D-4580-AF27-D9CCD5CF8D68}" destId="{862654CC-C822-4F72-8F87-72CBEBFDC8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0485E3-0569-41E2-8A66-2A40F83EE1FB}" type="doc">
      <dgm:prSet loTypeId="urn:microsoft.com/office/officeart/2005/8/layout/process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8CF7E77-F1E4-4DF5-A369-E1FE1466BA96}">
      <dgm:prSet phldrT="[Texto]"/>
      <dgm:spPr/>
      <dgm:t>
        <a:bodyPr/>
        <a:lstStyle/>
        <a:p>
          <a:r>
            <a:rPr lang="es-EC" dirty="0" smtClean="0"/>
            <a:t>Recaudaciones Fuera de Fechas Pactadas</a:t>
          </a:r>
          <a:endParaRPr lang="es-ES" dirty="0"/>
        </a:p>
      </dgm:t>
    </dgm:pt>
    <dgm:pt modelId="{742C8AF5-1345-4CDF-AF42-3191E6E08CB4}" type="parTrans" cxnId="{C4B0A844-7623-40D4-922B-62F70AA2592C}">
      <dgm:prSet/>
      <dgm:spPr/>
      <dgm:t>
        <a:bodyPr/>
        <a:lstStyle/>
        <a:p>
          <a:endParaRPr lang="es-ES"/>
        </a:p>
      </dgm:t>
    </dgm:pt>
    <dgm:pt modelId="{358AE4EF-713F-42EA-8A4F-786828CFCCED}" type="sibTrans" cxnId="{C4B0A844-7623-40D4-922B-62F70AA2592C}">
      <dgm:prSet/>
      <dgm:spPr/>
      <dgm:t>
        <a:bodyPr/>
        <a:lstStyle/>
        <a:p>
          <a:endParaRPr lang="es-ES"/>
        </a:p>
      </dgm:t>
    </dgm:pt>
    <dgm:pt modelId="{C4C7390F-A43C-4E43-8EA3-A07BB3E33F38}">
      <dgm:prSet phldrT="[Texto]"/>
      <dgm:spPr/>
      <dgm:t>
        <a:bodyPr/>
        <a:lstStyle/>
        <a:p>
          <a:r>
            <a:rPr lang="es-EC" dirty="0" smtClean="0"/>
            <a:t>Conclusión: Falta de compromiso de clientes extranjeros, afecta liquidez de la empresa</a:t>
          </a:r>
          <a:endParaRPr lang="es-ES" dirty="0"/>
        </a:p>
      </dgm:t>
    </dgm:pt>
    <dgm:pt modelId="{719A744F-E08F-4E86-BF38-9D3FA475A7C1}" type="parTrans" cxnId="{0E7926D4-EF01-457B-B093-EE44337FF1CE}">
      <dgm:prSet/>
      <dgm:spPr/>
      <dgm:t>
        <a:bodyPr/>
        <a:lstStyle/>
        <a:p>
          <a:endParaRPr lang="es-ES"/>
        </a:p>
      </dgm:t>
    </dgm:pt>
    <dgm:pt modelId="{7AD0778A-4908-4595-887B-600468A33B71}" type="sibTrans" cxnId="{0E7926D4-EF01-457B-B093-EE44337FF1CE}">
      <dgm:prSet/>
      <dgm:spPr/>
      <dgm:t>
        <a:bodyPr/>
        <a:lstStyle/>
        <a:p>
          <a:endParaRPr lang="es-ES"/>
        </a:p>
      </dgm:t>
    </dgm:pt>
    <dgm:pt modelId="{AE10D164-FDC3-4B40-9854-85E6F883BCCA}">
      <dgm:prSet phldrT="[Texto]"/>
      <dgm:spPr/>
      <dgm:t>
        <a:bodyPr/>
        <a:lstStyle/>
        <a:p>
          <a:r>
            <a:rPr lang="es-EC" dirty="0" smtClean="0"/>
            <a:t>Recomendación: Reconsiderar políticas de pago.</a:t>
          </a:r>
          <a:endParaRPr lang="es-ES" dirty="0"/>
        </a:p>
      </dgm:t>
    </dgm:pt>
    <dgm:pt modelId="{DECC0639-85C2-4187-8F06-F1C600EA6DEC}" type="parTrans" cxnId="{0626BB9E-A28A-4705-B102-DE74D46431D4}">
      <dgm:prSet/>
      <dgm:spPr/>
      <dgm:t>
        <a:bodyPr/>
        <a:lstStyle/>
        <a:p>
          <a:endParaRPr lang="es-ES"/>
        </a:p>
      </dgm:t>
    </dgm:pt>
    <dgm:pt modelId="{DA38A588-0CC1-4833-823C-40E657F7C7B0}" type="sibTrans" cxnId="{0626BB9E-A28A-4705-B102-DE74D46431D4}">
      <dgm:prSet/>
      <dgm:spPr/>
      <dgm:t>
        <a:bodyPr/>
        <a:lstStyle/>
        <a:p>
          <a:endParaRPr lang="es-ES"/>
        </a:p>
      </dgm:t>
    </dgm:pt>
    <dgm:pt modelId="{BC802CB9-85DE-4534-8FFD-67A8A2255D2D}">
      <dgm:prSet phldrT="[Texto]"/>
      <dgm:spPr/>
      <dgm:t>
        <a:bodyPr/>
        <a:lstStyle/>
        <a:p>
          <a:r>
            <a:rPr lang="es-EC" dirty="0" smtClean="0"/>
            <a:t>Renegociación con Baja Efectividad</a:t>
          </a:r>
          <a:endParaRPr lang="es-ES" dirty="0"/>
        </a:p>
      </dgm:t>
    </dgm:pt>
    <dgm:pt modelId="{367A505B-FD5E-4E45-BE7E-B4A6D55A21C6}" type="parTrans" cxnId="{93736E23-0280-4CBF-8D85-91446418284F}">
      <dgm:prSet/>
      <dgm:spPr/>
      <dgm:t>
        <a:bodyPr/>
        <a:lstStyle/>
        <a:p>
          <a:endParaRPr lang="es-ES"/>
        </a:p>
      </dgm:t>
    </dgm:pt>
    <dgm:pt modelId="{F93E2E81-7FBA-4A5B-ADDB-2842867E31FA}" type="sibTrans" cxnId="{93736E23-0280-4CBF-8D85-91446418284F}">
      <dgm:prSet/>
      <dgm:spPr/>
      <dgm:t>
        <a:bodyPr/>
        <a:lstStyle/>
        <a:p>
          <a:endParaRPr lang="es-ES"/>
        </a:p>
      </dgm:t>
    </dgm:pt>
    <dgm:pt modelId="{C2FD70BE-33F7-42E1-B628-C4AD5208DBF6}">
      <dgm:prSet phldrT="[Texto]"/>
      <dgm:spPr/>
      <dgm:t>
        <a:bodyPr/>
        <a:lstStyle/>
        <a:p>
          <a:r>
            <a:rPr lang="es-EC" dirty="0" smtClean="0"/>
            <a:t>Conclusión: Clientes con obligaciones impagas con riesgo económico para la empresa.</a:t>
          </a:r>
          <a:endParaRPr lang="es-ES" dirty="0"/>
        </a:p>
      </dgm:t>
    </dgm:pt>
    <dgm:pt modelId="{19427C57-E155-48F8-B3CA-7E04DD84E763}" type="parTrans" cxnId="{E74CA2F7-F8DA-4586-BF5F-9534DB3EA389}">
      <dgm:prSet/>
      <dgm:spPr/>
      <dgm:t>
        <a:bodyPr/>
        <a:lstStyle/>
        <a:p>
          <a:endParaRPr lang="es-ES"/>
        </a:p>
      </dgm:t>
    </dgm:pt>
    <dgm:pt modelId="{F5388BCF-4BA3-4195-99BB-E8C3E27750D1}" type="sibTrans" cxnId="{E74CA2F7-F8DA-4586-BF5F-9534DB3EA389}">
      <dgm:prSet/>
      <dgm:spPr/>
      <dgm:t>
        <a:bodyPr/>
        <a:lstStyle/>
        <a:p>
          <a:endParaRPr lang="es-ES"/>
        </a:p>
      </dgm:t>
    </dgm:pt>
    <dgm:pt modelId="{948E24E1-7C44-4FAF-A26A-5C025F68D10E}">
      <dgm:prSet phldrT="[Texto]"/>
      <dgm:spPr/>
      <dgm:t>
        <a:bodyPr/>
        <a:lstStyle/>
        <a:p>
          <a:r>
            <a:rPr lang="es-EC" dirty="0" smtClean="0"/>
            <a:t>Recomendación:  Renegociación con plazo de 30 días y abono del 25%</a:t>
          </a:r>
          <a:endParaRPr lang="es-ES" dirty="0"/>
        </a:p>
      </dgm:t>
    </dgm:pt>
    <dgm:pt modelId="{24AA74F0-F19B-4812-9D15-A8CA5C639D99}" type="parTrans" cxnId="{9405E248-CD78-48DD-A925-36537A67806E}">
      <dgm:prSet/>
      <dgm:spPr/>
      <dgm:t>
        <a:bodyPr/>
        <a:lstStyle/>
        <a:p>
          <a:endParaRPr lang="es-ES"/>
        </a:p>
      </dgm:t>
    </dgm:pt>
    <dgm:pt modelId="{84143CBE-66E4-43AB-BBC5-0A1EFED694E5}" type="sibTrans" cxnId="{9405E248-CD78-48DD-A925-36537A67806E}">
      <dgm:prSet/>
      <dgm:spPr/>
      <dgm:t>
        <a:bodyPr/>
        <a:lstStyle/>
        <a:p>
          <a:endParaRPr lang="es-ES"/>
        </a:p>
      </dgm:t>
    </dgm:pt>
    <dgm:pt modelId="{C147B4CB-0C1A-400D-8079-8404BF2BA05E}">
      <dgm:prSet phldrT="[Texto]"/>
      <dgm:spPr/>
      <dgm:t>
        <a:bodyPr/>
        <a:lstStyle/>
        <a:p>
          <a:r>
            <a:rPr lang="es-EC" dirty="0" smtClean="0"/>
            <a:t>Clientes en Mora</a:t>
          </a:r>
          <a:endParaRPr lang="es-ES" dirty="0"/>
        </a:p>
      </dgm:t>
    </dgm:pt>
    <dgm:pt modelId="{84F3ADC2-A9F9-4856-9868-51413F3D9F08}" type="parTrans" cxnId="{4475BC5B-730D-4A62-9093-2B564036E7B7}">
      <dgm:prSet/>
      <dgm:spPr/>
      <dgm:t>
        <a:bodyPr/>
        <a:lstStyle/>
        <a:p>
          <a:endParaRPr lang="es-ES"/>
        </a:p>
      </dgm:t>
    </dgm:pt>
    <dgm:pt modelId="{ED191AD8-ACA5-4675-BC50-0101B0DB67E0}" type="sibTrans" cxnId="{4475BC5B-730D-4A62-9093-2B564036E7B7}">
      <dgm:prSet/>
      <dgm:spPr/>
      <dgm:t>
        <a:bodyPr/>
        <a:lstStyle/>
        <a:p>
          <a:endParaRPr lang="es-ES"/>
        </a:p>
      </dgm:t>
    </dgm:pt>
    <dgm:pt modelId="{F9D551A0-9D59-4368-8EA6-B189B66427AD}">
      <dgm:prSet phldrT="[Texto]"/>
      <dgm:spPr/>
      <dgm:t>
        <a:bodyPr/>
        <a:lstStyle/>
        <a:p>
          <a:r>
            <a:rPr lang="es-EC" dirty="0" smtClean="0"/>
            <a:t>Conclusión: Plazo de créditos muy amplios</a:t>
          </a:r>
          <a:endParaRPr lang="es-ES" dirty="0"/>
        </a:p>
      </dgm:t>
    </dgm:pt>
    <dgm:pt modelId="{B20D0C65-5A13-46C6-94AB-7BFD4C03131C}" type="parTrans" cxnId="{22290109-D5D2-45A8-8CA5-BCEE728F641B}">
      <dgm:prSet/>
      <dgm:spPr/>
      <dgm:t>
        <a:bodyPr/>
        <a:lstStyle/>
        <a:p>
          <a:endParaRPr lang="es-ES"/>
        </a:p>
      </dgm:t>
    </dgm:pt>
    <dgm:pt modelId="{44052C1D-9CDF-4D07-8462-88E9A9ED0D3C}" type="sibTrans" cxnId="{22290109-D5D2-45A8-8CA5-BCEE728F641B}">
      <dgm:prSet/>
      <dgm:spPr/>
      <dgm:t>
        <a:bodyPr/>
        <a:lstStyle/>
        <a:p>
          <a:endParaRPr lang="es-ES"/>
        </a:p>
      </dgm:t>
    </dgm:pt>
    <dgm:pt modelId="{02CD802A-CAA3-456E-86BC-C2E3C14E18DD}">
      <dgm:prSet phldrT="[Texto]"/>
      <dgm:spPr/>
      <dgm:t>
        <a:bodyPr/>
        <a:lstStyle/>
        <a:p>
          <a:r>
            <a:rPr lang="es-EC" dirty="0" smtClean="0"/>
            <a:t>Recomendación:  Evitar negociaciones con clientes con mas de dos meses de mora.</a:t>
          </a:r>
          <a:endParaRPr lang="es-ES" dirty="0"/>
        </a:p>
      </dgm:t>
    </dgm:pt>
    <dgm:pt modelId="{1AAF2E09-66EB-45BD-AAFE-EC28401C664D}" type="parTrans" cxnId="{530E6A41-7F3F-46AF-9E9F-E7488A3525C2}">
      <dgm:prSet/>
      <dgm:spPr/>
      <dgm:t>
        <a:bodyPr/>
        <a:lstStyle/>
        <a:p>
          <a:endParaRPr lang="es-ES"/>
        </a:p>
      </dgm:t>
    </dgm:pt>
    <dgm:pt modelId="{1FEEA587-C04F-42CD-BD7F-F76A8FADD591}" type="sibTrans" cxnId="{530E6A41-7F3F-46AF-9E9F-E7488A3525C2}">
      <dgm:prSet/>
      <dgm:spPr/>
      <dgm:t>
        <a:bodyPr/>
        <a:lstStyle/>
        <a:p>
          <a:endParaRPr lang="es-ES"/>
        </a:p>
      </dgm:t>
    </dgm:pt>
    <dgm:pt modelId="{EFB3C817-6B54-42EA-BAAB-68A37CFB33C0}" type="pres">
      <dgm:prSet presAssocID="{9F0485E3-0569-41E2-8A66-2A40F83EE1FB}" presName="Name0" presStyleCnt="0">
        <dgm:presLayoutVars>
          <dgm:dir/>
          <dgm:animLvl val="lvl"/>
          <dgm:resizeHandles val="exact"/>
        </dgm:presLayoutVars>
      </dgm:prSet>
      <dgm:spPr/>
    </dgm:pt>
    <dgm:pt modelId="{9406ED13-C8C1-4BC3-B468-2F98E21B000C}" type="pres">
      <dgm:prSet presAssocID="{C147B4CB-0C1A-400D-8079-8404BF2BA05E}" presName="boxAndChildren" presStyleCnt="0"/>
      <dgm:spPr/>
    </dgm:pt>
    <dgm:pt modelId="{6083DA88-9107-4AFD-BF9B-079F2117978B}" type="pres">
      <dgm:prSet presAssocID="{C147B4CB-0C1A-400D-8079-8404BF2BA05E}" presName="parentTextBox" presStyleLbl="node1" presStyleIdx="0" presStyleCnt="3"/>
      <dgm:spPr/>
      <dgm:t>
        <a:bodyPr/>
        <a:lstStyle/>
        <a:p>
          <a:endParaRPr lang="es-ES"/>
        </a:p>
      </dgm:t>
    </dgm:pt>
    <dgm:pt modelId="{C647EF5B-F455-4C49-90EE-236A0A98A2DD}" type="pres">
      <dgm:prSet presAssocID="{C147B4CB-0C1A-400D-8079-8404BF2BA05E}" presName="entireBox" presStyleLbl="node1" presStyleIdx="0" presStyleCnt="3"/>
      <dgm:spPr/>
      <dgm:t>
        <a:bodyPr/>
        <a:lstStyle/>
        <a:p>
          <a:endParaRPr lang="es-ES"/>
        </a:p>
      </dgm:t>
    </dgm:pt>
    <dgm:pt modelId="{492FE37C-2FC0-439C-95DA-E89429898764}" type="pres">
      <dgm:prSet presAssocID="{C147B4CB-0C1A-400D-8079-8404BF2BA05E}" presName="descendantBox" presStyleCnt="0"/>
      <dgm:spPr/>
    </dgm:pt>
    <dgm:pt modelId="{D6D99478-4AAE-4A6B-A874-71233445075E}" type="pres">
      <dgm:prSet presAssocID="{F9D551A0-9D59-4368-8EA6-B189B66427A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77D198-AF3C-400E-A6C2-1A714618C50F}" type="pres">
      <dgm:prSet presAssocID="{02CD802A-CAA3-456E-86BC-C2E3C14E18D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11F51-19E6-442C-91AB-F1064DAC7E85}" type="pres">
      <dgm:prSet presAssocID="{F93E2E81-7FBA-4A5B-ADDB-2842867E31FA}" presName="sp" presStyleCnt="0"/>
      <dgm:spPr/>
    </dgm:pt>
    <dgm:pt modelId="{77B48330-3DAF-4C9E-9DC0-B40B7638CA4C}" type="pres">
      <dgm:prSet presAssocID="{BC802CB9-85DE-4534-8FFD-67A8A2255D2D}" presName="arrowAndChildren" presStyleCnt="0"/>
      <dgm:spPr/>
    </dgm:pt>
    <dgm:pt modelId="{5F57A706-CFB0-4A93-B61D-AC7DA063BCE5}" type="pres">
      <dgm:prSet presAssocID="{BC802CB9-85DE-4534-8FFD-67A8A2255D2D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D05104F9-C4A3-4C20-A37B-EA28AB76D7E8}" type="pres">
      <dgm:prSet presAssocID="{BC802CB9-85DE-4534-8FFD-67A8A2255D2D}" presName="arrow" presStyleLbl="node1" presStyleIdx="1" presStyleCnt="3"/>
      <dgm:spPr/>
      <dgm:t>
        <a:bodyPr/>
        <a:lstStyle/>
        <a:p>
          <a:endParaRPr lang="es-ES"/>
        </a:p>
      </dgm:t>
    </dgm:pt>
    <dgm:pt modelId="{522F7899-E3E7-4B42-98DC-F30733E7F3DA}" type="pres">
      <dgm:prSet presAssocID="{BC802CB9-85DE-4534-8FFD-67A8A2255D2D}" presName="descendantArrow" presStyleCnt="0"/>
      <dgm:spPr/>
    </dgm:pt>
    <dgm:pt modelId="{9F3AD960-796B-462E-8475-0E42DE300DAD}" type="pres">
      <dgm:prSet presAssocID="{C2FD70BE-33F7-42E1-B628-C4AD5208DBF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01F067-2D2B-402C-A46C-A56DF6A914EC}" type="pres">
      <dgm:prSet presAssocID="{948E24E1-7C44-4FAF-A26A-5C025F68D10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4FC52-C4F4-4399-B87B-38DDA7D9671B}" type="pres">
      <dgm:prSet presAssocID="{358AE4EF-713F-42EA-8A4F-786828CFCCED}" presName="sp" presStyleCnt="0"/>
      <dgm:spPr/>
    </dgm:pt>
    <dgm:pt modelId="{307BD774-DD18-49F8-AF64-C5ECCD602158}" type="pres">
      <dgm:prSet presAssocID="{E8CF7E77-F1E4-4DF5-A369-E1FE1466BA96}" presName="arrowAndChildren" presStyleCnt="0"/>
      <dgm:spPr/>
    </dgm:pt>
    <dgm:pt modelId="{8423DBA6-5DD2-4465-919F-51F790FB99D9}" type="pres">
      <dgm:prSet presAssocID="{E8CF7E77-F1E4-4DF5-A369-E1FE1466BA96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4C1E0BA3-8C53-46A2-828A-3E1878DEF530}" type="pres">
      <dgm:prSet presAssocID="{E8CF7E77-F1E4-4DF5-A369-E1FE1466BA96}" presName="arrow" presStyleLbl="node1" presStyleIdx="2" presStyleCnt="3" custLinFactNeighborX="-182" custLinFactNeighborY="635"/>
      <dgm:spPr/>
      <dgm:t>
        <a:bodyPr/>
        <a:lstStyle/>
        <a:p>
          <a:endParaRPr lang="es-ES"/>
        </a:p>
      </dgm:t>
    </dgm:pt>
    <dgm:pt modelId="{BD74BA3B-DA05-48C0-BB78-3B60C157EFC7}" type="pres">
      <dgm:prSet presAssocID="{E8CF7E77-F1E4-4DF5-A369-E1FE1466BA96}" presName="descendantArrow" presStyleCnt="0"/>
      <dgm:spPr/>
    </dgm:pt>
    <dgm:pt modelId="{9F7B69D2-9302-4FC6-9DEB-C8BF2DEE490A}" type="pres">
      <dgm:prSet presAssocID="{C4C7390F-A43C-4E43-8EA3-A07BB3E33F3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A8CA7-8156-4A6A-8B27-9472D1531FEC}" type="pres">
      <dgm:prSet presAssocID="{AE10D164-FDC3-4B40-9854-85E6F883BCC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036908-274B-4276-BDBE-E80F0048CF2D}" type="presOf" srcId="{02CD802A-CAA3-456E-86BC-C2E3C14E18DD}" destId="{DD77D198-AF3C-400E-A6C2-1A714618C50F}" srcOrd="0" destOrd="0" presId="urn:microsoft.com/office/officeart/2005/8/layout/process4"/>
    <dgm:cxn modelId="{93736E23-0280-4CBF-8D85-91446418284F}" srcId="{9F0485E3-0569-41E2-8A66-2A40F83EE1FB}" destId="{BC802CB9-85DE-4534-8FFD-67A8A2255D2D}" srcOrd="1" destOrd="0" parTransId="{367A505B-FD5E-4E45-BE7E-B4A6D55A21C6}" sibTransId="{F93E2E81-7FBA-4A5B-ADDB-2842867E31FA}"/>
    <dgm:cxn modelId="{9405E248-CD78-48DD-A925-36537A67806E}" srcId="{BC802CB9-85DE-4534-8FFD-67A8A2255D2D}" destId="{948E24E1-7C44-4FAF-A26A-5C025F68D10E}" srcOrd="1" destOrd="0" parTransId="{24AA74F0-F19B-4812-9D15-A8CA5C639D99}" sibTransId="{84143CBE-66E4-43AB-BBC5-0A1EFED694E5}"/>
    <dgm:cxn modelId="{9E68BB98-5951-46FD-A58D-3822D3D4AD4D}" type="presOf" srcId="{BC802CB9-85DE-4534-8FFD-67A8A2255D2D}" destId="{D05104F9-C4A3-4C20-A37B-EA28AB76D7E8}" srcOrd="1" destOrd="0" presId="urn:microsoft.com/office/officeart/2005/8/layout/process4"/>
    <dgm:cxn modelId="{372BD339-2F09-4041-A06A-02A20E6C002A}" type="presOf" srcId="{BC802CB9-85DE-4534-8FFD-67A8A2255D2D}" destId="{5F57A706-CFB0-4A93-B61D-AC7DA063BCE5}" srcOrd="0" destOrd="0" presId="urn:microsoft.com/office/officeart/2005/8/layout/process4"/>
    <dgm:cxn modelId="{E74CA2F7-F8DA-4586-BF5F-9534DB3EA389}" srcId="{BC802CB9-85DE-4534-8FFD-67A8A2255D2D}" destId="{C2FD70BE-33F7-42E1-B628-C4AD5208DBF6}" srcOrd="0" destOrd="0" parTransId="{19427C57-E155-48F8-B3CA-7E04DD84E763}" sibTransId="{F5388BCF-4BA3-4195-99BB-E8C3E27750D1}"/>
    <dgm:cxn modelId="{38219B27-4275-4311-8D27-C9D5F733F05B}" type="presOf" srcId="{C4C7390F-A43C-4E43-8EA3-A07BB3E33F38}" destId="{9F7B69D2-9302-4FC6-9DEB-C8BF2DEE490A}" srcOrd="0" destOrd="0" presId="urn:microsoft.com/office/officeart/2005/8/layout/process4"/>
    <dgm:cxn modelId="{0626BB9E-A28A-4705-B102-DE74D46431D4}" srcId="{E8CF7E77-F1E4-4DF5-A369-E1FE1466BA96}" destId="{AE10D164-FDC3-4B40-9854-85E6F883BCCA}" srcOrd="1" destOrd="0" parTransId="{DECC0639-85C2-4187-8F06-F1C600EA6DEC}" sibTransId="{DA38A588-0CC1-4833-823C-40E657F7C7B0}"/>
    <dgm:cxn modelId="{530E6A41-7F3F-46AF-9E9F-E7488A3525C2}" srcId="{C147B4CB-0C1A-400D-8079-8404BF2BA05E}" destId="{02CD802A-CAA3-456E-86BC-C2E3C14E18DD}" srcOrd="1" destOrd="0" parTransId="{1AAF2E09-66EB-45BD-AAFE-EC28401C664D}" sibTransId="{1FEEA587-C04F-42CD-BD7F-F76A8FADD591}"/>
    <dgm:cxn modelId="{4052A0E1-F21C-4438-B078-223B07C67EFE}" type="presOf" srcId="{C147B4CB-0C1A-400D-8079-8404BF2BA05E}" destId="{6083DA88-9107-4AFD-BF9B-079F2117978B}" srcOrd="0" destOrd="0" presId="urn:microsoft.com/office/officeart/2005/8/layout/process4"/>
    <dgm:cxn modelId="{D7F1F036-5338-407B-B03B-DC1B831E14A2}" type="presOf" srcId="{AE10D164-FDC3-4B40-9854-85E6F883BCCA}" destId="{570A8CA7-8156-4A6A-8B27-9472D1531FEC}" srcOrd="0" destOrd="0" presId="urn:microsoft.com/office/officeart/2005/8/layout/process4"/>
    <dgm:cxn modelId="{4475BC5B-730D-4A62-9093-2B564036E7B7}" srcId="{9F0485E3-0569-41E2-8A66-2A40F83EE1FB}" destId="{C147B4CB-0C1A-400D-8079-8404BF2BA05E}" srcOrd="2" destOrd="0" parTransId="{84F3ADC2-A9F9-4856-9868-51413F3D9F08}" sibTransId="{ED191AD8-ACA5-4675-BC50-0101B0DB67E0}"/>
    <dgm:cxn modelId="{73BD24DC-9B32-4CD2-A9BF-F3E959838EB8}" type="presOf" srcId="{C147B4CB-0C1A-400D-8079-8404BF2BA05E}" destId="{C647EF5B-F455-4C49-90EE-236A0A98A2DD}" srcOrd="1" destOrd="0" presId="urn:microsoft.com/office/officeart/2005/8/layout/process4"/>
    <dgm:cxn modelId="{B943D677-6A20-4620-B95A-6982E083FEE5}" type="presOf" srcId="{E8CF7E77-F1E4-4DF5-A369-E1FE1466BA96}" destId="{8423DBA6-5DD2-4465-919F-51F790FB99D9}" srcOrd="0" destOrd="0" presId="urn:microsoft.com/office/officeart/2005/8/layout/process4"/>
    <dgm:cxn modelId="{22290109-D5D2-45A8-8CA5-BCEE728F641B}" srcId="{C147B4CB-0C1A-400D-8079-8404BF2BA05E}" destId="{F9D551A0-9D59-4368-8EA6-B189B66427AD}" srcOrd="0" destOrd="0" parTransId="{B20D0C65-5A13-46C6-94AB-7BFD4C03131C}" sibTransId="{44052C1D-9CDF-4D07-8462-88E9A9ED0D3C}"/>
    <dgm:cxn modelId="{C4B0A844-7623-40D4-922B-62F70AA2592C}" srcId="{9F0485E3-0569-41E2-8A66-2A40F83EE1FB}" destId="{E8CF7E77-F1E4-4DF5-A369-E1FE1466BA96}" srcOrd="0" destOrd="0" parTransId="{742C8AF5-1345-4CDF-AF42-3191E6E08CB4}" sibTransId="{358AE4EF-713F-42EA-8A4F-786828CFCCED}"/>
    <dgm:cxn modelId="{45AB5E59-4AB7-41C5-B5CA-BF6B25128598}" type="presOf" srcId="{C2FD70BE-33F7-42E1-B628-C4AD5208DBF6}" destId="{9F3AD960-796B-462E-8475-0E42DE300DAD}" srcOrd="0" destOrd="0" presId="urn:microsoft.com/office/officeart/2005/8/layout/process4"/>
    <dgm:cxn modelId="{537FA65D-AB03-44A9-A8E9-DDCECC8161E7}" type="presOf" srcId="{F9D551A0-9D59-4368-8EA6-B189B66427AD}" destId="{D6D99478-4AAE-4A6B-A874-71233445075E}" srcOrd="0" destOrd="0" presId="urn:microsoft.com/office/officeart/2005/8/layout/process4"/>
    <dgm:cxn modelId="{0E7926D4-EF01-457B-B093-EE44337FF1CE}" srcId="{E8CF7E77-F1E4-4DF5-A369-E1FE1466BA96}" destId="{C4C7390F-A43C-4E43-8EA3-A07BB3E33F38}" srcOrd="0" destOrd="0" parTransId="{719A744F-E08F-4E86-BF38-9D3FA475A7C1}" sibTransId="{7AD0778A-4908-4595-887B-600468A33B71}"/>
    <dgm:cxn modelId="{97915D4C-877B-493D-8977-BA53D9CBAE53}" type="presOf" srcId="{E8CF7E77-F1E4-4DF5-A369-E1FE1466BA96}" destId="{4C1E0BA3-8C53-46A2-828A-3E1878DEF530}" srcOrd="1" destOrd="0" presId="urn:microsoft.com/office/officeart/2005/8/layout/process4"/>
    <dgm:cxn modelId="{EEAFB942-DA6E-4AD9-96E5-CEA3B00EF72C}" type="presOf" srcId="{9F0485E3-0569-41E2-8A66-2A40F83EE1FB}" destId="{EFB3C817-6B54-42EA-BAAB-68A37CFB33C0}" srcOrd="0" destOrd="0" presId="urn:microsoft.com/office/officeart/2005/8/layout/process4"/>
    <dgm:cxn modelId="{E1E2C5AB-FC32-400B-896A-CDD16AB6ABCB}" type="presOf" srcId="{948E24E1-7C44-4FAF-A26A-5C025F68D10E}" destId="{C301F067-2D2B-402C-A46C-A56DF6A914EC}" srcOrd="0" destOrd="0" presId="urn:microsoft.com/office/officeart/2005/8/layout/process4"/>
    <dgm:cxn modelId="{7E712FA2-9DB8-4A16-8B80-1CD7EE3A84B7}" type="presParOf" srcId="{EFB3C817-6B54-42EA-BAAB-68A37CFB33C0}" destId="{9406ED13-C8C1-4BC3-B468-2F98E21B000C}" srcOrd="0" destOrd="0" presId="urn:microsoft.com/office/officeart/2005/8/layout/process4"/>
    <dgm:cxn modelId="{8AE05F12-8709-4AAD-902B-323734A549F9}" type="presParOf" srcId="{9406ED13-C8C1-4BC3-B468-2F98E21B000C}" destId="{6083DA88-9107-4AFD-BF9B-079F2117978B}" srcOrd="0" destOrd="0" presId="urn:microsoft.com/office/officeart/2005/8/layout/process4"/>
    <dgm:cxn modelId="{6E1C9D55-7BD6-4D8C-BE6E-BA4206EF5DA1}" type="presParOf" srcId="{9406ED13-C8C1-4BC3-B468-2F98E21B000C}" destId="{C647EF5B-F455-4C49-90EE-236A0A98A2DD}" srcOrd="1" destOrd="0" presId="urn:microsoft.com/office/officeart/2005/8/layout/process4"/>
    <dgm:cxn modelId="{533A9C8C-D2B5-4F1D-8832-A51C73B23D16}" type="presParOf" srcId="{9406ED13-C8C1-4BC3-B468-2F98E21B000C}" destId="{492FE37C-2FC0-439C-95DA-E89429898764}" srcOrd="2" destOrd="0" presId="urn:microsoft.com/office/officeart/2005/8/layout/process4"/>
    <dgm:cxn modelId="{FFFDC606-193C-451A-93F4-E323E0CD62CD}" type="presParOf" srcId="{492FE37C-2FC0-439C-95DA-E89429898764}" destId="{D6D99478-4AAE-4A6B-A874-71233445075E}" srcOrd="0" destOrd="0" presId="urn:microsoft.com/office/officeart/2005/8/layout/process4"/>
    <dgm:cxn modelId="{2F0FEA26-3F04-4EC9-874F-BE9924EC7B57}" type="presParOf" srcId="{492FE37C-2FC0-439C-95DA-E89429898764}" destId="{DD77D198-AF3C-400E-A6C2-1A714618C50F}" srcOrd="1" destOrd="0" presId="urn:microsoft.com/office/officeart/2005/8/layout/process4"/>
    <dgm:cxn modelId="{B4DCE094-DE93-4EE0-B0E9-4E5A879D11EA}" type="presParOf" srcId="{EFB3C817-6B54-42EA-BAAB-68A37CFB33C0}" destId="{0C811F51-19E6-442C-91AB-F1064DAC7E85}" srcOrd="1" destOrd="0" presId="urn:microsoft.com/office/officeart/2005/8/layout/process4"/>
    <dgm:cxn modelId="{2BEF2D28-69D9-4E32-A01C-B150F15A8291}" type="presParOf" srcId="{EFB3C817-6B54-42EA-BAAB-68A37CFB33C0}" destId="{77B48330-3DAF-4C9E-9DC0-B40B7638CA4C}" srcOrd="2" destOrd="0" presId="urn:microsoft.com/office/officeart/2005/8/layout/process4"/>
    <dgm:cxn modelId="{6DC18469-DD7B-409F-8560-11415FD67051}" type="presParOf" srcId="{77B48330-3DAF-4C9E-9DC0-B40B7638CA4C}" destId="{5F57A706-CFB0-4A93-B61D-AC7DA063BCE5}" srcOrd="0" destOrd="0" presId="urn:microsoft.com/office/officeart/2005/8/layout/process4"/>
    <dgm:cxn modelId="{3A143381-8B78-4ADB-88D9-8114FCD7DB9E}" type="presParOf" srcId="{77B48330-3DAF-4C9E-9DC0-B40B7638CA4C}" destId="{D05104F9-C4A3-4C20-A37B-EA28AB76D7E8}" srcOrd="1" destOrd="0" presId="urn:microsoft.com/office/officeart/2005/8/layout/process4"/>
    <dgm:cxn modelId="{C56957DE-80A7-4B81-AFFA-06B16F911418}" type="presParOf" srcId="{77B48330-3DAF-4C9E-9DC0-B40B7638CA4C}" destId="{522F7899-E3E7-4B42-98DC-F30733E7F3DA}" srcOrd="2" destOrd="0" presId="urn:microsoft.com/office/officeart/2005/8/layout/process4"/>
    <dgm:cxn modelId="{650F5210-1733-42A8-9732-879C922E2462}" type="presParOf" srcId="{522F7899-E3E7-4B42-98DC-F30733E7F3DA}" destId="{9F3AD960-796B-462E-8475-0E42DE300DAD}" srcOrd="0" destOrd="0" presId="urn:microsoft.com/office/officeart/2005/8/layout/process4"/>
    <dgm:cxn modelId="{03864709-0F58-4A97-9094-86897EF5CC81}" type="presParOf" srcId="{522F7899-E3E7-4B42-98DC-F30733E7F3DA}" destId="{C301F067-2D2B-402C-A46C-A56DF6A914EC}" srcOrd="1" destOrd="0" presId="urn:microsoft.com/office/officeart/2005/8/layout/process4"/>
    <dgm:cxn modelId="{293B3B50-0401-44EB-B1A4-F1078905E7E1}" type="presParOf" srcId="{EFB3C817-6B54-42EA-BAAB-68A37CFB33C0}" destId="{11C4FC52-C4F4-4399-B87B-38DDA7D9671B}" srcOrd="3" destOrd="0" presId="urn:microsoft.com/office/officeart/2005/8/layout/process4"/>
    <dgm:cxn modelId="{7D68B4C4-32DE-4FBD-A7C6-3DF892BB452F}" type="presParOf" srcId="{EFB3C817-6B54-42EA-BAAB-68A37CFB33C0}" destId="{307BD774-DD18-49F8-AF64-C5ECCD602158}" srcOrd="4" destOrd="0" presId="urn:microsoft.com/office/officeart/2005/8/layout/process4"/>
    <dgm:cxn modelId="{3457242D-89E4-4708-92CA-99678AD70D76}" type="presParOf" srcId="{307BD774-DD18-49F8-AF64-C5ECCD602158}" destId="{8423DBA6-5DD2-4465-919F-51F790FB99D9}" srcOrd="0" destOrd="0" presId="urn:microsoft.com/office/officeart/2005/8/layout/process4"/>
    <dgm:cxn modelId="{5932DF40-D002-4EF5-8301-33F79607CC30}" type="presParOf" srcId="{307BD774-DD18-49F8-AF64-C5ECCD602158}" destId="{4C1E0BA3-8C53-46A2-828A-3E1878DEF530}" srcOrd="1" destOrd="0" presId="urn:microsoft.com/office/officeart/2005/8/layout/process4"/>
    <dgm:cxn modelId="{3176D999-CFA0-482B-9369-69BB02BDCEDA}" type="presParOf" srcId="{307BD774-DD18-49F8-AF64-C5ECCD602158}" destId="{BD74BA3B-DA05-48C0-BB78-3B60C157EFC7}" srcOrd="2" destOrd="0" presId="urn:microsoft.com/office/officeart/2005/8/layout/process4"/>
    <dgm:cxn modelId="{ED11F91F-DF44-45B0-AEA5-5414E5B505F9}" type="presParOf" srcId="{BD74BA3B-DA05-48C0-BB78-3B60C157EFC7}" destId="{9F7B69D2-9302-4FC6-9DEB-C8BF2DEE490A}" srcOrd="0" destOrd="0" presId="urn:microsoft.com/office/officeart/2005/8/layout/process4"/>
    <dgm:cxn modelId="{7D472B0B-D6FC-40F7-A157-DC490239B1D1}" type="presParOf" srcId="{BD74BA3B-DA05-48C0-BB78-3B60C157EFC7}" destId="{570A8CA7-8156-4A6A-8B27-9472D1531FE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3D682F-FD91-4B9C-89BF-EE06D2FBDAB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B4ED1EE-220E-4F2A-BD32-266324F938FE}">
      <dgm:prSet phldrT="[Texto]" custT="1"/>
      <dgm:spPr/>
      <dgm:t>
        <a:bodyPr/>
        <a:lstStyle/>
        <a:p>
          <a:pPr algn="just"/>
          <a:r>
            <a:rPr lang="es-EC" sz="2000" dirty="0" smtClean="0"/>
            <a:t>La Auditoría de Gestión es una herramienta de soporte para controlar y mejora el desempeño de una empresa.</a:t>
          </a:r>
          <a:endParaRPr lang="es-ES" sz="2000" dirty="0"/>
        </a:p>
      </dgm:t>
    </dgm:pt>
    <dgm:pt modelId="{2D6E2BE5-9C92-4048-B47D-210224CDB164}" type="parTrans" cxnId="{C96F0246-CC7F-46D5-A7DF-988D09A3500C}">
      <dgm:prSet/>
      <dgm:spPr/>
      <dgm:t>
        <a:bodyPr/>
        <a:lstStyle/>
        <a:p>
          <a:endParaRPr lang="es-ES" sz="2000"/>
        </a:p>
      </dgm:t>
    </dgm:pt>
    <dgm:pt modelId="{6C6B774C-C781-4C58-ABDA-741DB0C20B62}" type="sibTrans" cxnId="{C96F0246-CC7F-46D5-A7DF-988D09A3500C}">
      <dgm:prSet/>
      <dgm:spPr/>
      <dgm:t>
        <a:bodyPr/>
        <a:lstStyle/>
        <a:p>
          <a:endParaRPr lang="es-ES" sz="2000"/>
        </a:p>
      </dgm:t>
    </dgm:pt>
    <dgm:pt modelId="{CF3A3EEA-A6DD-47E8-982D-462CB7856C41}">
      <dgm:prSet phldrT="[Texto]" custT="1"/>
      <dgm:spPr/>
      <dgm:t>
        <a:bodyPr/>
        <a:lstStyle/>
        <a:p>
          <a:r>
            <a:rPr lang="es-EC" sz="2000" dirty="0" smtClean="0"/>
            <a:t>El tipo de negociación que maneja Álamo Rosas es informal debido a la situación geográfica</a:t>
          </a:r>
          <a:endParaRPr lang="es-ES" sz="2000" dirty="0"/>
        </a:p>
      </dgm:t>
    </dgm:pt>
    <dgm:pt modelId="{BB9C5F9B-3877-403B-87C6-87A717BF7EEB}" type="parTrans" cxnId="{470653BA-7627-4B86-884D-B432C384213A}">
      <dgm:prSet/>
      <dgm:spPr/>
      <dgm:t>
        <a:bodyPr/>
        <a:lstStyle/>
        <a:p>
          <a:endParaRPr lang="es-ES" sz="2000"/>
        </a:p>
      </dgm:t>
    </dgm:pt>
    <dgm:pt modelId="{3F69DA98-4819-436D-8669-4C4E5CF26E72}" type="sibTrans" cxnId="{470653BA-7627-4B86-884D-B432C384213A}">
      <dgm:prSet/>
      <dgm:spPr/>
      <dgm:t>
        <a:bodyPr/>
        <a:lstStyle/>
        <a:p>
          <a:endParaRPr lang="es-ES" sz="2000"/>
        </a:p>
      </dgm:t>
    </dgm:pt>
    <dgm:pt modelId="{802FF4EE-31F9-48D2-879A-B2FDC34802F5}">
      <dgm:prSet custT="1"/>
      <dgm:spPr/>
      <dgm:t>
        <a:bodyPr/>
        <a:lstStyle/>
        <a:p>
          <a:r>
            <a:rPr lang="es-EC" sz="2000" smtClean="0"/>
            <a:t>El principal enfoque de la empresa es producir, exportar y cobrar dejando de lado una adecuada planificación estratégica que sustente sus actividades.</a:t>
          </a:r>
          <a:endParaRPr lang="es-ES" sz="2000" dirty="0"/>
        </a:p>
      </dgm:t>
    </dgm:pt>
    <dgm:pt modelId="{762D4EC4-256D-40C8-9E9C-51E7077E44B2}" type="parTrans" cxnId="{250A613A-5B56-4855-86F0-DD06BC3A6833}">
      <dgm:prSet/>
      <dgm:spPr/>
      <dgm:t>
        <a:bodyPr/>
        <a:lstStyle/>
        <a:p>
          <a:endParaRPr lang="es-EC" sz="2000"/>
        </a:p>
      </dgm:t>
    </dgm:pt>
    <dgm:pt modelId="{80B83738-75E6-40EC-BAD6-B2EEF95BDC4E}" type="sibTrans" cxnId="{250A613A-5B56-4855-86F0-DD06BC3A6833}">
      <dgm:prSet/>
      <dgm:spPr/>
      <dgm:t>
        <a:bodyPr/>
        <a:lstStyle/>
        <a:p>
          <a:endParaRPr lang="es-EC" sz="2000"/>
        </a:p>
      </dgm:t>
    </dgm:pt>
    <dgm:pt modelId="{13E023F8-EEB7-45DD-A5D3-CD93FA792991}" type="pres">
      <dgm:prSet presAssocID="{F73D682F-FD91-4B9C-89BF-EE06D2FBDA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A15C9168-2FC5-4C4E-98DA-EC522DC46A34}" type="pres">
      <dgm:prSet presAssocID="{F73D682F-FD91-4B9C-89BF-EE06D2FBDABE}" presName="Name1" presStyleCnt="0"/>
      <dgm:spPr/>
    </dgm:pt>
    <dgm:pt modelId="{897569B0-707C-4486-84E7-C706B546D3C3}" type="pres">
      <dgm:prSet presAssocID="{F73D682F-FD91-4B9C-89BF-EE06D2FBDABE}" presName="cycle" presStyleCnt="0"/>
      <dgm:spPr/>
    </dgm:pt>
    <dgm:pt modelId="{B9DFF5E3-F417-4B42-B964-991CDB8ACE9B}" type="pres">
      <dgm:prSet presAssocID="{F73D682F-FD91-4B9C-89BF-EE06D2FBDABE}" presName="srcNode" presStyleLbl="node1" presStyleIdx="0" presStyleCnt="3"/>
      <dgm:spPr/>
    </dgm:pt>
    <dgm:pt modelId="{4A68A7A6-9501-4327-A861-99DFA612514D}" type="pres">
      <dgm:prSet presAssocID="{F73D682F-FD91-4B9C-89BF-EE06D2FBDABE}" presName="conn" presStyleLbl="parChTrans1D2" presStyleIdx="0" presStyleCnt="1"/>
      <dgm:spPr/>
      <dgm:t>
        <a:bodyPr/>
        <a:lstStyle/>
        <a:p>
          <a:endParaRPr lang="es-EC"/>
        </a:p>
      </dgm:t>
    </dgm:pt>
    <dgm:pt modelId="{7617E405-F3AB-41FD-9A6A-1BDA034EC23B}" type="pres">
      <dgm:prSet presAssocID="{F73D682F-FD91-4B9C-89BF-EE06D2FBDABE}" presName="extraNode" presStyleLbl="node1" presStyleIdx="0" presStyleCnt="3"/>
      <dgm:spPr/>
    </dgm:pt>
    <dgm:pt modelId="{B4FE187A-2E5D-484B-BAA5-40F12E8C93E1}" type="pres">
      <dgm:prSet presAssocID="{F73D682F-FD91-4B9C-89BF-EE06D2FBDABE}" presName="dstNode" presStyleLbl="node1" presStyleIdx="0" presStyleCnt="3"/>
      <dgm:spPr/>
    </dgm:pt>
    <dgm:pt modelId="{A1DC4461-396E-47AC-A95F-F17F5D2FAE4F}" type="pres">
      <dgm:prSet presAssocID="{2B4ED1EE-220E-4F2A-BD32-266324F938F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0BF6E-D483-47BA-9EAA-BA4602FDAE11}" type="pres">
      <dgm:prSet presAssocID="{2B4ED1EE-220E-4F2A-BD32-266324F938FE}" presName="accent_1" presStyleCnt="0"/>
      <dgm:spPr/>
    </dgm:pt>
    <dgm:pt modelId="{C3E5B45B-1B36-42F5-91E1-690A721CB66F}" type="pres">
      <dgm:prSet presAssocID="{2B4ED1EE-220E-4F2A-BD32-266324F938FE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2598836-2E73-4E95-BAF9-31C2589F15E3}" type="pres">
      <dgm:prSet presAssocID="{CF3A3EEA-A6DD-47E8-982D-462CB7856C4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E7204-A0E2-4516-AE8B-DFAD0AD38FB1}" type="pres">
      <dgm:prSet presAssocID="{CF3A3EEA-A6DD-47E8-982D-462CB7856C41}" presName="accent_2" presStyleCnt="0"/>
      <dgm:spPr/>
    </dgm:pt>
    <dgm:pt modelId="{BB1C65A0-E284-4D42-B3CF-E1060CAA054F}" type="pres">
      <dgm:prSet presAssocID="{CF3A3EEA-A6DD-47E8-982D-462CB7856C41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0A23A82-15DD-4941-83D5-F2AB09AC9944}" type="pres">
      <dgm:prSet presAssocID="{802FF4EE-31F9-48D2-879A-B2FDC34802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5DA38-75DD-4085-93D6-45C838E9B790}" type="pres">
      <dgm:prSet presAssocID="{802FF4EE-31F9-48D2-879A-B2FDC34802F5}" presName="accent_3" presStyleCnt="0"/>
      <dgm:spPr/>
    </dgm:pt>
    <dgm:pt modelId="{A91B8B2E-84F1-477A-930F-09D097B4DB42}" type="pres">
      <dgm:prSet presAssocID="{802FF4EE-31F9-48D2-879A-B2FDC34802F5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08C72D8-2B68-4F8B-80C1-004DE6028C29}" type="presOf" srcId="{2B4ED1EE-220E-4F2A-BD32-266324F938FE}" destId="{A1DC4461-396E-47AC-A95F-F17F5D2FAE4F}" srcOrd="0" destOrd="0" presId="urn:microsoft.com/office/officeart/2008/layout/VerticalCurvedList"/>
    <dgm:cxn modelId="{E1B5A37A-A3D2-455E-85B4-E2A365481223}" type="presOf" srcId="{802FF4EE-31F9-48D2-879A-B2FDC34802F5}" destId="{C0A23A82-15DD-4941-83D5-F2AB09AC9944}" srcOrd="0" destOrd="0" presId="urn:microsoft.com/office/officeart/2008/layout/VerticalCurvedList"/>
    <dgm:cxn modelId="{1FD9919E-9F2D-4714-B4DF-C4E3822B0982}" type="presOf" srcId="{6C6B774C-C781-4C58-ABDA-741DB0C20B62}" destId="{4A68A7A6-9501-4327-A861-99DFA612514D}" srcOrd="0" destOrd="0" presId="urn:microsoft.com/office/officeart/2008/layout/VerticalCurvedList"/>
    <dgm:cxn modelId="{A0C2D2A6-1F4A-43C8-B1CF-39E5CF8193D1}" type="presOf" srcId="{CF3A3EEA-A6DD-47E8-982D-462CB7856C41}" destId="{D2598836-2E73-4E95-BAF9-31C2589F15E3}" srcOrd="0" destOrd="0" presId="urn:microsoft.com/office/officeart/2008/layout/VerticalCurvedList"/>
    <dgm:cxn modelId="{C96F0246-CC7F-46D5-A7DF-988D09A3500C}" srcId="{F73D682F-FD91-4B9C-89BF-EE06D2FBDABE}" destId="{2B4ED1EE-220E-4F2A-BD32-266324F938FE}" srcOrd="0" destOrd="0" parTransId="{2D6E2BE5-9C92-4048-B47D-210224CDB164}" sibTransId="{6C6B774C-C781-4C58-ABDA-741DB0C20B62}"/>
    <dgm:cxn modelId="{470653BA-7627-4B86-884D-B432C384213A}" srcId="{F73D682F-FD91-4B9C-89BF-EE06D2FBDABE}" destId="{CF3A3EEA-A6DD-47E8-982D-462CB7856C41}" srcOrd="1" destOrd="0" parTransId="{BB9C5F9B-3877-403B-87C6-87A717BF7EEB}" sibTransId="{3F69DA98-4819-436D-8669-4C4E5CF26E72}"/>
    <dgm:cxn modelId="{250A613A-5B56-4855-86F0-DD06BC3A6833}" srcId="{F73D682F-FD91-4B9C-89BF-EE06D2FBDABE}" destId="{802FF4EE-31F9-48D2-879A-B2FDC34802F5}" srcOrd="2" destOrd="0" parTransId="{762D4EC4-256D-40C8-9E9C-51E7077E44B2}" sibTransId="{80B83738-75E6-40EC-BAD6-B2EEF95BDC4E}"/>
    <dgm:cxn modelId="{126B7D5B-6CFA-4795-B7A4-D4B20C8901A9}" type="presOf" srcId="{F73D682F-FD91-4B9C-89BF-EE06D2FBDABE}" destId="{13E023F8-EEB7-45DD-A5D3-CD93FA792991}" srcOrd="0" destOrd="0" presId="urn:microsoft.com/office/officeart/2008/layout/VerticalCurvedList"/>
    <dgm:cxn modelId="{868216B1-8451-4675-A03B-AF1AD3279C84}" type="presParOf" srcId="{13E023F8-EEB7-45DD-A5D3-CD93FA792991}" destId="{A15C9168-2FC5-4C4E-98DA-EC522DC46A34}" srcOrd="0" destOrd="0" presId="urn:microsoft.com/office/officeart/2008/layout/VerticalCurvedList"/>
    <dgm:cxn modelId="{88316CA3-4359-422F-ADDF-4E123B4A1A8C}" type="presParOf" srcId="{A15C9168-2FC5-4C4E-98DA-EC522DC46A34}" destId="{897569B0-707C-4486-84E7-C706B546D3C3}" srcOrd="0" destOrd="0" presId="urn:microsoft.com/office/officeart/2008/layout/VerticalCurvedList"/>
    <dgm:cxn modelId="{D25B6E44-DEF3-42F4-BFB9-65030D1E4DED}" type="presParOf" srcId="{897569B0-707C-4486-84E7-C706B546D3C3}" destId="{B9DFF5E3-F417-4B42-B964-991CDB8ACE9B}" srcOrd="0" destOrd="0" presId="urn:microsoft.com/office/officeart/2008/layout/VerticalCurvedList"/>
    <dgm:cxn modelId="{9ADE82C5-6E9F-4398-AE3A-F66EB60F009C}" type="presParOf" srcId="{897569B0-707C-4486-84E7-C706B546D3C3}" destId="{4A68A7A6-9501-4327-A861-99DFA612514D}" srcOrd="1" destOrd="0" presId="urn:microsoft.com/office/officeart/2008/layout/VerticalCurvedList"/>
    <dgm:cxn modelId="{B1F10123-3BFC-4E94-AE72-03C11C3D823B}" type="presParOf" srcId="{897569B0-707C-4486-84E7-C706B546D3C3}" destId="{7617E405-F3AB-41FD-9A6A-1BDA034EC23B}" srcOrd="2" destOrd="0" presId="urn:microsoft.com/office/officeart/2008/layout/VerticalCurvedList"/>
    <dgm:cxn modelId="{1FB96A07-7558-4FE1-B34F-B00636800DC1}" type="presParOf" srcId="{897569B0-707C-4486-84E7-C706B546D3C3}" destId="{B4FE187A-2E5D-484B-BAA5-40F12E8C93E1}" srcOrd="3" destOrd="0" presId="urn:microsoft.com/office/officeart/2008/layout/VerticalCurvedList"/>
    <dgm:cxn modelId="{818D5218-326B-4309-A6A1-0D84F898D8F9}" type="presParOf" srcId="{A15C9168-2FC5-4C4E-98DA-EC522DC46A34}" destId="{A1DC4461-396E-47AC-A95F-F17F5D2FAE4F}" srcOrd="1" destOrd="0" presId="urn:microsoft.com/office/officeart/2008/layout/VerticalCurvedList"/>
    <dgm:cxn modelId="{B0B0E949-5F91-4390-BFCD-996110A78DD6}" type="presParOf" srcId="{A15C9168-2FC5-4C4E-98DA-EC522DC46A34}" destId="{A8E0BF6E-D483-47BA-9EAA-BA4602FDAE11}" srcOrd="2" destOrd="0" presId="urn:microsoft.com/office/officeart/2008/layout/VerticalCurvedList"/>
    <dgm:cxn modelId="{FE0DA7AE-A4CD-4204-B589-CD6398B53DB3}" type="presParOf" srcId="{A8E0BF6E-D483-47BA-9EAA-BA4602FDAE11}" destId="{C3E5B45B-1B36-42F5-91E1-690A721CB66F}" srcOrd="0" destOrd="0" presId="urn:microsoft.com/office/officeart/2008/layout/VerticalCurvedList"/>
    <dgm:cxn modelId="{E0D86DA5-BD1B-48A7-87C4-405786FF34F4}" type="presParOf" srcId="{A15C9168-2FC5-4C4E-98DA-EC522DC46A34}" destId="{D2598836-2E73-4E95-BAF9-31C2589F15E3}" srcOrd="3" destOrd="0" presId="urn:microsoft.com/office/officeart/2008/layout/VerticalCurvedList"/>
    <dgm:cxn modelId="{865AEDDA-D9DF-4BA0-807B-E0F8D6A0DB83}" type="presParOf" srcId="{A15C9168-2FC5-4C4E-98DA-EC522DC46A34}" destId="{03AE7204-A0E2-4516-AE8B-DFAD0AD38FB1}" srcOrd="4" destOrd="0" presId="urn:microsoft.com/office/officeart/2008/layout/VerticalCurvedList"/>
    <dgm:cxn modelId="{96CD4074-803A-4D77-A310-8DED70C47830}" type="presParOf" srcId="{03AE7204-A0E2-4516-AE8B-DFAD0AD38FB1}" destId="{BB1C65A0-E284-4D42-B3CF-E1060CAA054F}" srcOrd="0" destOrd="0" presId="urn:microsoft.com/office/officeart/2008/layout/VerticalCurvedList"/>
    <dgm:cxn modelId="{971134EE-5D56-4BEC-8077-1E407B9F7978}" type="presParOf" srcId="{A15C9168-2FC5-4C4E-98DA-EC522DC46A34}" destId="{C0A23A82-15DD-4941-83D5-F2AB09AC9944}" srcOrd="5" destOrd="0" presId="urn:microsoft.com/office/officeart/2008/layout/VerticalCurvedList"/>
    <dgm:cxn modelId="{EDD4CFDC-B42C-4E11-945C-8FCF70A55B42}" type="presParOf" srcId="{A15C9168-2FC5-4C4E-98DA-EC522DC46A34}" destId="{DEE5DA38-75DD-4085-93D6-45C838E9B790}" srcOrd="6" destOrd="0" presId="urn:microsoft.com/office/officeart/2008/layout/VerticalCurvedList"/>
    <dgm:cxn modelId="{37D7301E-BD27-4D98-B189-58FF9A402A17}" type="presParOf" srcId="{DEE5DA38-75DD-4085-93D6-45C838E9B790}" destId="{A91B8B2E-84F1-477A-930F-09D097B4DB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3D682F-FD91-4B9C-89BF-EE06D2FBDAB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B4ED1EE-220E-4F2A-BD32-266324F938FE}">
      <dgm:prSet phldrT="[Texto]" custT="1"/>
      <dgm:spPr/>
      <dgm:t>
        <a:bodyPr/>
        <a:lstStyle/>
        <a:p>
          <a:pPr algn="just"/>
          <a:r>
            <a:rPr lang="es-EC" sz="2000" dirty="0" smtClean="0"/>
            <a:t>Realizar anualmente una auditoria de gestión</a:t>
          </a:r>
          <a:endParaRPr lang="es-ES" sz="2000" dirty="0"/>
        </a:p>
      </dgm:t>
    </dgm:pt>
    <dgm:pt modelId="{2D6E2BE5-9C92-4048-B47D-210224CDB164}" type="parTrans" cxnId="{C96F0246-CC7F-46D5-A7DF-988D09A3500C}">
      <dgm:prSet/>
      <dgm:spPr/>
      <dgm:t>
        <a:bodyPr/>
        <a:lstStyle/>
        <a:p>
          <a:endParaRPr lang="es-ES" sz="2000"/>
        </a:p>
      </dgm:t>
    </dgm:pt>
    <dgm:pt modelId="{6C6B774C-C781-4C58-ABDA-741DB0C20B62}" type="sibTrans" cxnId="{C96F0246-CC7F-46D5-A7DF-988D09A3500C}">
      <dgm:prSet/>
      <dgm:spPr/>
      <dgm:t>
        <a:bodyPr/>
        <a:lstStyle/>
        <a:p>
          <a:endParaRPr lang="es-ES" sz="2000"/>
        </a:p>
      </dgm:t>
    </dgm:pt>
    <dgm:pt modelId="{CF3A3EEA-A6DD-47E8-982D-462CB7856C41}">
      <dgm:prSet phldrT="[Texto]" custT="1"/>
      <dgm:spPr/>
      <dgm:t>
        <a:bodyPr/>
        <a:lstStyle/>
        <a:p>
          <a:r>
            <a:rPr lang="es-EC" sz="2000" dirty="0" smtClean="0"/>
            <a:t>Mantener conversaciones con el Ministerio de Comercio Exterior</a:t>
          </a:r>
          <a:endParaRPr lang="es-ES" sz="2000" dirty="0"/>
        </a:p>
      </dgm:t>
    </dgm:pt>
    <dgm:pt modelId="{BB9C5F9B-3877-403B-87C6-87A717BF7EEB}" type="parTrans" cxnId="{470653BA-7627-4B86-884D-B432C384213A}">
      <dgm:prSet/>
      <dgm:spPr/>
      <dgm:t>
        <a:bodyPr/>
        <a:lstStyle/>
        <a:p>
          <a:endParaRPr lang="es-ES" sz="2000"/>
        </a:p>
      </dgm:t>
    </dgm:pt>
    <dgm:pt modelId="{3F69DA98-4819-436D-8669-4C4E5CF26E72}" type="sibTrans" cxnId="{470653BA-7627-4B86-884D-B432C384213A}">
      <dgm:prSet/>
      <dgm:spPr/>
      <dgm:t>
        <a:bodyPr/>
        <a:lstStyle/>
        <a:p>
          <a:endParaRPr lang="es-ES" sz="2000"/>
        </a:p>
      </dgm:t>
    </dgm:pt>
    <dgm:pt modelId="{802FF4EE-31F9-48D2-879A-B2FDC34802F5}">
      <dgm:prSet custT="1"/>
      <dgm:spPr/>
      <dgm:t>
        <a:bodyPr/>
        <a:lstStyle/>
        <a:p>
          <a:r>
            <a:rPr lang="es-EC" sz="2000" dirty="0" smtClean="0"/>
            <a:t>Elaborar una planificación estratégica</a:t>
          </a:r>
          <a:endParaRPr lang="es-ES" sz="2000" dirty="0"/>
        </a:p>
      </dgm:t>
    </dgm:pt>
    <dgm:pt modelId="{762D4EC4-256D-40C8-9E9C-51E7077E44B2}" type="parTrans" cxnId="{250A613A-5B56-4855-86F0-DD06BC3A6833}">
      <dgm:prSet/>
      <dgm:spPr/>
      <dgm:t>
        <a:bodyPr/>
        <a:lstStyle/>
        <a:p>
          <a:endParaRPr lang="es-EC" sz="2000"/>
        </a:p>
      </dgm:t>
    </dgm:pt>
    <dgm:pt modelId="{80B83738-75E6-40EC-BAD6-B2EEF95BDC4E}" type="sibTrans" cxnId="{250A613A-5B56-4855-86F0-DD06BC3A6833}">
      <dgm:prSet/>
      <dgm:spPr/>
      <dgm:t>
        <a:bodyPr/>
        <a:lstStyle/>
        <a:p>
          <a:endParaRPr lang="es-EC" sz="2000"/>
        </a:p>
      </dgm:t>
    </dgm:pt>
    <dgm:pt modelId="{13E023F8-EEB7-45DD-A5D3-CD93FA792991}" type="pres">
      <dgm:prSet presAssocID="{F73D682F-FD91-4B9C-89BF-EE06D2FBDA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A15C9168-2FC5-4C4E-98DA-EC522DC46A34}" type="pres">
      <dgm:prSet presAssocID="{F73D682F-FD91-4B9C-89BF-EE06D2FBDABE}" presName="Name1" presStyleCnt="0"/>
      <dgm:spPr/>
      <dgm:t>
        <a:bodyPr/>
        <a:lstStyle/>
        <a:p>
          <a:endParaRPr lang="es-ES"/>
        </a:p>
      </dgm:t>
    </dgm:pt>
    <dgm:pt modelId="{897569B0-707C-4486-84E7-C706B546D3C3}" type="pres">
      <dgm:prSet presAssocID="{F73D682F-FD91-4B9C-89BF-EE06D2FBDABE}" presName="cycle" presStyleCnt="0"/>
      <dgm:spPr/>
      <dgm:t>
        <a:bodyPr/>
        <a:lstStyle/>
        <a:p>
          <a:endParaRPr lang="es-ES"/>
        </a:p>
      </dgm:t>
    </dgm:pt>
    <dgm:pt modelId="{B9DFF5E3-F417-4B42-B964-991CDB8ACE9B}" type="pres">
      <dgm:prSet presAssocID="{F73D682F-FD91-4B9C-89BF-EE06D2FBDABE}" presName="srcNode" presStyleLbl="node1" presStyleIdx="0" presStyleCnt="3"/>
      <dgm:spPr/>
      <dgm:t>
        <a:bodyPr/>
        <a:lstStyle/>
        <a:p>
          <a:endParaRPr lang="es-ES"/>
        </a:p>
      </dgm:t>
    </dgm:pt>
    <dgm:pt modelId="{4A68A7A6-9501-4327-A861-99DFA612514D}" type="pres">
      <dgm:prSet presAssocID="{F73D682F-FD91-4B9C-89BF-EE06D2FBDABE}" presName="conn" presStyleLbl="parChTrans1D2" presStyleIdx="0" presStyleCnt="1"/>
      <dgm:spPr/>
      <dgm:t>
        <a:bodyPr/>
        <a:lstStyle/>
        <a:p>
          <a:endParaRPr lang="es-EC"/>
        </a:p>
      </dgm:t>
    </dgm:pt>
    <dgm:pt modelId="{7617E405-F3AB-41FD-9A6A-1BDA034EC23B}" type="pres">
      <dgm:prSet presAssocID="{F73D682F-FD91-4B9C-89BF-EE06D2FBDABE}" presName="extraNode" presStyleLbl="node1" presStyleIdx="0" presStyleCnt="3"/>
      <dgm:spPr/>
      <dgm:t>
        <a:bodyPr/>
        <a:lstStyle/>
        <a:p>
          <a:endParaRPr lang="es-ES"/>
        </a:p>
      </dgm:t>
    </dgm:pt>
    <dgm:pt modelId="{B4FE187A-2E5D-484B-BAA5-40F12E8C93E1}" type="pres">
      <dgm:prSet presAssocID="{F73D682F-FD91-4B9C-89BF-EE06D2FBDABE}" presName="dstNode" presStyleLbl="node1" presStyleIdx="0" presStyleCnt="3"/>
      <dgm:spPr/>
      <dgm:t>
        <a:bodyPr/>
        <a:lstStyle/>
        <a:p>
          <a:endParaRPr lang="es-ES"/>
        </a:p>
      </dgm:t>
    </dgm:pt>
    <dgm:pt modelId="{A1DC4461-396E-47AC-A95F-F17F5D2FAE4F}" type="pres">
      <dgm:prSet presAssocID="{2B4ED1EE-220E-4F2A-BD32-266324F938F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0BF6E-D483-47BA-9EAA-BA4602FDAE11}" type="pres">
      <dgm:prSet presAssocID="{2B4ED1EE-220E-4F2A-BD32-266324F938FE}" presName="accent_1" presStyleCnt="0"/>
      <dgm:spPr/>
      <dgm:t>
        <a:bodyPr/>
        <a:lstStyle/>
        <a:p>
          <a:endParaRPr lang="es-ES"/>
        </a:p>
      </dgm:t>
    </dgm:pt>
    <dgm:pt modelId="{C3E5B45B-1B36-42F5-91E1-690A721CB66F}" type="pres">
      <dgm:prSet presAssocID="{2B4ED1EE-220E-4F2A-BD32-266324F938FE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2598836-2E73-4E95-BAF9-31C2589F15E3}" type="pres">
      <dgm:prSet presAssocID="{CF3A3EEA-A6DD-47E8-982D-462CB7856C4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E7204-A0E2-4516-AE8B-DFAD0AD38FB1}" type="pres">
      <dgm:prSet presAssocID="{CF3A3EEA-A6DD-47E8-982D-462CB7856C41}" presName="accent_2" presStyleCnt="0"/>
      <dgm:spPr/>
      <dgm:t>
        <a:bodyPr/>
        <a:lstStyle/>
        <a:p>
          <a:endParaRPr lang="es-ES"/>
        </a:p>
      </dgm:t>
    </dgm:pt>
    <dgm:pt modelId="{BB1C65A0-E284-4D42-B3CF-E1060CAA054F}" type="pres">
      <dgm:prSet presAssocID="{CF3A3EEA-A6DD-47E8-982D-462CB7856C41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0A23A82-15DD-4941-83D5-F2AB09AC9944}" type="pres">
      <dgm:prSet presAssocID="{802FF4EE-31F9-48D2-879A-B2FDC34802F5}" presName="text_3" presStyleLbl="node1" presStyleIdx="2" presStyleCnt="3" custLinFactNeighborX="728" custLinFactNeighborY="-31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E5DA38-75DD-4085-93D6-45C838E9B790}" type="pres">
      <dgm:prSet presAssocID="{802FF4EE-31F9-48D2-879A-B2FDC34802F5}" presName="accent_3" presStyleCnt="0"/>
      <dgm:spPr/>
      <dgm:t>
        <a:bodyPr/>
        <a:lstStyle/>
        <a:p>
          <a:endParaRPr lang="es-ES"/>
        </a:p>
      </dgm:t>
    </dgm:pt>
    <dgm:pt modelId="{A91B8B2E-84F1-477A-930F-09D097B4DB42}" type="pres">
      <dgm:prSet presAssocID="{802FF4EE-31F9-48D2-879A-B2FDC34802F5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DB30D4B5-7919-4DEB-A313-101CB285C46D}" type="presOf" srcId="{CF3A3EEA-A6DD-47E8-982D-462CB7856C41}" destId="{D2598836-2E73-4E95-BAF9-31C2589F15E3}" srcOrd="0" destOrd="0" presId="urn:microsoft.com/office/officeart/2008/layout/VerticalCurvedList"/>
    <dgm:cxn modelId="{12324FF8-340B-4E14-9E60-3A8DCC0CA614}" type="presOf" srcId="{2B4ED1EE-220E-4F2A-BD32-266324F938FE}" destId="{A1DC4461-396E-47AC-A95F-F17F5D2FAE4F}" srcOrd="0" destOrd="0" presId="urn:microsoft.com/office/officeart/2008/layout/VerticalCurvedList"/>
    <dgm:cxn modelId="{814D5B3F-A6E9-4705-B05F-2794D222E8B1}" type="presOf" srcId="{6C6B774C-C781-4C58-ABDA-741DB0C20B62}" destId="{4A68A7A6-9501-4327-A861-99DFA612514D}" srcOrd="0" destOrd="0" presId="urn:microsoft.com/office/officeart/2008/layout/VerticalCurvedList"/>
    <dgm:cxn modelId="{C96F0246-CC7F-46D5-A7DF-988D09A3500C}" srcId="{F73D682F-FD91-4B9C-89BF-EE06D2FBDABE}" destId="{2B4ED1EE-220E-4F2A-BD32-266324F938FE}" srcOrd="0" destOrd="0" parTransId="{2D6E2BE5-9C92-4048-B47D-210224CDB164}" sibTransId="{6C6B774C-C781-4C58-ABDA-741DB0C20B62}"/>
    <dgm:cxn modelId="{80A7547D-F99B-4C9B-87F2-6FFD40192B11}" type="presOf" srcId="{F73D682F-FD91-4B9C-89BF-EE06D2FBDABE}" destId="{13E023F8-EEB7-45DD-A5D3-CD93FA792991}" srcOrd="0" destOrd="0" presId="urn:microsoft.com/office/officeart/2008/layout/VerticalCurvedList"/>
    <dgm:cxn modelId="{11F67595-5604-43A3-B573-D28F51D70E1B}" type="presOf" srcId="{802FF4EE-31F9-48D2-879A-B2FDC34802F5}" destId="{C0A23A82-15DD-4941-83D5-F2AB09AC9944}" srcOrd="0" destOrd="0" presId="urn:microsoft.com/office/officeart/2008/layout/VerticalCurvedList"/>
    <dgm:cxn modelId="{470653BA-7627-4B86-884D-B432C384213A}" srcId="{F73D682F-FD91-4B9C-89BF-EE06D2FBDABE}" destId="{CF3A3EEA-A6DD-47E8-982D-462CB7856C41}" srcOrd="1" destOrd="0" parTransId="{BB9C5F9B-3877-403B-87C6-87A717BF7EEB}" sibTransId="{3F69DA98-4819-436D-8669-4C4E5CF26E72}"/>
    <dgm:cxn modelId="{250A613A-5B56-4855-86F0-DD06BC3A6833}" srcId="{F73D682F-FD91-4B9C-89BF-EE06D2FBDABE}" destId="{802FF4EE-31F9-48D2-879A-B2FDC34802F5}" srcOrd="2" destOrd="0" parTransId="{762D4EC4-256D-40C8-9E9C-51E7077E44B2}" sibTransId="{80B83738-75E6-40EC-BAD6-B2EEF95BDC4E}"/>
    <dgm:cxn modelId="{7066DD3C-AA78-4D5A-B64B-107FEFB79D71}" type="presParOf" srcId="{13E023F8-EEB7-45DD-A5D3-CD93FA792991}" destId="{A15C9168-2FC5-4C4E-98DA-EC522DC46A34}" srcOrd="0" destOrd="0" presId="urn:microsoft.com/office/officeart/2008/layout/VerticalCurvedList"/>
    <dgm:cxn modelId="{9D238C99-8C5E-4DCE-981B-9F907D4D92ED}" type="presParOf" srcId="{A15C9168-2FC5-4C4E-98DA-EC522DC46A34}" destId="{897569B0-707C-4486-84E7-C706B546D3C3}" srcOrd="0" destOrd="0" presId="urn:microsoft.com/office/officeart/2008/layout/VerticalCurvedList"/>
    <dgm:cxn modelId="{5EE3F0CC-FD00-471C-A31C-74208FDC58BB}" type="presParOf" srcId="{897569B0-707C-4486-84E7-C706B546D3C3}" destId="{B9DFF5E3-F417-4B42-B964-991CDB8ACE9B}" srcOrd="0" destOrd="0" presId="urn:microsoft.com/office/officeart/2008/layout/VerticalCurvedList"/>
    <dgm:cxn modelId="{7C0E43E2-39EC-417E-AF40-8B72E0E43803}" type="presParOf" srcId="{897569B0-707C-4486-84E7-C706B546D3C3}" destId="{4A68A7A6-9501-4327-A861-99DFA612514D}" srcOrd="1" destOrd="0" presId="urn:microsoft.com/office/officeart/2008/layout/VerticalCurvedList"/>
    <dgm:cxn modelId="{4149A0D7-0346-448B-A38A-CE4FC380FE1E}" type="presParOf" srcId="{897569B0-707C-4486-84E7-C706B546D3C3}" destId="{7617E405-F3AB-41FD-9A6A-1BDA034EC23B}" srcOrd="2" destOrd="0" presId="urn:microsoft.com/office/officeart/2008/layout/VerticalCurvedList"/>
    <dgm:cxn modelId="{82B89322-6B27-474A-9538-593A8799BA5C}" type="presParOf" srcId="{897569B0-707C-4486-84E7-C706B546D3C3}" destId="{B4FE187A-2E5D-484B-BAA5-40F12E8C93E1}" srcOrd="3" destOrd="0" presId="urn:microsoft.com/office/officeart/2008/layout/VerticalCurvedList"/>
    <dgm:cxn modelId="{78C927DA-F77D-46BD-BBB9-8956FCD76B36}" type="presParOf" srcId="{A15C9168-2FC5-4C4E-98DA-EC522DC46A34}" destId="{A1DC4461-396E-47AC-A95F-F17F5D2FAE4F}" srcOrd="1" destOrd="0" presId="urn:microsoft.com/office/officeart/2008/layout/VerticalCurvedList"/>
    <dgm:cxn modelId="{D105CE5B-6B8A-4891-9012-E43212244BB8}" type="presParOf" srcId="{A15C9168-2FC5-4C4E-98DA-EC522DC46A34}" destId="{A8E0BF6E-D483-47BA-9EAA-BA4602FDAE11}" srcOrd="2" destOrd="0" presId="urn:microsoft.com/office/officeart/2008/layout/VerticalCurvedList"/>
    <dgm:cxn modelId="{5F6B914A-2B2C-4A2B-BC06-09D5B2A2747B}" type="presParOf" srcId="{A8E0BF6E-D483-47BA-9EAA-BA4602FDAE11}" destId="{C3E5B45B-1B36-42F5-91E1-690A721CB66F}" srcOrd="0" destOrd="0" presId="urn:microsoft.com/office/officeart/2008/layout/VerticalCurvedList"/>
    <dgm:cxn modelId="{4B9B024F-ACEA-42AE-B928-9EFD3528F5A4}" type="presParOf" srcId="{A15C9168-2FC5-4C4E-98DA-EC522DC46A34}" destId="{D2598836-2E73-4E95-BAF9-31C2589F15E3}" srcOrd="3" destOrd="0" presId="urn:microsoft.com/office/officeart/2008/layout/VerticalCurvedList"/>
    <dgm:cxn modelId="{9026CDB8-F2B7-4A91-AD41-A9D09EFC4058}" type="presParOf" srcId="{A15C9168-2FC5-4C4E-98DA-EC522DC46A34}" destId="{03AE7204-A0E2-4516-AE8B-DFAD0AD38FB1}" srcOrd="4" destOrd="0" presId="urn:microsoft.com/office/officeart/2008/layout/VerticalCurvedList"/>
    <dgm:cxn modelId="{F1AAA272-82A5-4C51-838A-D164A749E860}" type="presParOf" srcId="{03AE7204-A0E2-4516-AE8B-DFAD0AD38FB1}" destId="{BB1C65A0-E284-4D42-B3CF-E1060CAA054F}" srcOrd="0" destOrd="0" presId="urn:microsoft.com/office/officeart/2008/layout/VerticalCurvedList"/>
    <dgm:cxn modelId="{3F475AB2-CBB9-48AC-946A-8AB487F5730A}" type="presParOf" srcId="{A15C9168-2FC5-4C4E-98DA-EC522DC46A34}" destId="{C0A23A82-15DD-4941-83D5-F2AB09AC9944}" srcOrd="5" destOrd="0" presId="urn:microsoft.com/office/officeart/2008/layout/VerticalCurvedList"/>
    <dgm:cxn modelId="{B83A61EC-1AAA-40C9-926D-7F6C394C88C6}" type="presParOf" srcId="{A15C9168-2FC5-4C4E-98DA-EC522DC46A34}" destId="{DEE5DA38-75DD-4085-93D6-45C838E9B790}" srcOrd="6" destOrd="0" presId="urn:microsoft.com/office/officeart/2008/layout/VerticalCurvedList"/>
    <dgm:cxn modelId="{F2E14645-358D-43A9-8C0D-B6E0DA33465F}" type="presParOf" srcId="{DEE5DA38-75DD-4085-93D6-45C838E9B790}" destId="{A91B8B2E-84F1-477A-930F-09D097B4DB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0163D-6B65-4604-A1DA-4ED8B6A4CF32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6A534BC-DF25-44F6-B46D-D8A24FF3A297}">
      <dgm:prSet phldrT="[Texto]" custT="1"/>
      <dgm:spPr/>
      <dgm:t>
        <a:bodyPr/>
        <a:lstStyle/>
        <a:p>
          <a:pPr algn="just"/>
          <a:r>
            <a:rPr lang="es-EC" sz="1800" smtClean="0"/>
            <a:t>Producción y comercialización de rosas en los mercados nacionales e internacional.</a:t>
          </a:r>
          <a:endParaRPr lang="es-EC" sz="1800" dirty="0"/>
        </a:p>
      </dgm:t>
    </dgm:pt>
    <dgm:pt modelId="{FE142676-4E92-44D0-8ADB-0D46CCF5DFF2}" type="parTrans" cxnId="{6FA5D1E8-AABA-4829-837D-CF895937A20E}">
      <dgm:prSet/>
      <dgm:spPr/>
      <dgm:t>
        <a:bodyPr/>
        <a:lstStyle/>
        <a:p>
          <a:pPr algn="just"/>
          <a:endParaRPr lang="es-EC" sz="1800"/>
        </a:p>
      </dgm:t>
    </dgm:pt>
    <dgm:pt modelId="{AF837D66-6E80-487B-BF60-A41889A7D2A6}" type="sibTrans" cxnId="{6FA5D1E8-AABA-4829-837D-CF895937A20E}">
      <dgm:prSet custT="1"/>
      <dgm:spPr/>
      <dgm:t>
        <a:bodyPr/>
        <a:lstStyle/>
        <a:p>
          <a:pPr algn="just"/>
          <a:endParaRPr lang="es-EC" sz="1800"/>
        </a:p>
      </dgm:t>
    </dgm:pt>
    <dgm:pt modelId="{A294A811-3434-4FA8-90E6-A91EEA8D6DE2}">
      <dgm:prSet phldrT="[Texto]" custT="1"/>
      <dgm:spPr/>
      <dgm:t>
        <a:bodyPr/>
        <a:lstStyle/>
        <a:p>
          <a:pPr algn="just"/>
          <a:r>
            <a:rPr lang="es-ES" sz="1800" smtClean="0"/>
            <a:t>Producción aproximada de 22.000 rosas al día.</a:t>
          </a:r>
          <a:endParaRPr lang="es-EC" sz="1800" dirty="0"/>
        </a:p>
      </dgm:t>
    </dgm:pt>
    <dgm:pt modelId="{08777533-152B-40AD-8A81-B0B983A5FE87}" type="parTrans" cxnId="{7656BC31-C3D9-4DFC-9364-1871814FB1EE}">
      <dgm:prSet/>
      <dgm:spPr/>
      <dgm:t>
        <a:bodyPr/>
        <a:lstStyle/>
        <a:p>
          <a:pPr algn="just"/>
          <a:endParaRPr lang="es-EC" sz="1800"/>
        </a:p>
      </dgm:t>
    </dgm:pt>
    <dgm:pt modelId="{FD66FCA8-71B9-4C61-B8B0-BB085CC11265}" type="sibTrans" cxnId="{7656BC31-C3D9-4DFC-9364-1871814FB1EE}">
      <dgm:prSet/>
      <dgm:spPr/>
      <dgm:t>
        <a:bodyPr/>
        <a:lstStyle/>
        <a:p>
          <a:pPr algn="just"/>
          <a:endParaRPr lang="es-EC" sz="1800"/>
        </a:p>
      </dgm:t>
    </dgm:pt>
    <dgm:pt modelId="{B201A645-34EC-4C94-B523-2679B608DAC4}">
      <dgm:prSet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Ubicada en la ciudad de Quito en el Kilómetro 7.5 vía a Tambillo.</a:t>
          </a:r>
          <a:endParaRPr lang="es-ES" sz="1800" dirty="0">
            <a:solidFill>
              <a:schemeClr val="tx1"/>
            </a:solidFill>
          </a:endParaRPr>
        </a:p>
      </dgm:t>
    </dgm:pt>
    <dgm:pt modelId="{E5E7C182-A6AC-4111-8992-A9E26E1BACFE}" type="parTrans" cxnId="{CAD145A9-939A-4CAD-833F-6D52063B49BF}">
      <dgm:prSet/>
      <dgm:spPr/>
      <dgm:t>
        <a:bodyPr/>
        <a:lstStyle/>
        <a:p>
          <a:pPr algn="just"/>
          <a:endParaRPr lang="es-EC" sz="1800"/>
        </a:p>
      </dgm:t>
    </dgm:pt>
    <dgm:pt modelId="{49BE7922-4B4B-4E4E-9AD1-81219A228F62}" type="sibTrans" cxnId="{CAD145A9-939A-4CAD-833F-6D52063B49BF}">
      <dgm:prSet custT="1"/>
      <dgm:spPr/>
      <dgm:t>
        <a:bodyPr/>
        <a:lstStyle/>
        <a:p>
          <a:pPr algn="just"/>
          <a:endParaRPr lang="es-EC" sz="1800"/>
        </a:p>
      </dgm:t>
    </dgm:pt>
    <dgm:pt modelId="{FFB2D922-5A0E-4161-911C-69D0B8B8F3B8}" type="pres">
      <dgm:prSet presAssocID="{92A0163D-6B65-4604-A1DA-4ED8B6A4CF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302478-ABE7-4172-A780-C517971A50D9}" type="pres">
      <dgm:prSet presAssocID="{92A0163D-6B65-4604-A1DA-4ED8B6A4CF32}" presName="dummyMaxCanvas" presStyleCnt="0">
        <dgm:presLayoutVars/>
      </dgm:prSet>
      <dgm:spPr/>
    </dgm:pt>
    <dgm:pt modelId="{D35F88C6-B3AD-4DFA-963F-7A4A2BEABD18}" type="pres">
      <dgm:prSet presAssocID="{92A0163D-6B65-4604-A1DA-4ED8B6A4CF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154F11-8DA3-4462-B2B0-15858193ADEC}" type="pres">
      <dgm:prSet presAssocID="{92A0163D-6B65-4604-A1DA-4ED8B6A4CF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F86897-9104-4148-AD46-7C13CBB6A7B0}" type="pres">
      <dgm:prSet presAssocID="{92A0163D-6B65-4604-A1DA-4ED8B6A4CF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F1CC96-6D2F-49C8-9642-34C86547BC9C}" type="pres">
      <dgm:prSet presAssocID="{92A0163D-6B65-4604-A1DA-4ED8B6A4CF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34613E-2554-4D86-B3CB-A87CD738D404}" type="pres">
      <dgm:prSet presAssocID="{92A0163D-6B65-4604-A1DA-4ED8B6A4CF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996F1-9A7B-4B15-B8EB-AF3F824D7A76}" type="pres">
      <dgm:prSet presAssocID="{92A0163D-6B65-4604-A1DA-4ED8B6A4CF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FE9E3C-76DE-432C-B2AE-4CF280ABABBB}" type="pres">
      <dgm:prSet presAssocID="{92A0163D-6B65-4604-A1DA-4ED8B6A4CF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541419-9C1B-46C7-9B6D-A4F8F98599E0}" type="pres">
      <dgm:prSet presAssocID="{92A0163D-6B65-4604-A1DA-4ED8B6A4CF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F8F57E-27D0-46E0-9185-647F32FF9482}" type="presOf" srcId="{92A0163D-6B65-4604-A1DA-4ED8B6A4CF32}" destId="{FFB2D922-5A0E-4161-911C-69D0B8B8F3B8}" srcOrd="0" destOrd="0" presId="urn:microsoft.com/office/officeart/2005/8/layout/vProcess5"/>
    <dgm:cxn modelId="{6FA5D1E8-AABA-4829-837D-CF895937A20E}" srcId="{92A0163D-6B65-4604-A1DA-4ED8B6A4CF32}" destId="{56A534BC-DF25-44F6-B46D-D8A24FF3A297}" srcOrd="1" destOrd="0" parTransId="{FE142676-4E92-44D0-8ADB-0D46CCF5DFF2}" sibTransId="{AF837D66-6E80-487B-BF60-A41889A7D2A6}"/>
    <dgm:cxn modelId="{FBFC01CB-01B5-41B9-87CE-18D331B71645}" type="presOf" srcId="{A294A811-3434-4FA8-90E6-A91EEA8D6DE2}" destId="{6DF86897-9104-4148-AD46-7C13CBB6A7B0}" srcOrd="0" destOrd="0" presId="urn:microsoft.com/office/officeart/2005/8/layout/vProcess5"/>
    <dgm:cxn modelId="{BE0EDF4F-B73D-4A45-8CAC-66752F433C7D}" type="presOf" srcId="{49BE7922-4B4B-4E4E-9AD1-81219A228F62}" destId="{72F1CC96-6D2F-49C8-9642-34C86547BC9C}" srcOrd="0" destOrd="0" presId="urn:microsoft.com/office/officeart/2005/8/layout/vProcess5"/>
    <dgm:cxn modelId="{A009AE95-782B-4D4E-9C13-CD2370E849B8}" type="presOf" srcId="{56A534BC-DF25-44F6-B46D-D8A24FF3A297}" destId="{FF154F11-8DA3-4462-B2B0-15858193ADEC}" srcOrd="0" destOrd="0" presId="urn:microsoft.com/office/officeart/2005/8/layout/vProcess5"/>
    <dgm:cxn modelId="{7656BC31-C3D9-4DFC-9364-1871814FB1EE}" srcId="{92A0163D-6B65-4604-A1DA-4ED8B6A4CF32}" destId="{A294A811-3434-4FA8-90E6-A91EEA8D6DE2}" srcOrd="2" destOrd="0" parTransId="{08777533-152B-40AD-8A81-B0B983A5FE87}" sibTransId="{FD66FCA8-71B9-4C61-B8B0-BB085CC11265}"/>
    <dgm:cxn modelId="{8E840524-E34B-440F-A6CD-091E7D215791}" type="presOf" srcId="{B201A645-34EC-4C94-B523-2679B608DAC4}" destId="{279996F1-9A7B-4B15-B8EB-AF3F824D7A76}" srcOrd="1" destOrd="0" presId="urn:microsoft.com/office/officeart/2005/8/layout/vProcess5"/>
    <dgm:cxn modelId="{5AC88479-12ED-4C26-B1AE-A38A4F2708E5}" type="presOf" srcId="{AF837D66-6E80-487B-BF60-A41889A7D2A6}" destId="{E334613E-2554-4D86-B3CB-A87CD738D404}" srcOrd="0" destOrd="0" presId="urn:microsoft.com/office/officeart/2005/8/layout/vProcess5"/>
    <dgm:cxn modelId="{CAD145A9-939A-4CAD-833F-6D52063B49BF}" srcId="{92A0163D-6B65-4604-A1DA-4ED8B6A4CF32}" destId="{B201A645-34EC-4C94-B523-2679B608DAC4}" srcOrd="0" destOrd="0" parTransId="{E5E7C182-A6AC-4111-8992-A9E26E1BACFE}" sibTransId="{49BE7922-4B4B-4E4E-9AD1-81219A228F62}"/>
    <dgm:cxn modelId="{560D1E22-4BCB-464D-806D-C739934EAEDF}" type="presOf" srcId="{A294A811-3434-4FA8-90E6-A91EEA8D6DE2}" destId="{A7541419-9C1B-46C7-9B6D-A4F8F98599E0}" srcOrd="1" destOrd="0" presId="urn:microsoft.com/office/officeart/2005/8/layout/vProcess5"/>
    <dgm:cxn modelId="{E50B7D59-A67F-4B64-9AC7-2421D23832C7}" type="presOf" srcId="{B201A645-34EC-4C94-B523-2679B608DAC4}" destId="{D35F88C6-B3AD-4DFA-963F-7A4A2BEABD18}" srcOrd="0" destOrd="0" presId="urn:microsoft.com/office/officeart/2005/8/layout/vProcess5"/>
    <dgm:cxn modelId="{FAB6469B-96D6-47FC-B148-DAA3B25A62E1}" type="presOf" srcId="{56A534BC-DF25-44F6-B46D-D8A24FF3A297}" destId="{8EFE9E3C-76DE-432C-B2AE-4CF280ABABBB}" srcOrd="1" destOrd="0" presId="urn:microsoft.com/office/officeart/2005/8/layout/vProcess5"/>
    <dgm:cxn modelId="{8543BB9B-7D57-4EFB-A5C0-4367AF7D266B}" type="presParOf" srcId="{FFB2D922-5A0E-4161-911C-69D0B8B8F3B8}" destId="{DF302478-ABE7-4172-A780-C517971A50D9}" srcOrd="0" destOrd="0" presId="urn:microsoft.com/office/officeart/2005/8/layout/vProcess5"/>
    <dgm:cxn modelId="{7D1EB064-F4C1-4172-B0DE-0CC4B1B0DEDE}" type="presParOf" srcId="{FFB2D922-5A0E-4161-911C-69D0B8B8F3B8}" destId="{D35F88C6-B3AD-4DFA-963F-7A4A2BEABD18}" srcOrd="1" destOrd="0" presId="urn:microsoft.com/office/officeart/2005/8/layout/vProcess5"/>
    <dgm:cxn modelId="{47B779C9-49EA-4B81-9F2A-2AAEDCD90F11}" type="presParOf" srcId="{FFB2D922-5A0E-4161-911C-69D0B8B8F3B8}" destId="{FF154F11-8DA3-4462-B2B0-15858193ADEC}" srcOrd="2" destOrd="0" presId="urn:microsoft.com/office/officeart/2005/8/layout/vProcess5"/>
    <dgm:cxn modelId="{5BA2DD86-AE79-49AE-85C2-3F0829D5C092}" type="presParOf" srcId="{FFB2D922-5A0E-4161-911C-69D0B8B8F3B8}" destId="{6DF86897-9104-4148-AD46-7C13CBB6A7B0}" srcOrd="3" destOrd="0" presId="urn:microsoft.com/office/officeart/2005/8/layout/vProcess5"/>
    <dgm:cxn modelId="{C2C211D2-ED6B-44CC-AB3E-EADA517F0566}" type="presParOf" srcId="{FFB2D922-5A0E-4161-911C-69D0B8B8F3B8}" destId="{72F1CC96-6D2F-49C8-9642-34C86547BC9C}" srcOrd="4" destOrd="0" presId="urn:microsoft.com/office/officeart/2005/8/layout/vProcess5"/>
    <dgm:cxn modelId="{09729AA9-A2A9-49FC-BFDA-1E23EA7A96B9}" type="presParOf" srcId="{FFB2D922-5A0E-4161-911C-69D0B8B8F3B8}" destId="{E334613E-2554-4D86-B3CB-A87CD738D404}" srcOrd="5" destOrd="0" presId="urn:microsoft.com/office/officeart/2005/8/layout/vProcess5"/>
    <dgm:cxn modelId="{BD38C316-7A90-497E-BA27-FAB049B54543}" type="presParOf" srcId="{FFB2D922-5A0E-4161-911C-69D0B8B8F3B8}" destId="{279996F1-9A7B-4B15-B8EB-AF3F824D7A76}" srcOrd="6" destOrd="0" presId="urn:microsoft.com/office/officeart/2005/8/layout/vProcess5"/>
    <dgm:cxn modelId="{13F59539-497E-41E6-BA6E-ABED2F58381D}" type="presParOf" srcId="{FFB2D922-5A0E-4161-911C-69D0B8B8F3B8}" destId="{8EFE9E3C-76DE-432C-B2AE-4CF280ABABBB}" srcOrd="7" destOrd="0" presId="urn:microsoft.com/office/officeart/2005/8/layout/vProcess5"/>
    <dgm:cxn modelId="{2D243C59-AF16-435A-91C8-E6D100062763}" type="presParOf" srcId="{FFB2D922-5A0E-4161-911C-69D0B8B8F3B8}" destId="{A7541419-9C1B-46C7-9B6D-A4F8F98599E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9C924-6999-44B6-9B52-6539C2477B4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7D8478D-9C15-4C0C-BEBA-7B18979E0F03}">
      <dgm:prSet phldrT="[Texto]" custT="1"/>
      <dgm:spPr/>
      <dgm:t>
        <a:bodyPr/>
        <a:lstStyle/>
        <a:p>
          <a:pPr algn="ctr"/>
          <a:r>
            <a:rPr lang="es-EC" sz="1800" dirty="0" smtClean="0"/>
            <a:t>POSCOSECHA</a:t>
          </a:r>
          <a:endParaRPr lang="es-ES" sz="1800" dirty="0"/>
        </a:p>
      </dgm:t>
    </dgm:pt>
    <dgm:pt modelId="{D3B60A92-E3A1-446C-9F6A-523C689E8F89}" type="parTrans" cxnId="{5EAD9A33-377A-48DB-9B40-C721204360E9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078CB84-2CE5-4B8D-9884-D0AD22FA36D3}" type="sibTrans" cxnId="{5EAD9A33-377A-48DB-9B40-C721204360E9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32324C13-F6FB-4CCB-879E-21E92F4EB9C2}">
      <dgm:prSet phldrT="[Texto]" custT="1"/>
      <dgm:spPr/>
      <dgm:t>
        <a:bodyPr/>
        <a:lstStyle/>
        <a:p>
          <a:pPr algn="ctr"/>
          <a:r>
            <a:rPr lang="es-EC" sz="1800" dirty="0" smtClean="0"/>
            <a:t>VENTAS</a:t>
          </a:r>
        </a:p>
        <a:p>
          <a:pPr algn="ctr"/>
          <a:r>
            <a:rPr lang="es-EC" sz="1800" dirty="0" smtClean="0"/>
            <a:t>INTERNACIONALES</a:t>
          </a:r>
          <a:endParaRPr lang="es-ES" sz="1800" dirty="0"/>
        </a:p>
      </dgm:t>
    </dgm:pt>
    <dgm:pt modelId="{3B676183-5BDC-4182-8B48-B6624C30E129}" type="parTrans" cxnId="{5D17364E-2F9C-4B08-BB1A-FD554FB2816B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7E28F237-FA25-4A8F-A978-6F7FDAF67A76}" type="sibTrans" cxnId="{5D17364E-2F9C-4B08-BB1A-FD554FB2816B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011A720C-76CB-4671-929E-A1B505A6D1F5}">
      <dgm:prSet phldrT="[Texto]" custT="1"/>
      <dgm:spPr/>
      <dgm:t>
        <a:bodyPr/>
        <a:lstStyle/>
        <a:p>
          <a:pPr algn="ctr"/>
          <a:r>
            <a:rPr lang="es-ES" sz="1800" dirty="0" smtClean="0"/>
            <a:t>CLIENTE</a:t>
          </a:r>
          <a:endParaRPr lang="es-ES" sz="1800" dirty="0"/>
        </a:p>
      </dgm:t>
    </dgm:pt>
    <dgm:pt modelId="{B92415CD-4370-40A4-95A1-EEDAF8084C37}" type="parTrans" cxnId="{781E7266-F5D6-487F-B92C-02CCB1001354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35538B4-79AC-451E-A346-C86980E0CB49}" type="sibTrans" cxnId="{781E7266-F5D6-487F-B92C-02CCB1001354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24EB6800-2A5D-4580-AF27-D9CCD5CF8D68}" type="pres">
      <dgm:prSet presAssocID="{74E9C924-6999-44B6-9B52-6539C2477B4B}" presName="Name0" presStyleCnt="0">
        <dgm:presLayoutVars>
          <dgm:dir/>
          <dgm:animLvl val="lvl"/>
          <dgm:resizeHandles val="exact"/>
        </dgm:presLayoutVars>
      </dgm:prSet>
      <dgm:spPr/>
    </dgm:pt>
    <dgm:pt modelId="{649BFE7B-5362-494D-95AC-09357679171E}" type="pres">
      <dgm:prSet presAssocID="{47D8478D-9C15-4C0C-BEBA-7B18979E0F03}" presName="parTxOnly" presStyleLbl="node1" presStyleIdx="0" presStyleCnt="3" custLinFactNeighborY="-2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A71AE-F825-40FF-AC63-DD3CF4B5126E}" type="pres">
      <dgm:prSet presAssocID="{1078CB84-2CE5-4B8D-9884-D0AD22FA36D3}" presName="parTxOnlySpace" presStyleCnt="0"/>
      <dgm:spPr/>
    </dgm:pt>
    <dgm:pt modelId="{82D6A92A-7906-478D-9554-270A0C8E00A8}" type="pres">
      <dgm:prSet presAssocID="{32324C13-F6FB-4CCB-879E-21E92F4EB9C2}" presName="parTxOnly" presStyleLbl="node1" presStyleIdx="1" presStyleCnt="3" custScaleX="116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208FF-0611-4160-B3C0-05F47504EEB4}" type="pres">
      <dgm:prSet presAssocID="{7E28F237-FA25-4A8F-A978-6F7FDAF67A76}" presName="parTxOnlySpace" presStyleCnt="0"/>
      <dgm:spPr/>
    </dgm:pt>
    <dgm:pt modelId="{862654CC-C822-4F72-8F87-72CBEBFDC8CE}" type="pres">
      <dgm:prSet presAssocID="{011A720C-76CB-4671-929E-A1B505A6D1F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AD9A33-377A-48DB-9B40-C721204360E9}" srcId="{74E9C924-6999-44B6-9B52-6539C2477B4B}" destId="{47D8478D-9C15-4C0C-BEBA-7B18979E0F03}" srcOrd="0" destOrd="0" parTransId="{D3B60A92-E3A1-446C-9F6A-523C689E8F89}" sibTransId="{1078CB84-2CE5-4B8D-9884-D0AD22FA36D3}"/>
    <dgm:cxn modelId="{DA5ABFAA-4B08-4C3C-817E-961C48DC3BF1}" type="presOf" srcId="{011A720C-76CB-4671-929E-A1B505A6D1F5}" destId="{862654CC-C822-4F72-8F87-72CBEBFDC8CE}" srcOrd="0" destOrd="0" presId="urn:microsoft.com/office/officeart/2005/8/layout/chevron1"/>
    <dgm:cxn modelId="{16C84C43-CC3D-493D-A9E5-A2CE8E98AD13}" type="presOf" srcId="{74E9C924-6999-44B6-9B52-6539C2477B4B}" destId="{24EB6800-2A5D-4580-AF27-D9CCD5CF8D68}" srcOrd="0" destOrd="0" presId="urn:microsoft.com/office/officeart/2005/8/layout/chevron1"/>
    <dgm:cxn modelId="{781E7266-F5D6-487F-B92C-02CCB1001354}" srcId="{74E9C924-6999-44B6-9B52-6539C2477B4B}" destId="{011A720C-76CB-4671-929E-A1B505A6D1F5}" srcOrd="2" destOrd="0" parTransId="{B92415CD-4370-40A4-95A1-EEDAF8084C37}" sibTransId="{135538B4-79AC-451E-A346-C86980E0CB49}"/>
    <dgm:cxn modelId="{A24A947B-0773-453C-B042-0148F43B7405}" type="presOf" srcId="{47D8478D-9C15-4C0C-BEBA-7B18979E0F03}" destId="{649BFE7B-5362-494D-95AC-09357679171E}" srcOrd="0" destOrd="0" presId="urn:microsoft.com/office/officeart/2005/8/layout/chevron1"/>
    <dgm:cxn modelId="{FDC59387-396B-4C5A-89B2-2E31C20DC73B}" type="presOf" srcId="{32324C13-F6FB-4CCB-879E-21E92F4EB9C2}" destId="{82D6A92A-7906-478D-9554-270A0C8E00A8}" srcOrd="0" destOrd="0" presId="urn:microsoft.com/office/officeart/2005/8/layout/chevron1"/>
    <dgm:cxn modelId="{5D17364E-2F9C-4B08-BB1A-FD554FB2816B}" srcId="{74E9C924-6999-44B6-9B52-6539C2477B4B}" destId="{32324C13-F6FB-4CCB-879E-21E92F4EB9C2}" srcOrd="1" destOrd="0" parTransId="{3B676183-5BDC-4182-8B48-B6624C30E129}" sibTransId="{7E28F237-FA25-4A8F-A978-6F7FDAF67A76}"/>
    <dgm:cxn modelId="{7B58E02F-EB3B-45DF-B5A9-19FF5B942AD6}" type="presParOf" srcId="{24EB6800-2A5D-4580-AF27-D9CCD5CF8D68}" destId="{649BFE7B-5362-494D-95AC-09357679171E}" srcOrd="0" destOrd="0" presId="urn:microsoft.com/office/officeart/2005/8/layout/chevron1"/>
    <dgm:cxn modelId="{AD3737B1-F158-463D-AFB2-00841FF9AFA0}" type="presParOf" srcId="{24EB6800-2A5D-4580-AF27-D9CCD5CF8D68}" destId="{9A6A71AE-F825-40FF-AC63-DD3CF4B5126E}" srcOrd="1" destOrd="0" presId="urn:microsoft.com/office/officeart/2005/8/layout/chevron1"/>
    <dgm:cxn modelId="{A6817B79-724A-4D31-874D-67D4685D89E8}" type="presParOf" srcId="{24EB6800-2A5D-4580-AF27-D9CCD5CF8D68}" destId="{82D6A92A-7906-478D-9554-270A0C8E00A8}" srcOrd="2" destOrd="0" presId="urn:microsoft.com/office/officeart/2005/8/layout/chevron1"/>
    <dgm:cxn modelId="{5E6272F8-8508-41D3-89BE-B7392A348414}" type="presParOf" srcId="{24EB6800-2A5D-4580-AF27-D9CCD5CF8D68}" destId="{77C208FF-0611-4160-B3C0-05F47504EEB4}" srcOrd="3" destOrd="0" presId="urn:microsoft.com/office/officeart/2005/8/layout/chevron1"/>
    <dgm:cxn modelId="{DBB95886-E1AD-4BD7-9EED-7FE84D65E550}" type="presParOf" srcId="{24EB6800-2A5D-4580-AF27-D9CCD5CF8D68}" destId="{862654CC-C822-4F72-8F87-72CBEBFDC8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9C924-6999-44B6-9B52-6539C2477B4B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7D8478D-9C15-4C0C-BEBA-7B18979E0F03}">
      <dgm:prSet phldrT="[Texto]" custT="1"/>
      <dgm:spPr/>
      <dgm:t>
        <a:bodyPr/>
        <a:lstStyle/>
        <a:p>
          <a:pPr algn="ctr"/>
          <a:r>
            <a:rPr lang="es-EC" sz="2600" dirty="0" smtClean="0"/>
            <a:t>COBRANZAS</a:t>
          </a:r>
          <a:endParaRPr lang="es-ES" sz="2600" dirty="0"/>
        </a:p>
      </dgm:t>
    </dgm:pt>
    <dgm:pt modelId="{D3B60A92-E3A1-446C-9F6A-523C689E8F89}" type="parTrans" cxnId="{5EAD9A33-377A-48DB-9B40-C721204360E9}">
      <dgm:prSet/>
      <dgm:spPr/>
      <dgm:t>
        <a:bodyPr/>
        <a:lstStyle/>
        <a:p>
          <a:pPr algn="ctr"/>
          <a:endParaRPr lang="es-ES" sz="2600">
            <a:solidFill>
              <a:schemeClr val="tx1"/>
            </a:solidFill>
          </a:endParaRPr>
        </a:p>
      </dgm:t>
    </dgm:pt>
    <dgm:pt modelId="{1078CB84-2CE5-4B8D-9884-D0AD22FA36D3}" type="sibTrans" cxnId="{5EAD9A33-377A-48DB-9B40-C721204360E9}">
      <dgm:prSet/>
      <dgm:spPr/>
      <dgm:t>
        <a:bodyPr/>
        <a:lstStyle/>
        <a:p>
          <a:pPr algn="ctr"/>
          <a:endParaRPr lang="es-ES" sz="2600">
            <a:solidFill>
              <a:schemeClr val="tx1"/>
            </a:solidFill>
          </a:endParaRPr>
        </a:p>
      </dgm:t>
    </dgm:pt>
    <dgm:pt modelId="{011A720C-76CB-4671-929E-A1B505A6D1F5}">
      <dgm:prSet phldrT="[Texto]" custT="1"/>
      <dgm:spPr/>
      <dgm:t>
        <a:bodyPr/>
        <a:lstStyle/>
        <a:p>
          <a:pPr algn="ctr"/>
          <a:r>
            <a:rPr lang="es-ES" sz="2600" dirty="0" smtClean="0"/>
            <a:t>CLIENTE</a:t>
          </a:r>
          <a:endParaRPr lang="es-ES" sz="2600" dirty="0"/>
        </a:p>
      </dgm:t>
    </dgm:pt>
    <dgm:pt modelId="{B92415CD-4370-40A4-95A1-EEDAF8084C37}" type="parTrans" cxnId="{781E7266-F5D6-487F-B92C-02CCB1001354}">
      <dgm:prSet/>
      <dgm:spPr/>
      <dgm:t>
        <a:bodyPr/>
        <a:lstStyle/>
        <a:p>
          <a:pPr algn="ctr"/>
          <a:endParaRPr lang="es-ES" sz="2600">
            <a:solidFill>
              <a:schemeClr val="tx1"/>
            </a:solidFill>
          </a:endParaRPr>
        </a:p>
      </dgm:t>
    </dgm:pt>
    <dgm:pt modelId="{135538B4-79AC-451E-A346-C86980E0CB49}" type="sibTrans" cxnId="{781E7266-F5D6-487F-B92C-02CCB1001354}">
      <dgm:prSet/>
      <dgm:spPr/>
      <dgm:t>
        <a:bodyPr/>
        <a:lstStyle/>
        <a:p>
          <a:pPr algn="ctr"/>
          <a:endParaRPr lang="es-ES" sz="2600">
            <a:solidFill>
              <a:schemeClr val="tx1"/>
            </a:solidFill>
          </a:endParaRPr>
        </a:p>
      </dgm:t>
    </dgm:pt>
    <dgm:pt modelId="{24EB6800-2A5D-4580-AF27-D9CCD5CF8D68}" type="pres">
      <dgm:prSet presAssocID="{74E9C924-6999-44B6-9B52-6539C2477B4B}" presName="Name0" presStyleCnt="0">
        <dgm:presLayoutVars>
          <dgm:dir/>
          <dgm:animLvl val="lvl"/>
          <dgm:resizeHandles val="exact"/>
        </dgm:presLayoutVars>
      </dgm:prSet>
      <dgm:spPr/>
    </dgm:pt>
    <dgm:pt modelId="{649BFE7B-5362-494D-95AC-09357679171E}" type="pres">
      <dgm:prSet presAssocID="{47D8478D-9C15-4C0C-BEBA-7B18979E0F03}" presName="parTxOnly" presStyleLbl="node1" presStyleIdx="0" presStyleCnt="2" custLinFactNeighborY="-1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A71AE-F825-40FF-AC63-DD3CF4B5126E}" type="pres">
      <dgm:prSet presAssocID="{1078CB84-2CE5-4B8D-9884-D0AD22FA36D3}" presName="parTxOnlySpace" presStyleCnt="0"/>
      <dgm:spPr/>
    </dgm:pt>
    <dgm:pt modelId="{862654CC-C822-4F72-8F87-72CBEBFDC8CE}" type="pres">
      <dgm:prSet presAssocID="{011A720C-76CB-4671-929E-A1B505A6D1F5}" presName="parTxOnly" presStyleLbl="node1" presStyleIdx="1" presStyleCnt="2" custLinFactNeighborX="10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5ED7B3-AE98-4D3B-ACCF-8834257B2D30}" type="presOf" srcId="{011A720C-76CB-4671-929E-A1B505A6D1F5}" destId="{862654CC-C822-4F72-8F87-72CBEBFDC8CE}" srcOrd="0" destOrd="0" presId="urn:microsoft.com/office/officeart/2005/8/layout/chevron1"/>
    <dgm:cxn modelId="{FBBD09D9-DF6E-4013-B120-B579D87AEFDC}" type="presOf" srcId="{47D8478D-9C15-4C0C-BEBA-7B18979E0F03}" destId="{649BFE7B-5362-494D-95AC-09357679171E}" srcOrd="0" destOrd="0" presId="urn:microsoft.com/office/officeart/2005/8/layout/chevron1"/>
    <dgm:cxn modelId="{5EAD9A33-377A-48DB-9B40-C721204360E9}" srcId="{74E9C924-6999-44B6-9B52-6539C2477B4B}" destId="{47D8478D-9C15-4C0C-BEBA-7B18979E0F03}" srcOrd="0" destOrd="0" parTransId="{D3B60A92-E3A1-446C-9F6A-523C689E8F89}" sibTransId="{1078CB84-2CE5-4B8D-9884-D0AD22FA36D3}"/>
    <dgm:cxn modelId="{781E7266-F5D6-487F-B92C-02CCB1001354}" srcId="{74E9C924-6999-44B6-9B52-6539C2477B4B}" destId="{011A720C-76CB-4671-929E-A1B505A6D1F5}" srcOrd="1" destOrd="0" parTransId="{B92415CD-4370-40A4-95A1-EEDAF8084C37}" sibTransId="{135538B4-79AC-451E-A346-C86980E0CB49}"/>
    <dgm:cxn modelId="{BED593DE-C20E-4CAD-85E5-1CB307261529}" type="presOf" srcId="{74E9C924-6999-44B6-9B52-6539C2477B4B}" destId="{24EB6800-2A5D-4580-AF27-D9CCD5CF8D68}" srcOrd="0" destOrd="0" presId="urn:microsoft.com/office/officeart/2005/8/layout/chevron1"/>
    <dgm:cxn modelId="{7E1464A3-5366-45F8-B3EC-876D000E53FC}" type="presParOf" srcId="{24EB6800-2A5D-4580-AF27-D9CCD5CF8D68}" destId="{649BFE7B-5362-494D-95AC-09357679171E}" srcOrd="0" destOrd="0" presId="urn:microsoft.com/office/officeart/2005/8/layout/chevron1"/>
    <dgm:cxn modelId="{C1B20085-22F2-412C-8DEE-A472F631245D}" type="presParOf" srcId="{24EB6800-2A5D-4580-AF27-D9CCD5CF8D68}" destId="{9A6A71AE-F825-40FF-AC63-DD3CF4B5126E}" srcOrd="1" destOrd="0" presId="urn:microsoft.com/office/officeart/2005/8/layout/chevron1"/>
    <dgm:cxn modelId="{BC3363A9-3DE5-4E38-B5BB-076B87D5AEFD}" type="presParOf" srcId="{24EB6800-2A5D-4580-AF27-D9CCD5CF8D68}" destId="{862654CC-C822-4F72-8F87-72CBEBFDC8C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F0A215-F7F6-4129-BA71-71320227AFD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FD48B1-0F99-4C0E-98C7-E1C35E61A040}">
      <dgm:prSet phldrT="[Texto]"/>
      <dgm:spPr/>
      <dgm:t>
        <a:bodyPr/>
        <a:lstStyle/>
        <a:p>
          <a:pPr algn="just"/>
          <a:r>
            <a:rPr lang="es-ES" i="0" dirty="0" smtClean="0"/>
            <a:t>Es un examen minucioso, sistemático y detallado sobre áreas, procesos, procedimientos, planes que posee una empresa con fin de comprobar su desempeño.</a:t>
          </a:r>
          <a:endParaRPr lang="es-ES" dirty="0"/>
        </a:p>
      </dgm:t>
    </dgm:pt>
    <dgm:pt modelId="{847C091C-E708-4E51-8024-A18F38E72411}" type="parTrans" cxnId="{B4E24354-9D1C-4D91-888C-2C0768601229}">
      <dgm:prSet/>
      <dgm:spPr/>
      <dgm:t>
        <a:bodyPr/>
        <a:lstStyle/>
        <a:p>
          <a:endParaRPr lang="es-ES"/>
        </a:p>
      </dgm:t>
    </dgm:pt>
    <dgm:pt modelId="{ABCC99F5-7BDD-43DE-934D-BACF3131A42D}" type="sibTrans" cxnId="{B4E24354-9D1C-4D91-888C-2C0768601229}">
      <dgm:prSet/>
      <dgm:spPr/>
      <dgm:t>
        <a:bodyPr/>
        <a:lstStyle/>
        <a:p>
          <a:endParaRPr lang="es-ES"/>
        </a:p>
      </dgm:t>
    </dgm:pt>
    <dgm:pt modelId="{9F4212CD-0059-40A2-86C0-A2AD61E43291}">
      <dgm:prSet phldrT="[Texto]"/>
      <dgm:spPr/>
      <dgm:t>
        <a:bodyPr/>
        <a:lstStyle/>
        <a:p>
          <a:r>
            <a:rPr lang="es-EC" dirty="0" smtClean="0"/>
            <a:t>EFICIENCIA </a:t>
          </a:r>
          <a:endParaRPr lang="es-ES" dirty="0"/>
        </a:p>
      </dgm:t>
    </dgm:pt>
    <dgm:pt modelId="{35515FBB-B5A0-4388-A753-104AA3AD39C2}" type="parTrans" cxnId="{B68BA25A-9780-4A67-A47A-C3B6F42CEC7D}">
      <dgm:prSet/>
      <dgm:spPr/>
      <dgm:t>
        <a:bodyPr/>
        <a:lstStyle/>
        <a:p>
          <a:endParaRPr lang="es-ES"/>
        </a:p>
      </dgm:t>
    </dgm:pt>
    <dgm:pt modelId="{3D677029-6615-4DB3-B59A-EFE6C1979841}" type="sibTrans" cxnId="{B68BA25A-9780-4A67-A47A-C3B6F42CEC7D}">
      <dgm:prSet/>
      <dgm:spPr/>
      <dgm:t>
        <a:bodyPr/>
        <a:lstStyle/>
        <a:p>
          <a:endParaRPr lang="es-ES"/>
        </a:p>
      </dgm:t>
    </dgm:pt>
    <dgm:pt modelId="{6FEFB4E6-9B95-4736-ACE4-1DF7C2E6C940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AUDITORÍA</a:t>
          </a:r>
        </a:p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</a:t>
          </a:r>
        </a:p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GESTIÓN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9E360D-DD0A-4FB1-B8BD-3EA7552D6544}" type="parTrans" cxnId="{C7C75F62-85F2-41C5-A680-EAC34BBE6812}">
      <dgm:prSet/>
      <dgm:spPr/>
      <dgm:t>
        <a:bodyPr/>
        <a:lstStyle/>
        <a:p>
          <a:endParaRPr lang="es-ES"/>
        </a:p>
      </dgm:t>
    </dgm:pt>
    <dgm:pt modelId="{E743289E-F2EF-4DF3-A508-32AEBB72EC2E}" type="sibTrans" cxnId="{C7C75F62-85F2-41C5-A680-EAC34BBE6812}">
      <dgm:prSet/>
      <dgm:spPr/>
      <dgm:t>
        <a:bodyPr/>
        <a:lstStyle/>
        <a:p>
          <a:endParaRPr lang="es-ES"/>
        </a:p>
      </dgm:t>
    </dgm:pt>
    <dgm:pt modelId="{E2A59199-9E18-477B-BB26-1F35381BFEAB}">
      <dgm:prSet phldrT="[Texto]"/>
      <dgm:spPr/>
      <dgm:t>
        <a:bodyPr/>
        <a:lstStyle/>
        <a:p>
          <a:r>
            <a:rPr lang="es-EC" dirty="0" smtClean="0"/>
            <a:t>EFICACIA</a:t>
          </a:r>
          <a:endParaRPr lang="es-ES" dirty="0"/>
        </a:p>
      </dgm:t>
    </dgm:pt>
    <dgm:pt modelId="{0B86E3C0-8CEF-4A24-B55C-A8B7B45A729D}" type="parTrans" cxnId="{C0957728-042F-4F2E-9E25-87458057AD81}">
      <dgm:prSet/>
      <dgm:spPr/>
      <dgm:t>
        <a:bodyPr/>
        <a:lstStyle/>
        <a:p>
          <a:endParaRPr lang="es-ES"/>
        </a:p>
      </dgm:t>
    </dgm:pt>
    <dgm:pt modelId="{F997DCF5-53BC-4D40-8011-F52251902F44}" type="sibTrans" cxnId="{C0957728-042F-4F2E-9E25-87458057AD81}">
      <dgm:prSet/>
      <dgm:spPr/>
      <dgm:t>
        <a:bodyPr/>
        <a:lstStyle/>
        <a:p>
          <a:endParaRPr lang="es-ES"/>
        </a:p>
      </dgm:t>
    </dgm:pt>
    <dgm:pt modelId="{E4BBE49B-F9B2-430C-BB70-06BB7F0678ED}" type="pres">
      <dgm:prSet presAssocID="{F8F0A215-F7F6-4129-BA71-71320227AFD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D5AA36C-1A64-49E8-9946-2A8B4A9E57C8}" type="pres">
      <dgm:prSet presAssocID="{92FD48B1-0F99-4C0E-98C7-E1C35E61A040}" presName="chaos" presStyleCnt="0"/>
      <dgm:spPr/>
    </dgm:pt>
    <dgm:pt modelId="{3FA63F09-3E84-42D6-8313-DC9E15BD9963}" type="pres">
      <dgm:prSet presAssocID="{92FD48B1-0F99-4C0E-98C7-E1C35E61A040}" presName="parTx1" presStyleLbl="revTx" presStyleIdx="0" presStyleCnt="3" custScaleX="129479" custScaleY="156680"/>
      <dgm:spPr/>
      <dgm:t>
        <a:bodyPr/>
        <a:lstStyle/>
        <a:p>
          <a:endParaRPr lang="es-ES"/>
        </a:p>
      </dgm:t>
    </dgm:pt>
    <dgm:pt modelId="{79ADE4D8-6B45-4EB8-B384-98ECF4BA0CE6}" type="pres">
      <dgm:prSet presAssocID="{92FD48B1-0F99-4C0E-98C7-E1C35E61A040}" presName="desTx1" presStyleLbl="revTx" presStyleIdx="1" presStyleCnt="3" custScaleX="97518" custLinFactNeighborX="444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9AD5E-E9FA-40FA-A470-D805CA674D77}" type="pres">
      <dgm:prSet presAssocID="{92FD48B1-0F99-4C0E-98C7-E1C35E61A040}" presName="c1" presStyleLbl="node1" presStyleIdx="0" presStyleCnt="19" custLinFactX="-166657" custLinFactNeighborX="-200000" custLinFactNeighborY="11521"/>
      <dgm:spPr/>
    </dgm:pt>
    <dgm:pt modelId="{68C274E8-BDCF-4292-B065-7C5AB94877C8}" type="pres">
      <dgm:prSet presAssocID="{92FD48B1-0F99-4C0E-98C7-E1C35E61A040}" presName="c2" presStyleLbl="node1" presStyleIdx="1" presStyleCnt="19" custLinFactX="-100000" custLinFactNeighborX="-164473" custLinFactNeighborY="-20865"/>
      <dgm:spPr/>
    </dgm:pt>
    <dgm:pt modelId="{E87FEA79-CB76-4468-944C-37C2BA88CC22}" type="pres">
      <dgm:prSet presAssocID="{92FD48B1-0F99-4C0E-98C7-E1C35E61A040}" presName="c3" presStyleLbl="node1" presStyleIdx="2" presStyleCnt="19" custLinFactX="-7101" custLinFactNeighborX="-100000" custLinFactNeighborY="-17460"/>
      <dgm:spPr/>
    </dgm:pt>
    <dgm:pt modelId="{736F1A61-1E7E-4376-81F2-86ABEFD600B3}" type="pres">
      <dgm:prSet presAssocID="{92FD48B1-0F99-4C0E-98C7-E1C35E61A040}" presName="c4" presStyleLbl="node1" presStyleIdx="3" presStyleCnt="19"/>
      <dgm:spPr/>
    </dgm:pt>
    <dgm:pt modelId="{24221F82-3D62-4BB9-95CD-46A77795CC89}" type="pres">
      <dgm:prSet presAssocID="{92FD48B1-0F99-4C0E-98C7-E1C35E61A040}" presName="c5" presStyleLbl="node1" presStyleIdx="4" presStyleCnt="19" custLinFactX="32237" custLinFactNeighborX="100000" custLinFactNeighborY="18032"/>
      <dgm:spPr/>
    </dgm:pt>
    <dgm:pt modelId="{F8CDF6DD-EA81-47C0-9438-6CD8A681883D}" type="pres">
      <dgm:prSet presAssocID="{92FD48B1-0F99-4C0E-98C7-E1C35E61A040}" presName="c6" presStyleLbl="node1" presStyleIdx="5" presStyleCnt="19"/>
      <dgm:spPr/>
    </dgm:pt>
    <dgm:pt modelId="{ABF762BD-FC06-4753-99A7-C49937C03670}" type="pres">
      <dgm:prSet presAssocID="{92FD48B1-0F99-4C0E-98C7-E1C35E61A040}" presName="c7" presStyleLbl="node1" presStyleIdx="6" presStyleCnt="19" custLinFactNeighborX="57375" custLinFactNeighborY="-16083"/>
      <dgm:spPr/>
    </dgm:pt>
    <dgm:pt modelId="{DE8A853F-86D3-43CB-86C5-41335370043D}" type="pres">
      <dgm:prSet presAssocID="{92FD48B1-0F99-4C0E-98C7-E1C35E61A040}" presName="c8" presStyleLbl="node1" presStyleIdx="7" presStyleCnt="19" custLinFactX="86333" custLinFactNeighborX="100000" custLinFactNeighborY="-60866"/>
      <dgm:spPr/>
    </dgm:pt>
    <dgm:pt modelId="{975B87DE-44D4-4B09-9ACA-FA9D5142971B}" type="pres">
      <dgm:prSet presAssocID="{92FD48B1-0F99-4C0E-98C7-E1C35E61A040}" presName="c9" presStyleLbl="node1" presStyleIdx="8" presStyleCnt="19" custLinFactX="100000" custLinFactNeighborX="176495" custLinFactNeighborY="-42480"/>
      <dgm:spPr/>
    </dgm:pt>
    <dgm:pt modelId="{9962D7F5-A32A-4C2A-AA77-434ECF394256}" type="pres">
      <dgm:prSet presAssocID="{92FD48B1-0F99-4C0E-98C7-E1C35E61A040}" presName="c10" presStyleLbl="node1" presStyleIdx="9" presStyleCnt="19" custLinFactNeighborX="-4675" custLinFactNeighborY="-37400"/>
      <dgm:spPr/>
    </dgm:pt>
    <dgm:pt modelId="{7D74BB82-D512-4D21-867A-E302172A76D4}" type="pres">
      <dgm:prSet presAssocID="{92FD48B1-0F99-4C0E-98C7-E1C35E61A040}" presName="c11" presStyleLbl="node1" presStyleIdx="10" presStyleCnt="19" custLinFactX="-100000" custLinFactNeighborX="-128409" custLinFactNeighborY="-78140"/>
      <dgm:spPr/>
    </dgm:pt>
    <dgm:pt modelId="{0187137C-40B5-428A-AEEC-9C7FC9F327FC}" type="pres">
      <dgm:prSet presAssocID="{92FD48B1-0F99-4C0E-98C7-E1C35E61A040}" presName="c12" presStyleLbl="node1" presStyleIdx="11" presStyleCnt="19" custLinFactX="-100000" custLinFactNeighborX="-118027" custLinFactNeighborY="19125"/>
      <dgm:spPr/>
    </dgm:pt>
    <dgm:pt modelId="{288697C7-6771-4391-9B25-30A755F3ADC9}" type="pres">
      <dgm:prSet presAssocID="{92FD48B1-0F99-4C0E-98C7-E1C35E61A040}" presName="c13" presStyleLbl="node1" presStyleIdx="12" presStyleCnt="19" custLinFactX="-17814" custLinFactNeighborX="-100000" custLinFactNeighborY="14377"/>
      <dgm:spPr/>
    </dgm:pt>
    <dgm:pt modelId="{E8B9E488-C395-44DE-9D39-2C11C113B115}" type="pres">
      <dgm:prSet presAssocID="{92FD48B1-0F99-4C0E-98C7-E1C35E61A040}" presName="c14" presStyleLbl="node1" presStyleIdx="13" presStyleCnt="19"/>
      <dgm:spPr/>
    </dgm:pt>
    <dgm:pt modelId="{0A84E82E-9887-4397-A4EE-08BDF8BD4E62}" type="pres">
      <dgm:prSet presAssocID="{92FD48B1-0F99-4C0E-98C7-E1C35E61A040}" presName="c15" presStyleLbl="node1" presStyleIdx="14" presStyleCnt="19" custLinFactX="-89736" custLinFactNeighborX="-100000" custLinFactNeighborY="30599"/>
      <dgm:spPr/>
    </dgm:pt>
    <dgm:pt modelId="{440AD16A-57D6-4842-8BAF-49BF6913240D}" type="pres">
      <dgm:prSet presAssocID="{92FD48B1-0F99-4C0E-98C7-E1C35E61A040}" presName="c16" presStyleLbl="node1" presStyleIdx="15" presStyleCnt="19"/>
      <dgm:spPr/>
    </dgm:pt>
    <dgm:pt modelId="{F477548F-ED29-4BE8-9EE0-29D5F09D0A25}" type="pres">
      <dgm:prSet presAssocID="{92FD48B1-0F99-4C0E-98C7-E1C35E61A040}" presName="c17" presStyleLbl="node1" presStyleIdx="16" presStyleCnt="19" custLinFactNeighborX="68372" custLinFactNeighborY="18408"/>
      <dgm:spPr/>
    </dgm:pt>
    <dgm:pt modelId="{7279511E-6EB2-4AB5-B0CE-C5FC5DB1784A}" type="pres">
      <dgm:prSet presAssocID="{92FD48B1-0F99-4C0E-98C7-E1C35E61A040}" presName="c18" presStyleLbl="node1" presStyleIdx="17" presStyleCnt="19" custLinFactNeighborX="91801" custLinFactNeighborY="57375"/>
      <dgm:spPr/>
    </dgm:pt>
    <dgm:pt modelId="{4269FBB6-933B-48B0-8F7D-0FFF20A2A47B}" type="pres">
      <dgm:prSet presAssocID="{ABCC99F5-7BDD-43DE-934D-BACF3131A42D}" presName="chevronComposite1" presStyleCnt="0"/>
      <dgm:spPr/>
    </dgm:pt>
    <dgm:pt modelId="{E4DB906D-957F-4A04-AF4F-AA3CDB21BDE8}" type="pres">
      <dgm:prSet presAssocID="{ABCC99F5-7BDD-43DE-934D-BACF3131A42D}" presName="chevron1" presStyleLbl="sibTrans2D1" presStyleIdx="0" presStyleCnt="2" custLinFactNeighborX="42980"/>
      <dgm:spPr/>
    </dgm:pt>
    <dgm:pt modelId="{1C341BB1-B39E-4DE8-8BAF-E4EF75596C7C}" type="pres">
      <dgm:prSet presAssocID="{ABCC99F5-7BDD-43DE-934D-BACF3131A42D}" presName="spChevron1" presStyleCnt="0"/>
      <dgm:spPr/>
    </dgm:pt>
    <dgm:pt modelId="{0B655F2E-5C46-41D7-9167-8A96D93E7A2E}" type="pres">
      <dgm:prSet presAssocID="{ABCC99F5-7BDD-43DE-934D-BACF3131A42D}" presName="overlap" presStyleCnt="0"/>
      <dgm:spPr/>
    </dgm:pt>
    <dgm:pt modelId="{149E731A-81E1-4F5D-BC8D-EDBEDE19A70E}" type="pres">
      <dgm:prSet presAssocID="{ABCC99F5-7BDD-43DE-934D-BACF3131A42D}" presName="chevronComposite2" presStyleCnt="0"/>
      <dgm:spPr/>
    </dgm:pt>
    <dgm:pt modelId="{F9B33874-FEF7-43E6-8378-FEEF7AC95DBB}" type="pres">
      <dgm:prSet presAssocID="{ABCC99F5-7BDD-43DE-934D-BACF3131A42D}" presName="chevron2" presStyleLbl="sibTrans2D1" presStyleIdx="1" presStyleCnt="2" custLinFactNeighborX="76843" custLinFactNeighborY="5830"/>
      <dgm:spPr/>
    </dgm:pt>
    <dgm:pt modelId="{9106EB16-DC46-4202-AAFD-2B98036EDDEB}" type="pres">
      <dgm:prSet presAssocID="{ABCC99F5-7BDD-43DE-934D-BACF3131A42D}" presName="spChevron2" presStyleCnt="0"/>
      <dgm:spPr/>
    </dgm:pt>
    <dgm:pt modelId="{7B6B8FD5-1F83-4006-84E8-FC9FE064F8A5}" type="pres">
      <dgm:prSet presAssocID="{6FEFB4E6-9B95-4736-ACE4-1DF7C2E6C940}" presName="last" presStyleCnt="0"/>
      <dgm:spPr/>
    </dgm:pt>
    <dgm:pt modelId="{DB22BC5E-26B4-4970-9D30-29B11297A89A}" type="pres">
      <dgm:prSet presAssocID="{6FEFB4E6-9B95-4736-ACE4-1DF7C2E6C940}" presName="circleTx" presStyleLbl="node1" presStyleIdx="18" presStyleCnt="19" custLinFactNeighborX="34272" custLinFactNeighborY="-562"/>
      <dgm:spPr/>
      <dgm:t>
        <a:bodyPr/>
        <a:lstStyle/>
        <a:p>
          <a:endParaRPr lang="es-ES"/>
        </a:p>
      </dgm:t>
    </dgm:pt>
    <dgm:pt modelId="{793B1EBB-E05D-4103-91E1-5266CB9980EA}" type="pres">
      <dgm:prSet presAssocID="{6FEFB4E6-9B95-4736-ACE4-1DF7C2E6C940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757C8D-395D-4A83-9CA4-2B0B9E209F98}" type="pres">
      <dgm:prSet presAssocID="{6FEFB4E6-9B95-4736-ACE4-1DF7C2E6C940}" presName="spN" presStyleCnt="0"/>
      <dgm:spPr/>
    </dgm:pt>
  </dgm:ptLst>
  <dgm:cxnLst>
    <dgm:cxn modelId="{C9D84145-07EB-49B2-AA38-0E88376B3810}" type="presOf" srcId="{6FEFB4E6-9B95-4736-ACE4-1DF7C2E6C940}" destId="{DB22BC5E-26B4-4970-9D30-29B11297A89A}" srcOrd="0" destOrd="0" presId="urn:microsoft.com/office/officeart/2009/3/layout/RandomtoResultProcess"/>
    <dgm:cxn modelId="{C7C75F62-85F2-41C5-A680-EAC34BBE6812}" srcId="{F8F0A215-F7F6-4129-BA71-71320227AFD7}" destId="{6FEFB4E6-9B95-4736-ACE4-1DF7C2E6C940}" srcOrd="1" destOrd="0" parTransId="{799E360D-DD0A-4FB1-B8BD-3EA7552D6544}" sibTransId="{E743289E-F2EF-4DF3-A508-32AEBB72EC2E}"/>
    <dgm:cxn modelId="{B4E24354-9D1C-4D91-888C-2C0768601229}" srcId="{F8F0A215-F7F6-4129-BA71-71320227AFD7}" destId="{92FD48B1-0F99-4C0E-98C7-E1C35E61A040}" srcOrd="0" destOrd="0" parTransId="{847C091C-E708-4E51-8024-A18F38E72411}" sibTransId="{ABCC99F5-7BDD-43DE-934D-BACF3131A42D}"/>
    <dgm:cxn modelId="{5B65CFC8-20D4-4F4C-8FF6-938782C3F755}" type="presOf" srcId="{E2A59199-9E18-477B-BB26-1F35381BFEAB}" destId="{793B1EBB-E05D-4103-91E1-5266CB9980EA}" srcOrd="0" destOrd="0" presId="urn:microsoft.com/office/officeart/2009/3/layout/RandomtoResultProcess"/>
    <dgm:cxn modelId="{F3156A9F-CDC5-4D91-B20E-57815119151D}" type="presOf" srcId="{F8F0A215-F7F6-4129-BA71-71320227AFD7}" destId="{E4BBE49B-F9B2-430C-BB70-06BB7F0678ED}" srcOrd="0" destOrd="0" presId="urn:microsoft.com/office/officeart/2009/3/layout/RandomtoResultProcess"/>
    <dgm:cxn modelId="{C0957728-042F-4F2E-9E25-87458057AD81}" srcId="{6FEFB4E6-9B95-4736-ACE4-1DF7C2E6C940}" destId="{E2A59199-9E18-477B-BB26-1F35381BFEAB}" srcOrd="0" destOrd="0" parTransId="{0B86E3C0-8CEF-4A24-B55C-A8B7B45A729D}" sibTransId="{F997DCF5-53BC-4D40-8011-F52251902F44}"/>
    <dgm:cxn modelId="{3B9FBFF2-7AC5-4D91-BE70-AF43256154B0}" type="presOf" srcId="{9F4212CD-0059-40A2-86C0-A2AD61E43291}" destId="{79ADE4D8-6B45-4EB8-B384-98ECF4BA0CE6}" srcOrd="0" destOrd="0" presId="urn:microsoft.com/office/officeart/2009/3/layout/RandomtoResultProcess"/>
    <dgm:cxn modelId="{B68BA25A-9780-4A67-A47A-C3B6F42CEC7D}" srcId="{92FD48B1-0F99-4C0E-98C7-E1C35E61A040}" destId="{9F4212CD-0059-40A2-86C0-A2AD61E43291}" srcOrd="0" destOrd="0" parTransId="{35515FBB-B5A0-4388-A753-104AA3AD39C2}" sibTransId="{3D677029-6615-4DB3-B59A-EFE6C1979841}"/>
    <dgm:cxn modelId="{BFF64E82-CE65-4C49-876E-E32E0819D7B8}" type="presOf" srcId="{92FD48B1-0F99-4C0E-98C7-E1C35E61A040}" destId="{3FA63F09-3E84-42D6-8313-DC9E15BD9963}" srcOrd="0" destOrd="0" presId="urn:microsoft.com/office/officeart/2009/3/layout/RandomtoResultProcess"/>
    <dgm:cxn modelId="{3E996A02-D01E-4834-AAB1-DB38600471F6}" type="presParOf" srcId="{E4BBE49B-F9B2-430C-BB70-06BB7F0678ED}" destId="{8D5AA36C-1A64-49E8-9946-2A8B4A9E57C8}" srcOrd="0" destOrd="0" presId="urn:microsoft.com/office/officeart/2009/3/layout/RandomtoResultProcess"/>
    <dgm:cxn modelId="{8E2E9433-5C06-4786-8089-1ABE8667BCC8}" type="presParOf" srcId="{8D5AA36C-1A64-49E8-9946-2A8B4A9E57C8}" destId="{3FA63F09-3E84-42D6-8313-DC9E15BD9963}" srcOrd="0" destOrd="0" presId="urn:microsoft.com/office/officeart/2009/3/layout/RandomtoResultProcess"/>
    <dgm:cxn modelId="{9C61D9DF-50D7-4E62-9F07-70501326E2AC}" type="presParOf" srcId="{8D5AA36C-1A64-49E8-9946-2A8B4A9E57C8}" destId="{79ADE4D8-6B45-4EB8-B384-98ECF4BA0CE6}" srcOrd="1" destOrd="0" presId="urn:microsoft.com/office/officeart/2009/3/layout/RandomtoResultProcess"/>
    <dgm:cxn modelId="{0E988C04-DDF3-46D5-AE78-1FD5A21ED4B3}" type="presParOf" srcId="{8D5AA36C-1A64-49E8-9946-2A8B4A9E57C8}" destId="{6769AD5E-E9FA-40FA-A470-D805CA674D77}" srcOrd="2" destOrd="0" presId="urn:microsoft.com/office/officeart/2009/3/layout/RandomtoResultProcess"/>
    <dgm:cxn modelId="{0B1CD030-63EC-4BB5-A64B-60EA2ED7C434}" type="presParOf" srcId="{8D5AA36C-1A64-49E8-9946-2A8B4A9E57C8}" destId="{68C274E8-BDCF-4292-B065-7C5AB94877C8}" srcOrd="3" destOrd="0" presId="urn:microsoft.com/office/officeart/2009/3/layout/RandomtoResultProcess"/>
    <dgm:cxn modelId="{068DC250-EDC8-497E-8AC6-1525953DF140}" type="presParOf" srcId="{8D5AA36C-1A64-49E8-9946-2A8B4A9E57C8}" destId="{E87FEA79-CB76-4468-944C-37C2BA88CC22}" srcOrd="4" destOrd="0" presId="urn:microsoft.com/office/officeart/2009/3/layout/RandomtoResultProcess"/>
    <dgm:cxn modelId="{5A7F486B-9333-4516-8F42-6BFFEF1BF311}" type="presParOf" srcId="{8D5AA36C-1A64-49E8-9946-2A8B4A9E57C8}" destId="{736F1A61-1E7E-4376-81F2-86ABEFD600B3}" srcOrd="5" destOrd="0" presId="urn:microsoft.com/office/officeart/2009/3/layout/RandomtoResultProcess"/>
    <dgm:cxn modelId="{7E829D59-8D59-417A-A9A7-B2E901270C8D}" type="presParOf" srcId="{8D5AA36C-1A64-49E8-9946-2A8B4A9E57C8}" destId="{24221F82-3D62-4BB9-95CD-46A77795CC89}" srcOrd="6" destOrd="0" presId="urn:microsoft.com/office/officeart/2009/3/layout/RandomtoResultProcess"/>
    <dgm:cxn modelId="{1FD6AB57-DDBB-4954-8A96-1FDD6143F8A8}" type="presParOf" srcId="{8D5AA36C-1A64-49E8-9946-2A8B4A9E57C8}" destId="{F8CDF6DD-EA81-47C0-9438-6CD8A681883D}" srcOrd="7" destOrd="0" presId="urn:microsoft.com/office/officeart/2009/3/layout/RandomtoResultProcess"/>
    <dgm:cxn modelId="{15053EA9-EA86-4B27-A1FE-993A992BF0FC}" type="presParOf" srcId="{8D5AA36C-1A64-49E8-9946-2A8B4A9E57C8}" destId="{ABF762BD-FC06-4753-99A7-C49937C03670}" srcOrd="8" destOrd="0" presId="urn:microsoft.com/office/officeart/2009/3/layout/RandomtoResultProcess"/>
    <dgm:cxn modelId="{0B7F3B5D-3B67-4CDD-8E55-4627C3CFB231}" type="presParOf" srcId="{8D5AA36C-1A64-49E8-9946-2A8B4A9E57C8}" destId="{DE8A853F-86D3-43CB-86C5-41335370043D}" srcOrd="9" destOrd="0" presId="urn:microsoft.com/office/officeart/2009/3/layout/RandomtoResultProcess"/>
    <dgm:cxn modelId="{3F4B89B5-4C39-47EC-B84D-DBB03BABEB1D}" type="presParOf" srcId="{8D5AA36C-1A64-49E8-9946-2A8B4A9E57C8}" destId="{975B87DE-44D4-4B09-9ACA-FA9D5142971B}" srcOrd="10" destOrd="0" presId="urn:microsoft.com/office/officeart/2009/3/layout/RandomtoResultProcess"/>
    <dgm:cxn modelId="{407F0351-2D8F-4FAA-B3A7-6B5608D6D949}" type="presParOf" srcId="{8D5AA36C-1A64-49E8-9946-2A8B4A9E57C8}" destId="{9962D7F5-A32A-4C2A-AA77-434ECF394256}" srcOrd="11" destOrd="0" presId="urn:microsoft.com/office/officeart/2009/3/layout/RandomtoResultProcess"/>
    <dgm:cxn modelId="{E440AC46-398C-4975-B558-BE1C82E1BF16}" type="presParOf" srcId="{8D5AA36C-1A64-49E8-9946-2A8B4A9E57C8}" destId="{7D74BB82-D512-4D21-867A-E302172A76D4}" srcOrd="12" destOrd="0" presId="urn:microsoft.com/office/officeart/2009/3/layout/RandomtoResultProcess"/>
    <dgm:cxn modelId="{BB59DD8F-0D9B-4D2A-993E-EAF1FE6629A2}" type="presParOf" srcId="{8D5AA36C-1A64-49E8-9946-2A8B4A9E57C8}" destId="{0187137C-40B5-428A-AEEC-9C7FC9F327FC}" srcOrd="13" destOrd="0" presId="urn:microsoft.com/office/officeart/2009/3/layout/RandomtoResultProcess"/>
    <dgm:cxn modelId="{8CDBEB73-E564-4840-96B5-BFC28694A44A}" type="presParOf" srcId="{8D5AA36C-1A64-49E8-9946-2A8B4A9E57C8}" destId="{288697C7-6771-4391-9B25-30A755F3ADC9}" srcOrd="14" destOrd="0" presId="urn:microsoft.com/office/officeart/2009/3/layout/RandomtoResultProcess"/>
    <dgm:cxn modelId="{678567DB-D28F-412F-BFA9-B984CB134B24}" type="presParOf" srcId="{8D5AA36C-1A64-49E8-9946-2A8B4A9E57C8}" destId="{E8B9E488-C395-44DE-9D39-2C11C113B115}" srcOrd="15" destOrd="0" presId="urn:microsoft.com/office/officeart/2009/3/layout/RandomtoResultProcess"/>
    <dgm:cxn modelId="{7C674D7B-B0DE-4D3F-9E26-330E3282EA2F}" type="presParOf" srcId="{8D5AA36C-1A64-49E8-9946-2A8B4A9E57C8}" destId="{0A84E82E-9887-4397-A4EE-08BDF8BD4E62}" srcOrd="16" destOrd="0" presId="urn:microsoft.com/office/officeart/2009/3/layout/RandomtoResultProcess"/>
    <dgm:cxn modelId="{E0F144C2-B9BC-4129-8E16-D1C18B5BE644}" type="presParOf" srcId="{8D5AA36C-1A64-49E8-9946-2A8B4A9E57C8}" destId="{440AD16A-57D6-4842-8BAF-49BF6913240D}" srcOrd="17" destOrd="0" presId="urn:microsoft.com/office/officeart/2009/3/layout/RandomtoResultProcess"/>
    <dgm:cxn modelId="{C09323B1-1F86-46E6-8AA2-3FB668361D6B}" type="presParOf" srcId="{8D5AA36C-1A64-49E8-9946-2A8B4A9E57C8}" destId="{F477548F-ED29-4BE8-9EE0-29D5F09D0A25}" srcOrd="18" destOrd="0" presId="urn:microsoft.com/office/officeart/2009/3/layout/RandomtoResultProcess"/>
    <dgm:cxn modelId="{4B241371-3419-4306-A635-A7368169D7AF}" type="presParOf" srcId="{8D5AA36C-1A64-49E8-9946-2A8B4A9E57C8}" destId="{7279511E-6EB2-4AB5-B0CE-C5FC5DB1784A}" srcOrd="19" destOrd="0" presId="urn:microsoft.com/office/officeart/2009/3/layout/RandomtoResultProcess"/>
    <dgm:cxn modelId="{538B5B49-70AE-4D44-A593-99F68262828B}" type="presParOf" srcId="{E4BBE49B-F9B2-430C-BB70-06BB7F0678ED}" destId="{4269FBB6-933B-48B0-8F7D-0FFF20A2A47B}" srcOrd="1" destOrd="0" presId="urn:microsoft.com/office/officeart/2009/3/layout/RandomtoResultProcess"/>
    <dgm:cxn modelId="{5B2E15B5-F3D0-4C21-A481-E329FFA2462A}" type="presParOf" srcId="{4269FBB6-933B-48B0-8F7D-0FFF20A2A47B}" destId="{E4DB906D-957F-4A04-AF4F-AA3CDB21BDE8}" srcOrd="0" destOrd="0" presId="urn:microsoft.com/office/officeart/2009/3/layout/RandomtoResultProcess"/>
    <dgm:cxn modelId="{BAAE85DE-27CD-4A63-A1B4-C381C891EB3B}" type="presParOf" srcId="{4269FBB6-933B-48B0-8F7D-0FFF20A2A47B}" destId="{1C341BB1-B39E-4DE8-8BAF-E4EF75596C7C}" srcOrd="1" destOrd="0" presId="urn:microsoft.com/office/officeart/2009/3/layout/RandomtoResultProcess"/>
    <dgm:cxn modelId="{B70CF3FB-1F5E-4EAD-8E2E-611F487D72DE}" type="presParOf" srcId="{E4BBE49B-F9B2-430C-BB70-06BB7F0678ED}" destId="{0B655F2E-5C46-41D7-9167-8A96D93E7A2E}" srcOrd="2" destOrd="0" presId="urn:microsoft.com/office/officeart/2009/3/layout/RandomtoResultProcess"/>
    <dgm:cxn modelId="{637D4480-83A4-48A6-9C61-A4CC25CFF0CD}" type="presParOf" srcId="{E4BBE49B-F9B2-430C-BB70-06BB7F0678ED}" destId="{149E731A-81E1-4F5D-BC8D-EDBEDE19A70E}" srcOrd="3" destOrd="0" presId="urn:microsoft.com/office/officeart/2009/3/layout/RandomtoResultProcess"/>
    <dgm:cxn modelId="{B672C30D-2E2B-4B37-BF04-8471CB620F48}" type="presParOf" srcId="{149E731A-81E1-4F5D-BC8D-EDBEDE19A70E}" destId="{F9B33874-FEF7-43E6-8378-FEEF7AC95DBB}" srcOrd="0" destOrd="0" presId="urn:microsoft.com/office/officeart/2009/3/layout/RandomtoResultProcess"/>
    <dgm:cxn modelId="{A63AD21F-4687-4FB1-8AF1-178F4E506580}" type="presParOf" srcId="{149E731A-81E1-4F5D-BC8D-EDBEDE19A70E}" destId="{9106EB16-DC46-4202-AAFD-2B98036EDDEB}" srcOrd="1" destOrd="0" presId="urn:microsoft.com/office/officeart/2009/3/layout/RandomtoResultProcess"/>
    <dgm:cxn modelId="{F84CA85D-C59F-4987-81C7-352FA448D46F}" type="presParOf" srcId="{E4BBE49B-F9B2-430C-BB70-06BB7F0678ED}" destId="{7B6B8FD5-1F83-4006-84E8-FC9FE064F8A5}" srcOrd="4" destOrd="0" presId="urn:microsoft.com/office/officeart/2009/3/layout/RandomtoResultProcess"/>
    <dgm:cxn modelId="{2937A7F5-D179-43ED-A011-3E9F7DA830CB}" type="presParOf" srcId="{7B6B8FD5-1F83-4006-84E8-FC9FE064F8A5}" destId="{DB22BC5E-26B4-4970-9D30-29B11297A89A}" srcOrd="0" destOrd="0" presId="urn:microsoft.com/office/officeart/2009/3/layout/RandomtoResultProcess"/>
    <dgm:cxn modelId="{0A44A8C3-A5C4-48B4-84D1-4C93B23C36BB}" type="presParOf" srcId="{7B6B8FD5-1F83-4006-84E8-FC9FE064F8A5}" destId="{793B1EBB-E05D-4103-91E1-5266CB9980EA}" srcOrd="1" destOrd="0" presId="urn:microsoft.com/office/officeart/2009/3/layout/RandomtoResultProcess"/>
    <dgm:cxn modelId="{27D3FD18-84EA-4DE6-8FFA-A631CDFB7CF7}" type="presParOf" srcId="{7B6B8FD5-1F83-4006-84E8-FC9FE064F8A5}" destId="{06757C8D-395D-4A83-9CA4-2B0B9E209F98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F9941-81B4-4FDD-B3DF-127254455DB9}" type="doc">
      <dgm:prSet loTypeId="urn:microsoft.com/office/officeart/2005/8/layout/cycle8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B9313CF-D5C8-4875-BD8B-403291680425}">
      <dgm:prSet phldrT="[Texto]" custT="1"/>
      <dgm:spPr/>
      <dgm:t>
        <a:bodyPr/>
        <a:lstStyle/>
        <a:p>
          <a:r>
            <a:rPr lang="es-EC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Planificación</a:t>
          </a:r>
          <a:endParaRPr lang="es-EC" sz="1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A0B4F-3324-4749-AC61-DC1E40B19FD0}" type="parTrans" cxnId="{0DC8F2B0-965D-4469-B6FD-34585700FE79}">
      <dgm:prSet/>
      <dgm:spPr/>
      <dgm:t>
        <a:bodyPr/>
        <a:lstStyle/>
        <a:p>
          <a:endParaRPr lang="es-EC" sz="2800"/>
        </a:p>
      </dgm:t>
    </dgm:pt>
    <dgm:pt modelId="{3B7F325F-EE18-4916-A5DF-2773D0F72826}" type="sibTrans" cxnId="{0DC8F2B0-965D-4469-B6FD-34585700FE79}">
      <dgm:prSet/>
      <dgm:spPr/>
      <dgm:t>
        <a:bodyPr/>
        <a:lstStyle/>
        <a:p>
          <a:endParaRPr lang="es-EC" sz="2800"/>
        </a:p>
      </dgm:t>
    </dgm:pt>
    <dgm:pt modelId="{C2277C66-74A8-4748-8B49-94AE0092E3FF}">
      <dgm:prSet phldrT="[Texto]" custT="1"/>
      <dgm:spPr/>
      <dgm:t>
        <a:bodyPr/>
        <a:lstStyle/>
        <a:p>
          <a:r>
            <a:rPr lang="es-EC" sz="1400" dirty="0" smtClean="0"/>
            <a:t>Preliminar</a:t>
          </a:r>
          <a:endParaRPr lang="es-EC" sz="1400" dirty="0"/>
        </a:p>
      </dgm:t>
    </dgm:pt>
    <dgm:pt modelId="{6E305DDB-7E5E-4A13-A6F6-FF64173C721F}" type="parTrans" cxnId="{35F6153B-140A-4BD0-B581-50141C99F36F}">
      <dgm:prSet/>
      <dgm:spPr/>
      <dgm:t>
        <a:bodyPr/>
        <a:lstStyle/>
        <a:p>
          <a:endParaRPr lang="es-EC" sz="2800"/>
        </a:p>
      </dgm:t>
    </dgm:pt>
    <dgm:pt modelId="{A47D5A65-A1DE-4DE4-AE24-29F38AD6C851}" type="sibTrans" cxnId="{35F6153B-140A-4BD0-B581-50141C99F36F}">
      <dgm:prSet/>
      <dgm:spPr/>
      <dgm:t>
        <a:bodyPr/>
        <a:lstStyle/>
        <a:p>
          <a:endParaRPr lang="es-EC" sz="2800"/>
        </a:p>
      </dgm:t>
    </dgm:pt>
    <dgm:pt modelId="{C2D44916-B91F-4283-935E-62B0B7F07B79}">
      <dgm:prSet phldrT="[Texto]" custT="1"/>
      <dgm:spPr/>
      <dgm:t>
        <a:bodyPr/>
        <a:lstStyle/>
        <a:p>
          <a:r>
            <a:rPr lang="es-EC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Ejecución</a:t>
          </a:r>
          <a:endParaRPr lang="es-EC" sz="1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E5B40-AA23-4A6D-B670-AB1ADE4A56CA}" type="parTrans" cxnId="{1D6804FC-6042-424C-852A-FBFBD90277C1}">
      <dgm:prSet/>
      <dgm:spPr/>
      <dgm:t>
        <a:bodyPr/>
        <a:lstStyle/>
        <a:p>
          <a:endParaRPr lang="es-EC" sz="2800"/>
        </a:p>
      </dgm:t>
    </dgm:pt>
    <dgm:pt modelId="{B6074A6B-FB11-40FD-B510-CC8E860570C8}" type="sibTrans" cxnId="{1D6804FC-6042-424C-852A-FBFBD90277C1}">
      <dgm:prSet/>
      <dgm:spPr/>
      <dgm:t>
        <a:bodyPr/>
        <a:lstStyle/>
        <a:p>
          <a:endParaRPr lang="es-EC" sz="2800"/>
        </a:p>
      </dgm:t>
    </dgm:pt>
    <dgm:pt modelId="{BDE807CF-108A-4385-8E1B-1A750A5F35B0}">
      <dgm:prSet phldrT="[Texto]" custT="1"/>
      <dgm:spPr/>
      <dgm:t>
        <a:bodyPr/>
        <a:lstStyle/>
        <a:p>
          <a:r>
            <a:rPr lang="es-EC" sz="17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Comunicación</a:t>
          </a:r>
          <a:r>
            <a:rPr lang="es-EC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Resultados</a:t>
          </a:r>
          <a:endParaRPr lang="es-EC" sz="1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6C8F1-DF64-4D2B-93BD-60A37C6CEB20}" type="parTrans" cxnId="{320A34C7-9BAC-482E-9A76-35CABD8F9F39}">
      <dgm:prSet/>
      <dgm:spPr/>
      <dgm:t>
        <a:bodyPr/>
        <a:lstStyle/>
        <a:p>
          <a:endParaRPr lang="es-EC" sz="2800"/>
        </a:p>
      </dgm:t>
    </dgm:pt>
    <dgm:pt modelId="{DD020E6F-F8FC-4328-B1E4-347E1813A620}" type="sibTrans" cxnId="{320A34C7-9BAC-482E-9A76-35CABD8F9F39}">
      <dgm:prSet/>
      <dgm:spPr/>
      <dgm:t>
        <a:bodyPr/>
        <a:lstStyle/>
        <a:p>
          <a:endParaRPr lang="es-EC" sz="2800"/>
        </a:p>
      </dgm:t>
    </dgm:pt>
    <dgm:pt modelId="{12138AF9-7452-483E-A36E-CC19BA7180BE}">
      <dgm:prSet phldrT="[Texto]" custT="1"/>
      <dgm:spPr/>
      <dgm:t>
        <a:bodyPr/>
        <a:lstStyle/>
        <a:p>
          <a:r>
            <a:rPr lang="es-EC" sz="1400" dirty="0" smtClean="0"/>
            <a:t>Borrador del Informe</a:t>
          </a:r>
          <a:endParaRPr lang="es-EC" sz="1400" dirty="0"/>
        </a:p>
      </dgm:t>
    </dgm:pt>
    <dgm:pt modelId="{D09F4729-8261-4721-ABE4-7CE849F4D7ED}" type="parTrans" cxnId="{0BA82FC8-CAFD-48EF-A8D6-76E256251983}">
      <dgm:prSet/>
      <dgm:spPr/>
      <dgm:t>
        <a:bodyPr/>
        <a:lstStyle/>
        <a:p>
          <a:endParaRPr lang="es-EC" sz="2800"/>
        </a:p>
      </dgm:t>
    </dgm:pt>
    <dgm:pt modelId="{97CA45BB-D311-470B-B840-2219F32897AB}" type="sibTrans" cxnId="{0BA82FC8-CAFD-48EF-A8D6-76E256251983}">
      <dgm:prSet/>
      <dgm:spPr/>
      <dgm:t>
        <a:bodyPr/>
        <a:lstStyle/>
        <a:p>
          <a:endParaRPr lang="es-EC" sz="2800"/>
        </a:p>
      </dgm:t>
    </dgm:pt>
    <dgm:pt modelId="{6C36D2BD-7FD1-490A-A2AA-FF2FE32C74DF}">
      <dgm:prSet phldrT="[Texto]" custT="1"/>
      <dgm:spPr/>
      <dgm:t>
        <a:bodyPr/>
        <a:lstStyle/>
        <a:p>
          <a:r>
            <a:rPr lang="es-EC" sz="1400" dirty="0" smtClean="0"/>
            <a:t>Específica</a:t>
          </a:r>
          <a:endParaRPr lang="es-EC" sz="1400" dirty="0"/>
        </a:p>
      </dgm:t>
    </dgm:pt>
    <dgm:pt modelId="{BCE66033-1805-4042-891D-F8B9E9087F1A}" type="parTrans" cxnId="{FC2FC5E5-0076-43E8-89F2-6B5DEF99468D}">
      <dgm:prSet/>
      <dgm:spPr/>
      <dgm:t>
        <a:bodyPr/>
        <a:lstStyle/>
        <a:p>
          <a:endParaRPr lang="es-EC" sz="2800"/>
        </a:p>
      </dgm:t>
    </dgm:pt>
    <dgm:pt modelId="{F75A9F0B-350A-4181-944D-A1F819331A0F}" type="sibTrans" cxnId="{FC2FC5E5-0076-43E8-89F2-6B5DEF99468D}">
      <dgm:prSet/>
      <dgm:spPr/>
      <dgm:t>
        <a:bodyPr/>
        <a:lstStyle/>
        <a:p>
          <a:endParaRPr lang="es-EC" sz="2800"/>
        </a:p>
      </dgm:t>
    </dgm:pt>
    <dgm:pt modelId="{6DAE11F6-F950-4EA7-9E74-319A8BC3B16E}">
      <dgm:prSet phldrT="[Texto]" custT="1"/>
      <dgm:spPr/>
      <dgm:t>
        <a:bodyPr/>
        <a:lstStyle/>
        <a:p>
          <a:r>
            <a:rPr lang="es-EC" sz="1400" dirty="0" smtClean="0"/>
            <a:t>Control Interno</a:t>
          </a:r>
          <a:endParaRPr lang="es-EC" sz="1400" dirty="0"/>
        </a:p>
      </dgm:t>
    </dgm:pt>
    <dgm:pt modelId="{1E8FB713-F6AD-4DAD-8188-49A6BC3F1462}" type="parTrans" cxnId="{34B2A3F0-969F-4394-80BD-FBE1B1CE49A2}">
      <dgm:prSet/>
      <dgm:spPr/>
      <dgm:t>
        <a:bodyPr/>
        <a:lstStyle/>
        <a:p>
          <a:endParaRPr lang="es-EC" sz="2800"/>
        </a:p>
      </dgm:t>
    </dgm:pt>
    <dgm:pt modelId="{ED8FE803-18C4-47AC-A630-630696B969F3}" type="sibTrans" cxnId="{34B2A3F0-969F-4394-80BD-FBE1B1CE49A2}">
      <dgm:prSet/>
      <dgm:spPr/>
      <dgm:t>
        <a:bodyPr/>
        <a:lstStyle/>
        <a:p>
          <a:endParaRPr lang="es-EC" sz="2800"/>
        </a:p>
      </dgm:t>
    </dgm:pt>
    <dgm:pt modelId="{02E4995C-BC8D-4ED2-94D1-7878144E023B}">
      <dgm:prSet phldrT="[Texto]" custT="1"/>
      <dgm:spPr/>
      <dgm:t>
        <a:bodyPr/>
        <a:lstStyle/>
        <a:p>
          <a:r>
            <a:rPr lang="es-EC" sz="1400" dirty="0" smtClean="0"/>
            <a:t>Programa de Auditoría</a:t>
          </a:r>
          <a:endParaRPr lang="es-EC" sz="1400" dirty="0"/>
        </a:p>
      </dgm:t>
    </dgm:pt>
    <dgm:pt modelId="{6765F313-ED3C-4C4F-8984-954B0600670A}" type="parTrans" cxnId="{EBCF78E3-89EE-4957-A1EF-7EBCA01055E3}">
      <dgm:prSet/>
      <dgm:spPr/>
      <dgm:t>
        <a:bodyPr/>
        <a:lstStyle/>
        <a:p>
          <a:endParaRPr lang="es-EC" sz="2800"/>
        </a:p>
      </dgm:t>
    </dgm:pt>
    <dgm:pt modelId="{58DE12A7-D0AE-457A-BA4F-899B51FEC6DF}" type="sibTrans" cxnId="{EBCF78E3-89EE-4957-A1EF-7EBCA01055E3}">
      <dgm:prSet/>
      <dgm:spPr/>
      <dgm:t>
        <a:bodyPr/>
        <a:lstStyle/>
        <a:p>
          <a:endParaRPr lang="es-EC" sz="2800"/>
        </a:p>
      </dgm:t>
    </dgm:pt>
    <dgm:pt modelId="{AE649C39-6168-4063-A4C7-4AA8DA6DABA1}">
      <dgm:prSet phldrT="[Texto]" custT="1"/>
      <dgm:spPr/>
      <dgm:t>
        <a:bodyPr/>
        <a:lstStyle/>
        <a:p>
          <a:r>
            <a:rPr lang="es-EC" sz="1400" dirty="0" smtClean="0"/>
            <a:t>Indicadores de gestión</a:t>
          </a:r>
          <a:endParaRPr lang="es-EC" sz="1400" dirty="0"/>
        </a:p>
      </dgm:t>
    </dgm:pt>
    <dgm:pt modelId="{DF0CC2AF-1FC1-43C5-B5BD-92D2DA00B8EB}" type="parTrans" cxnId="{04181A19-A57F-4305-BCFE-4223850FACE1}">
      <dgm:prSet/>
      <dgm:spPr/>
      <dgm:t>
        <a:bodyPr/>
        <a:lstStyle/>
        <a:p>
          <a:endParaRPr lang="es-EC" sz="2800"/>
        </a:p>
      </dgm:t>
    </dgm:pt>
    <dgm:pt modelId="{22BD5035-0730-4B7D-AC13-48F555044B26}" type="sibTrans" cxnId="{04181A19-A57F-4305-BCFE-4223850FACE1}">
      <dgm:prSet/>
      <dgm:spPr/>
      <dgm:t>
        <a:bodyPr/>
        <a:lstStyle/>
        <a:p>
          <a:endParaRPr lang="es-EC" sz="2800"/>
        </a:p>
      </dgm:t>
    </dgm:pt>
    <dgm:pt modelId="{84B4D4BC-5E79-4B94-B8E5-48AEAE6A261E}">
      <dgm:prSet phldrT="[Texto]" custT="1"/>
      <dgm:spPr/>
      <dgm:t>
        <a:bodyPr/>
        <a:lstStyle/>
        <a:p>
          <a:r>
            <a:rPr lang="es-EC" sz="1400" dirty="0" smtClean="0"/>
            <a:t>Hallazgos</a:t>
          </a:r>
          <a:endParaRPr lang="es-EC" sz="1400" dirty="0"/>
        </a:p>
      </dgm:t>
    </dgm:pt>
    <dgm:pt modelId="{ABD79EFF-3B25-4B9C-B7C3-D198DB12534F}" type="parTrans" cxnId="{FCDF59EA-B626-4024-80CD-7FC9C6460584}">
      <dgm:prSet/>
      <dgm:spPr/>
      <dgm:t>
        <a:bodyPr/>
        <a:lstStyle/>
        <a:p>
          <a:endParaRPr lang="es-EC" sz="2800"/>
        </a:p>
      </dgm:t>
    </dgm:pt>
    <dgm:pt modelId="{5FA87465-9166-4DAE-B518-707FAA58216D}" type="sibTrans" cxnId="{FCDF59EA-B626-4024-80CD-7FC9C6460584}">
      <dgm:prSet/>
      <dgm:spPr/>
      <dgm:t>
        <a:bodyPr/>
        <a:lstStyle/>
        <a:p>
          <a:endParaRPr lang="es-EC" sz="2800"/>
        </a:p>
      </dgm:t>
    </dgm:pt>
    <dgm:pt modelId="{7234D7D4-5E44-4118-B002-F541C2ED225B}">
      <dgm:prSet phldrT="[Texto]" custT="1"/>
      <dgm:spPr/>
      <dgm:t>
        <a:bodyPr/>
        <a:lstStyle/>
        <a:p>
          <a:r>
            <a:rPr lang="es-EC" sz="1400" dirty="0" smtClean="0"/>
            <a:t>Lectura del Informe</a:t>
          </a:r>
          <a:endParaRPr lang="es-EC" sz="1400" dirty="0"/>
        </a:p>
      </dgm:t>
    </dgm:pt>
    <dgm:pt modelId="{A4F12A24-FF29-4751-94B8-63DC9CB15EE4}" type="parTrans" cxnId="{2F75EF2A-2A2F-45FB-B501-54A0D880BEF8}">
      <dgm:prSet/>
      <dgm:spPr/>
      <dgm:t>
        <a:bodyPr/>
        <a:lstStyle/>
        <a:p>
          <a:endParaRPr lang="es-EC" sz="2800"/>
        </a:p>
      </dgm:t>
    </dgm:pt>
    <dgm:pt modelId="{CD1A50A8-967F-46A7-897F-B30E460FDA76}" type="sibTrans" cxnId="{2F75EF2A-2A2F-45FB-B501-54A0D880BEF8}">
      <dgm:prSet/>
      <dgm:spPr/>
      <dgm:t>
        <a:bodyPr/>
        <a:lstStyle/>
        <a:p>
          <a:endParaRPr lang="es-EC" sz="2800"/>
        </a:p>
      </dgm:t>
    </dgm:pt>
    <dgm:pt modelId="{6502D24A-BA2A-41E4-AE91-1EDDFFF8D3F3}">
      <dgm:prSet phldrT="[Texto]" custT="1"/>
      <dgm:spPr/>
      <dgm:t>
        <a:bodyPr/>
        <a:lstStyle/>
        <a:p>
          <a:r>
            <a:rPr lang="es-EC" sz="1400" dirty="0" smtClean="0"/>
            <a:t>Informe Final</a:t>
          </a:r>
          <a:endParaRPr lang="es-EC" sz="1400" dirty="0"/>
        </a:p>
      </dgm:t>
    </dgm:pt>
    <dgm:pt modelId="{478FD7E2-E10A-48F8-9B27-68F6B0A2E0B0}" type="parTrans" cxnId="{F54F9B4C-2F37-42DE-B527-693105A35353}">
      <dgm:prSet/>
      <dgm:spPr/>
      <dgm:t>
        <a:bodyPr/>
        <a:lstStyle/>
        <a:p>
          <a:endParaRPr lang="es-EC" sz="2800"/>
        </a:p>
      </dgm:t>
    </dgm:pt>
    <dgm:pt modelId="{5D37DA80-6FE2-45B1-BEE0-919272404A29}" type="sibTrans" cxnId="{F54F9B4C-2F37-42DE-B527-693105A35353}">
      <dgm:prSet/>
      <dgm:spPr/>
      <dgm:t>
        <a:bodyPr/>
        <a:lstStyle/>
        <a:p>
          <a:endParaRPr lang="es-EC" sz="2800"/>
        </a:p>
      </dgm:t>
    </dgm:pt>
    <dgm:pt modelId="{168B93F3-1371-43BD-B2F8-AF17A409C99A}">
      <dgm:prSet phldrT="[Texto]" custT="1"/>
      <dgm:spPr/>
      <dgm:t>
        <a:bodyPr/>
        <a:lstStyle/>
        <a:p>
          <a:r>
            <a:rPr lang="es-EC" sz="1400" dirty="0" smtClean="0"/>
            <a:t>Técnicas y Procedimientos</a:t>
          </a:r>
          <a:endParaRPr lang="es-EC" sz="1400" dirty="0"/>
        </a:p>
      </dgm:t>
    </dgm:pt>
    <dgm:pt modelId="{81390CF1-256D-4BAD-A262-99DB2A0F63CA}" type="parTrans" cxnId="{DD6ED8EF-02E0-4313-9728-59B243EBD6CE}">
      <dgm:prSet/>
      <dgm:spPr/>
      <dgm:t>
        <a:bodyPr/>
        <a:lstStyle/>
        <a:p>
          <a:endParaRPr lang="es-EC"/>
        </a:p>
      </dgm:t>
    </dgm:pt>
    <dgm:pt modelId="{66D54A95-371D-45B1-B4B2-FAA7BF843BEE}" type="sibTrans" cxnId="{DD6ED8EF-02E0-4313-9728-59B243EBD6CE}">
      <dgm:prSet/>
      <dgm:spPr/>
      <dgm:t>
        <a:bodyPr/>
        <a:lstStyle/>
        <a:p>
          <a:endParaRPr lang="es-EC"/>
        </a:p>
      </dgm:t>
    </dgm:pt>
    <dgm:pt modelId="{7C4D21F4-D4DB-4829-AC06-247E2AE96E76}">
      <dgm:prSet phldrT="[Texto]" custT="1"/>
      <dgm:spPr/>
      <dgm:t>
        <a:bodyPr/>
        <a:lstStyle/>
        <a:p>
          <a:r>
            <a:rPr lang="es-EC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Seguimiento y Monitoreo</a:t>
          </a:r>
          <a:endParaRPr lang="es-EC" sz="1800" dirty="0"/>
        </a:p>
      </dgm:t>
    </dgm:pt>
    <dgm:pt modelId="{426CC8EC-B4F7-4D1B-A1A0-9E69EF0A2F0E}" type="parTrans" cxnId="{FF4E00B8-24C0-4541-9263-5A6535197097}">
      <dgm:prSet/>
      <dgm:spPr/>
      <dgm:t>
        <a:bodyPr/>
        <a:lstStyle/>
        <a:p>
          <a:endParaRPr lang="es-ES"/>
        </a:p>
      </dgm:t>
    </dgm:pt>
    <dgm:pt modelId="{A9D45362-9D55-41BD-AAC9-A2C3193EC439}" type="sibTrans" cxnId="{FF4E00B8-24C0-4541-9263-5A6535197097}">
      <dgm:prSet/>
      <dgm:spPr/>
      <dgm:t>
        <a:bodyPr/>
        <a:lstStyle/>
        <a:p>
          <a:endParaRPr lang="es-ES"/>
        </a:p>
      </dgm:t>
    </dgm:pt>
    <dgm:pt modelId="{E545FD40-195D-4D9D-8727-7EB680E6C256}">
      <dgm:prSet phldrT="[Texto]" custT="1"/>
      <dgm:spPr/>
      <dgm:t>
        <a:bodyPr/>
        <a:lstStyle/>
        <a:p>
          <a:r>
            <a:rPr lang="es-EC" sz="1400" dirty="0" smtClean="0"/>
            <a:t>Cumplimiento recomendaciones</a:t>
          </a:r>
          <a:endParaRPr lang="es-EC" sz="1400" dirty="0"/>
        </a:p>
      </dgm:t>
    </dgm:pt>
    <dgm:pt modelId="{2DE9C774-A668-4DEB-BB80-BF4616C84265}" type="parTrans" cxnId="{0517AD9D-823E-468F-959D-1300DE18134B}">
      <dgm:prSet/>
      <dgm:spPr/>
      <dgm:t>
        <a:bodyPr/>
        <a:lstStyle/>
        <a:p>
          <a:endParaRPr lang="es-ES"/>
        </a:p>
      </dgm:t>
    </dgm:pt>
    <dgm:pt modelId="{CA3F8DC0-58E9-41EE-8830-B6EC95C7AAE4}" type="sibTrans" cxnId="{0517AD9D-823E-468F-959D-1300DE18134B}">
      <dgm:prSet/>
      <dgm:spPr/>
      <dgm:t>
        <a:bodyPr/>
        <a:lstStyle/>
        <a:p>
          <a:endParaRPr lang="es-ES"/>
        </a:p>
      </dgm:t>
    </dgm:pt>
    <dgm:pt modelId="{16D0E542-0CB3-460E-879E-A6FF50333E1B}">
      <dgm:prSet phldrT="[Texto]" custT="1"/>
      <dgm:spPr/>
      <dgm:t>
        <a:bodyPr/>
        <a:lstStyle/>
        <a:p>
          <a:r>
            <a:rPr lang="es-EC" sz="1400" dirty="0" smtClean="0"/>
            <a:t>Supervisión Continua</a:t>
          </a:r>
          <a:endParaRPr lang="es-EC" sz="1400" dirty="0"/>
        </a:p>
      </dgm:t>
    </dgm:pt>
    <dgm:pt modelId="{30573B7F-A754-4AEE-846B-5467DAF45DA6}" type="parTrans" cxnId="{2FAA7F47-4637-4C62-BD01-A9F2CB08A0E6}">
      <dgm:prSet/>
      <dgm:spPr/>
      <dgm:t>
        <a:bodyPr/>
        <a:lstStyle/>
        <a:p>
          <a:endParaRPr lang="es-ES"/>
        </a:p>
      </dgm:t>
    </dgm:pt>
    <dgm:pt modelId="{7AC02327-0715-404D-9E6F-4AE3FC64C30E}" type="sibTrans" cxnId="{2FAA7F47-4637-4C62-BD01-A9F2CB08A0E6}">
      <dgm:prSet/>
      <dgm:spPr/>
      <dgm:t>
        <a:bodyPr/>
        <a:lstStyle/>
        <a:p>
          <a:endParaRPr lang="es-ES"/>
        </a:p>
      </dgm:t>
    </dgm:pt>
    <dgm:pt modelId="{4738E22C-67CB-41D1-B1F2-5C049A1CC5CD}" type="pres">
      <dgm:prSet presAssocID="{D89F9941-81B4-4FDD-B3DF-127254455D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F52885-DBB9-44A9-9670-A7C70A0C1095}" type="pres">
      <dgm:prSet presAssocID="{D89F9941-81B4-4FDD-B3DF-127254455DB9}" presName="wedge1" presStyleLbl="node1" presStyleIdx="0" presStyleCnt="4"/>
      <dgm:spPr/>
      <dgm:t>
        <a:bodyPr/>
        <a:lstStyle/>
        <a:p>
          <a:endParaRPr lang="es-ES"/>
        </a:p>
      </dgm:t>
    </dgm:pt>
    <dgm:pt modelId="{261CB2E2-152D-46AE-B4E1-BB304D391604}" type="pres">
      <dgm:prSet presAssocID="{D89F9941-81B4-4FDD-B3DF-127254455DB9}" presName="dummy1a" presStyleCnt="0"/>
      <dgm:spPr/>
      <dgm:t>
        <a:bodyPr/>
        <a:lstStyle/>
        <a:p>
          <a:endParaRPr lang="es-ES"/>
        </a:p>
      </dgm:t>
    </dgm:pt>
    <dgm:pt modelId="{71AD2CE4-1167-4BD4-A43D-E800239100C4}" type="pres">
      <dgm:prSet presAssocID="{D89F9941-81B4-4FDD-B3DF-127254455DB9}" presName="dummy1b" presStyleCnt="0"/>
      <dgm:spPr/>
      <dgm:t>
        <a:bodyPr/>
        <a:lstStyle/>
        <a:p>
          <a:endParaRPr lang="es-ES"/>
        </a:p>
      </dgm:t>
    </dgm:pt>
    <dgm:pt modelId="{E44253CB-7EF1-43A1-A2BD-7CA7A2D46515}" type="pres">
      <dgm:prSet presAssocID="{D89F9941-81B4-4FDD-B3DF-127254455DB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7648E-CDD6-40CA-BF5F-02C5159F313B}" type="pres">
      <dgm:prSet presAssocID="{D89F9941-81B4-4FDD-B3DF-127254455DB9}" presName="wedge2" presStyleLbl="node1" presStyleIdx="1" presStyleCnt="4"/>
      <dgm:spPr/>
      <dgm:t>
        <a:bodyPr/>
        <a:lstStyle/>
        <a:p>
          <a:endParaRPr lang="es-ES"/>
        </a:p>
      </dgm:t>
    </dgm:pt>
    <dgm:pt modelId="{03970835-6794-4D9F-8166-E343D764D499}" type="pres">
      <dgm:prSet presAssocID="{D89F9941-81B4-4FDD-B3DF-127254455DB9}" presName="dummy2a" presStyleCnt="0"/>
      <dgm:spPr/>
      <dgm:t>
        <a:bodyPr/>
        <a:lstStyle/>
        <a:p>
          <a:endParaRPr lang="es-ES"/>
        </a:p>
      </dgm:t>
    </dgm:pt>
    <dgm:pt modelId="{F803F4F9-270E-48B1-904F-32FC29D2FF4B}" type="pres">
      <dgm:prSet presAssocID="{D89F9941-81B4-4FDD-B3DF-127254455DB9}" presName="dummy2b" presStyleCnt="0"/>
      <dgm:spPr/>
      <dgm:t>
        <a:bodyPr/>
        <a:lstStyle/>
        <a:p>
          <a:endParaRPr lang="es-ES"/>
        </a:p>
      </dgm:t>
    </dgm:pt>
    <dgm:pt modelId="{86158169-38E4-44F5-BE76-7B07DE4CE0E8}" type="pres">
      <dgm:prSet presAssocID="{D89F9941-81B4-4FDD-B3DF-127254455DB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909ED9-CD64-4A26-9F4E-58A7112A4E56}" type="pres">
      <dgm:prSet presAssocID="{D89F9941-81B4-4FDD-B3DF-127254455DB9}" presName="wedge3" presStyleLbl="node1" presStyleIdx="2" presStyleCnt="4"/>
      <dgm:spPr/>
      <dgm:t>
        <a:bodyPr/>
        <a:lstStyle/>
        <a:p>
          <a:endParaRPr lang="es-ES"/>
        </a:p>
      </dgm:t>
    </dgm:pt>
    <dgm:pt modelId="{756A937B-751C-4D39-986D-69B8458BDDFD}" type="pres">
      <dgm:prSet presAssocID="{D89F9941-81B4-4FDD-B3DF-127254455DB9}" presName="dummy3a" presStyleCnt="0"/>
      <dgm:spPr/>
      <dgm:t>
        <a:bodyPr/>
        <a:lstStyle/>
        <a:p>
          <a:endParaRPr lang="es-ES"/>
        </a:p>
      </dgm:t>
    </dgm:pt>
    <dgm:pt modelId="{2C2B518A-5957-4993-89A3-8CA6898F0675}" type="pres">
      <dgm:prSet presAssocID="{D89F9941-81B4-4FDD-B3DF-127254455DB9}" presName="dummy3b" presStyleCnt="0"/>
      <dgm:spPr/>
      <dgm:t>
        <a:bodyPr/>
        <a:lstStyle/>
        <a:p>
          <a:endParaRPr lang="es-ES"/>
        </a:p>
      </dgm:t>
    </dgm:pt>
    <dgm:pt modelId="{2D0D5FA8-7E06-4911-9E63-158C597DD4D1}" type="pres">
      <dgm:prSet presAssocID="{D89F9941-81B4-4FDD-B3DF-127254455DB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BC15B-4E2B-4A56-9D7A-EE0685E72BBB}" type="pres">
      <dgm:prSet presAssocID="{D89F9941-81B4-4FDD-B3DF-127254455DB9}" presName="wedge4" presStyleLbl="node1" presStyleIdx="3" presStyleCnt="4"/>
      <dgm:spPr/>
      <dgm:t>
        <a:bodyPr/>
        <a:lstStyle/>
        <a:p>
          <a:endParaRPr lang="es-ES"/>
        </a:p>
      </dgm:t>
    </dgm:pt>
    <dgm:pt modelId="{23EF2658-5CBE-4FFD-BFAF-D86A8999ABCE}" type="pres">
      <dgm:prSet presAssocID="{D89F9941-81B4-4FDD-B3DF-127254455DB9}" presName="dummy4a" presStyleCnt="0"/>
      <dgm:spPr/>
      <dgm:t>
        <a:bodyPr/>
        <a:lstStyle/>
        <a:p>
          <a:endParaRPr lang="es-ES"/>
        </a:p>
      </dgm:t>
    </dgm:pt>
    <dgm:pt modelId="{C3F841FB-10D6-4D8E-9D39-60769C4C53D8}" type="pres">
      <dgm:prSet presAssocID="{D89F9941-81B4-4FDD-B3DF-127254455DB9}" presName="dummy4b" presStyleCnt="0"/>
      <dgm:spPr/>
      <dgm:t>
        <a:bodyPr/>
        <a:lstStyle/>
        <a:p>
          <a:endParaRPr lang="es-ES"/>
        </a:p>
      </dgm:t>
    </dgm:pt>
    <dgm:pt modelId="{C91F76F4-C30F-4461-A339-B505E7B2B021}" type="pres">
      <dgm:prSet presAssocID="{D89F9941-81B4-4FDD-B3DF-127254455DB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D5CE36-648D-4E33-9CD0-FC3A7B1299DC}" type="pres">
      <dgm:prSet presAssocID="{3B7F325F-EE18-4916-A5DF-2773D0F72826}" presName="arrowWedge1" presStyleLbl="fgSibTrans2D1" presStyleIdx="0" presStyleCnt="4"/>
      <dgm:spPr/>
    </dgm:pt>
    <dgm:pt modelId="{A4BD2B16-FD04-40B8-9881-95DD21F49397}" type="pres">
      <dgm:prSet presAssocID="{B6074A6B-FB11-40FD-B510-CC8E860570C8}" presName="arrowWedge2" presStyleLbl="fgSibTrans2D1" presStyleIdx="1" presStyleCnt="4"/>
      <dgm:spPr/>
    </dgm:pt>
    <dgm:pt modelId="{80E6D287-B9CF-4B9F-B6BF-806DD61D084D}" type="pres">
      <dgm:prSet presAssocID="{DD020E6F-F8FC-4328-B1E4-347E1813A620}" presName="arrowWedge3" presStyleLbl="fgSibTrans2D1" presStyleIdx="2" presStyleCnt="4" custScaleX="104439" custScaleY="99089"/>
      <dgm:spPr/>
    </dgm:pt>
    <dgm:pt modelId="{F2EA1C84-89AF-4CB8-9212-333DF6699E19}" type="pres">
      <dgm:prSet presAssocID="{A9D45362-9D55-41BD-AAC9-A2C3193EC439}" presName="arrowWedge4" presStyleLbl="fgSibTrans2D1" presStyleIdx="3" presStyleCnt="4" custScaleX="105190" custScaleY="101498"/>
      <dgm:spPr/>
    </dgm:pt>
  </dgm:ptLst>
  <dgm:cxnLst>
    <dgm:cxn modelId="{B85348FE-F082-46F1-A3BD-3824D2D819A6}" type="presOf" srcId="{02E4995C-BC8D-4ED2-94D1-7878144E023B}" destId="{E44253CB-7EF1-43A1-A2BD-7CA7A2D46515}" srcOrd="1" destOrd="4" presId="urn:microsoft.com/office/officeart/2005/8/layout/cycle8"/>
    <dgm:cxn modelId="{C1907447-CB1F-4E23-901D-96181EAACC5F}" type="presOf" srcId="{7C4D21F4-D4DB-4829-AC06-247E2AE96E76}" destId="{C91F76F4-C30F-4461-A339-B505E7B2B021}" srcOrd="1" destOrd="0" presId="urn:microsoft.com/office/officeart/2005/8/layout/cycle8"/>
    <dgm:cxn modelId="{95BA3798-745E-449A-9F17-AEF6B3022AE0}" type="presOf" srcId="{C2277C66-74A8-4748-8B49-94AE0092E3FF}" destId="{E44253CB-7EF1-43A1-A2BD-7CA7A2D46515}" srcOrd="1" destOrd="1" presId="urn:microsoft.com/office/officeart/2005/8/layout/cycle8"/>
    <dgm:cxn modelId="{3A82DDA4-C9DE-460C-B6CE-954255C36866}" type="presOf" srcId="{84B4D4BC-5E79-4B94-B8E5-48AEAE6A261E}" destId="{E697648E-CDD6-40CA-BF5F-02C5159F313B}" srcOrd="0" destOrd="3" presId="urn:microsoft.com/office/officeart/2005/8/layout/cycle8"/>
    <dgm:cxn modelId="{0517AD9D-823E-468F-959D-1300DE18134B}" srcId="{7C4D21F4-D4DB-4829-AC06-247E2AE96E76}" destId="{E545FD40-195D-4D9D-8727-7EB680E6C256}" srcOrd="0" destOrd="0" parTransId="{2DE9C774-A668-4DEB-BB80-BF4616C84265}" sibTransId="{CA3F8DC0-58E9-41EE-8830-B6EC95C7AAE4}"/>
    <dgm:cxn modelId="{1D6804FC-6042-424C-852A-FBFBD90277C1}" srcId="{D89F9941-81B4-4FDD-B3DF-127254455DB9}" destId="{C2D44916-B91F-4283-935E-62B0B7F07B79}" srcOrd="1" destOrd="0" parTransId="{CEFE5B40-AA23-4A6D-B670-AB1ADE4A56CA}" sibTransId="{B6074A6B-FB11-40FD-B510-CC8E860570C8}"/>
    <dgm:cxn modelId="{34B2A3F0-969F-4394-80BD-FBE1B1CE49A2}" srcId="{8B9313CF-D5C8-4875-BD8B-403291680425}" destId="{6DAE11F6-F950-4EA7-9E74-319A8BC3B16E}" srcOrd="2" destOrd="0" parTransId="{1E8FB713-F6AD-4DAD-8188-49A6BC3F1462}" sibTransId="{ED8FE803-18C4-47AC-A630-630696B969F3}"/>
    <dgm:cxn modelId="{0DC8F2B0-965D-4469-B6FD-34585700FE79}" srcId="{D89F9941-81B4-4FDD-B3DF-127254455DB9}" destId="{8B9313CF-D5C8-4875-BD8B-403291680425}" srcOrd="0" destOrd="0" parTransId="{734A0B4F-3324-4749-AC61-DC1E40B19FD0}" sibTransId="{3B7F325F-EE18-4916-A5DF-2773D0F72826}"/>
    <dgm:cxn modelId="{3FEB26C1-FEEB-4A0D-93D5-E61E3747971F}" type="presOf" srcId="{C2D44916-B91F-4283-935E-62B0B7F07B79}" destId="{E697648E-CDD6-40CA-BF5F-02C5159F313B}" srcOrd="0" destOrd="0" presId="urn:microsoft.com/office/officeart/2005/8/layout/cycle8"/>
    <dgm:cxn modelId="{DB371A9C-FC55-416B-8248-0CA1A76B0B4E}" type="presOf" srcId="{12138AF9-7452-483E-A36E-CC19BA7180BE}" destId="{E1909ED9-CD64-4A26-9F4E-58A7112A4E56}" srcOrd="0" destOrd="1" presId="urn:microsoft.com/office/officeart/2005/8/layout/cycle8"/>
    <dgm:cxn modelId="{FF4E00B8-24C0-4541-9263-5A6535197097}" srcId="{D89F9941-81B4-4FDD-B3DF-127254455DB9}" destId="{7C4D21F4-D4DB-4829-AC06-247E2AE96E76}" srcOrd="3" destOrd="0" parTransId="{426CC8EC-B4F7-4D1B-A1A0-9E69EF0A2F0E}" sibTransId="{A9D45362-9D55-41BD-AAC9-A2C3193EC439}"/>
    <dgm:cxn modelId="{47EC269F-930F-4DCD-9D6D-128404468FE2}" type="presOf" srcId="{168B93F3-1371-43BD-B2F8-AF17A409C99A}" destId="{E697648E-CDD6-40CA-BF5F-02C5159F313B}" srcOrd="0" destOrd="1" presId="urn:microsoft.com/office/officeart/2005/8/layout/cycle8"/>
    <dgm:cxn modelId="{35F6153B-140A-4BD0-B581-50141C99F36F}" srcId="{8B9313CF-D5C8-4875-BD8B-403291680425}" destId="{C2277C66-74A8-4748-8B49-94AE0092E3FF}" srcOrd="0" destOrd="0" parTransId="{6E305DDB-7E5E-4A13-A6F6-FF64173C721F}" sibTransId="{A47D5A65-A1DE-4DE4-AE24-29F38AD6C851}"/>
    <dgm:cxn modelId="{FA8C88C2-AC56-43A9-9CBF-7D7F0BA13E5E}" type="presOf" srcId="{7C4D21F4-D4DB-4829-AC06-247E2AE96E76}" destId="{E8DBC15B-4E2B-4A56-9D7A-EE0685E72BBB}" srcOrd="0" destOrd="0" presId="urn:microsoft.com/office/officeart/2005/8/layout/cycle8"/>
    <dgm:cxn modelId="{9E437997-FCAB-4F70-B6CA-80CD993C402D}" type="presOf" srcId="{6502D24A-BA2A-41E4-AE91-1EDDFFF8D3F3}" destId="{E1909ED9-CD64-4A26-9F4E-58A7112A4E56}" srcOrd="0" destOrd="3" presId="urn:microsoft.com/office/officeart/2005/8/layout/cycle8"/>
    <dgm:cxn modelId="{7B3D96AB-0D54-4FE6-92BE-538A3F49D23D}" type="presOf" srcId="{E545FD40-195D-4D9D-8727-7EB680E6C256}" destId="{E8DBC15B-4E2B-4A56-9D7A-EE0685E72BBB}" srcOrd="0" destOrd="1" presId="urn:microsoft.com/office/officeart/2005/8/layout/cycle8"/>
    <dgm:cxn modelId="{A19423A9-88CE-4DC2-A727-FDE509DA2F03}" type="presOf" srcId="{BDE807CF-108A-4385-8E1B-1A750A5F35B0}" destId="{2D0D5FA8-7E06-4911-9E63-158C597DD4D1}" srcOrd="1" destOrd="0" presId="urn:microsoft.com/office/officeart/2005/8/layout/cycle8"/>
    <dgm:cxn modelId="{0BA82FC8-CAFD-48EF-A8D6-76E256251983}" srcId="{BDE807CF-108A-4385-8E1B-1A750A5F35B0}" destId="{12138AF9-7452-483E-A36E-CC19BA7180BE}" srcOrd="0" destOrd="0" parTransId="{D09F4729-8261-4721-ABE4-7CE849F4D7ED}" sibTransId="{97CA45BB-D311-470B-B840-2219F32897AB}"/>
    <dgm:cxn modelId="{DD6ED8EF-02E0-4313-9728-59B243EBD6CE}" srcId="{C2D44916-B91F-4283-935E-62B0B7F07B79}" destId="{168B93F3-1371-43BD-B2F8-AF17A409C99A}" srcOrd="0" destOrd="0" parTransId="{81390CF1-256D-4BAD-A262-99DB2A0F63CA}" sibTransId="{66D54A95-371D-45B1-B4B2-FAA7BF843BEE}"/>
    <dgm:cxn modelId="{80866470-2DB5-4F6E-9B88-CB55BC2325A7}" type="presOf" srcId="{7234D7D4-5E44-4118-B002-F541C2ED225B}" destId="{2D0D5FA8-7E06-4911-9E63-158C597DD4D1}" srcOrd="1" destOrd="2" presId="urn:microsoft.com/office/officeart/2005/8/layout/cycle8"/>
    <dgm:cxn modelId="{FC2FC5E5-0076-43E8-89F2-6B5DEF99468D}" srcId="{8B9313CF-D5C8-4875-BD8B-403291680425}" destId="{6C36D2BD-7FD1-490A-A2AA-FF2FE32C74DF}" srcOrd="1" destOrd="0" parTransId="{BCE66033-1805-4042-891D-F8B9E9087F1A}" sibTransId="{F75A9F0B-350A-4181-944D-A1F819331A0F}"/>
    <dgm:cxn modelId="{04181A19-A57F-4305-BCFE-4223850FACE1}" srcId="{C2D44916-B91F-4283-935E-62B0B7F07B79}" destId="{AE649C39-6168-4063-A4C7-4AA8DA6DABA1}" srcOrd="1" destOrd="0" parTransId="{DF0CC2AF-1FC1-43C5-B5BD-92D2DA00B8EB}" sibTransId="{22BD5035-0730-4B7D-AC13-48F555044B26}"/>
    <dgm:cxn modelId="{C093706C-E0C9-4B9B-B109-68A1DE6B2AFE}" type="presOf" srcId="{AE649C39-6168-4063-A4C7-4AA8DA6DABA1}" destId="{86158169-38E4-44F5-BE76-7B07DE4CE0E8}" srcOrd="1" destOrd="2" presId="urn:microsoft.com/office/officeart/2005/8/layout/cycle8"/>
    <dgm:cxn modelId="{F54F9B4C-2F37-42DE-B527-693105A35353}" srcId="{BDE807CF-108A-4385-8E1B-1A750A5F35B0}" destId="{6502D24A-BA2A-41E4-AE91-1EDDFFF8D3F3}" srcOrd="2" destOrd="0" parTransId="{478FD7E2-E10A-48F8-9B27-68F6B0A2E0B0}" sibTransId="{5D37DA80-6FE2-45B1-BEE0-919272404A29}"/>
    <dgm:cxn modelId="{FCDF59EA-B626-4024-80CD-7FC9C6460584}" srcId="{C2D44916-B91F-4283-935E-62B0B7F07B79}" destId="{84B4D4BC-5E79-4B94-B8E5-48AEAE6A261E}" srcOrd="2" destOrd="0" parTransId="{ABD79EFF-3B25-4B9C-B7C3-D198DB12534F}" sibTransId="{5FA87465-9166-4DAE-B518-707FAA58216D}"/>
    <dgm:cxn modelId="{BCE25C2D-19C9-471F-B162-F5FCA702C10A}" type="presOf" srcId="{84B4D4BC-5E79-4B94-B8E5-48AEAE6A261E}" destId="{86158169-38E4-44F5-BE76-7B07DE4CE0E8}" srcOrd="1" destOrd="3" presId="urn:microsoft.com/office/officeart/2005/8/layout/cycle8"/>
    <dgm:cxn modelId="{2FAA7F47-4637-4C62-BD01-A9F2CB08A0E6}" srcId="{7C4D21F4-D4DB-4829-AC06-247E2AE96E76}" destId="{16D0E542-0CB3-460E-879E-A6FF50333E1B}" srcOrd="1" destOrd="0" parTransId="{30573B7F-A754-4AEE-846B-5467DAF45DA6}" sibTransId="{7AC02327-0715-404D-9E6F-4AE3FC64C30E}"/>
    <dgm:cxn modelId="{95D0879F-684E-46D8-90A2-01F9E8ADBCA0}" type="presOf" srcId="{AE649C39-6168-4063-A4C7-4AA8DA6DABA1}" destId="{E697648E-CDD6-40CA-BF5F-02C5159F313B}" srcOrd="0" destOrd="2" presId="urn:microsoft.com/office/officeart/2005/8/layout/cycle8"/>
    <dgm:cxn modelId="{3336C368-1A36-4AD6-A3C4-F601104B8E1E}" type="presOf" srcId="{C2D44916-B91F-4283-935E-62B0B7F07B79}" destId="{86158169-38E4-44F5-BE76-7B07DE4CE0E8}" srcOrd="1" destOrd="0" presId="urn:microsoft.com/office/officeart/2005/8/layout/cycle8"/>
    <dgm:cxn modelId="{53D466D6-982C-408F-8EAC-007AEDA5825E}" type="presOf" srcId="{D89F9941-81B4-4FDD-B3DF-127254455DB9}" destId="{4738E22C-67CB-41D1-B1F2-5C049A1CC5CD}" srcOrd="0" destOrd="0" presId="urn:microsoft.com/office/officeart/2005/8/layout/cycle8"/>
    <dgm:cxn modelId="{320A34C7-9BAC-482E-9A76-35CABD8F9F39}" srcId="{D89F9941-81B4-4FDD-B3DF-127254455DB9}" destId="{BDE807CF-108A-4385-8E1B-1A750A5F35B0}" srcOrd="2" destOrd="0" parTransId="{4266C8F1-DF64-4D2B-93BD-60A37C6CEB20}" sibTransId="{DD020E6F-F8FC-4328-B1E4-347E1813A620}"/>
    <dgm:cxn modelId="{C57C1340-86DA-4837-B0AD-F02975394B46}" type="presOf" srcId="{16D0E542-0CB3-460E-879E-A6FF50333E1B}" destId="{E8DBC15B-4E2B-4A56-9D7A-EE0685E72BBB}" srcOrd="0" destOrd="2" presId="urn:microsoft.com/office/officeart/2005/8/layout/cycle8"/>
    <dgm:cxn modelId="{EBCF78E3-89EE-4957-A1EF-7EBCA01055E3}" srcId="{8B9313CF-D5C8-4875-BD8B-403291680425}" destId="{02E4995C-BC8D-4ED2-94D1-7878144E023B}" srcOrd="3" destOrd="0" parTransId="{6765F313-ED3C-4C4F-8984-954B0600670A}" sibTransId="{58DE12A7-D0AE-457A-BA4F-899B51FEC6DF}"/>
    <dgm:cxn modelId="{716FCDF5-B0F1-486D-947B-A0F1B68D6525}" type="presOf" srcId="{16D0E542-0CB3-460E-879E-A6FF50333E1B}" destId="{C91F76F4-C30F-4461-A339-B505E7B2B021}" srcOrd="1" destOrd="2" presId="urn:microsoft.com/office/officeart/2005/8/layout/cycle8"/>
    <dgm:cxn modelId="{9284F870-FE22-40CC-A997-8A617433E424}" type="presOf" srcId="{12138AF9-7452-483E-A36E-CC19BA7180BE}" destId="{2D0D5FA8-7E06-4911-9E63-158C597DD4D1}" srcOrd="1" destOrd="1" presId="urn:microsoft.com/office/officeart/2005/8/layout/cycle8"/>
    <dgm:cxn modelId="{04470CDD-3D3A-4FA6-9B49-EF8C9E0D791D}" type="presOf" srcId="{8B9313CF-D5C8-4875-BD8B-403291680425}" destId="{E44253CB-7EF1-43A1-A2BD-7CA7A2D46515}" srcOrd="1" destOrd="0" presId="urn:microsoft.com/office/officeart/2005/8/layout/cycle8"/>
    <dgm:cxn modelId="{2F75EF2A-2A2F-45FB-B501-54A0D880BEF8}" srcId="{BDE807CF-108A-4385-8E1B-1A750A5F35B0}" destId="{7234D7D4-5E44-4118-B002-F541C2ED225B}" srcOrd="1" destOrd="0" parTransId="{A4F12A24-FF29-4751-94B8-63DC9CB15EE4}" sibTransId="{CD1A50A8-967F-46A7-897F-B30E460FDA76}"/>
    <dgm:cxn modelId="{740522DE-0B09-4FDC-9456-79DF4149E53F}" type="presOf" srcId="{8B9313CF-D5C8-4875-BD8B-403291680425}" destId="{8FF52885-DBB9-44A9-9670-A7C70A0C1095}" srcOrd="0" destOrd="0" presId="urn:microsoft.com/office/officeart/2005/8/layout/cycle8"/>
    <dgm:cxn modelId="{CED321FC-A2A6-4004-AFDF-777C2F0D9D2F}" type="presOf" srcId="{7234D7D4-5E44-4118-B002-F541C2ED225B}" destId="{E1909ED9-CD64-4A26-9F4E-58A7112A4E56}" srcOrd="0" destOrd="2" presId="urn:microsoft.com/office/officeart/2005/8/layout/cycle8"/>
    <dgm:cxn modelId="{5737C121-147C-486F-B213-089A49855695}" type="presOf" srcId="{6C36D2BD-7FD1-490A-A2AA-FF2FE32C74DF}" destId="{8FF52885-DBB9-44A9-9670-A7C70A0C1095}" srcOrd="0" destOrd="2" presId="urn:microsoft.com/office/officeart/2005/8/layout/cycle8"/>
    <dgm:cxn modelId="{C8A4B22F-4E30-4648-8507-17B948A27A74}" type="presOf" srcId="{E545FD40-195D-4D9D-8727-7EB680E6C256}" destId="{C91F76F4-C30F-4461-A339-B505E7B2B021}" srcOrd="1" destOrd="1" presId="urn:microsoft.com/office/officeart/2005/8/layout/cycle8"/>
    <dgm:cxn modelId="{9D09335D-EDFB-41A4-AE78-798D2340969D}" type="presOf" srcId="{6502D24A-BA2A-41E4-AE91-1EDDFFF8D3F3}" destId="{2D0D5FA8-7E06-4911-9E63-158C597DD4D1}" srcOrd="1" destOrd="3" presId="urn:microsoft.com/office/officeart/2005/8/layout/cycle8"/>
    <dgm:cxn modelId="{5B30BD01-DAF6-4D08-8458-F7FD49E235CD}" type="presOf" srcId="{C2277C66-74A8-4748-8B49-94AE0092E3FF}" destId="{8FF52885-DBB9-44A9-9670-A7C70A0C1095}" srcOrd="0" destOrd="1" presId="urn:microsoft.com/office/officeart/2005/8/layout/cycle8"/>
    <dgm:cxn modelId="{8CFF7892-BB5C-4BA4-A557-2D919911A800}" type="presOf" srcId="{6C36D2BD-7FD1-490A-A2AA-FF2FE32C74DF}" destId="{E44253CB-7EF1-43A1-A2BD-7CA7A2D46515}" srcOrd="1" destOrd="2" presId="urn:microsoft.com/office/officeart/2005/8/layout/cycle8"/>
    <dgm:cxn modelId="{94690DBF-CCF1-411D-BC34-FC101AF712E0}" type="presOf" srcId="{02E4995C-BC8D-4ED2-94D1-7878144E023B}" destId="{8FF52885-DBB9-44A9-9670-A7C70A0C1095}" srcOrd="0" destOrd="4" presId="urn:microsoft.com/office/officeart/2005/8/layout/cycle8"/>
    <dgm:cxn modelId="{24A7D51F-E345-423C-AF9B-1354546162B8}" type="presOf" srcId="{168B93F3-1371-43BD-B2F8-AF17A409C99A}" destId="{86158169-38E4-44F5-BE76-7B07DE4CE0E8}" srcOrd="1" destOrd="1" presId="urn:microsoft.com/office/officeart/2005/8/layout/cycle8"/>
    <dgm:cxn modelId="{A6CDF55A-E22B-4310-B9B9-25E103BFC6C0}" type="presOf" srcId="{BDE807CF-108A-4385-8E1B-1A750A5F35B0}" destId="{E1909ED9-CD64-4A26-9F4E-58A7112A4E56}" srcOrd="0" destOrd="0" presId="urn:microsoft.com/office/officeart/2005/8/layout/cycle8"/>
    <dgm:cxn modelId="{93069FA3-7016-42DA-A8AB-55B24EA42C29}" type="presOf" srcId="{6DAE11F6-F950-4EA7-9E74-319A8BC3B16E}" destId="{E44253CB-7EF1-43A1-A2BD-7CA7A2D46515}" srcOrd="1" destOrd="3" presId="urn:microsoft.com/office/officeart/2005/8/layout/cycle8"/>
    <dgm:cxn modelId="{BFAB1DE0-3744-4FFE-825A-889DFF557629}" type="presOf" srcId="{6DAE11F6-F950-4EA7-9E74-319A8BC3B16E}" destId="{8FF52885-DBB9-44A9-9670-A7C70A0C1095}" srcOrd="0" destOrd="3" presId="urn:microsoft.com/office/officeart/2005/8/layout/cycle8"/>
    <dgm:cxn modelId="{CED2C9C7-8F79-44AA-8FDE-8CD44364D973}" type="presParOf" srcId="{4738E22C-67CB-41D1-B1F2-5C049A1CC5CD}" destId="{8FF52885-DBB9-44A9-9670-A7C70A0C1095}" srcOrd="0" destOrd="0" presId="urn:microsoft.com/office/officeart/2005/8/layout/cycle8"/>
    <dgm:cxn modelId="{C97F81E8-770A-41A3-9D6E-48DA02D9EFF7}" type="presParOf" srcId="{4738E22C-67CB-41D1-B1F2-5C049A1CC5CD}" destId="{261CB2E2-152D-46AE-B4E1-BB304D391604}" srcOrd="1" destOrd="0" presId="urn:microsoft.com/office/officeart/2005/8/layout/cycle8"/>
    <dgm:cxn modelId="{DC8306E6-451B-4344-8A33-3C77BF5D1951}" type="presParOf" srcId="{4738E22C-67CB-41D1-B1F2-5C049A1CC5CD}" destId="{71AD2CE4-1167-4BD4-A43D-E800239100C4}" srcOrd="2" destOrd="0" presId="urn:microsoft.com/office/officeart/2005/8/layout/cycle8"/>
    <dgm:cxn modelId="{2628FC34-3A75-4DF8-8FD2-EF769B00D68E}" type="presParOf" srcId="{4738E22C-67CB-41D1-B1F2-5C049A1CC5CD}" destId="{E44253CB-7EF1-43A1-A2BD-7CA7A2D46515}" srcOrd="3" destOrd="0" presId="urn:microsoft.com/office/officeart/2005/8/layout/cycle8"/>
    <dgm:cxn modelId="{42A215F0-F16E-4496-8476-37B9D182CC57}" type="presParOf" srcId="{4738E22C-67CB-41D1-B1F2-5C049A1CC5CD}" destId="{E697648E-CDD6-40CA-BF5F-02C5159F313B}" srcOrd="4" destOrd="0" presId="urn:microsoft.com/office/officeart/2005/8/layout/cycle8"/>
    <dgm:cxn modelId="{00B8DFA0-EBE7-42A8-8213-62452894CF68}" type="presParOf" srcId="{4738E22C-67CB-41D1-B1F2-5C049A1CC5CD}" destId="{03970835-6794-4D9F-8166-E343D764D499}" srcOrd="5" destOrd="0" presId="urn:microsoft.com/office/officeart/2005/8/layout/cycle8"/>
    <dgm:cxn modelId="{277B6CE3-748A-4D4E-9D81-645273AA99DA}" type="presParOf" srcId="{4738E22C-67CB-41D1-B1F2-5C049A1CC5CD}" destId="{F803F4F9-270E-48B1-904F-32FC29D2FF4B}" srcOrd="6" destOrd="0" presId="urn:microsoft.com/office/officeart/2005/8/layout/cycle8"/>
    <dgm:cxn modelId="{9FD0958F-2077-424F-A33F-A5168F9E4429}" type="presParOf" srcId="{4738E22C-67CB-41D1-B1F2-5C049A1CC5CD}" destId="{86158169-38E4-44F5-BE76-7B07DE4CE0E8}" srcOrd="7" destOrd="0" presId="urn:microsoft.com/office/officeart/2005/8/layout/cycle8"/>
    <dgm:cxn modelId="{D2CE5474-6E28-4C67-8A3A-4A9D27DF4132}" type="presParOf" srcId="{4738E22C-67CB-41D1-B1F2-5C049A1CC5CD}" destId="{E1909ED9-CD64-4A26-9F4E-58A7112A4E56}" srcOrd="8" destOrd="0" presId="urn:microsoft.com/office/officeart/2005/8/layout/cycle8"/>
    <dgm:cxn modelId="{85B0E16B-2BA4-4740-8F88-4C2099361577}" type="presParOf" srcId="{4738E22C-67CB-41D1-B1F2-5C049A1CC5CD}" destId="{756A937B-751C-4D39-986D-69B8458BDDFD}" srcOrd="9" destOrd="0" presId="urn:microsoft.com/office/officeart/2005/8/layout/cycle8"/>
    <dgm:cxn modelId="{95809B70-6FE6-41F5-850A-9519B99DBE1A}" type="presParOf" srcId="{4738E22C-67CB-41D1-B1F2-5C049A1CC5CD}" destId="{2C2B518A-5957-4993-89A3-8CA6898F0675}" srcOrd="10" destOrd="0" presId="urn:microsoft.com/office/officeart/2005/8/layout/cycle8"/>
    <dgm:cxn modelId="{C0DDD25F-B436-411C-A695-10F79D98BA9A}" type="presParOf" srcId="{4738E22C-67CB-41D1-B1F2-5C049A1CC5CD}" destId="{2D0D5FA8-7E06-4911-9E63-158C597DD4D1}" srcOrd="11" destOrd="0" presId="urn:microsoft.com/office/officeart/2005/8/layout/cycle8"/>
    <dgm:cxn modelId="{9480966C-A2E8-44F0-A72B-51DDD5E2D671}" type="presParOf" srcId="{4738E22C-67CB-41D1-B1F2-5C049A1CC5CD}" destId="{E8DBC15B-4E2B-4A56-9D7A-EE0685E72BBB}" srcOrd="12" destOrd="0" presId="urn:microsoft.com/office/officeart/2005/8/layout/cycle8"/>
    <dgm:cxn modelId="{606B555E-7E67-47EB-8055-205BD59B0A0E}" type="presParOf" srcId="{4738E22C-67CB-41D1-B1F2-5C049A1CC5CD}" destId="{23EF2658-5CBE-4FFD-BFAF-D86A8999ABCE}" srcOrd="13" destOrd="0" presId="urn:microsoft.com/office/officeart/2005/8/layout/cycle8"/>
    <dgm:cxn modelId="{A7FD5F53-41D2-44DA-9A92-C8DC43BD8B3A}" type="presParOf" srcId="{4738E22C-67CB-41D1-B1F2-5C049A1CC5CD}" destId="{C3F841FB-10D6-4D8E-9D39-60769C4C53D8}" srcOrd="14" destOrd="0" presId="urn:microsoft.com/office/officeart/2005/8/layout/cycle8"/>
    <dgm:cxn modelId="{2CB796E0-B5B7-464B-9007-C3C95D7747D2}" type="presParOf" srcId="{4738E22C-67CB-41D1-B1F2-5C049A1CC5CD}" destId="{C91F76F4-C30F-4461-A339-B505E7B2B021}" srcOrd="15" destOrd="0" presId="urn:microsoft.com/office/officeart/2005/8/layout/cycle8"/>
    <dgm:cxn modelId="{95224E7D-84F9-416E-80A6-13B0DCC3CB50}" type="presParOf" srcId="{4738E22C-67CB-41D1-B1F2-5C049A1CC5CD}" destId="{53D5CE36-648D-4E33-9CD0-FC3A7B1299DC}" srcOrd="16" destOrd="0" presId="urn:microsoft.com/office/officeart/2005/8/layout/cycle8"/>
    <dgm:cxn modelId="{0721C017-FADD-44F4-B59F-0ECC2D774DE7}" type="presParOf" srcId="{4738E22C-67CB-41D1-B1F2-5C049A1CC5CD}" destId="{A4BD2B16-FD04-40B8-9881-95DD21F49397}" srcOrd="17" destOrd="0" presId="urn:microsoft.com/office/officeart/2005/8/layout/cycle8"/>
    <dgm:cxn modelId="{5DF52D40-3C12-4B08-9C0F-840243580C5B}" type="presParOf" srcId="{4738E22C-67CB-41D1-B1F2-5C049A1CC5CD}" destId="{80E6D287-B9CF-4B9F-B6BF-806DD61D084D}" srcOrd="18" destOrd="0" presId="urn:microsoft.com/office/officeart/2005/8/layout/cycle8"/>
    <dgm:cxn modelId="{FD05BB87-E2CC-4098-B0C7-A096ED852EBB}" type="presParOf" srcId="{4738E22C-67CB-41D1-B1F2-5C049A1CC5CD}" destId="{F2EA1C84-89AF-4CB8-9212-333DF6699E1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E2E45A-889A-4EBC-9DFD-BD4919E4C93E}" type="doc">
      <dgm:prSet loTypeId="urn:microsoft.com/office/officeart/2005/8/layout/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ADCA40D-33A6-45BF-ABDC-2A914826B49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Manuales e instructivos insuficientes y desactualizados.</a:t>
          </a:r>
          <a:endParaRPr lang="es-ES" dirty="0">
            <a:solidFill>
              <a:schemeClr val="tx1"/>
            </a:solidFill>
          </a:endParaRPr>
        </a:p>
      </dgm:t>
    </dgm:pt>
    <dgm:pt modelId="{29A25E79-51EF-4642-AA72-D9C58BACDDB1}" type="parTrans" cxnId="{C23E550A-95D2-424B-8AFA-5D53217D89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A13A1E-3444-4571-A2B9-9D71BDEB8D07}" type="sibTrans" cxnId="{C23E550A-95D2-424B-8AFA-5D53217D89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9AD5E-D365-4710-BAFA-ADBF63D7E82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Falta de documentación de respaldo para asignación de funciones y responsabilidades.</a:t>
          </a:r>
          <a:endParaRPr lang="es-ES" dirty="0">
            <a:solidFill>
              <a:schemeClr val="tx1"/>
            </a:solidFill>
          </a:endParaRPr>
        </a:p>
      </dgm:t>
    </dgm:pt>
    <dgm:pt modelId="{73C1627F-4308-4847-90E7-A268E8C62AD3}" type="parTrans" cxnId="{086C5EB9-4AAB-42C5-B397-1951B4B4E4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324E28-070A-4DDD-A799-B1D4EE418EA6}" type="sibTrans" cxnId="{086C5EB9-4AAB-42C5-B397-1951B4B4E4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4597E1-4939-470C-8A60-6C5AE38C9D6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Inexistencia de organigramas</a:t>
          </a:r>
          <a:endParaRPr lang="es-ES" dirty="0">
            <a:solidFill>
              <a:schemeClr val="tx1"/>
            </a:solidFill>
          </a:endParaRPr>
        </a:p>
      </dgm:t>
    </dgm:pt>
    <dgm:pt modelId="{869D9C36-B94D-43DE-854F-38BC98FE7E20}" type="parTrans" cxnId="{68AF1C19-5B57-4AE8-B6CB-79C1325D9A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E41087-3FB3-47BC-89DA-3FE458FB4A02}" type="sibTrans" cxnId="{68AF1C19-5B57-4AE8-B6CB-79C1325D9A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C02B8F-E1BA-4ADB-B05C-7B5489B5169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Falta de establecimientos de objetivos empresariales</a:t>
          </a:r>
          <a:endParaRPr lang="es-ES" dirty="0">
            <a:solidFill>
              <a:schemeClr val="tx1"/>
            </a:solidFill>
          </a:endParaRPr>
        </a:p>
      </dgm:t>
    </dgm:pt>
    <dgm:pt modelId="{D4826D4F-6680-477F-94FB-40F6E82A9710}" type="parTrans" cxnId="{E78E429B-AFF8-4E62-AF5D-1F367646F1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6A0F1F-57AE-43C1-8B88-D86980A2A04E}" type="sibTrans" cxnId="{E78E429B-AFF8-4E62-AF5D-1F367646F1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CDDC13-E0A8-47AA-9B1E-C5CACDE3E8D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Falta de evaluaciones periódicas para detectar riesgos futuros</a:t>
          </a:r>
          <a:endParaRPr lang="es-ES" dirty="0">
            <a:solidFill>
              <a:schemeClr val="tx1"/>
            </a:solidFill>
          </a:endParaRPr>
        </a:p>
      </dgm:t>
    </dgm:pt>
    <dgm:pt modelId="{7786535E-29F3-4ACD-A706-736E48FE0CB6}" type="parTrans" cxnId="{B108BB64-CA3C-4AEB-BEE0-76C73E692F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31DF53-E2CE-4DE2-A6EB-85245E070A42}" type="sibTrans" cxnId="{B108BB64-CA3C-4AEB-BEE0-76C73E692F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FB246C-7EA9-42CB-9CE8-C9FB9D432B16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Falta de documentación que sustente el compromiso de negociación con clientes extranjeros</a:t>
          </a:r>
          <a:endParaRPr lang="es-ES" dirty="0">
            <a:solidFill>
              <a:schemeClr val="tx1"/>
            </a:solidFill>
          </a:endParaRPr>
        </a:p>
      </dgm:t>
    </dgm:pt>
    <dgm:pt modelId="{1FA40B1F-DE6B-4B03-97E8-186D0CE72B55}" type="parTrans" cxnId="{9E0C215D-BDEC-46C2-9A2E-BA896C6E78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2E2CB37-A168-4C05-8722-F4E9587E044A}" type="sibTrans" cxnId="{9E0C215D-BDEC-46C2-9A2E-BA896C6E78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86687C-9BAA-4E03-910C-F13B156ED38D}" type="pres">
      <dgm:prSet presAssocID="{F0E2E45A-889A-4EBC-9DFD-BD4919E4C93E}" presName="diagram" presStyleCnt="0">
        <dgm:presLayoutVars>
          <dgm:dir/>
          <dgm:resizeHandles val="exact"/>
        </dgm:presLayoutVars>
      </dgm:prSet>
      <dgm:spPr/>
    </dgm:pt>
    <dgm:pt modelId="{E52C2442-A9A6-4E5B-A8DF-979549A18CEB}" type="pres">
      <dgm:prSet presAssocID="{4ADCA40D-33A6-45BF-ABDC-2A914826B4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6AEC89-DC35-4FEF-9734-90A8F80A7211}" type="pres">
      <dgm:prSet presAssocID="{9AA13A1E-3444-4571-A2B9-9D71BDEB8D07}" presName="sibTrans" presStyleLbl="sibTrans2D1" presStyleIdx="0" presStyleCnt="5"/>
      <dgm:spPr/>
    </dgm:pt>
    <dgm:pt modelId="{3DE917F9-DD2B-421C-9ED3-531DED6EE160}" type="pres">
      <dgm:prSet presAssocID="{9AA13A1E-3444-4571-A2B9-9D71BDEB8D07}" presName="connectorText" presStyleLbl="sibTrans2D1" presStyleIdx="0" presStyleCnt="5"/>
      <dgm:spPr/>
    </dgm:pt>
    <dgm:pt modelId="{1E13D762-81C5-4AFF-963F-DDAB1AECCD40}" type="pres">
      <dgm:prSet presAssocID="{8CF9AD5E-D365-4710-BAFA-ADBF63D7E82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6971B-A352-4FF9-A080-314F15555186}" type="pres">
      <dgm:prSet presAssocID="{B5324E28-070A-4DDD-A799-B1D4EE418EA6}" presName="sibTrans" presStyleLbl="sibTrans2D1" presStyleIdx="1" presStyleCnt="5"/>
      <dgm:spPr/>
    </dgm:pt>
    <dgm:pt modelId="{8739FB6B-692B-4ED5-97DA-B050E82E0883}" type="pres">
      <dgm:prSet presAssocID="{B5324E28-070A-4DDD-A799-B1D4EE418EA6}" presName="connectorText" presStyleLbl="sibTrans2D1" presStyleIdx="1" presStyleCnt="5"/>
      <dgm:spPr/>
    </dgm:pt>
    <dgm:pt modelId="{471ED19D-FDA4-42F1-9251-A025A059AF22}" type="pres">
      <dgm:prSet presAssocID="{654597E1-4939-470C-8A60-6C5AE38C9D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1BD912-4575-4F33-B129-532B0C68844B}" type="pres">
      <dgm:prSet presAssocID="{4BE41087-3FB3-47BC-89DA-3FE458FB4A02}" presName="sibTrans" presStyleLbl="sibTrans2D1" presStyleIdx="2" presStyleCnt="5"/>
      <dgm:spPr/>
    </dgm:pt>
    <dgm:pt modelId="{1DAC29A8-3B8F-430E-A93F-6C5AF49D6238}" type="pres">
      <dgm:prSet presAssocID="{4BE41087-3FB3-47BC-89DA-3FE458FB4A02}" presName="connectorText" presStyleLbl="sibTrans2D1" presStyleIdx="2" presStyleCnt="5"/>
      <dgm:spPr/>
    </dgm:pt>
    <dgm:pt modelId="{B3B562DA-E3A6-457C-A872-B63043C261B6}" type="pres">
      <dgm:prSet presAssocID="{0BC02B8F-E1BA-4ADB-B05C-7B5489B516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BED04D-B10D-4E38-8ABA-495F5160FAD4}" type="pres">
      <dgm:prSet presAssocID="{766A0F1F-57AE-43C1-8B88-D86980A2A04E}" presName="sibTrans" presStyleLbl="sibTrans2D1" presStyleIdx="3" presStyleCnt="5"/>
      <dgm:spPr/>
    </dgm:pt>
    <dgm:pt modelId="{1E653642-9987-44C9-B2F3-2B3090D4E886}" type="pres">
      <dgm:prSet presAssocID="{766A0F1F-57AE-43C1-8B88-D86980A2A04E}" presName="connectorText" presStyleLbl="sibTrans2D1" presStyleIdx="3" presStyleCnt="5"/>
      <dgm:spPr/>
    </dgm:pt>
    <dgm:pt modelId="{DAADD96C-F067-4BD2-AD83-843FCAAF116E}" type="pres">
      <dgm:prSet presAssocID="{FCCDDC13-E0A8-47AA-9B1E-C5CACDE3E8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30DD0B-9305-4811-B15E-F6FC598D216F}" type="pres">
      <dgm:prSet presAssocID="{5931DF53-E2CE-4DE2-A6EB-85245E070A42}" presName="sibTrans" presStyleLbl="sibTrans2D1" presStyleIdx="4" presStyleCnt="5"/>
      <dgm:spPr/>
    </dgm:pt>
    <dgm:pt modelId="{536B3BBC-818F-420E-8230-A064AA906263}" type="pres">
      <dgm:prSet presAssocID="{5931DF53-E2CE-4DE2-A6EB-85245E070A42}" presName="connectorText" presStyleLbl="sibTrans2D1" presStyleIdx="4" presStyleCnt="5"/>
      <dgm:spPr/>
    </dgm:pt>
    <dgm:pt modelId="{7E30DB85-00CF-4A6F-8A61-0D53C852BE38}" type="pres">
      <dgm:prSet presAssocID="{AEFB246C-7EA9-42CB-9CE8-C9FB9D432B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AF53CB-19CE-4941-9FAE-B97676A9C277}" type="presOf" srcId="{5931DF53-E2CE-4DE2-A6EB-85245E070A42}" destId="{536B3BBC-818F-420E-8230-A064AA906263}" srcOrd="1" destOrd="0" presId="urn:microsoft.com/office/officeart/2005/8/layout/process5"/>
    <dgm:cxn modelId="{76862D1D-2678-4809-A025-ED39ACD57E6A}" type="presOf" srcId="{4BE41087-3FB3-47BC-89DA-3FE458FB4A02}" destId="{1DAC29A8-3B8F-430E-A93F-6C5AF49D6238}" srcOrd="1" destOrd="0" presId="urn:microsoft.com/office/officeart/2005/8/layout/process5"/>
    <dgm:cxn modelId="{77B4D3BA-DDDE-4D96-99F9-4870971E2B8C}" type="presOf" srcId="{5931DF53-E2CE-4DE2-A6EB-85245E070A42}" destId="{1B30DD0B-9305-4811-B15E-F6FC598D216F}" srcOrd="0" destOrd="0" presId="urn:microsoft.com/office/officeart/2005/8/layout/process5"/>
    <dgm:cxn modelId="{68AF1C19-5B57-4AE8-B6CB-79C1325D9A71}" srcId="{F0E2E45A-889A-4EBC-9DFD-BD4919E4C93E}" destId="{654597E1-4939-470C-8A60-6C5AE38C9D65}" srcOrd="2" destOrd="0" parTransId="{869D9C36-B94D-43DE-854F-38BC98FE7E20}" sibTransId="{4BE41087-3FB3-47BC-89DA-3FE458FB4A02}"/>
    <dgm:cxn modelId="{663C5F83-519F-4E22-AF8D-96567CBDEAFC}" type="presOf" srcId="{9AA13A1E-3444-4571-A2B9-9D71BDEB8D07}" destId="{3DE917F9-DD2B-421C-9ED3-531DED6EE160}" srcOrd="1" destOrd="0" presId="urn:microsoft.com/office/officeart/2005/8/layout/process5"/>
    <dgm:cxn modelId="{B80B6055-5122-463E-88F3-832FD67FEFA6}" type="presOf" srcId="{9AA13A1E-3444-4571-A2B9-9D71BDEB8D07}" destId="{836AEC89-DC35-4FEF-9734-90A8F80A7211}" srcOrd="0" destOrd="0" presId="urn:microsoft.com/office/officeart/2005/8/layout/process5"/>
    <dgm:cxn modelId="{9E0C215D-BDEC-46C2-9A2E-BA896C6E78EF}" srcId="{F0E2E45A-889A-4EBC-9DFD-BD4919E4C93E}" destId="{AEFB246C-7EA9-42CB-9CE8-C9FB9D432B16}" srcOrd="5" destOrd="0" parTransId="{1FA40B1F-DE6B-4B03-97E8-186D0CE72B55}" sibTransId="{C2E2CB37-A168-4C05-8722-F4E9587E044A}"/>
    <dgm:cxn modelId="{1AF475FF-41B5-42AB-B9A2-2BE26C4EA7A9}" type="presOf" srcId="{B5324E28-070A-4DDD-A799-B1D4EE418EA6}" destId="{8739FB6B-692B-4ED5-97DA-B050E82E0883}" srcOrd="1" destOrd="0" presId="urn:microsoft.com/office/officeart/2005/8/layout/process5"/>
    <dgm:cxn modelId="{EF72BFB2-C178-4B0A-8BDD-1694B418A579}" type="presOf" srcId="{766A0F1F-57AE-43C1-8B88-D86980A2A04E}" destId="{1E653642-9987-44C9-B2F3-2B3090D4E886}" srcOrd="1" destOrd="0" presId="urn:microsoft.com/office/officeart/2005/8/layout/process5"/>
    <dgm:cxn modelId="{2D8B0F98-717B-4D20-B8ED-903A7D713A7B}" type="presOf" srcId="{AEFB246C-7EA9-42CB-9CE8-C9FB9D432B16}" destId="{7E30DB85-00CF-4A6F-8A61-0D53C852BE38}" srcOrd="0" destOrd="0" presId="urn:microsoft.com/office/officeart/2005/8/layout/process5"/>
    <dgm:cxn modelId="{B108BB64-CA3C-4AEB-BEE0-76C73E692F03}" srcId="{F0E2E45A-889A-4EBC-9DFD-BD4919E4C93E}" destId="{FCCDDC13-E0A8-47AA-9B1E-C5CACDE3E8DA}" srcOrd="4" destOrd="0" parTransId="{7786535E-29F3-4ACD-A706-736E48FE0CB6}" sibTransId="{5931DF53-E2CE-4DE2-A6EB-85245E070A42}"/>
    <dgm:cxn modelId="{234575D7-F6DA-48BC-849D-EB09B6917106}" type="presOf" srcId="{766A0F1F-57AE-43C1-8B88-D86980A2A04E}" destId="{79BED04D-B10D-4E38-8ABA-495F5160FAD4}" srcOrd="0" destOrd="0" presId="urn:microsoft.com/office/officeart/2005/8/layout/process5"/>
    <dgm:cxn modelId="{086C5EB9-4AAB-42C5-B397-1951B4B4E4E1}" srcId="{F0E2E45A-889A-4EBC-9DFD-BD4919E4C93E}" destId="{8CF9AD5E-D365-4710-BAFA-ADBF63D7E82C}" srcOrd="1" destOrd="0" parTransId="{73C1627F-4308-4847-90E7-A268E8C62AD3}" sibTransId="{B5324E28-070A-4DDD-A799-B1D4EE418EA6}"/>
    <dgm:cxn modelId="{05D9BA80-2252-4356-825C-2F6304F4717F}" type="presOf" srcId="{8CF9AD5E-D365-4710-BAFA-ADBF63D7E82C}" destId="{1E13D762-81C5-4AFF-963F-DDAB1AECCD40}" srcOrd="0" destOrd="0" presId="urn:microsoft.com/office/officeart/2005/8/layout/process5"/>
    <dgm:cxn modelId="{6E3D5A44-14A8-4CCA-9309-8577B67420AB}" type="presOf" srcId="{FCCDDC13-E0A8-47AA-9B1E-C5CACDE3E8DA}" destId="{DAADD96C-F067-4BD2-AD83-843FCAAF116E}" srcOrd="0" destOrd="0" presId="urn:microsoft.com/office/officeart/2005/8/layout/process5"/>
    <dgm:cxn modelId="{510828A6-472D-477F-92C7-43B194178D39}" type="presOf" srcId="{F0E2E45A-889A-4EBC-9DFD-BD4919E4C93E}" destId="{1B86687C-9BAA-4E03-910C-F13B156ED38D}" srcOrd="0" destOrd="0" presId="urn:microsoft.com/office/officeart/2005/8/layout/process5"/>
    <dgm:cxn modelId="{F2207284-1C96-4214-AEB2-45C43BFBFDD6}" type="presOf" srcId="{0BC02B8F-E1BA-4ADB-B05C-7B5489B51696}" destId="{B3B562DA-E3A6-457C-A872-B63043C261B6}" srcOrd="0" destOrd="0" presId="urn:microsoft.com/office/officeart/2005/8/layout/process5"/>
    <dgm:cxn modelId="{8BBAB244-8B35-4453-AA06-603752A8F104}" type="presOf" srcId="{654597E1-4939-470C-8A60-6C5AE38C9D65}" destId="{471ED19D-FDA4-42F1-9251-A025A059AF22}" srcOrd="0" destOrd="0" presId="urn:microsoft.com/office/officeart/2005/8/layout/process5"/>
    <dgm:cxn modelId="{E78E429B-AFF8-4E62-AF5D-1F367646F106}" srcId="{F0E2E45A-889A-4EBC-9DFD-BD4919E4C93E}" destId="{0BC02B8F-E1BA-4ADB-B05C-7B5489B51696}" srcOrd="3" destOrd="0" parTransId="{D4826D4F-6680-477F-94FB-40F6E82A9710}" sibTransId="{766A0F1F-57AE-43C1-8B88-D86980A2A04E}"/>
    <dgm:cxn modelId="{C682A435-6685-4283-A7DF-978B38EA9513}" type="presOf" srcId="{4ADCA40D-33A6-45BF-ABDC-2A914826B49A}" destId="{E52C2442-A9A6-4E5B-A8DF-979549A18CEB}" srcOrd="0" destOrd="0" presId="urn:microsoft.com/office/officeart/2005/8/layout/process5"/>
    <dgm:cxn modelId="{9ED37300-6FC0-4154-9949-A944CCFD556E}" type="presOf" srcId="{B5324E28-070A-4DDD-A799-B1D4EE418EA6}" destId="{2236971B-A352-4FF9-A080-314F15555186}" srcOrd="0" destOrd="0" presId="urn:microsoft.com/office/officeart/2005/8/layout/process5"/>
    <dgm:cxn modelId="{3484B0EB-DA3D-479B-8D0B-9F8F8A749E0E}" type="presOf" srcId="{4BE41087-3FB3-47BC-89DA-3FE458FB4A02}" destId="{1F1BD912-4575-4F33-B129-532B0C68844B}" srcOrd="0" destOrd="0" presId="urn:microsoft.com/office/officeart/2005/8/layout/process5"/>
    <dgm:cxn modelId="{C23E550A-95D2-424B-8AFA-5D53217D8991}" srcId="{F0E2E45A-889A-4EBC-9DFD-BD4919E4C93E}" destId="{4ADCA40D-33A6-45BF-ABDC-2A914826B49A}" srcOrd="0" destOrd="0" parTransId="{29A25E79-51EF-4642-AA72-D9C58BACDDB1}" sibTransId="{9AA13A1E-3444-4571-A2B9-9D71BDEB8D07}"/>
    <dgm:cxn modelId="{EC0E9A50-9DDA-4EC5-BE5F-A9C1C1FBFEAB}" type="presParOf" srcId="{1B86687C-9BAA-4E03-910C-F13B156ED38D}" destId="{E52C2442-A9A6-4E5B-A8DF-979549A18CEB}" srcOrd="0" destOrd="0" presId="urn:microsoft.com/office/officeart/2005/8/layout/process5"/>
    <dgm:cxn modelId="{91025DFA-F445-4CE8-A10B-2C31459DA6BA}" type="presParOf" srcId="{1B86687C-9BAA-4E03-910C-F13B156ED38D}" destId="{836AEC89-DC35-4FEF-9734-90A8F80A7211}" srcOrd="1" destOrd="0" presId="urn:microsoft.com/office/officeart/2005/8/layout/process5"/>
    <dgm:cxn modelId="{1CBB5250-25C8-4871-A94F-2260DB658C21}" type="presParOf" srcId="{836AEC89-DC35-4FEF-9734-90A8F80A7211}" destId="{3DE917F9-DD2B-421C-9ED3-531DED6EE160}" srcOrd="0" destOrd="0" presId="urn:microsoft.com/office/officeart/2005/8/layout/process5"/>
    <dgm:cxn modelId="{95790866-C208-4E35-8B6E-0EB44B365770}" type="presParOf" srcId="{1B86687C-9BAA-4E03-910C-F13B156ED38D}" destId="{1E13D762-81C5-4AFF-963F-DDAB1AECCD40}" srcOrd="2" destOrd="0" presId="urn:microsoft.com/office/officeart/2005/8/layout/process5"/>
    <dgm:cxn modelId="{571B7668-4CBD-4E10-83BD-49349699B9A8}" type="presParOf" srcId="{1B86687C-9BAA-4E03-910C-F13B156ED38D}" destId="{2236971B-A352-4FF9-A080-314F15555186}" srcOrd="3" destOrd="0" presId="urn:microsoft.com/office/officeart/2005/8/layout/process5"/>
    <dgm:cxn modelId="{3475B7BE-B3C6-4E37-A153-CE2370449C9B}" type="presParOf" srcId="{2236971B-A352-4FF9-A080-314F15555186}" destId="{8739FB6B-692B-4ED5-97DA-B050E82E0883}" srcOrd="0" destOrd="0" presId="urn:microsoft.com/office/officeart/2005/8/layout/process5"/>
    <dgm:cxn modelId="{BF5283BB-B21C-4F31-915C-DD97A5A65629}" type="presParOf" srcId="{1B86687C-9BAA-4E03-910C-F13B156ED38D}" destId="{471ED19D-FDA4-42F1-9251-A025A059AF22}" srcOrd="4" destOrd="0" presId="urn:microsoft.com/office/officeart/2005/8/layout/process5"/>
    <dgm:cxn modelId="{FBE5C4B8-BD0A-427A-BF97-DBE26B5A44B9}" type="presParOf" srcId="{1B86687C-9BAA-4E03-910C-F13B156ED38D}" destId="{1F1BD912-4575-4F33-B129-532B0C68844B}" srcOrd="5" destOrd="0" presId="urn:microsoft.com/office/officeart/2005/8/layout/process5"/>
    <dgm:cxn modelId="{B367563F-3595-44E9-9027-7BFB6CDE4450}" type="presParOf" srcId="{1F1BD912-4575-4F33-B129-532B0C68844B}" destId="{1DAC29A8-3B8F-430E-A93F-6C5AF49D6238}" srcOrd="0" destOrd="0" presId="urn:microsoft.com/office/officeart/2005/8/layout/process5"/>
    <dgm:cxn modelId="{49A06F2A-7AF6-4138-8A79-2B5195B0A79E}" type="presParOf" srcId="{1B86687C-9BAA-4E03-910C-F13B156ED38D}" destId="{B3B562DA-E3A6-457C-A872-B63043C261B6}" srcOrd="6" destOrd="0" presId="urn:microsoft.com/office/officeart/2005/8/layout/process5"/>
    <dgm:cxn modelId="{331A35CC-1C7C-4179-97AA-6B448E59E9A7}" type="presParOf" srcId="{1B86687C-9BAA-4E03-910C-F13B156ED38D}" destId="{79BED04D-B10D-4E38-8ABA-495F5160FAD4}" srcOrd="7" destOrd="0" presId="urn:microsoft.com/office/officeart/2005/8/layout/process5"/>
    <dgm:cxn modelId="{BECDBFFB-9588-427B-A20B-7F3CC5BA9675}" type="presParOf" srcId="{79BED04D-B10D-4E38-8ABA-495F5160FAD4}" destId="{1E653642-9987-44C9-B2F3-2B3090D4E886}" srcOrd="0" destOrd="0" presId="urn:microsoft.com/office/officeart/2005/8/layout/process5"/>
    <dgm:cxn modelId="{10996D0E-6466-443D-BB3C-1AC933A1CBAB}" type="presParOf" srcId="{1B86687C-9BAA-4E03-910C-F13B156ED38D}" destId="{DAADD96C-F067-4BD2-AD83-843FCAAF116E}" srcOrd="8" destOrd="0" presId="urn:microsoft.com/office/officeart/2005/8/layout/process5"/>
    <dgm:cxn modelId="{2F51C31C-9A76-4C0A-9B37-FE6675E12106}" type="presParOf" srcId="{1B86687C-9BAA-4E03-910C-F13B156ED38D}" destId="{1B30DD0B-9305-4811-B15E-F6FC598D216F}" srcOrd="9" destOrd="0" presId="urn:microsoft.com/office/officeart/2005/8/layout/process5"/>
    <dgm:cxn modelId="{2B6C00B1-8E34-4A45-BFF8-E2DA5D1F8BAF}" type="presParOf" srcId="{1B30DD0B-9305-4811-B15E-F6FC598D216F}" destId="{536B3BBC-818F-420E-8230-A064AA906263}" srcOrd="0" destOrd="0" presId="urn:microsoft.com/office/officeart/2005/8/layout/process5"/>
    <dgm:cxn modelId="{8C70BD14-CEC4-47D2-8C02-2877E0C334E2}" type="presParOf" srcId="{1B86687C-9BAA-4E03-910C-F13B156ED38D}" destId="{7E30DB85-00CF-4A6F-8A61-0D53C852BE3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52F664-5E75-4ADF-BB2E-FC6EEE26B996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7FE3ECE-71CF-4F34-B2EC-CC93B6359FE4}">
      <dgm:prSet phldrT="[Texto]"/>
      <dgm:spPr/>
      <dgm:t>
        <a:bodyPr/>
        <a:lstStyle/>
        <a:p>
          <a:r>
            <a:rPr lang="es-EC" dirty="0" smtClean="0"/>
            <a:t>Motivo</a:t>
          </a:r>
          <a:endParaRPr lang="es-ES" dirty="0"/>
        </a:p>
      </dgm:t>
    </dgm:pt>
    <dgm:pt modelId="{2CA4A767-C59B-4F4F-824D-F7284A6777C4}" type="parTrans" cxnId="{E4EB3DAE-AA35-458D-9FF6-F06FD4233885}">
      <dgm:prSet/>
      <dgm:spPr/>
      <dgm:t>
        <a:bodyPr/>
        <a:lstStyle/>
        <a:p>
          <a:endParaRPr lang="es-ES"/>
        </a:p>
      </dgm:t>
    </dgm:pt>
    <dgm:pt modelId="{6D1D4F21-73E9-4EE6-9C11-7EF3F84CA592}" type="sibTrans" cxnId="{E4EB3DAE-AA35-458D-9FF6-F06FD4233885}">
      <dgm:prSet/>
      <dgm:spPr/>
      <dgm:t>
        <a:bodyPr/>
        <a:lstStyle/>
        <a:p>
          <a:endParaRPr lang="es-ES"/>
        </a:p>
      </dgm:t>
    </dgm:pt>
    <dgm:pt modelId="{7D71B0A9-C0D5-4434-8B2C-8E500B372F5A}">
      <dgm:prSet phldrT="[Texto]"/>
      <dgm:spPr/>
      <dgm:t>
        <a:bodyPr/>
        <a:lstStyle/>
        <a:p>
          <a:pPr algn="just"/>
          <a:r>
            <a:rPr lang="es-EC" dirty="0" smtClean="0"/>
            <a:t>Evaluar Eficiencia y Eficacia de procesos</a:t>
          </a:r>
          <a:endParaRPr lang="es-ES" dirty="0"/>
        </a:p>
      </dgm:t>
    </dgm:pt>
    <dgm:pt modelId="{707FE076-64C1-4B28-8AE3-9672776E338E}" type="parTrans" cxnId="{C1A34A84-E89C-4018-A3B8-012F6F28BD31}">
      <dgm:prSet/>
      <dgm:spPr/>
      <dgm:t>
        <a:bodyPr/>
        <a:lstStyle/>
        <a:p>
          <a:endParaRPr lang="es-ES"/>
        </a:p>
      </dgm:t>
    </dgm:pt>
    <dgm:pt modelId="{AFB75E15-E529-4B66-A7F1-8559A63953DF}" type="sibTrans" cxnId="{C1A34A84-E89C-4018-A3B8-012F6F28BD31}">
      <dgm:prSet/>
      <dgm:spPr/>
      <dgm:t>
        <a:bodyPr/>
        <a:lstStyle/>
        <a:p>
          <a:endParaRPr lang="es-ES"/>
        </a:p>
      </dgm:t>
    </dgm:pt>
    <dgm:pt modelId="{7A820086-A3BA-491A-AA0F-EF11111D16BC}">
      <dgm:prSet phldrT="[Texto]"/>
      <dgm:spPr/>
      <dgm:t>
        <a:bodyPr/>
        <a:lstStyle/>
        <a:p>
          <a:r>
            <a:rPr lang="es-EC" dirty="0" smtClean="0"/>
            <a:t>Alcance </a:t>
          </a:r>
          <a:endParaRPr lang="es-ES" dirty="0"/>
        </a:p>
      </dgm:t>
    </dgm:pt>
    <dgm:pt modelId="{909A4BB0-5E7E-4BE2-BD11-F7500ABA117F}" type="parTrans" cxnId="{7D8FC4EA-E2C5-44E5-9FB0-40D85114B2A0}">
      <dgm:prSet/>
      <dgm:spPr/>
      <dgm:t>
        <a:bodyPr/>
        <a:lstStyle/>
        <a:p>
          <a:endParaRPr lang="es-ES"/>
        </a:p>
      </dgm:t>
    </dgm:pt>
    <dgm:pt modelId="{3AF1FAF1-5388-4842-B7D7-A84CA53C3072}" type="sibTrans" cxnId="{7D8FC4EA-E2C5-44E5-9FB0-40D85114B2A0}">
      <dgm:prSet/>
      <dgm:spPr/>
      <dgm:t>
        <a:bodyPr/>
        <a:lstStyle/>
        <a:p>
          <a:endParaRPr lang="es-ES"/>
        </a:p>
      </dgm:t>
    </dgm:pt>
    <dgm:pt modelId="{4658B054-7A60-4767-BF84-F42FEB13D8BA}">
      <dgm:prSet phldrT="[Texto]"/>
      <dgm:spPr/>
      <dgm:t>
        <a:bodyPr/>
        <a:lstStyle/>
        <a:p>
          <a:pPr algn="just"/>
          <a:r>
            <a:rPr lang="es-EC" dirty="0" smtClean="0"/>
            <a:t>Período del 01 de Enero al 31 de Diciembre 2014.</a:t>
          </a:r>
          <a:endParaRPr lang="es-ES" dirty="0"/>
        </a:p>
      </dgm:t>
    </dgm:pt>
    <dgm:pt modelId="{EC3DD971-AE9F-47DA-9E68-21D0B0A5B66E}" type="parTrans" cxnId="{3288E1C3-9421-48EA-9B8C-D014027C213D}">
      <dgm:prSet/>
      <dgm:spPr/>
      <dgm:t>
        <a:bodyPr/>
        <a:lstStyle/>
        <a:p>
          <a:endParaRPr lang="es-ES"/>
        </a:p>
      </dgm:t>
    </dgm:pt>
    <dgm:pt modelId="{3F9F922B-225C-4162-9C7A-63F32C9A888D}" type="sibTrans" cxnId="{3288E1C3-9421-48EA-9B8C-D014027C213D}">
      <dgm:prSet/>
      <dgm:spPr/>
      <dgm:t>
        <a:bodyPr/>
        <a:lstStyle/>
        <a:p>
          <a:endParaRPr lang="es-ES"/>
        </a:p>
      </dgm:t>
    </dgm:pt>
    <dgm:pt modelId="{A3A009D6-BFE9-423E-AD21-AB81D69D5473}">
      <dgm:prSet phldrT="[Texto]"/>
      <dgm:spPr/>
      <dgm:t>
        <a:bodyPr/>
        <a:lstStyle/>
        <a:p>
          <a:pPr algn="just"/>
          <a:r>
            <a:rPr lang="es-EC" dirty="0" smtClean="0"/>
            <a:t>120 Horas Auditoría</a:t>
          </a:r>
          <a:endParaRPr lang="es-ES" dirty="0"/>
        </a:p>
      </dgm:t>
    </dgm:pt>
    <dgm:pt modelId="{34CEEFBC-F4AB-4DA2-94F8-FE242C442BF6}" type="parTrans" cxnId="{87AD379E-664D-4E21-8668-D20A3D128820}">
      <dgm:prSet/>
      <dgm:spPr/>
      <dgm:t>
        <a:bodyPr/>
        <a:lstStyle/>
        <a:p>
          <a:endParaRPr lang="es-ES"/>
        </a:p>
      </dgm:t>
    </dgm:pt>
    <dgm:pt modelId="{F5EC0776-189B-45F0-A3F9-A1C4B9503CF4}" type="sibTrans" cxnId="{87AD379E-664D-4E21-8668-D20A3D128820}">
      <dgm:prSet/>
      <dgm:spPr/>
      <dgm:t>
        <a:bodyPr/>
        <a:lstStyle/>
        <a:p>
          <a:endParaRPr lang="es-ES"/>
        </a:p>
      </dgm:t>
    </dgm:pt>
    <dgm:pt modelId="{6F7C787F-9748-43F6-A110-40AB19669E20}">
      <dgm:prSet phldrT="[Texto]"/>
      <dgm:spPr/>
      <dgm:t>
        <a:bodyPr/>
        <a:lstStyle/>
        <a:p>
          <a:r>
            <a:rPr lang="es-EC" dirty="0" smtClean="0"/>
            <a:t>Enfoque</a:t>
          </a:r>
          <a:endParaRPr lang="es-ES" dirty="0"/>
        </a:p>
      </dgm:t>
    </dgm:pt>
    <dgm:pt modelId="{70476D81-C3BD-4484-9A19-368C01A08540}" type="parTrans" cxnId="{DA993132-BE04-47F9-9F64-CBA1A9D2A3D2}">
      <dgm:prSet/>
      <dgm:spPr/>
      <dgm:t>
        <a:bodyPr/>
        <a:lstStyle/>
        <a:p>
          <a:endParaRPr lang="es-ES"/>
        </a:p>
      </dgm:t>
    </dgm:pt>
    <dgm:pt modelId="{CD963EAD-2B2B-4FA8-84C4-12A136F7CF71}" type="sibTrans" cxnId="{DA993132-BE04-47F9-9F64-CBA1A9D2A3D2}">
      <dgm:prSet/>
      <dgm:spPr/>
      <dgm:t>
        <a:bodyPr/>
        <a:lstStyle/>
        <a:p>
          <a:endParaRPr lang="es-ES"/>
        </a:p>
      </dgm:t>
    </dgm:pt>
    <dgm:pt modelId="{F7D0BA6B-876E-467F-BE4F-420DBF96D051}">
      <dgm:prSet phldrT="[Texto]"/>
      <dgm:spPr/>
      <dgm:t>
        <a:bodyPr/>
        <a:lstStyle/>
        <a:p>
          <a:r>
            <a:rPr lang="es-EC" dirty="0" smtClean="0"/>
            <a:t>Manejo de Procesos</a:t>
          </a:r>
          <a:endParaRPr lang="es-ES" dirty="0"/>
        </a:p>
      </dgm:t>
    </dgm:pt>
    <dgm:pt modelId="{46ED65D4-7E10-487C-9047-0F0D3EBDA208}" type="parTrans" cxnId="{D6B064F7-44FA-449F-8EB0-803D97110D80}">
      <dgm:prSet/>
      <dgm:spPr/>
      <dgm:t>
        <a:bodyPr/>
        <a:lstStyle/>
        <a:p>
          <a:endParaRPr lang="es-ES"/>
        </a:p>
      </dgm:t>
    </dgm:pt>
    <dgm:pt modelId="{8FC688A5-AA44-471F-B92A-31FE19C9DE33}" type="sibTrans" cxnId="{D6B064F7-44FA-449F-8EB0-803D97110D80}">
      <dgm:prSet/>
      <dgm:spPr/>
      <dgm:t>
        <a:bodyPr/>
        <a:lstStyle/>
        <a:p>
          <a:endParaRPr lang="es-ES"/>
        </a:p>
      </dgm:t>
    </dgm:pt>
    <dgm:pt modelId="{1F0C4AF9-F887-4DA4-8E3B-89CB651D8382}">
      <dgm:prSet phldrT="[Texto]"/>
      <dgm:spPr/>
      <dgm:t>
        <a:bodyPr/>
        <a:lstStyle/>
        <a:p>
          <a:r>
            <a:rPr lang="es-EC" dirty="0" smtClean="0"/>
            <a:t>Logro de objetivos</a:t>
          </a:r>
          <a:endParaRPr lang="es-ES" dirty="0"/>
        </a:p>
      </dgm:t>
    </dgm:pt>
    <dgm:pt modelId="{2D9A59C0-BE84-4992-8B61-882107E77F46}" type="parTrans" cxnId="{A65729BD-B96A-49EC-B06F-BC1EE4D97C79}">
      <dgm:prSet/>
      <dgm:spPr/>
      <dgm:t>
        <a:bodyPr/>
        <a:lstStyle/>
        <a:p>
          <a:endParaRPr lang="es-ES"/>
        </a:p>
      </dgm:t>
    </dgm:pt>
    <dgm:pt modelId="{A2ECC03E-209E-443D-A40F-546B50E9EBCD}" type="sibTrans" cxnId="{A65729BD-B96A-49EC-B06F-BC1EE4D97C79}">
      <dgm:prSet/>
      <dgm:spPr/>
      <dgm:t>
        <a:bodyPr/>
        <a:lstStyle/>
        <a:p>
          <a:endParaRPr lang="es-ES"/>
        </a:p>
      </dgm:t>
    </dgm:pt>
    <dgm:pt modelId="{E0054F4B-9939-4456-A7D5-B391048872D2}">
      <dgm:prSet phldrT="[Texto]"/>
      <dgm:spPr/>
      <dgm:t>
        <a:bodyPr/>
        <a:lstStyle/>
        <a:p>
          <a:pPr algn="just"/>
          <a:endParaRPr lang="es-ES" dirty="0"/>
        </a:p>
      </dgm:t>
    </dgm:pt>
    <dgm:pt modelId="{5577F5B5-9DCA-4616-BA6D-6EA4D0DD886B}" type="parTrans" cxnId="{25DC1502-DF7E-4D54-BFD4-B0DEE132CA03}">
      <dgm:prSet/>
      <dgm:spPr/>
      <dgm:t>
        <a:bodyPr/>
        <a:lstStyle/>
        <a:p>
          <a:endParaRPr lang="es-ES"/>
        </a:p>
      </dgm:t>
    </dgm:pt>
    <dgm:pt modelId="{767C75F4-A32F-4A6B-B97F-03F106AB41B4}" type="sibTrans" cxnId="{25DC1502-DF7E-4D54-BFD4-B0DEE132CA03}">
      <dgm:prSet/>
      <dgm:spPr/>
      <dgm:t>
        <a:bodyPr/>
        <a:lstStyle/>
        <a:p>
          <a:endParaRPr lang="es-ES"/>
        </a:p>
      </dgm:t>
    </dgm:pt>
    <dgm:pt modelId="{471A7AAD-96C9-4462-8259-ED1918256A47}">
      <dgm:prSet phldrT="[Texto]"/>
      <dgm:spPr/>
      <dgm:t>
        <a:bodyPr/>
        <a:lstStyle/>
        <a:p>
          <a:pPr algn="just"/>
          <a:endParaRPr lang="es-ES" dirty="0"/>
        </a:p>
      </dgm:t>
    </dgm:pt>
    <dgm:pt modelId="{A1C8D8ED-2AF2-4707-BE0A-170960E08535}" type="parTrans" cxnId="{625886BC-CA75-4A5B-8897-10442992AF7F}">
      <dgm:prSet/>
      <dgm:spPr/>
      <dgm:t>
        <a:bodyPr/>
        <a:lstStyle/>
        <a:p>
          <a:endParaRPr lang="es-ES"/>
        </a:p>
      </dgm:t>
    </dgm:pt>
    <dgm:pt modelId="{220AF13D-37A5-4C0B-B0DD-C98A80F1CC5B}" type="sibTrans" cxnId="{625886BC-CA75-4A5B-8897-10442992AF7F}">
      <dgm:prSet/>
      <dgm:spPr/>
      <dgm:t>
        <a:bodyPr/>
        <a:lstStyle/>
        <a:p>
          <a:endParaRPr lang="es-ES"/>
        </a:p>
      </dgm:t>
    </dgm:pt>
    <dgm:pt modelId="{BFA6B775-2615-4456-AEB4-7B9DA5F3BD60}">
      <dgm:prSet phldrT="[Texto]"/>
      <dgm:spPr/>
      <dgm:t>
        <a:bodyPr/>
        <a:lstStyle/>
        <a:p>
          <a:pPr algn="just"/>
          <a:endParaRPr lang="es-ES" dirty="0"/>
        </a:p>
      </dgm:t>
    </dgm:pt>
    <dgm:pt modelId="{846E1C6A-D988-4D36-9A62-36A7994A95B2}" type="parTrans" cxnId="{B53DA427-5D95-4C0F-A50A-36C00C8F7483}">
      <dgm:prSet/>
      <dgm:spPr/>
      <dgm:t>
        <a:bodyPr/>
        <a:lstStyle/>
        <a:p>
          <a:endParaRPr lang="es-ES"/>
        </a:p>
      </dgm:t>
    </dgm:pt>
    <dgm:pt modelId="{28AF7194-460B-4C2C-AAC8-FA3662E27B8C}" type="sibTrans" cxnId="{B53DA427-5D95-4C0F-A50A-36C00C8F7483}">
      <dgm:prSet/>
      <dgm:spPr/>
      <dgm:t>
        <a:bodyPr/>
        <a:lstStyle/>
        <a:p>
          <a:endParaRPr lang="es-ES"/>
        </a:p>
      </dgm:t>
    </dgm:pt>
    <dgm:pt modelId="{CF950F4F-3A02-42F7-B621-DBB4F4981ABD}">
      <dgm:prSet phldrT="[Texto]"/>
      <dgm:spPr/>
      <dgm:t>
        <a:bodyPr/>
        <a:lstStyle/>
        <a:p>
          <a:r>
            <a:rPr lang="es-EC" dirty="0" smtClean="0"/>
            <a:t>Optimización de recursos</a:t>
          </a:r>
          <a:endParaRPr lang="es-ES" dirty="0"/>
        </a:p>
      </dgm:t>
    </dgm:pt>
    <dgm:pt modelId="{F85CADCA-93A7-4C60-9C18-129FEEB5B8BC}" type="parTrans" cxnId="{71688B52-BB98-4ECB-82A9-C2776D63727F}">
      <dgm:prSet/>
      <dgm:spPr/>
      <dgm:t>
        <a:bodyPr/>
        <a:lstStyle/>
        <a:p>
          <a:endParaRPr lang="es-ES"/>
        </a:p>
      </dgm:t>
    </dgm:pt>
    <dgm:pt modelId="{CD8B78D5-BD62-49D9-85A1-776630A9BB8C}" type="sibTrans" cxnId="{71688B52-BB98-4ECB-82A9-C2776D63727F}">
      <dgm:prSet/>
      <dgm:spPr/>
      <dgm:t>
        <a:bodyPr/>
        <a:lstStyle/>
        <a:p>
          <a:endParaRPr lang="es-ES"/>
        </a:p>
      </dgm:t>
    </dgm:pt>
    <dgm:pt modelId="{354793E7-8188-4723-87F5-076AAA8DA1E8}" type="pres">
      <dgm:prSet presAssocID="{8D52F664-5E75-4ADF-BB2E-FC6EEE26B996}" presName="Name0" presStyleCnt="0">
        <dgm:presLayoutVars>
          <dgm:dir/>
          <dgm:animLvl val="lvl"/>
          <dgm:resizeHandles val="exact"/>
        </dgm:presLayoutVars>
      </dgm:prSet>
      <dgm:spPr/>
    </dgm:pt>
    <dgm:pt modelId="{E6733D41-6A46-4DF7-8937-8F711EB533B8}" type="pres">
      <dgm:prSet presAssocID="{8D52F664-5E75-4ADF-BB2E-FC6EEE26B996}" presName="tSp" presStyleCnt="0"/>
      <dgm:spPr/>
    </dgm:pt>
    <dgm:pt modelId="{04B0BC88-2C03-4E2F-A6D4-1E8C2ADB0D17}" type="pres">
      <dgm:prSet presAssocID="{8D52F664-5E75-4ADF-BB2E-FC6EEE26B996}" presName="bSp" presStyleCnt="0"/>
      <dgm:spPr/>
    </dgm:pt>
    <dgm:pt modelId="{106C4DF6-F038-4A0F-B38A-E6E944DB20E1}" type="pres">
      <dgm:prSet presAssocID="{8D52F664-5E75-4ADF-BB2E-FC6EEE26B996}" presName="process" presStyleCnt="0"/>
      <dgm:spPr/>
    </dgm:pt>
    <dgm:pt modelId="{1680C7D4-7F13-4E6C-AAA9-9AC42C60C2EE}" type="pres">
      <dgm:prSet presAssocID="{27FE3ECE-71CF-4F34-B2EC-CC93B6359FE4}" presName="composite1" presStyleCnt="0"/>
      <dgm:spPr/>
    </dgm:pt>
    <dgm:pt modelId="{C1DE2D7A-36F2-4B30-BD2F-6051670B0CF3}" type="pres">
      <dgm:prSet presAssocID="{27FE3ECE-71CF-4F34-B2EC-CC93B6359FE4}" presName="dummyNode1" presStyleLbl="node1" presStyleIdx="0" presStyleCnt="3"/>
      <dgm:spPr/>
    </dgm:pt>
    <dgm:pt modelId="{B476DD4A-1D6B-49B6-BE2E-4684E491CB3A}" type="pres">
      <dgm:prSet presAssocID="{27FE3ECE-71CF-4F34-B2EC-CC93B6359F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FC2D2-9F0C-40CB-9203-648CB3717314}" type="pres">
      <dgm:prSet presAssocID="{27FE3ECE-71CF-4F34-B2EC-CC93B6359F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6744E5-0B8F-442A-BA08-6CCB19D91FB9}" type="pres">
      <dgm:prSet presAssocID="{27FE3ECE-71CF-4F34-B2EC-CC93B6359F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E0AC9-5870-4252-BC6D-15FC4039D31F}" type="pres">
      <dgm:prSet presAssocID="{27FE3ECE-71CF-4F34-B2EC-CC93B6359FE4}" presName="connSite1" presStyleCnt="0"/>
      <dgm:spPr/>
    </dgm:pt>
    <dgm:pt modelId="{026E91BF-5F24-408C-8868-00EEC944C958}" type="pres">
      <dgm:prSet presAssocID="{6D1D4F21-73E9-4EE6-9C11-7EF3F84CA592}" presName="Name9" presStyleLbl="sibTrans2D1" presStyleIdx="0" presStyleCnt="2"/>
      <dgm:spPr/>
    </dgm:pt>
    <dgm:pt modelId="{2ABDACE4-BCD4-4550-895D-AE2D8C956B77}" type="pres">
      <dgm:prSet presAssocID="{7A820086-A3BA-491A-AA0F-EF11111D16BC}" presName="composite2" presStyleCnt="0"/>
      <dgm:spPr/>
    </dgm:pt>
    <dgm:pt modelId="{B3A8F1F9-9652-4FC9-9117-CBA71D9F0393}" type="pres">
      <dgm:prSet presAssocID="{7A820086-A3BA-491A-AA0F-EF11111D16BC}" presName="dummyNode2" presStyleLbl="node1" presStyleIdx="0" presStyleCnt="3"/>
      <dgm:spPr/>
    </dgm:pt>
    <dgm:pt modelId="{E640D8F5-2839-482F-AC60-7F4F7D6765F2}" type="pres">
      <dgm:prSet presAssocID="{7A820086-A3BA-491A-AA0F-EF11111D16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D11F2-B6DE-4ED1-9D50-9F52E406AB83}" type="pres">
      <dgm:prSet presAssocID="{7A820086-A3BA-491A-AA0F-EF11111D16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910B84-CC39-4A55-87B1-16668A89530C}" type="pres">
      <dgm:prSet presAssocID="{7A820086-A3BA-491A-AA0F-EF11111D16B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E58A982-B934-47E4-BD7E-9EA224B72BB5}" type="pres">
      <dgm:prSet presAssocID="{7A820086-A3BA-491A-AA0F-EF11111D16BC}" presName="connSite2" presStyleCnt="0"/>
      <dgm:spPr/>
    </dgm:pt>
    <dgm:pt modelId="{F3695A65-EA62-4EFF-A08D-98F9C3CD45EB}" type="pres">
      <dgm:prSet presAssocID="{3AF1FAF1-5388-4842-B7D7-A84CA53C3072}" presName="Name18" presStyleLbl="sibTrans2D1" presStyleIdx="1" presStyleCnt="2"/>
      <dgm:spPr/>
    </dgm:pt>
    <dgm:pt modelId="{7BE79A7B-2BC9-4D53-9F6C-D2699BD58FA1}" type="pres">
      <dgm:prSet presAssocID="{6F7C787F-9748-43F6-A110-40AB19669E20}" presName="composite1" presStyleCnt="0"/>
      <dgm:spPr/>
    </dgm:pt>
    <dgm:pt modelId="{4EA6463C-AF00-43EC-BBF8-7E54E3C167AD}" type="pres">
      <dgm:prSet presAssocID="{6F7C787F-9748-43F6-A110-40AB19669E20}" presName="dummyNode1" presStyleLbl="node1" presStyleIdx="1" presStyleCnt="3"/>
      <dgm:spPr/>
    </dgm:pt>
    <dgm:pt modelId="{F4757612-7054-4365-9C1B-2A97BBBD30A3}" type="pres">
      <dgm:prSet presAssocID="{6F7C787F-9748-43F6-A110-40AB19669E2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1ECF0F-261E-4CAD-980F-1DF160443637}" type="pres">
      <dgm:prSet presAssocID="{6F7C787F-9748-43F6-A110-40AB19669E2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288919-5771-4EB8-8A6C-15EC7946D03B}" type="pres">
      <dgm:prSet presAssocID="{6F7C787F-9748-43F6-A110-40AB19669E2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FFD7BD-CABB-49A8-8E43-E2129D8CB5BE}" type="pres">
      <dgm:prSet presAssocID="{6F7C787F-9748-43F6-A110-40AB19669E20}" presName="connSite1" presStyleCnt="0"/>
      <dgm:spPr/>
    </dgm:pt>
  </dgm:ptLst>
  <dgm:cxnLst>
    <dgm:cxn modelId="{A79B8B3D-3A47-4ADD-A7BC-B619950F8344}" type="presOf" srcId="{A3A009D6-BFE9-423E-AD21-AB81D69D5473}" destId="{662D11F2-B6DE-4ED1-9D50-9F52E406AB83}" srcOrd="1" destOrd="2" presId="urn:microsoft.com/office/officeart/2005/8/layout/hProcess4"/>
    <dgm:cxn modelId="{71688B52-BB98-4ECB-82A9-C2776D63727F}" srcId="{6F7C787F-9748-43F6-A110-40AB19669E20}" destId="{CF950F4F-3A02-42F7-B621-DBB4F4981ABD}" srcOrd="1" destOrd="0" parTransId="{F85CADCA-93A7-4C60-9C18-129FEEB5B8BC}" sibTransId="{CD8B78D5-BD62-49D9-85A1-776630A9BB8C}"/>
    <dgm:cxn modelId="{F849DDFE-2E69-46B4-BD6C-31F02F6B919F}" type="presOf" srcId="{1F0C4AF9-F887-4DA4-8E3B-89CB651D8382}" destId="{F4757612-7054-4365-9C1B-2A97BBBD30A3}" srcOrd="0" destOrd="2" presId="urn:microsoft.com/office/officeart/2005/8/layout/hProcess4"/>
    <dgm:cxn modelId="{87AD379E-664D-4E21-8668-D20A3D128820}" srcId="{7A820086-A3BA-491A-AA0F-EF11111D16BC}" destId="{A3A009D6-BFE9-423E-AD21-AB81D69D5473}" srcOrd="2" destOrd="0" parTransId="{34CEEFBC-F4AB-4DA2-94F8-FE242C442BF6}" sibTransId="{F5EC0776-189B-45F0-A3F9-A1C4B9503CF4}"/>
    <dgm:cxn modelId="{ECE85A91-AD77-4D72-8378-EFCBD0DA8FF9}" type="presOf" srcId="{F7D0BA6B-876E-467F-BE4F-420DBF96D051}" destId="{F4757612-7054-4365-9C1B-2A97BBBD30A3}" srcOrd="0" destOrd="0" presId="urn:microsoft.com/office/officeart/2005/8/layout/hProcess4"/>
    <dgm:cxn modelId="{693661ED-C62E-47D0-B534-ED114A5E5226}" type="presOf" srcId="{8D52F664-5E75-4ADF-BB2E-FC6EEE26B996}" destId="{354793E7-8188-4723-87F5-076AAA8DA1E8}" srcOrd="0" destOrd="0" presId="urn:microsoft.com/office/officeart/2005/8/layout/hProcess4"/>
    <dgm:cxn modelId="{7D8FC4EA-E2C5-44E5-9FB0-40D85114B2A0}" srcId="{8D52F664-5E75-4ADF-BB2E-FC6EEE26B996}" destId="{7A820086-A3BA-491A-AA0F-EF11111D16BC}" srcOrd="1" destOrd="0" parTransId="{909A4BB0-5E7E-4BE2-BD11-F7500ABA117F}" sibTransId="{3AF1FAF1-5388-4842-B7D7-A84CA53C3072}"/>
    <dgm:cxn modelId="{4EB4A80B-1DFE-4410-9A29-154396B4D1DB}" type="presOf" srcId="{7D71B0A9-C0D5-4434-8B2C-8E500B372F5A}" destId="{E60FC2D2-9F0C-40CB-9203-648CB3717314}" srcOrd="1" destOrd="2" presId="urn:microsoft.com/office/officeart/2005/8/layout/hProcess4"/>
    <dgm:cxn modelId="{C1A34A84-E89C-4018-A3B8-012F6F28BD31}" srcId="{27FE3ECE-71CF-4F34-B2EC-CC93B6359FE4}" destId="{7D71B0A9-C0D5-4434-8B2C-8E500B372F5A}" srcOrd="2" destOrd="0" parTransId="{707FE076-64C1-4B28-8AE3-9672776E338E}" sibTransId="{AFB75E15-E529-4B66-A7F1-8559A63953DF}"/>
    <dgm:cxn modelId="{0596357C-DD88-4BF8-BF4D-C9DF3E3BA3C9}" type="presOf" srcId="{F7D0BA6B-876E-467F-BE4F-420DBF96D051}" destId="{651ECF0F-261E-4CAD-980F-1DF160443637}" srcOrd="1" destOrd="0" presId="urn:microsoft.com/office/officeart/2005/8/layout/hProcess4"/>
    <dgm:cxn modelId="{25881100-7E0A-4E81-98ED-3B13123B51AF}" type="presOf" srcId="{E0054F4B-9939-4456-A7D5-B391048872D2}" destId="{662D11F2-B6DE-4ED1-9D50-9F52E406AB83}" srcOrd="1" destOrd="1" presId="urn:microsoft.com/office/officeart/2005/8/layout/hProcess4"/>
    <dgm:cxn modelId="{25DC1502-DF7E-4D54-BFD4-B0DEE132CA03}" srcId="{7A820086-A3BA-491A-AA0F-EF11111D16BC}" destId="{E0054F4B-9939-4456-A7D5-B391048872D2}" srcOrd="1" destOrd="0" parTransId="{5577F5B5-9DCA-4616-BA6D-6EA4D0DD886B}" sibTransId="{767C75F4-A32F-4A6B-B97F-03F106AB41B4}"/>
    <dgm:cxn modelId="{5CA9FCA8-55A3-4474-9FF8-445C11321FFC}" type="presOf" srcId="{A3A009D6-BFE9-423E-AD21-AB81D69D5473}" destId="{E640D8F5-2839-482F-AC60-7F4F7D6765F2}" srcOrd="0" destOrd="2" presId="urn:microsoft.com/office/officeart/2005/8/layout/hProcess4"/>
    <dgm:cxn modelId="{D6B064F7-44FA-449F-8EB0-803D97110D80}" srcId="{6F7C787F-9748-43F6-A110-40AB19669E20}" destId="{F7D0BA6B-876E-467F-BE4F-420DBF96D051}" srcOrd="0" destOrd="0" parTransId="{46ED65D4-7E10-487C-9047-0F0D3EBDA208}" sibTransId="{8FC688A5-AA44-471F-B92A-31FE19C9DE33}"/>
    <dgm:cxn modelId="{B53DA427-5D95-4C0F-A50A-36C00C8F7483}" srcId="{27FE3ECE-71CF-4F34-B2EC-CC93B6359FE4}" destId="{BFA6B775-2615-4456-AEB4-7B9DA5F3BD60}" srcOrd="1" destOrd="0" parTransId="{846E1C6A-D988-4D36-9A62-36A7994A95B2}" sibTransId="{28AF7194-460B-4C2C-AAC8-FA3662E27B8C}"/>
    <dgm:cxn modelId="{CE3925E9-A871-4942-BBD5-BC1259C5EE73}" type="presOf" srcId="{BFA6B775-2615-4456-AEB4-7B9DA5F3BD60}" destId="{B476DD4A-1D6B-49B6-BE2E-4684E491CB3A}" srcOrd="0" destOrd="1" presId="urn:microsoft.com/office/officeart/2005/8/layout/hProcess4"/>
    <dgm:cxn modelId="{E3D34984-0872-460B-A911-D320A01F095F}" type="presOf" srcId="{CF950F4F-3A02-42F7-B621-DBB4F4981ABD}" destId="{651ECF0F-261E-4CAD-980F-1DF160443637}" srcOrd="1" destOrd="1" presId="urn:microsoft.com/office/officeart/2005/8/layout/hProcess4"/>
    <dgm:cxn modelId="{2A9BC792-D955-4024-92BB-AAD432F64492}" type="presOf" srcId="{CF950F4F-3A02-42F7-B621-DBB4F4981ABD}" destId="{F4757612-7054-4365-9C1B-2A97BBBD30A3}" srcOrd="0" destOrd="1" presId="urn:microsoft.com/office/officeart/2005/8/layout/hProcess4"/>
    <dgm:cxn modelId="{B21D4CCA-2F71-44E9-86CA-27A9F3BB7280}" type="presOf" srcId="{4658B054-7A60-4767-BF84-F42FEB13D8BA}" destId="{E640D8F5-2839-482F-AC60-7F4F7D6765F2}" srcOrd="0" destOrd="0" presId="urn:microsoft.com/office/officeart/2005/8/layout/hProcess4"/>
    <dgm:cxn modelId="{625886BC-CA75-4A5B-8897-10442992AF7F}" srcId="{27FE3ECE-71CF-4F34-B2EC-CC93B6359FE4}" destId="{471A7AAD-96C9-4462-8259-ED1918256A47}" srcOrd="0" destOrd="0" parTransId="{A1C8D8ED-2AF2-4707-BE0A-170960E08535}" sibTransId="{220AF13D-37A5-4C0B-B0DD-C98A80F1CC5B}"/>
    <dgm:cxn modelId="{E4EB3DAE-AA35-458D-9FF6-F06FD4233885}" srcId="{8D52F664-5E75-4ADF-BB2E-FC6EEE26B996}" destId="{27FE3ECE-71CF-4F34-B2EC-CC93B6359FE4}" srcOrd="0" destOrd="0" parTransId="{2CA4A767-C59B-4F4F-824D-F7284A6777C4}" sibTransId="{6D1D4F21-73E9-4EE6-9C11-7EF3F84CA592}"/>
    <dgm:cxn modelId="{32722CA2-32F6-47B8-B964-68CE77DF51EA}" type="presOf" srcId="{471A7AAD-96C9-4462-8259-ED1918256A47}" destId="{E60FC2D2-9F0C-40CB-9203-648CB3717314}" srcOrd="1" destOrd="0" presId="urn:microsoft.com/office/officeart/2005/8/layout/hProcess4"/>
    <dgm:cxn modelId="{3288E1C3-9421-48EA-9B8C-D014027C213D}" srcId="{7A820086-A3BA-491A-AA0F-EF11111D16BC}" destId="{4658B054-7A60-4767-BF84-F42FEB13D8BA}" srcOrd="0" destOrd="0" parTransId="{EC3DD971-AE9F-47DA-9E68-21D0B0A5B66E}" sibTransId="{3F9F922B-225C-4162-9C7A-63F32C9A888D}"/>
    <dgm:cxn modelId="{7ED42900-DC8F-4B4D-B145-982C4254E6FD}" type="presOf" srcId="{3AF1FAF1-5388-4842-B7D7-A84CA53C3072}" destId="{F3695A65-EA62-4EFF-A08D-98F9C3CD45EB}" srcOrd="0" destOrd="0" presId="urn:microsoft.com/office/officeart/2005/8/layout/hProcess4"/>
    <dgm:cxn modelId="{C8922155-C2BE-4D4A-8084-E9AB9C35ACAC}" type="presOf" srcId="{1F0C4AF9-F887-4DA4-8E3B-89CB651D8382}" destId="{651ECF0F-261E-4CAD-980F-1DF160443637}" srcOrd="1" destOrd="2" presId="urn:microsoft.com/office/officeart/2005/8/layout/hProcess4"/>
    <dgm:cxn modelId="{B26EEE26-9EC6-4359-89CC-4B8666D206B7}" type="presOf" srcId="{7A820086-A3BA-491A-AA0F-EF11111D16BC}" destId="{01910B84-CC39-4A55-87B1-16668A89530C}" srcOrd="0" destOrd="0" presId="urn:microsoft.com/office/officeart/2005/8/layout/hProcess4"/>
    <dgm:cxn modelId="{A65729BD-B96A-49EC-B06F-BC1EE4D97C79}" srcId="{6F7C787F-9748-43F6-A110-40AB19669E20}" destId="{1F0C4AF9-F887-4DA4-8E3B-89CB651D8382}" srcOrd="2" destOrd="0" parTransId="{2D9A59C0-BE84-4992-8B61-882107E77F46}" sibTransId="{A2ECC03E-209E-443D-A40F-546B50E9EBCD}"/>
    <dgm:cxn modelId="{6291DAB8-0F72-4591-BD20-F405F41656CE}" type="presOf" srcId="{6D1D4F21-73E9-4EE6-9C11-7EF3F84CA592}" destId="{026E91BF-5F24-408C-8868-00EEC944C958}" srcOrd="0" destOrd="0" presId="urn:microsoft.com/office/officeart/2005/8/layout/hProcess4"/>
    <dgm:cxn modelId="{FFA7D491-7ECF-455C-AB4F-3B7AEEC630F3}" type="presOf" srcId="{4658B054-7A60-4767-BF84-F42FEB13D8BA}" destId="{662D11F2-B6DE-4ED1-9D50-9F52E406AB83}" srcOrd="1" destOrd="0" presId="urn:microsoft.com/office/officeart/2005/8/layout/hProcess4"/>
    <dgm:cxn modelId="{93B6D23D-23C5-436B-AD33-0D7C97D52CA8}" type="presOf" srcId="{471A7AAD-96C9-4462-8259-ED1918256A47}" destId="{B476DD4A-1D6B-49B6-BE2E-4684E491CB3A}" srcOrd="0" destOrd="0" presId="urn:microsoft.com/office/officeart/2005/8/layout/hProcess4"/>
    <dgm:cxn modelId="{A806C284-CD11-4FD1-936D-58FF9326E437}" type="presOf" srcId="{E0054F4B-9939-4456-A7D5-B391048872D2}" destId="{E640D8F5-2839-482F-AC60-7F4F7D6765F2}" srcOrd="0" destOrd="1" presId="urn:microsoft.com/office/officeart/2005/8/layout/hProcess4"/>
    <dgm:cxn modelId="{8395EEF5-9CC0-4605-9035-26954F666F88}" type="presOf" srcId="{BFA6B775-2615-4456-AEB4-7B9DA5F3BD60}" destId="{E60FC2D2-9F0C-40CB-9203-648CB3717314}" srcOrd="1" destOrd="1" presId="urn:microsoft.com/office/officeart/2005/8/layout/hProcess4"/>
    <dgm:cxn modelId="{32B13AB0-B4E1-453B-B839-E6F1C1F3DC7F}" type="presOf" srcId="{27FE3ECE-71CF-4F34-B2EC-CC93B6359FE4}" destId="{246744E5-0B8F-442A-BA08-6CCB19D91FB9}" srcOrd="0" destOrd="0" presId="urn:microsoft.com/office/officeart/2005/8/layout/hProcess4"/>
    <dgm:cxn modelId="{DA993132-BE04-47F9-9F64-CBA1A9D2A3D2}" srcId="{8D52F664-5E75-4ADF-BB2E-FC6EEE26B996}" destId="{6F7C787F-9748-43F6-A110-40AB19669E20}" srcOrd="2" destOrd="0" parTransId="{70476D81-C3BD-4484-9A19-368C01A08540}" sibTransId="{CD963EAD-2B2B-4FA8-84C4-12A136F7CF71}"/>
    <dgm:cxn modelId="{414EE892-6276-4296-8B47-40B91BCF5ED3}" type="presOf" srcId="{7D71B0A9-C0D5-4434-8B2C-8E500B372F5A}" destId="{B476DD4A-1D6B-49B6-BE2E-4684E491CB3A}" srcOrd="0" destOrd="2" presId="urn:microsoft.com/office/officeart/2005/8/layout/hProcess4"/>
    <dgm:cxn modelId="{3A0E2072-6342-4A82-84FE-07B1AF23C445}" type="presOf" srcId="{6F7C787F-9748-43F6-A110-40AB19669E20}" destId="{1D288919-5771-4EB8-8A6C-15EC7946D03B}" srcOrd="0" destOrd="0" presId="urn:microsoft.com/office/officeart/2005/8/layout/hProcess4"/>
    <dgm:cxn modelId="{DA2D5D1B-6578-48E7-B367-1F14FFDE8F29}" type="presParOf" srcId="{354793E7-8188-4723-87F5-076AAA8DA1E8}" destId="{E6733D41-6A46-4DF7-8937-8F711EB533B8}" srcOrd="0" destOrd="0" presId="urn:microsoft.com/office/officeart/2005/8/layout/hProcess4"/>
    <dgm:cxn modelId="{89D478C7-6598-450A-B6B4-2D22FD24BA16}" type="presParOf" srcId="{354793E7-8188-4723-87F5-076AAA8DA1E8}" destId="{04B0BC88-2C03-4E2F-A6D4-1E8C2ADB0D17}" srcOrd="1" destOrd="0" presId="urn:microsoft.com/office/officeart/2005/8/layout/hProcess4"/>
    <dgm:cxn modelId="{905B600A-D23B-4F1C-810E-EE68739454C4}" type="presParOf" srcId="{354793E7-8188-4723-87F5-076AAA8DA1E8}" destId="{106C4DF6-F038-4A0F-B38A-E6E944DB20E1}" srcOrd="2" destOrd="0" presId="urn:microsoft.com/office/officeart/2005/8/layout/hProcess4"/>
    <dgm:cxn modelId="{BD5C241C-E50B-4DC7-B2DD-79455E64EB9C}" type="presParOf" srcId="{106C4DF6-F038-4A0F-B38A-E6E944DB20E1}" destId="{1680C7D4-7F13-4E6C-AAA9-9AC42C60C2EE}" srcOrd="0" destOrd="0" presId="urn:microsoft.com/office/officeart/2005/8/layout/hProcess4"/>
    <dgm:cxn modelId="{A387D744-D732-470A-B0BB-729F9CCCBE3D}" type="presParOf" srcId="{1680C7D4-7F13-4E6C-AAA9-9AC42C60C2EE}" destId="{C1DE2D7A-36F2-4B30-BD2F-6051670B0CF3}" srcOrd="0" destOrd="0" presId="urn:microsoft.com/office/officeart/2005/8/layout/hProcess4"/>
    <dgm:cxn modelId="{BD4AFADC-D7ED-4130-9713-C1508DD18E54}" type="presParOf" srcId="{1680C7D4-7F13-4E6C-AAA9-9AC42C60C2EE}" destId="{B476DD4A-1D6B-49B6-BE2E-4684E491CB3A}" srcOrd="1" destOrd="0" presId="urn:microsoft.com/office/officeart/2005/8/layout/hProcess4"/>
    <dgm:cxn modelId="{0E971583-52EF-49F1-8E24-D8343E677E31}" type="presParOf" srcId="{1680C7D4-7F13-4E6C-AAA9-9AC42C60C2EE}" destId="{E60FC2D2-9F0C-40CB-9203-648CB3717314}" srcOrd="2" destOrd="0" presId="urn:microsoft.com/office/officeart/2005/8/layout/hProcess4"/>
    <dgm:cxn modelId="{DA6B3A24-EDC7-48DB-A0E9-0E04E7122A57}" type="presParOf" srcId="{1680C7D4-7F13-4E6C-AAA9-9AC42C60C2EE}" destId="{246744E5-0B8F-442A-BA08-6CCB19D91FB9}" srcOrd="3" destOrd="0" presId="urn:microsoft.com/office/officeart/2005/8/layout/hProcess4"/>
    <dgm:cxn modelId="{3B95D6B1-A0C1-44E7-B883-88E6A1D08564}" type="presParOf" srcId="{1680C7D4-7F13-4E6C-AAA9-9AC42C60C2EE}" destId="{0CAE0AC9-5870-4252-BC6D-15FC4039D31F}" srcOrd="4" destOrd="0" presId="urn:microsoft.com/office/officeart/2005/8/layout/hProcess4"/>
    <dgm:cxn modelId="{DB893606-9CE2-4CEC-94FC-76DD8DC848F7}" type="presParOf" srcId="{106C4DF6-F038-4A0F-B38A-E6E944DB20E1}" destId="{026E91BF-5F24-408C-8868-00EEC944C958}" srcOrd="1" destOrd="0" presId="urn:microsoft.com/office/officeart/2005/8/layout/hProcess4"/>
    <dgm:cxn modelId="{DA73B4BA-D0DD-427E-B6CB-16EFB377DCD1}" type="presParOf" srcId="{106C4DF6-F038-4A0F-B38A-E6E944DB20E1}" destId="{2ABDACE4-BCD4-4550-895D-AE2D8C956B77}" srcOrd="2" destOrd="0" presId="urn:microsoft.com/office/officeart/2005/8/layout/hProcess4"/>
    <dgm:cxn modelId="{128A875E-3B10-4A35-8D8C-BDDCA9F06392}" type="presParOf" srcId="{2ABDACE4-BCD4-4550-895D-AE2D8C956B77}" destId="{B3A8F1F9-9652-4FC9-9117-CBA71D9F0393}" srcOrd="0" destOrd="0" presId="urn:microsoft.com/office/officeart/2005/8/layout/hProcess4"/>
    <dgm:cxn modelId="{B5B62462-3E1C-490F-BAA2-B1BAAD2F1BB7}" type="presParOf" srcId="{2ABDACE4-BCD4-4550-895D-AE2D8C956B77}" destId="{E640D8F5-2839-482F-AC60-7F4F7D6765F2}" srcOrd="1" destOrd="0" presId="urn:microsoft.com/office/officeart/2005/8/layout/hProcess4"/>
    <dgm:cxn modelId="{7DBE0261-BD0B-4E99-93AF-6812F8164253}" type="presParOf" srcId="{2ABDACE4-BCD4-4550-895D-AE2D8C956B77}" destId="{662D11F2-B6DE-4ED1-9D50-9F52E406AB83}" srcOrd="2" destOrd="0" presId="urn:microsoft.com/office/officeart/2005/8/layout/hProcess4"/>
    <dgm:cxn modelId="{D82926AB-CC1D-44BC-9E30-2D37504368EF}" type="presParOf" srcId="{2ABDACE4-BCD4-4550-895D-AE2D8C956B77}" destId="{01910B84-CC39-4A55-87B1-16668A89530C}" srcOrd="3" destOrd="0" presId="urn:microsoft.com/office/officeart/2005/8/layout/hProcess4"/>
    <dgm:cxn modelId="{8C8A4A2A-A1D6-4F90-9232-118CD82D0D65}" type="presParOf" srcId="{2ABDACE4-BCD4-4550-895D-AE2D8C956B77}" destId="{2E58A982-B934-47E4-BD7E-9EA224B72BB5}" srcOrd="4" destOrd="0" presId="urn:microsoft.com/office/officeart/2005/8/layout/hProcess4"/>
    <dgm:cxn modelId="{EDEE44FB-0F4B-4DE5-AA91-B932805EE6D9}" type="presParOf" srcId="{106C4DF6-F038-4A0F-B38A-E6E944DB20E1}" destId="{F3695A65-EA62-4EFF-A08D-98F9C3CD45EB}" srcOrd="3" destOrd="0" presId="urn:microsoft.com/office/officeart/2005/8/layout/hProcess4"/>
    <dgm:cxn modelId="{55877E69-1685-41AC-9F7A-3A26F59515B2}" type="presParOf" srcId="{106C4DF6-F038-4A0F-B38A-E6E944DB20E1}" destId="{7BE79A7B-2BC9-4D53-9F6C-D2699BD58FA1}" srcOrd="4" destOrd="0" presId="urn:microsoft.com/office/officeart/2005/8/layout/hProcess4"/>
    <dgm:cxn modelId="{8D97D070-CC46-4DD0-BB0A-91F53F8BA7E4}" type="presParOf" srcId="{7BE79A7B-2BC9-4D53-9F6C-D2699BD58FA1}" destId="{4EA6463C-AF00-43EC-BBF8-7E54E3C167AD}" srcOrd="0" destOrd="0" presId="urn:microsoft.com/office/officeart/2005/8/layout/hProcess4"/>
    <dgm:cxn modelId="{FB983546-DC0F-4EC7-9E80-A96B918667FA}" type="presParOf" srcId="{7BE79A7B-2BC9-4D53-9F6C-D2699BD58FA1}" destId="{F4757612-7054-4365-9C1B-2A97BBBD30A3}" srcOrd="1" destOrd="0" presId="urn:microsoft.com/office/officeart/2005/8/layout/hProcess4"/>
    <dgm:cxn modelId="{AA8F6E2F-5A8D-47DC-AE77-2AE6B839313A}" type="presParOf" srcId="{7BE79A7B-2BC9-4D53-9F6C-D2699BD58FA1}" destId="{651ECF0F-261E-4CAD-980F-1DF160443637}" srcOrd="2" destOrd="0" presId="urn:microsoft.com/office/officeart/2005/8/layout/hProcess4"/>
    <dgm:cxn modelId="{51847F49-329B-4536-99AE-735B3FD1784B}" type="presParOf" srcId="{7BE79A7B-2BC9-4D53-9F6C-D2699BD58FA1}" destId="{1D288919-5771-4EB8-8A6C-15EC7946D03B}" srcOrd="3" destOrd="0" presId="urn:microsoft.com/office/officeart/2005/8/layout/hProcess4"/>
    <dgm:cxn modelId="{212F722A-1815-405D-9967-7716AEA89A9E}" type="presParOf" srcId="{7BE79A7B-2BC9-4D53-9F6C-D2699BD58FA1}" destId="{64FFD7BD-CABB-49A8-8E43-E2129D8CB5B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0485E3-0569-41E2-8A66-2A40F83EE1FB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8CF7E77-F1E4-4DF5-A369-E1FE1466BA96}">
      <dgm:prSet phldrT="[Texto]"/>
      <dgm:spPr/>
      <dgm:t>
        <a:bodyPr/>
        <a:lstStyle/>
        <a:p>
          <a:r>
            <a:rPr lang="es-EC" dirty="0" smtClean="0"/>
            <a:t>Falta de Informes de Disponibilidad de Rosas</a:t>
          </a:r>
          <a:endParaRPr lang="es-ES" dirty="0"/>
        </a:p>
      </dgm:t>
    </dgm:pt>
    <dgm:pt modelId="{742C8AF5-1345-4CDF-AF42-3191E6E08CB4}" type="parTrans" cxnId="{C4B0A844-7623-40D4-922B-62F70AA2592C}">
      <dgm:prSet/>
      <dgm:spPr/>
      <dgm:t>
        <a:bodyPr/>
        <a:lstStyle/>
        <a:p>
          <a:endParaRPr lang="es-ES"/>
        </a:p>
      </dgm:t>
    </dgm:pt>
    <dgm:pt modelId="{358AE4EF-713F-42EA-8A4F-786828CFCCED}" type="sibTrans" cxnId="{C4B0A844-7623-40D4-922B-62F70AA2592C}">
      <dgm:prSet/>
      <dgm:spPr/>
      <dgm:t>
        <a:bodyPr/>
        <a:lstStyle/>
        <a:p>
          <a:endParaRPr lang="es-ES"/>
        </a:p>
      </dgm:t>
    </dgm:pt>
    <dgm:pt modelId="{C4C7390F-A43C-4E43-8EA3-A07BB3E33F38}">
      <dgm:prSet phldrT="[Texto]"/>
      <dgm:spPr/>
      <dgm:t>
        <a:bodyPr/>
        <a:lstStyle/>
        <a:p>
          <a:r>
            <a:rPr lang="es-EC" dirty="0" smtClean="0"/>
            <a:t>Conclusión: Retraso en Negociación, disponibilidad inexacta de rosas </a:t>
          </a:r>
          <a:endParaRPr lang="es-ES" dirty="0"/>
        </a:p>
      </dgm:t>
    </dgm:pt>
    <dgm:pt modelId="{719A744F-E08F-4E86-BF38-9D3FA475A7C1}" type="parTrans" cxnId="{0E7926D4-EF01-457B-B093-EE44337FF1CE}">
      <dgm:prSet/>
      <dgm:spPr/>
      <dgm:t>
        <a:bodyPr/>
        <a:lstStyle/>
        <a:p>
          <a:endParaRPr lang="es-ES"/>
        </a:p>
      </dgm:t>
    </dgm:pt>
    <dgm:pt modelId="{7AD0778A-4908-4595-887B-600468A33B71}" type="sibTrans" cxnId="{0E7926D4-EF01-457B-B093-EE44337FF1CE}">
      <dgm:prSet/>
      <dgm:spPr/>
      <dgm:t>
        <a:bodyPr/>
        <a:lstStyle/>
        <a:p>
          <a:endParaRPr lang="es-ES"/>
        </a:p>
      </dgm:t>
    </dgm:pt>
    <dgm:pt modelId="{AE10D164-FDC3-4B40-9854-85E6F883BCCA}">
      <dgm:prSet phldrT="[Texto]"/>
      <dgm:spPr/>
      <dgm:t>
        <a:bodyPr/>
        <a:lstStyle/>
        <a:p>
          <a:r>
            <a:rPr lang="es-EC" dirty="0" smtClean="0"/>
            <a:t>Recomendación: Cumplir con las política internas, disponibilidad por escrito</a:t>
          </a:r>
          <a:endParaRPr lang="es-ES" dirty="0"/>
        </a:p>
      </dgm:t>
    </dgm:pt>
    <dgm:pt modelId="{DECC0639-85C2-4187-8F06-F1C600EA6DEC}" type="parTrans" cxnId="{0626BB9E-A28A-4705-B102-DE74D46431D4}">
      <dgm:prSet/>
      <dgm:spPr/>
      <dgm:t>
        <a:bodyPr/>
        <a:lstStyle/>
        <a:p>
          <a:endParaRPr lang="es-ES"/>
        </a:p>
      </dgm:t>
    </dgm:pt>
    <dgm:pt modelId="{DA38A588-0CC1-4833-823C-40E657F7C7B0}" type="sibTrans" cxnId="{0626BB9E-A28A-4705-B102-DE74D46431D4}">
      <dgm:prSet/>
      <dgm:spPr/>
      <dgm:t>
        <a:bodyPr/>
        <a:lstStyle/>
        <a:p>
          <a:endParaRPr lang="es-ES"/>
        </a:p>
      </dgm:t>
    </dgm:pt>
    <dgm:pt modelId="{BC802CB9-85DE-4534-8FFD-67A8A2255D2D}">
      <dgm:prSet phldrT="[Texto]"/>
      <dgm:spPr/>
      <dgm:t>
        <a:bodyPr/>
        <a:lstStyle/>
        <a:p>
          <a:r>
            <a:rPr lang="es-EC" dirty="0" smtClean="0"/>
            <a:t>Falta de Efectividad de Negociación</a:t>
          </a:r>
          <a:endParaRPr lang="es-ES" dirty="0"/>
        </a:p>
      </dgm:t>
    </dgm:pt>
    <dgm:pt modelId="{367A505B-FD5E-4E45-BE7E-B4A6D55A21C6}" type="parTrans" cxnId="{93736E23-0280-4CBF-8D85-91446418284F}">
      <dgm:prSet/>
      <dgm:spPr/>
      <dgm:t>
        <a:bodyPr/>
        <a:lstStyle/>
        <a:p>
          <a:endParaRPr lang="es-ES"/>
        </a:p>
      </dgm:t>
    </dgm:pt>
    <dgm:pt modelId="{F93E2E81-7FBA-4A5B-ADDB-2842867E31FA}" type="sibTrans" cxnId="{93736E23-0280-4CBF-8D85-91446418284F}">
      <dgm:prSet/>
      <dgm:spPr/>
      <dgm:t>
        <a:bodyPr/>
        <a:lstStyle/>
        <a:p>
          <a:endParaRPr lang="es-ES"/>
        </a:p>
      </dgm:t>
    </dgm:pt>
    <dgm:pt modelId="{C2FD70BE-33F7-42E1-B628-C4AD5208DBF6}">
      <dgm:prSet phldrT="[Texto]"/>
      <dgm:spPr/>
      <dgm:t>
        <a:bodyPr/>
        <a:lstStyle/>
        <a:p>
          <a:r>
            <a:rPr lang="es-EC" dirty="0" smtClean="0"/>
            <a:t>Conclusión: Cantidad y Variedad de Rosas inexactas negociación NO concretada</a:t>
          </a:r>
          <a:endParaRPr lang="es-ES" dirty="0"/>
        </a:p>
      </dgm:t>
    </dgm:pt>
    <dgm:pt modelId="{19427C57-E155-48F8-B3CA-7E04DD84E763}" type="parTrans" cxnId="{E74CA2F7-F8DA-4586-BF5F-9534DB3EA389}">
      <dgm:prSet/>
      <dgm:spPr/>
      <dgm:t>
        <a:bodyPr/>
        <a:lstStyle/>
        <a:p>
          <a:endParaRPr lang="es-ES"/>
        </a:p>
      </dgm:t>
    </dgm:pt>
    <dgm:pt modelId="{F5388BCF-4BA3-4195-99BB-E8C3E27750D1}" type="sibTrans" cxnId="{E74CA2F7-F8DA-4586-BF5F-9534DB3EA389}">
      <dgm:prSet/>
      <dgm:spPr/>
      <dgm:t>
        <a:bodyPr/>
        <a:lstStyle/>
        <a:p>
          <a:endParaRPr lang="es-ES"/>
        </a:p>
      </dgm:t>
    </dgm:pt>
    <dgm:pt modelId="{948E24E1-7C44-4FAF-A26A-5C025F68D10E}">
      <dgm:prSet phldrT="[Texto]"/>
      <dgm:spPr/>
      <dgm:t>
        <a:bodyPr/>
        <a:lstStyle/>
        <a:p>
          <a:r>
            <a:rPr lang="es-EC" dirty="0" smtClean="0"/>
            <a:t>Recomendación:  Ingresar al Sistema y elabora informe de disponibilidad</a:t>
          </a:r>
          <a:endParaRPr lang="es-ES" dirty="0"/>
        </a:p>
      </dgm:t>
    </dgm:pt>
    <dgm:pt modelId="{24AA74F0-F19B-4812-9D15-A8CA5C639D99}" type="parTrans" cxnId="{9405E248-CD78-48DD-A925-36537A67806E}">
      <dgm:prSet/>
      <dgm:spPr/>
      <dgm:t>
        <a:bodyPr/>
        <a:lstStyle/>
        <a:p>
          <a:endParaRPr lang="es-ES"/>
        </a:p>
      </dgm:t>
    </dgm:pt>
    <dgm:pt modelId="{84143CBE-66E4-43AB-BBC5-0A1EFED694E5}" type="sibTrans" cxnId="{9405E248-CD78-48DD-A925-36537A67806E}">
      <dgm:prSet/>
      <dgm:spPr/>
      <dgm:t>
        <a:bodyPr/>
        <a:lstStyle/>
        <a:p>
          <a:endParaRPr lang="es-ES"/>
        </a:p>
      </dgm:t>
    </dgm:pt>
    <dgm:pt modelId="{C147B4CB-0C1A-400D-8079-8404BF2BA05E}">
      <dgm:prSet phldrT="[Texto]"/>
      <dgm:spPr/>
      <dgm:t>
        <a:bodyPr/>
        <a:lstStyle/>
        <a:p>
          <a:r>
            <a:rPr lang="es-EC" dirty="0" smtClean="0"/>
            <a:t>Afectaciones en la Características de las Rosas</a:t>
          </a:r>
          <a:endParaRPr lang="es-ES" dirty="0"/>
        </a:p>
      </dgm:t>
    </dgm:pt>
    <dgm:pt modelId="{84F3ADC2-A9F9-4856-9868-51413F3D9F08}" type="parTrans" cxnId="{4475BC5B-730D-4A62-9093-2B564036E7B7}">
      <dgm:prSet/>
      <dgm:spPr/>
      <dgm:t>
        <a:bodyPr/>
        <a:lstStyle/>
        <a:p>
          <a:endParaRPr lang="es-ES"/>
        </a:p>
      </dgm:t>
    </dgm:pt>
    <dgm:pt modelId="{ED191AD8-ACA5-4675-BC50-0101B0DB67E0}" type="sibTrans" cxnId="{4475BC5B-730D-4A62-9093-2B564036E7B7}">
      <dgm:prSet/>
      <dgm:spPr/>
      <dgm:t>
        <a:bodyPr/>
        <a:lstStyle/>
        <a:p>
          <a:endParaRPr lang="es-ES"/>
        </a:p>
      </dgm:t>
    </dgm:pt>
    <dgm:pt modelId="{F9D551A0-9D59-4368-8EA6-B189B66427AD}">
      <dgm:prSet phldrT="[Texto]"/>
      <dgm:spPr/>
      <dgm:t>
        <a:bodyPr/>
        <a:lstStyle/>
        <a:p>
          <a:r>
            <a:rPr lang="es-EC" dirty="0" smtClean="0"/>
            <a:t>Conclusión: Rosas con características inadecuadas para exportación</a:t>
          </a:r>
          <a:endParaRPr lang="es-ES" dirty="0"/>
        </a:p>
      </dgm:t>
    </dgm:pt>
    <dgm:pt modelId="{B20D0C65-5A13-46C6-94AB-7BFD4C03131C}" type="parTrans" cxnId="{22290109-D5D2-45A8-8CA5-BCEE728F641B}">
      <dgm:prSet/>
      <dgm:spPr/>
      <dgm:t>
        <a:bodyPr/>
        <a:lstStyle/>
        <a:p>
          <a:endParaRPr lang="es-ES"/>
        </a:p>
      </dgm:t>
    </dgm:pt>
    <dgm:pt modelId="{44052C1D-9CDF-4D07-8462-88E9A9ED0D3C}" type="sibTrans" cxnId="{22290109-D5D2-45A8-8CA5-BCEE728F641B}">
      <dgm:prSet/>
      <dgm:spPr/>
      <dgm:t>
        <a:bodyPr/>
        <a:lstStyle/>
        <a:p>
          <a:endParaRPr lang="es-ES"/>
        </a:p>
      </dgm:t>
    </dgm:pt>
    <dgm:pt modelId="{02CD802A-CAA3-456E-86BC-C2E3C14E18DD}">
      <dgm:prSet phldrT="[Texto]"/>
      <dgm:spPr/>
      <dgm:t>
        <a:bodyPr/>
        <a:lstStyle/>
        <a:p>
          <a:r>
            <a:rPr lang="es-EC" dirty="0" smtClean="0"/>
            <a:t>Recomendación:  Elaborar Plan de Prevención</a:t>
          </a:r>
          <a:endParaRPr lang="es-ES" dirty="0"/>
        </a:p>
      </dgm:t>
    </dgm:pt>
    <dgm:pt modelId="{1AAF2E09-66EB-45BD-AAFE-EC28401C664D}" type="parTrans" cxnId="{530E6A41-7F3F-46AF-9E9F-E7488A3525C2}">
      <dgm:prSet/>
      <dgm:spPr/>
      <dgm:t>
        <a:bodyPr/>
        <a:lstStyle/>
        <a:p>
          <a:endParaRPr lang="es-ES"/>
        </a:p>
      </dgm:t>
    </dgm:pt>
    <dgm:pt modelId="{1FEEA587-C04F-42CD-BD7F-F76A8FADD591}" type="sibTrans" cxnId="{530E6A41-7F3F-46AF-9E9F-E7488A3525C2}">
      <dgm:prSet/>
      <dgm:spPr/>
      <dgm:t>
        <a:bodyPr/>
        <a:lstStyle/>
        <a:p>
          <a:endParaRPr lang="es-ES"/>
        </a:p>
      </dgm:t>
    </dgm:pt>
    <dgm:pt modelId="{EFB3C817-6B54-42EA-BAAB-68A37CFB33C0}" type="pres">
      <dgm:prSet presAssocID="{9F0485E3-0569-41E2-8A66-2A40F83EE1FB}" presName="Name0" presStyleCnt="0">
        <dgm:presLayoutVars>
          <dgm:dir/>
          <dgm:animLvl val="lvl"/>
          <dgm:resizeHandles val="exact"/>
        </dgm:presLayoutVars>
      </dgm:prSet>
      <dgm:spPr/>
    </dgm:pt>
    <dgm:pt modelId="{9406ED13-C8C1-4BC3-B468-2F98E21B000C}" type="pres">
      <dgm:prSet presAssocID="{C147B4CB-0C1A-400D-8079-8404BF2BA05E}" presName="boxAndChildren" presStyleCnt="0"/>
      <dgm:spPr/>
    </dgm:pt>
    <dgm:pt modelId="{6083DA88-9107-4AFD-BF9B-079F2117978B}" type="pres">
      <dgm:prSet presAssocID="{C147B4CB-0C1A-400D-8079-8404BF2BA05E}" presName="parentTextBox" presStyleLbl="node1" presStyleIdx="0" presStyleCnt="3"/>
      <dgm:spPr/>
      <dgm:t>
        <a:bodyPr/>
        <a:lstStyle/>
        <a:p>
          <a:endParaRPr lang="es-ES"/>
        </a:p>
      </dgm:t>
    </dgm:pt>
    <dgm:pt modelId="{C647EF5B-F455-4C49-90EE-236A0A98A2DD}" type="pres">
      <dgm:prSet presAssocID="{C147B4CB-0C1A-400D-8079-8404BF2BA05E}" presName="entireBox" presStyleLbl="node1" presStyleIdx="0" presStyleCnt="3"/>
      <dgm:spPr/>
      <dgm:t>
        <a:bodyPr/>
        <a:lstStyle/>
        <a:p>
          <a:endParaRPr lang="es-ES"/>
        </a:p>
      </dgm:t>
    </dgm:pt>
    <dgm:pt modelId="{492FE37C-2FC0-439C-95DA-E89429898764}" type="pres">
      <dgm:prSet presAssocID="{C147B4CB-0C1A-400D-8079-8404BF2BA05E}" presName="descendantBox" presStyleCnt="0"/>
      <dgm:spPr/>
    </dgm:pt>
    <dgm:pt modelId="{D6D99478-4AAE-4A6B-A874-71233445075E}" type="pres">
      <dgm:prSet presAssocID="{F9D551A0-9D59-4368-8EA6-B189B66427A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77D198-AF3C-400E-A6C2-1A714618C50F}" type="pres">
      <dgm:prSet presAssocID="{02CD802A-CAA3-456E-86BC-C2E3C14E18D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11F51-19E6-442C-91AB-F1064DAC7E85}" type="pres">
      <dgm:prSet presAssocID="{F93E2E81-7FBA-4A5B-ADDB-2842867E31FA}" presName="sp" presStyleCnt="0"/>
      <dgm:spPr/>
    </dgm:pt>
    <dgm:pt modelId="{77B48330-3DAF-4C9E-9DC0-B40B7638CA4C}" type="pres">
      <dgm:prSet presAssocID="{BC802CB9-85DE-4534-8FFD-67A8A2255D2D}" presName="arrowAndChildren" presStyleCnt="0"/>
      <dgm:spPr/>
    </dgm:pt>
    <dgm:pt modelId="{5F57A706-CFB0-4A93-B61D-AC7DA063BCE5}" type="pres">
      <dgm:prSet presAssocID="{BC802CB9-85DE-4534-8FFD-67A8A2255D2D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D05104F9-C4A3-4C20-A37B-EA28AB76D7E8}" type="pres">
      <dgm:prSet presAssocID="{BC802CB9-85DE-4534-8FFD-67A8A2255D2D}" presName="arrow" presStyleLbl="node1" presStyleIdx="1" presStyleCnt="3"/>
      <dgm:spPr/>
      <dgm:t>
        <a:bodyPr/>
        <a:lstStyle/>
        <a:p>
          <a:endParaRPr lang="es-ES"/>
        </a:p>
      </dgm:t>
    </dgm:pt>
    <dgm:pt modelId="{522F7899-E3E7-4B42-98DC-F30733E7F3DA}" type="pres">
      <dgm:prSet presAssocID="{BC802CB9-85DE-4534-8FFD-67A8A2255D2D}" presName="descendantArrow" presStyleCnt="0"/>
      <dgm:spPr/>
    </dgm:pt>
    <dgm:pt modelId="{9F3AD960-796B-462E-8475-0E42DE300DAD}" type="pres">
      <dgm:prSet presAssocID="{C2FD70BE-33F7-42E1-B628-C4AD5208DBF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01F067-2D2B-402C-A46C-A56DF6A914EC}" type="pres">
      <dgm:prSet presAssocID="{948E24E1-7C44-4FAF-A26A-5C025F68D10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4FC52-C4F4-4399-B87B-38DDA7D9671B}" type="pres">
      <dgm:prSet presAssocID="{358AE4EF-713F-42EA-8A4F-786828CFCCED}" presName="sp" presStyleCnt="0"/>
      <dgm:spPr/>
    </dgm:pt>
    <dgm:pt modelId="{307BD774-DD18-49F8-AF64-C5ECCD602158}" type="pres">
      <dgm:prSet presAssocID="{E8CF7E77-F1E4-4DF5-A369-E1FE1466BA96}" presName="arrowAndChildren" presStyleCnt="0"/>
      <dgm:spPr/>
    </dgm:pt>
    <dgm:pt modelId="{8423DBA6-5DD2-4465-919F-51F790FB99D9}" type="pres">
      <dgm:prSet presAssocID="{E8CF7E77-F1E4-4DF5-A369-E1FE1466BA96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4C1E0BA3-8C53-46A2-828A-3E1878DEF530}" type="pres">
      <dgm:prSet presAssocID="{E8CF7E77-F1E4-4DF5-A369-E1FE1466BA96}" presName="arrow" presStyleLbl="node1" presStyleIdx="2" presStyleCnt="3" custLinFactNeighborX="-741" custLinFactNeighborY="635"/>
      <dgm:spPr/>
      <dgm:t>
        <a:bodyPr/>
        <a:lstStyle/>
        <a:p>
          <a:endParaRPr lang="es-ES"/>
        </a:p>
      </dgm:t>
    </dgm:pt>
    <dgm:pt modelId="{BD74BA3B-DA05-48C0-BB78-3B60C157EFC7}" type="pres">
      <dgm:prSet presAssocID="{E8CF7E77-F1E4-4DF5-A369-E1FE1466BA96}" presName="descendantArrow" presStyleCnt="0"/>
      <dgm:spPr/>
    </dgm:pt>
    <dgm:pt modelId="{9F7B69D2-9302-4FC6-9DEB-C8BF2DEE490A}" type="pres">
      <dgm:prSet presAssocID="{C4C7390F-A43C-4E43-8EA3-A07BB3E33F3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A8CA7-8156-4A6A-8B27-9472D1531FEC}" type="pres">
      <dgm:prSet presAssocID="{AE10D164-FDC3-4B40-9854-85E6F883BCC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05E248-CD78-48DD-A925-36537A67806E}" srcId="{BC802CB9-85DE-4534-8FFD-67A8A2255D2D}" destId="{948E24E1-7C44-4FAF-A26A-5C025F68D10E}" srcOrd="1" destOrd="0" parTransId="{24AA74F0-F19B-4812-9D15-A8CA5C639D99}" sibTransId="{84143CBE-66E4-43AB-BBC5-0A1EFED694E5}"/>
    <dgm:cxn modelId="{93736E23-0280-4CBF-8D85-91446418284F}" srcId="{9F0485E3-0569-41E2-8A66-2A40F83EE1FB}" destId="{BC802CB9-85DE-4534-8FFD-67A8A2255D2D}" srcOrd="1" destOrd="0" parTransId="{367A505B-FD5E-4E45-BE7E-B4A6D55A21C6}" sibTransId="{F93E2E81-7FBA-4A5B-ADDB-2842867E31FA}"/>
    <dgm:cxn modelId="{9C55207B-517C-4B42-A41E-901480F7DB52}" type="presOf" srcId="{C147B4CB-0C1A-400D-8079-8404BF2BA05E}" destId="{6083DA88-9107-4AFD-BF9B-079F2117978B}" srcOrd="0" destOrd="0" presId="urn:microsoft.com/office/officeart/2005/8/layout/process4"/>
    <dgm:cxn modelId="{EAA398D8-DC9A-4816-9504-5F361CC14A33}" type="presOf" srcId="{BC802CB9-85DE-4534-8FFD-67A8A2255D2D}" destId="{D05104F9-C4A3-4C20-A37B-EA28AB76D7E8}" srcOrd="1" destOrd="0" presId="urn:microsoft.com/office/officeart/2005/8/layout/process4"/>
    <dgm:cxn modelId="{99BC7827-1157-4EFA-A9F3-7F10E54ABEBB}" type="presOf" srcId="{C147B4CB-0C1A-400D-8079-8404BF2BA05E}" destId="{C647EF5B-F455-4C49-90EE-236A0A98A2DD}" srcOrd="1" destOrd="0" presId="urn:microsoft.com/office/officeart/2005/8/layout/process4"/>
    <dgm:cxn modelId="{C838E22C-3DAF-4072-BAB3-A8B84709D50C}" type="presOf" srcId="{C2FD70BE-33F7-42E1-B628-C4AD5208DBF6}" destId="{9F3AD960-796B-462E-8475-0E42DE300DAD}" srcOrd="0" destOrd="0" presId="urn:microsoft.com/office/officeart/2005/8/layout/process4"/>
    <dgm:cxn modelId="{22290109-D5D2-45A8-8CA5-BCEE728F641B}" srcId="{C147B4CB-0C1A-400D-8079-8404BF2BA05E}" destId="{F9D551A0-9D59-4368-8EA6-B189B66427AD}" srcOrd="0" destOrd="0" parTransId="{B20D0C65-5A13-46C6-94AB-7BFD4C03131C}" sibTransId="{44052C1D-9CDF-4D07-8462-88E9A9ED0D3C}"/>
    <dgm:cxn modelId="{C4B0A844-7623-40D4-922B-62F70AA2592C}" srcId="{9F0485E3-0569-41E2-8A66-2A40F83EE1FB}" destId="{E8CF7E77-F1E4-4DF5-A369-E1FE1466BA96}" srcOrd="0" destOrd="0" parTransId="{742C8AF5-1345-4CDF-AF42-3191E6E08CB4}" sibTransId="{358AE4EF-713F-42EA-8A4F-786828CFCCED}"/>
    <dgm:cxn modelId="{F62176FB-93C4-4070-BA81-A8068BE373DA}" type="presOf" srcId="{C4C7390F-A43C-4E43-8EA3-A07BB3E33F38}" destId="{9F7B69D2-9302-4FC6-9DEB-C8BF2DEE490A}" srcOrd="0" destOrd="0" presId="urn:microsoft.com/office/officeart/2005/8/layout/process4"/>
    <dgm:cxn modelId="{84C1E769-BA23-426C-ACE0-B71281CBD86F}" type="presOf" srcId="{BC802CB9-85DE-4534-8FFD-67A8A2255D2D}" destId="{5F57A706-CFB0-4A93-B61D-AC7DA063BCE5}" srcOrd="0" destOrd="0" presId="urn:microsoft.com/office/officeart/2005/8/layout/process4"/>
    <dgm:cxn modelId="{F197972F-3C68-47FD-8755-BE8871D807B3}" type="presOf" srcId="{02CD802A-CAA3-456E-86BC-C2E3C14E18DD}" destId="{DD77D198-AF3C-400E-A6C2-1A714618C50F}" srcOrd="0" destOrd="0" presId="urn:microsoft.com/office/officeart/2005/8/layout/process4"/>
    <dgm:cxn modelId="{46E4325C-CADA-45B9-B7A2-DBA4FC11DD9A}" type="presOf" srcId="{F9D551A0-9D59-4368-8EA6-B189B66427AD}" destId="{D6D99478-4AAE-4A6B-A874-71233445075E}" srcOrd="0" destOrd="0" presId="urn:microsoft.com/office/officeart/2005/8/layout/process4"/>
    <dgm:cxn modelId="{95EC18E6-B55A-4902-B0A4-5169E7463A02}" type="presOf" srcId="{E8CF7E77-F1E4-4DF5-A369-E1FE1466BA96}" destId="{8423DBA6-5DD2-4465-919F-51F790FB99D9}" srcOrd="0" destOrd="0" presId="urn:microsoft.com/office/officeart/2005/8/layout/process4"/>
    <dgm:cxn modelId="{E74CA2F7-F8DA-4586-BF5F-9534DB3EA389}" srcId="{BC802CB9-85DE-4534-8FFD-67A8A2255D2D}" destId="{C2FD70BE-33F7-42E1-B628-C4AD5208DBF6}" srcOrd="0" destOrd="0" parTransId="{19427C57-E155-48F8-B3CA-7E04DD84E763}" sibTransId="{F5388BCF-4BA3-4195-99BB-E8C3E27750D1}"/>
    <dgm:cxn modelId="{530E6A41-7F3F-46AF-9E9F-E7488A3525C2}" srcId="{C147B4CB-0C1A-400D-8079-8404BF2BA05E}" destId="{02CD802A-CAA3-456E-86BC-C2E3C14E18DD}" srcOrd="1" destOrd="0" parTransId="{1AAF2E09-66EB-45BD-AAFE-EC28401C664D}" sibTransId="{1FEEA587-C04F-42CD-BD7F-F76A8FADD591}"/>
    <dgm:cxn modelId="{D6DC96FD-4810-41DD-99E7-CC7DC12D8C47}" type="presOf" srcId="{E8CF7E77-F1E4-4DF5-A369-E1FE1466BA96}" destId="{4C1E0BA3-8C53-46A2-828A-3E1878DEF530}" srcOrd="1" destOrd="0" presId="urn:microsoft.com/office/officeart/2005/8/layout/process4"/>
    <dgm:cxn modelId="{0E7926D4-EF01-457B-B093-EE44337FF1CE}" srcId="{E8CF7E77-F1E4-4DF5-A369-E1FE1466BA96}" destId="{C4C7390F-A43C-4E43-8EA3-A07BB3E33F38}" srcOrd="0" destOrd="0" parTransId="{719A744F-E08F-4E86-BF38-9D3FA475A7C1}" sibTransId="{7AD0778A-4908-4595-887B-600468A33B71}"/>
    <dgm:cxn modelId="{4475BC5B-730D-4A62-9093-2B564036E7B7}" srcId="{9F0485E3-0569-41E2-8A66-2A40F83EE1FB}" destId="{C147B4CB-0C1A-400D-8079-8404BF2BA05E}" srcOrd="2" destOrd="0" parTransId="{84F3ADC2-A9F9-4856-9868-51413F3D9F08}" sibTransId="{ED191AD8-ACA5-4675-BC50-0101B0DB67E0}"/>
    <dgm:cxn modelId="{F4CB6455-7D02-4AB6-97D6-66D085037486}" type="presOf" srcId="{948E24E1-7C44-4FAF-A26A-5C025F68D10E}" destId="{C301F067-2D2B-402C-A46C-A56DF6A914EC}" srcOrd="0" destOrd="0" presId="urn:microsoft.com/office/officeart/2005/8/layout/process4"/>
    <dgm:cxn modelId="{A536A032-6E87-4F23-9035-F8CFD2D54D17}" type="presOf" srcId="{9F0485E3-0569-41E2-8A66-2A40F83EE1FB}" destId="{EFB3C817-6B54-42EA-BAAB-68A37CFB33C0}" srcOrd="0" destOrd="0" presId="urn:microsoft.com/office/officeart/2005/8/layout/process4"/>
    <dgm:cxn modelId="{08D12C3F-9738-495F-AD6B-D5D0A202AE69}" type="presOf" srcId="{AE10D164-FDC3-4B40-9854-85E6F883BCCA}" destId="{570A8CA7-8156-4A6A-8B27-9472D1531FEC}" srcOrd="0" destOrd="0" presId="urn:microsoft.com/office/officeart/2005/8/layout/process4"/>
    <dgm:cxn modelId="{0626BB9E-A28A-4705-B102-DE74D46431D4}" srcId="{E8CF7E77-F1E4-4DF5-A369-E1FE1466BA96}" destId="{AE10D164-FDC3-4B40-9854-85E6F883BCCA}" srcOrd="1" destOrd="0" parTransId="{DECC0639-85C2-4187-8F06-F1C600EA6DEC}" sibTransId="{DA38A588-0CC1-4833-823C-40E657F7C7B0}"/>
    <dgm:cxn modelId="{8645FAC3-02C8-4194-A3D0-83670DADC995}" type="presParOf" srcId="{EFB3C817-6B54-42EA-BAAB-68A37CFB33C0}" destId="{9406ED13-C8C1-4BC3-B468-2F98E21B000C}" srcOrd="0" destOrd="0" presId="urn:microsoft.com/office/officeart/2005/8/layout/process4"/>
    <dgm:cxn modelId="{51E8541B-B3DE-4732-AF31-589A0B40A9B3}" type="presParOf" srcId="{9406ED13-C8C1-4BC3-B468-2F98E21B000C}" destId="{6083DA88-9107-4AFD-BF9B-079F2117978B}" srcOrd="0" destOrd="0" presId="urn:microsoft.com/office/officeart/2005/8/layout/process4"/>
    <dgm:cxn modelId="{7121E075-1CA8-4D05-9CC5-91DF324FCCB3}" type="presParOf" srcId="{9406ED13-C8C1-4BC3-B468-2F98E21B000C}" destId="{C647EF5B-F455-4C49-90EE-236A0A98A2DD}" srcOrd="1" destOrd="0" presId="urn:microsoft.com/office/officeart/2005/8/layout/process4"/>
    <dgm:cxn modelId="{616C1407-B4AC-4357-97B0-58028A61E6B4}" type="presParOf" srcId="{9406ED13-C8C1-4BC3-B468-2F98E21B000C}" destId="{492FE37C-2FC0-439C-95DA-E89429898764}" srcOrd="2" destOrd="0" presId="urn:microsoft.com/office/officeart/2005/8/layout/process4"/>
    <dgm:cxn modelId="{7C8395A0-FCEB-47AC-BC5D-4765FE2245C3}" type="presParOf" srcId="{492FE37C-2FC0-439C-95DA-E89429898764}" destId="{D6D99478-4AAE-4A6B-A874-71233445075E}" srcOrd="0" destOrd="0" presId="urn:microsoft.com/office/officeart/2005/8/layout/process4"/>
    <dgm:cxn modelId="{4863ACFC-6C63-4459-B311-C0AC2DFF8BFD}" type="presParOf" srcId="{492FE37C-2FC0-439C-95DA-E89429898764}" destId="{DD77D198-AF3C-400E-A6C2-1A714618C50F}" srcOrd="1" destOrd="0" presId="urn:microsoft.com/office/officeart/2005/8/layout/process4"/>
    <dgm:cxn modelId="{29B7B4FC-76D8-47E4-A703-E0DDC70B1CFD}" type="presParOf" srcId="{EFB3C817-6B54-42EA-BAAB-68A37CFB33C0}" destId="{0C811F51-19E6-442C-91AB-F1064DAC7E85}" srcOrd="1" destOrd="0" presId="urn:microsoft.com/office/officeart/2005/8/layout/process4"/>
    <dgm:cxn modelId="{959B1A0D-78CA-4F3C-A5A3-AD9AF5C8088E}" type="presParOf" srcId="{EFB3C817-6B54-42EA-BAAB-68A37CFB33C0}" destId="{77B48330-3DAF-4C9E-9DC0-B40B7638CA4C}" srcOrd="2" destOrd="0" presId="urn:microsoft.com/office/officeart/2005/8/layout/process4"/>
    <dgm:cxn modelId="{99CCAD95-DDD3-4245-B71D-62A6CC134E93}" type="presParOf" srcId="{77B48330-3DAF-4C9E-9DC0-B40B7638CA4C}" destId="{5F57A706-CFB0-4A93-B61D-AC7DA063BCE5}" srcOrd="0" destOrd="0" presId="urn:microsoft.com/office/officeart/2005/8/layout/process4"/>
    <dgm:cxn modelId="{C9761828-E922-430B-BD79-7D856F53D961}" type="presParOf" srcId="{77B48330-3DAF-4C9E-9DC0-B40B7638CA4C}" destId="{D05104F9-C4A3-4C20-A37B-EA28AB76D7E8}" srcOrd="1" destOrd="0" presId="urn:microsoft.com/office/officeart/2005/8/layout/process4"/>
    <dgm:cxn modelId="{BA159BD3-241D-44B8-AEC8-952C482CD676}" type="presParOf" srcId="{77B48330-3DAF-4C9E-9DC0-B40B7638CA4C}" destId="{522F7899-E3E7-4B42-98DC-F30733E7F3DA}" srcOrd="2" destOrd="0" presId="urn:microsoft.com/office/officeart/2005/8/layout/process4"/>
    <dgm:cxn modelId="{21807A1D-EDB6-4877-A019-5CD7A87DC7E8}" type="presParOf" srcId="{522F7899-E3E7-4B42-98DC-F30733E7F3DA}" destId="{9F3AD960-796B-462E-8475-0E42DE300DAD}" srcOrd="0" destOrd="0" presId="urn:microsoft.com/office/officeart/2005/8/layout/process4"/>
    <dgm:cxn modelId="{232A0631-ADBA-4EDB-A16C-959AE2FF23E6}" type="presParOf" srcId="{522F7899-E3E7-4B42-98DC-F30733E7F3DA}" destId="{C301F067-2D2B-402C-A46C-A56DF6A914EC}" srcOrd="1" destOrd="0" presId="urn:microsoft.com/office/officeart/2005/8/layout/process4"/>
    <dgm:cxn modelId="{82439CEC-C1BD-48A8-B85F-5A77F2E0E931}" type="presParOf" srcId="{EFB3C817-6B54-42EA-BAAB-68A37CFB33C0}" destId="{11C4FC52-C4F4-4399-B87B-38DDA7D9671B}" srcOrd="3" destOrd="0" presId="urn:microsoft.com/office/officeart/2005/8/layout/process4"/>
    <dgm:cxn modelId="{22997622-7040-4AE5-A6A1-28EE317C175D}" type="presParOf" srcId="{EFB3C817-6B54-42EA-BAAB-68A37CFB33C0}" destId="{307BD774-DD18-49F8-AF64-C5ECCD602158}" srcOrd="4" destOrd="0" presId="urn:microsoft.com/office/officeart/2005/8/layout/process4"/>
    <dgm:cxn modelId="{7F994FAA-A740-4FA5-A3A3-748E3C12E084}" type="presParOf" srcId="{307BD774-DD18-49F8-AF64-C5ECCD602158}" destId="{8423DBA6-5DD2-4465-919F-51F790FB99D9}" srcOrd="0" destOrd="0" presId="urn:microsoft.com/office/officeart/2005/8/layout/process4"/>
    <dgm:cxn modelId="{DBA61E10-14D9-4AEF-BA6A-616AC5ED3289}" type="presParOf" srcId="{307BD774-DD18-49F8-AF64-C5ECCD602158}" destId="{4C1E0BA3-8C53-46A2-828A-3E1878DEF530}" srcOrd="1" destOrd="0" presId="urn:microsoft.com/office/officeart/2005/8/layout/process4"/>
    <dgm:cxn modelId="{5B9D734C-AA35-498B-9184-25CB00F693D5}" type="presParOf" srcId="{307BD774-DD18-49F8-AF64-C5ECCD602158}" destId="{BD74BA3B-DA05-48C0-BB78-3B60C157EFC7}" srcOrd="2" destOrd="0" presId="urn:microsoft.com/office/officeart/2005/8/layout/process4"/>
    <dgm:cxn modelId="{80CB0DF2-81B5-42E7-8924-5065BB8D19B4}" type="presParOf" srcId="{BD74BA3B-DA05-48C0-BB78-3B60C157EFC7}" destId="{9F7B69D2-9302-4FC6-9DEB-C8BF2DEE490A}" srcOrd="0" destOrd="0" presId="urn:microsoft.com/office/officeart/2005/8/layout/process4"/>
    <dgm:cxn modelId="{EB8DE5AC-714C-4034-8720-42C883FFC912}" type="presParOf" srcId="{BD74BA3B-DA05-48C0-BB78-3B60C157EFC7}" destId="{570A8CA7-8156-4A6A-8B27-9472D1531FE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BFE7B-5362-494D-95AC-09357679171E}">
      <dsp:nvSpPr>
        <dsp:cNvPr id="0" name=""/>
        <dsp:cNvSpPr/>
      </dsp:nvSpPr>
      <dsp:spPr>
        <a:xfrm>
          <a:off x="2220" y="645553"/>
          <a:ext cx="2705331" cy="10821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Riesgos propios del negocio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43286" y="645553"/>
        <a:ext cx="1623199" cy="1082132"/>
      </dsp:txXfrm>
    </dsp:sp>
    <dsp:sp modelId="{82D6A92A-7906-478D-9554-270A0C8E00A8}">
      <dsp:nvSpPr>
        <dsp:cNvPr id="0" name=""/>
        <dsp:cNvSpPr/>
      </dsp:nvSpPr>
      <dsp:spPr>
        <a:xfrm>
          <a:off x="2437018" y="674348"/>
          <a:ext cx="2705331" cy="1082132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Evaluación de desempeño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978084" y="674348"/>
        <a:ext cx="1623199" cy="1082132"/>
      </dsp:txXfrm>
    </dsp:sp>
    <dsp:sp modelId="{862654CC-C822-4F72-8F87-72CBEBFDC8CE}">
      <dsp:nvSpPr>
        <dsp:cNvPr id="0" name=""/>
        <dsp:cNvSpPr/>
      </dsp:nvSpPr>
      <dsp:spPr>
        <a:xfrm>
          <a:off x="4871817" y="674348"/>
          <a:ext cx="2705331" cy="108213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Determinar eficiencia y eficacia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5412883" y="674348"/>
        <a:ext cx="1623199" cy="10821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7EF5B-F455-4C49-90EE-236A0A98A2DD}">
      <dsp:nvSpPr>
        <dsp:cNvPr id="0" name=""/>
        <dsp:cNvSpPr/>
      </dsp:nvSpPr>
      <dsp:spPr>
        <a:xfrm>
          <a:off x="0" y="3905183"/>
          <a:ext cx="6514204" cy="12817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Clientes en Mora</a:t>
          </a:r>
          <a:endParaRPr lang="es-ES" sz="2400" kern="1200" dirty="0"/>
        </a:p>
      </dsp:txBody>
      <dsp:txXfrm>
        <a:off x="0" y="3905183"/>
        <a:ext cx="6514204" cy="692154"/>
      </dsp:txXfrm>
    </dsp:sp>
    <dsp:sp modelId="{D6D99478-4AAE-4A6B-A874-71233445075E}">
      <dsp:nvSpPr>
        <dsp:cNvPr id="0" name=""/>
        <dsp:cNvSpPr/>
      </dsp:nvSpPr>
      <dsp:spPr>
        <a:xfrm>
          <a:off x="0" y="4571703"/>
          <a:ext cx="3257101" cy="5896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Conclusión: Plazo de créditos muy amplios</a:t>
          </a:r>
          <a:endParaRPr lang="es-ES" sz="1300" kern="1200" dirty="0"/>
        </a:p>
      </dsp:txBody>
      <dsp:txXfrm>
        <a:off x="0" y="4571703"/>
        <a:ext cx="3257101" cy="589613"/>
      </dsp:txXfrm>
    </dsp:sp>
    <dsp:sp modelId="{DD77D198-AF3C-400E-A6C2-1A714618C50F}">
      <dsp:nvSpPr>
        <dsp:cNvPr id="0" name=""/>
        <dsp:cNvSpPr/>
      </dsp:nvSpPr>
      <dsp:spPr>
        <a:xfrm>
          <a:off x="3257102" y="4571703"/>
          <a:ext cx="3257101" cy="5896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Recomendación:  Evitar negociaciones con clientes con mas de dos meses de mora.</a:t>
          </a:r>
          <a:endParaRPr lang="es-ES" sz="1300" kern="1200" dirty="0"/>
        </a:p>
      </dsp:txBody>
      <dsp:txXfrm>
        <a:off x="3257102" y="4571703"/>
        <a:ext cx="3257101" cy="589613"/>
      </dsp:txXfrm>
    </dsp:sp>
    <dsp:sp modelId="{D05104F9-C4A3-4C20-A37B-EA28AB76D7E8}">
      <dsp:nvSpPr>
        <dsp:cNvPr id="0" name=""/>
        <dsp:cNvSpPr/>
      </dsp:nvSpPr>
      <dsp:spPr>
        <a:xfrm rot="10800000">
          <a:off x="0" y="1953050"/>
          <a:ext cx="6514204" cy="197135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Renegociación con Baja Efectividad</a:t>
          </a:r>
          <a:endParaRPr lang="es-ES" sz="2400" kern="1200" dirty="0"/>
        </a:p>
      </dsp:txBody>
      <dsp:txXfrm rot="-10800000">
        <a:off x="0" y="1953050"/>
        <a:ext cx="6514204" cy="691947"/>
      </dsp:txXfrm>
    </dsp:sp>
    <dsp:sp modelId="{9F3AD960-796B-462E-8475-0E42DE300DAD}">
      <dsp:nvSpPr>
        <dsp:cNvPr id="0" name=""/>
        <dsp:cNvSpPr/>
      </dsp:nvSpPr>
      <dsp:spPr>
        <a:xfrm>
          <a:off x="0" y="2644997"/>
          <a:ext cx="3257101" cy="58943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Conclusión: Clientes con obligaciones impagas con riesgo económico para la empresa.</a:t>
          </a:r>
          <a:endParaRPr lang="es-ES" sz="1300" kern="1200" dirty="0"/>
        </a:p>
      </dsp:txBody>
      <dsp:txXfrm>
        <a:off x="0" y="2644997"/>
        <a:ext cx="3257101" cy="589436"/>
      </dsp:txXfrm>
    </dsp:sp>
    <dsp:sp modelId="{C301F067-2D2B-402C-A46C-A56DF6A914EC}">
      <dsp:nvSpPr>
        <dsp:cNvPr id="0" name=""/>
        <dsp:cNvSpPr/>
      </dsp:nvSpPr>
      <dsp:spPr>
        <a:xfrm>
          <a:off x="3257102" y="2644997"/>
          <a:ext cx="3257101" cy="5894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Recomendación:  Renegociación con plazo de 30 días y abono del 25%</a:t>
          </a:r>
          <a:endParaRPr lang="es-ES" sz="1300" kern="1200" dirty="0"/>
        </a:p>
      </dsp:txBody>
      <dsp:txXfrm>
        <a:off x="3257102" y="2644997"/>
        <a:ext cx="3257101" cy="589436"/>
      </dsp:txXfrm>
    </dsp:sp>
    <dsp:sp modelId="{4C1E0BA3-8C53-46A2-828A-3E1878DEF530}">
      <dsp:nvSpPr>
        <dsp:cNvPr id="0" name=""/>
        <dsp:cNvSpPr/>
      </dsp:nvSpPr>
      <dsp:spPr>
        <a:xfrm rot="10800000">
          <a:off x="0" y="13435"/>
          <a:ext cx="6514204" cy="197135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Recaudaciones Fuera de Fechas Pactadas</a:t>
          </a:r>
          <a:endParaRPr lang="es-ES" sz="2400" kern="1200" dirty="0"/>
        </a:p>
      </dsp:txBody>
      <dsp:txXfrm rot="-10800000">
        <a:off x="0" y="13435"/>
        <a:ext cx="6514204" cy="691947"/>
      </dsp:txXfrm>
    </dsp:sp>
    <dsp:sp modelId="{9F7B69D2-9302-4FC6-9DEB-C8BF2DEE490A}">
      <dsp:nvSpPr>
        <dsp:cNvPr id="0" name=""/>
        <dsp:cNvSpPr/>
      </dsp:nvSpPr>
      <dsp:spPr>
        <a:xfrm>
          <a:off x="0" y="692864"/>
          <a:ext cx="3257101" cy="58943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Conclusión: Falta de compromiso de clientes extranjeros, afecta liquidez de la empresa</a:t>
          </a:r>
          <a:endParaRPr lang="es-ES" sz="1300" kern="1200" dirty="0"/>
        </a:p>
      </dsp:txBody>
      <dsp:txXfrm>
        <a:off x="0" y="692864"/>
        <a:ext cx="3257101" cy="589436"/>
      </dsp:txXfrm>
    </dsp:sp>
    <dsp:sp modelId="{570A8CA7-8156-4A6A-8B27-9472D1531FEC}">
      <dsp:nvSpPr>
        <dsp:cNvPr id="0" name=""/>
        <dsp:cNvSpPr/>
      </dsp:nvSpPr>
      <dsp:spPr>
        <a:xfrm>
          <a:off x="3257102" y="692864"/>
          <a:ext cx="3257101" cy="5894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Recomendación: Reconsiderar políticas de pago.</a:t>
          </a:r>
          <a:endParaRPr lang="es-ES" sz="1300" kern="1200" dirty="0"/>
        </a:p>
      </dsp:txBody>
      <dsp:txXfrm>
        <a:off x="3257102" y="692864"/>
        <a:ext cx="3257101" cy="5894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A7A6-9501-4327-A861-99DFA612514D}">
      <dsp:nvSpPr>
        <dsp:cNvPr id="0" name=""/>
        <dsp:cNvSpPr/>
      </dsp:nvSpPr>
      <dsp:spPr>
        <a:xfrm>
          <a:off x="-5530951" y="-846913"/>
          <a:ext cx="6586345" cy="658634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C4461-396E-47AC-A95F-F17F5D2FAE4F}">
      <dsp:nvSpPr>
        <dsp:cNvPr id="0" name=""/>
        <dsp:cNvSpPr/>
      </dsp:nvSpPr>
      <dsp:spPr>
        <a:xfrm>
          <a:off x="679081" y="489251"/>
          <a:ext cx="7140101" cy="9785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668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Auditoría de Gestión es una herramienta de soporte para controlar y mejora el desempeño de una empresa.</a:t>
          </a:r>
          <a:endParaRPr lang="es-ES" sz="2000" kern="1200" dirty="0"/>
        </a:p>
      </dsp:txBody>
      <dsp:txXfrm>
        <a:off x="679081" y="489251"/>
        <a:ext cx="7140101" cy="978503"/>
      </dsp:txXfrm>
    </dsp:sp>
    <dsp:sp modelId="{C3E5B45B-1B36-42F5-91E1-690A721CB66F}">
      <dsp:nvSpPr>
        <dsp:cNvPr id="0" name=""/>
        <dsp:cNvSpPr/>
      </dsp:nvSpPr>
      <dsp:spPr>
        <a:xfrm>
          <a:off x="67516" y="366938"/>
          <a:ext cx="1223129" cy="1223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598836-2E73-4E95-BAF9-31C2589F15E3}">
      <dsp:nvSpPr>
        <dsp:cNvPr id="0" name=""/>
        <dsp:cNvSpPr/>
      </dsp:nvSpPr>
      <dsp:spPr>
        <a:xfrm>
          <a:off x="1034767" y="1957007"/>
          <a:ext cx="6784415" cy="978503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668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tipo de negociación que maneja Álamo Rosas es informal debido a la situación geográfica</a:t>
          </a:r>
          <a:endParaRPr lang="es-ES" sz="2000" kern="1200" dirty="0"/>
        </a:p>
      </dsp:txBody>
      <dsp:txXfrm>
        <a:off x="1034767" y="1957007"/>
        <a:ext cx="6784415" cy="978503"/>
      </dsp:txXfrm>
    </dsp:sp>
    <dsp:sp modelId="{BB1C65A0-E284-4D42-B3CF-E1060CAA054F}">
      <dsp:nvSpPr>
        <dsp:cNvPr id="0" name=""/>
        <dsp:cNvSpPr/>
      </dsp:nvSpPr>
      <dsp:spPr>
        <a:xfrm>
          <a:off x="423202" y="1834694"/>
          <a:ext cx="1223129" cy="12231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A23A82-15DD-4941-83D5-F2AB09AC9944}">
      <dsp:nvSpPr>
        <dsp:cNvPr id="0" name=""/>
        <dsp:cNvSpPr/>
      </dsp:nvSpPr>
      <dsp:spPr>
        <a:xfrm>
          <a:off x="679081" y="3424763"/>
          <a:ext cx="7140101" cy="978503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668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El principal enfoque de la empresa es producir, exportar y cobrar dejando de lado una adecuada planificación estratégica que sustente sus actividades.</a:t>
          </a:r>
          <a:endParaRPr lang="es-ES" sz="2000" kern="1200" dirty="0"/>
        </a:p>
      </dsp:txBody>
      <dsp:txXfrm>
        <a:off x="679081" y="3424763"/>
        <a:ext cx="7140101" cy="978503"/>
      </dsp:txXfrm>
    </dsp:sp>
    <dsp:sp modelId="{A91B8B2E-84F1-477A-930F-09D097B4DB42}">
      <dsp:nvSpPr>
        <dsp:cNvPr id="0" name=""/>
        <dsp:cNvSpPr/>
      </dsp:nvSpPr>
      <dsp:spPr>
        <a:xfrm>
          <a:off x="67516" y="3302450"/>
          <a:ext cx="1223129" cy="12231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A7A6-9501-4327-A861-99DFA612514D}">
      <dsp:nvSpPr>
        <dsp:cNvPr id="0" name=""/>
        <dsp:cNvSpPr/>
      </dsp:nvSpPr>
      <dsp:spPr>
        <a:xfrm>
          <a:off x="-5530951" y="-846913"/>
          <a:ext cx="6586345" cy="658634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C4461-396E-47AC-A95F-F17F5D2FAE4F}">
      <dsp:nvSpPr>
        <dsp:cNvPr id="0" name=""/>
        <dsp:cNvSpPr/>
      </dsp:nvSpPr>
      <dsp:spPr>
        <a:xfrm>
          <a:off x="679081" y="489251"/>
          <a:ext cx="7140101" cy="9785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668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Realizar anualmente una auditoria de gestión</a:t>
          </a:r>
          <a:endParaRPr lang="es-ES" sz="2000" kern="1200" dirty="0"/>
        </a:p>
      </dsp:txBody>
      <dsp:txXfrm>
        <a:off x="679081" y="489251"/>
        <a:ext cx="7140101" cy="978503"/>
      </dsp:txXfrm>
    </dsp:sp>
    <dsp:sp modelId="{C3E5B45B-1B36-42F5-91E1-690A721CB66F}">
      <dsp:nvSpPr>
        <dsp:cNvPr id="0" name=""/>
        <dsp:cNvSpPr/>
      </dsp:nvSpPr>
      <dsp:spPr>
        <a:xfrm>
          <a:off x="67516" y="366938"/>
          <a:ext cx="1223129" cy="1223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598836-2E73-4E95-BAF9-31C2589F15E3}">
      <dsp:nvSpPr>
        <dsp:cNvPr id="0" name=""/>
        <dsp:cNvSpPr/>
      </dsp:nvSpPr>
      <dsp:spPr>
        <a:xfrm>
          <a:off x="1034767" y="1957007"/>
          <a:ext cx="6784415" cy="978503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668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Mantener conversaciones con el Ministerio de Comercio Exterior</a:t>
          </a:r>
          <a:endParaRPr lang="es-ES" sz="2000" kern="1200" dirty="0"/>
        </a:p>
      </dsp:txBody>
      <dsp:txXfrm>
        <a:off x="1034767" y="1957007"/>
        <a:ext cx="6784415" cy="978503"/>
      </dsp:txXfrm>
    </dsp:sp>
    <dsp:sp modelId="{BB1C65A0-E284-4D42-B3CF-E1060CAA054F}">
      <dsp:nvSpPr>
        <dsp:cNvPr id="0" name=""/>
        <dsp:cNvSpPr/>
      </dsp:nvSpPr>
      <dsp:spPr>
        <a:xfrm>
          <a:off x="423202" y="1834694"/>
          <a:ext cx="1223129" cy="12231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A23A82-15DD-4941-83D5-F2AB09AC9944}">
      <dsp:nvSpPr>
        <dsp:cNvPr id="0" name=""/>
        <dsp:cNvSpPr/>
      </dsp:nvSpPr>
      <dsp:spPr>
        <a:xfrm>
          <a:off x="731061" y="3393588"/>
          <a:ext cx="7140101" cy="978503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668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Elaborar una planificación estratégica</a:t>
          </a:r>
          <a:endParaRPr lang="es-ES" sz="2000" kern="1200" dirty="0"/>
        </a:p>
      </dsp:txBody>
      <dsp:txXfrm>
        <a:off x="731061" y="3393588"/>
        <a:ext cx="7140101" cy="978503"/>
      </dsp:txXfrm>
    </dsp:sp>
    <dsp:sp modelId="{A91B8B2E-84F1-477A-930F-09D097B4DB42}">
      <dsp:nvSpPr>
        <dsp:cNvPr id="0" name=""/>
        <dsp:cNvSpPr/>
      </dsp:nvSpPr>
      <dsp:spPr>
        <a:xfrm>
          <a:off x="67516" y="3302450"/>
          <a:ext cx="1223129" cy="12231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88C6-B3AD-4DFA-963F-7A4A2BEABD18}">
      <dsp:nvSpPr>
        <dsp:cNvPr id="0" name=""/>
        <dsp:cNvSpPr/>
      </dsp:nvSpPr>
      <dsp:spPr>
        <a:xfrm>
          <a:off x="0" y="0"/>
          <a:ext cx="4156875" cy="8307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Ubicada en la ciudad de Quito en el Kilómetro 7.5 vía a Tambillo.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4333" y="24333"/>
        <a:ext cx="3260400" cy="782112"/>
      </dsp:txXfrm>
    </dsp:sp>
    <dsp:sp modelId="{FF154F11-8DA3-4462-B2B0-15858193ADEC}">
      <dsp:nvSpPr>
        <dsp:cNvPr id="0" name=""/>
        <dsp:cNvSpPr/>
      </dsp:nvSpPr>
      <dsp:spPr>
        <a:xfrm>
          <a:off x="366783" y="969241"/>
          <a:ext cx="4156875" cy="830778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Producción y comercialización de rosas en los mercados nacionales e internacional.</a:t>
          </a:r>
          <a:endParaRPr lang="es-EC" sz="1800" kern="1200" dirty="0"/>
        </a:p>
      </dsp:txBody>
      <dsp:txXfrm>
        <a:off x="391116" y="993574"/>
        <a:ext cx="3201420" cy="782112"/>
      </dsp:txXfrm>
    </dsp:sp>
    <dsp:sp modelId="{6DF86897-9104-4148-AD46-7C13CBB6A7B0}">
      <dsp:nvSpPr>
        <dsp:cNvPr id="0" name=""/>
        <dsp:cNvSpPr/>
      </dsp:nvSpPr>
      <dsp:spPr>
        <a:xfrm>
          <a:off x="733566" y="1938483"/>
          <a:ext cx="4156875" cy="83077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Producción aproximada de 22.000 rosas al día.</a:t>
          </a:r>
          <a:endParaRPr lang="es-EC" sz="1800" kern="1200" dirty="0"/>
        </a:p>
      </dsp:txBody>
      <dsp:txXfrm>
        <a:off x="757899" y="1962816"/>
        <a:ext cx="3201420" cy="782112"/>
      </dsp:txXfrm>
    </dsp:sp>
    <dsp:sp modelId="{72F1CC96-6D2F-49C8-9642-34C86547BC9C}">
      <dsp:nvSpPr>
        <dsp:cNvPr id="0" name=""/>
        <dsp:cNvSpPr/>
      </dsp:nvSpPr>
      <dsp:spPr>
        <a:xfrm>
          <a:off x="3616869" y="630007"/>
          <a:ext cx="540006" cy="540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3738370" y="630007"/>
        <a:ext cx="297004" cy="406355"/>
      </dsp:txXfrm>
    </dsp:sp>
    <dsp:sp modelId="{E334613E-2554-4D86-B3CB-A87CD738D404}">
      <dsp:nvSpPr>
        <dsp:cNvPr id="0" name=""/>
        <dsp:cNvSpPr/>
      </dsp:nvSpPr>
      <dsp:spPr>
        <a:xfrm>
          <a:off x="3983652" y="1593710"/>
          <a:ext cx="540006" cy="540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4105153" y="1593710"/>
        <a:ext cx="297004" cy="406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BFE7B-5362-494D-95AC-09357679171E}">
      <dsp:nvSpPr>
        <dsp:cNvPr id="0" name=""/>
        <dsp:cNvSpPr/>
      </dsp:nvSpPr>
      <dsp:spPr>
        <a:xfrm>
          <a:off x="3105" y="707216"/>
          <a:ext cx="2528966" cy="10115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POSCOSECHA</a:t>
          </a:r>
          <a:endParaRPr lang="es-ES" sz="1800" kern="1200" dirty="0"/>
        </a:p>
      </dsp:txBody>
      <dsp:txXfrm>
        <a:off x="508898" y="707216"/>
        <a:ext cx="1517380" cy="1011586"/>
      </dsp:txXfrm>
    </dsp:sp>
    <dsp:sp modelId="{82D6A92A-7906-478D-9554-270A0C8E00A8}">
      <dsp:nvSpPr>
        <dsp:cNvPr id="0" name=""/>
        <dsp:cNvSpPr/>
      </dsp:nvSpPr>
      <dsp:spPr>
        <a:xfrm>
          <a:off x="2279175" y="734134"/>
          <a:ext cx="2947914" cy="1011586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VENTAS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INTERNACIONALES</a:t>
          </a:r>
          <a:endParaRPr lang="es-ES" sz="1800" kern="1200" dirty="0"/>
        </a:p>
      </dsp:txBody>
      <dsp:txXfrm>
        <a:off x="2784968" y="734134"/>
        <a:ext cx="1936328" cy="1011586"/>
      </dsp:txXfrm>
    </dsp:sp>
    <dsp:sp modelId="{862654CC-C822-4F72-8F87-72CBEBFDC8CE}">
      <dsp:nvSpPr>
        <dsp:cNvPr id="0" name=""/>
        <dsp:cNvSpPr/>
      </dsp:nvSpPr>
      <dsp:spPr>
        <a:xfrm>
          <a:off x="4974193" y="734134"/>
          <a:ext cx="2528966" cy="101158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CLIENTE</a:t>
          </a:r>
          <a:endParaRPr lang="es-ES" sz="1800" kern="1200" dirty="0"/>
        </a:p>
      </dsp:txBody>
      <dsp:txXfrm>
        <a:off x="5479986" y="734134"/>
        <a:ext cx="1517380" cy="1011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BFE7B-5362-494D-95AC-09357679171E}">
      <dsp:nvSpPr>
        <dsp:cNvPr id="0" name=""/>
        <dsp:cNvSpPr/>
      </dsp:nvSpPr>
      <dsp:spPr>
        <a:xfrm>
          <a:off x="5402" y="0"/>
          <a:ext cx="3229248" cy="12916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COBRANZAS</a:t>
          </a:r>
          <a:endParaRPr lang="es-ES" sz="2600" kern="1200" dirty="0"/>
        </a:p>
      </dsp:txBody>
      <dsp:txXfrm>
        <a:off x="651252" y="0"/>
        <a:ext cx="1937549" cy="1291699"/>
      </dsp:txXfrm>
    </dsp:sp>
    <dsp:sp modelId="{862654CC-C822-4F72-8F87-72CBEBFDC8CE}">
      <dsp:nvSpPr>
        <dsp:cNvPr id="0" name=""/>
        <dsp:cNvSpPr/>
      </dsp:nvSpPr>
      <dsp:spPr>
        <a:xfrm>
          <a:off x="2917127" y="7880"/>
          <a:ext cx="3229248" cy="12916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CLIENTE</a:t>
          </a:r>
          <a:endParaRPr lang="es-ES" sz="2600" kern="1200" dirty="0"/>
        </a:p>
      </dsp:txBody>
      <dsp:txXfrm>
        <a:off x="3562977" y="7880"/>
        <a:ext cx="1937549" cy="1291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63F09-3E84-42D6-8313-DC9E15BD9963}">
      <dsp:nvSpPr>
        <dsp:cNvPr id="0" name=""/>
        <dsp:cNvSpPr/>
      </dsp:nvSpPr>
      <dsp:spPr>
        <a:xfrm>
          <a:off x="1760542" y="649538"/>
          <a:ext cx="3198139" cy="127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0" kern="1200" dirty="0" smtClean="0"/>
            <a:t>Es un examen minucioso, sistemático y detallado sobre áreas, procesos, procedimientos, planes que posee una empresa con fin de comprobar su desempeño.</a:t>
          </a:r>
          <a:endParaRPr lang="es-ES" sz="1700" kern="1200" dirty="0"/>
        </a:p>
      </dsp:txBody>
      <dsp:txXfrm>
        <a:off x="1760542" y="649538"/>
        <a:ext cx="3198139" cy="1275342"/>
      </dsp:txXfrm>
    </dsp:sp>
    <dsp:sp modelId="{79ADE4D8-6B45-4EB8-B384-98ECF4BA0CE6}">
      <dsp:nvSpPr>
        <dsp:cNvPr id="0" name=""/>
        <dsp:cNvSpPr/>
      </dsp:nvSpPr>
      <dsp:spPr>
        <a:xfrm>
          <a:off x="3252734" y="2596622"/>
          <a:ext cx="2408700" cy="15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EFICIENCIA </a:t>
          </a:r>
          <a:endParaRPr lang="es-ES" sz="4000" kern="1200" dirty="0"/>
        </a:p>
      </dsp:txBody>
      <dsp:txXfrm>
        <a:off x="3252734" y="2596622"/>
        <a:ext cx="2408700" cy="1525000"/>
      </dsp:txXfrm>
    </dsp:sp>
    <dsp:sp modelId="{6769AD5E-E9FA-40FA-A470-D805CA674D77}">
      <dsp:nvSpPr>
        <dsp:cNvPr id="0" name=""/>
        <dsp:cNvSpPr/>
      </dsp:nvSpPr>
      <dsp:spPr>
        <a:xfrm>
          <a:off x="1401402" y="655294"/>
          <a:ext cx="196477" cy="196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274E8-BDCF-4292-B065-7C5AB94877C8}">
      <dsp:nvSpPr>
        <dsp:cNvPr id="0" name=""/>
        <dsp:cNvSpPr/>
      </dsp:nvSpPr>
      <dsp:spPr>
        <a:xfrm>
          <a:off x="1739705" y="316594"/>
          <a:ext cx="196477" cy="196477"/>
        </a:xfrm>
        <a:prstGeom prst="ellipse">
          <a:avLst/>
        </a:prstGeom>
        <a:solidFill>
          <a:schemeClr val="accent4">
            <a:hueOff val="577538"/>
            <a:satOff val="-2665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FEA79-CB76-4468-944C-37C2BA88CC22}">
      <dsp:nvSpPr>
        <dsp:cNvPr id="0" name=""/>
        <dsp:cNvSpPr/>
      </dsp:nvSpPr>
      <dsp:spPr>
        <a:xfrm>
          <a:off x="2258743" y="358695"/>
          <a:ext cx="308750" cy="308750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F1A61-1E7E-4376-81F2-86ABEFD600B3}">
      <dsp:nvSpPr>
        <dsp:cNvPr id="0" name=""/>
        <dsp:cNvSpPr/>
      </dsp:nvSpPr>
      <dsp:spPr>
        <a:xfrm>
          <a:off x="2864488" y="110027"/>
          <a:ext cx="196477" cy="196477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21F82-3D62-4BB9-95CD-46A77795CC89}">
      <dsp:nvSpPr>
        <dsp:cNvPr id="0" name=""/>
        <dsp:cNvSpPr/>
      </dsp:nvSpPr>
      <dsp:spPr>
        <a:xfrm>
          <a:off x="3481893" y="35428"/>
          <a:ext cx="196477" cy="196477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F6DD-EA81-47C0-9438-6CD8A681883D}">
      <dsp:nvSpPr>
        <dsp:cNvPr id="0" name=""/>
        <dsp:cNvSpPr/>
      </dsp:nvSpPr>
      <dsp:spPr>
        <a:xfrm>
          <a:off x="3662187" y="192548"/>
          <a:ext cx="196477" cy="196477"/>
        </a:xfrm>
        <a:prstGeom prst="ellipse">
          <a:avLst/>
        </a:prstGeom>
        <a:solidFill>
          <a:schemeClr val="accent4">
            <a:hueOff val="2887692"/>
            <a:satOff val="-1332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762BD-FC06-4753-99A7-C49937C03670}">
      <dsp:nvSpPr>
        <dsp:cNvPr id="0" name=""/>
        <dsp:cNvSpPr/>
      </dsp:nvSpPr>
      <dsp:spPr>
        <a:xfrm>
          <a:off x="4114402" y="280426"/>
          <a:ext cx="308750" cy="308750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A853F-86D3-43CB-86C5-41335370043D}">
      <dsp:nvSpPr>
        <dsp:cNvPr id="0" name=""/>
        <dsp:cNvSpPr/>
      </dsp:nvSpPr>
      <dsp:spPr>
        <a:xfrm>
          <a:off x="4688455" y="513070"/>
          <a:ext cx="196477" cy="196477"/>
        </a:xfrm>
        <a:prstGeom prst="ellipse">
          <a:avLst/>
        </a:prstGeom>
        <a:solidFill>
          <a:schemeClr val="accent4">
            <a:hueOff val="4042769"/>
            <a:satOff val="-18654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B87DE-44D4-4B09-9ACA-FA9D5142971B}">
      <dsp:nvSpPr>
        <dsp:cNvPr id="0" name=""/>
        <dsp:cNvSpPr/>
      </dsp:nvSpPr>
      <dsp:spPr>
        <a:xfrm>
          <a:off x="5030645" y="851770"/>
          <a:ext cx="196477" cy="196477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D7F5-A32A-4C2A-AA77-434ECF394256}">
      <dsp:nvSpPr>
        <dsp:cNvPr id="0" name=""/>
        <dsp:cNvSpPr/>
      </dsp:nvSpPr>
      <dsp:spPr>
        <a:xfrm>
          <a:off x="3033416" y="168634"/>
          <a:ext cx="505228" cy="50522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4BB82-D512-4D21-867A-E302172A76D4}">
      <dsp:nvSpPr>
        <dsp:cNvPr id="0" name=""/>
        <dsp:cNvSpPr/>
      </dsp:nvSpPr>
      <dsp:spPr>
        <a:xfrm>
          <a:off x="1535494" y="1249323"/>
          <a:ext cx="196477" cy="196477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7137C-40B5-428A-AEEC-9C7FC9F327FC}">
      <dsp:nvSpPr>
        <dsp:cNvPr id="0" name=""/>
        <dsp:cNvSpPr/>
      </dsp:nvSpPr>
      <dsp:spPr>
        <a:xfrm>
          <a:off x="1476148" y="1709461"/>
          <a:ext cx="308750" cy="308750"/>
        </a:xfrm>
        <a:prstGeom prst="ellipse">
          <a:avLst/>
        </a:prstGeom>
        <a:solidFill>
          <a:schemeClr val="accent4">
            <a:hueOff val="6352923"/>
            <a:satOff val="-29314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697C7-6771-4391-9B25-30A755F3ADC9}">
      <dsp:nvSpPr>
        <dsp:cNvPr id="0" name=""/>
        <dsp:cNvSpPr/>
      </dsp:nvSpPr>
      <dsp:spPr>
        <a:xfrm>
          <a:off x="2032818" y="1935034"/>
          <a:ext cx="449092" cy="449092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9E488-C395-44DE-9D39-2C11C113B115}">
      <dsp:nvSpPr>
        <dsp:cNvPr id="0" name=""/>
        <dsp:cNvSpPr/>
      </dsp:nvSpPr>
      <dsp:spPr>
        <a:xfrm>
          <a:off x="3139556" y="2228057"/>
          <a:ext cx="196477" cy="196477"/>
        </a:xfrm>
        <a:prstGeom prst="ellipse">
          <a:avLst/>
        </a:prstGeom>
        <a:solidFill>
          <a:schemeClr val="accent4">
            <a:hueOff val="7508000"/>
            <a:satOff val="-346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E82E-9887-4397-A4EE-08BDF8BD4E62}">
      <dsp:nvSpPr>
        <dsp:cNvPr id="0" name=""/>
        <dsp:cNvSpPr/>
      </dsp:nvSpPr>
      <dsp:spPr>
        <a:xfrm>
          <a:off x="2663773" y="1964943"/>
          <a:ext cx="308750" cy="308750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AD16A-57D6-4842-8BAF-49BF6913240D}">
      <dsp:nvSpPr>
        <dsp:cNvPr id="0" name=""/>
        <dsp:cNvSpPr/>
      </dsp:nvSpPr>
      <dsp:spPr>
        <a:xfrm>
          <a:off x="3524653" y="2255564"/>
          <a:ext cx="196477" cy="196477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7548F-ED29-4BE8-9EE0-29D5F09D0A25}">
      <dsp:nvSpPr>
        <dsp:cNvPr id="0" name=""/>
        <dsp:cNvSpPr/>
      </dsp:nvSpPr>
      <dsp:spPr>
        <a:xfrm>
          <a:off x="4079268" y="1898123"/>
          <a:ext cx="449092" cy="449092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9511E-6EB2-4AB5-B0CE-C5FC5DB1784A}">
      <dsp:nvSpPr>
        <dsp:cNvPr id="0" name=""/>
        <dsp:cNvSpPr/>
      </dsp:nvSpPr>
      <dsp:spPr>
        <a:xfrm>
          <a:off x="4660803" y="1882572"/>
          <a:ext cx="308750" cy="308750"/>
        </a:xfrm>
        <a:prstGeom prst="ellipse">
          <a:avLst/>
        </a:prstGeom>
        <a:solidFill>
          <a:schemeClr val="accent4">
            <a:hueOff val="9818154"/>
            <a:satOff val="-45303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B906D-957F-4A04-AF4F-AA3CDB21BDE8}">
      <dsp:nvSpPr>
        <dsp:cNvPr id="0" name=""/>
        <dsp:cNvSpPr/>
      </dsp:nvSpPr>
      <dsp:spPr>
        <a:xfrm>
          <a:off x="5348405" y="412145"/>
          <a:ext cx="906757" cy="1731098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33874-FEF7-43E6-8378-FEEF7AC95DBB}">
      <dsp:nvSpPr>
        <dsp:cNvPr id="0" name=""/>
        <dsp:cNvSpPr/>
      </dsp:nvSpPr>
      <dsp:spPr>
        <a:xfrm>
          <a:off x="6397353" y="513068"/>
          <a:ext cx="906757" cy="1731098"/>
        </a:xfrm>
        <a:prstGeom prst="chevron">
          <a:avLst>
            <a:gd name="adj" fmla="val 623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2BC5E-26B4-4970-9D30-29B11297A89A}">
      <dsp:nvSpPr>
        <dsp:cNvPr id="0" name=""/>
        <dsp:cNvSpPr/>
      </dsp:nvSpPr>
      <dsp:spPr>
        <a:xfrm>
          <a:off x="7513210" y="277524"/>
          <a:ext cx="2102027" cy="210202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AUDITORÍA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GESTIÓN</a:t>
          </a:r>
          <a:endParaRPr lang="es-E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21045" y="585359"/>
        <a:ext cx="1486357" cy="1486357"/>
      </dsp:txXfrm>
    </dsp:sp>
    <dsp:sp modelId="{793B1EBB-E05D-4103-91E1-5266CB9980EA}">
      <dsp:nvSpPr>
        <dsp:cNvPr id="0" name=""/>
        <dsp:cNvSpPr/>
      </dsp:nvSpPr>
      <dsp:spPr>
        <a:xfrm>
          <a:off x="6607330" y="2596622"/>
          <a:ext cx="2472973" cy="15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EFICACIA</a:t>
          </a:r>
          <a:endParaRPr lang="es-ES" sz="4000" kern="1200" dirty="0"/>
        </a:p>
      </dsp:txBody>
      <dsp:txXfrm>
        <a:off x="6607330" y="2596622"/>
        <a:ext cx="2472973" cy="1525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52885-DBB9-44A9-9670-A7C70A0C1095}">
      <dsp:nvSpPr>
        <dsp:cNvPr id="0" name=""/>
        <dsp:cNvSpPr/>
      </dsp:nvSpPr>
      <dsp:spPr>
        <a:xfrm>
          <a:off x="1428656" y="368286"/>
          <a:ext cx="4923838" cy="4923838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Planificación</a:t>
          </a:r>
          <a:endParaRPr lang="es-EC" sz="1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Preliminar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Específica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Control Interno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Programa de Auditoría</a:t>
          </a:r>
          <a:endParaRPr lang="es-EC" sz="1400" kern="1200" dirty="0"/>
        </a:p>
      </dsp:txBody>
      <dsp:txXfrm>
        <a:off x="4042393" y="1388810"/>
        <a:ext cx="1817130" cy="1348193"/>
      </dsp:txXfrm>
    </dsp:sp>
    <dsp:sp modelId="{E697648E-CDD6-40CA-BF5F-02C5159F313B}">
      <dsp:nvSpPr>
        <dsp:cNvPr id="0" name=""/>
        <dsp:cNvSpPr/>
      </dsp:nvSpPr>
      <dsp:spPr>
        <a:xfrm>
          <a:off x="1428656" y="533587"/>
          <a:ext cx="4923838" cy="4923838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Ejecución</a:t>
          </a:r>
          <a:endParaRPr lang="es-EC" sz="1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Técnicas y Procedimientos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Indicadores de gestión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Hallazgos</a:t>
          </a:r>
          <a:endParaRPr lang="es-EC" sz="1400" kern="1200" dirty="0"/>
        </a:p>
      </dsp:txBody>
      <dsp:txXfrm>
        <a:off x="4042393" y="3088707"/>
        <a:ext cx="1817130" cy="1348193"/>
      </dsp:txXfrm>
    </dsp:sp>
    <dsp:sp modelId="{E1909ED9-CD64-4A26-9F4E-58A7112A4E56}">
      <dsp:nvSpPr>
        <dsp:cNvPr id="0" name=""/>
        <dsp:cNvSpPr/>
      </dsp:nvSpPr>
      <dsp:spPr>
        <a:xfrm>
          <a:off x="1263356" y="533587"/>
          <a:ext cx="4923838" cy="4923838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Comunicación</a:t>
          </a:r>
          <a:r>
            <a:rPr lang="es-EC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Resultados</a:t>
          </a:r>
          <a:endParaRPr lang="es-EC" sz="1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Borrador del Informe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Lectura del Informe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Informe Final</a:t>
          </a:r>
          <a:endParaRPr lang="es-EC" sz="1400" kern="1200" dirty="0"/>
        </a:p>
      </dsp:txBody>
      <dsp:txXfrm>
        <a:off x="1756326" y="3088707"/>
        <a:ext cx="1817130" cy="1348193"/>
      </dsp:txXfrm>
    </dsp:sp>
    <dsp:sp modelId="{E8DBC15B-4E2B-4A56-9D7A-EE0685E72BBB}">
      <dsp:nvSpPr>
        <dsp:cNvPr id="0" name=""/>
        <dsp:cNvSpPr/>
      </dsp:nvSpPr>
      <dsp:spPr>
        <a:xfrm>
          <a:off x="1263356" y="368286"/>
          <a:ext cx="4923838" cy="4923838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Seguimiento y Monitoreo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Cumplimiento recomendaciones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Supervisión Continua</a:t>
          </a:r>
          <a:endParaRPr lang="es-EC" sz="1400" kern="1200" dirty="0"/>
        </a:p>
      </dsp:txBody>
      <dsp:txXfrm>
        <a:off x="1756326" y="1388810"/>
        <a:ext cx="1817130" cy="1348193"/>
      </dsp:txXfrm>
    </dsp:sp>
    <dsp:sp modelId="{53D5CE36-648D-4E33-9CD0-FC3A7B1299DC}">
      <dsp:nvSpPr>
        <dsp:cNvPr id="0" name=""/>
        <dsp:cNvSpPr/>
      </dsp:nvSpPr>
      <dsp:spPr>
        <a:xfrm>
          <a:off x="1123847" y="63477"/>
          <a:ext cx="5533456" cy="553345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D2B16-FD04-40B8-9881-95DD21F49397}">
      <dsp:nvSpPr>
        <dsp:cNvPr id="0" name=""/>
        <dsp:cNvSpPr/>
      </dsp:nvSpPr>
      <dsp:spPr>
        <a:xfrm>
          <a:off x="1123847" y="228778"/>
          <a:ext cx="5533456" cy="553345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6D287-B9CF-4B9F-B6BF-806DD61D084D}">
      <dsp:nvSpPr>
        <dsp:cNvPr id="0" name=""/>
        <dsp:cNvSpPr/>
      </dsp:nvSpPr>
      <dsp:spPr>
        <a:xfrm>
          <a:off x="835732" y="253982"/>
          <a:ext cx="5779086" cy="5483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A1C84-89AF-4CB8-9212-333DF6699E19}">
      <dsp:nvSpPr>
        <dsp:cNvPr id="0" name=""/>
        <dsp:cNvSpPr/>
      </dsp:nvSpPr>
      <dsp:spPr>
        <a:xfrm>
          <a:off x="814954" y="22032"/>
          <a:ext cx="5820642" cy="561634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C2442-A9A6-4E5B-A8DF-979549A18CEB}">
      <dsp:nvSpPr>
        <dsp:cNvPr id="0" name=""/>
        <dsp:cNvSpPr/>
      </dsp:nvSpPr>
      <dsp:spPr>
        <a:xfrm>
          <a:off x="6697" y="810453"/>
          <a:ext cx="2001738" cy="1201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Manuales e instructivos insuficientes y desactualizados.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1874" y="845630"/>
        <a:ext cx="1931384" cy="1130689"/>
      </dsp:txXfrm>
    </dsp:sp>
    <dsp:sp modelId="{836AEC89-DC35-4FEF-9734-90A8F80A7211}">
      <dsp:nvSpPr>
        <dsp:cNvPr id="0" name=""/>
        <dsp:cNvSpPr/>
      </dsp:nvSpPr>
      <dsp:spPr>
        <a:xfrm>
          <a:off x="2184588" y="1162759"/>
          <a:ext cx="424368" cy="4964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>
        <a:off x="2184588" y="1262045"/>
        <a:ext cx="297058" cy="297859"/>
      </dsp:txXfrm>
    </dsp:sp>
    <dsp:sp modelId="{1E13D762-81C5-4AFF-963F-DDAB1AECCD40}">
      <dsp:nvSpPr>
        <dsp:cNvPr id="0" name=""/>
        <dsp:cNvSpPr/>
      </dsp:nvSpPr>
      <dsp:spPr>
        <a:xfrm>
          <a:off x="2809131" y="810453"/>
          <a:ext cx="2001738" cy="1201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Falta de documentación de respaldo para asignación de funciones y responsabilidades.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844308" y="845630"/>
        <a:ext cx="1931384" cy="1130689"/>
      </dsp:txXfrm>
    </dsp:sp>
    <dsp:sp modelId="{2236971B-A352-4FF9-A080-314F15555186}">
      <dsp:nvSpPr>
        <dsp:cNvPr id="0" name=""/>
        <dsp:cNvSpPr/>
      </dsp:nvSpPr>
      <dsp:spPr>
        <a:xfrm>
          <a:off x="4987022" y="1162759"/>
          <a:ext cx="424368" cy="4964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>
        <a:off x="4987022" y="1262045"/>
        <a:ext cx="297058" cy="297859"/>
      </dsp:txXfrm>
    </dsp:sp>
    <dsp:sp modelId="{471ED19D-FDA4-42F1-9251-A025A059AF22}">
      <dsp:nvSpPr>
        <dsp:cNvPr id="0" name=""/>
        <dsp:cNvSpPr/>
      </dsp:nvSpPr>
      <dsp:spPr>
        <a:xfrm>
          <a:off x="5611565" y="810453"/>
          <a:ext cx="2001738" cy="1201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Inexistencia de organigramas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646742" y="845630"/>
        <a:ext cx="1931384" cy="1130689"/>
      </dsp:txXfrm>
    </dsp:sp>
    <dsp:sp modelId="{1F1BD912-4575-4F33-B129-532B0C68844B}">
      <dsp:nvSpPr>
        <dsp:cNvPr id="0" name=""/>
        <dsp:cNvSpPr/>
      </dsp:nvSpPr>
      <dsp:spPr>
        <a:xfrm rot="5400000">
          <a:off x="6400250" y="2151618"/>
          <a:ext cx="424368" cy="4964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 rot="-5400000">
        <a:off x="6463505" y="2187649"/>
        <a:ext cx="297859" cy="297058"/>
      </dsp:txXfrm>
    </dsp:sp>
    <dsp:sp modelId="{B3B562DA-E3A6-457C-A872-B63043C261B6}">
      <dsp:nvSpPr>
        <dsp:cNvPr id="0" name=""/>
        <dsp:cNvSpPr/>
      </dsp:nvSpPr>
      <dsp:spPr>
        <a:xfrm>
          <a:off x="5611565" y="2812192"/>
          <a:ext cx="2001738" cy="1201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Falta de establecimientos de objetivos empresariales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646742" y="2847369"/>
        <a:ext cx="1931384" cy="1130689"/>
      </dsp:txXfrm>
    </dsp:sp>
    <dsp:sp modelId="{79BED04D-B10D-4E38-8ABA-495F5160FAD4}">
      <dsp:nvSpPr>
        <dsp:cNvPr id="0" name=""/>
        <dsp:cNvSpPr/>
      </dsp:nvSpPr>
      <dsp:spPr>
        <a:xfrm rot="10800000">
          <a:off x="5011043" y="3164498"/>
          <a:ext cx="424368" cy="4964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 rot="10800000">
        <a:off x="5138353" y="3263784"/>
        <a:ext cx="297058" cy="297859"/>
      </dsp:txXfrm>
    </dsp:sp>
    <dsp:sp modelId="{DAADD96C-F067-4BD2-AD83-843FCAAF116E}">
      <dsp:nvSpPr>
        <dsp:cNvPr id="0" name=""/>
        <dsp:cNvSpPr/>
      </dsp:nvSpPr>
      <dsp:spPr>
        <a:xfrm>
          <a:off x="2809131" y="2812192"/>
          <a:ext cx="2001738" cy="1201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Falta de evaluaciones periódicas para detectar riesgos futuros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844308" y="2847369"/>
        <a:ext cx="1931384" cy="1130689"/>
      </dsp:txXfrm>
    </dsp:sp>
    <dsp:sp modelId="{1B30DD0B-9305-4811-B15E-F6FC598D216F}">
      <dsp:nvSpPr>
        <dsp:cNvPr id="0" name=""/>
        <dsp:cNvSpPr/>
      </dsp:nvSpPr>
      <dsp:spPr>
        <a:xfrm rot="10800000">
          <a:off x="2208609" y="3164498"/>
          <a:ext cx="424368" cy="4964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 rot="10800000">
        <a:off x="2335919" y="3263784"/>
        <a:ext cx="297058" cy="297859"/>
      </dsp:txXfrm>
    </dsp:sp>
    <dsp:sp modelId="{7E30DB85-00CF-4A6F-8A61-0D53C852BE38}">
      <dsp:nvSpPr>
        <dsp:cNvPr id="0" name=""/>
        <dsp:cNvSpPr/>
      </dsp:nvSpPr>
      <dsp:spPr>
        <a:xfrm>
          <a:off x="6697" y="2812192"/>
          <a:ext cx="2001738" cy="1201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Falta de documentación que sustente el compromiso de negociación con clientes extranjeros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1874" y="2847369"/>
        <a:ext cx="1931384" cy="11306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6DD4A-1D6B-49B6-BE2E-4684E491CB3A}">
      <dsp:nvSpPr>
        <dsp:cNvPr id="0" name=""/>
        <dsp:cNvSpPr/>
      </dsp:nvSpPr>
      <dsp:spPr>
        <a:xfrm>
          <a:off x="2907" y="1282412"/>
          <a:ext cx="2166019" cy="178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Evaluar Eficiencia y Eficacia de procesos</a:t>
          </a:r>
          <a:endParaRPr lang="es-ES" sz="1600" kern="1200" dirty="0"/>
        </a:p>
      </dsp:txBody>
      <dsp:txXfrm>
        <a:off x="44020" y="1323525"/>
        <a:ext cx="2083793" cy="1321462"/>
      </dsp:txXfrm>
    </dsp:sp>
    <dsp:sp modelId="{026E91BF-5F24-408C-8868-00EEC944C958}">
      <dsp:nvSpPr>
        <dsp:cNvPr id="0" name=""/>
        <dsp:cNvSpPr/>
      </dsp:nvSpPr>
      <dsp:spPr>
        <a:xfrm>
          <a:off x="1228743" y="1738752"/>
          <a:ext cx="2343145" cy="2343145"/>
        </a:xfrm>
        <a:prstGeom prst="leftCircularArrow">
          <a:avLst>
            <a:gd name="adj1" fmla="val 2961"/>
            <a:gd name="adj2" fmla="val 362765"/>
            <a:gd name="adj3" fmla="val 2138276"/>
            <a:gd name="adj4" fmla="val 9024489"/>
            <a:gd name="adj5" fmla="val 34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44E5-0B8F-442A-BA08-6CCB19D91FB9}">
      <dsp:nvSpPr>
        <dsp:cNvPr id="0" name=""/>
        <dsp:cNvSpPr/>
      </dsp:nvSpPr>
      <dsp:spPr>
        <a:xfrm>
          <a:off x="484245" y="2686101"/>
          <a:ext cx="1925350" cy="765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Motivo</a:t>
          </a:r>
          <a:endParaRPr lang="es-ES" sz="4000" kern="1200" dirty="0"/>
        </a:p>
      </dsp:txBody>
      <dsp:txXfrm>
        <a:off x="506670" y="2708526"/>
        <a:ext cx="1880500" cy="720798"/>
      </dsp:txXfrm>
    </dsp:sp>
    <dsp:sp modelId="{E640D8F5-2839-482F-AC60-7F4F7D6765F2}">
      <dsp:nvSpPr>
        <dsp:cNvPr id="0" name=""/>
        <dsp:cNvSpPr/>
      </dsp:nvSpPr>
      <dsp:spPr>
        <a:xfrm>
          <a:off x="2740005" y="1282412"/>
          <a:ext cx="2166019" cy="178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Período del 01 de Enero al 31 de Diciembre 2014.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120 Horas Auditoría</a:t>
          </a:r>
          <a:endParaRPr lang="es-ES" sz="1600" kern="1200" dirty="0"/>
        </a:p>
      </dsp:txBody>
      <dsp:txXfrm>
        <a:off x="2781118" y="1706349"/>
        <a:ext cx="2083793" cy="1321462"/>
      </dsp:txXfrm>
    </dsp:sp>
    <dsp:sp modelId="{F3695A65-EA62-4EFF-A08D-98F9C3CD45EB}">
      <dsp:nvSpPr>
        <dsp:cNvPr id="0" name=""/>
        <dsp:cNvSpPr/>
      </dsp:nvSpPr>
      <dsp:spPr>
        <a:xfrm>
          <a:off x="3947791" y="199392"/>
          <a:ext cx="2619914" cy="2619914"/>
        </a:xfrm>
        <a:prstGeom prst="circularArrow">
          <a:avLst>
            <a:gd name="adj1" fmla="val 2648"/>
            <a:gd name="adj2" fmla="val 322078"/>
            <a:gd name="adj3" fmla="val 19502412"/>
            <a:gd name="adj4" fmla="val 12575511"/>
            <a:gd name="adj5" fmla="val 309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10B84-CC39-4A55-87B1-16668A89530C}">
      <dsp:nvSpPr>
        <dsp:cNvPr id="0" name=""/>
        <dsp:cNvSpPr/>
      </dsp:nvSpPr>
      <dsp:spPr>
        <a:xfrm>
          <a:off x="3221343" y="899588"/>
          <a:ext cx="1925350" cy="765648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Alcance </a:t>
          </a:r>
          <a:endParaRPr lang="es-ES" sz="4000" kern="1200" dirty="0"/>
        </a:p>
      </dsp:txBody>
      <dsp:txXfrm>
        <a:off x="3243768" y="922013"/>
        <a:ext cx="1880500" cy="720798"/>
      </dsp:txXfrm>
    </dsp:sp>
    <dsp:sp modelId="{F4757612-7054-4365-9C1B-2A97BBBD30A3}">
      <dsp:nvSpPr>
        <dsp:cNvPr id="0" name=""/>
        <dsp:cNvSpPr/>
      </dsp:nvSpPr>
      <dsp:spPr>
        <a:xfrm>
          <a:off x="5477103" y="1282412"/>
          <a:ext cx="2166019" cy="178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Manejo de Procesos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Optimización de recursos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Logro de objetivos</a:t>
          </a:r>
          <a:endParaRPr lang="es-ES" sz="1600" kern="1200" dirty="0"/>
        </a:p>
      </dsp:txBody>
      <dsp:txXfrm>
        <a:off x="5518216" y="1323525"/>
        <a:ext cx="2083793" cy="1321462"/>
      </dsp:txXfrm>
    </dsp:sp>
    <dsp:sp modelId="{1D288919-5771-4EB8-8A6C-15EC7946D03B}">
      <dsp:nvSpPr>
        <dsp:cNvPr id="0" name=""/>
        <dsp:cNvSpPr/>
      </dsp:nvSpPr>
      <dsp:spPr>
        <a:xfrm>
          <a:off x="5958441" y="2686101"/>
          <a:ext cx="1925350" cy="76564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Enfoque</a:t>
          </a:r>
          <a:endParaRPr lang="es-ES" sz="4000" kern="1200" dirty="0"/>
        </a:p>
      </dsp:txBody>
      <dsp:txXfrm>
        <a:off x="5980866" y="2708526"/>
        <a:ext cx="1880500" cy="720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7EF5B-F455-4C49-90EE-236A0A98A2DD}">
      <dsp:nvSpPr>
        <dsp:cNvPr id="0" name=""/>
        <dsp:cNvSpPr/>
      </dsp:nvSpPr>
      <dsp:spPr>
        <a:xfrm>
          <a:off x="0" y="3905183"/>
          <a:ext cx="6404264" cy="12817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Afectaciones en la Características de las Rosas</a:t>
          </a:r>
          <a:endParaRPr lang="es-ES" sz="2400" kern="1200" dirty="0"/>
        </a:p>
      </dsp:txBody>
      <dsp:txXfrm>
        <a:off x="0" y="3905183"/>
        <a:ext cx="6404264" cy="692154"/>
      </dsp:txXfrm>
    </dsp:sp>
    <dsp:sp modelId="{D6D99478-4AAE-4A6B-A874-71233445075E}">
      <dsp:nvSpPr>
        <dsp:cNvPr id="0" name=""/>
        <dsp:cNvSpPr/>
      </dsp:nvSpPr>
      <dsp:spPr>
        <a:xfrm>
          <a:off x="0" y="4571703"/>
          <a:ext cx="3202131" cy="5896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Conclusión: Rosas con características inadecuadas para exportación</a:t>
          </a:r>
          <a:endParaRPr lang="es-ES" sz="1400" kern="1200" dirty="0"/>
        </a:p>
      </dsp:txBody>
      <dsp:txXfrm>
        <a:off x="0" y="4571703"/>
        <a:ext cx="3202131" cy="589613"/>
      </dsp:txXfrm>
    </dsp:sp>
    <dsp:sp modelId="{DD77D198-AF3C-400E-A6C2-1A714618C50F}">
      <dsp:nvSpPr>
        <dsp:cNvPr id="0" name=""/>
        <dsp:cNvSpPr/>
      </dsp:nvSpPr>
      <dsp:spPr>
        <a:xfrm>
          <a:off x="3202132" y="4571703"/>
          <a:ext cx="3202131" cy="589613"/>
        </a:xfrm>
        <a:prstGeom prst="rect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Recomendación:  Elaborar Plan de Prevención</a:t>
          </a:r>
          <a:endParaRPr lang="es-ES" sz="1400" kern="1200" dirty="0"/>
        </a:p>
      </dsp:txBody>
      <dsp:txXfrm>
        <a:off x="3202132" y="4571703"/>
        <a:ext cx="3202131" cy="589613"/>
      </dsp:txXfrm>
    </dsp:sp>
    <dsp:sp modelId="{D05104F9-C4A3-4C20-A37B-EA28AB76D7E8}">
      <dsp:nvSpPr>
        <dsp:cNvPr id="0" name=""/>
        <dsp:cNvSpPr/>
      </dsp:nvSpPr>
      <dsp:spPr>
        <a:xfrm rot="10800000">
          <a:off x="0" y="1953050"/>
          <a:ext cx="6404264" cy="1971359"/>
        </a:xfrm>
        <a:prstGeom prst="upArrowCallou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Falta de Efectividad de Negociación</a:t>
          </a:r>
          <a:endParaRPr lang="es-ES" sz="2400" kern="1200" dirty="0"/>
        </a:p>
      </dsp:txBody>
      <dsp:txXfrm rot="-10800000">
        <a:off x="0" y="1953050"/>
        <a:ext cx="6404264" cy="691947"/>
      </dsp:txXfrm>
    </dsp:sp>
    <dsp:sp modelId="{9F3AD960-796B-462E-8475-0E42DE300DAD}">
      <dsp:nvSpPr>
        <dsp:cNvPr id="0" name=""/>
        <dsp:cNvSpPr/>
      </dsp:nvSpPr>
      <dsp:spPr>
        <a:xfrm>
          <a:off x="0" y="2644997"/>
          <a:ext cx="3202131" cy="589436"/>
        </a:xfrm>
        <a:prstGeom prst="rect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Conclusión: Cantidad y Variedad de Rosas inexactas negociación NO concretada</a:t>
          </a:r>
          <a:endParaRPr lang="es-ES" sz="1400" kern="1200" dirty="0"/>
        </a:p>
      </dsp:txBody>
      <dsp:txXfrm>
        <a:off x="0" y="2644997"/>
        <a:ext cx="3202131" cy="589436"/>
      </dsp:txXfrm>
    </dsp:sp>
    <dsp:sp modelId="{C301F067-2D2B-402C-A46C-A56DF6A914EC}">
      <dsp:nvSpPr>
        <dsp:cNvPr id="0" name=""/>
        <dsp:cNvSpPr/>
      </dsp:nvSpPr>
      <dsp:spPr>
        <a:xfrm>
          <a:off x="3202132" y="2644997"/>
          <a:ext cx="3202131" cy="589436"/>
        </a:xfrm>
        <a:prstGeom prst="rect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Recomendación:  Ingresar al Sistema y elabora informe de disponibilidad</a:t>
          </a:r>
          <a:endParaRPr lang="es-ES" sz="1400" kern="1200" dirty="0"/>
        </a:p>
      </dsp:txBody>
      <dsp:txXfrm>
        <a:off x="3202132" y="2644997"/>
        <a:ext cx="3202131" cy="589436"/>
      </dsp:txXfrm>
    </dsp:sp>
    <dsp:sp modelId="{4C1E0BA3-8C53-46A2-828A-3E1878DEF530}">
      <dsp:nvSpPr>
        <dsp:cNvPr id="0" name=""/>
        <dsp:cNvSpPr/>
      </dsp:nvSpPr>
      <dsp:spPr>
        <a:xfrm rot="10800000">
          <a:off x="0" y="13435"/>
          <a:ext cx="6404264" cy="1971359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Falta de Informes de Disponibilidad de Rosas</a:t>
          </a:r>
          <a:endParaRPr lang="es-ES" sz="2400" kern="1200" dirty="0"/>
        </a:p>
      </dsp:txBody>
      <dsp:txXfrm rot="-10800000">
        <a:off x="0" y="13435"/>
        <a:ext cx="6404264" cy="691947"/>
      </dsp:txXfrm>
    </dsp:sp>
    <dsp:sp modelId="{9F7B69D2-9302-4FC6-9DEB-C8BF2DEE490A}">
      <dsp:nvSpPr>
        <dsp:cNvPr id="0" name=""/>
        <dsp:cNvSpPr/>
      </dsp:nvSpPr>
      <dsp:spPr>
        <a:xfrm>
          <a:off x="0" y="692864"/>
          <a:ext cx="3202131" cy="589436"/>
        </a:xfrm>
        <a:prstGeom prst="rect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Conclusión: Retraso en Negociación, disponibilidad inexacta de rosas </a:t>
          </a:r>
          <a:endParaRPr lang="es-ES" sz="1400" kern="1200" dirty="0"/>
        </a:p>
      </dsp:txBody>
      <dsp:txXfrm>
        <a:off x="0" y="692864"/>
        <a:ext cx="3202131" cy="589436"/>
      </dsp:txXfrm>
    </dsp:sp>
    <dsp:sp modelId="{570A8CA7-8156-4A6A-8B27-9472D1531FEC}">
      <dsp:nvSpPr>
        <dsp:cNvPr id="0" name=""/>
        <dsp:cNvSpPr/>
      </dsp:nvSpPr>
      <dsp:spPr>
        <a:xfrm>
          <a:off x="3202132" y="692864"/>
          <a:ext cx="3202131" cy="589436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Recomendación: Cumplir con las política internas, disponibilidad por escrito</a:t>
          </a:r>
          <a:endParaRPr lang="es-ES" sz="1400" kern="1200" dirty="0"/>
        </a:p>
      </dsp:txBody>
      <dsp:txXfrm>
        <a:off x="3202132" y="692864"/>
        <a:ext cx="3202131" cy="589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22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30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42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92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6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3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8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84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78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0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9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F92D-FC70-4920-8B9D-C8EF9B54FC90}" type="datetimeFigureOut">
              <a:rPr lang="es-ES" smtClean="0"/>
              <a:t>01/09/2015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1E0C-4A14-4234-8142-6BD429F42B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40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Documento_de_Microsoft_Word2.docx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package" Target="../embeddings/Documento_de_Microsoft_Word4.docx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4.png"/><Relationship Id="rId9" Type="http://schemas.microsoft.com/office/2007/relationships/diagramDrawing" Target="../diagrams/drawing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0013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760640" cy="1569737"/>
          </a:xfrm>
          <a:prstGeom prst="rect">
            <a:avLst/>
          </a:prstGeom>
          <a:gradFill>
            <a:gsLst>
              <a:gs pos="52000">
                <a:schemeClr val="tx2">
                  <a:lumMod val="80000"/>
                  <a:alpha val="83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7" name="Rectángulo 3"/>
          <p:cNvSpPr/>
          <p:nvPr/>
        </p:nvSpPr>
        <p:spPr>
          <a:xfrm>
            <a:off x="708635" y="2186269"/>
            <a:ext cx="8136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DEPARTAMENTO DE CIENCIAS ECONÓMICAS, ADMINISTRATIVAS</a:t>
            </a:r>
            <a:endParaRPr lang="es-EC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algn="ctr">
              <a:defRPr/>
            </a:pP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Y DE COMERCIO</a:t>
            </a:r>
          </a:p>
        </p:txBody>
      </p:sp>
      <p:sp>
        <p:nvSpPr>
          <p:cNvPr id="8" name="Rectángulo 3"/>
          <p:cNvSpPr/>
          <p:nvPr/>
        </p:nvSpPr>
        <p:spPr>
          <a:xfrm>
            <a:off x="861035" y="3122373"/>
            <a:ext cx="813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CARRERA DE FINANZAS Y AUDITORÍA</a:t>
            </a:r>
            <a:endParaRPr lang="es-ES_tradn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sp>
        <p:nvSpPr>
          <p:cNvPr id="11" name="Rectángulo 3"/>
          <p:cNvSpPr/>
          <p:nvPr/>
        </p:nvSpPr>
        <p:spPr>
          <a:xfrm>
            <a:off x="1444333" y="3914461"/>
            <a:ext cx="704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AUDITORÍA DE GESTIÓN A LOS PROCESOS DE EXPORTACIÓN Y COBRANZAS DE LA EMPRESA ÁLAMO ROSAS S.A., PERÍODO DEL 01 DE ENERO AL 31 DE DICIEMBRE DEL 2014</a:t>
            </a:r>
            <a:endParaRPr lang="es-ES_tradn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708634" y="5354621"/>
            <a:ext cx="813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ANDREA CAROLINA ARCOS CARRILLO</a:t>
            </a:r>
            <a:endParaRPr lang="es-ES_tradn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sp>
        <p:nvSpPr>
          <p:cNvPr id="14" name="Rectángulo 3"/>
          <p:cNvSpPr/>
          <p:nvPr/>
        </p:nvSpPr>
        <p:spPr>
          <a:xfrm>
            <a:off x="732607" y="6146709"/>
            <a:ext cx="813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SANGOLQUÍ, 2015</a:t>
            </a:r>
            <a:endParaRPr lang="es-ES_tradn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294298" y="4952855"/>
            <a:ext cx="1550843" cy="1563186"/>
            <a:chOff x="0" y="0"/>
            <a:chExt cx="3228975" cy="28384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85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nyglen.files.wordpress.com/2014/10/auditor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/>
          <a:stretch/>
        </p:blipFill>
        <p:spPr bwMode="auto">
          <a:xfrm>
            <a:off x="20778" y="4552289"/>
            <a:ext cx="1988848" cy="27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56"/>
            <a:ext cx="2345639" cy="2048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363" y="106614"/>
            <a:ext cx="5221024" cy="990600"/>
          </a:xfrm>
        </p:spPr>
        <p:txBody>
          <a:bodyPr/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 TEÓRICOS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074854"/>
              </p:ext>
            </p:extLst>
          </p:nvPr>
        </p:nvGraphicFramePr>
        <p:xfrm>
          <a:off x="-906361" y="1508698"/>
          <a:ext cx="10840847" cy="412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ergamino horizontal 5"/>
          <p:cNvSpPr/>
          <p:nvPr/>
        </p:nvSpPr>
        <p:spPr>
          <a:xfrm>
            <a:off x="2220889" y="5393601"/>
            <a:ext cx="5343690" cy="1098645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Adecuada toma de decisiones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364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"/>
            <a:ext cx="2345639" cy="2048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9235" y="106614"/>
            <a:ext cx="5221024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FASES  DE  LA  AUDITORÍA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4446"/>
            <a:ext cx="2427591" cy="1418792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0219038"/>
              </p:ext>
            </p:extLst>
          </p:nvPr>
        </p:nvGraphicFramePr>
        <p:xfrm>
          <a:off x="837206" y="996288"/>
          <a:ext cx="7651851" cy="586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http://www.itm.edu.co/Data/Sites/1/SharedFiles/Calidad/iconoVide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2214" y="2050283"/>
            <a:ext cx="1479408" cy="27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727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5639" cy="20484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66188" y="4967335"/>
            <a:ext cx="506119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3200" dirty="0" smtClean="0"/>
              <a:t>PLANIFICACION  PRELIMINAR</a:t>
            </a:r>
            <a:endParaRPr lang="es-EC" sz="3200" dirty="0"/>
          </a:p>
        </p:txBody>
      </p:sp>
      <p:sp>
        <p:nvSpPr>
          <p:cNvPr id="2" name="Rectángulo 1"/>
          <p:cNvSpPr/>
          <p:nvPr/>
        </p:nvSpPr>
        <p:spPr>
          <a:xfrm>
            <a:off x="274567" y="755772"/>
            <a:ext cx="88694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AUDITORÍA DE GESTIÓN</a:t>
            </a:r>
          </a:p>
          <a:p>
            <a:pPr algn="ctr"/>
            <a:r>
              <a:rPr lang="es-EC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LOS PROCESOS DE </a:t>
            </a:r>
          </a:p>
          <a:p>
            <a:pPr algn="ctr"/>
            <a:r>
              <a:rPr lang="es-EC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EXPORTACIÓN Y COBRANZAS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8728" y="4096867"/>
            <a:ext cx="2488543" cy="2560502"/>
            <a:chOff x="0" y="15838"/>
            <a:chExt cx="3228975" cy="283845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38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69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5627"/>
              </p:ext>
            </p:extLst>
          </p:nvPr>
        </p:nvGraphicFramePr>
        <p:xfrm>
          <a:off x="179386" y="99462"/>
          <a:ext cx="4216078" cy="634290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6260"/>
                <a:gridCol w="1309022"/>
                <a:gridCol w="509235"/>
                <a:gridCol w="801326"/>
                <a:gridCol w="655025"/>
                <a:gridCol w="585210"/>
              </a:tblGrid>
              <a:tr h="1297888">
                <a:tc gridSpan="6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ÁLAMO ROSAS S.A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AUDITORÍA DE GESTIÓN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PLANIFICACIÓN PRELIMINAR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Período: del 01 de Enero al 31 de Diciembre del </a:t>
                      </a:r>
                      <a:r>
                        <a:rPr lang="es-EC" sz="700" dirty="0" smtClean="0">
                          <a:effectLst/>
                        </a:rPr>
                        <a:t>2014</a:t>
                      </a:r>
                      <a:endParaRPr lang="es-EC" sz="800" dirty="0">
                        <a:effectLst/>
                      </a:endParaRPr>
                    </a:p>
                  </a:txBody>
                  <a:tcPr marL="38272" marR="3827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31989">
                <a:tc gridSpan="6"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Objetivos:</a:t>
                      </a:r>
                    </a:p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Char char=""/>
                      </a:pPr>
                      <a:r>
                        <a:rPr lang="es-EC" sz="800">
                          <a:effectLst/>
                        </a:rPr>
                        <a:t>Obtener un conocimiento general de la empresa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Char char=""/>
                      </a:pPr>
                      <a:r>
                        <a:rPr lang="es-EC" sz="800">
                          <a:effectLst/>
                        </a:rPr>
                        <a:t>Recoger la información necesaria para elaborar el examen de auditoría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Char char=""/>
                      </a:pPr>
                      <a:r>
                        <a:rPr lang="es-EC" sz="800">
                          <a:effectLst/>
                        </a:rPr>
                        <a:t>Analizar la base legal.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Char char=""/>
                      </a:pPr>
                      <a:r>
                        <a:rPr lang="es-EC" sz="800">
                          <a:effectLst/>
                        </a:rPr>
                        <a:t>Evaluar los actividades realizas de los procesos auditados.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82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N°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PROCEDIMIENTO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EF/PT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REALIZADO POR: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OBSER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VACION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</a:tr>
              <a:tr h="553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Establecer una reunión inicial con la Gerencia para una entrevista.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21/05/2015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</a:tr>
              <a:tr h="443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Entrevistar a al personal responsable de los procesos a auditar.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PP_3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21/05/2015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</a:tr>
              <a:tr h="743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Visitar las instalaciones de la empresa con el fin de conocer ampliamente sobre las actividades que se realizan en la misma.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PP_4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21/05/2015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</a:tr>
              <a:tr h="436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Solicitar la escritura de constitución de la empresa. 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PP_5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</a:tr>
              <a:tr h="58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Recopilar información relacionada con los instructivos y manuales internos.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Página 11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Capítulo II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</a:tr>
              <a:tr h="72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Solicitar los organigramas estructural, personal y demás información sobre las funciones del personal de la empresa.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Páginas 19, 21, 27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Organigramas propuestos por el auditor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72" marR="38272" marT="0" marB="0" anchor="ctr"/>
                </a:tc>
              </a:tr>
              <a:tr h="1528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ELABORADO POR: Andrea Arcos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FECHA: 20 de Mayo del 2015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25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REVISADO POR: Dr. Aníbal Altamirano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FECHA: 20 de Mayo del 2015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272" marR="3827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Imagen 21" descr="http://t2.gstatic.com/images?q=tbn:ANd9GcR8_RNtSKrv5D4fjkKzVE5JZ_s35wTolhxrmDPF8C7YuEj_mT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6" y="321737"/>
            <a:ext cx="517469" cy="5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3780323" y="518009"/>
            <a:ext cx="532012" cy="420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0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0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51365"/>
              </p:ext>
            </p:extLst>
          </p:nvPr>
        </p:nvGraphicFramePr>
        <p:xfrm>
          <a:off x="4812629" y="114302"/>
          <a:ext cx="4061207" cy="632806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3174"/>
                <a:gridCol w="1260938"/>
                <a:gridCol w="490528"/>
                <a:gridCol w="771891"/>
                <a:gridCol w="563713"/>
                <a:gridCol w="630963"/>
              </a:tblGrid>
              <a:tr h="1170370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ÁLAMO ROSAS S.A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AUDITORÍA DE GESTIÓN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PLANIFICACIÓN PRELIMINAR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Período: del 01 de Enero al 31 de Diciembre del </a:t>
                      </a:r>
                      <a:r>
                        <a:rPr lang="es-EC" sz="700" dirty="0" smtClean="0">
                          <a:effectLst/>
                        </a:rPr>
                        <a:t>201</a:t>
                      </a:r>
                      <a:endParaRPr lang="es-EC" sz="800" dirty="0">
                        <a:effectLst/>
                      </a:endParaRPr>
                    </a:p>
                  </a:txBody>
                  <a:tcPr marL="34600" marR="346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9075">
                <a:tc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No.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PROCEDIMIENTO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EF/PT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REALIZADO POR: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OBSERVACIONES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</a:tr>
              <a:tr h="715124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Realizar un análisis externo de la empresa en lo referente a factores macroeconómicos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Páginas 42-48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Capítulo III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</a:tr>
              <a:tr h="715124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Conocer los procedimientos y actividades que se realizan en los procesos objeto de auditoría.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Páginas 31-41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Capítulo III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</a:tr>
              <a:tr h="618132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Elaborar una matriz de riesgo preliminar y evaluación del Riesgo Inherente.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PP_7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23/05/2015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</a:tr>
              <a:tr h="429075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Reporte de Planificación Preliminar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PP_8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23/05/2015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</a:tr>
              <a:tr h="299219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Elaborar el Plan Global de Auditoría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PP_9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24/05/2015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</a:tr>
              <a:tr h="572098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Recopilar  información sobre el contrato y aceptación de la auditoría.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PP_11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25/05/2015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</a:tr>
              <a:tr h="1079414">
                <a:tc gridSpan="6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61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ELABORADO POR: Andrea Arcos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FECHA: 20 de Mayo del 2015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82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REVISADO POR: Dr. Aníbal Altamirano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FECHA: 20 de Mayo del 2015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00" marR="3460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Imagen 16" descr="http://t2.gstatic.com/images?q=tbn:ANd9GcR8_RNtSKrv5D4fjkKzVE5JZ_s35wTolhxrmDPF8C7YuEj_mT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58" y="344912"/>
            <a:ext cx="497925" cy="5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>
            <a:spLocks noChangeArrowheads="1"/>
          </p:cNvSpPr>
          <p:nvPr/>
        </p:nvSpPr>
        <p:spPr bwMode="auto">
          <a:xfrm>
            <a:off x="8070373" y="462125"/>
            <a:ext cx="532012" cy="420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0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SV" sz="1000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09184" y="5195243"/>
            <a:ext cx="1659458" cy="1563186"/>
            <a:chOff x="0" y="15838"/>
            <a:chExt cx="3228975" cy="283845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38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63489"/>
              </p:ext>
            </p:extLst>
          </p:nvPr>
        </p:nvGraphicFramePr>
        <p:xfrm>
          <a:off x="1070812" y="1339399"/>
          <a:ext cx="7507705" cy="2508344"/>
        </p:xfrm>
        <a:graphic>
          <a:graphicData uri="http://schemas.openxmlformats.org/drawingml/2006/table">
            <a:tbl>
              <a:tblPr firstRow="1" firstCol="1" bandRow="1" bandCol="1">
                <a:tableStyleId>{284E427A-3D55-4303-BF80-6455036E1DE7}</a:tableStyleId>
              </a:tblPr>
              <a:tblGrid>
                <a:gridCol w="1881431"/>
                <a:gridCol w="1370907"/>
                <a:gridCol w="1418956"/>
                <a:gridCol w="1420458"/>
                <a:gridCol w="1415953"/>
              </a:tblGrid>
              <a:tr h="44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Componente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Calificación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Subjetiva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Calificación Importancia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Factor Ponderación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Calificación Final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7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Planificación Estratégica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66.66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13.99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4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Estructura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Orgánica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66.66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11.99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781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Calidad de Control Interno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55.55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7.77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7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Formas de operar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99.99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24.99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7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Sistemas de Información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22.22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94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Aprovechamiento de Recursos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55.55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6.11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7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Indicadores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22.22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7070">
                <a:tc gridSpan="2">
                  <a:txBody>
                    <a:bodyPr/>
                    <a:lstStyle/>
                    <a:p>
                      <a:pPr indent="2705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         28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         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      67.28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46" y="4026453"/>
            <a:ext cx="5762566" cy="3036084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>
            <a:off x="6063910" y="4788574"/>
            <a:ext cx="1347537" cy="39704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4443" y="181351"/>
            <a:ext cx="9139361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Evaluación del riesgo inherente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6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8124" y="2490527"/>
            <a:ext cx="297180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rgbClr val="FFFF00"/>
                </a:solidFill>
              </a:rPr>
              <a:t>PLANIFICACIÓN  ESPECÍFICA</a:t>
            </a:r>
            <a:endParaRPr lang="es-EC" sz="32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75585"/>
              </p:ext>
            </p:extLst>
          </p:nvPr>
        </p:nvGraphicFramePr>
        <p:xfrm>
          <a:off x="3296652" y="96245"/>
          <a:ext cx="4820964" cy="661628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4376"/>
                <a:gridCol w="1330994"/>
                <a:gridCol w="598239"/>
                <a:gridCol w="791308"/>
                <a:gridCol w="650631"/>
                <a:gridCol w="1125416"/>
              </a:tblGrid>
              <a:tr h="1886294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ÁLAMO ROSAS S.A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AUDITORÍA DE GESTIÓN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PLANIFICACIÓN ESPECÍFICA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PROGRAMA DE AUDITORÍA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Período: del 01 de Enero al 31 de Diciembre del 2014</a:t>
                      </a:r>
                      <a:endParaRPr lang="es-EC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1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N°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ACTIVIDADES A REALIZARSE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REF/PT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REALIZADO POR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OBSERVACIONES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523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Narrativa del Proceso de Exportación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PPE_1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419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Flujograma del Proceso de Exportación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PPE_2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47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Narrativa del Proceso de Cobranzas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PPE_3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38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Flujograma del Proceso de Cobranzas 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PPE_4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70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Preparara y Aplicar el Cuestionario de Control Interno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PECI_1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27/05/2015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Cuestionario basado en los componentes del COSO II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38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6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Realizar la Medición del Riesgo de Control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PPERC_1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27/05/2015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419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7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Elaborar las Hojas de Hallazgo de Control Interno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HACI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28/05/2015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4195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s-EC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Determinar el Riesgo de Control, Detección y Auditoría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PPEMR_1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29/05/2015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38923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s-EC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Elaborar Informe de Control Interno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PEIF_1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29/05/2015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4" marR="36164" marT="0" marB="0" anchor="ctr"/>
                </a:tc>
              </a:tr>
              <a:tr h="148114">
                <a:tc gridSpan="3"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ELABORADO POR: Andrea Arcos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FECHA: 25 de Mayo del 2015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8128">
                <a:tc gridSpan="3"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REVISADO POR: Dr. Aníbal Altamirano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FECHA: 25 de Mayo del 2015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64" marR="3616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1" name="Imagen 57" descr="http://t2.gstatic.com/images?q=tbn:ANd9GcR8_RNtSKrv5D4fjkKzVE5JZ_s35wTolhxrmDPF8C7YuEj_mT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92" y="512581"/>
            <a:ext cx="6858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6968907" y="656542"/>
            <a:ext cx="759069" cy="623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1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100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1/1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345639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35" y="5382491"/>
            <a:ext cx="2278665" cy="14755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345639" cy="204843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39189" y="38268"/>
            <a:ext cx="6400801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Evaluación del </a:t>
            </a:r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Riesgo </a:t>
            </a:r>
          </a:p>
          <a:p>
            <a:pPr algn="ctr"/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 </a:t>
            </a:r>
            <a:r>
              <a:rPr lang="es-E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ontrol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909" y="2002359"/>
            <a:ext cx="5062546" cy="3804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 de texto 1061"/>
              <p:cNvSpPr txBox="1"/>
              <p:nvPr/>
            </p:nvSpPr>
            <p:spPr>
              <a:xfrm>
                <a:off x="472834" y="1731108"/>
                <a:ext cx="3405602" cy="243644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1200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NIVEL DE CONFIANZA</a:t>
                </a:r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1200" b="1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𝑵𝑪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𝑪𝒂𝒍𝒊𝒇𝒊𝒄𝒂𝒄𝒊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ó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𝑻𝒐𝒕𝒂𝒍</m:t>
                          </m:r>
                        </m:num>
                        <m:den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𝑷𝒐𝒏𝒅𝒆𝒓𝒂𝒄𝒊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ó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1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𝑻𝒐𝒕𝒂𝒍</m:t>
                          </m:r>
                        </m:den>
                      </m:f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𝟏𝟎𝟎</m:t>
                      </m:r>
                    </m:oMath>
                  </m:oMathPara>
                </a14:m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𝑵𝑪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188</m:t>
                          </m:r>
                        </m:num>
                        <m:den>
                          <m:r>
                            <a:rPr lang="es-EC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244</m:t>
                          </m:r>
                        </m:den>
                      </m:f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s-EC" sz="1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100=77.05%</m:t>
                      </m:r>
                    </m:oMath>
                  </m:oMathPara>
                </a14:m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 de texto 10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4" y="1731108"/>
                <a:ext cx="3405602" cy="24364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 de texto 1062"/>
              <p:cNvSpPr txBox="1"/>
              <p:nvPr/>
            </p:nvSpPr>
            <p:spPr>
              <a:xfrm>
                <a:off x="477102" y="4231189"/>
                <a:ext cx="3624311" cy="15398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1200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NIVEL DE RIESGO</a:t>
                </a:r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1200" b="1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𝑵𝑹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𝑵𝑰𝑽𝑬𝑳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𝑫𝑬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𝑪𝑶𝑵𝑭𝑰𝑨𝑵𝒁𝑨</m:t>
                      </m:r>
                    </m:oMath>
                  </m:oMathPara>
                </a14:m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𝑵𝑹</m:t>
                      </m:r>
                      <m:r>
                        <a:rPr lang="es-EC" sz="1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1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100−74.55=22.95%</m:t>
                      </m:r>
                    </m:oMath>
                  </m:oMathPara>
                </a14:m>
                <a:endParaRPr lang="es-EC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 de texto 1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2" y="4231189"/>
                <a:ext cx="3624311" cy="15398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 izquierda 4"/>
          <p:cNvSpPr/>
          <p:nvPr/>
        </p:nvSpPr>
        <p:spPr>
          <a:xfrm flipH="1">
            <a:off x="3910259" y="3188368"/>
            <a:ext cx="733926" cy="240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izquierda 10"/>
          <p:cNvSpPr/>
          <p:nvPr/>
        </p:nvSpPr>
        <p:spPr>
          <a:xfrm flipH="1">
            <a:off x="3934320" y="4776537"/>
            <a:ext cx="705847" cy="22459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7165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5639" cy="204843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443" y="181351"/>
            <a:ext cx="9139361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Medición de Riesgos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Cuadro de texto 1118"/>
          <p:cNvSpPr txBox="1"/>
          <p:nvPr/>
        </p:nvSpPr>
        <p:spPr>
          <a:xfrm>
            <a:off x="2278380" y="1405254"/>
            <a:ext cx="4560570" cy="1242695"/>
          </a:xfrm>
          <a:prstGeom prst="rect">
            <a:avLst/>
          </a:prstGeom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RIESGO INHERENTE: 	67.28%</a:t>
            </a:r>
            <a:endParaRPr lang="es-EC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C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RIESGO DE CONTROL:	22.95%</a:t>
            </a:r>
            <a:endParaRPr lang="es-EC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C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RIESGO DE DETECCIÓN:	15.00%</a:t>
            </a:r>
            <a:endParaRPr lang="es-EC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286000" y="3154740"/>
                <a:ext cx="45720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>
                  <a:spcAft>
                    <a:spcPts val="0"/>
                  </a:spcAft>
                </a:pPr>
                <a:r>
                  <a:rPr lang="es-EC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𝐑𝐀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𝐑𝐈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𝐑𝐂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𝐑𝐃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)×</m:t>
                      </m:r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𝟏𝟎𝟎</m:t>
                      </m:r>
                    </m:oMath>
                  </m:oMathPara>
                </a14:m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:r>
                  <a:rPr lang="es-EC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:r>
                  <a:rPr lang="es-EC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𝐑𝐀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0.6728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0.2295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0.15)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:r>
                  <a:rPr lang="es-EC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:r>
                  <a:rPr lang="es-EC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𝐑𝐀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0.02316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:r>
                  <a:rPr lang="es-EC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:r>
                  <a:rPr lang="es-EC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7051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𝐑𝐀</m:t>
                      </m:r>
                      <m:r>
                        <a:rPr lang="es-EC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s-EC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2.31%</m:t>
                      </m:r>
                    </m:oMath>
                  </m:oMathPara>
                </a14:m>
                <a:endParaRPr lang="es-EC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154740"/>
                <a:ext cx="4572000" cy="31393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470" y="4977244"/>
            <a:ext cx="3564334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10898" y="181351"/>
            <a:ext cx="7084189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Hallazgos  de  Control</a:t>
            </a:r>
          </a:p>
          <a:p>
            <a:pPr algn="ctr"/>
            <a:r>
              <a:rPr lang="es-E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nterno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9184" y="105869"/>
            <a:ext cx="1659458" cy="1563186"/>
            <a:chOff x="0" y="15838"/>
            <a:chExt cx="3228975" cy="283845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38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85256872"/>
              </p:ext>
            </p:extLst>
          </p:nvPr>
        </p:nvGraphicFramePr>
        <p:xfrm>
          <a:off x="799604" y="1836061"/>
          <a:ext cx="7620001" cy="482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98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20333"/>
              </p:ext>
            </p:extLst>
          </p:nvPr>
        </p:nvGraphicFramePr>
        <p:xfrm>
          <a:off x="4255477" y="158266"/>
          <a:ext cx="4589586" cy="65435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7820"/>
                <a:gridCol w="1424991"/>
                <a:gridCol w="554349"/>
                <a:gridCol w="872317"/>
                <a:gridCol w="637055"/>
                <a:gridCol w="713054"/>
              </a:tblGrid>
              <a:tr h="1949686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ÁLAMO </a:t>
                      </a:r>
                      <a:r>
                        <a:rPr lang="es-EC" sz="700" dirty="0">
                          <a:effectLst/>
                        </a:rPr>
                        <a:t>ROSAS S.A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AUDITORÍA DE GESTIÓN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PLANIFICACIÓN ESPECÍFICA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PROGRAMA DE AUDITORÍA PROCESO DE EXPORTACIÓN</a:t>
                      </a:r>
                      <a:endParaRPr lang="es-EC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700" dirty="0">
                          <a:effectLst/>
                        </a:rPr>
                        <a:t>Período: del 01 de Enero al 31 de Diciembre del </a:t>
                      </a:r>
                      <a:r>
                        <a:rPr lang="es-EC" sz="700" dirty="0" smtClean="0">
                          <a:effectLst/>
                        </a:rPr>
                        <a:t>2014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3336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N°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PROCEDIMIENTO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EF/PT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REALIZADO POR: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OBSERVA</a:t>
                      </a:r>
                      <a:endParaRPr lang="es-EC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CIONES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</a:tr>
              <a:tr h="144969">
                <a:tc gridSpan="6"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INFORMACIÓN DE DIPONIBILIDAD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6655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Verificar que  los informes de disponibilidad de rosas emitidos sea</a:t>
                      </a:r>
                      <a:r>
                        <a:rPr lang="es-EC" sz="800" baseline="0" dirty="0" smtClean="0">
                          <a:effectLst/>
                        </a:rPr>
                        <a:t> pertinentes para cada mes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EPTE-1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800" kern="1200" dirty="0">
                          <a:solidFill>
                            <a:srgbClr val="FF0000"/>
                          </a:solidFill>
                          <a:effectLst/>
                        </a:rPr>
                        <a:t>HAE-1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</a:tr>
              <a:tr h="118331">
                <a:tc gridSpan="6"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ENVIOS DE DISPONIBILIDAD AL CLIENTE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6655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Comparar si la información de disponibilidad de rosas fue emitida a todos los clientes que la solicitaron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EPTE-2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29/05/2015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</a:tr>
              <a:tr h="160358">
                <a:tc gridSpan="6"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EFECTIVIDAD DE NEGOCIACIÓN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2862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Analizar que el número de pedidos efectuados por el cliente se hayan concretado satisfactoriamente.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EPTE-3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01/06/2015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800" kern="1200" dirty="0">
                          <a:solidFill>
                            <a:srgbClr val="FF0000"/>
                          </a:solidFill>
                          <a:effectLst/>
                        </a:rPr>
                        <a:t>HAE-2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</a:tr>
              <a:tr h="149828">
                <a:tc gridSpan="6"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CERTIFICADOS FITOSANITARIOS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2862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4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Verificar que los certificados fitosanitarios emitidos por Agrocalidad hayan sido aprobados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EPTE-4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01/06/2015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800" kern="1200" dirty="0">
                          <a:solidFill>
                            <a:srgbClr val="FF0000"/>
                          </a:solidFill>
                          <a:effectLst/>
                        </a:rPr>
                        <a:t>HAE-3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</a:tr>
              <a:tr h="124723">
                <a:tc gridSpan="6"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EFECTIVIDAD DE EXPORTACIÓN DE PEDIDOS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3453">
                <a:tc>
                  <a:txBody>
                    <a:bodyPr/>
                    <a:lstStyle/>
                    <a:p>
                      <a:pPr indent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Verificar a través de un muestreo los pedidos exportados a fin de conocer si han existido o no devoluciones.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FF0000"/>
                          </a:solidFill>
                          <a:effectLst/>
                        </a:rPr>
                        <a:t>EPTE-5</a:t>
                      </a:r>
                      <a:endParaRPr lang="es-EC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A.A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01/06/2015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0" marR="34570" marT="0" marB="0" anchor="ctr"/>
                </a:tc>
              </a:tr>
              <a:tr h="120268">
                <a:tc gridSpan="3"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ELABORADO POR: Andrea Arcos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FECHA: 29 de Mayo del 2015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1606">
                <a:tc gridSpan="3"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REVISADO POR: Dr. Aníbal Altamirano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FECHA: 29 de Mayo del 2015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570" marR="345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5" name="Imagen 1124" descr="http://t2.gstatic.com/images?q=tbn:ANd9GcR8_RNtSKrv5D4fjkKzVE5JZ_s35wTolhxrmDPF8C7YuEj_mT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75" y="645628"/>
            <a:ext cx="7524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7804644" y="727806"/>
            <a:ext cx="759069" cy="623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1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SV" sz="1100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1/1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3327" y="145306"/>
            <a:ext cx="3516350" cy="1419724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  DE  AUDITORÍA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87490" y="3380873"/>
            <a:ext cx="2164783" cy="8870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EJECUCION</a:t>
            </a:r>
            <a:endParaRPr lang="es-EC" sz="20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987490" y="1994831"/>
            <a:ext cx="1659458" cy="1563186"/>
            <a:chOff x="0" y="15838"/>
            <a:chExt cx="3228975" cy="283845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38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3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6629" y="140277"/>
            <a:ext cx="3452722" cy="939016"/>
          </a:xfrm>
        </p:spPr>
        <p:txBody>
          <a:bodyPr>
            <a:normAutofit/>
          </a:bodyPr>
          <a:lstStyle/>
          <a:p>
            <a:pPr algn="ctr"/>
            <a:r>
              <a:rPr lang="es-EC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</a:t>
            </a:r>
            <a:endParaRPr lang="es-ES" sz="4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665849"/>
              </p:ext>
            </p:extLst>
          </p:nvPr>
        </p:nvGraphicFramePr>
        <p:xfrm>
          <a:off x="751344" y="2951955"/>
          <a:ext cx="7579369" cy="243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3656856" y="1404809"/>
            <a:ext cx="1550843" cy="1563186"/>
            <a:chOff x="0" y="0"/>
            <a:chExt cx="3228975" cy="283845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Flecha derecha 7"/>
          <p:cNvSpPr/>
          <p:nvPr/>
        </p:nvSpPr>
        <p:spPr>
          <a:xfrm rot="5400000">
            <a:off x="4155753" y="5123487"/>
            <a:ext cx="606692" cy="3374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9" name="Pergamino horizontal 8"/>
          <p:cNvSpPr/>
          <p:nvPr/>
        </p:nvSpPr>
        <p:spPr>
          <a:xfrm>
            <a:off x="2877763" y="5762531"/>
            <a:ext cx="3160278" cy="788394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RECURSOS   FINANCIEROS</a:t>
            </a:r>
            <a:endParaRPr lang="es-ES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60523" y="-149454"/>
            <a:ext cx="2049609" cy="23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5639" cy="204843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199" y="2695081"/>
            <a:ext cx="2434434" cy="1419724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s-EC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Papel de trabajo</a:t>
            </a:r>
            <a:endParaRPr lang="es-E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184227"/>
                  </p:ext>
                </p:extLst>
              </p:nvPr>
            </p:nvGraphicFramePr>
            <p:xfrm>
              <a:off x="3364921" y="70336"/>
              <a:ext cx="5380616" cy="6656065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3749349"/>
                    <a:gridCol w="130996"/>
                    <a:gridCol w="1500271"/>
                  </a:tblGrid>
                  <a:tr h="1796582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 smtClean="0">
                              <a:effectLst/>
                            </a:rPr>
                            <a:t>ÁLAMO </a:t>
                          </a:r>
                          <a:r>
                            <a:rPr lang="es-EC" sz="700" dirty="0">
                              <a:effectLst/>
                            </a:rPr>
                            <a:t>ROSAS S.A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AUDITORÍA DE GESTIÓN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PLANIFICACIÓN ESPECÍFICA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PAPEL DE TRABAJO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Período: del 01 de Enero al 31 de Diciembre del </a:t>
                          </a:r>
                          <a:r>
                            <a:rPr lang="es-EC" sz="700" dirty="0" smtClean="0">
                              <a:effectLst/>
                            </a:rPr>
                            <a:t>2014</a:t>
                          </a:r>
                          <a:endParaRPr lang="es-EC" sz="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28160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PROCESO 1.- INFORMACIÓN DE DISPONIBILIDAD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28160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PROCEDIMIENTO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48174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Verificar que  los informes de disponibilidad de rosas emitidos </a:t>
                          </a:r>
                          <a:r>
                            <a:rPr lang="es-EC" sz="800" dirty="0" smtClean="0">
                              <a:effectLst/>
                            </a:rPr>
                            <a:t>sea</a:t>
                          </a:r>
                          <a:r>
                            <a:rPr lang="es-EC" sz="800" baseline="0" dirty="0" smtClean="0">
                              <a:effectLst/>
                            </a:rPr>
                            <a:t> pertinentes para cada mes</a:t>
                          </a:r>
                          <a:r>
                            <a:rPr lang="es-EC" sz="800" dirty="0" smtClean="0">
                              <a:effectLst/>
                            </a:rPr>
                            <a:t>. </a:t>
                          </a:r>
                          <a:endParaRPr lang="es-EC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28160"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APLICACIÓN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Ver</a:t>
                          </a:r>
                        </a:p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800" b="1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HAE-1</a:t>
                          </a:r>
                          <a:endParaRPr lang="es-EC" sz="8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</a:tr>
                  <a:tr h="798545"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Se  solicitó los informes emitidos en cada mes durante el periodo Enero – Diciembre 2014 y se analizó que se hayan emitido 4 informes al mes como la empresa ha establecido. De  todos  los documentos analizados se  pudo observar  que en algunos meses no se han emitido los informes necesarios.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28160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CALCULO DEL INDICADOR DE GESTION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667850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𝐈𝐧𝐟𝐨𝐫𝐦𝐚𝐜𝐢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ó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𝐝𝐞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𝐃𝐢𝐬𝐩𝐨𝐧𝐢𝐛𝐢𝐥𝐢𝐝𝐚𝐝</m:t>
                                </m:r>
                              </m:oMath>
                            </m:oMathPara>
                          </a14:m>
                          <a:endParaRPr lang="es-EC" sz="800">
                            <a:effectLst/>
                          </a:endParaRP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800">
                              <a:effectLst/>
                            </a:rPr>
                            <a:t> </a:t>
                          </a:r>
                          <a:endParaRPr lang="es-EC" sz="800">
                            <a:effectLst/>
                          </a:endParaRP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800">
                              <a:effectLst/>
                            </a:rPr>
                            <a:t> </a:t>
                          </a:r>
                          <a:endParaRPr lang="es-EC" sz="800">
                            <a:effectLst/>
                          </a:endParaRP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Informes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emitidos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al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mes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Informes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que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deberian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ser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emitidos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al</m:t>
                                    </m:r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mes</m:t>
                                    </m:r>
                                  </m:den>
                                </m:f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×100</m:t>
                                </m:r>
                              </m:oMath>
                            </m:oMathPara>
                          </a14:m>
                          <a:endParaRPr lang="es-EC" sz="800">
                            <a:effectLst/>
                          </a:endParaRP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𝐼𝑛𝑓𝑜𝑟𝑚𝑎𝑐𝑖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ó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𝐷𝑖𝑠𝑝𝑜𝑛𝑖𝑏𝑖𝑙𝑖𝑑𝑎𝑑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s-E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×100</m:t>
                                </m:r>
                              </m:oMath>
                            </m:oMathPara>
                          </a14:m>
                          <a:endParaRPr lang="es-EC" sz="800">
                            <a:effectLst/>
                          </a:endParaRP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𝐼𝑛𝑓𝑜𝑟𝑚𝑎𝑐𝑖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ó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𝐷𝑖𝑠𝑝𝑜𝑛𝑖𝑏𝑖𝑙𝑖𝑑𝑎𝑑</m:t>
                                </m:r>
                                <m:r>
                                  <a:rPr lang="es-ES" sz="800">
                                    <a:effectLst/>
                                    <a:latin typeface="Cambria Math" panose="02040503050406030204" pitchFamily="18" charset="0"/>
                                  </a:rPr>
                                  <m:t>=75%</m:t>
                                </m:r>
                              </m:oMath>
                            </m:oMathPara>
                          </a14:m>
                          <a:endParaRPr lang="es-EC" sz="800">
                            <a:effectLst/>
                          </a:endParaRP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Al aplicar el indicador se determinó que no se han entregado los informes de disponibilidad que la empresa requiere que se emitan al mes, lo que representa el 25% de incumplimiento del proceso.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615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ELABORADO POR: Andrea Arcos</a:t>
                          </a:r>
                          <a:endParaRPr lang="es-EC" sz="9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FECHA: 29 de Mayo del 2015</a:t>
                          </a:r>
                          <a:endParaRPr lang="es-EC" sz="9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615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REVISADO POR: Dr. Aníbal Altamirano</a:t>
                          </a:r>
                          <a:endParaRPr lang="es-EC" sz="9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FECHA: 29 de Mayo del 2015</a:t>
                          </a:r>
                          <a:endParaRPr lang="es-EC" sz="9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184227"/>
                  </p:ext>
                </p:extLst>
              </p:nvPr>
            </p:nvGraphicFramePr>
            <p:xfrm>
              <a:off x="3364921" y="70336"/>
              <a:ext cx="5380616" cy="6656065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3749349"/>
                    <a:gridCol w="130996"/>
                    <a:gridCol w="1500271"/>
                  </a:tblGrid>
                  <a:tr h="1796582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 smtClean="0">
                              <a:effectLst/>
                            </a:rPr>
                            <a:t>ÁLAMO </a:t>
                          </a:r>
                          <a:r>
                            <a:rPr lang="es-EC" sz="700" dirty="0">
                              <a:effectLst/>
                            </a:rPr>
                            <a:t>ROSAS S.A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AUDITORÍA DE GESTIÓN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PLANIFICACIÓN ESPECÍFICA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PAPEL DE TRABAJO</a:t>
                          </a:r>
                          <a:endParaRPr lang="es-EC" sz="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700" dirty="0">
                              <a:effectLst/>
                            </a:rPr>
                            <a:t>Período: del 01 de Enero al 31 de Diciembre del </a:t>
                          </a:r>
                          <a:r>
                            <a:rPr lang="es-EC" sz="700" dirty="0" smtClean="0">
                              <a:effectLst/>
                            </a:rPr>
                            <a:t>2014</a:t>
                          </a:r>
                          <a:endParaRPr lang="es-EC" sz="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30429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PROCESO 1.- INFORMACIÓN DE DISPONIBILIDAD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30429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PROCEDIMIENTO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348174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Verificar que  los informes de disponibilidad de rosas emitidos </a:t>
                          </a:r>
                          <a:r>
                            <a:rPr lang="es-EC" sz="800" dirty="0" smtClean="0">
                              <a:effectLst/>
                            </a:rPr>
                            <a:t>sea</a:t>
                          </a:r>
                          <a:r>
                            <a:rPr lang="es-EC" sz="800" baseline="0" dirty="0" smtClean="0">
                              <a:effectLst/>
                            </a:rPr>
                            <a:t> pertinentes para cada mes</a:t>
                          </a:r>
                          <a:r>
                            <a:rPr lang="es-EC" sz="800" dirty="0" smtClean="0">
                              <a:effectLst/>
                            </a:rPr>
                            <a:t>. </a:t>
                          </a:r>
                          <a:endParaRPr lang="es-EC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30429"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APLICACIÓN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Ver</a:t>
                          </a:r>
                        </a:p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800" b="1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HAE-1</a:t>
                          </a:r>
                          <a:endParaRPr lang="es-EC" sz="8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</a:tr>
                  <a:tr h="798545"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Se  solicitó los informes emitidos en cada mes durante el periodo Enero – Diciembre 2014 y se analizó que se hayan emitido 4 informes al mes como la empresa ha establecido. De  todos  los documentos analizados se  pudo observar  que en algunos meses no se han emitido los informes necesarios.</a:t>
                          </a:r>
                        </a:p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 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30429">
                    <a:tc gridSpan="3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CALCULO DEL INDICADOR DE GESTION</a:t>
                          </a:r>
                          <a:endParaRPr lang="es-EC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769" marR="3176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667850">
                    <a:tc gridSpan="3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31769" marR="31769" marT="0" marB="0" anchor="ctr">
                        <a:blipFill rotWithShape="0">
                          <a:blip r:embed="rId3"/>
                          <a:stretch>
                            <a:fillRect l="-113" t="-130137" r="-226" b="-219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615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ELABORADO POR: Andrea Arcos</a:t>
                          </a:r>
                          <a:endParaRPr lang="es-EC" sz="9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FECHA: 29 de Mayo del 2015</a:t>
                          </a:r>
                          <a:endParaRPr lang="es-EC" sz="9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2615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REVISADO POR: Dr. Aníbal Altamirano</a:t>
                          </a:r>
                          <a:endParaRPr lang="es-EC" sz="9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gridSpan="2">
                      <a:txBody>
                        <a:bodyPr/>
                        <a:lstStyle/>
                        <a:p>
                          <a:pPr indent="27051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FECHA: 29 de Mayo del 2015</a:t>
                          </a:r>
                          <a:endParaRPr lang="es-EC" sz="9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1769" marR="31769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9217" name="Imagen 1132" descr="http://t2.gstatic.com/images?q=tbn:ANd9GcR8_RNtSKrv5D4fjkKzVE5JZ_s35wTolhxrmDPF8C7YuEj_mT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05" y="452776"/>
            <a:ext cx="782637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7532201" y="567474"/>
            <a:ext cx="823912" cy="661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s-EC" sz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EPTE-1</a:t>
            </a:r>
            <a:endParaRPr lang="es-EC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s-EC" sz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1/1</a:t>
            </a:r>
            <a:endParaRPr lang="es-EC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8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926235"/>
              </p:ext>
            </p:extLst>
          </p:nvPr>
        </p:nvGraphicFramePr>
        <p:xfrm>
          <a:off x="130629" y="225630"/>
          <a:ext cx="4310742" cy="663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o" r:id="rId3" imgW="5218339" imgH="8589237" progId="Word.Document.12">
                  <p:embed/>
                </p:oleObj>
              </mc:Choice>
              <mc:Fallback>
                <p:oleObj name="Documento" r:id="rId3" imgW="5218339" imgH="8589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629" y="225630"/>
                        <a:ext cx="4310742" cy="663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18713"/>
              </p:ext>
            </p:extLst>
          </p:nvPr>
        </p:nvGraphicFramePr>
        <p:xfrm>
          <a:off x="4738977" y="225630"/>
          <a:ext cx="4191267" cy="663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o" r:id="rId5" imgW="5218339" imgH="8527218" progId="Word.Document.12">
                  <p:embed/>
                </p:oleObj>
              </mc:Choice>
              <mc:Fallback>
                <p:oleObj name="Documento" r:id="rId5" imgW="5218339" imgH="8527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8977" y="225630"/>
                        <a:ext cx="4191267" cy="663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410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27" y="145306"/>
            <a:ext cx="3516350" cy="1419724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  DE  AUDITORÍA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987490" y="3380872"/>
            <a:ext cx="2164783" cy="89218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COBRANZAS</a:t>
            </a:r>
            <a:endParaRPr lang="es-EC" sz="2000" b="1" dirty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87490" y="1994831"/>
            <a:ext cx="1659458" cy="1563186"/>
            <a:chOff x="0" y="15838"/>
            <a:chExt cx="3228975" cy="283845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38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42139"/>
              </p:ext>
            </p:extLst>
          </p:nvPr>
        </p:nvGraphicFramePr>
        <p:xfrm>
          <a:off x="3869271" y="22209"/>
          <a:ext cx="5010964" cy="67482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3427"/>
                <a:gridCol w="1555821"/>
                <a:gridCol w="605245"/>
                <a:gridCol w="952407"/>
                <a:gridCol w="695544"/>
                <a:gridCol w="778520"/>
              </a:tblGrid>
              <a:tr h="211384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ÁLAMO </a:t>
                      </a:r>
                      <a:r>
                        <a:rPr lang="es-EC" sz="800" dirty="0">
                          <a:effectLst/>
                        </a:rPr>
                        <a:t>ROSAS S.A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AUDITORÍA DE GESTIÓN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PLANIFICACIÓN ESPECÍFICA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PROGRAMA DE AUDITORÍA PROCESO DE COBRANZAS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Período: del 01 de Enero al 31 de Diciembre del </a:t>
                      </a:r>
                      <a:r>
                        <a:rPr lang="es-EC" sz="800" dirty="0" smtClean="0">
                          <a:effectLst/>
                        </a:rPr>
                        <a:t>2014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PROCEDIMIENTO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EF/PT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REALIZADO POR: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Fecha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OBSERVACIONES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</a:tr>
              <a:tr h="16462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RECAUDACIÓN EN FECHA PACTADA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6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Comprobar que las facturas emitidas a los clientes hayan sido canceladas en las fechas pactadas.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EPTC-1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A.A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04/06/2015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kern="1200" dirty="0">
                          <a:solidFill>
                            <a:srgbClr val="FF0000"/>
                          </a:solidFill>
                          <a:effectLst/>
                        </a:rPr>
                        <a:t>HAC-1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</a:tr>
              <a:tr h="13797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CRÉDITOS CONCEDIDOS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3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Examinar las facturas que se han generado con condición de crédito.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EPTC-2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A.A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04/06/2015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</a:tr>
              <a:tr h="1821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COBROS VENCIDOS RENEGOCIADOS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21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Verificar que se haya re negociado los cobros que se encuentran vencidos para recaudar el monto de las facturas.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EPTC-3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A.A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05/06/2015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kern="1200" dirty="0">
                          <a:solidFill>
                            <a:srgbClr val="FF0000"/>
                          </a:solidFill>
                          <a:effectLst/>
                        </a:rPr>
                        <a:t>HAC-2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</a:tr>
              <a:tr h="17014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CLIENTES EN MORA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Examinar cuantos clientes extranjeros se encuentran en mora después de efectuar la negociación o renegociación de cobro.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EPTC-4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A.A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05/06/2015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kern="1200" dirty="0">
                          <a:solidFill>
                            <a:srgbClr val="FF0000"/>
                          </a:solidFill>
                          <a:effectLst/>
                        </a:rPr>
                        <a:t>HAC-3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</a:tr>
              <a:tr h="1416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BAJAS DE CLIENTES EN EL AÑO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28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>
                          <a:effectLst/>
                        </a:rPr>
                        <a:t>Verificar si existen clientes dados de baja durante el año 2014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EPTC-5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A.A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06/06/2015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09" marR="36209" marT="0" marB="0" anchor="ctr"/>
                </a:tc>
              </a:tr>
              <a:tr h="1443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ELABORADO POR: Andrea Arcos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FECHA: 04 de Junio del 2015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45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REVISADO POR: Dr. Aníbal Altamirano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FECHA: 04 de Junio del 2015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209" marR="362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Imagen 1213" descr="http://t2.gstatic.com/images?q=tbn:ANd9GcR8_RNtSKrv5D4fjkKzVE5JZ_s35wTolhxrmDPF8C7YuEj_mTC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81" y="412987"/>
            <a:ext cx="7366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7876692" y="477219"/>
            <a:ext cx="735013" cy="72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s-SV" sz="12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s-SV" sz="1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PAC 1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s-SV" sz="1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1/1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27" y="101504"/>
            <a:ext cx="4264054" cy="66733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4" y="101504"/>
            <a:ext cx="4418518" cy="74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21200"/>
              </p:ext>
            </p:extLst>
          </p:nvPr>
        </p:nvGraphicFramePr>
        <p:xfrm>
          <a:off x="114301" y="197427"/>
          <a:ext cx="4301836" cy="675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o" r:id="rId3" imgW="5218339" imgH="8579862" progId="Word.Document.12">
                  <p:embed/>
                </p:oleObj>
              </mc:Choice>
              <mc:Fallback>
                <p:oleObj name="Documento" r:id="rId3" imgW="5218339" imgH="8579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1" y="197427"/>
                        <a:ext cx="4301836" cy="6754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32483"/>
              </p:ext>
            </p:extLst>
          </p:nvPr>
        </p:nvGraphicFramePr>
        <p:xfrm>
          <a:off x="4696692" y="197427"/>
          <a:ext cx="4281054" cy="675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o" r:id="rId5" imgW="5218339" imgH="8626016" progId="Word.Document.12">
                  <p:embed/>
                </p:oleObj>
              </mc:Choice>
              <mc:Fallback>
                <p:oleObj name="Documento" r:id="rId5" imgW="5218339" imgH="8626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6692" y="197427"/>
                        <a:ext cx="4281054" cy="6754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63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espal.eu/blogKassel2015/wp-content/uploads/2015/03/descarga-de-documen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0" y="5379522"/>
            <a:ext cx="4018643" cy="14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82" y="1102861"/>
            <a:ext cx="1922318" cy="1922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8"/>
            <a:ext cx="2345639" cy="2048434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875474"/>
              </p:ext>
            </p:extLst>
          </p:nvPr>
        </p:nvGraphicFramePr>
        <p:xfrm>
          <a:off x="628650" y="130311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ángulo 5"/>
          <p:cNvSpPr/>
          <p:nvPr/>
        </p:nvSpPr>
        <p:spPr>
          <a:xfrm>
            <a:off x="1243308" y="181351"/>
            <a:ext cx="708418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Informe de Auditoría</a:t>
            </a:r>
            <a:endParaRPr lang="es-E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445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88"/>
            <a:ext cx="2345639" cy="2048434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80927158"/>
              </p:ext>
            </p:extLst>
          </p:nvPr>
        </p:nvGraphicFramePr>
        <p:xfrm>
          <a:off x="1549141" y="1670131"/>
          <a:ext cx="6404264" cy="518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1124554" y="181351"/>
            <a:ext cx="729505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Específicos Exportación 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6" name="Picture 4" descr="http://www.redpapaz.org/prevencionsuicidio/images/stories/risk%20facto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57" y="5060731"/>
            <a:ext cx="1001062" cy="12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utrappec.org.pe/admin/imgs/noticias/02112012172350_NEGOCIACION%20ROT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21255" r="36077" b="8709"/>
          <a:stretch/>
        </p:blipFill>
        <p:spPr bwMode="auto">
          <a:xfrm>
            <a:off x="142502" y="3543423"/>
            <a:ext cx="1235035" cy="12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2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88"/>
            <a:ext cx="2345639" cy="2048434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39130592"/>
              </p:ext>
            </p:extLst>
          </p:nvPr>
        </p:nvGraphicFramePr>
        <p:xfrm>
          <a:off x="1335382" y="1670131"/>
          <a:ext cx="6514204" cy="518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1077053" y="525736"/>
            <a:ext cx="729505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Específicos Cobranzas 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124" name="Picture 4" descr="http://cdn5.iconfinder.com/data/icons/is_beta_accounting/png/128/mone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541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eatrevesadespertar.files.wordpress.com/2011/12/no-money_design.png?w=310&amp;h=310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4275117"/>
            <a:ext cx="1068780" cy="11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74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88"/>
            <a:ext cx="2345639" cy="2048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277" y="196603"/>
            <a:ext cx="2950960" cy="9906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55831"/>
              </p:ext>
            </p:extLst>
          </p:nvPr>
        </p:nvGraphicFramePr>
        <p:xfrm>
          <a:off x="628650" y="1477108"/>
          <a:ext cx="7886700" cy="489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164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88"/>
            <a:ext cx="2345639" cy="2048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277" y="196603"/>
            <a:ext cx="3870828" cy="9906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048352"/>
              </p:ext>
            </p:extLst>
          </p:nvPr>
        </p:nvGraphicFramePr>
        <p:xfrm>
          <a:off x="628650" y="1477108"/>
          <a:ext cx="7886700" cy="489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523" y="-149454"/>
            <a:ext cx="2049609" cy="2343366"/>
          </a:xfrm>
          <a:prstGeom prst="rect">
            <a:avLst/>
          </a:prstGeom>
        </p:spPr>
      </p:pic>
      <p:pic>
        <p:nvPicPr>
          <p:cNvPr id="1026" name="Picture 2" descr="http://eviga.es/imagenes/objetivos/eviga_objetiv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7" y="1648304"/>
            <a:ext cx="3207227" cy="35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lamada de flecha hacia abajo 17"/>
          <p:cNvSpPr/>
          <p:nvPr/>
        </p:nvSpPr>
        <p:spPr>
          <a:xfrm>
            <a:off x="1763227" y="1011913"/>
            <a:ext cx="4787702" cy="2618393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sng" dirty="0">
                <a:solidFill>
                  <a:schemeClr val="tx1"/>
                </a:solidFill>
              </a:rPr>
              <a:t>GENERAL</a:t>
            </a:r>
          </a:p>
          <a:p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Realizar una Auditoria de Gestión a los procesos de exportación y cobranzas.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705959" y="4067032"/>
            <a:ext cx="4858612" cy="2347415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sng" dirty="0">
                <a:solidFill>
                  <a:srgbClr val="FFFF00"/>
                </a:solidFill>
              </a:rPr>
              <a:t>ESPECÍFICOS</a:t>
            </a:r>
          </a:p>
          <a:p>
            <a:endParaRPr lang="es-EC" dirty="0"/>
          </a:p>
          <a:p>
            <a:pPr marL="457200" indent="-457200">
              <a:buFont typeface="+mj-lt"/>
              <a:buAutoNum type="arabicPeriod"/>
            </a:pPr>
            <a:r>
              <a:rPr lang="es-EC" dirty="0"/>
              <a:t>Examinar Políticas de la Empresa.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/>
              <a:t>Evaluar Control Interno.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/>
              <a:t>Evaluar Indicadores de Gestión.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/>
              <a:t>Determinar Cumplimiento de </a:t>
            </a:r>
            <a:r>
              <a:rPr lang="es-EC" dirty="0" smtClean="0"/>
              <a:t>Actividades.</a:t>
            </a:r>
            <a:endParaRPr lang="es-EC" dirty="0"/>
          </a:p>
        </p:txBody>
      </p:sp>
      <p:grpSp>
        <p:nvGrpSpPr>
          <p:cNvPr id="22" name="Grupo 21"/>
          <p:cNvGrpSpPr/>
          <p:nvPr/>
        </p:nvGrpSpPr>
        <p:grpSpPr>
          <a:xfrm>
            <a:off x="0" y="5289294"/>
            <a:ext cx="1550843" cy="1563186"/>
            <a:chOff x="0" y="15838"/>
            <a:chExt cx="3228975" cy="283845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38"/>
              <a:ext cx="3228975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161" r="54492" b="13773"/>
            <a:stretch/>
          </p:blipFill>
          <p:spPr bwMode="auto">
            <a:xfrm>
              <a:off x="2124075" y="1304925"/>
              <a:ext cx="914400" cy="120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861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34971" y="2926772"/>
            <a:ext cx="6460743" cy="16619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103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9653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4216" y="-146878"/>
            <a:ext cx="2049609" cy="2343366"/>
          </a:xfrm>
          <a:prstGeom prst="rect">
            <a:avLst/>
          </a:prstGeom>
        </p:spPr>
      </p:pic>
      <p:pic>
        <p:nvPicPr>
          <p:cNvPr id="4" name="Imagen 3" descr="adm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97" y="940270"/>
            <a:ext cx="2832142" cy="178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inta hacia arriba 6"/>
          <p:cNvSpPr/>
          <p:nvPr/>
        </p:nvSpPr>
        <p:spPr>
          <a:xfrm>
            <a:off x="5175183" y="1351116"/>
            <a:ext cx="2617179" cy="982649"/>
          </a:xfrm>
          <a:prstGeom prst="ribbon2">
            <a:avLst>
              <a:gd name="adj1" fmla="val 16667"/>
              <a:gd name="adj2" fmla="val 56452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Constituida </a:t>
            </a:r>
            <a:r>
              <a:rPr lang="es-EC" sz="1600" dirty="0">
                <a:solidFill>
                  <a:schemeClr val="tx1"/>
                </a:solidFill>
              </a:rPr>
              <a:t>el </a:t>
            </a:r>
            <a:r>
              <a:rPr lang="es-EC" sz="1600" dirty="0" smtClean="0">
                <a:solidFill>
                  <a:schemeClr val="tx1"/>
                </a:solidFill>
              </a:rPr>
              <a:t>19-Marzo-1997</a:t>
            </a: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68298182"/>
              </p:ext>
            </p:extLst>
          </p:nvPr>
        </p:nvGraphicFramePr>
        <p:xfrm>
          <a:off x="2151805" y="3635236"/>
          <a:ext cx="4890442" cy="276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18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523" y="-149454"/>
            <a:ext cx="2049609" cy="234336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621867" y="588714"/>
            <a:ext cx="2305117" cy="797541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Misión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147150" y="1961811"/>
            <a:ext cx="7099068" cy="3923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sz="2000"/>
              <a:t>“Álamo Rosas S.A. es una empresa productora y exportadora de rosas de excelente calidad, que mediante el esfuerzo conjunto de un personal motivado y eficiente, logra: optimización de sus recursos; liderazgo en productividad; satisfacción de sus clientes; y apropiada rentabilidad para los inversionistas.  No descuida el medio ambiente y busca el bienestar del sector”</a:t>
            </a:r>
          </a:p>
        </p:txBody>
      </p:sp>
    </p:spTree>
    <p:extLst>
      <p:ext uri="{BB962C8B-B14F-4D97-AF65-F5344CB8AC3E}">
        <p14:creationId xmlns:p14="http://schemas.microsoft.com/office/powerpoint/2010/main" val="257930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523" y="-149454"/>
            <a:ext cx="2049609" cy="234336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69910" y="609496"/>
            <a:ext cx="2305117" cy="797541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Visión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147150" y="1928552"/>
            <a:ext cx="7082450" cy="43558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sz="2000" dirty="0"/>
              <a:t>“Álamo Rosas S.A. será una empresa en permanente mejoramiento, con la finalidad básica de satisfacer las necesidades de sus clientes internos y externos, mediante altos niveles de calidad tanto en el producto como en el servicio. Con personal calificado, motivado y comprometido seremos líderes en productividad al menor costo, logrando así obtener la mayor utilidad sobre la inversión y de esta manera apoyar al desarrollo del sector”.</a:t>
            </a:r>
          </a:p>
        </p:txBody>
      </p:sp>
    </p:spTree>
    <p:extLst>
      <p:ext uri="{BB962C8B-B14F-4D97-AF65-F5344CB8AC3E}">
        <p14:creationId xmlns:p14="http://schemas.microsoft.com/office/powerpoint/2010/main" val="4827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1032" y="210170"/>
            <a:ext cx="3964477" cy="555914"/>
          </a:xfrm>
        </p:spPr>
        <p:txBody>
          <a:bodyPr>
            <a:normAutofit/>
          </a:bodyPr>
          <a:lstStyle/>
          <a:p>
            <a:pPr algn="ctr"/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BASES   LEGALES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lamada de flecha hacia abajo 4"/>
          <p:cNvSpPr/>
          <p:nvPr/>
        </p:nvSpPr>
        <p:spPr>
          <a:xfrm>
            <a:off x="1536507" y="1714268"/>
            <a:ext cx="1652154" cy="826076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INTERNAS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410" y="5817442"/>
            <a:ext cx="2607712" cy="106260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5672" y="2704561"/>
            <a:ext cx="40447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Procedimiento de Revisión Gerencial y Mejoramiento.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Procedimiento de Devolución de Materiales e insumos.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Procedimientos de Labores Culturales</a:t>
            </a:r>
            <a:r>
              <a:rPr lang="es-ES" sz="16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Procedimientos de Flor </a:t>
            </a:r>
            <a:r>
              <a:rPr lang="es-EC" sz="1600" dirty="0" smtClean="0"/>
              <a:t>Nacional.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 smtClean="0"/>
              <a:t>Instructivo de Almacenamiento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 smtClean="0"/>
              <a:t>Instructivo de Transporte de Flor en el Cultivo</a:t>
            </a:r>
            <a:endParaRPr lang="es-EC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491"/>
            <a:ext cx="1536508" cy="17285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813" y="5884109"/>
            <a:ext cx="1796937" cy="850466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 flipH="1">
            <a:off x="4553070" y="2017640"/>
            <a:ext cx="27343" cy="3725141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" descr="data:image/jpeg;base64,/9j/4AAQSkZJRgABAQAAAQABAAD/2wCEAAkGBxITEhIQEBQVEhUVDxUUEhcUFRMVFBYUFxIWFhUSFhMYHCkgGBolHBUUIjQhJSktLy46Fx81ODMsNyg5LisBCgoKDg0OGhAQGzQlHyQsLzQ0LC8sLy4vLCwsLCwsLDQsLCwsLCwtLywsLCwsLCwsLCwsLCwsLCwrLCwsLCwsN//AABEIALQAoAMBIgACEQEDEQH/xAAcAAEAAQUBAQAAAAAAAAAAAAAABQIDBAYHAQj/xAA+EAABAwIDBgMFBgUCBwAAAAABAAIDBBESITEFBkFRYXETIjIHgZGxwUJSYqHR8BQVI3LhorIkM1Njc4KS/8QAGgEBAAMBAQEAAAAAAAAAAAAAAAEDBAIFBv/EACIRAAIDAAICAgMBAAAAAAAAAAABAgMREiExQQQTQlFhIv/aAAwDAQACEQMRAD8A7iiIgCIiAIiIAiodKBxVPjhAXUVLXA6KpAEREAREQBERAEREAREQBERAEREAWHU1OeEe/wDRXquXCxzumXdQjZUBmh6eIsTxV4ZUBlGW2YWbSVQflxGv6qEfKrUdbgeHcjn24qGycNpRAikgIoLbu9tLS+WV93/cZ5ne/l71A0PtLiknihML2NkeGNcS2+Imwu0cLkKt3QTzey1UWOPJLo3tERWFQREQBERAEREAREQEft11oifxD5rX2zrZtp0/iRPYNS3LuMwtFbUICW8ZUunUb/EKl1QgM+SoUbWVdlblnUTVF0j2xMzc9waO5NrquRbBHVaOoAgZI8ho8FrnEmwAwgkklc+3o39dJijpHeHGMnTH1O6Rj9nsob2m70Ev/goH2igAa+x9TwBkeYby53XOpa4niQOfE9GhZrrZSfGPg100xiuUvP6JSs2gCSIxnqXONz/c4815uzP/AMZTHGQRUx3efSAXi9r+/MqMhgLhc+VvH/PM9Fltp+DRYa4RmT1dyWfqJq7n5Pp8FergO7W061r8NNM9gL2Ne513Qxi/Em4vrkNV30Fb6rVYeXdT9bzdPURFcUhERAEREAREQBajvNsVwcZ4hcHN7RqD94DktuRAcuDl4St82hsCCS7reGdSW5DuRotGmj8zmtIeA4gOF7HqFBJizPWz7mbvOa7+KnFnWtE06gHV5HAngobYtQyGbxJozIAPJa3lN83WOq3zZ214Zso3gni05OH/AKlRhLZoO9fsobM+SellLHyS43MksY/NcvsQLi5z+K5Rt7Yc1HUOgnAxgAixxNLTo4FfUi4T7V6aR20ZC1ksloY/sEMAAOeLS3VUXQSWo00WNyxmpUoHE5DjqezRz6rbt3t2HTDFMTHFfNjT/Ud/edW3+PZZG7Gw2RNbK/DLIc+bGj7rRz6rYqciF9h6HDLtxHcLyLbX2om/SRGz4mx+C1gbHa2FuQH4h16qV3V2k7OkmPnYP6Z++zgf39FhRu4HPLLqOawNqkMaJsQjdF5mPJsLcWE/Tsqvi/IdU9K7qlOOHQUWq7q75srJXQtie0tiDy4+nW1rai/C/Iral9HCaktR5c4ODxhERdHIREQBERAEREBAbcqsV2A2aDY/iPXoocU45LMqRcOvzd8ysaGW4B5hAY88AURWVGDzRnDI3zNI4EfRTdU/JaVtl7vEDm55WPYnJcs6R2HZVeJoY5xkHsDj0Nsx7jdaL7XtuOZDBTxSYGTl3jPjwl4jbhs1vLFc5/hUdPvIyHZL6YkmZ+ONrRe4a43xnkLHLmubRzPe4QsaXmR7WYGW9ejMN9M+trqi2z8UaKafyZLbv7a8B/hOc90OQBfYuBPHJdAaA4YCdc2nk7gexWgzez7ahcYnwhgGbpnPYIQ0C5fivf3W/VXK3e0taY4CLDISHUj8LfqV519D1NeTZGSfg3ObbTYGf1snMPlHE8wei0Lb+8r6g3Js0afdb2bxd1+Sgayue8+YuJ7kuPUngrcUWhfn91o/f5pX8eMe35O+XpHQ/ZFtKGKqldPIIscAawyOsHOx3Nycr20967VFK1wDmEOB0IIIPYhfMlOwk6YjpYelvS63X2Yy1Bq4ooZHGJjXOmFyWBh0FtLlx4LZTdjUMM3yKNTnp2lERbjzwiIgCIiAIiIDW9oQlkjmuHlcS5p4G+o7hQsbTGMB4adRwU9vhVYGR/8AkuewGfzWEJAW52II7hQSQe0q1rWkkgLX9mVbX1FnWthuQSMQAcCHkcgbZa65K1vzG6J7DE6/iEi17vaeAYODTnnrlqre6Oxg2eJ84xEvALbmwDjY5g5nNUbJzz0aeMI177ZsVXu8K+RjQ0tEZOJwNhhOrCRwvpbPVbfS7j7OjfHJHSxtfG4OY4Yr4hoSb+Y97qcpqZkbQyNoa0aAK6ruK8mfnLM0tVVO2Rjo5Bia9pa4Hi0ixC53tv2RUr7upnvgIZk0kyMuBqS44s+66SrdQzE1zSLgtIIuRe4ta40SUU/IjNx8HyZCw9gc7/RSVPC3VxIHT1O9/wBkLJj3dqsZjFLNiBsRgebH7odxtzW8btezCeWz60/w7PuNLTKe9rhn5lYOEpPpHpfZGC7Zqmw9mVFW8QUzL21tlGxvN7v2T1Xct0d2YqGLAzzPdYyvOriNABwaM7BSGyNkw00Yip2CNo4DUnm5xzcepWatddKh37MV17n16CIiuKAiIgCIiAKK2/vBBSMDpnZn0MaMUjzya0fPRQW/W/UdEPBitJUEXA+zGODn/RvyXGqzacsrnTTyOc53qc4+Y9BbJregWe2/j0vJqp+O5f6l4Nm3s3vfVEeIA1jb4Ymm4zt/zZB6zkPK3IcSqt296XOb4Enqb6S0as5ZZAhatT7LqJozUMYWwBwaZSLAk6NYOPdbHsOhbG2zR3PE91xVz3kyy761HiiSlkD3AuAuL4ScyL62PAHLJSVLDZ8ZH/UZ/uCwK6IeJBhFr07S63E4nZnroprZ7Lywt/7rfyIK0oyM6MiIujgIiIAiIgCIiAIiIAiIgC1/frb5oqR8zRd5IZHfQPdo49BmfctgVueBrxhe1r2nUOAI+BUSTa6Ji0n2fNNHR1NVIfBjkqpHOu5wzGI6l0hyHxXR91fZQARLtNwldqIGE+E3o92Rf207rqEUTWizGho5NAA+AVMtQxvqc1vdwHzVUKYx8l8/kSl0iI3q2cH0UsTGhobHiY1oAAwZgADTRcxonjDfoutS7Xps2+LG42PlDmknLMAXzXM3bFdHEeNhmBy5fBWP+FS/plbWpjG+mv8AapIz787/ADUru1HiqWfhBd8B/lWd8a+Cc05ppGSFoeHYCDZpwWBtpp81Jbq4YnufIbXjsOPG5+iIPwbiixP5nDkDKwEi4BcAfgVkRytd6XB3Yg/JdacYVoiIAiIgCIiAIiIAiIgCtVNSyNpfI4MaBclxAA95V1fP2/u05JK2obK9zmxzFrG3OFrRwDdAq7bOC0tpq+x5pk7376zzzytinkbAH2iDC5gc2wzNrE531WryTl3qff8AuufmvH2PI91Y8P8AYXnSnr1nrQrUViJDZW0307/EYGvNrWJtl0Kn5N9pnNs2Jvcvy+S1eGlYfVKG92P+iy4qSMCwnj/+ZB9F2rXFYiudMZPWW6arljdiY4Zm5HC/RbHDvtM0WMTSePnt9Frk1O1uYe13bF9QrBzXKukvDIfx4vyiX27t91VhEsbGYTdpDi52YzGmmnwUbHVGPON72H8DnNPxBCsOaqgwdFy7OT1lsauKxHW/ZlvkJGOgq5yZQ/8ApGX7TLDLxOJBvrnpquigr5hBGi657J9puNLIx7i4MnIZiJNmljThF+F75LZRc3/lmH5NCiuaOhosZtSFX4wWoxF5FaEoVQkQFaLwFeoAqXOsqlZlCAwq3aIavn/eabFWVLuc7iu67QoMQXNd49wJHyOlgeATm5r72J5hw0+Coui5Lo0UTUX2aO0JYKTqN2q1msDndWFrh87rBfSTNPmhlHeN/wAwFkcJL0blZF+yzgHJXA7gqHPtqHDu1w+YVs1LeYXOMnkv2XcK9LuqxzUt5heNffQE9gT8gpUSdMhoC9SOnkPpilPaN/6LNh2HVu9NPJ7wG/Mpwf6DnFezAC3HcPafhskZzlv/AKQFHUe49Y/14Ih3L3fAZfmtu2LucIRa5cdSTxKuqrknpmutjKOGw0lcSpGOYlY9Hs7CpWCmWtaYnhRG4rIYSrrYVWI10ciIq8qGtVaALwheogLbo1ZkpQVlIgIuSgCtO2eFMWSyjCdIN2zlbOzRy/JT+ALzwwmDWQH8tHIL3+XDkp7wwnhhMJ5Mgxs/orzNnhS+AL3CmEayOZRBXm0oWXZeqcI0sMgV0NVSIBZERAEREAREQBERAEREAREQBERAEREAREQBERAEREAREQH/2Q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7" name="CuadroTexto 16"/>
          <p:cNvSpPr txBox="1"/>
          <p:nvPr/>
        </p:nvSpPr>
        <p:spPr>
          <a:xfrm>
            <a:off x="5079479" y="2704561"/>
            <a:ext cx="3872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Ley de </a:t>
            </a:r>
            <a:r>
              <a:rPr lang="es-EC" sz="1600" dirty="0" smtClean="0"/>
              <a:t>Compañías.</a:t>
            </a: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Ley Orgánica de Defensa del </a:t>
            </a:r>
            <a:r>
              <a:rPr lang="es-EC" sz="1600" dirty="0" smtClean="0"/>
              <a:t>Consumidor.</a:t>
            </a: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Ley de Desarrollo </a:t>
            </a:r>
            <a:r>
              <a:rPr lang="es-EC" sz="1600" dirty="0" smtClean="0"/>
              <a:t>Agrario.</a:t>
            </a: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Ley de </a:t>
            </a:r>
            <a:r>
              <a:rPr lang="es-EC" sz="1600" dirty="0" smtClean="0"/>
              <a:t>Sanidad.</a:t>
            </a: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Ley Producción y Control </a:t>
            </a:r>
            <a:r>
              <a:rPr lang="es-EC" sz="1600" dirty="0" smtClean="0"/>
              <a:t>Ambiental.</a:t>
            </a: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1600" dirty="0"/>
              <a:t>Ley Orgánica de </a:t>
            </a:r>
            <a:r>
              <a:rPr lang="es-EC" sz="1600" dirty="0" smtClean="0"/>
              <a:t>Aduanas.</a:t>
            </a:r>
            <a:endParaRPr lang="es-EC" sz="1600" dirty="0"/>
          </a:p>
        </p:txBody>
      </p:sp>
      <p:sp>
        <p:nvSpPr>
          <p:cNvPr id="21" name="Llamada de flecha hacia abajo 20"/>
          <p:cNvSpPr/>
          <p:nvPr/>
        </p:nvSpPr>
        <p:spPr>
          <a:xfrm>
            <a:off x="5926813" y="1724080"/>
            <a:ext cx="1652154" cy="826076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EXTERNAS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82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644571" y="1527554"/>
            <a:ext cx="24003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3509" y="214638"/>
            <a:ext cx="5140889" cy="797541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11055" y="98488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graphicFrame>
        <p:nvGraphicFramePr>
          <p:cNvPr id="10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43730"/>
              </p:ext>
            </p:extLst>
          </p:nvPr>
        </p:nvGraphicFramePr>
        <p:xfrm>
          <a:off x="873457" y="2842772"/>
          <a:ext cx="7506265" cy="247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48145" y="4763069"/>
            <a:ext cx="2227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Recolección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Clasificación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Informe de Disponibilidad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sz="2000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407608" y="4765340"/>
            <a:ext cx="22847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Requerimientos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Negociación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Tramites Aduaneros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sz="2000" dirty="0"/>
          </a:p>
        </p:txBody>
      </p:sp>
      <p:sp>
        <p:nvSpPr>
          <p:cNvPr id="89" name="CuadroTexto 88"/>
          <p:cNvSpPr txBox="1"/>
          <p:nvPr/>
        </p:nvSpPr>
        <p:spPr>
          <a:xfrm>
            <a:off x="6008754" y="4763069"/>
            <a:ext cx="260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Recibe Exportación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Control de Calidad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Acepta Exportación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sz="20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136486" y="612462"/>
            <a:ext cx="2784142" cy="2526516"/>
            <a:chOff x="245664" y="2195600"/>
            <a:chExt cx="2784142" cy="2526516"/>
          </a:xfrm>
        </p:grpSpPr>
        <p:grpSp>
          <p:nvGrpSpPr>
            <p:cNvPr id="14" name="Grupo 13"/>
            <p:cNvGrpSpPr/>
            <p:nvPr/>
          </p:nvGrpSpPr>
          <p:grpSpPr>
            <a:xfrm>
              <a:off x="668747" y="2195600"/>
              <a:ext cx="1550843" cy="1563186"/>
              <a:chOff x="0" y="15838"/>
              <a:chExt cx="3228975" cy="2838450"/>
            </a:xfrm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38"/>
                <a:ext cx="3228975" cy="2838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3" t="29161" r="54492" b="13773"/>
              <a:stretch/>
            </p:blipFill>
            <p:spPr bwMode="auto">
              <a:xfrm>
                <a:off x="2124075" y="1304925"/>
                <a:ext cx="914400" cy="12001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5" name="Flecha derecha 14"/>
            <p:cNvSpPr/>
            <p:nvPr/>
          </p:nvSpPr>
          <p:spPr>
            <a:xfrm>
              <a:off x="245664" y="3384635"/>
              <a:ext cx="2784142" cy="133748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dirty="0" smtClean="0"/>
                <a:t>Análisis Interno</a:t>
              </a:r>
              <a:endParaRPr lang="es-EC" sz="2400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3001766" y="1998339"/>
            <a:ext cx="430079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EXPORTACIÓN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023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3" y="711953"/>
            <a:ext cx="1501254" cy="239288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11055" y="98488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graphicFrame>
        <p:nvGraphicFramePr>
          <p:cNvPr id="10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362395"/>
              </p:ext>
            </p:extLst>
          </p:nvPr>
        </p:nvGraphicFramePr>
        <p:xfrm>
          <a:off x="1550976" y="3291840"/>
          <a:ext cx="6146376" cy="130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751247" y="4850178"/>
            <a:ext cx="2616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Contacto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Establece Condiciones de 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Facturación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Registra 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dirty="0"/>
          </a:p>
        </p:txBody>
      </p:sp>
      <p:sp>
        <p:nvSpPr>
          <p:cNvPr id="89" name="CuadroTexto 88"/>
          <p:cNvSpPr txBox="1"/>
          <p:nvPr/>
        </p:nvSpPr>
        <p:spPr>
          <a:xfrm>
            <a:off x="4926879" y="4850178"/>
            <a:ext cx="2577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Acepta Condiciones de 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Nuevos Acuerdos de 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Efectúa 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dirty="0"/>
          </a:p>
        </p:txBody>
      </p:sp>
      <p:grpSp>
        <p:nvGrpSpPr>
          <p:cNvPr id="11" name="Grupo 10"/>
          <p:cNvGrpSpPr/>
          <p:nvPr/>
        </p:nvGrpSpPr>
        <p:grpSpPr>
          <a:xfrm>
            <a:off x="6196086" y="345211"/>
            <a:ext cx="2743222" cy="2526516"/>
            <a:chOff x="5636521" y="2195600"/>
            <a:chExt cx="2743222" cy="2526516"/>
          </a:xfrm>
        </p:grpSpPr>
        <p:grpSp>
          <p:nvGrpSpPr>
            <p:cNvPr id="13" name="Grupo 12"/>
            <p:cNvGrpSpPr/>
            <p:nvPr/>
          </p:nvGrpSpPr>
          <p:grpSpPr>
            <a:xfrm>
              <a:off x="6523654" y="2195600"/>
              <a:ext cx="1550843" cy="1563186"/>
              <a:chOff x="0" y="15838"/>
              <a:chExt cx="3228975" cy="2838450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38"/>
                <a:ext cx="3228975" cy="2838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3" t="29161" r="54492" b="13773"/>
              <a:stretch/>
            </p:blipFill>
            <p:spPr bwMode="auto">
              <a:xfrm>
                <a:off x="2124075" y="1304925"/>
                <a:ext cx="914400" cy="12001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4" name="Flecha derecha 13"/>
            <p:cNvSpPr/>
            <p:nvPr/>
          </p:nvSpPr>
          <p:spPr>
            <a:xfrm flipH="1">
              <a:off x="5636521" y="3384635"/>
              <a:ext cx="2743222" cy="1337481"/>
            </a:xfrm>
            <a:prstGeom prst="rightArrow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400" dirty="0" smtClean="0"/>
                <a:t>Análisis Interno</a:t>
              </a:r>
              <a:endParaRPr lang="es-EC" sz="2400" dirty="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2122986" y="1649211"/>
            <a:ext cx="3743141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COBRANZAS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9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1844</Words>
  <Application>Microsoft Office PowerPoint</Application>
  <PresentationFormat>Presentación en pantalla (4:3)</PresentationFormat>
  <Paragraphs>568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Imprint MT Shadow</vt:lpstr>
      <vt:lpstr>Times New Roman</vt:lpstr>
      <vt:lpstr>Wingdings</vt:lpstr>
      <vt:lpstr>Tema de Office</vt:lpstr>
      <vt:lpstr>Documento</vt:lpstr>
      <vt:lpstr>Documento de Microsoft Word</vt:lpstr>
      <vt:lpstr>Presentación de PowerPoint</vt:lpstr>
      <vt:lpstr>EL PROBLEMA</vt:lpstr>
      <vt:lpstr>Presentación de PowerPoint</vt:lpstr>
      <vt:lpstr>Presentación de PowerPoint</vt:lpstr>
      <vt:lpstr>Misión</vt:lpstr>
      <vt:lpstr>Visión</vt:lpstr>
      <vt:lpstr>BASES   LEGALES</vt:lpstr>
      <vt:lpstr>ANÁLISIS SITUACIONAL</vt:lpstr>
      <vt:lpstr>Presentación de PowerPoint</vt:lpstr>
      <vt:lpstr>FUNDAMENTOS  TEÓRICOS</vt:lpstr>
      <vt:lpstr>FASES  DE  LA  AUDITORÍA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  DE  AUDITORÍA</vt:lpstr>
      <vt:lpstr>Papel de trabajo</vt:lpstr>
      <vt:lpstr>Presentación de PowerPoint</vt:lpstr>
      <vt:lpstr>PROGRAMA   DE  AUDITORÍA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Arcos</dc:creator>
  <cp:lastModifiedBy>Carolina Arcos</cp:lastModifiedBy>
  <cp:revision>120</cp:revision>
  <dcterms:created xsi:type="dcterms:W3CDTF">2015-08-11T14:41:04Z</dcterms:created>
  <dcterms:modified xsi:type="dcterms:W3CDTF">2015-09-01T19:10:35Z</dcterms:modified>
</cp:coreProperties>
</file>