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3" r:id="rId1"/>
  </p:sldMasterIdLst>
  <p:sldIdLst>
    <p:sldId id="256" r:id="rId2"/>
    <p:sldId id="258" r:id="rId3"/>
    <p:sldId id="259" r:id="rId4"/>
    <p:sldId id="260" r:id="rId5"/>
    <p:sldId id="261" r:id="rId6"/>
    <p:sldId id="262" r:id="rId7"/>
    <p:sldId id="264" r:id="rId8"/>
    <p:sldId id="263" r:id="rId9"/>
    <p:sldId id="265" r:id="rId10"/>
    <p:sldId id="266" r:id="rId11"/>
    <p:sldId id="267" r:id="rId12"/>
    <p:sldId id="275" r:id="rId13"/>
    <p:sldId id="272" r:id="rId14"/>
    <p:sldId id="268" r:id="rId15"/>
    <p:sldId id="269" r:id="rId16"/>
    <p:sldId id="270" r:id="rId17"/>
    <p:sldId id="271" r:id="rId18"/>
    <p:sldId id="273" r:id="rId19"/>
    <p:sldId id="274" r:id="rId20"/>
    <p:sldId id="276" r:id="rId21"/>
    <p:sldId id="277" r:id="rId22"/>
    <p:sldId id="278" r:id="rId23"/>
    <p:sldId id="279" r:id="rId24"/>
    <p:sldId id="280" r:id="rId25"/>
    <p:sldId id="281" r:id="rId26"/>
    <p:sldId id="282" r:id="rId27"/>
    <p:sldId id="283" r:id="rId28"/>
    <p:sldId id="284" r:id="rId29"/>
    <p:sldId id="286" r:id="rId30"/>
    <p:sldId id="288" r:id="rId31"/>
    <p:sldId id="285" r:id="rId32"/>
    <p:sldId id="287"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EC"/>
              <a:t>Tiempo vs Ángulo</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Hoja1!$B$1</c:f>
              <c:strCache>
                <c:ptCount val="1"/>
                <c:pt idx="0">
                  <c:v>Ang</c:v>
                </c:pt>
              </c:strCache>
            </c:strRef>
          </c:tx>
          <c:spPr>
            <a:ln w="38100" cap="rnd">
              <a:solidFill>
                <a:srgbClr val="00B0F0"/>
              </a:solidFill>
              <a:round/>
            </a:ln>
            <a:effectLst/>
          </c:spPr>
          <c:marker>
            <c:symbol val="circle"/>
            <c:size val="5"/>
            <c:spPr>
              <a:solidFill>
                <a:schemeClr val="accent1"/>
              </a:solidFill>
              <a:ln w="38100">
                <a:solidFill>
                  <a:srgbClr val="00B0F0"/>
                </a:solidFill>
              </a:ln>
              <a:effectLst/>
            </c:spPr>
          </c:marker>
          <c:xVal>
            <c:numRef>
              <c:f>Hoja1!$A$2:$A$22</c:f>
              <c:numCache>
                <c:formatCode>General</c:formatCode>
                <c:ptCount val="21"/>
                <c:pt idx="0">
                  <c:v>0.33</c:v>
                </c:pt>
                <c:pt idx="1">
                  <c:v>0.66</c:v>
                </c:pt>
                <c:pt idx="2">
                  <c:v>0.99</c:v>
                </c:pt>
                <c:pt idx="3">
                  <c:v>1.32</c:v>
                </c:pt>
                <c:pt idx="4">
                  <c:v>1.65</c:v>
                </c:pt>
                <c:pt idx="5">
                  <c:v>1.98</c:v>
                </c:pt>
                <c:pt idx="6">
                  <c:v>2.31</c:v>
                </c:pt>
                <c:pt idx="7">
                  <c:v>2.64</c:v>
                </c:pt>
                <c:pt idx="8">
                  <c:v>2.97</c:v>
                </c:pt>
                <c:pt idx="9">
                  <c:v>3.3</c:v>
                </c:pt>
                <c:pt idx="10">
                  <c:v>3.63</c:v>
                </c:pt>
                <c:pt idx="11">
                  <c:v>3.96</c:v>
                </c:pt>
                <c:pt idx="12">
                  <c:v>4.29</c:v>
                </c:pt>
                <c:pt idx="13">
                  <c:v>4.62</c:v>
                </c:pt>
                <c:pt idx="14">
                  <c:v>4.95</c:v>
                </c:pt>
                <c:pt idx="15">
                  <c:v>5.28</c:v>
                </c:pt>
                <c:pt idx="16">
                  <c:v>5.61</c:v>
                </c:pt>
                <c:pt idx="17">
                  <c:v>5.94</c:v>
                </c:pt>
                <c:pt idx="18">
                  <c:v>6.27</c:v>
                </c:pt>
                <c:pt idx="19">
                  <c:v>6.6</c:v>
                </c:pt>
                <c:pt idx="20">
                  <c:v>6.93</c:v>
                </c:pt>
              </c:numCache>
            </c:numRef>
          </c:xVal>
          <c:yVal>
            <c:numRef>
              <c:f>Hoja1!$B$2:$B$22</c:f>
              <c:numCache>
                <c:formatCode>0.0000</c:formatCode>
                <c:ptCount val="21"/>
                <c:pt idx="0">
                  <c:v>3.3132999999999999</c:v>
                </c:pt>
                <c:pt idx="1">
                  <c:v>5.1825999999999999</c:v>
                </c:pt>
                <c:pt idx="2">
                  <c:v>19.273900000000001</c:v>
                </c:pt>
                <c:pt idx="3">
                  <c:v>33.003900000000002</c:v>
                </c:pt>
                <c:pt idx="4">
                  <c:v>42.209000000000003</c:v>
                </c:pt>
                <c:pt idx="5">
                  <c:v>51.343600000000002</c:v>
                </c:pt>
                <c:pt idx="6">
                  <c:v>54.135399999999997</c:v>
                </c:pt>
                <c:pt idx="7">
                  <c:v>53.891100000000002</c:v>
                </c:pt>
                <c:pt idx="8">
                  <c:v>48.446599999999997</c:v>
                </c:pt>
                <c:pt idx="9">
                  <c:v>35.1111</c:v>
                </c:pt>
                <c:pt idx="10">
                  <c:v>4.5603999999999996</c:v>
                </c:pt>
                <c:pt idx="11">
                  <c:v>3.2307999999999999</c:v>
                </c:pt>
                <c:pt idx="12">
                  <c:v>-6.4375999999999998</c:v>
                </c:pt>
                <c:pt idx="13">
                  <c:v>-18.864999999999998</c:v>
                </c:pt>
                <c:pt idx="14">
                  <c:v>-26.797699999999999</c:v>
                </c:pt>
                <c:pt idx="15">
                  <c:v>-35.187800000000003</c:v>
                </c:pt>
                <c:pt idx="16">
                  <c:v>-41.442399999999999</c:v>
                </c:pt>
                <c:pt idx="17">
                  <c:v>-42.442</c:v>
                </c:pt>
                <c:pt idx="18">
                  <c:v>-43.177100000000003</c:v>
                </c:pt>
                <c:pt idx="19">
                  <c:v>-40.5505</c:v>
                </c:pt>
                <c:pt idx="20">
                  <c:v>-19.520900000000001</c:v>
                </c:pt>
              </c:numCache>
            </c:numRef>
          </c:yVal>
          <c:smooth val="1"/>
        </c:ser>
        <c:ser>
          <c:idx val="1"/>
          <c:order val="1"/>
          <c:tx>
            <c:strRef>
              <c:f>Hoja1!$C$1</c:f>
              <c:strCache>
                <c:ptCount val="1"/>
                <c:pt idx="0">
                  <c:v>Ang/2</c:v>
                </c:pt>
              </c:strCache>
            </c:strRef>
          </c:tx>
          <c:spPr>
            <a:ln w="38100" cap="rnd">
              <a:solidFill>
                <a:srgbClr val="FF0000"/>
              </a:solidFill>
              <a:round/>
            </a:ln>
            <a:effectLst/>
          </c:spPr>
          <c:marker>
            <c:symbol val="circle"/>
            <c:size val="5"/>
            <c:spPr>
              <a:solidFill>
                <a:schemeClr val="accent2"/>
              </a:solidFill>
              <a:ln w="38100">
                <a:solidFill>
                  <a:srgbClr val="FF0000"/>
                </a:solidFill>
              </a:ln>
              <a:effectLst/>
            </c:spPr>
          </c:marker>
          <c:xVal>
            <c:numRef>
              <c:f>Hoja1!$A$2:$A$22</c:f>
              <c:numCache>
                <c:formatCode>General</c:formatCode>
                <c:ptCount val="21"/>
                <c:pt idx="0">
                  <c:v>0.33</c:v>
                </c:pt>
                <c:pt idx="1">
                  <c:v>0.66</c:v>
                </c:pt>
                <c:pt idx="2">
                  <c:v>0.99</c:v>
                </c:pt>
                <c:pt idx="3">
                  <c:v>1.32</c:v>
                </c:pt>
                <c:pt idx="4">
                  <c:v>1.65</c:v>
                </c:pt>
                <c:pt idx="5">
                  <c:v>1.98</c:v>
                </c:pt>
                <c:pt idx="6">
                  <c:v>2.31</c:v>
                </c:pt>
                <c:pt idx="7">
                  <c:v>2.64</c:v>
                </c:pt>
                <c:pt idx="8">
                  <c:v>2.97</c:v>
                </c:pt>
                <c:pt idx="9">
                  <c:v>3.3</c:v>
                </c:pt>
                <c:pt idx="10">
                  <c:v>3.63</c:v>
                </c:pt>
                <c:pt idx="11">
                  <c:v>3.96</c:v>
                </c:pt>
                <c:pt idx="12">
                  <c:v>4.29</c:v>
                </c:pt>
                <c:pt idx="13">
                  <c:v>4.62</c:v>
                </c:pt>
                <c:pt idx="14">
                  <c:v>4.95</c:v>
                </c:pt>
                <c:pt idx="15">
                  <c:v>5.28</c:v>
                </c:pt>
                <c:pt idx="16">
                  <c:v>5.61</c:v>
                </c:pt>
                <c:pt idx="17">
                  <c:v>5.94</c:v>
                </c:pt>
                <c:pt idx="18">
                  <c:v>6.27</c:v>
                </c:pt>
                <c:pt idx="19">
                  <c:v>6.6</c:v>
                </c:pt>
                <c:pt idx="20">
                  <c:v>6.93</c:v>
                </c:pt>
              </c:numCache>
            </c:numRef>
          </c:xVal>
          <c:yVal>
            <c:numRef>
              <c:f>Hoja1!$C$2:$C$22</c:f>
              <c:numCache>
                <c:formatCode>0.0000</c:formatCode>
                <c:ptCount val="21"/>
                <c:pt idx="0">
                  <c:v>1.4E-2</c:v>
                </c:pt>
                <c:pt idx="1">
                  <c:v>3.4693000000000001</c:v>
                </c:pt>
                <c:pt idx="2">
                  <c:v>7.9348999999999998</c:v>
                </c:pt>
                <c:pt idx="3">
                  <c:v>10.258900000000001</c:v>
                </c:pt>
                <c:pt idx="4">
                  <c:v>13.8514</c:v>
                </c:pt>
                <c:pt idx="5">
                  <c:v>17.408799999999999</c:v>
                </c:pt>
                <c:pt idx="6">
                  <c:v>20.456700000000001</c:v>
                </c:pt>
                <c:pt idx="7">
                  <c:v>22.9922</c:v>
                </c:pt>
                <c:pt idx="8">
                  <c:v>24.544599999999999</c:v>
                </c:pt>
                <c:pt idx="9">
                  <c:v>26.101099999999999</c:v>
                </c:pt>
                <c:pt idx="10">
                  <c:v>27.7545</c:v>
                </c:pt>
                <c:pt idx="11">
                  <c:v>28.6312</c:v>
                </c:pt>
                <c:pt idx="12">
                  <c:v>27.613299999999999</c:v>
                </c:pt>
                <c:pt idx="13">
                  <c:v>20.238499999999998</c:v>
                </c:pt>
                <c:pt idx="14">
                  <c:v>13.015700000000001</c:v>
                </c:pt>
                <c:pt idx="15">
                  <c:v>9.2852999999999994</c:v>
                </c:pt>
                <c:pt idx="16">
                  <c:v>5.3992000000000004</c:v>
                </c:pt>
                <c:pt idx="17">
                  <c:v>2.9769000000000001</c:v>
                </c:pt>
                <c:pt idx="18">
                  <c:v>-1.4421999999999999</c:v>
                </c:pt>
                <c:pt idx="19">
                  <c:v>-5.8563000000000001</c:v>
                </c:pt>
                <c:pt idx="20">
                  <c:v>-8.7921999999999993</c:v>
                </c:pt>
              </c:numCache>
            </c:numRef>
          </c:yVal>
          <c:smooth val="1"/>
        </c:ser>
        <c:ser>
          <c:idx val="2"/>
          <c:order val="2"/>
          <c:tx>
            <c:strRef>
              <c:f>Hoja1!$D$1</c:f>
              <c:strCache>
                <c:ptCount val="1"/>
                <c:pt idx="0">
                  <c:v>Ang/3</c:v>
                </c:pt>
              </c:strCache>
            </c:strRef>
          </c:tx>
          <c:spPr>
            <a:ln w="38100" cap="rnd">
              <a:solidFill>
                <a:srgbClr val="FFFF00"/>
              </a:solidFill>
              <a:round/>
            </a:ln>
            <a:effectLst/>
          </c:spPr>
          <c:marker>
            <c:symbol val="circle"/>
            <c:size val="5"/>
            <c:spPr>
              <a:solidFill>
                <a:schemeClr val="accent3"/>
              </a:solidFill>
              <a:ln w="38100">
                <a:solidFill>
                  <a:srgbClr val="FFFF00"/>
                </a:solidFill>
              </a:ln>
              <a:effectLst/>
            </c:spPr>
          </c:marker>
          <c:xVal>
            <c:numRef>
              <c:f>Hoja1!$A$2:$A$22</c:f>
              <c:numCache>
                <c:formatCode>General</c:formatCode>
                <c:ptCount val="21"/>
                <c:pt idx="0">
                  <c:v>0.33</c:v>
                </c:pt>
                <c:pt idx="1">
                  <c:v>0.66</c:v>
                </c:pt>
                <c:pt idx="2">
                  <c:v>0.99</c:v>
                </c:pt>
                <c:pt idx="3">
                  <c:v>1.32</c:v>
                </c:pt>
                <c:pt idx="4">
                  <c:v>1.65</c:v>
                </c:pt>
                <c:pt idx="5">
                  <c:v>1.98</c:v>
                </c:pt>
                <c:pt idx="6">
                  <c:v>2.31</c:v>
                </c:pt>
                <c:pt idx="7">
                  <c:v>2.64</c:v>
                </c:pt>
                <c:pt idx="8">
                  <c:v>2.97</c:v>
                </c:pt>
                <c:pt idx="9">
                  <c:v>3.3</c:v>
                </c:pt>
                <c:pt idx="10">
                  <c:v>3.63</c:v>
                </c:pt>
                <c:pt idx="11">
                  <c:v>3.96</c:v>
                </c:pt>
                <c:pt idx="12">
                  <c:v>4.29</c:v>
                </c:pt>
                <c:pt idx="13">
                  <c:v>4.62</c:v>
                </c:pt>
                <c:pt idx="14">
                  <c:v>4.95</c:v>
                </c:pt>
                <c:pt idx="15">
                  <c:v>5.28</c:v>
                </c:pt>
                <c:pt idx="16">
                  <c:v>5.61</c:v>
                </c:pt>
                <c:pt idx="17">
                  <c:v>5.94</c:v>
                </c:pt>
                <c:pt idx="18">
                  <c:v>6.27</c:v>
                </c:pt>
                <c:pt idx="19">
                  <c:v>6.6</c:v>
                </c:pt>
                <c:pt idx="20">
                  <c:v>6.93</c:v>
                </c:pt>
              </c:numCache>
            </c:numRef>
          </c:xVal>
          <c:yVal>
            <c:numRef>
              <c:f>Hoja1!$D$2:$D$22</c:f>
              <c:numCache>
                <c:formatCode>0.0000</c:formatCode>
                <c:ptCount val="21"/>
                <c:pt idx="0">
                  <c:v>0.60199999999999998</c:v>
                </c:pt>
                <c:pt idx="1">
                  <c:v>0.74339999999999995</c:v>
                </c:pt>
                <c:pt idx="2">
                  <c:v>1.4244000000000001</c:v>
                </c:pt>
                <c:pt idx="3">
                  <c:v>6.1634000000000002</c:v>
                </c:pt>
                <c:pt idx="4">
                  <c:v>8.5950000000000006</c:v>
                </c:pt>
                <c:pt idx="5">
                  <c:v>12.3703</c:v>
                </c:pt>
                <c:pt idx="6">
                  <c:v>14.742900000000001</c:v>
                </c:pt>
                <c:pt idx="7">
                  <c:v>18.377500000000001</c:v>
                </c:pt>
                <c:pt idx="8">
                  <c:v>19.5532</c:v>
                </c:pt>
                <c:pt idx="9">
                  <c:v>19.7501</c:v>
                </c:pt>
                <c:pt idx="10">
                  <c:v>18.103400000000001</c:v>
                </c:pt>
                <c:pt idx="11">
                  <c:v>12.1036</c:v>
                </c:pt>
                <c:pt idx="12">
                  <c:v>8.9369999999999994</c:v>
                </c:pt>
                <c:pt idx="13">
                  <c:v>6.4740000000000002</c:v>
                </c:pt>
                <c:pt idx="14">
                  <c:v>4.5477999999999996</c:v>
                </c:pt>
                <c:pt idx="15">
                  <c:v>2.4527999999999999</c:v>
                </c:pt>
                <c:pt idx="16">
                  <c:v>-0.49309999999999998</c:v>
                </c:pt>
                <c:pt idx="17">
                  <c:v>-3.1680999999999999</c:v>
                </c:pt>
                <c:pt idx="18">
                  <c:v>-8.4258000000000006</c:v>
                </c:pt>
                <c:pt idx="19">
                  <c:v>-12.8674</c:v>
                </c:pt>
                <c:pt idx="20">
                  <c:v>-14.6944</c:v>
                </c:pt>
              </c:numCache>
            </c:numRef>
          </c:yVal>
          <c:smooth val="1"/>
        </c:ser>
        <c:ser>
          <c:idx val="3"/>
          <c:order val="3"/>
          <c:tx>
            <c:strRef>
              <c:f>Hoja1!$E$1</c:f>
              <c:strCache>
                <c:ptCount val="1"/>
                <c:pt idx="0">
                  <c:v>Ang /5</c:v>
                </c:pt>
              </c:strCache>
            </c:strRef>
          </c:tx>
          <c:spPr>
            <a:ln w="38100" cap="rnd">
              <a:solidFill>
                <a:srgbClr val="00B050"/>
              </a:solidFill>
              <a:round/>
            </a:ln>
            <a:effectLst/>
          </c:spPr>
          <c:marker>
            <c:symbol val="circle"/>
            <c:size val="5"/>
            <c:spPr>
              <a:solidFill>
                <a:schemeClr val="accent4"/>
              </a:solidFill>
              <a:ln w="38100">
                <a:solidFill>
                  <a:srgbClr val="00B050"/>
                </a:solidFill>
              </a:ln>
              <a:effectLst/>
            </c:spPr>
          </c:marker>
          <c:xVal>
            <c:numRef>
              <c:f>Hoja1!$A$2:$A$22</c:f>
              <c:numCache>
                <c:formatCode>General</c:formatCode>
                <c:ptCount val="21"/>
                <c:pt idx="0">
                  <c:v>0.33</c:v>
                </c:pt>
                <c:pt idx="1">
                  <c:v>0.66</c:v>
                </c:pt>
                <c:pt idx="2">
                  <c:v>0.99</c:v>
                </c:pt>
                <c:pt idx="3">
                  <c:v>1.32</c:v>
                </c:pt>
                <c:pt idx="4">
                  <c:v>1.65</c:v>
                </c:pt>
                <c:pt idx="5">
                  <c:v>1.98</c:v>
                </c:pt>
                <c:pt idx="6">
                  <c:v>2.31</c:v>
                </c:pt>
                <c:pt idx="7">
                  <c:v>2.64</c:v>
                </c:pt>
                <c:pt idx="8">
                  <c:v>2.97</c:v>
                </c:pt>
                <c:pt idx="9">
                  <c:v>3.3</c:v>
                </c:pt>
                <c:pt idx="10">
                  <c:v>3.63</c:v>
                </c:pt>
                <c:pt idx="11">
                  <c:v>3.96</c:v>
                </c:pt>
                <c:pt idx="12">
                  <c:v>4.29</c:v>
                </c:pt>
                <c:pt idx="13">
                  <c:v>4.62</c:v>
                </c:pt>
                <c:pt idx="14">
                  <c:v>4.95</c:v>
                </c:pt>
                <c:pt idx="15">
                  <c:v>5.28</c:v>
                </c:pt>
                <c:pt idx="16">
                  <c:v>5.61</c:v>
                </c:pt>
                <c:pt idx="17">
                  <c:v>5.94</c:v>
                </c:pt>
                <c:pt idx="18">
                  <c:v>6.27</c:v>
                </c:pt>
                <c:pt idx="19">
                  <c:v>6.6</c:v>
                </c:pt>
                <c:pt idx="20">
                  <c:v>6.93</c:v>
                </c:pt>
              </c:numCache>
            </c:numRef>
          </c:xVal>
          <c:yVal>
            <c:numRef>
              <c:f>Hoja1!$E$2:$E$22</c:f>
              <c:numCache>
                <c:formatCode>0.0000</c:formatCode>
                <c:ptCount val="21"/>
                <c:pt idx="0">
                  <c:v>0.13070000000000001</c:v>
                </c:pt>
                <c:pt idx="1">
                  <c:v>1.6579999999999999</c:v>
                </c:pt>
                <c:pt idx="2">
                  <c:v>4.0389999999999997</c:v>
                </c:pt>
                <c:pt idx="3">
                  <c:v>5.6904000000000003</c:v>
                </c:pt>
                <c:pt idx="4">
                  <c:v>7.2267999999999999</c:v>
                </c:pt>
                <c:pt idx="5">
                  <c:v>8.4277999999999995</c:v>
                </c:pt>
                <c:pt idx="6">
                  <c:v>9.3980999999999995</c:v>
                </c:pt>
                <c:pt idx="7">
                  <c:v>11.020300000000001</c:v>
                </c:pt>
                <c:pt idx="8">
                  <c:v>12.0223</c:v>
                </c:pt>
                <c:pt idx="9">
                  <c:v>13.3193</c:v>
                </c:pt>
                <c:pt idx="10">
                  <c:v>12.870799999999999</c:v>
                </c:pt>
                <c:pt idx="11">
                  <c:v>9.2864000000000004</c:v>
                </c:pt>
                <c:pt idx="12">
                  <c:v>6.0075000000000003</c:v>
                </c:pt>
                <c:pt idx="13">
                  <c:v>3.3045</c:v>
                </c:pt>
                <c:pt idx="14">
                  <c:v>1.9365000000000001</c:v>
                </c:pt>
                <c:pt idx="15">
                  <c:v>0.64500000000000002</c:v>
                </c:pt>
                <c:pt idx="16">
                  <c:v>-0.58809999999999996</c:v>
                </c:pt>
                <c:pt idx="17">
                  <c:v>-2.3996</c:v>
                </c:pt>
                <c:pt idx="18">
                  <c:v>-5.8059000000000003</c:v>
                </c:pt>
                <c:pt idx="19">
                  <c:v>-6.4522000000000004</c:v>
                </c:pt>
                <c:pt idx="20">
                  <c:v>-5.6464999999999996</c:v>
                </c:pt>
              </c:numCache>
            </c:numRef>
          </c:yVal>
          <c:smooth val="1"/>
        </c:ser>
        <c:dLbls>
          <c:showLegendKey val="0"/>
          <c:showVal val="0"/>
          <c:showCatName val="0"/>
          <c:showSerName val="0"/>
          <c:showPercent val="0"/>
          <c:showBubbleSize val="0"/>
        </c:dLbls>
        <c:axId val="120285520"/>
        <c:axId val="119987200"/>
      </c:scatterChart>
      <c:valAx>
        <c:axId val="120285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19987200"/>
        <c:crosses val="autoZero"/>
        <c:crossBetween val="midCat"/>
      </c:valAx>
      <c:valAx>
        <c:axId val="119987200"/>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2028552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sz="14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s-EC"/>
              <a:t>Tiempo de envío de Datos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Hoja1!$C$2</c:f>
              <c:strCache>
                <c:ptCount val="1"/>
                <c:pt idx="0">
                  <c:v>330ms</c:v>
                </c:pt>
              </c:strCache>
            </c:strRef>
          </c:tx>
          <c:spPr>
            <a:ln w="38100" cap="rnd">
              <a:solidFill>
                <a:srgbClr val="00B0F0"/>
              </a:solidFill>
              <a:round/>
            </a:ln>
            <a:effectLst/>
          </c:spPr>
          <c:marker>
            <c:symbol val="circle"/>
            <c:size val="5"/>
            <c:spPr>
              <a:solidFill>
                <a:schemeClr val="accent1"/>
              </a:solidFill>
              <a:ln w="38100">
                <a:solidFill>
                  <a:srgbClr val="00B0F0"/>
                </a:solidFill>
              </a:ln>
              <a:effectLst/>
            </c:spPr>
          </c:marker>
          <c:xVal>
            <c:numRef>
              <c:f>Hoja1!$B$3:$B$23</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Hoja1!$C$3:$C$23</c:f>
              <c:numCache>
                <c:formatCode>0.0000</c:formatCode>
                <c:ptCount val="21"/>
                <c:pt idx="0">
                  <c:v>4.4670000000000001E-2</c:v>
                </c:pt>
                <c:pt idx="1">
                  <c:v>2.0106000000000002</c:v>
                </c:pt>
                <c:pt idx="2">
                  <c:v>5.0559000000000003</c:v>
                </c:pt>
                <c:pt idx="3">
                  <c:v>6.7102000000000004</c:v>
                </c:pt>
                <c:pt idx="4">
                  <c:v>8.5294000000000008</c:v>
                </c:pt>
                <c:pt idx="5">
                  <c:v>10.9955</c:v>
                </c:pt>
                <c:pt idx="6">
                  <c:v>13.232900000000001</c:v>
                </c:pt>
                <c:pt idx="7">
                  <c:v>14.6516</c:v>
                </c:pt>
                <c:pt idx="8">
                  <c:v>17.122399999999999</c:v>
                </c:pt>
                <c:pt idx="9">
                  <c:v>19.812799999999999</c:v>
                </c:pt>
                <c:pt idx="10">
                  <c:v>21.4603</c:v>
                </c:pt>
                <c:pt idx="11">
                  <c:v>22.6249</c:v>
                </c:pt>
                <c:pt idx="12">
                  <c:v>22.528199999999998</c:v>
                </c:pt>
                <c:pt idx="13">
                  <c:v>18.868200000000002</c:v>
                </c:pt>
                <c:pt idx="14">
                  <c:v>12.825200000000001</c:v>
                </c:pt>
                <c:pt idx="15">
                  <c:v>7.0712999999999999</c:v>
                </c:pt>
                <c:pt idx="16">
                  <c:v>3.8917000000000002</c:v>
                </c:pt>
                <c:pt idx="17">
                  <c:v>0.4199</c:v>
                </c:pt>
                <c:pt idx="18">
                  <c:v>-2.6604999999999999</c:v>
                </c:pt>
                <c:pt idx="19">
                  <c:v>-6.9184999999999999</c:v>
                </c:pt>
                <c:pt idx="20">
                  <c:v>-11.6036</c:v>
                </c:pt>
              </c:numCache>
            </c:numRef>
          </c:yVal>
          <c:smooth val="1"/>
        </c:ser>
        <c:ser>
          <c:idx val="1"/>
          <c:order val="1"/>
          <c:tx>
            <c:strRef>
              <c:f>Hoja1!$D$2</c:f>
              <c:strCache>
                <c:ptCount val="1"/>
                <c:pt idx="0">
                  <c:v>500ms</c:v>
                </c:pt>
              </c:strCache>
            </c:strRef>
          </c:tx>
          <c:spPr>
            <a:ln w="38100" cap="rnd">
              <a:solidFill>
                <a:srgbClr val="FF0000"/>
              </a:solidFill>
              <a:round/>
            </a:ln>
            <a:effectLst/>
          </c:spPr>
          <c:marker>
            <c:symbol val="circle"/>
            <c:size val="5"/>
            <c:spPr>
              <a:solidFill>
                <a:schemeClr val="accent2"/>
              </a:solidFill>
              <a:ln w="38100">
                <a:solidFill>
                  <a:srgbClr val="FF0000"/>
                </a:solidFill>
              </a:ln>
              <a:effectLst/>
            </c:spPr>
          </c:marker>
          <c:xVal>
            <c:numRef>
              <c:f>Hoja1!$B$3:$B$23</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Hoja1!$D$3:$D$23</c:f>
              <c:numCache>
                <c:formatCode>0.0000</c:formatCode>
                <c:ptCount val="21"/>
                <c:pt idx="0">
                  <c:v>0.48670000000000002</c:v>
                </c:pt>
                <c:pt idx="1">
                  <c:v>3.0914000000000001</c:v>
                </c:pt>
                <c:pt idx="2">
                  <c:v>7.4856999999999996</c:v>
                </c:pt>
                <c:pt idx="3">
                  <c:v>10.8825</c:v>
                </c:pt>
                <c:pt idx="4">
                  <c:v>14.1236</c:v>
                </c:pt>
                <c:pt idx="5">
                  <c:v>16.321999999999999</c:v>
                </c:pt>
                <c:pt idx="6">
                  <c:v>18.4788</c:v>
                </c:pt>
                <c:pt idx="7">
                  <c:v>21.167200000000001</c:v>
                </c:pt>
                <c:pt idx="8">
                  <c:v>23.9648</c:v>
                </c:pt>
                <c:pt idx="9">
                  <c:v>19.451699999999999</c:v>
                </c:pt>
                <c:pt idx="10">
                  <c:v>12.6098</c:v>
                </c:pt>
                <c:pt idx="11">
                  <c:v>6.7816000000000001</c:v>
                </c:pt>
                <c:pt idx="12">
                  <c:v>3.1301000000000001</c:v>
                </c:pt>
                <c:pt idx="13">
                  <c:v>-3.6475</c:v>
                </c:pt>
                <c:pt idx="14">
                  <c:v>-8.5306999999999995</c:v>
                </c:pt>
                <c:pt idx="15">
                  <c:v>-13.7752</c:v>
                </c:pt>
                <c:pt idx="16">
                  <c:v>-17.775200000000002</c:v>
                </c:pt>
                <c:pt idx="17">
                  <c:v>-19.940200000000001</c:v>
                </c:pt>
                <c:pt idx="18">
                  <c:v>-23.791499999999999</c:v>
                </c:pt>
                <c:pt idx="19">
                  <c:v>-22.367000000000001</c:v>
                </c:pt>
                <c:pt idx="20">
                  <c:v>-8.4642999999999997</c:v>
                </c:pt>
              </c:numCache>
            </c:numRef>
          </c:yVal>
          <c:smooth val="1"/>
        </c:ser>
        <c:ser>
          <c:idx val="2"/>
          <c:order val="2"/>
          <c:tx>
            <c:strRef>
              <c:f>Hoja1!$E$2</c:f>
              <c:strCache>
                <c:ptCount val="1"/>
                <c:pt idx="0">
                  <c:v>850ms</c:v>
                </c:pt>
              </c:strCache>
            </c:strRef>
          </c:tx>
          <c:spPr>
            <a:ln w="38100" cap="rnd">
              <a:solidFill>
                <a:srgbClr val="00B050"/>
              </a:solidFill>
              <a:round/>
            </a:ln>
            <a:effectLst/>
          </c:spPr>
          <c:marker>
            <c:symbol val="circle"/>
            <c:size val="5"/>
            <c:spPr>
              <a:solidFill>
                <a:schemeClr val="accent3"/>
              </a:solidFill>
              <a:ln w="38100">
                <a:solidFill>
                  <a:srgbClr val="00B050"/>
                </a:solidFill>
              </a:ln>
              <a:effectLst/>
            </c:spPr>
          </c:marker>
          <c:xVal>
            <c:numRef>
              <c:f>Hoja1!$B$3:$B$23</c:f>
              <c:numCache>
                <c:formatCode>General</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xVal>
          <c:yVal>
            <c:numRef>
              <c:f>Hoja1!$E$3:$E$23</c:f>
              <c:numCache>
                <c:formatCode>0.0000</c:formatCode>
                <c:ptCount val="21"/>
                <c:pt idx="0">
                  <c:v>0.1268</c:v>
                </c:pt>
                <c:pt idx="1">
                  <c:v>9.2490000000000006</c:v>
                </c:pt>
                <c:pt idx="2">
                  <c:v>19.928100000000001</c:v>
                </c:pt>
                <c:pt idx="3">
                  <c:v>26.213000000000001</c:v>
                </c:pt>
                <c:pt idx="4">
                  <c:v>27.192</c:v>
                </c:pt>
                <c:pt idx="5">
                  <c:v>25.328299999999999</c:v>
                </c:pt>
                <c:pt idx="6">
                  <c:v>19.555299999999999</c:v>
                </c:pt>
                <c:pt idx="7">
                  <c:v>8.3808000000000007</c:v>
                </c:pt>
                <c:pt idx="8">
                  <c:v>0.85089999999999999</c:v>
                </c:pt>
                <c:pt idx="9">
                  <c:v>-4.3296000000000001</c:v>
                </c:pt>
                <c:pt idx="10">
                  <c:v>-11.4312</c:v>
                </c:pt>
                <c:pt idx="11">
                  <c:v>-16.392299999999999</c:v>
                </c:pt>
                <c:pt idx="12">
                  <c:v>-18.2499</c:v>
                </c:pt>
                <c:pt idx="13">
                  <c:v>-20.427299999999999</c:v>
                </c:pt>
                <c:pt idx="14">
                  <c:v>-20.570499999999999</c:v>
                </c:pt>
                <c:pt idx="15">
                  <c:v>-21.196899999999999</c:v>
                </c:pt>
                <c:pt idx="16">
                  <c:v>-7.1467999999999998</c:v>
                </c:pt>
                <c:pt idx="17">
                  <c:v>1.8802000000000001</c:v>
                </c:pt>
                <c:pt idx="18">
                  <c:v>2.1004999999999998</c:v>
                </c:pt>
                <c:pt idx="19">
                  <c:v>5.3992000000000004</c:v>
                </c:pt>
                <c:pt idx="20">
                  <c:v>12.1036</c:v>
                </c:pt>
              </c:numCache>
            </c:numRef>
          </c:yVal>
          <c:smooth val="1"/>
        </c:ser>
        <c:dLbls>
          <c:showLegendKey val="0"/>
          <c:showVal val="0"/>
          <c:showCatName val="0"/>
          <c:showSerName val="0"/>
          <c:showPercent val="0"/>
          <c:showBubbleSize val="0"/>
        </c:dLbls>
        <c:axId val="119990000"/>
        <c:axId val="119990560"/>
      </c:scatterChart>
      <c:valAx>
        <c:axId val="119990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19990560"/>
        <c:crosses val="autoZero"/>
        <c:crossBetween val="midCat"/>
      </c:valAx>
      <c:valAx>
        <c:axId val="119990560"/>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1999000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noFill/>
    </a:ln>
    <a:effectLst/>
  </c:spPr>
  <c:txPr>
    <a:bodyPr/>
    <a:lstStyle/>
    <a:p>
      <a:pPr>
        <a:defRPr sz="14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22D76-9B4F-4E1A-8030-45371804A6F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C"/>
        </a:p>
      </dgm:t>
    </dgm:pt>
    <dgm:pt modelId="{BC126290-EDD9-4CE4-8034-79583669F71F}">
      <dgm:prSet phldrT="[Texto]"/>
      <dgm:spPr>
        <a:solidFill>
          <a:schemeClr val="accent5">
            <a:lumMod val="50000"/>
          </a:schemeClr>
        </a:solidFill>
      </dgm:spPr>
      <dgm:t>
        <a:bodyPr/>
        <a:lstStyle/>
        <a:p>
          <a:pPr algn="ctr"/>
          <a:r>
            <a:rPr lang="es-EC" dirty="0" smtClean="0"/>
            <a:t>NUI(Interfaz Natural de Usuario)</a:t>
          </a:r>
          <a:endParaRPr lang="es-EC" dirty="0"/>
        </a:p>
      </dgm:t>
    </dgm:pt>
    <dgm:pt modelId="{C059C4B7-7EE8-42B5-AC8A-655671783F69}" type="parTrans" cxnId="{A1B7C036-8349-4C1D-A959-714F1C86420A}">
      <dgm:prSet/>
      <dgm:spPr/>
      <dgm:t>
        <a:bodyPr/>
        <a:lstStyle/>
        <a:p>
          <a:pPr algn="ctr"/>
          <a:endParaRPr lang="es-EC"/>
        </a:p>
      </dgm:t>
    </dgm:pt>
    <dgm:pt modelId="{B29D940B-0999-4E79-80FD-66EF6C90195E}" type="sibTrans" cxnId="{A1B7C036-8349-4C1D-A959-714F1C86420A}">
      <dgm:prSet/>
      <dgm:spPr>
        <a:solidFill>
          <a:schemeClr val="accent1"/>
        </a:solidFill>
      </dgm:spPr>
      <dgm:t>
        <a:bodyPr/>
        <a:lstStyle/>
        <a:p>
          <a:pPr algn="ctr"/>
          <a:endParaRPr lang="es-EC"/>
        </a:p>
      </dgm:t>
    </dgm:pt>
    <dgm:pt modelId="{31CE8AA8-AD9F-4283-921D-4F0F0AA8AE34}">
      <dgm:prSet phldrT="[Texto]"/>
      <dgm:spPr>
        <a:solidFill>
          <a:srgbClr val="002060"/>
        </a:solidFill>
      </dgm:spPr>
      <dgm:t>
        <a:bodyPr/>
        <a:lstStyle/>
        <a:p>
          <a:pPr algn="ctr"/>
          <a:r>
            <a:rPr lang="es-EC" dirty="0" smtClean="0"/>
            <a:t>SDK(Kit de Desarrollo de Software)</a:t>
          </a:r>
          <a:endParaRPr lang="es-EC" dirty="0"/>
        </a:p>
      </dgm:t>
    </dgm:pt>
    <dgm:pt modelId="{5A9E8F69-AF9A-45F0-93CD-85E772A0CC1F}" type="parTrans" cxnId="{143133E8-AC60-4DDF-A8E7-6F03B0EB5D83}">
      <dgm:prSet/>
      <dgm:spPr/>
      <dgm:t>
        <a:bodyPr/>
        <a:lstStyle/>
        <a:p>
          <a:pPr algn="ctr"/>
          <a:endParaRPr lang="es-EC"/>
        </a:p>
      </dgm:t>
    </dgm:pt>
    <dgm:pt modelId="{41AE738C-F040-4836-9A0F-40951F4199DD}" type="sibTrans" cxnId="{143133E8-AC60-4DDF-A8E7-6F03B0EB5D83}">
      <dgm:prSet/>
      <dgm:spPr/>
      <dgm:t>
        <a:bodyPr/>
        <a:lstStyle/>
        <a:p>
          <a:pPr algn="ctr"/>
          <a:endParaRPr lang="es-EC"/>
        </a:p>
      </dgm:t>
    </dgm:pt>
    <dgm:pt modelId="{B29EE8FC-7FC5-4D27-99F5-CE6FEE5E0AA8}">
      <dgm:prSet phldrT="[Texto]"/>
      <dgm:spPr>
        <a:solidFill>
          <a:schemeClr val="accent2">
            <a:lumMod val="75000"/>
          </a:schemeClr>
        </a:solidFill>
      </dgm:spPr>
      <dgm:t>
        <a:bodyPr/>
        <a:lstStyle/>
        <a:p>
          <a:pPr algn="ctr"/>
          <a:r>
            <a:rPr lang="es-EC" dirty="0" smtClean="0"/>
            <a:t>Consola Xbox 360®</a:t>
          </a:r>
          <a:endParaRPr lang="es-EC" dirty="0"/>
        </a:p>
      </dgm:t>
    </dgm:pt>
    <dgm:pt modelId="{1F6F4E40-363B-4987-AC36-730AD0626398}" type="parTrans" cxnId="{C53EB0FA-1C49-46CA-874B-04C8CC21A739}">
      <dgm:prSet/>
      <dgm:spPr/>
      <dgm:t>
        <a:bodyPr/>
        <a:lstStyle/>
        <a:p>
          <a:pPr algn="ctr"/>
          <a:endParaRPr lang="es-EC"/>
        </a:p>
      </dgm:t>
    </dgm:pt>
    <dgm:pt modelId="{69FB854C-5F3E-490F-9E0D-78D4A62ECE2B}" type="sibTrans" cxnId="{C53EB0FA-1C49-46CA-874B-04C8CC21A739}">
      <dgm:prSet/>
      <dgm:spPr/>
      <dgm:t>
        <a:bodyPr/>
        <a:lstStyle/>
        <a:p>
          <a:pPr algn="ctr"/>
          <a:endParaRPr lang="es-EC"/>
        </a:p>
      </dgm:t>
    </dgm:pt>
    <dgm:pt modelId="{F52B21B2-287D-416B-A550-99F4EF0C0197}">
      <dgm:prSet phldrT="[Texto]"/>
      <dgm:spPr>
        <a:solidFill>
          <a:schemeClr val="accent3">
            <a:lumMod val="75000"/>
          </a:schemeClr>
        </a:solidFill>
      </dgm:spPr>
      <dgm:t>
        <a:bodyPr/>
        <a:lstStyle/>
        <a:p>
          <a:pPr algn="ctr"/>
          <a:r>
            <a:rPr lang="es-EC" dirty="0" smtClean="0"/>
            <a:t>Aplicaciones</a:t>
          </a:r>
          <a:endParaRPr lang="es-EC" dirty="0"/>
        </a:p>
      </dgm:t>
    </dgm:pt>
    <dgm:pt modelId="{5448AC5C-8C9D-4D2C-B60E-1D74BE38F466}" type="parTrans" cxnId="{3483EC96-4559-4011-950B-4D61840F3742}">
      <dgm:prSet/>
      <dgm:spPr/>
      <dgm:t>
        <a:bodyPr/>
        <a:lstStyle/>
        <a:p>
          <a:pPr algn="ctr"/>
          <a:endParaRPr lang="es-EC"/>
        </a:p>
      </dgm:t>
    </dgm:pt>
    <dgm:pt modelId="{70D0A4D5-A649-428C-9487-B7F8809DF63D}" type="sibTrans" cxnId="{3483EC96-4559-4011-950B-4D61840F3742}">
      <dgm:prSet/>
      <dgm:spPr/>
      <dgm:t>
        <a:bodyPr/>
        <a:lstStyle/>
        <a:p>
          <a:pPr algn="ctr"/>
          <a:endParaRPr lang="es-EC"/>
        </a:p>
      </dgm:t>
    </dgm:pt>
    <dgm:pt modelId="{83A9B061-6C36-45AF-BD1C-827EEAA56F65}" type="pres">
      <dgm:prSet presAssocID="{98222D76-9B4F-4E1A-8030-45371804A6F1}" presName="Name0" presStyleCnt="0">
        <dgm:presLayoutVars>
          <dgm:dir/>
          <dgm:resizeHandles val="exact"/>
        </dgm:presLayoutVars>
      </dgm:prSet>
      <dgm:spPr/>
      <dgm:t>
        <a:bodyPr/>
        <a:lstStyle/>
        <a:p>
          <a:endParaRPr lang="es-EC"/>
        </a:p>
      </dgm:t>
    </dgm:pt>
    <dgm:pt modelId="{9E44826A-7C04-4173-BFA2-87866860E2D5}" type="pres">
      <dgm:prSet presAssocID="{98222D76-9B4F-4E1A-8030-45371804A6F1}" presName="cycle" presStyleCnt="0"/>
      <dgm:spPr/>
    </dgm:pt>
    <dgm:pt modelId="{F41875C2-8F16-4863-AFC4-A06D3CA017CB}" type="pres">
      <dgm:prSet presAssocID="{BC126290-EDD9-4CE4-8034-79583669F71F}" presName="nodeFirstNode" presStyleLbl="node1" presStyleIdx="0" presStyleCnt="4">
        <dgm:presLayoutVars>
          <dgm:bulletEnabled val="1"/>
        </dgm:presLayoutVars>
      </dgm:prSet>
      <dgm:spPr/>
      <dgm:t>
        <a:bodyPr/>
        <a:lstStyle/>
        <a:p>
          <a:endParaRPr lang="es-EC"/>
        </a:p>
      </dgm:t>
    </dgm:pt>
    <dgm:pt modelId="{5AFD165F-39A0-4B58-A641-5F87DEF3ECF2}" type="pres">
      <dgm:prSet presAssocID="{B29D940B-0999-4E79-80FD-66EF6C90195E}" presName="sibTransFirstNode" presStyleLbl="bgShp" presStyleIdx="0" presStyleCnt="1"/>
      <dgm:spPr/>
      <dgm:t>
        <a:bodyPr/>
        <a:lstStyle/>
        <a:p>
          <a:endParaRPr lang="es-EC"/>
        </a:p>
      </dgm:t>
    </dgm:pt>
    <dgm:pt modelId="{7E49AADC-9635-410E-B4A0-46684C2F95D9}" type="pres">
      <dgm:prSet presAssocID="{31CE8AA8-AD9F-4283-921D-4F0F0AA8AE34}" presName="nodeFollowingNodes" presStyleLbl="node1" presStyleIdx="1" presStyleCnt="4">
        <dgm:presLayoutVars>
          <dgm:bulletEnabled val="1"/>
        </dgm:presLayoutVars>
      </dgm:prSet>
      <dgm:spPr/>
      <dgm:t>
        <a:bodyPr/>
        <a:lstStyle/>
        <a:p>
          <a:endParaRPr lang="es-EC"/>
        </a:p>
      </dgm:t>
    </dgm:pt>
    <dgm:pt modelId="{4BF9B131-15E7-41C4-A2DB-FC8EA5A15DBC}" type="pres">
      <dgm:prSet presAssocID="{B29EE8FC-7FC5-4D27-99F5-CE6FEE5E0AA8}" presName="nodeFollowingNodes" presStyleLbl="node1" presStyleIdx="2" presStyleCnt="4">
        <dgm:presLayoutVars>
          <dgm:bulletEnabled val="1"/>
        </dgm:presLayoutVars>
      </dgm:prSet>
      <dgm:spPr/>
      <dgm:t>
        <a:bodyPr/>
        <a:lstStyle/>
        <a:p>
          <a:endParaRPr lang="es-EC"/>
        </a:p>
      </dgm:t>
    </dgm:pt>
    <dgm:pt modelId="{715A31A6-6C2C-475C-AA07-807259FA4E02}" type="pres">
      <dgm:prSet presAssocID="{F52B21B2-287D-416B-A550-99F4EF0C0197}" presName="nodeFollowingNodes" presStyleLbl="node1" presStyleIdx="3" presStyleCnt="4">
        <dgm:presLayoutVars>
          <dgm:bulletEnabled val="1"/>
        </dgm:presLayoutVars>
      </dgm:prSet>
      <dgm:spPr/>
      <dgm:t>
        <a:bodyPr/>
        <a:lstStyle/>
        <a:p>
          <a:endParaRPr lang="es-EC"/>
        </a:p>
      </dgm:t>
    </dgm:pt>
  </dgm:ptLst>
  <dgm:cxnLst>
    <dgm:cxn modelId="{143133E8-AC60-4DDF-A8E7-6F03B0EB5D83}" srcId="{98222D76-9B4F-4E1A-8030-45371804A6F1}" destId="{31CE8AA8-AD9F-4283-921D-4F0F0AA8AE34}" srcOrd="1" destOrd="0" parTransId="{5A9E8F69-AF9A-45F0-93CD-85E772A0CC1F}" sibTransId="{41AE738C-F040-4836-9A0F-40951F4199DD}"/>
    <dgm:cxn modelId="{114A09F1-0635-4815-BCC7-DFACA37789C7}" type="presOf" srcId="{B29D940B-0999-4E79-80FD-66EF6C90195E}" destId="{5AFD165F-39A0-4B58-A641-5F87DEF3ECF2}" srcOrd="0" destOrd="0" presId="urn:microsoft.com/office/officeart/2005/8/layout/cycle3"/>
    <dgm:cxn modelId="{3483EC96-4559-4011-950B-4D61840F3742}" srcId="{98222D76-9B4F-4E1A-8030-45371804A6F1}" destId="{F52B21B2-287D-416B-A550-99F4EF0C0197}" srcOrd="3" destOrd="0" parTransId="{5448AC5C-8C9D-4D2C-B60E-1D74BE38F466}" sibTransId="{70D0A4D5-A649-428C-9487-B7F8809DF63D}"/>
    <dgm:cxn modelId="{CA87BD23-1A0E-4245-AFC4-C0BC38206578}" type="presOf" srcId="{98222D76-9B4F-4E1A-8030-45371804A6F1}" destId="{83A9B061-6C36-45AF-BD1C-827EEAA56F65}" srcOrd="0" destOrd="0" presId="urn:microsoft.com/office/officeart/2005/8/layout/cycle3"/>
    <dgm:cxn modelId="{B56A0285-E9CD-487F-BAF3-E144C4EF63F6}" type="presOf" srcId="{F52B21B2-287D-416B-A550-99F4EF0C0197}" destId="{715A31A6-6C2C-475C-AA07-807259FA4E02}" srcOrd="0" destOrd="0" presId="urn:microsoft.com/office/officeart/2005/8/layout/cycle3"/>
    <dgm:cxn modelId="{A1B7C036-8349-4C1D-A959-714F1C86420A}" srcId="{98222D76-9B4F-4E1A-8030-45371804A6F1}" destId="{BC126290-EDD9-4CE4-8034-79583669F71F}" srcOrd="0" destOrd="0" parTransId="{C059C4B7-7EE8-42B5-AC8A-655671783F69}" sibTransId="{B29D940B-0999-4E79-80FD-66EF6C90195E}"/>
    <dgm:cxn modelId="{C53EB0FA-1C49-46CA-874B-04C8CC21A739}" srcId="{98222D76-9B4F-4E1A-8030-45371804A6F1}" destId="{B29EE8FC-7FC5-4D27-99F5-CE6FEE5E0AA8}" srcOrd="2" destOrd="0" parTransId="{1F6F4E40-363B-4987-AC36-730AD0626398}" sibTransId="{69FB854C-5F3E-490F-9E0D-78D4A62ECE2B}"/>
    <dgm:cxn modelId="{B72AD4FD-4515-4BA0-B6EA-E9E73FC6D6C7}" type="presOf" srcId="{BC126290-EDD9-4CE4-8034-79583669F71F}" destId="{F41875C2-8F16-4863-AFC4-A06D3CA017CB}" srcOrd="0" destOrd="0" presId="urn:microsoft.com/office/officeart/2005/8/layout/cycle3"/>
    <dgm:cxn modelId="{06665476-7845-4AEE-9C75-407389736906}" type="presOf" srcId="{B29EE8FC-7FC5-4D27-99F5-CE6FEE5E0AA8}" destId="{4BF9B131-15E7-41C4-A2DB-FC8EA5A15DBC}" srcOrd="0" destOrd="0" presId="urn:microsoft.com/office/officeart/2005/8/layout/cycle3"/>
    <dgm:cxn modelId="{6FEE90CA-66DC-444E-B338-90C744FC6908}" type="presOf" srcId="{31CE8AA8-AD9F-4283-921D-4F0F0AA8AE34}" destId="{7E49AADC-9635-410E-B4A0-46684C2F95D9}" srcOrd="0" destOrd="0" presId="urn:microsoft.com/office/officeart/2005/8/layout/cycle3"/>
    <dgm:cxn modelId="{D0483F3D-72BA-49E9-B53E-7CC3AB1C707C}" type="presParOf" srcId="{83A9B061-6C36-45AF-BD1C-827EEAA56F65}" destId="{9E44826A-7C04-4173-BFA2-87866860E2D5}" srcOrd="0" destOrd="0" presId="urn:microsoft.com/office/officeart/2005/8/layout/cycle3"/>
    <dgm:cxn modelId="{60E1265C-56A0-4A9D-97F9-E7D33D162C8D}" type="presParOf" srcId="{9E44826A-7C04-4173-BFA2-87866860E2D5}" destId="{F41875C2-8F16-4863-AFC4-A06D3CA017CB}" srcOrd="0" destOrd="0" presId="urn:microsoft.com/office/officeart/2005/8/layout/cycle3"/>
    <dgm:cxn modelId="{9E06B705-3160-4801-85A1-BA2887230918}" type="presParOf" srcId="{9E44826A-7C04-4173-BFA2-87866860E2D5}" destId="{5AFD165F-39A0-4B58-A641-5F87DEF3ECF2}" srcOrd="1" destOrd="0" presId="urn:microsoft.com/office/officeart/2005/8/layout/cycle3"/>
    <dgm:cxn modelId="{6C9162DC-9DEF-4917-BA3F-A86898967D96}" type="presParOf" srcId="{9E44826A-7C04-4173-BFA2-87866860E2D5}" destId="{7E49AADC-9635-410E-B4A0-46684C2F95D9}" srcOrd="2" destOrd="0" presId="urn:microsoft.com/office/officeart/2005/8/layout/cycle3"/>
    <dgm:cxn modelId="{6A88E7AB-8BFC-4B3B-9976-14C69F650651}" type="presParOf" srcId="{9E44826A-7C04-4173-BFA2-87866860E2D5}" destId="{4BF9B131-15E7-41C4-A2DB-FC8EA5A15DBC}" srcOrd="3" destOrd="0" presId="urn:microsoft.com/office/officeart/2005/8/layout/cycle3"/>
    <dgm:cxn modelId="{5F2FC037-D5F8-4964-B009-F268427CA0D0}" type="presParOf" srcId="{9E44826A-7C04-4173-BFA2-87866860E2D5}" destId="{715A31A6-6C2C-475C-AA07-807259FA4E0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C7E191-1A7F-4A34-8CD9-8BDA10B1786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EC"/>
        </a:p>
      </dgm:t>
    </dgm:pt>
    <dgm:pt modelId="{1D857E5E-CA7E-468D-A4DA-454B477091B0}">
      <dgm:prSet phldrT="[Texto]" custT="1"/>
      <dgm:spPr>
        <a:solidFill>
          <a:srgbClr val="0070C0"/>
        </a:solidFill>
      </dgm:spPr>
      <dgm:t>
        <a:bodyPr/>
        <a:lstStyle/>
        <a:p>
          <a:r>
            <a:rPr lang="es-EC" sz="1600" dirty="0" smtClean="0"/>
            <a:t>Dirección IP</a:t>
          </a:r>
          <a:endParaRPr lang="es-EC" sz="1600" dirty="0"/>
        </a:p>
      </dgm:t>
    </dgm:pt>
    <dgm:pt modelId="{9B048B3C-38E6-4DAA-AEB8-13120074F710}" type="parTrans" cxnId="{89ABA0E9-60B1-4ABA-8DC4-F956EE62F54D}">
      <dgm:prSet/>
      <dgm:spPr/>
      <dgm:t>
        <a:bodyPr/>
        <a:lstStyle/>
        <a:p>
          <a:endParaRPr lang="es-EC" sz="1600"/>
        </a:p>
      </dgm:t>
    </dgm:pt>
    <dgm:pt modelId="{B41D98BF-31E6-406B-8EF5-5534EFF089EB}" type="sibTrans" cxnId="{89ABA0E9-60B1-4ABA-8DC4-F956EE62F54D}">
      <dgm:prSet/>
      <dgm:spPr/>
      <dgm:t>
        <a:bodyPr/>
        <a:lstStyle/>
        <a:p>
          <a:endParaRPr lang="es-EC" sz="1600"/>
        </a:p>
      </dgm:t>
    </dgm:pt>
    <dgm:pt modelId="{C835165F-60FC-4FF8-A0BD-DDF77C100B3C}">
      <dgm:prSet phldrT="[Texto]" custT="1"/>
      <dgm:spPr>
        <a:solidFill>
          <a:srgbClr val="00B050"/>
        </a:solidFill>
      </dgm:spPr>
      <dgm:t>
        <a:bodyPr/>
        <a:lstStyle/>
        <a:p>
          <a:r>
            <a:rPr lang="es-EC" sz="1600" dirty="0" smtClean="0"/>
            <a:t>Puerto</a:t>
          </a:r>
          <a:endParaRPr lang="es-EC" sz="1600" dirty="0"/>
        </a:p>
      </dgm:t>
    </dgm:pt>
    <dgm:pt modelId="{7F3D91BB-0E1C-4673-92EC-D508083700E6}" type="parTrans" cxnId="{FB6634DE-F02C-4387-86DB-6318B55F656F}">
      <dgm:prSet/>
      <dgm:spPr/>
      <dgm:t>
        <a:bodyPr/>
        <a:lstStyle/>
        <a:p>
          <a:endParaRPr lang="es-EC" sz="1600"/>
        </a:p>
      </dgm:t>
    </dgm:pt>
    <dgm:pt modelId="{998D91FA-9876-4F03-A910-F93E9FC69EA9}" type="sibTrans" cxnId="{FB6634DE-F02C-4387-86DB-6318B55F656F}">
      <dgm:prSet/>
      <dgm:spPr/>
      <dgm:t>
        <a:bodyPr/>
        <a:lstStyle/>
        <a:p>
          <a:endParaRPr lang="es-EC" sz="1600"/>
        </a:p>
      </dgm:t>
    </dgm:pt>
    <dgm:pt modelId="{43FAA16E-24B6-467F-B94C-7B10535BD120}">
      <dgm:prSet phldrT="[Texto]" custT="1"/>
      <dgm:spPr>
        <a:solidFill>
          <a:srgbClr val="0070C0"/>
        </a:solidFill>
      </dgm:spPr>
      <dgm:t>
        <a:bodyPr/>
        <a:lstStyle/>
        <a:p>
          <a:r>
            <a:rPr lang="es-EC" sz="1600" dirty="0" smtClean="0"/>
            <a:t>Conectar</a:t>
          </a:r>
          <a:endParaRPr lang="es-EC" sz="1600" dirty="0"/>
        </a:p>
      </dgm:t>
    </dgm:pt>
    <dgm:pt modelId="{FACE7F4A-64FB-4979-A1F0-E6962609E71B}" type="parTrans" cxnId="{7126722A-786A-4B84-9619-B87534600A29}">
      <dgm:prSet/>
      <dgm:spPr/>
      <dgm:t>
        <a:bodyPr/>
        <a:lstStyle/>
        <a:p>
          <a:endParaRPr lang="es-EC" sz="1600"/>
        </a:p>
      </dgm:t>
    </dgm:pt>
    <dgm:pt modelId="{3503CED8-83AA-4B83-9CD6-8753D5D27150}" type="sibTrans" cxnId="{7126722A-786A-4B84-9619-B87534600A29}">
      <dgm:prSet/>
      <dgm:spPr/>
      <dgm:t>
        <a:bodyPr/>
        <a:lstStyle/>
        <a:p>
          <a:endParaRPr lang="es-EC" sz="1600"/>
        </a:p>
      </dgm:t>
    </dgm:pt>
    <dgm:pt modelId="{36B68A19-85E6-454E-A03D-29760677BA89}">
      <dgm:prSet custT="1"/>
      <dgm:spPr>
        <a:solidFill>
          <a:srgbClr val="00B050"/>
        </a:solidFill>
      </dgm:spPr>
      <dgm:t>
        <a:bodyPr/>
        <a:lstStyle/>
        <a:p>
          <a:r>
            <a:rPr lang="es-EC" sz="1600" dirty="0" smtClean="0"/>
            <a:t>Mensaje de confirmación </a:t>
          </a:r>
          <a:endParaRPr lang="es-EC" sz="1600" dirty="0"/>
        </a:p>
      </dgm:t>
    </dgm:pt>
    <dgm:pt modelId="{F32B9431-B609-4106-B2A5-B209262FB9EB}" type="parTrans" cxnId="{B9A727E6-7687-44F1-85E8-10393A19137D}">
      <dgm:prSet/>
      <dgm:spPr/>
      <dgm:t>
        <a:bodyPr/>
        <a:lstStyle/>
        <a:p>
          <a:endParaRPr lang="es-EC" sz="1600"/>
        </a:p>
      </dgm:t>
    </dgm:pt>
    <dgm:pt modelId="{0EB28AC3-6606-425F-B69C-12FED1FFD34F}" type="sibTrans" cxnId="{B9A727E6-7687-44F1-85E8-10393A19137D}">
      <dgm:prSet/>
      <dgm:spPr/>
      <dgm:t>
        <a:bodyPr/>
        <a:lstStyle/>
        <a:p>
          <a:endParaRPr lang="es-EC" sz="1600"/>
        </a:p>
      </dgm:t>
    </dgm:pt>
    <dgm:pt modelId="{9A721A74-C77E-41FC-9EE3-50DE356E6C20}" type="pres">
      <dgm:prSet presAssocID="{D5C7E191-1A7F-4A34-8CD9-8BDA10B17869}" presName="Name0" presStyleCnt="0">
        <dgm:presLayoutVars>
          <dgm:dir/>
          <dgm:animLvl val="lvl"/>
          <dgm:resizeHandles val="exact"/>
        </dgm:presLayoutVars>
      </dgm:prSet>
      <dgm:spPr/>
      <dgm:t>
        <a:bodyPr/>
        <a:lstStyle/>
        <a:p>
          <a:endParaRPr lang="es-MX"/>
        </a:p>
      </dgm:t>
    </dgm:pt>
    <dgm:pt modelId="{44201693-7056-4C6E-BAF4-8C7F738DF0D6}" type="pres">
      <dgm:prSet presAssocID="{1D857E5E-CA7E-468D-A4DA-454B477091B0}" presName="parTxOnly" presStyleLbl="node1" presStyleIdx="0" presStyleCnt="4">
        <dgm:presLayoutVars>
          <dgm:chMax val="0"/>
          <dgm:chPref val="0"/>
          <dgm:bulletEnabled val="1"/>
        </dgm:presLayoutVars>
      </dgm:prSet>
      <dgm:spPr/>
      <dgm:t>
        <a:bodyPr/>
        <a:lstStyle/>
        <a:p>
          <a:endParaRPr lang="es-EC"/>
        </a:p>
      </dgm:t>
    </dgm:pt>
    <dgm:pt modelId="{7851A499-FDDD-4F19-A2B8-640D19BAC2D2}" type="pres">
      <dgm:prSet presAssocID="{B41D98BF-31E6-406B-8EF5-5534EFF089EB}" presName="parTxOnlySpace" presStyleCnt="0"/>
      <dgm:spPr/>
    </dgm:pt>
    <dgm:pt modelId="{D186AA07-6103-4AEB-9C26-C5C73B3EEB7D}" type="pres">
      <dgm:prSet presAssocID="{C835165F-60FC-4FF8-A0BD-DDF77C100B3C}" presName="parTxOnly" presStyleLbl="node1" presStyleIdx="1" presStyleCnt="4">
        <dgm:presLayoutVars>
          <dgm:chMax val="0"/>
          <dgm:chPref val="0"/>
          <dgm:bulletEnabled val="1"/>
        </dgm:presLayoutVars>
      </dgm:prSet>
      <dgm:spPr/>
      <dgm:t>
        <a:bodyPr/>
        <a:lstStyle/>
        <a:p>
          <a:endParaRPr lang="es-MX"/>
        </a:p>
      </dgm:t>
    </dgm:pt>
    <dgm:pt modelId="{26D6BEDF-6415-4A4C-A860-2A5BCE623EFF}" type="pres">
      <dgm:prSet presAssocID="{998D91FA-9876-4F03-A910-F93E9FC69EA9}" presName="parTxOnlySpace" presStyleCnt="0"/>
      <dgm:spPr/>
    </dgm:pt>
    <dgm:pt modelId="{A1A24E21-2469-496E-9019-9DAF44208138}" type="pres">
      <dgm:prSet presAssocID="{43FAA16E-24B6-467F-B94C-7B10535BD120}" presName="parTxOnly" presStyleLbl="node1" presStyleIdx="2" presStyleCnt="4">
        <dgm:presLayoutVars>
          <dgm:chMax val="0"/>
          <dgm:chPref val="0"/>
          <dgm:bulletEnabled val="1"/>
        </dgm:presLayoutVars>
      </dgm:prSet>
      <dgm:spPr/>
      <dgm:t>
        <a:bodyPr/>
        <a:lstStyle/>
        <a:p>
          <a:endParaRPr lang="es-MX"/>
        </a:p>
      </dgm:t>
    </dgm:pt>
    <dgm:pt modelId="{AE1AF8E9-66A4-4219-9CB2-E169C7BDE9DC}" type="pres">
      <dgm:prSet presAssocID="{3503CED8-83AA-4B83-9CD6-8753D5D27150}" presName="parTxOnlySpace" presStyleCnt="0"/>
      <dgm:spPr/>
    </dgm:pt>
    <dgm:pt modelId="{7B379F81-DDFA-44EF-BC37-51E1D1B082E0}" type="pres">
      <dgm:prSet presAssocID="{36B68A19-85E6-454E-A03D-29760677BA89}" presName="parTxOnly" presStyleLbl="node1" presStyleIdx="3" presStyleCnt="4">
        <dgm:presLayoutVars>
          <dgm:chMax val="0"/>
          <dgm:chPref val="0"/>
          <dgm:bulletEnabled val="1"/>
        </dgm:presLayoutVars>
      </dgm:prSet>
      <dgm:spPr/>
      <dgm:t>
        <a:bodyPr/>
        <a:lstStyle/>
        <a:p>
          <a:endParaRPr lang="es-EC"/>
        </a:p>
      </dgm:t>
    </dgm:pt>
  </dgm:ptLst>
  <dgm:cxnLst>
    <dgm:cxn modelId="{DE258142-ACE9-44EC-ACF7-7920AB408FE8}" type="presOf" srcId="{C835165F-60FC-4FF8-A0BD-DDF77C100B3C}" destId="{D186AA07-6103-4AEB-9C26-C5C73B3EEB7D}" srcOrd="0" destOrd="0" presId="urn:microsoft.com/office/officeart/2005/8/layout/chevron1"/>
    <dgm:cxn modelId="{89ABA0E9-60B1-4ABA-8DC4-F956EE62F54D}" srcId="{D5C7E191-1A7F-4A34-8CD9-8BDA10B17869}" destId="{1D857E5E-CA7E-468D-A4DA-454B477091B0}" srcOrd="0" destOrd="0" parTransId="{9B048B3C-38E6-4DAA-AEB8-13120074F710}" sibTransId="{B41D98BF-31E6-406B-8EF5-5534EFF089EB}"/>
    <dgm:cxn modelId="{7126722A-786A-4B84-9619-B87534600A29}" srcId="{D5C7E191-1A7F-4A34-8CD9-8BDA10B17869}" destId="{43FAA16E-24B6-467F-B94C-7B10535BD120}" srcOrd="2" destOrd="0" parTransId="{FACE7F4A-64FB-4979-A1F0-E6962609E71B}" sibTransId="{3503CED8-83AA-4B83-9CD6-8753D5D27150}"/>
    <dgm:cxn modelId="{2C078B5A-61A2-46B8-8068-F67A43C20BC3}" type="presOf" srcId="{D5C7E191-1A7F-4A34-8CD9-8BDA10B17869}" destId="{9A721A74-C77E-41FC-9EE3-50DE356E6C20}" srcOrd="0" destOrd="0" presId="urn:microsoft.com/office/officeart/2005/8/layout/chevron1"/>
    <dgm:cxn modelId="{1E75A873-AC0C-4441-9431-30F1F49B94C5}" type="presOf" srcId="{36B68A19-85E6-454E-A03D-29760677BA89}" destId="{7B379F81-DDFA-44EF-BC37-51E1D1B082E0}" srcOrd="0" destOrd="0" presId="urn:microsoft.com/office/officeart/2005/8/layout/chevron1"/>
    <dgm:cxn modelId="{FB6634DE-F02C-4387-86DB-6318B55F656F}" srcId="{D5C7E191-1A7F-4A34-8CD9-8BDA10B17869}" destId="{C835165F-60FC-4FF8-A0BD-DDF77C100B3C}" srcOrd="1" destOrd="0" parTransId="{7F3D91BB-0E1C-4673-92EC-D508083700E6}" sibTransId="{998D91FA-9876-4F03-A910-F93E9FC69EA9}"/>
    <dgm:cxn modelId="{B9A727E6-7687-44F1-85E8-10393A19137D}" srcId="{D5C7E191-1A7F-4A34-8CD9-8BDA10B17869}" destId="{36B68A19-85E6-454E-A03D-29760677BA89}" srcOrd="3" destOrd="0" parTransId="{F32B9431-B609-4106-B2A5-B209262FB9EB}" sibTransId="{0EB28AC3-6606-425F-B69C-12FED1FFD34F}"/>
    <dgm:cxn modelId="{B67A41B9-80A7-4A8E-8516-7D20BF0C12F6}" type="presOf" srcId="{43FAA16E-24B6-467F-B94C-7B10535BD120}" destId="{A1A24E21-2469-496E-9019-9DAF44208138}" srcOrd="0" destOrd="0" presId="urn:microsoft.com/office/officeart/2005/8/layout/chevron1"/>
    <dgm:cxn modelId="{9804E41D-39E8-4AB2-9D78-FECF0223D7F8}" type="presOf" srcId="{1D857E5E-CA7E-468D-A4DA-454B477091B0}" destId="{44201693-7056-4C6E-BAF4-8C7F738DF0D6}" srcOrd="0" destOrd="0" presId="urn:microsoft.com/office/officeart/2005/8/layout/chevron1"/>
    <dgm:cxn modelId="{A086D434-71CC-4B71-BC08-654873D96D97}" type="presParOf" srcId="{9A721A74-C77E-41FC-9EE3-50DE356E6C20}" destId="{44201693-7056-4C6E-BAF4-8C7F738DF0D6}" srcOrd="0" destOrd="0" presId="urn:microsoft.com/office/officeart/2005/8/layout/chevron1"/>
    <dgm:cxn modelId="{0E1F5A9C-315A-4711-A618-04C58CE8E634}" type="presParOf" srcId="{9A721A74-C77E-41FC-9EE3-50DE356E6C20}" destId="{7851A499-FDDD-4F19-A2B8-640D19BAC2D2}" srcOrd="1" destOrd="0" presId="urn:microsoft.com/office/officeart/2005/8/layout/chevron1"/>
    <dgm:cxn modelId="{41A992CD-2CD4-4EA0-BBC7-84F23BA46532}" type="presParOf" srcId="{9A721A74-C77E-41FC-9EE3-50DE356E6C20}" destId="{D186AA07-6103-4AEB-9C26-C5C73B3EEB7D}" srcOrd="2" destOrd="0" presId="urn:microsoft.com/office/officeart/2005/8/layout/chevron1"/>
    <dgm:cxn modelId="{86349F36-6B8B-4CEA-A192-3AD18DC7F214}" type="presParOf" srcId="{9A721A74-C77E-41FC-9EE3-50DE356E6C20}" destId="{26D6BEDF-6415-4A4C-A860-2A5BCE623EFF}" srcOrd="3" destOrd="0" presId="urn:microsoft.com/office/officeart/2005/8/layout/chevron1"/>
    <dgm:cxn modelId="{6B478E2F-A821-4B66-A6DA-4EE466E1793D}" type="presParOf" srcId="{9A721A74-C77E-41FC-9EE3-50DE356E6C20}" destId="{A1A24E21-2469-496E-9019-9DAF44208138}" srcOrd="4" destOrd="0" presId="urn:microsoft.com/office/officeart/2005/8/layout/chevron1"/>
    <dgm:cxn modelId="{F04F2621-4F74-42A2-988A-8FF566A40B27}" type="presParOf" srcId="{9A721A74-C77E-41FC-9EE3-50DE356E6C20}" destId="{AE1AF8E9-66A4-4219-9CB2-E169C7BDE9DC}" srcOrd="5" destOrd="0" presId="urn:microsoft.com/office/officeart/2005/8/layout/chevron1"/>
    <dgm:cxn modelId="{9352CB3C-9F28-4ED4-9924-B1D063ED51FF}" type="presParOf" srcId="{9A721A74-C77E-41FC-9EE3-50DE356E6C20}" destId="{7B379F81-DDFA-44EF-BC37-51E1D1B082E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439676-00B9-422B-BC4F-9881B217AF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ECBD2FB4-8740-4745-9025-107F66F37158}">
      <dgm:prSet phldrT="[Texto]"/>
      <dgm:spPr>
        <a:solidFill>
          <a:srgbClr val="00B050"/>
        </a:solidFill>
      </dgm:spPr>
      <dgm:t>
        <a:bodyPr/>
        <a:lstStyle/>
        <a:p>
          <a:r>
            <a:rPr lang="es-EC" dirty="0" smtClean="0"/>
            <a:t>Visualización de ángulo</a:t>
          </a:r>
          <a:endParaRPr lang="es-EC" dirty="0"/>
        </a:p>
      </dgm:t>
    </dgm:pt>
    <dgm:pt modelId="{8AA1F7A3-5095-433A-AB0E-81AE66D80370}" type="parTrans" cxnId="{FA88B728-1709-46EE-BE2A-F7A2A814FF53}">
      <dgm:prSet/>
      <dgm:spPr/>
      <dgm:t>
        <a:bodyPr/>
        <a:lstStyle/>
        <a:p>
          <a:endParaRPr lang="es-EC"/>
        </a:p>
      </dgm:t>
    </dgm:pt>
    <dgm:pt modelId="{93E7983C-E1B2-4D22-ACEC-C6B7562B7932}" type="sibTrans" cxnId="{FA88B728-1709-46EE-BE2A-F7A2A814FF53}">
      <dgm:prSet/>
      <dgm:spPr/>
      <dgm:t>
        <a:bodyPr/>
        <a:lstStyle/>
        <a:p>
          <a:endParaRPr lang="es-EC"/>
        </a:p>
      </dgm:t>
    </dgm:pt>
    <dgm:pt modelId="{03401A1B-22F4-48A7-96BA-39833641AACE}">
      <dgm:prSet phldrT="[Texto]"/>
      <dgm:spPr>
        <a:solidFill>
          <a:srgbClr val="0070C0"/>
        </a:solidFill>
      </dgm:spPr>
      <dgm:t>
        <a:bodyPr/>
        <a:lstStyle/>
        <a:p>
          <a:r>
            <a:rPr lang="es-EC" dirty="0" smtClean="0"/>
            <a:t>Modos de Operación</a:t>
          </a:r>
          <a:endParaRPr lang="es-EC" dirty="0"/>
        </a:p>
      </dgm:t>
    </dgm:pt>
    <dgm:pt modelId="{CB635B31-013B-4BFF-8F52-6ECAC05DA49A}" type="parTrans" cxnId="{C66BC7CD-1617-4ACE-92E4-D16375322363}">
      <dgm:prSet/>
      <dgm:spPr/>
      <dgm:t>
        <a:bodyPr/>
        <a:lstStyle/>
        <a:p>
          <a:endParaRPr lang="es-EC"/>
        </a:p>
      </dgm:t>
    </dgm:pt>
    <dgm:pt modelId="{C080FB20-8560-4621-8C63-37947A00BD65}" type="sibTrans" cxnId="{C66BC7CD-1617-4ACE-92E4-D16375322363}">
      <dgm:prSet/>
      <dgm:spPr/>
      <dgm:t>
        <a:bodyPr/>
        <a:lstStyle/>
        <a:p>
          <a:endParaRPr lang="es-EC"/>
        </a:p>
      </dgm:t>
    </dgm:pt>
    <dgm:pt modelId="{B68E920F-2C4E-444C-BA7D-0834D3D6F247}">
      <dgm:prSet phldrT="[Texto]"/>
      <dgm:spPr>
        <a:solidFill>
          <a:srgbClr val="0070C0"/>
        </a:solidFill>
      </dgm:spPr>
      <dgm:t>
        <a:bodyPr/>
        <a:lstStyle/>
        <a:p>
          <a:r>
            <a:rPr lang="es-EC" dirty="0" smtClean="0"/>
            <a:t>Salir</a:t>
          </a:r>
          <a:endParaRPr lang="es-EC" dirty="0"/>
        </a:p>
      </dgm:t>
    </dgm:pt>
    <dgm:pt modelId="{F12406A9-2FA1-4B32-A4AD-14F08EAE7BD0}" type="parTrans" cxnId="{B8C8081C-51B4-40FA-AAE0-994F1C3DF508}">
      <dgm:prSet/>
      <dgm:spPr/>
      <dgm:t>
        <a:bodyPr/>
        <a:lstStyle/>
        <a:p>
          <a:endParaRPr lang="es-EC"/>
        </a:p>
      </dgm:t>
    </dgm:pt>
    <dgm:pt modelId="{108DE3D7-9AF6-406F-85E4-A470F62E4420}" type="sibTrans" cxnId="{B8C8081C-51B4-40FA-AAE0-994F1C3DF508}">
      <dgm:prSet/>
      <dgm:spPr/>
      <dgm:t>
        <a:bodyPr/>
        <a:lstStyle/>
        <a:p>
          <a:endParaRPr lang="es-EC"/>
        </a:p>
      </dgm:t>
    </dgm:pt>
    <dgm:pt modelId="{ADEB01D7-ADC5-45AB-B960-BAC5C580CEFB}">
      <dgm:prSet phldrT="[Texto]"/>
      <dgm:spPr>
        <a:solidFill>
          <a:srgbClr val="00B050"/>
        </a:solidFill>
      </dgm:spPr>
      <dgm:t>
        <a:bodyPr/>
        <a:lstStyle/>
        <a:p>
          <a:r>
            <a:rPr lang="es-EC" dirty="0" smtClean="0"/>
            <a:t>Dato enviado</a:t>
          </a:r>
          <a:endParaRPr lang="es-EC" dirty="0"/>
        </a:p>
      </dgm:t>
    </dgm:pt>
    <dgm:pt modelId="{E00C3D73-F57A-48DB-8127-92AB4F01F8C6}" type="parTrans" cxnId="{17BFD798-CF3C-40BD-AED3-5B3D1802D744}">
      <dgm:prSet/>
      <dgm:spPr/>
      <dgm:t>
        <a:bodyPr/>
        <a:lstStyle/>
        <a:p>
          <a:endParaRPr lang="es-EC"/>
        </a:p>
      </dgm:t>
    </dgm:pt>
    <dgm:pt modelId="{9FD9936E-F4F6-4C30-8897-137A8637CEC3}" type="sibTrans" cxnId="{17BFD798-CF3C-40BD-AED3-5B3D1802D744}">
      <dgm:prSet/>
      <dgm:spPr/>
      <dgm:t>
        <a:bodyPr/>
        <a:lstStyle/>
        <a:p>
          <a:endParaRPr lang="es-EC"/>
        </a:p>
      </dgm:t>
    </dgm:pt>
    <dgm:pt modelId="{9604E19B-161F-4760-8C3F-5821967BB13D}">
      <dgm:prSet/>
      <dgm:spPr>
        <a:solidFill>
          <a:srgbClr val="0070C0"/>
        </a:solidFill>
      </dgm:spPr>
      <dgm:t>
        <a:bodyPr/>
        <a:lstStyle/>
        <a:p>
          <a:r>
            <a:rPr lang="es-EC" dirty="0" smtClean="0"/>
            <a:t>Pantalla a color</a:t>
          </a:r>
          <a:endParaRPr lang="es-EC" dirty="0"/>
        </a:p>
      </dgm:t>
    </dgm:pt>
    <dgm:pt modelId="{4799EA96-54BC-4727-9B00-41947212F888}" type="parTrans" cxnId="{585A7E0A-C3B5-47F4-B908-7BC5637CAEA5}">
      <dgm:prSet/>
      <dgm:spPr/>
      <dgm:t>
        <a:bodyPr/>
        <a:lstStyle/>
        <a:p>
          <a:endParaRPr lang="es-EC"/>
        </a:p>
      </dgm:t>
    </dgm:pt>
    <dgm:pt modelId="{D671FBA0-2C36-4D76-B261-5CEF7B7B0EE6}" type="sibTrans" cxnId="{585A7E0A-C3B5-47F4-B908-7BC5637CAEA5}">
      <dgm:prSet/>
      <dgm:spPr/>
      <dgm:t>
        <a:bodyPr/>
        <a:lstStyle/>
        <a:p>
          <a:endParaRPr lang="es-EC"/>
        </a:p>
      </dgm:t>
    </dgm:pt>
    <dgm:pt modelId="{6F8C4B43-1149-459F-8AE4-F3DAC509F6D3}" type="pres">
      <dgm:prSet presAssocID="{81439676-00B9-422B-BC4F-9881B217AFAB}" presName="diagram" presStyleCnt="0">
        <dgm:presLayoutVars>
          <dgm:dir val="rev"/>
          <dgm:resizeHandles val="exact"/>
        </dgm:presLayoutVars>
      </dgm:prSet>
      <dgm:spPr/>
      <dgm:t>
        <a:bodyPr/>
        <a:lstStyle/>
        <a:p>
          <a:endParaRPr lang="es-MX"/>
        </a:p>
      </dgm:t>
    </dgm:pt>
    <dgm:pt modelId="{60B60C52-86E9-4ED8-8647-CD3708E5130F}" type="pres">
      <dgm:prSet presAssocID="{03401A1B-22F4-48A7-96BA-39833641AACE}" presName="node" presStyleLbl="node1" presStyleIdx="0" presStyleCnt="5">
        <dgm:presLayoutVars>
          <dgm:bulletEnabled val="1"/>
        </dgm:presLayoutVars>
      </dgm:prSet>
      <dgm:spPr/>
      <dgm:t>
        <a:bodyPr/>
        <a:lstStyle/>
        <a:p>
          <a:endParaRPr lang="es-EC"/>
        </a:p>
      </dgm:t>
    </dgm:pt>
    <dgm:pt modelId="{16D12041-EA74-45A7-87F0-90221E0B406E}" type="pres">
      <dgm:prSet presAssocID="{C080FB20-8560-4621-8C63-37947A00BD65}" presName="sibTrans" presStyleCnt="0"/>
      <dgm:spPr/>
    </dgm:pt>
    <dgm:pt modelId="{13BBDC7F-258C-4DD1-A597-E3D63420B828}" type="pres">
      <dgm:prSet presAssocID="{ECBD2FB4-8740-4745-9025-107F66F37158}" presName="node" presStyleLbl="node1" presStyleIdx="1" presStyleCnt="5">
        <dgm:presLayoutVars>
          <dgm:bulletEnabled val="1"/>
        </dgm:presLayoutVars>
      </dgm:prSet>
      <dgm:spPr/>
      <dgm:t>
        <a:bodyPr/>
        <a:lstStyle/>
        <a:p>
          <a:endParaRPr lang="es-EC"/>
        </a:p>
      </dgm:t>
    </dgm:pt>
    <dgm:pt modelId="{914A3C53-FC3A-4218-B320-B2AB98D20B33}" type="pres">
      <dgm:prSet presAssocID="{93E7983C-E1B2-4D22-ACEC-C6B7562B7932}" presName="sibTrans" presStyleCnt="0"/>
      <dgm:spPr/>
    </dgm:pt>
    <dgm:pt modelId="{290CE53D-2132-414F-BE7F-62AB74890032}" type="pres">
      <dgm:prSet presAssocID="{9604E19B-161F-4760-8C3F-5821967BB13D}" presName="node" presStyleLbl="node1" presStyleIdx="2" presStyleCnt="5">
        <dgm:presLayoutVars>
          <dgm:bulletEnabled val="1"/>
        </dgm:presLayoutVars>
      </dgm:prSet>
      <dgm:spPr/>
      <dgm:t>
        <a:bodyPr/>
        <a:lstStyle/>
        <a:p>
          <a:endParaRPr lang="es-EC"/>
        </a:p>
      </dgm:t>
    </dgm:pt>
    <dgm:pt modelId="{B5B7BC6A-B25B-445D-ACE7-0D565C027A9A}" type="pres">
      <dgm:prSet presAssocID="{D671FBA0-2C36-4D76-B261-5CEF7B7B0EE6}" presName="sibTrans" presStyleCnt="0"/>
      <dgm:spPr/>
    </dgm:pt>
    <dgm:pt modelId="{F36855F1-0511-4B4C-9F2B-02839DCD2A5C}" type="pres">
      <dgm:prSet presAssocID="{ADEB01D7-ADC5-45AB-B960-BAC5C580CEFB}" presName="node" presStyleLbl="node1" presStyleIdx="3" presStyleCnt="5" custLinFactX="-64248" custLinFactNeighborX="-100000" custLinFactNeighborY="-11362">
        <dgm:presLayoutVars>
          <dgm:bulletEnabled val="1"/>
        </dgm:presLayoutVars>
      </dgm:prSet>
      <dgm:spPr/>
      <dgm:t>
        <a:bodyPr/>
        <a:lstStyle/>
        <a:p>
          <a:endParaRPr lang="es-EC"/>
        </a:p>
      </dgm:t>
    </dgm:pt>
    <dgm:pt modelId="{E01B1B59-0100-4846-93FC-C74DC4B4C74F}" type="pres">
      <dgm:prSet presAssocID="{9FD9936E-F4F6-4C30-8897-137A8637CEC3}" presName="sibTrans" presStyleCnt="0"/>
      <dgm:spPr/>
    </dgm:pt>
    <dgm:pt modelId="{4DCADC88-A4B3-40EE-BF18-416C65E24742}" type="pres">
      <dgm:prSet presAssocID="{B68E920F-2C4E-444C-BA7D-0834D3D6F247}" presName="node" presStyleLbl="node1" presStyleIdx="4" presStyleCnt="5" custLinFactNeighborX="55501" custLinFactNeighborY="-11362">
        <dgm:presLayoutVars>
          <dgm:bulletEnabled val="1"/>
        </dgm:presLayoutVars>
      </dgm:prSet>
      <dgm:spPr/>
      <dgm:t>
        <a:bodyPr/>
        <a:lstStyle/>
        <a:p>
          <a:endParaRPr lang="es-MX"/>
        </a:p>
      </dgm:t>
    </dgm:pt>
  </dgm:ptLst>
  <dgm:cxnLst>
    <dgm:cxn modelId="{17BFD798-CF3C-40BD-AED3-5B3D1802D744}" srcId="{81439676-00B9-422B-BC4F-9881B217AFAB}" destId="{ADEB01D7-ADC5-45AB-B960-BAC5C580CEFB}" srcOrd="3" destOrd="0" parTransId="{E00C3D73-F57A-48DB-8127-92AB4F01F8C6}" sibTransId="{9FD9936E-F4F6-4C30-8897-137A8637CEC3}"/>
    <dgm:cxn modelId="{E92793CF-F2E8-44FF-B798-16220B1CF275}" type="presOf" srcId="{ECBD2FB4-8740-4745-9025-107F66F37158}" destId="{13BBDC7F-258C-4DD1-A597-E3D63420B828}" srcOrd="0" destOrd="0" presId="urn:microsoft.com/office/officeart/2005/8/layout/default"/>
    <dgm:cxn modelId="{585A7E0A-C3B5-47F4-B908-7BC5637CAEA5}" srcId="{81439676-00B9-422B-BC4F-9881B217AFAB}" destId="{9604E19B-161F-4760-8C3F-5821967BB13D}" srcOrd="2" destOrd="0" parTransId="{4799EA96-54BC-4727-9B00-41947212F888}" sibTransId="{D671FBA0-2C36-4D76-B261-5CEF7B7B0EE6}"/>
    <dgm:cxn modelId="{FA88B728-1709-46EE-BE2A-F7A2A814FF53}" srcId="{81439676-00B9-422B-BC4F-9881B217AFAB}" destId="{ECBD2FB4-8740-4745-9025-107F66F37158}" srcOrd="1" destOrd="0" parTransId="{8AA1F7A3-5095-433A-AB0E-81AE66D80370}" sibTransId="{93E7983C-E1B2-4D22-ACEC-C6B7562B7932}"/>
    <dgm:cxn modelId="{A748EE57-47D8-42F0-AE7A-319C87714E46}" type="presOf" srcId="{81439676-00B9-422B-BC4F-9881B217AFAB}" destId="{6F8C4B43-1149-459F-8AE4-F3DAC509F6D3}" srcOrd="0" destOrd="0" presId="urn:microsoft.com/office/officeart/2005/8/layout/default"/>
    <dgm:cxn modelId="{C66BC7CD-1617-4ACE-92E4-D16375322363}" srcId="{81439676-00B9-422B-BC4F-9881B217AFAB}" destId="{03401A1B-22F4-48A7-96BA-39833641AACE}" srcOrd="0" destOrd="0" parTransId="{CB635B31-013B-4BFF-8F52-6ECAC05DA49A}" sibTransId="{C080FB20-8560-4621-8C63-37947A00BD65}"/>
    <dgm:cxn modelId="{E382FC97-5EC8-4511-91E0-ACA3485CC15D}" type="presOf" srcId="{9604E19B-161F-4760-8C3F-5821967BB13D}" destId="{290CE53D-2132-414F-BE7F-62AB74890032}" srcOrd="0" destOrd="0" presId="urn:microsoft.com/office/officeart/2005/8/layout/default"/>
    <dgm:cxn modelId="{B8C8081C-51B4-40FA-AAE0-994F1C3DF508}" srcId="{81439676-00B9-422B-BC4F-9881B217AFAB}" destId="{B68E920F-2C4E-444C-BA7D-0834D3D6F247}" srcOrd="4" destOrd="0" parTransId="{F12406A9-2FA1-4B32-A4AD-14F08EAE7BD0}" sibTransId="{108DE3D7-9AF6-406F-85E4-A470F62E4420}"/>
    <dgm:cxn modelId="{62B732E1-1CEA-4A5E-9A29-A14009348D8F}" type="presOf" srcId="{B68E920F-2C4E-444C-BA7D-0834D3D6F247}" destId="{4DCADC88-A4B3-40EE-BF18-416C65E24742}" srcOrd="0" destOrd="0" presId="urn:microsoft.com/office/officeart/2005/8/layout/default"/>
    <dgm:cxn modelId="{2EB12D02-B34C-4F25-B8E5-A8141E1EA2D7}" type="presOf" srcId="{03401A1B-22F4-48A7-96BA-39833641AACE}" destId="{60B60C52-86E9-4ED8-8647-CD3708E5130F}" srcOrd="0" destOrd="0" presId="urn:microsoft.com/office/officeart/2005/8/layout/default"/>
    <dgm:cxn modelId="{856E550F-C4CE-4C80-AC3B-9DC1B78E958B}" type="presOf" srcId="{ADEB01D7-ADC5-45AB-B960-BAC5C580CEFB}" destId="{F36855F1-0511-4B4C-9F2B-02839DCD2A5C}" srcOrd="0" destOrd="0" presId="urn:microsoft.com/office/officeart/2005/8/layout/default"/>
    <dgm:cxn modelId="{D68B778B-2E0A-45CC-B379-C69B882CE28B}" type="presParOf" srcId="{6F8C4B43-1149-459F-8AE4-F3DAC509F6D3}" destId="{60B60C52-86E9-4ED8-8647-CD3708E5130F}" srcOrd="0" destOrd="0" presId="urn:microsoft.com/office/officeart/2005/8/layout/default"/>
    <dgm:cxn modelId="{E8220515-6D27-4A0E-BB56-658D1596AF4E}" type="presParOf" srcId="{6F8C4B43-1149-459F-8AE4-F3DAC509F6D3}" destId="{16D12041-EA74-45A7-87F0-90221E0B406E}" srcOrd="1" destOrd="0" presId="urn:microsoft.com/office/officeart/2005/8/layout/default"/>
    <dgm:cxn modelId="{788F9C03-F00D-4F5F-A3FA-8D470BD8B8F5}" type="presParOf" srcId="{6F8C4B43-1149-459F-8AE4-F3DAC509F6D3}" destId="{13BBDC7F-258C-4DD1-A597-E3D63420B828}" srcOrd="2" destOrd="0" presId="urn:microsoft.com/office/officeart/2005/8/layout/default"/>
    <dgm:cxn modelId="{1E40474D-E6D0-447E-A1F0-5F76744CC042}" type="presParOf" srcId="{6F8C4B43-1149-459F-8AE4-F3DAC509F6D3}" destId="{914A3C53-FC3A-4218-B320-B2AB98D20B33}" srcOrd="3" destOrd="0" presId="urn:microsoft.com/office/officeart/2005/8/layout/default"/>
    <dgm:cxn modelId="{074F58D6-CE0C-4F52-855B-B730E178B695}" type="presParOf" srcId="{6F8C4B43-1149-459F-8AE4-F3DAC509F6D3}" destId="{290CE53D-2132-414F-BE7F-62AB74890032}" srcOrd="4" destOrd="0" presId="urn:microsoft.com/office/officeart/2005/8/layout/default"/>
    <dgm:cxn modelId="{A9C98883-E298-4DD8-B4A3-880FAA612345}" type="presParOf" srcId="{6F8C4B43-1149-459F-8AE4-F3DAC509F6D3}" destId="{B5B7BC6A-B25B-445D-ACE7-0D565C027A9A}" srcOrd="5" destOrd="0" presId="urn:microsoft.com/office/officeart/2005/8/layout/default"/>
    <dgm:cxn modelId="{6D55E541-6B73-40F4-B6A2-4114A7003B53}" type="presParOf" srcId="{6F8C4B43-1149-459F-8AE4-F3DAC509F6D3}" destId="{F36855F1-0511-4B4C-9F2B-02839DCD2A5C}" srcOrd="6" destOrd="0" presId="urn:microsoft.com/office/officeart/2005/8/layout/default"/>
    <dgm:cxn modelId="{8572D34E-1EC7-4CED-A7FA-00EED05E6DB7}" type="presParOf" srcId="{6F8C4B43-1149-459F-8AE4-F3DAC509F6D3}" destId="{E01B1B59-0100-4846-93FC-C74DC4B4C74F}" srcOrd="7" destOrd="0" presId="urn:microsoft.com/office/officeart/2005/8/layout/default"/>
    <dgm:cxn modelId="{94D3498A-BDEE-43F7-9A66-89C71EDA941D}" type="presParOf" srcId="{6F8C4B43-1149-459F-8AE4-F3DAC509F6D3}" destId="{4DCADC88-A4B3-40EE-BF18-416C65E2474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742FD-61C9-4FDC-B39D-439946F7DE4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299763E6-AD36-4DE6-9C5C-4CFE01E1472B}">
      <dgm:prSet phldrT="[Texto]"/>
      <dgm:spPr>
        <a:solidFill>
          <a:srgbClr val="0070C0"/>
        </a:solidFill>
      </dgm:spPr>
      <dgm:t>
        <a:bodyPr/>
        <a:lstStyle/>
        <a:p>
          <a:r>
            <a:rPr lang="es-EC" dirty="0" smtClean="0"/>
            <a:t>Inicializa el emisor IR</a:t>
          </a:r>
          <a:endParaRPr lang="es-EC" dirty="0"/>
        </a:p>
      </dgm:t>
    </dgm:pt>
    <dgm:pt modelId="{CABC5130-5F9F-4293-8E3A-B7DCDAAF1A5C}" type="parTrans" cxnId="{99E7E523-5995-43E0-94EF-9B41929A874A}">
      <dgm:prSet/>
      <dgm:spPr/>
      <dgm:t>
        <a:bodyPr/>
        <a:lstStyle/>
        <a:p>
          <a:endParaRPr lang="es-EC"/>
        </a:p>
      </dgm:t>
    </dgm:pt>
    <dgm:pt modelId="{AFC26460-4A50-4C55-AB02-16012A81C216}" type="sibTrans" cxnId="{99E7E523-5995-43E0-94EF-9B41929A874A}">
      <dgm:prSet/>
      <dgm:spPr>
        <a:solidFill>
          <a:schemeClr val="tx1"/>
        </a:solidFill>
      </dgm:spPr>
      <dgm:t>
        <a:bodyPr/>
        <a:lstStyle/>
        <a:p>
          <a:endParaRPr lang="es-EC"/>
        </a:p>
      </dgm:t>
    </dgm:pt>
    <dgm:pt modelId="{625FBAC8-2AC4-457E-A0AF-64BC486F19DA}">
      <dgm:prSet phldrT="[Texto]"/>
      <dgm:spPr>
        <a:solidFill>
          <a:srgbClr val="00B050"/>
        </a:solidFill>
      </dgm:spPr>
      <dgm:t>
        <a:bodyPr/>
        <a:lstStyle/>
        <a:p>
          <a:r>
            <a:rPr lang="es-EC" dirty="0" smtClean="0"/>
            <a:t>Receptor inicia captura de datos</a:t>
          </a:r>
          <a:endParaRPr lang="es-EC" dirty="0"/>
        </a:p>
      </dgm:t>
    </dgm:pt>
    <dgm:pt modelId="{5A330052-0939-41D7-ACAD-7F96CDF10350}" type="parTrans" cxnId="{AB77CE76-A4FC-4542-9596-9CC94E6D5749}">
      <dgm:prSet/>
      <dgm:spPr/>
      <dgm:t>
        <a:bodyPr/>
        <a:lstStyle/>
        <a:p>
          <a:endParaRPr lang="es-EC"/>
        </a:p>
      </dgm:t>
    </dgm:pt>
    <dgm:pt modelId="{C75C573A-71DC-44EB-B8A9-F51B63D453E7}" type="sibTrans" cxnId="{AB77CE76-A4FC-4542-9596-9CC94E6D5749}">
      <dgm:prSet/>
      <dgm:spPr>
        <a:solidFill>
          <a:schemeClr val="tx1"/>
        </a:solidFill>
      </dgm:spPr>
      <dgm:t>
        <a:bodyPr/>
        <a:lstStyle/>
        <a:p>
          <a:endParaRPr lang="es-EC"/>
        </a:p>
      </dgm:t>
    </dgm:pt>
    <dgm:pt modelId="{81772858-C72C-4273-98B1-A35A01B91214}">
      <dgm:prSet phldrT="[Texto]"/>
      <dgm:spPr>
        <a:solidFill>
          <a:srgbClr val="0070C0"/>
        </a:solidFill>
      </dgm:spPr>
      <dgm:t>
        <a:bodyPr/>
        <a:lstStyle/>
        <a:p>
          <a:r>
            <a:rPr lang="es-EC" dirty="0" smtClean="0"/>
            <a:t>Luz Infrarroja hacia los objetos</a:t>
          </a:r>
          <a:endParaRPr lang="es-EC" dirty="0"/>
        </a:p>
      </dgm:t>
    </dgm:pt>
    <dgm:pt modelId="{BA3D40B4-05A6-4335-837D-BEA98A7DB036}" type="parTrans" cxnId="{58B2283A-0E6C-4930-BCFF-4AAE819E0D56}">
      <dgm:prSet/>
      <dgm:spPr/>
      <dgm:t>
        <a:bodyPr/>
        <a:lstStyle/>
        <a:p>
          <a:endParaRPr lang="es-EC"/>
        </a:p>
      </dgm:t>
    </dgm:pt>
    <dgm:pt modelId="{8E39E932-91EC-4472-B3DD-4A8AB3C3472A}" type="sibTrans" cxnId="{58B2283A-0E6C-4930-BCFF-4AAE819E0D56}">
      <dgm:prSet/>
      <dgm:spPr>
        <a:solidFill>
          <a:schemeClr val="tx1"/>
        </a:solidFill>
      </dgm:spPr>
      <dgm:t>
        <a:bodyPr/>
        <a:lstStyle/>
        <a:p>
          <a:endParaRPr lang="es-EC"/>
        </a:p>
      </dgm:t>
    </dgm:pt>
    <dgm:pt modelId="{FA03BB3A-0727-4571-978C-EE544CF00BB1}">
      <dgm:prSet/>
      <dgm:spPr>
        <a:solidFill>
          <a:srgbClr val="00B050"/>
        </a:solidFill>
      </dgm:spPr>
      <dgm:t>
        <a:bodyPr/>
        <a:lstStyle/>
        <a:p>
          <a:r>
            <a:rPr lang="es-EC" dirty="0" smtClean="0"/>
            <a:t>Lee los datos de la luz IR</a:t>
          </a:r>
          <a:endParaRPr lang="es-EC" dirty="0"/>
        </a:p>
      </dgm:t>
    </dgm:pt>
    <dgm:pt modelId="{22CFCFB0-01B0-4DD7-A744-A546959B2627}" type="parTrans" cxnId="{8E119150-5207-435D-947A-873D5AE7E450}">
      <dgm:prSet/>
      <dgm:spPr/>
      <dgm:t>
        <a:bodyPr/>
        <a:lstStyle/>
        <a:p>
          <a:endParaRPr lang="es-EC"/>
        </a:p>
      </dgm:t>
    </dgm:pt>
    <dgm:pt modelId="{C72D85EE-F99B-42E5-9C61-D3241A8C09F6}" type="sibTrans" cxnId="{8E119150-5207-435D-947A-873D5AE7E450}">
      <dgm:prSet/>
      <dgm:spPr>
        <a:solidFill>
          <a:schemeClr val="tx1"/>
        </a:solidFill>
      </dgm:spPr>
      <dgm:t>
        <a:bodyPr/>
        <a:lstStyle/>
        <a:p>
          <a:endParaRPr lang="es-EC"/>
        </a:p>
      </dgm:t>
    </dgm:pt>
    <dgm:pt modelId="{4F73FCD4-2AF1-4A70-B579-34E13A924F83}">
      <dgm:prSet/>
      <dgm:spPr>
        <a:solidFill>
          <a:srgbClr val="0070C0"/>
        </a:solidFill>
      </dgm:spPr>
      <dgm:t>
        <a:bodyPr/>
        <a:lstStyle/>
        <a:p>
          <a:r>
            <a:rPr lang="es-EC" dirty="0" smtClean="0"/>
            <a:t>Envío de datos al circuito </a:t>
          </a:r>
          <a:endParaRPr lang="es-EC" dirty="0"/>
        </a:p>
      </dgm:t>
    </dgm:pt>
    <dgm:pt modelId="{D9097F79-5EFE-4616-A35A-DB1AB5CB6907}" type="parTrans" cxnId="{C8FB574F-ED56-435C-BA7A-1B74962BA892}">
      <dgm:prSet/>
      <dgm:spPr/>
      <dgm:t>
        <a:bodyPr/>
        <a:lstStyle/>
        <a:p>
          <a:endParaRPr lang="es-EC"/>
        </a:p>
      </dgm:t>
    </dgm:pt>
    <dgm:pt modelId="{8EAC07DC-04F9-4007-B251-0D035832E820}" type="sibTrans" cxnId="{C8FB574F-ED56-435C-BA7A-1B74962BA892}">
      <dgm:prSet/>
      <dgm:spPr>
        <a:solidFill>
          <a:schemeClr val="tx1"/>
        </a:solidFill>
      </dgm:spPr>
      <dgm:t>
        <a:bodyPr/>
        <a:lstStyle/>
        <a:p>
          <a:endParaRPr lang="es-EC"/>
        </a:p>
      </dgm:t>
    </dgm:pt>
    <dgm:pt modelId="{4FC1B63E-B8D5-47C2-936E-007933555587}">
      <dgm:prSet custT="1"/>
      <dgm:spPr>
        <a:solidFill>
          <a:srgbClr val="00B050"/>
        </a:solidFill>
      </dgm:spPr>
      <dgm:t>
        <a:bodyPr/>
        <a:lstStyle/>
        <a:p>
          <a:r>
            <a:rPr lang="es-EC" sz="1400" dirty="0" smtClean="0"/>
            <a:t>El circuito </a:t>
          </a:r>
          <a:r>
            <a:rPr lang="es-EC" sz="1400" i="1" dirty="0" err="1" smtClean="0"/>
            <a:t>PrimeSense</a:t>
          </a:r>
          <a:r>
            <a:rPr lang="es-EC" sz="1400" dirty="0" smtClean="0"/>
            <a:t>  analiza y crea la imagen </a:t>
          </a:r>
          <a:endParaRPr lang="es-EC" sz="1400" dirty="0"/>
        </a:p>
      </dgm:t>
    </dgm:pt>
    <dgm:pt modelId="{9438CA3A-0E26-42AC-AF71-3D3878D81108}" type="parTrans" cxnId="{8EC0E0C0-59B5-4B73-A945-0472AD90612D}">
      <dgm:prSet/>
      <dgm:spPr/>
      <dgm:t>
        <a:bodyPr/>
        <a:lstStyle/>
        <a:p>
          <a:endParaRPr lang="es-EC"/>
        </a:p>
      </dgm:t>
    </dgm:pt>
    <dgm:pt modelId="{590BB234-FCC6-463B-96D4-A82E32F431C9}" type="sibTrans" cxnId="{8EC0E0C0-59B5-4B73-A945-0472AD90612D}">
      <dgm:prSet/>
      <dgm:spPr/>
      <dgm:t>
        <a:bodyPr/>
        <a:lstStyle/>
        <a:p>
          <a:endParaRPr lang="es-EC"/>
        </a:p>
      </dgm:t>
    </dgm:pt>
    <dgm:pt modelId="{9394ADE1-E6C5-4264-8386-3203CE6F34EA}" type="pres">
      <dgm:prSet presAssocID="{45C742FD-61C9-4FDC-B39D-439946F7DE4A}" presName="diagram" presStyleCnt="0">
        <dgm:presLayoutVars>
          <dgm:dir/>
          <dgm:resizeHandles val="exact"/>
        </dgm:presLayoutVars>
      </dgm:prSet>
      <dgm:spPr/>
      <dgm:t>
        <a:bodyPr/>
        <a:lstStyle/>
        <a:p>
          <a:endParaRPr lang="es-MX"/>
        </a:p>
      </dgm:t>
    </dgm:pt>
    <dgm:pt modelId="{24528687-BFD1-4D8D-B792-5E0982CE7DBF}" type="pres">
      <dgm:prSet presAssocID="{299763E6-AD36-4DE6-9C5C-4CFE01E1472B}" presName="node" presStyleLbl="node1" presStyleIdx="0" presStyleCnt="6">
        <dgm:presLayoutVars>
          <dgm:bulletEnabled val="1"/>
        </dgm:presLayoutVars>
      </dgm:prSet>
      <dgm:spPr/>
      <dgm:t>
        <a:bodyPr/>
        <a:lstStyle/>
        <a:p>
          <a:endParaRPr lang="es-MX"/>
        </a:p>
      </dgm:t>
    </dgm:pt>
    <dgm:pt modelId="{3A004056-AAC7-4967-94E7-4EB94D0FD93C}" type="pres">
      <dgm:prSet presAssocID="{AFC26460-4A50-4C55-AB02-16012A81C216}" presName="sibTrans" presStyleLbl="sibTrans2D1" presStyleIdx="0" presStyleCnt="5"/>
      <dgm:spPr/>
      <dgm:t>
        <a:bodyPr/>
        <a:lstStyle/>
        <a:p>
          <a:endParaRPr lang="es-MX"/>
        </a:p>
      </dgm:t>
    </dgm:pt>
    <dgm:pt modelId="{073E9B73-03BD-4D81-891D-71379717EE07}" type="pres">
      <dgm:prSet presAssocID="{AFC26460-4A50-4C55-AB02-16012A81C216}" presName="connectorText" presStyleLbl="sibTrans2D1" presStyleIdx="0" presStyleCnt="5"/>
      <dgm:spPr/>
      <dgm:t>
        <a:bodyPr/>
        <a:lstStyle/>
        <a:p>
          <a:endParaRPr lang="es-MX"/>
        </a:p>
      </dgm:t>
    </dgm:pt>
    <dgm:pt modelId="{1171DD8D-108E-4436-A7D3-6F66411EC197}" type="pres">
      <dgm:prSet presAssocID="{625FBAC8-2AC4-457E-A0AF-64BC486F19DA}" presName="node" presStyleLbl="node1" presStyleIdx="1" presStyleCnt="6">
        <dgm:presLayoutVars>
          <dgm:bulletEnabled val="1"/>
        </dgm:presLayoutVars>
      </dgm:prSet>
      <dgm:spPr/>
      <dgm:t>
        <a:bodyPr/>
        <a:lstStyle/>
        <a:p>
          <a:endParaRPr lang="es-EC"/>
        </a:p>
      </dgm:t>
    </dgm:pt>
    <dgm:pt modelId="{D9968256-3BF1-49AD-B462-74EB99D830E6}" type="pres">
      <dgm:prSet presAssocID="{C75C573A-71DC-44EB-B8A9-F51B63D453E7}" presName="sibTrans" presStyleLbl="sibTrans2D1" presStyleIdx="1" presStyleCnt="5"/>
      <dgm:spPr/>
      <dgm:t>
        <a:bodyPr/>
        <a:lstStyle/>
        <a:p>
          <a:endParaRPr lang="es-MX"/>
        </a:p>
      </dgm:t>
    </dgm:pt>
    <dgm:pt modelId="{5E8478C7-7913-44AD-A2C2-F9C9822FE1D9}" type="pres">
      <dgm:prSet presAssocID="{C75C573A-71DC-44EB-B8A9-F51B63D453E7}" presName="connectorText" presStyleLbl="sibTrans2D1" presStyleIdx="1" presStyleCnt="5"/>
      <dgm:spPr/>
      <dgm:t>
        <a:bodyPr/>
        <a:lstStyle/>
        <a:p>
          <a:endParaRPr lang="es-MX"/>
        </a:p>
      </dgm:t>
    </dgm:pt>
    <dgm:pt modelId="{06E1FA67-6A19-4111-AD95-942B8DC38E3F}" type="pres">
      <dgm:prSet presAssocID="{81772858-C72C-4273-98B1-A35A01B91214}" presName="node" presStyleLbl="node1" presStyleIdx="2" presStyleCnt="6">
        <dgm:presLayoutVars>
          <dgm:bulletEnabled val="1"/>
        </dgm:presLayoutVars>
      </dgm:prSet>
      <dgm:spPr/>
      <dgm:t>
        <a:bodyPr/>
        <a:lstStyle/>
        <a:p>
          <a:endParaRPr lang="es-MX"/>
        </a:p>
      </dgm:t>
    </dgm:pt>
    <dgm:pt modelId="{FEE652F6-D6E2-43AB-9384-836A14AF1D20}" type="pres">
      <dgm:prSet presAssocID="{8E39E932-91EC-4472-B3DD-4A8AB3C3472A}" presName="sibTrans" presStyleLbl="sibTrans2D1" presStyleIdx="2" presStyleCnt="5"/>
      <dgm:spPr/>
      <dgm:t>
        <a:bodyPr/>
        <a:lstStyle/>
        <a:p>
          <a:endParaRPr lang="es-MX"/>
        </a:p>
      </dgm:t>
    </dgm:pt>
    <dgm:pt modelId="{C735DC7F-F3BA-4236-88E9-E1B4CF5AAB75}" type="pres">
      <dgm:prSet presAssocID="{8E39E932-91EC-4472-B3DD-4A8AB3C3472A}" presName="connectorText" presStyleLbl="sibTrans2D1" presStyleIdx="2" presStyleCnt="5"/>
      <dgm:spPr/>
      <dgm:t>
        <a:bodyPr/>
        <a:lstStyle/>
        <a:p>
          <a:endParaRPr lang="es-MX"/>
        </a:p>
      </dgm:t>
    </dgm:pt>
    <dgm:pt modelId="{FAAA3695-7D5A-4C20-ACA3-929DD61CCC16}" type="pres">
      <dgm:prSet presAssocID="{FA03BB3A-0727-4571-978C-EE544CF00BB1}" presName="node" presStyleLbl="node1" presStyleIdx="3" presStyleCnt="6">
        <dgm:presLayoutVars>
          <dgm:bulletEnabled val="1"/>
        </dgm:presLayoutVars>
      </dgm:prSet>
      <dgm:spPr/>
      <dgm:t>
        <a:bodyPr/>
        <a:lstStyle/>
        <a:p>
          <a:endParaRPr lang="es-MX"/>
        </a:p>
      </dgm:t>
    </dgm:pt>
    <dgm:pt modelId="{285CB02A-972C-4B1C-840A-95AF086EB4CC}" type="pres">
      <dgm:prSet presAssocID="{C72D85EE-F99B-42E5-9C61-D3241A8C09F6}" presName="sibTrans" presStyleLbl="sibTrans2D1" presStyleIdx="3" presStyleCnt="5"/>
      <dgm:spPr/>
      <dgm:t>
        <a:bodyPr/>
        <a:lstStyle/>
        <a:p>
          <a:endParaRPr lang="es-MX"/>
        </a:p>
      </dgm:t>
    </dgm:pt>
    <dgm:pt modelId="{3FEAC1D0-A681-4806-9DE2-778F147E614A}" type="pres">
      <dgm:prSet presAssocID="{C72D85EE-F99B-42E5-9C61-D3241A8C09F6}" presName="connectorText" presStyleLbl="sibTrans2D1" presStyleIdx="3" presStyleCnt="5"/>
      <dgm:spPr/>
      <dgm:t>
        <a:bodyPr/>
        <a:lstStyle/>
        <a:p>
          <a:endParaRPr lang="es-MX"/>
        </a:p>
      </dgm:t>
    </dgm:pt>
    <dgm:pt modelId="{FECB8394-EDDA-4D83-8064-24023E4BE8F5}" type="pres">
      <dgm:prSet presAssocID="{4F73FCD4-2AF1-4A70-B579-34E13A924F83}" presName="node" presStyleLbl="node1" presStyleIdx="4" presStyleCnt="6">
        <dgm:presLayoutVars>
          <dgm:bulletEnabled val="1"/>
        </dgm:presLayoutVars>
      </dgm:prSet>
      <dgm:spPr/>
      <dgm:t>
        <a:bodyPr/>
        <a:lstStyle/>
        <a:p>
          <a:endParaRPr lang="es-EC"/>
        </a:p>
      </dgm:t>
    </dgm:pt>
    <dgm:pt modelId="{DA598DEA-CF82-428C-979A-B606D2C03970}" type="pres">
      <dgm:prSet presAssocID="{8EAC07DC-04F9-4007-B251-0D035832E820}" presName="sibTrans" presStyleLbl="sibTrans2D1" presStyleIdx="4" presStyleCnt="5"/>
      <dgm:spPr/>
      <dgm:t>
        <a:bodyPr/>
        <a:lstStyle/>
        <a:p>
          <a:endParaRPr lang="es-MX"/>
        </a:p>
      </dgm:t>
    </dgm:pt>
    <dgm:pt modelId="{5919C6B5-3C35-4635-B9FD-30C31664F3D5}" type="pres">
      <dgm:prSet presAssocID="{8EAC07DC-04F9-4007-B251-0D035832E820}" presName="connectorText" presStyleLbl="sibTrans2D1" presStyleIdx="4" presStyleCnt="5"/>
      <dgm:spPr/>
      <dgm:t>
        <a:bodyPr/>
        <a:lstStyle/>
        <a:p>
          <a:endParaRPr lang="es-MX"/>
        </a:p>
      </dgm:t>
    </dgm:pt>
    <dgm:pt modelId="{7689D23A-B914-47CC-9B45-F5CEC4D52859}" type="pres">
      <dgm:prSet presAssocID="{4FC1B63E-B8D5-47C2-936E-007933555587}" presName="node" presStyleLbl="node1" presStyleIdx="5" presStyleCnt="6">
        <dgm:presLayoutVars>
          <dgm:bulletEnabled val="1"/>
        </dgm:presLayoutVars>
      </dgm:prSet>
      <dgm:spPr/>
      <dgm:t>
        <a:bodyPr/>
        <a:lstStyle/>
        <a:p>
          <a:endParaRPr lang="es-EC"/>
        </a:p>
      </dgm:t>
    </dgm:pt>
  </dgm:ptLst>
  <dgm:cxnLst>
    <dgm:cxn modelId="{02A6C35D-8E98-49B0-A0FF-C33D8D96E4E5}" type="presOf" srcId="{AFC26460-4A50-4C55-AB02-16012A81C216}" destId="{3A004056-AAC7-4967-94E7-4EB94D0FD93C}" srcOrd="0" destOrd="0" presId="urn:microsoft.com/office/officeart/2005/8/layout/process5"/>
    <dgm:cxn modelId="{99E7E523-5995-43E0-94EF-9B41929A874A}" srcId="{45C742FD-61C9-4FDC-B39D-439946F7DE4A}" destId="{299763E6-AD36-4DE6-9C5C-4CFE01E1472B}" srcOrd="0" destOrd="0" parTransId="{CABC5130-5F9F-4293-8E3A-B7DCDAAF1A5C}" sibTransId="{AFC26460-4A50-4C55-AB02-16012A81C216}"/>
    <dgm:cxn modelId="{4F14C5B5-5B90-4EB5-B9C1-5E931DB476E2}" type="presOf" srcId="{4F73FCD4-2AF1-4A70-B579-34E13A924F83}" destId="{FECB8394-EDDA-4D83-8064-24023E4BE8F5}" srcOrd="0" destOrd="0" presId="urn:microsoft.com/office/officeart/2005/8/layout/process5"/>
    <dgm:cxn modelId="{8E119150-5207-435D-947A-873D5AE7E450}" srcId="{45C742FD-61C9-4FDC-B39D-439946F7DE4A}" destId="{FA03BB3A-0727-4571-978C-EE544CF00BB1}" srcOrd="3" destOrd="0" parTransId="{22CFCFB0-01B0-4DD7-A744-A546959B2627}" sibTransId="{C72D85EE-F99B-42E5-9C61-D3241A8C09F6}"/>
    <dgm:cxn modelId="{068176D3-8D97-46B3-A156-FE328A2C8F0E}" type="presOf" srcId="{C75C573A-71DC-44EB-B8A9-F51B63D453E7}" destId="{5E8478C7-7913-44AD-A2C2-F9C9822FE1D9}" srcOrd="1" destOrd="0" presId="urn:microsoft.com/office/officeart/2005/8/layout/process5"/>
    <dgm:cxn modelId="{658856EB-24FC-4859-A02A-8CA75596A7BC}" type="presOf" srcId="{625FBAC8-2AC4-457E-A0AF-64BC486F19DA}" destId="{1171DD8D-108E-4436-A7D3-6F66411EC197}" srcOrd="0" destOrd="0" presId="urn:microsoft.com/office/officeart/2005/8/layout/process5"/>
    <dgm:cxn modelId="{3E0BFEA0-04FE-4D92-B9CC-00BA2C4EBEE3}" type="presOf" srcId="{8E39E932-91EC-4472-B3DD-4A8AB3C3472A}" destId="{FEE652F6-D6E2-43AB-9384-836A14AF1D20}" srcOrd="0" destOrd="0" presId="urn:microsoft.com/office/officeart/2005/8/layout/process5"/>
    <dgm:cxn modelId="{AB77CE76-A4FC-4542-9596-9CC94E6D5749}" srcId="{45C742FD-61C9-4FDC-B39D-439946F7DE4A}" destId="{625FBAC8-2AC4-457E-A0AF-64BC486F19DA}" srcOrd="1" destOrd="0" parTransId="{5A330052-0939-41D7-ACAD-7F96CDF10350}" sibTransId="{C75C573A-71DC-44EB-B8A9-F51B63D453E7}"/>
    <dgm:cxn modelId="{13E3EE52-A61B-4B24-A794-30DA0D7C894D}" type="presOf" srcId="{8EAC07DC-04F9-4007-B251-0D035832E820}" destId="{5919C6B5-3C35-4635-B9FD-30C31664F3D5}" srcOrd="1" destOrd="0" presId="urn:microsoft.com/office/officeart/2005/8/layout/process5"/>
    <dgm:cxn modelId="{FBA31F92-53FE-4439-9980-7F67CA745556}" type="presOf" srcId="{FA03BB3A-0727-4571-978C-EE544CF00BB1}" destId="{FAAA3695-7D5A-4C20-ACA3-929DD61CCC16}" srcOrd="0" destOrd="0" presId="urn:microsoft.com/office/officeart/2005/8/layout/process5"/>
    <dgm:cxn modelId="{8EC0E0C0-59B5-4B73-A945-0472AD90612D}" srcId="{45C742FD-61C9-4FDC-B39D-439946F7DE4A}" destId="{4FC1B63E-B8D5-47C2-936E-007933555587}" srcOrd="5" destOrd="0" parTransId="{9438CA3A-0E26-42AC-AF71-3D3878D81108}" sibTransId="{590BB234-FCC6-463B-96D4-A82E32F431C9}"/>
    <dgm:cxn modelId="{A1FE2D7D-CE20-48E2-9E8D-AFAAA231FD89}" type="presOf" srcId="{C75C573A-71DC-44EB-B8A9-F51B63D453E7}" destId="{D9968256-3BF1-49AD-B462-74EB99D830E6}" srcOrd="0" destOrd="0" presId="urn:microsoft.com/office/officeart/2005/8/layout/process5"/>
    <dgm:cxn modelId="{6B113BC7-4217-4937-827A-38E97DCB2FD6}" type="presOf" srcId="{AFC26460-4A50-4C55-AB02-16012A81C216}" destId="{073E9B73-03BD-4D81-891D-71379717EE07}" srcOrd="1" destOrd="0" presId="urn:microsoft.com/office/officeart/2005/8/layout/process5"/>
    <dgm:cxn modelId="{00B2E446-0E69-4132-B253-CABABBC5F89B}" type="presOf" srcId="{81772858-C72C-4273-98B1-A35A01B91214}" destId="{06E1FA67-6A19-4111-AD95-942B8DC38E3F}" srcOrd="0" destOrd="0" presId="urn:microsoft.com/office/officeart/2005/8/layout/process5"/>
    <dgm:cxn modelId="{3B499C2E-CE4C-4E4F-953D-2AD2B09360AC}" type="presOf" srcId="{8EAC07DC-04F9-4007-B251-0D035832E820}" destId="{DA598DEA-CF82-428C-979A-B606D2C03970}" srcOrd="0" destOrd="0" presId="urn:microsoft.com/office/officeart/2005/8/layout/process5"/>
    <dgm:cxn modelId="{58B2283A-0E6C-4930-BCFF-4AAE819E0D56}" srcId="{45C742FD-61C9-4FDC-B39D-439946F7DE4A}" destId="{81772858-C72C-4273-98B1-A35A01B91214}" srcOrd="2" destOrd="0" parTransId="{BA3D40B4-05A6-4335-837D-BEA98A7DB036}" sibTransId="{8E39E932-91EC-4472-B3DD-4A8AB3C3472A}"/>
    <dgm:cxn modelId="{07CC03B2-0867-4612-843F-6FFAF48BEED6}" type="presOf" srcId="{4FC1B63E-B8D5-47C2-936E-007933555587}" destId="{7689D23A-B914-47CC-9B45-F5CEC4D52859}" srcOrd="0" destOrd="0" presId="urn:microsoft.com/office/officeart/2005/8/layout/process5"/>
    <dgm:cxn modelId="{37A465E6-1906-4AB7-825D-177EC553BA24}" type="presOf" srcId="{45C742FD-61C9-4FDC-B39D-439946F7DE4A}" destId="{9394ADE1-E6C5-4264-8386-3203CE6F34EA}" srcOrd="0" destOrd="0" presId="urn:microsoft.com/office/officeart/2005/8/layout/process5"/>
    <dgm:cxn modelId="{1080C021-419E-449A-903E-DE5112E195D1}" type="presOf" srcId="{299763E6-AD36-4DE6-9C5C-4CFE01E1472B}" destId="{24528687-BFD1-4D8D-B792-5E0982CE7DBF}" srcOrd="0" destOrd="0" presId="urn:microsoft.com/office/officeart/2005/8/layout/process5"/>
    <dgm:cxn modelId="{3140389A-04A0-46F8-A962-7C86EE1E3D62}" type="presOf" srcId="{C72D85EE-F99B-42E5-9C61-D3241A8C09F6}" destId="{285CB02A-972C-4B1C-840A-95AF086EB4CC}" srcOrd="0" destOrd="0" presId="urn:microsoft.com/office/officeart/2005/8/layout/process5"/>
    <dgm:cxn modelId="{7D70BF1C-2000-4747-8794-4B1385C23071}" type="presOf" srcId="{C72D85EE-F99B-42E5-9C61-D3241A8C09F6}" destId="{3FEAC1D0-A681-4806-9DE2-778F147E614A}" srcOrd="1" destOrd="0" presId="urn:microsoft.com/office/officeart/2005/8/layout/process5"/>
    <dgm:cxn modelId="{C8FB574F-ED56-435C-BA7A-1B74962BA892}" srcId="{45C742FD-61C9-4FDC-B39D-439946F7DE4A}" destId="{4F73FCD4-2AF1-4A70-B579-34E13A924F83}" srcOrd="4" destOrd="0" parTransId="{D9097F79-5EFE-4616-A35A-DB1AB5CB6907}" sibTransId="{8EAC07DC-04F9-4007-B251-0D035832E820}"/>
    <dgm:cxn modelId="{E781AF5A-A8AA-4CD3-8040-B076EDB1C67A}" type="presOf" srcId="{8E39E932-91EC-4472-B3DD-4A8AB3C3472A}" destId="{C735DC7F-F3BA-4236-88E9-E1B4CF5AAB75}" srcOrd="1" destOrd="0" presId="urn:microsoft.com/office/officeart/2005/8/layout/process5"/>
    <dgm:cxn modelId="{60B0F6DF-4052-4F1C-9C59-1DAF718B00CA}" type="presParOf" srcId="{9394ADE1-E6C5-4264-8386-3203CE6F34EA}" destId="{24528687-BFD1-4D8D-B792-5E0982CE7DBF}" srcOrd="0" destOrd="0" presId="urn:microsoft.com/office/officeart/2005/8/layout/process5"/>
    <dgm:cxn modelId="{3BA66354-AD46-4527-9A71-C29E40185CA0}" type="presParOf" srcId="{9394ADE1-E6C5-4264-8386-3203CE6F34EA}" destId="{3A004056-AAC7-4967-94E7-4EB94D0FD93C}" srcOrd="1" destOrd="0" presId="urn:microsoft.com/office/officeart/2005/8/layout/process5"/>
    <dgm:cxn modelId="{45864761-6B87-4C86-A697-DFC0A45B932B}" type="presParOf" srcId="{3A004056-AAC7-4967-94E7-4EB94D0FD93C}" destId="{073E9B73-03BD-4D81-891D-71379717EE07}" srcOrd="0" destOrd="0" presId="urn:microsoft.com/office/officeart/2005/8/layout/process5"/>
    <dgm:cxn modelId="{ABE0293A-3F08-4CC5-B932-16A36EF017F1}" type="presParOf" srcId="{9394ADE1-E6C5-4264-8386-3203CE6F34EA}" destId="{1171DD8D-108E-4436-A7D3-6F66411EC197}" srcOrd="2" destOrd="0" presId="urn:microsoft.com/office/officeart/2005/8/layout/process5"/>
    <dgm:cxn modelId="{CD62D0CF-892A-4650-868C-6F3D40F84C0D}" type="presParOf" srcId="{9394ADE1-E6C5-4264-8386-3203CE6F34EA}" destId="{D9968256-3BF1-49AD-B462-74EB99D830E6}" srcOrd="3" destOrd="0" presId="urn:microsoft.com/office/officeart/2005/8/layout/process5"/>
    <dgm:cxn modelId="{1C041545-AC16-4B0B-B740-A692C12925A6}" type="presParOf" srcId="{D9968256-3BF1-49AD-B462-74EB99D830E6}" destId="{5E8478C7-7913-44AD-A2C2-F9C9822FE1D9}" srcOrd="0" destOrd="0" presId="urn:microsoft.com/office/officeart/2005/8/layout/process5"/>
    <dgm:cxn modelId="{2AA7BE38-BB8C-4EA1-8677-0DD8138286BF}" type="presParOf" srcId="{9394ADE1-E6C5-4264-8386-3203CE6F34EA}" destId="{06E1FA67-6A19-4111-AD95-942B8DC38E3F}" srcOrd="4" destOrd="0" presId="urn:microsoft.com/office/officeart/2005/8/layout/process5"/>
    <dgm:cxn modelId="{07B1146A-D275-4788-918D-4B9EF7DE7240}" type="presParOf" srcId="{9394ADE1-E6C5-4264-8386-3203CE6F34EA}" destId="{FEE652F6-D6E2-43AB-9384-836A14AF1D20}" srcOrd="5" destOrd="0" presId="urn:microsoft.com/office/officeart/2005/8/layout/process5"/>
    <dgm:cxn modelId="{888CC630-1B54-4FE9-A9FD-98BE098F5471}" type="presParOf" srcId="{FEE652F6-D6E2-43AB-9384-836A14AF1D20}" destId="{C735DC7F-F3BA-4236-88E9-E1B4CF5AAB75}" srcOrd="0" destOrd="0" presId="urn:microsoft.com/office/officeart/2005/8/layout/process5"/>
    <dgm:cxn modelId="{D9A0B534-5283-4EBB-BBEE-6BBFCEF5B8D2}" type="presParOf" srcId="{9394ADE1-E6C5-4264-8386-3203CE6F34EA}" destId="{FAAA3695-7D5A-4C20-ACA3-929DD61CCC16}" srcOrd="6" destOrd="0" presId="urn:microsoft.com/office/officeart/2005/8/layout/process5"/>
    <dgm:cxn modelId="{66C0E54C-87BA-4C28-8E7B-C7DFC884AA06}" type="presParOf" srcId="{9394ADE1-E6C5-4264-8386-3203CE6F34EA}" destId="{285CB02A-972C-4B1C-840A-95AF086EB4CC}" srcOrd="7" destOrd="0" presId="urn:microsoft.com/office/officeart/2005/8/layout/process5"/>
    <dgm:cxn modelId="{A77A7E52-9883-4B1C-A48D-B9D0655B4693}" type="presParOf" srcId="{285CB02A-972C-4B1C-840A-95AF086EB4CC}" destId="{3FEAC1D0-A681-4806-9DE2-778F147E614A}" srcOrd="0" destOrd="0" presId="urn:microsoft.com/office/officeart/2005/8/layout/process5"/>
    <dgm:cxn modelId="{A44A8C1D-D75C-4988-9D54-B0948D72FFFE}" type="presParOf" srcId="{9394ADE1-E6C5-4264-8386-3203CE6F34EA}" destId="{FECB8394-EDDA-4D83-8064-24023E4BE8F5}" srcOrd="8" destOrd="0" presId="urn:microsoft.com/office/officeart/2005/8/layout/process5"/>
    <dgm:cxn modelId="{3E3AF703-F390-4CCB-AFEE-B9313CB25827}" type="presParOf" srcId="{9394ADE1-E6C5-4264-8386-3203CE6F34EA}" destId="{DA598DEA-CF82-428C-979A-B606D2C03970}" srcOrd="9" destOrd="0" presId="urn:microsoft.com/office/officeart/2005/8/layout/process5"/>
    <dgm:cxn modelId="{ACD747D9-B922-41EF-BCCA-99541F52D338}" type="presParOf" srcId="{DA598DEA-CF82-428C-979A-B606D2C03970}" destId="{5919C6B5-3C35-4635-B9FD-30C31664F3D5}" srcOrd="0" destOrd="0" presId="urn:microsoft.com/office/officeart/2005/8/layout/process5"/>
    <dgm:cxn modelId="{FFFE5FEE-7158-48F4-9951-2CEFE0E4348A}" type="presParOf" srcId="{9394ADE1-E6C5-4264-8386-3203CE6F34EA}" destId="{7689D23A-B914-47CC-9B45-F5CEC4D52859}"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6F15C-AAC0-4EAD-8430-6A3C7F78A9C1}" type="doc">
      <dgm:prSet loTypeId="urn:microsoft.com/office/officeart/2005/8/layout/process1" loCatId="process" qsTypeId="urn:microsoft.com/office/officeart/2005/8/quickstyle/simple1" qsCatId="simple" csTypeId="urn:microsoft.com/office/officeart/2005/8/colors/accent1_2" csCatId="accent1" phldr="1"/>
      <dgm:spPr/>
    </dgm:pt>
    <dgm:pt modelId="{D806FDBD-49D2-4257-9133-8EB4FAFD7409}">
      <dgm:prSet phldrT="[Texto]"/>
      <dgm:spPr/>
      <dgm:t>
        <a:bodyPr/>
        <a:lstStyle/>
        <a:p>
          <a:r>
            <a:rPr lang="en-US" dirty="0" smtClean="0"/>
            <a:t>Rendering pipeline</a:t>
          </a:r>
          <a:endParaRPr lang="es-EC" dirty="0"/>
        </a:p>
      </dgm:t>
    </dgm:pt>
    <dgm:pt modelId="{8E4B8FE8-EDB8-44AC-89B8-726E8888F16C}" type="parTrans" cxnId="{AEDB0336-2188-4809-9046-D0A51AEF4EF3}">
      <dgm:prSet/>
      <dgm:spPr/>
      <dgm:t>
        <a:bodyPr/>
        <a:lstStyle/>
        <a:p>
          <a:endParaRPr lang="es-EC"/>
        </a:p>
      </dgm:t>
    </dgm:pt>
    <dgm:pt modelId="{CDBEC213-4642-4A5C-86E3-607B0475811A}" type="sibTrans" cxnId="{AEDB0336-2188-4809-9046-D0A51AEF4EF3}">
      <dgm:prSet/>
      <dgm:spPr/>
      <dgm:t>
        <a:bodyPr/>
        <a:lstStyle/>
        <a:p>
          <a:endParaRPr lang="es-EC"/>
        </a:p>
      </dgm:t>
    </dgm:pt>
    <dgm:pt modelId="{63AA9897-FF7F-4A7A-9249-474FFB230A92}">
      <dgm:prSet phldrT="[Texto]"/>
      <dgm:spPr/>
      <dgm:t>
        <a:bodyPr/>
        <a:lstStyle/>
        <a:p>
          <a:r>
            <a:rPr lang="en-US" dirty="0" smtClean="0"/>
            <a:t>Decision forest</a:t>
          </a:r>
          <a:endParaRPr lang="es-EC" dirty="0"/>
        </a:p>
      </dgm:t>
    </dgm:pt>
    <dgm:pt modelId="{04DA69F2-F8CE-4C11-87F7-D03C52BF1EB8}" type="parTrans" cxnId="{14DD57B9-33A2-43CE-8DB4-E757FD394B5E}">
      <dgm:prSet/>
      <dgm:spPr/>
      <dgm:t>
        <a:bodyPr/>
        <a:lstStyle/>
        <a:p>
          <a:endParaRPr lang="es-EC"/>
        </a:p>
      </dgm:t>
    </dgm:pt>
    <dgm:pt modelId="{C0C3FC11-21C2-47E2-A5C2-A6E4BB047EA0}" type="sibTrans" cxnId="{14DD57B9-33A2-43CE-8DB4-E757FD394B5E}">
      <dgm:prSet/>
      <dgm:spPr/>
      <dgm:t>
        <a:bodyPr/>
        <a:lstStyle/>
        <a:p>
          <a:endParaRPr lang="es-EC"/>
        </a:p>
      </dgm:t>
    </dgm:pt>
    <dgm:pt modelId="{7E4A7DFB-8223-4701-83E5-675C46557F64}">
      <dgm:prSet phldrT="[Texto]"/>
      <dgm:spPr/>
      <dgm:t>
        <a:bodyPr/>
        <a:lstStyle/>
        <a:p>
          <a:r>
            <a:rPr lang="es-EC" noProof="0" dirty="0" smtClean="0"/>
            <a:t>Detección del Articulaciones </a:t>
          </a:r>
          <a:endParaRPr lang="es-EC" noProof="0" dirty="0"/>
        </a:p>
      </dgm:t>
    </dgm:pt>
    <dgm:pt modelId="{A50033F5-9727-41F0-8B73-C65D1BC06AA6}" type="parTrans" cxnId="{3CBC3F3B-3398-4FBE-8F28-53529197C4F3}">
      <dgm:prSet/>
      <dgm:spPr/>
      <dgm:t>
        <a:bodyPr/>
        <a:lstStyle/>
        <a:p>
          <a:endParaRPr lang="es-EC"/>
        </a:p>
      </dgm:t>
    </dgm:pt>
    <dgm:pt modelId="{53B465EE-648B-4878-94A5-BA0A377B72FA}" type="sibTrans" cxnId="{3CBC3F3B-3398-4FBE-8F28-53529197C4F3}">
      <dgm:prSet/>
      <dgm:spPr/>
      <dgm:t>
        <a:bodyPr/>
        <a:lstStyle/>
        <a:p>
          <a:endParaRPr lang="es-EC"/>
        </a:p>
      </dgm:t>
    </dgm:pt>
    <dgm:pt modelId="{C38807FC-B3BF-4157-8AE3-DCC13D0325B6}" type="pres">
      <dgm:prSet presAssocID="{D1D6F15C-AAC0-4EAD-8430-6A3C7F78A9C1}" presName="Name0" presStyleCnt="0">
        <dgm:presLayoutVars>
          <dgm:dir/>
          <dgm:resizeHandles val="exact"/>
        </dgm:presLayoutVars>
      </dgm:prSet>
      <dgm:spPr/>
    </dgm:pt>
    <dgm:pt modelId="{BC3B20C6-0193-4E4F-A29F-DE614CEC132F}" type="pres">
      <dgm:prSet presAssocID="{D806FDBD-49D2-4257-9133-8EB4FAFD7409}" presName="node" presStyleLbl="node1" presStyleIdx="0" presStyleCnt="3">
        <dgm:presLayoutVars>
          <dgm:bulletEnabled val="1"/>
        </dgm:presLayoutVars>
      </dgm:prSet>
      <dgm:spPr/>
      <dgm:t>
        <a:bodyPr/>
        <a:lstStyle/>
        <a:p>
          <a:endParaRPr lang="es-EC"/>
        </a:p>
      </dgm:t>
    </dgm:pt>
    <dgm:pt modelId="{F19F77BC-E2AA-4FA7-9C90-B882B0A43786}" type="pres">
      <dgm:prSet presAssocID="{CDBEC213-4642-4A5C-86E3-607B0475811A}" presName="sibTrans" presStyleLbl="sibTrans2D1" presStyleIdx="0" presStyleCnt="2"/>
      <dgm:spPr/>
      <dgm:t>
        <a:bodyPr/>
        <a:lstStyle/>
        <a:p>
          <a:endParaRPr lang="es-EC"/>
        </a:p>
      </dgm:t>
    </dgm:pt>
    <dgm:pt modelId="{040BD9DB-FB79-4366-9887-5EE8B857E2F8}" type="pres">
      <dgm:prSet presAssocID="{CDBEC213-4642-4A5C-86E3-607B0475811A}" presName="connectorText" presStyleLbl="sibTrans2D1" presStyleIdx="0" presStyleCnt="2"/>
      <dgm:spPr/>
      <dgm:t>
        <a:bodyPr/>
        <a:lstStyle/>
        <a:p>
          <a:endParaRPr lang="es-EC"/>
        </a:p>
      </dgm:t>
    </dgm:pt>
    <dgm:pt modelId="{C0A9A1AD-5F18-4933-9926-98DD253B5345}" type="pres">
      <dgm:prSet presAssocID="{63AA9897-FF7F-4A7A-9249-474FFB230A92}" presName="node" presStyleLbl="node1" presStyleIdx="1" presStyleCnt="3">
        <dgm:presLayoutVars>
          <dgm:bulletEnabled val="1"/>
        </dgm:presLayoutVars>
      </dgm:prSet>
      <dgm:spPr/>
      <dgm:t>
        <a:bodyPr/>
        <a:lstStyle/>
        <a:p>
          <a:endParaRPr lang="es-EC"/>
        </a:p>
      </dgm:t>
    </dgm:pt>
    <dgm:pt modelId="{1DDB4523-A774-493F-8A6D-E2D3702B817F}" type="pres">
      <dgm:prSet presAssocID="{C0C3FC11-21C2-47E2-A5C2-A6E4BB047EA0}" presName="sibTrans" presStyleLbl="sibTrans2D1" presStyleIdx="1" presStyleCnt="2"/>
      <dgm:spPr/>
      <dgm:t>
        <a:bodyPr/>
        <a:lstStyle/>
        <a:p>
          <a:endParaRPr lang="es-EC"/>
        </a:p>
      </dgm:t>
    </dgm:pt>
    <dgm:pt modelId="{7FA460FB-F5B1-4FF7-9C01-4D049B650D50}" type="pres">
      <dgm:prSet presAssocID="{C0C3FC11-21C2-47E2-A5C2-A6E4BB047EA0}" presName="connectorText" presStyleLbl="sibTrans2D1" presStyleIdx="1" presStyleCnt="2"/>
      <dgm:spPr/>
      <dgm:t>
        <a:bodyPr/>
        <a:lstStyle/>
        <a:p>
          <a:endParaRPr lang="es-EC"/>
        </a:p>
      </dgm:t>
    </dgm:pt>
    <dgm:pt modelId="{2D1B9565-7068-43B5-86BA-E943DCFEE06D}" type="pres">
      <dgm:prSet presAssocID="{7E4A7DFB-8223-4701-83E5-675C46557F64}" presName="node" presStyleLbl="node1" presStyleIdx="2" presStyleCnt="3">
        <dgm:presLayoutVars>
          <dgm:bulletEnabled val="1"/>
        </dgm:presLayoutVars>
      </dgm:prSet>
      <dgm:spPr/>
      <dgm:t>
        <a:bodyPr/>
        <a:lstStyle/>
        <a:p>
          <a:endParaRPr lang="es-EC"/>
        </a:p>
      </dgm:t>
    </dgm:pt>
  </dgm:ptLst>
  <dgm:cxnLst>
    <dgm:cxn modelId="{14DD57B9-33A2-43CE-8DB4-E757FD394B5E}" srcId="{D1D6F15C-AAC0-4EAD-8430-6A3C7F78A9C1}" destId="{63AA9897-FF7F-4A7A-9249-474FFB230A92}" srcOrd="1" destOrd="0" parTransId="{04DA69F2-F8CE-4C11-87F7-D03C52BF1EB8}" sibTransId="{C0C3FC11-21C2-47E2-A5C2-A6E4BB047EA0}"/>
    <dgm:cxn modelId="{AEDB0336-2188-4809-9046-D0A51AEF4EF3}" srcId="{D1D6F15C-AAC0-4EAD-8430-6A3C7F78A9C1}" destId="{D806FDBD-49D2-4257-9133-8EB4FAFD7409}" srcOrd="0" destOrd="0" parTransId="{8E4B8FE8-EDB8-44AC-89B8-726E8888F16C}" sibTransId="{CDBEC213-4642-4A5C-86E3-607B0475811A}"/>
    <dgm:cxn modelId="{5CA080BA-0762-4297-AA9B-8579AFF33566}" type="presOf" srcId="{63AA9897-FF7F-4A7A-9249-474FFB230A92}" destId="{C0A9A1AD-5F18-4933-9926-98DD253B5345}" srcOrd="0" destOrd="0" presId="urn:microsoft.com/office/officeart/2005/8/layout/process1"/>
    <dgm:cxn modelId="{8EB14106-1AA5-48F5-B798-8F10374C2341}" type="presOf" srcId="{D806FDBD-49D2-4257-9133-8EB4FAFD7409}" destId="{BC3B20C6-0193-4E4F-A29F-DE614CEC132F}" srcOrd="0" destOrd="0" presId="urn:microsoft.com/office/officeart/2005/8/layout/process1"/>
    <dgm:cxn modelId="{241677EA-6E36-4910-A66C-F1655DF2016C}" type="presOf" srcId="{C0C3FC11-21C2-47E2-A5C2-A6E4BB047EA0}" destId="{7FA460FB-F5B1-4FF7-9C01-4D049B650D50}" srcOrd="1" destOrd="0" presId="urn:microsoft.com/office/officeart/2005/8/layout/process1"/>
    <dgm:cxn modelId="{A3C259F4-08CD-4D1A-B9CC-11F846E0A232}" type="presOf" srcId="{CDBEC213-4642-4A5C-86E3-607B0475811A}" destId="{040BD9DB-FB79-4366-9887-5EE8B857E2F8}" srcOrd="1" destOrd="0" presId="urn:microsoft.com/office/officeart/2005/8/layout/process1"/>
    <dgm:cxn modelId="{D817BC0C-4F7C-456D-B66B-3ABC0A1D6DAF}" type="presOf" srcId="{D1D6F15C-AAC0-4EAD-8430-6A3C7F78A9C1}" destId="{C38807FC-B3BF-4157-8AE3-DCC13D0325B6}" srcOrd="0" destOrd="0" presId="urn:microsoft.com/office/officeart/2005/8/layout/process1"/>
    <dgm:cxn modelId="{3122A07D-CD30-4BD4-87C0-1145630F62FE}" type="presOf" srcId="{7E4A7DFB-8223-4701-83E5-675C46557F64}" destId="{2D1B9565-7068-43B5-86BA-E943DCFEE06D}" srcOrd="0" destOrd="0" presId="urn:microsoft.com/office/officeart/2005/8/layout/process1"/>
    <dgm:cxn modelId="{9B1331AB-6340-4713-8CE6-70E51012EF63}" type="presOf" srcId="{C0C3FC11-21C2-47E2-A5C2-A6E4BB047EA0}" destId="{1DDB4523-A774-493F-8A6D-E2D3702B817F}" srcOrd="0" destOrd="0" presId="urn:microsoft.com/office/officeart/2005/8/layout/process1"/>
    <dgm:cxn modelId="{3CBC3F3B-3398-4FBE-8F28-53529197C4F3}" srcId="{D1D6F15C-AAC0-4EAD-8430-6A3C7F78A9C1}" destId="{7E4A7DFB-8223-4701-83E5-675C46557F64}" srcOrd="2" destOrd="0" parTransId="{A50033F5-9727-41F0-8B73-C65D1BC06AA6}" sibTransId="{53B465EE-648B-4878-94A5-BA0A377B72FA}"/>
    <dgm:cxn modelId="{6E27D69C-694C-4E05-A533-37150AEE0FD7}" type="presOf" srcId="{CDBEC213-4642-4A5C-86E3-607B0475811A}" destId="{F19F77BC-E2AA-4FA7-9C90-B882B0A43786}" srcOrd="0" destOrd="0" presId="urn:microsoft.com/office/officeart/2005/8/layout/process1"/>
    <dgm:cxn modelId="{623A4411-5253-41A6-8914-6898B2B673C7}" type="presParOf" srcId="{C38807FC-B3BF-4157-8AE3-DCC13D0325B6}" destId="{BC3B20C6-0193-4E4F-A29F-DE614CEC132F}" srcOrd="0" destOrd="0" presId="urn:microsoft.com/office/officeart/2005/8/layout/process1"/>
    <dgm:cxn modelId="{F69243AB-7117-4EF9-9FD8-D1AB282D6E6D}" type="presParOf" srcId="{C38807FC-B3BF-4157-8AE3-DCC13D0325B6}" destId="{F19F77BC-E2AA-4FA7-9C90-B882B0A43786}" srcOrd="1" destOrd="0" presId="urn:microsoft.com/office/officeart/2005/8/layout/process1"/>
    <dgm:cxn modelId="{DA10DC77-BA88-479B-AF13-7E9B55FBDFCE}" type="presParOf" srcId="{F19F77BC-E2AA-4FA7-9C90-B882B0A43786}" destId="{040BD9DB-FB79-4366-9887-5EE8B857E2F8}" srcOrd="0" destOrd="0" presId="urn:microsoft.com/office/officeart/2005/8/layout/process1"/>
    <dgm:cxn modelId="{7BABB2B8-A964-479E-914F-38B209B770F9}" type="presParOf" srcId="{C38807FC-B3BF-4157-8AE3-DCC13D0325B6}" destId="{C0A9A1AD-5F18-4933-9926-98DD253B5345}" srcOrd="2" destOrd="0" presId="urn:microsoft.com/office/officeart/2005/8/layout/process1"/>
    <dgm:cxn modelId="{71D0924E-44D6-497E-B1A8-FE19B91224A4}" type="presParOf" srcId="{C38807FC-B3BF-4157-8AE3-DCC13D0325B6}" destId="{1DDB4523-A774-493F-8A6D-E2D3702B817F}" srcOrd="3" destOrd="0" presId="urn:microsoft.com/office/officeart/2005/8/layout/process1"/>
    <dgm:cxn modelId="{02B574C8-4163-4054-86AF-8896ACE210A2}" type="presParOf" srcId="{1DDB4523-A774-493F-8A6D-E2D3702B817F}" destId="{7FA460FB-F5B1-4FF7-9C01-4D049B650D50}" srcOrd="0" destOrd="0" presId="urn:microsoft.com/office/officeart/2005/8/layout/process1"/>
    <dgm:cxn modelId="{88C33B95-9462-4045-9C02-7F861839D6EF}" type="presParOf" srcId="{C38807FC-B3BF-4157-8AE3-DCC13D0325B6}" destId="{2D1B9565-7068-43B5-86BA-E943DCFEE06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9A5851-2020-4ADE-A6D5-844EAA1B848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61C18C64-84C7-4609-8BB6-96BB239E301F}">
      <dgm:prSet phldrT="[Texto]" custT="1"/>
      <dgm:spPr>
        <a:solidFill>
          <a:srgbClr val="0070C0"/>
        </a:solidFill>
      </dgm:spPr>
      <dgm:t>
        <a:bodyPr/>
        <a:lstStyle/>
        <a:p>
          <a:r>
            <a:rPr lang="es-ES" sz="1600" b="0" dirty="0" smtClean="0"/>
            <a:t>El cliente se conecta al servidor</a:t>
          </a:r>
          <a:endParaRPr lang="es-EC" sz="1600" b="0" dirty="0"/>
        </a:p>
      </dgm:t>
    </dgm:pt>
    <dgm:pt modelId="{F098DBEB-5CEF-4929-89A1-3F874D5C742C}" type="parTrans" cxnId="{4EBD3C90-DDF3-44AF-8C4A-406AF95B7741}">
      <dgm:prSet/>
      <dgm:spPr/>
      <dgm:t>
        <a:bodyPr/>
        <a:lstStyle/>
        <a:p>
          <a:endParaRPr lang="es-EC" sz="1600"/>
        </a:p>
      </dgm:t>
    </dgm:pt>
    <dgm:pt modelId="{9EB42C74-B91B-4972-9E1C-29DD7652A7A9}" type="sibTrans" cxnId="{4EBD3C90-DDF3-44AF-8C4A-406AF95B7741}">
      <dgm:prSet custT="1"/>
      <dgm:spPr>
        <a:ln>
          <a:solidFill>
            <a:schemeClr val="bg1"/>
          </a:solidFill>
        </a:ln>
      </dgm:spPr>
      <dgm:t>
        <a:bodyPr/>
        <a:lstStyle/>
        <a:p>
          <a:endParaRPr lang="es-EC" sz="1600"/>
        </a:p>
      </dgm:t>
    </dgm:pt>
    <dgm:pt modelId="{C65BBB8D-8AB9-470E-B6B7-8698740FAAE3}">
      <dgm:prSet phldrT="[Texto]" custT="1"/>
      <dgm:spPr>
        <a:solidFill>
          <a:srgbClr val="0070C0"/>
        </a:solidFill>
      </dgm:spPr>
      <dgm:t>
        <a:bodyPr/>
        <a:lstStyle/>
        <a:p>
          <a:r>
            <a:rPr lang="es-EC" sz="1600" dirty="0" smtClean="0"/>
            <a:t>Usuario escoge modo “conducir”</a:t>
          </a:r>
          <a:endParaRPr lang="es-EC" sz="1600" dirty="0"/>
        </a:p>
      </dgm:t>
    </dgm:pt>
    <dgm:pt modelId="{DF48BAC2-EE00-4DF7-A623-C894FA6DF703}" type="parTrans" cxnId="{48A72E8B-544E-49CC-BD82-8657B8A39D97}">
      <dgm:prSet/>
      <dgm:spPr/>
      <dgm:t>
        <a:bodyPr/>
        <a:lstStyle/>
        <a:p>
          <a:endParaRPr lang="es-EC" sz="1600"/>
        </a:p>
      </dgm:t>
    </dgm:pt>
    <dgm:pt modelId="{635FB181-7B31-420B-837A-B43B31EEF8BC}" type="sibTrans" cxnId="{48A72E8B-544E-49CC-BD82-8657B8A39D97}">
      <dgm:prSet custT="1"/>
      <dgm:spPr>
        <a:ln>
          <a:solidFill>
            <a:schemeClr val="bg1"/>
          </a:solidFill>
        </a:ln>
      </dgm:spPr>
      <dgm:t>
        <a:bodyPr/>
        <a:lstStyle/>
        <a:p>
          <a:endParaRPr lang="es-EC" sz="1600"/>
        </a:p>
      </dgm:t>
    </dgm:pt>
    <dgm:pt modelId="{87DFB1A3-2308-4D67-933B-E712BD275C24}">
      <dgm:prSet phldrT="[Texto]" custT="1"/>
      <dgm:spPr>
        <a:solidFill>
          <a:srgbClr val="0070C0"/>
        </a:solidFill>
      </dgm:spPr>
      <dgm:t>
        <a:bodyPr/>
        <a:lstStyle/>
        <a:p>
          <a:r>
            <a:rPr lang="es-EC" sz="1600" dirty="0" smtClean="0"/>
            <a:t>El sensor transmite datos al cliente</a:t>
          </a:r>
          <a:endParaRPr lang="es-EC" sz="1600" dirty="0"/>
        </a:p>
      </dgm:t>
    </dgm:pt>
    <dgm:pt modelId="{F752388F-9875-475D-84F9-F950FD8F6F5C}" type="parTrans" cxnId="{20A87E8F-96A8-48C7-A79F-35C4CB251035}">
      <dgm:prSet/>
      <dgm:spPr/>
      <dgm:t>
        <a:bodyPr/>
        <a:lstStyle/>
        <a:p>
          <a:endParaRPr lang="es-EC" sz="1600"/>
        </a:p>
      </dgm:t>
    </dgm:pt>
    <dgm:pt modelId="{024E4D9D-9DE9-4277-B8D2-535685B88616}" type="sibTrans" cxnId="{20A87E8F-96A8-48C7-A79F-35C4CB251035}">
      <dgm:prSet custT="1"/>
      <dgm:spPr>
        <a:ln>
          <a:solidFill>
            <a:schemeClr val="bg1"/>
          </a:solidFill>
        </a:ln>
      </dgm:spPr>
      <dgm:t>
        <a:bodyPr/>
        <a:lstStyle/>
        <a:p>
          <a:endParaRPr lang="es-EC" sz="1600"/>
        </a:p>
      </dgm:t>
    </dgm:pt>
    <dgm:pt modelId="{DD71A759-5A75-472A-B1CF-D88C0C73020C}">
      <dgm:prSet phldrT="[Texto]" custT="1"/>
      <dgm:spPr>
        <a:solidFill>
          <a:srgbClr val="0070C0"/>
        </a:solidFill>
      </dgm:spPr>
      <dgm:t>
        <a:bodyPr/>
        <a:lstStyle/>
        <a:p>
          <a:r>
            <a:rPr lang="es-EC" sz="1600" dirty="0" smtClean="0"/>
            <a:t>Cliente calcula el ángulo y lo envía al servidor</a:t>
          </a:r>
          <a:endParaRPr lang="es-EC" sz="1600" dirty="0"/>
        </a:p>
      </dgm:t>
    </dgm:pt>
    <dgm:pt modelId="{E94355CF-B264-4C18-A1EE-1A9621693B0B}" type="parTrans" cxnId="{46AF324D-8C4F-4281-B83A-FBFB28F65AD1}">
      <dgm:prSet/>
      <dgm:spPr/>
      <dgm:t>
        <a:bodyPr/>
        <a:lstStyle/>
        <a:p>
          <a:endParaRPr lang="es-EC" sz="1600"/>
        </a:p>
      </dgm:t>
    </dgm:pt>
    <dgm:pt modelId="{FE9E8DE4-A80C-41D3-A9F2-DF0DD2D6F784}" type="sibTrans" cxnId="{46AF324D-8C4F-4281-B83A-FBFB28F65AD1}">
      <dgm:prSet custT="1"/>
      <dgm:spPr>
        <a:ln>
          <a:solidFill>
            <a:schemeClr val="bg1"/>
          </a:solidFill>
        </a:ln>
      </dgm:spPr>
      <dgm:t>
        <a:bodyPr/>
        <a:lstStyle/>
        <a:p>
          <a:endParaRPr lang="es-EC" sz="1600"/>
        </a:p>
      </dgm:t>
    </dgm:pt>
    <dgm:pt modelId="{C970A72A-E8FB-4D86-BBEC-55C9E689D016}">
      <dgm:prSet phldrT="[Texto]" custT="1"/>
      <dgm:spPr>
        <a:solidFill>
          <a:srgbClr val="0070C0"/>
        </a:solidFill>
      </dgm:spPr>
      <dgm:t>
        <a:bodyPr/>
        <a:lstStyle/>
        <a:p>
          <a:r>
            <a:rPr lang="es-EC" sz="1600" dirty="0" smtClean="0"/>
            <a:t>Servidor realiza comparaciones y ejecuta los movimientos</a:t>
          </a:r>
          <a:endParaRPr lang="es-EC" sz="1600" dirty="0"/>
        </a:p>
      </dgm:t>
    </dgm:pt>
    <dgm:pt modelId="{6C44EBC7-8F35-4EFD-BFCB-5064F3815B05}" type="parTrans" cxnId="{90CA3C15-8816-466F-931A-7259BBDAEBB6}">
      <dgm:prSet/>
      <dgm:spPr/>
      <dgm:t>
        <a:bodyPr/>
        <a:lstStyle/>
        <a:p>
          <a:endParaRPr lang="es-EC" sz="1600"/>
        </a:p>
      </dgm:t>
    </dgm:pt>
    <dgm:pt modelId="{3A2E51DF-5652-475E-9ECD-8E5ED4C64C09}" type="sibTrans" cxnId="{90CA3C15-8816-466F-931A-7259BBDAEBB6}">
      <dgm:prSet/>
      <dgm:spPr/>
      <dgm:t>
        <a:bodyPr/>
        <a:lstStyle/>
        <a:p>
          <a:endParaRPr lang="es-EC" sz="1600"/>
        </a:p>
      </dgm:t>
    </dgm:pt>
    <dgm:pt modelId="{1AFC35FF-71A8-4270-8644-23C5B81BFEA0}" type="pres">
      <dgm:prSet presAssocID="{189A5851-2020-4ADE-A6D5-844EAA1B8489}" presName="Name0" presStyleCnt="0">
        <dgm:presLayoutVars>
          <dgm:dir/>
          <dgm:resizeHandles val="exact"/>
        </dgm:presLayoutVars>
      </dgm:prSet>
      <dgm:spPr/>
      <dgm:t>
        <a:bodyPr/>
        <a:lstStyle/>
        <a:p>
          <a:endParaRPr lang="es-MX"/>
        </a:p>
      </dgm:t>
    </dgm:pt>
    <dgm:pt modelId="{53624D56-F320-4AB4-BD4F-E4F49678E919}" type="pres">
      <dgm:prSet presAssocID="{61C18C64-84C7-4609-8BB6-96BB239E301F}" presName="node" presStyleLbl="node1" presStyleIdx="0" presStyleCnt="5">
        <dgm:presLayoutVars>
          <dgm:bulletEnabled val="1"/>
        </dgm:presLayoutVars>
      </dgm:prSet>
      <dgm:spPr/>
      <dgm:t>
        <a:bodyPr/>
        <a:lstStyle/>
        <a:p>
          <a:endParaRPr lang="es-EC"/>
        </a:p>
      </dgm:t>
    </dgm:pt>
    <dgm:pt modelId="{27C63A30-535E-42CF-AE2E-A73E41F76005}" type="pres">
      <dgm:prSet presAssocID="{9EB42C74-B91B-4972-9E1C-29DD7652A7A9}" presName="sibTrans" presStyleLbl="sibTrans1D1" presStyleIdx="0" presStyleCnt="4"/>
      <dgm:spPr/>
      <dgm:t>
        <a:bodyPr/>
        <a:lstStyle/>
        <a:p>
          <a:endParaRPr lang="es-MX"/>
        </a:p>
      </dgm:t>
    </dgm:pt>
    <dgm:pt modelId="{7624F307-C70D-45BE-B656-3B1552752B88}" type="pres">
      <dgm:prSet presAssocID="{9EB42C74-B91B-4972-9E1C-29DD7652A7A9}" presName="connectorText" presStyleLbl="sibTrans1D1" presStyleIdx="0" presStyleCnt="4"/>
      <dgm:spPr/>
      <dgm:t>
        <a:bodyPr/>
        <a:lstStyle/>
        <a:p>
          <a:endParaRPr lang="es-MX"/>
        </a:p>
      </dgm:t>
    </dgm:pt>
    <dgm:pt modelId="{CC7BC6D9-CF7B-4F3E-8EDF-7F798DFEAFB9}" type="pres">
      <dgm:prSet presAssocID="{C65BBB8D-8AB9-470E-B6B7-8698740FAAE3}" presName="node" presStyleLbl="node1" presStyleIdx="1" presStyleCnt="5">
        <dgm:presLayoutVars>
          <dgm:bulletEnabled val="1"/>
        </dgm:presLayoutVars>
      </dgm:prSet>
      <dgm:spPr/>
      <dgm:t>
        <a:bodyPr/>
        <a:lstStyle/>
        <a:p>
          <a:endParaRPr lang="es-EC"/>
        </a:p>
      </dgm:t>
    </dgm:pt>
    <dgm:pt modelId="{4FC59F5E-C06C-41C6-A290-E91660126A9B}" type="pres">
      <dgm:prSet presAssocID="{635FB181-7B31-420B-837A-B43B31EEF8BC}" presName="sibTrans" presStyleLbl="sibTrans1D1" presStyleIdx="1" presStyleCnt="4"/>
      <dgm:spPr/>
      <dgm:t>
        <a:bodyPr/>
        <a:lstStyle/>
        <a:p>
          <a:endParaRPr lang="es-MX"/>
        </a:p>
      </dgm:t>
    </dgm:pt>
    <dgm:pt modelId="{9F6BE6D6-0315-497C-BD9F-D34949A68F2E}" type="pres">
      <dgm:prSet presAssocID="{635FB181-7B31-420B-837A-B43B31EEF8BC}" presName="connectorText" presStyleLbl="sibTrans1D1" presStyleIdx="1" presStyleCnt="4"/>
      <dgm:spPr/>
      <dgm:t>
        <a:bodyPr/>
        <a:lstStyle/>
        <a:p>
          <a:endParaRPr lang="es-MX"/>
        </a:p>
      </dgm:t>
    </dgm:pt>
    <dgm:pt modelId="{2891A43A-FCB8-435E-9FF5-56EDFA86BEB3}" type="pres">
      <dgm:prSet presAssocID="{87DFB1A3-2308-4D67-933B-E712BD275C24}" presName="node" presStyleLbl="node1" presStyleIdx="2" presStyleCnt="5">
        <dgm:presLayoutVars>
          <dgm:bulletEnabled val="1"/>
        </dgm:presLayoutVars>
      </dgm:prSet>
      <dgm:spPr/>
      <dgm:t>
        <a:bodyPr/>
        <a:lstStyle/>
        <a:p>
          <a:endParaRPr lang="es-MX"/>
        </a:p>
      </dgm:t>
    </dgm:pt>
    <dgm:pt modelId="{4F4A336D-D461-4A42-ACCE-A3AFD1B5289D}" type="pres">
      <dgm:prSet presAssocID="{024E4D9D-9DE9-4277-B8D2-535685B88616}" presName="sibTrans" presStyleLbl="sibTrans1D1" presStyleIdx="2" presStyleCnt="4"/>
      <dgm:spPr/>
      <dgm:t>
        <a:bodyPr/>
        <a:lstStyle/>
        <a:p>
          <a:endParaRPr lang="es-MX"/>
        </a:p>
      </dgm:t>
    </dgm:pt>
    <dgm:pt modelId="{B7ED51A5-C2FD-4E2A-B444-87C77844949B}" type="pres">
      <dgm:prSet presAssocID="{024E4D9D-9DE9-4277-B8D2-535685B88616}" presName="connectorText" presStyleLbl="sibTrans1D1" presStyleIdx="2" presStyleCnt="4"/>
      <dgm:spPr/>
      <dgm:t>
        <a:bodyPr/>
        <a:lstStyle/>
        <a:p>
          <a:endParaRPr lang="es-MX"/>
        </a:p>
      </dgm:t>
    </dgm:pt>
    <dgm:pt modelId="{6F1CE5D8-A120-40E8-8727-EB465E3AB37A}" type="pres">
      <dgm:prSet presAssocID="{DD71A759-5A75-472A-B1CF-D88C0C73020C}" presName="node" presStyleLbl="node1" presStyleIdx="3" presStyleCnt="5">
        <dgm:presLayoutVars>
          <dgm:bulletEnabled val="1"/>
        </dgm:presLayoutVars>
      </dgm:prSet>
      <dgm:spPr/>
      <dgm:t>
        <a:bodyPr/>
        <a:lstStyle/>
        <a:p>
          <a:endParaRPr lang="es-EC"/>
        </a:p>
      </dgm:t>
    </dgm:pt>
    <dgm:pt modelId="{6174417B-328D-4D7C-B49E-5DDDDC6EA0EE}" type="pres">
      <dgm:prSet presAssocID="{FE9E8DE4-A80C-41D3-A9F2-DF0DD2D6F784}" presName="sibTrans" presStyleLbl="sibTrans1D1" presStyleIdx="3" presStyleCnt="4"/>
      <dgm:spPr/>
      <dgm:t>
        <a:bodyPr/>
        <a:lstStyle/>
        <a:p>
          <a:endParaRPr lang="es-MX"/>
        </a:p>
      </dgm:t>
    </dgm:pt>
    <dgm:pt modelId="{DDF2AB89-E085-4D53-AC8E-32A6619160A3}" type="pres">
      <dgm:prSet presAssocID="{FE9E8DE4-A80C-41D3-A9F2-DF0DD2D6F784}" presName="connectorText" presStyleLbl="sibTrans1D1" presStyleIdx="3" presStyleCnt="4"/>
      <dgm:spPr/>
      <dgm:t>
        <a:bodyPr/>
        <a:lstStyle/>
        <a:p>
          <a:endParaRPr lang="es-MX"/>
        </a:p>
      </dgm:t>
    </dgm:pt>
    <dgm:pt modelId="{F71F5841-2CE7-4F88-8D2E-50A783A3BA9A}" type="pres">
      <dgm:prSet presAssocID="{C970A72A-E8FB-4D86-BBEC-55C9E689D016}" presName="node" presStyleLbl="node1" presStyleIdx="4" presStyleCnt="5">
        <dgm:presLayoutVars>
          <dgm:bulletEnabled val="1"/>
        </dgm:presLayoutVars>
      </dgm:prSet>
      <dgm:spPr/>
      <dgm:t>
        <a:bodyPr/>
        <a:lstStyle/>
        <a:p>
          <a:endParaRPr lang="es-EC"/>
        </a:p>
      </dgm:t>
    </dgm:pt>
  </dgm:ptLst>
  <dgm:cxnLst>
    <dgm:cxn modelId="{287840BA-592E-4A1C-A469-6FD1BB190B9E}" type="presOf" srcId="{635FB181-7B31-420B-837A-B43B31EEF8BC}" destId="{4FC59F5E-C06C-41C6-A290-E91660126A9B}" srcOrd="0" destOrd="0" presId="urn:microsoft.com/office/officeart/2005/8/layout/bProcess3"/>
    <dgm:cxn modelId="{E48E6F94-3F38-4399-BC29-9CD8135A1DD9}" type="presOf" srcId="{C65BBB8D-8AB9-470E-B6B7-8698740FAAE3}" destId="{CC7BC6D9-CF7B-4F3E-8EDF-7F798DFEAFB9}" srcOrd="0" destOrd="0" presId="urn:microsoft.com/office/officeart/2005/8/layout/bProcess3"/>
    <dgm:cxn modelId="{20A87E8F-96A8-48C7-A79F-35C4CB251035}" srcId="{189A5851-2020-4ADE-A6D5-844EAA1B8489}" destId="{87DFB1A3-2308-4D67-933B-E712BD275C24}" srcOrd="2" destOrd="0" parTransId="{F752388F-9875-475D-84F9-F950FD8F6F5C}" sibTransId="{024E4D9D-9DE9-4277-B8D2-535685B88616}"/>
    <dgm:cxn modelId="{7F4520D0-AF77-4F7B-B5A5-7E8CA9F92BA1}" type="presOf" srcId="{C970A72A-E8FB-4D86-BBEC-55C9E689D016}" destId="{F71F5841-2CE7-4F88-8D2E-50A783A3BA9A}" srcOrd="0" destOrd="0" presId="urn:microsoft.com/office/officeart/2005/8/layout/bProcess3"/>
    <dgm:cxn modelId="{48A72E8B-544E-49CC-BD82-8657B8A39D97}" srcId="{189A5851-2020-4ADE-A6D5-844EAA1B8489}" destId="{C65BBB8D-8AB9-470E-B6B7-8698740FAAE3}" srcOrd="1" destOrd="0" parTransId="{DF48BAC2-EE00-4DF7-A623-C894FA6DF703}" sibTransId="{635FB181-7B31-420B-837A-B43B31EEF8BC}"/>
    <dgm:cxn modelId="{3B43DB5F-8395-4E68-9C3D-52B6A143103F}" type="presOf" srcId="{FE9E8DE4-A80C-41D3-A9F2-DF0DD2D6F784}" destId="{6174417B-328D-4D7C-B49E-5DDDDC6EA0EE}" srcOrd="0" destOrd="0" presId="urn:microsoft.com/office/officeart/2005/8/layout/bProcess3"/>
    <dgm:cxn modelId="{840F8144-41A4-4C1D-854E-9CCDB825B39C}" type="presOf" srcId="{FE9E8DE4-A80C-41D3-A9F2-DF0DD2D6F784}" destId="{DDF2AB89-E085-4D53-AC8E-32A6619160A3}" srcOrd="1" destOrd="0" presId="urn:microsoft.com/office/officeart/2005/8/layout/bProcess3"/>
    <dgm:cxn modelId="{D2528F1A-5FD6-4344-B8B5-630BF28FB456}" type="presOf" srcId="{61C18C64-84C7-4609-8BB6-96BB239E301F}" destId="{53624D56-F320-4AB4-BD4F-E4F49678E919}" srcOrd="0" destOrd="0" presId="urn:microsoft.com/office/officeart/2005/8/layout/bProcess3"/>
    <dgm:cxn modelId="{3F7FF146-2CF2-4AEE-A01C-C02F1C7359E5}" type="presOf" srcId="{DD71A759-5A75-472A-B1CF-D88C0C73020C}" destId="{6F1CE5D8-A120-40E8-8727-EB465E3AB37A}" srcOrd="0" destOrd="0" presId="urn:microsoft.com/office/officeart/2005/8/layout/bProcess3"/>
    <dgm:cxn modelId="{4A8FB20C-21A6-41E7-A323-50B3750A9582}" type="presOf" srcId="{635FB181-7B31-420B-837A-B43B31EEF8BC}" destId="{9F6BE6D6-0315-497C-BD9F-D34949A68F2E}" srcOrd="1" destOrd="0" presId="urn:microsoft.com/office/officeart/2005/8/layout/bProcess3"/>
    <dgm:cxn modelId="{AC5186E3-1BF7-494F-B44E-1EBB5FCC3030}" type="presOf" srcId="{9EB42C74-B91B-4972-9E1C-29DD7652A7A9}" destId="{7624F307-C70D-45BE-B656-3B1552752B88}" srcOrd="1" destOrd="0" presId="urn:microsoft.com/office/officeart/2005/8/layout/bProcess3"/>
    <dgm:cxn modelId="{EB5697BB-88AC-467D-90C7-FCD80FB72CD5}" type="presOf" srcId="{189A5851-2020-4ADE-A6D5-844EAA1B8489}" destId="{1AFC35FF-71A8-4270-8644-23C5B81BFEA0}" srcOrd="0" destOrd="0" presId="urn:microsoft.com/office/officeart/2005/8/layout/bProcess3"/>
    <dgm:cxn modelId="{4EBD3C90-DDF3-44AF-8C4A-406AF95B7741}" srcId="{189A5851-2020-4ADE-A6D5-844EAA1B8489}" destId="{61C18C64-84C7-4609-8BB6-96BB239E301F}" srcOrd="0" destOrd="0" parTransId="{F098DBEB-5CEF-4929-89A1-3F874D5C742C}" sibTransId="{9EB42C74-B91B-4972-9E1C-29DD7652A7A9}"/>
    <dgm:cxn modelId="{C8B57FA9-7C1F-4A47-81A6-A210AF6F608E}" type="presOf" srcId="{024E4D9D-9DE9-4277-B8D2-535685B88616}" destId="{4F4A336D-D461-4A42-ACCE-A3AFD1B5289D}" srcOrd="0" destOrd="0" presId="urn:microsoft.com/office/officeart/2005/8/layout/bProcess3"/>
    <dgm:cxn modelId="{90CA3C15-8816-466F-931A-7259BBDAEBB6}" srcId="{189A5851-2020-4ADE-A6D5-844EAA1B8489}" destId="{C970A72A-E8FB-4D86-BBEC-55C9E689D016}" srcOrd="4" destOrd="0" parTransId="{6C44EBC7-8F35-4EFD-BFCB-5064F3815B05}" sibTransId="{3A2E51DF-5652-475E-9ECD-8E5ED4C64C09}"/>
    <dgm:cxn modelId="{46AF324D-8C4F-4281-B83A-FBFB28F65AD1}" srcId="{189A5851-2020-4ADE-A6D5-844EAA1B8489}" destId="{DD71A759-5A75-472A-B1CF-D88C0C73020C}" srcOrd="3" destOrd="0" parTransId="{E94355CF-B264-4C18-A1EE-1A9621693B0B}" sibTransId="{FE9E8DE4-A80C-41D3-A9F2-DF0DD2D6F784}"/>
    <dgm:cxn modelId="{C004040B-1D3B-4FAC-8621-E4341AFEAC47}" type="presOf" srcId="{87DFB1A3-2308-4D67-933B-E712BD275C24}" destId="{2891A43A-FCB8-435E-9FF5-56EDFA86BEB3}" srcOrd="0" destOrd="0" presId="urn:microsoft.com/office/officeart/2005/8/layout/bProcess3"/>
    <dgm:cxn modelId="{32E33264-16DE-4E60-A6B7-1C37FDE0B4F8}" type="presOf" srcId="{024E4D9D-9DE9-4277-B8D2-535685B88616}" destId="{B7ED51A5-C2FD-4E2A-B444-87C77844949B}" srcOrd="1" destOrd="0" presId="urn:microsoft.com/office/officeart/2005/8/layout/bProcess3"/>
    <dgm:cxn modelId="{6AE49716-CC73-4903-AD7D-C2B3935B5DD9}" type="presOf" srcId="{9EB42C74-B91B-4972-9E1C-29DD7652A7A9}" destId="{27C63A30-535E-42CF-AE2E-A73E41F76005}" srcOrd="0" destOrd="0" presId="urn:microsoft.com/office/officeart/2005/8/layout/bProcess3"/>
    <dgm:cxn modelId="{0AD54670-657D-4FEF-A523-65869B2E4AA7}" type="presParOf" srcId="{1AFC35FF-71A8-4270-8644-23C5B81BFEA0}" destId="{53624D56-F320-4AB4-BD4F-E4F49678E919}" srcOrd="0" destOrd="0" presId="urn:microsoft.com/office/officeart/2005/8/layout/bProcess3"/>
    <dgm:cxn modelId="{84244852-8EFF-45DE-8CF1-A36AAB114816}" type="presParOf" srcId="{1AFC35FF-71A8-4270-8644-23C5B81BFEA0}" destId="{27C63A30-535E-42CF-AE2E-A73E41F76005}" srcOrd="1" destOrd="0" presId="urn:microsoft.com/office/officeart/2005/8/layout/bProcess3"/>
    <dgm:cxn modelId="{15061A1E-74FB-4F9D-8107-C4EA460C8AF4}" type="presParOf" srcId="{27C63A30-535E-42CF-AE2E-A73E41F76005}" destId="{7624F307-C70D-45BE-B656-3B1552752B88}" srcOrd="0" destOrd="0" presId="urn:microsoft.com/office/officeart/2005/8/layout/bProcess3"/>
    <dgm:cxn modelId="{9ED3E21C-9D28-4661-BD69-F7081780E437}" type="presParOf" srcId="{1AFC35FF-71A8-4270-8644-23C5B81BFEA0}" destId="{CC7BC6D9-CF7B-4F3E-8EDF-7F798DFEAFB9}" srcOrd="2" destOrd="0" presId="urn:microsoft.com/office/officeart/2005/8/layout/bProcess3"/>
    <dgm:cxn modelId="{352F8822-E63D-479B-95C3-DC655889DD2D}" type="presParOf" srcId="{1AFC35FF-71A8-4270-8644-23C5B81BFEA0}" destId="{4FC59F5E-C06C-41C6-A290-E91660126A9B}" srcOrd="3" destOrd="0" presId="urn:microsoft.com/office/officeart/2005/8/layout/bProcess3"/>
    <dgm:cxn modelId="{D5F8298C-27FA-4087-8F80-83DD13A59876}" type="presParOf" srcId="{4FC59F5E-C06C-41C6-A290-E91660126A9B}" destId="{9F6BE6D6-0315-497C-BD9F-D34949A68F2E}" srcOrd="0" destOrd="0" presId="urn:microsoft.com/office/officeart/2005/8/layout/bProcess3"/>
    <dgm:cxn modelId="{C400F0F5-F28B-4323-BC90-94F9E7FE6ADE}" type="presParOf" srcId="{1AFC35FF-71A8-4270-8644-23C5B81BFEA0}" destId="{2891A43A-FCB8-435E-9FF5-56EDFA86BEB3}" srcOrd="4" destOrd="0" presId="urn:microsoft.com/office/officeart/2005/8/layout/bProcess3"/>
    <dgm:cxn modelId="{88AC3DA8-8EA5-443F-BD9D-99DD53786EB7}" type="presParOf" srcId="{1AFC35FF-71A8-4270-8644-23C5B81BFEA0}" destId="{4F4A336D-D461-4A42-ACCE-A3AFD1B5289D}" srcOrd="5" destOrd="0" presId="urn:microsoft.com/office/officeart/2005/8/layout/bProcess3"/>
    <dgm:cxn modelId="{3226C6D4-F6DA-4F9A-B154-7A63BDE99FD8}" type="presParOf" srcId="{4F4A336D-D461-4A42-ACCE-A3AFD1B5289D}" destId="{B7ED51A5-C2FD-4E2A-B444-87C77844949B}" srcOrd="0" destOrd="0" presId="urn:microsoft.com/office/officeart/2005/8/layout/bProcess3"/>
    <dgm:cxn modelId="{EA4E2A8F-170E-4BBD-8F6C-B503D7092872}" type="presParOf" srcId="{1AFC35FF-71A8-4270-8644-23C5B81BFEA0}" destId="{6F1CE5D8-A120-40E8-8727-EB465E3AB37A}" srcOrd="6" destOrd="0" presId="urn:microsoft.com/office/officeart/2005/8/layout/bProcess3"/>
    <dgm:cxn modelId="{5682BE29-0DF0-4527-9D61-19F134EF9A3E}" type="presParOf" srcId="{1AFC35FF-71A8-4270-8644-23C5B81BFEA0}" destId="{6174417B-328D-4D7C-B49E-5DDDDC6EA0EE}" srcOrd="7" destOrd="0" presId="urn:microsoft.com/office/officeart/2005/8/layout/bProcess3"/>
    <dgm:cxn modelId="{D48F6948-09A2-48E1-A5B1-E7A2DE8338C0}" type="presParOf" srcId="{6174417B-328D-4D7C-B49E-5DDDDC6EA0EE}" destId="{DDF2AB89-E085-4D53-AC8E-32A6619160A3}" srcOrd="0" destOrd="0" presId="urn:microsoft.com/office/officeart/2005/8/layout/bProcess3"/>
    <dgm:cxn modelId="{E363BA49-69D4-4320-AE28-E19EDF005648}" type="presParOf" srcId="{1AFC35FF-71A8-4270-8644-23C5B81BFEA0}" destId="{F71F5841-2CE7-4F88-8D2E-50A783A3BA9A}"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C9D27-6C7B-4E31-9CBA-285FCC44948C}" type="doc">
      <dgm:prSet loTypeId="urn:microsoft.com/office/officeart/2005/8/layout/process1" loCatId="process" qsTypeId="urn:microsoft.com/office/officeart/2005/8/quickstyle/simple1" qsCatId="simple" csTypeId="urn:microsoft.com/office/officeart/2005/8/colors/accent1_2" csCatId="accent1" phldr="1"/>
      <dgm:spPr/>
    </dgm:pt>
    <dgm:pt modelId="{5E20EAA1-14EB-4675-BDD6-420EB23A514A}">
      <dgm:prSet phldrT="[Texto]" custT="1"/>
      <dgm:spPr>
        <a:solidFill>
          <a:srgbClr val="0070C0"/>
        </a:solidFill>
      </dgm:spPr>
      <dgm:t>
        <a:bodyPr/>
        <a:lstStyle/>
        <a:p>
          <a:r>
            <a:rPr lang="es-EC" sz="2800" dirty="0" smtClean="0"/>
            <a:t>Conexión con el servidor</a:t>
          </a:r>
          <a:endParaRPr lang="es-EC" sz="2800" dirty="0"/>
        </a:p>
      </dgm:t>
    </dgm:pt>
    <dgm:pt modelId="{54AB75AD-3916-41A6-AED7-16671ED02AB7}" type="parTrans" cxnId="{A87F3849-5C90-4E02-8531-7AF389C9E11F}">
      <dgm:prSet/>
      <dgm:spPr/>
      <dgm:t>
        <a:bodyPr/>
        <a:lstStyle/>
        <a:p>
          <a:endParaRPr lang="es-EC"/>
        </a:p>
      </dgm:t>
    </dgm:pt>
    <dgm:pt modelId="{7AF5179F-C828-44B5-8E69-42A6A9AE7E45}" type="sibTrans" cxnId="{A87F3849-5C90-4E02-8531-7AF389C9E11F}">
      <dgm:prSet/>
      <dgm:spPr>
        <a:solidFill>
          <a:schemeClr val="tx1"/>
        </a:solidFill>
      </dgm:spPr>
      <dgm:t>
        <a:bodyPr/>
        <a:lstStyle/>
        <a:p>
          <a:endParaRPr lang="es-EC"/>
        </a:p>
      </dgm:t>
    </dgm:pt>
    <dgm:pt modelId="{910F743E-EA8F-45D1-87E5-F33DBAE071A1}">
      <dgm:prSet phldrT="[Texto]" custT="1"/>
      <dgm:spPr>
        <a:solidFill>
          <a:srgbClr val="0070C0"/>
        </a:solidFill>
      </dgm:spPr>
      <dgm:t>
        <a:bodyPr/>
        <a:lstStyle/>
        <a:p>
          <a:r>
            <a:rPr lang="es-EC" sz="2800" dirty="0" smtClean="0"/>
            <a:t>Escoger modo de operación</a:t>
          </a:r>
          <a:endParaRPr lang="es-EC" sz="2800" dirty="0"/>
        </a:p>
      </dgm:t>
    </dgm:pt>
    <dgm:pt modelId="{ECEE8EE2-CEAC-4458-A4C0-B9A0074E1578}" type="parTrans" cxnId="{7A2A35DA-833D-4700-B5EC-1C98E579C528}">
      <dgm:prSet/>
      <dgm:spPr/>
      <dgm:t>
        <a:bodyPr/>
        <a:lstStyle/>
        <a:p>
          <a:endParaRPr lang="es-EC"/>
        </a:p>
      </dgm:t>
    </dgm:pt>
    <dgm:pt modelId="{78DFC8EC-0C56-4676-9240-08257C4EBD2E}" type="sibTrans" cxnId="{7A2A35DA-833D-4700-B5EC-1C98E579C528}">
      <dgm:prSet/>
      <dgm:spPr/>
      <dgm:t>
        <a:bodyPr/>
        <a:lstStyle/>
        <a:p>
          <a:endParaRPr lang="es-EC"/>
        </a:p>
      </dgm:t>
    </dgm:pt>
    <dgm:pt modelId="{552D13ED-463D-4B4C-8856-FC186ACC5ED1}" type="pres">
      <dgm:prSet presAssocID="{D3BC9D27-6C7B-4E31-9CBA-285FCC44948C}" presName="Name0" presStyleCnt="0">
        <dgm:presLayoutVars>
          <dgm:dir/>
          <dgm:resizeHandles val="exact"/>
        </dgm:presLayoutVars>
      </dgm:prSet>
      <dgm:spPr/>
    </dgm:pt>
    <dgm:pt modelId="{3C5FB31F-518C-4D8C-B0F5-C947AAE53BED}" type="pres">
      <dgm:prSet presAssocID="{5E20EAA1-14EB-4675-BDD6-420EB23A514A}" presName="node" presStyleLbl="node1" presStyleIdx="0" presStyleCnt="2">
        <dgm:presLayoutVars>
          <dgm:bulletEnabled val="1"/>
        </dgm:presLayoutVars>
      </dgm:prSet>
      <dgm:spPr/>
      <dgm:t>
        <a:bodyPr/>
        <a:lstStyle/>
        <a:p>
          <a:endParaRPr lang="es-EC"/>
        </a:p>
      </dgm:t>
    </dgm:pt>
    <dgm:pt modelId="{305A766B-0539-49C8-BDD3-8288285E33D3}" type="pres">
      <dgm:prSet presAssocID="{7AF5179F-C828-44B5-8E69-42A6A9AE7E45}" presName="sibTrans" presStyleLbl="sibTrans2D1" presStyleIdx="0" presStyleCnt="1"/>
      <dgm:spPr/>
      <dgm:t>
        <a:bodyPr/>
        <a:lstStyle/>
        <a:p>
          <a:endParaRPr lang="es-MX"/>
        </a:p>
      </dgm:t>
    </dgm:pt>
    <dgm:pt modelId="{CCEA4A2C-1396-4426-B740-03795234734A}" type="pres">
      <dgm:prSet presAssocID="{7AF5179F-C828-44B5-8E69-42A6A9AE7E45}" presName="connectorText" presStyleLbl="sibTrans2D1" presStyleIdx="0" presStyleCnt="1"/>
      <dgm:spPr/>
      <dgm:t>
        <a:bodyPr/>
        <a:lstStyle/>
        <a:p>
          <a:endParaRPr lang="es-MX"/>
        </a:p>
      </dgm:t>
    </dgm:pt>
    <dgm:pt modelId="{830DF558-BD40-443F-8C79-DE04CCBBEF66}" type="pres">
      <dgm:prSet presAssocID="{910F743E-EA8F-45D1-87E5-F33DBAE071A1}" presName="node" presStyleLbl="node1" presStyleIdx="1" presStyleCnt="2">
        <dgm:presLayoutVars>
          <dgm:bulletEnabled val="1"/>
        </dgm:presLayoutVars>
      </dgm:prSet>
      <dgm:spPr/>
      <dgm:t>
        <a:bodyPr/>
        <a:lstStyle/>
        <a:p>
          <a:endParaRPr lang="es-EC"/>
        </a:p>
      </dgm:t>
    </dgm:pt>
  </dgm:ptLst>
  <dgm:cxnLst>
    <dgm:cxn modelId="{A87F3849-5C90-4E02-8531-7AF389C9E11F}" srcId="{D3BC9D27-6C7B-4E31-9CBA-285FCC44948C}" destId="{5E20EAA1-14EB-4675-BDD6-420EB23A514A}" srcOrd="0" destOrd="0" parTransId="{54AB75AD-3916-41A6-AED7-16671ED02AB7}" sibTransId="{7AF5179F-C828-44B5-8E69-42A6A9AE7E45}"/>
    <dgm:cxn modelId="{82655063-3C36-434A-9628-7A96FEC1C015}" type="presOf" srcId="{7AF5179F-C828-44B5-8E69-42A6A9AE7E45}" destId="{305A766B-0539-49C8-BDD3-8288285E33D3}" srcOrd="0" destOrd="0" presId="urn:microsoft.com/office/officeart/2005/8/layout/process1"/>
    <dgm:cxn modelId="{BD4D55F4-362E-4CDE-8F35-93B7B8BB2055}" type="presOf" srcId="{5E20EAA1-14EB-4675-BDD6-420EB23A514A}" destId="{3C5FB31F-518C-4D8C-B0F5-C947AAE53BED}" srcOrd="0" destOrd="0" presId="urn:microsoft.com/office/officeart/2005/8/layout/process1"/>
    <dgm:cxn modelId="{07CA38EE-BB02-4F99-949B-2977EAAE64BB}" type="presOf" srcId="{7AF5179F-C828-44B5-8E69-42A6A9AE7E45}" destId="{CCEA4A2C-1396-4426-B740-03795234734A}" srcOrd="1" destOrd="0" presId="urn:microsoft.com/office/officeart/2005/8/layout/process1"/>
    <dgm:cxn modelId="{7A2A35DA-833D-4700-B5EC-1C98E579C528}" srcId="{D3BC9D27-6C7B-4E31-9CBA-285FCC44948C}" destId="{910F743E-EA8F-45D1-87E5-F33DBAE071A1}" srcOrd="1" destOrd="0" parTransId="{ECEE8EE2-CEAC-4458-A4C0-B9A0074E1578}" sibTransId="{78DFC8EC-0C56-4676-9240-08257C4EBD2E}"/>
    <dgm:cxn modelId="{64CF5624-E201-422D-A80D-DD7CA4EA129D}" type="presOf" srcId="{D3BC9D27-6C7B-4E31-9CBA-285FCC44948C}" destId="{552D13ED-463D-4B4C-8856-FC186ACC5ED1}" srcOrd="0" destOrd="0" presId="urn:microsoft.com/office/officeart/2005/8/layout/process1"/>
    <dgm:cxn modelId="{C34BCE41-588A-4E3E-A39D-BBB721487A7A}" type="presOf" srcId="{910F743E-EA8F-45D1-87E5-F33DBAE071A1}" destId="{830DF558-BD40-443F-8C79-DE04CCBBEF66}" srcOrd="0" destOrd="0" presId="urn:microsoft.com/office/officeart/2005/8/layout/process1"/>
    <dgm:cxn modelId="{AD2316EB-9445-4DBF-99FB-1951C4E32208}" type="presParOf" srcId="{552D13ED-463D-4B4C-8856-FC186ACC5ED1}" destId="{3C5FB31F-518C-4D8C-B0F5-C947AAE53BED}" srcOrd="0" destOrd="0" presId="urn:microsoft.com/office/officeart/2005/8/layout/process1"/>
    <dgm:cxn modelId="{BCEA0778-2EC9-4198-A89C-C54C83A0264C}" type="presParOf" srcId="{552D13ED-463D-4B4C-8856-FC186ACC5ED1}" destId="{305A766B-0539-49C8-BDD3-8288285E33D3}" srcOrd="1" destOrd="0" presId="urn:microsoft.com/office/officeart/2005/8/layout/process1"/>
    <dgm:cxn modelId="{F623A389-8BF9-4413-9444-40677665713A}" type="presParOf" srcId="{305A766B-0539-49C8-BDD3-8288285E33D3}" destId="{CCEA4A2C-1396-4426-B740-03795234734A}" srcOrd="0" destOrd="0" presId="urn:microsoft.com/office/officeart/2005/8/layout/process1"/>
    <dgm:cxn modelId="{CF6372C1-20B3-4FCA-A79E-1DDC97500F2E}" type="presParOf" srcId="{552D13ED-463D-4B4C-8856-FC186ACC5ED1}" destId="{830DF558-BD40-443F-8C79-DE04CCBBEF6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EB7DFC-D635-44E7-BF3E-8E4F20143526}" type="doc">
      <dgm:prSet loTypeId="urn:microsoft.com/office/officeart/2005/8/layout/process2" loCatId="process" qsTypeId="urn:microsoft.com/office/officeart/2005/8/quickstyle/simple1" qsCatId="simple" csTypeId="urn:microsoft.com/office/officeart/2005/8/colors/accent1_2" csCatId="accent1" phldr="1"/>
      <dgm:spPr/>
    </dgm:pt>
    <dgm:pt modelId="{E0D72138-B701-472E-99E1-9095A37B5E1A}">
      <dgm:prSet phldrT="[Texto]"/>
      <dgm:spPr>
        <a:solidFill>
          <a:srgbClr val="0070C0"/>
        </a:solidFill>
      </dgm:spPr>
      <dgm:t>
        <a:bodyPr/>
        <a:lstStyle/>
        <a:p>
          <a:r>
            <a:rPr lang="es-EC" dirty="0" smtClean="0"/>
            <a:t>Proceso principal</a:t>
          </a:r>
          <a:endParaRPr lang="es-EC" dirty="0"/>
        </a:p>
      </dgm:t>
    </dgm:pt>
    <dgm:pt modelId="{EF0CDF98-35D9-462E-8F1D-F633DD087F53}" type="parTrans" cxnId="{A14DFB7E-210B-4C31-8735-400965C56EE3}">
      <dgm:prSet/>
      <dgm:spPr/>
      <dgm:t>
        <a:bodyPr/>
        <a:lstStyle/>
        <a:p>
          <a:endParaRPr lang="es-EC"/>
        </a:p>
      </dgm:t>
    </dgm:pt>
    <dgm:pt modelId="{9B5366BE-F825-4A8C-BDDF-A6FCE5EB34DE}" type="sibTrans" cxnId="{A14DFB7E-210B-4C31-8735-400965C56EE3}">
      <dgm:prSet/>
      <dgm:spPr>
        <a:solidFill>
          <a:schemeClr val="tx1"/>
        </a:solidFill>
      </dgm:spPr>
      <dgm:t>
        <a:bodyPr/>
        <a:lstStyle/>
        <a:p>
          <a:endParaRPr lang="es-EC"/>
        </a:p>
      </dgm:t>
    </dgm:pt>
    <dgm:pt modelId="{BB5A4BAB-BDD4-4EBC-83D4-91B155F332AB}">
      <dgm:prSet phldrT="[Texto]"/>
      <dgm:spPr>
        <a:solidFill>
          <a:srgbClr val="0070C0"/>
        </a:solidFill>
      </dgm:spPr>
      <dgm:t>
        <a:bodyPr/>
        <a:lstStyle/>
        <a:p>
          <a:r>
            <a:rPr lang="es-EC" dirty="0" smtClean="0"/>
            <a:t>Interfaz y Funciones de cámara </a:t>
          </a:r>
          <a:endParaRPr lang="es-EC" dirty="0"/>
        </a:p>
      </dgm:t>
    </dgm:pt>
    <dgm:pt modelId="{6035F573-285D-4054-8D3C-525510399487}" type="parTrans" cxnId="{822A5CC4-EEBD-461D-B3EA-69A55265781A}">
      <dgm:prSet/>
      <dgm:spPr/>
      <dgm:t>
        <a:bodyPr/>
        <a:lstStyle/>
        <a:p>
          <a:endParaRPr lang="es-EC"/>
        </a:p>
      </dgm:t>
    </dgm:pt>
    <dgm:pt modelId="{62D3C9E0-147E-4CFC-B7D2-8AF42E3F21C5}" type="sibTrans" cxnId="{822A5CC4-EEBD-461D-B3EA-69A55265781A}">
      <dgm:prSet/>
      <dgm:spPr>
        <a:solidFill>
          <a:schemeClr val="tx1"/>
        </a:solidFill>
      </dgm:spPr>
      <dgm:t>
        <a:bodyPr/>
        <a:lstStyle/>
        <a:p>
          <a:endParaRPr lang="es-EC"/>
        </a:p>
      </dgm:t>
    </dgm:pt>
    <dgm:pt modelId="{EE6F1855-8C07-4B81-93AF-CEE8E08F2229}">
      <dgm:prSet phldrT="[Texto]"/>
      <dgm:spPr>
        <a:solidFill>
          <a:srgbClr val="0070C0"/>
        </a:solidFill>
      </dgm:spPr>
      <dgm:t>
        <a:bodyPr/>
        <a:lstStyle/>
        <a:p>
          <a:r>
            <a:rPr lang="es-EC" dirty="0" smtClean="0"/>
            <a:t>Cálculo del ángulo </a:t>
          </a:r>
          <a:endParaRPr lang="es-EC" dirty="0"/>
        </a:p>
      </dgm:t>
    </dgm:pt>
    <dgm:pt modelId="{9D4FFD9B-1F16-45CF-8C89-D64AF658009B}" type="parTrans" cxnId="{20A9BA57-37F8-4B9B-BA9E-35DF9BBA4DF3}">
      <dgm:prSet/>
      <dgm:spPr/>
      <dgm:t>
        <a:bodyPr/>
        <a:lstStyle/>
        <a:p>
          <a:endParaRPr lang="es-EC"/>
        </a:p>
      </dgm:t>
    </dgm:pt>
    <dgm:pt modelId="{3640307A-9CD0-4CFB-908C-2CCD2C9CE4EB}" type="sibTrans" cxnId="{20A9BA57-37F8-4B9B-BA9E-35DF9BBA4DF3}">
      <dgm:prSet/>
      <dgm:spPr/>
      <dgm:t>
        <a:bodyPr/>
        <a:lstStyle/>
        <a:p>
          <a:endParaRPr lang="es-EC"/>
        </a:p>
      </dgm:t>
    </dgm:pt>
    <dgm:pt modelId="{C98D43D8-9EDC-4A29-99C3-295AAE5D0486}" type="pres">
      <dgm:prSet presAssocID="{84EB7DFC-D635-44E7-BF3E-8E4F20143526}" presName="linearFlow" presStyleCnt="0">
        <dgm:presLayoutVars>
          <dgm:resizeHandles val="exact"/>
        </dgm:presLayoutVars>
      </dgm:prSet>
      <dgm:spPr/>
    </dgm:pt>
    <dgm:pt modelId="{C352CBE6-E8C6-4F1F-8BE1-CFB0752792D4}" type="pres">
      <dgm:prSet presAssocID="{E0D72138-B701-472E-99E1-9095A37B5E1A}" presName="node" presStyleLbl="node1" presStyleIdx="0" presStyleCnt="3">
        <dgm:presLayoutVars>
          <dgm:bulletEnabled val="1"/>
        </dgm:presLayoutVars>
      </dgm:prSet>
      <dgm:spPr/>
      <dgm:t>
        <a:bodyPr/>
        <a:lstStyle/>
        <a:p>
          <a:endParaRPr lang="es-MX"/>
        </a:p>
      </dgm:t>
    </dgm:pt>
    <dgm:pt modelId="{FC0081A0-6FD4-47F8-81B8-5A79C42B5D05}" type="pres">
      <dgm:prSet presAssocID="{9B5366BE-F825-4A8C-BDDF-A6FCE5EB34DE}" presName="sibTrans" presStyleLbl="sibTrans2D1" presStyleIdx="0" presStyleCnt="2"/>
      <dgm:spPr/>
      <dgm:t>
        <a:bodyPr/>
        <a:lstStyle/>
        <a:p>
          <a:endParaRPr lang="es-MX"/>
        </a:p>
      </dgm:t>
    </dgm:pt>
    <dgm:pt modelId="{36ED0A29-0561-49BF-92D1-97B744CF6843}" type="pres">
      <dgm:prSet presAssocID="{9B5366BE-F825-4A8C-BDDF-A6FCE5EB34DE}" presName="connectorText" presStyleLbl="sibTrans2D1" presStyleIdx="0" presStyleCnt="2"/>
      <dgm:spPr/>
      <dgm:t>
        <a:bodyPr/>
        <a:lstStyle/>
        <a:p>
          <a:endParaRPr lang="es-MX"/>
        </a:p>
      </dgm:t>
    </dgm:pt>
    <dgm:pt modelId="{A0E74CFB-4BD3-4716-9929-8543DF46877C}" type="pres">
      <dgm:prSet presAssocID="{BB5A4BAB-BDD4-4EBC-83D4-91B155F332AB}" presName="node" presStyleLbl="node1" presStyleIdx="1" presStyleCnt="3">
        <dgm:presLayoutVars>
          <dgm:bulletEnabled val="1"/>
        </dgm:presLayoutVars>
      </dgm:prSet>
      <dgm:spPr/>
      <dgm:t>
        <a:bodyPr/>
        <a:lstStyle/>
        <a:p>
          <a:endParaRPr lang="es-EC"/>
        </a:p>
      </dgm:t>
    </dgm:pt>
    <dgm:pt modelId="{EEB551EE-0F22-4BE5-89FD-11BD5CC70B61}" type="pres">
      <dgm:prSet presAssocID="{62D3C9E0-147E-4CFC-B7D2-8AF42E3F21C5}" presName="sibTrans" presStyleLbl="sibTrans2D1" presStyleIdx="1" presStyleCnt="2"/>
      <dgm:spPr/>
      <dgm:t>
        <a:bodyPr/>
        <a:lstStyle/>
        <a:p>
          <a:endParaRPr lang="es-MX"/>
        </a:p>
      </dgm:t>
    </dgm:pt>
    <dgm:pt modelId="{93981F36-5B50-4348-AEB8-2C7DD42B664D}" type="pres">
      <dgm:prSet presAssocID="{62D3C9E0-147E-4CFC-B7D2-8AF42E3F21C5}" presName="connectorText" presStyleLbl="sibTrans2D1" presStyleIdx="1" presStyleCnt="2"/>
      <dgm:spPr/>
      <dgm:t>
        <a:bodyPr/>
        <a:lstStyle/>
        <a:p>
          <a:endParaRPr lang="es-MX"/>
        </a:p>
      </dgm:t>
    </dgm:pt>
    <dgm:pt modelId="{E5A3C492-0A63-4E6A-802E-DAD9FD3CA096}" type="pres">
      <dgm:prSet presAssocID="{EE6F1855-8C07-4B81-93AF-CEE8E08F2229}" presName="node" presStyleLbl="node1" presStyleIdx="2" presStyleCnt="3">
        <dgm:presLayoutVars>
          <dgm:bulletEnabled val="1"/>
        </dgm:presLayoutVars>
      </dgm:prSet>
      <dgm:spPr/>
      <dgm:t>
        <a:bodyPr/>
        <a:lstStyle/>
        <a:p>
          <a:endParaRPr lang="es-EC"/>
        </a:p>
      </dgm:t>
    </dgm:pt>
  </dgm:ptLst>
  <dgm:cxnLst>
    <dgm:cxn modelId="{B721E313-559D-4E66-BB76-6057BE29E682}" type="presOf" srcId="{E0D72138-B701-472E-99E1-9095A37B5E1A}" destId="{C352CBE6-E8C6-4F1F-8BE1-CFB0752792D4}" srcOrd="0" destOrd="0" presId="urn:microsoft.com/office/officeart/2005/8/layout/process2"/>
    <dgm:cxn modelId="{23FC16DF-7F47-4739-B449-CB7CD15BE61A}" type="presOf" srcId="{62D3C9E0-147E-4CFC-B7D2-8AF42E3F21C5}" destId="{EEB551EE-0F22-4BE5-89FD-11BD5CC70B61}" srcOrd="0" destOrd="0" presId="urn:microsoft.com/office/officeart/2005/8/layout/process2"/>
    <dgm:cxn modelId="{BC2C00C6-4000-4B9F-9B13-C7725C00AC98}" type="presOf" srcId="{BB5A4BAB-BDD4-4EBC-83D4-91B155F332AB}" destId="{A0E74CFB-4BD3-4716-9929-8543DF46877C}" srcOrd="0" destOrd="0" presId="urn:microsoft.com/office/officeart/2005/8/layout/process2"/>
    <dgm:cxn modelId="{4815CBC2-84C0-465A-B7BC-01526AAF44FA}" type="presOf" srcId="{9B5366BE-F825-4A8C-BDDF-A6FCE5EB34DE}" destId="{FC0081A0-6FD4-47F8-81B8-5A79C42B5D05}" srcOrd="0" destOrd="0" presId="urn:microsoft.com/office/officeart/2005/8/layout/process2"/>
    <dgm:cxn modelId="{A44FD7D4-5FD6-4C69-BDBA-623207C45B14}" type="presOf" srcId="{84EB7DFC-D635-44E7-BF3E-8E4F20143526}" destId="{C98D43D8-9EDC-4A29-99C3-295AAE5D0486}" srcOrd="0" destOrd="0" presId="urn:microsoft.com/office/officeart/2005/8/layout/process2"/>
    <dgm:cxn modelId="{A14DFB7E-210B-4C31-8735-400965C56EE3}" srcId="{84EB7DFC-D635-44E7-BF3E-8E4F20143526}" destId="{E0D72138-B701-472E-99E1-9095A37B5E1A}" srcOrd="0" destOrd="0" parTransId="{EF0CDF98-35D9-462E-8F1D-F633DD087F53}" sibTransId="{9B5366BE-F825-4A8C-BDDF-A6FCE5EB34DE}"/>
    <dgm:cxn modelId="{996A0CFC-989F-41FF-9C6A-9A57A6B7213D}" type="presOf" srcId="{62D3C9E0-147E-4CFC-B7D2-8AF42E3F21C5}" destId="{93981F36-5B50-4348-AEB8-2C7DD42B664D}" srcOrd="1" destOrd="0" presId="urn:microsoft.com/office/officeart/2005/8/layout/process2"/>
    <dgm:cxn modelId="{FD8C831C-2B43-4EDB-8D38-53059F843251}" type="presOf" srcId="{9B5366BE-F825-4A8C-BDDF-A6FCE5EB34DE}" destId="{36ED0A29-0561-49BF-92D1-97B744CF6843}" srcOrd="1" destOrd="0" presId="urn:microsoft.com/office/officeart/2005/8/layout/process2"/>
    <dgm:cxn modelId="{20A9BA57-37F8-4B9B-BA9E-35DF9BBA4DF3}" srcId="{84EB7DFC-D635-44E7-BF3E-8E4F20143526}" destId="{EE6F1855-8C07-4B81-93AF-CEE8E08F2229}" srcOrd="2" destOrd="0" parTransId="{9D4FFD9B-1F16-45CF-8C89-D64AF658009B}" sibTransId="{3640307A-9CD0-4CFB-908C-2CCD2C9CE4EB}"/>
    <dgm:cxn modelId="{822A5CC4-EEBD-461D-B3EA-69A55265781A}" srcId="{84EB7DFC-D635-44E7-BF3E-8E4F20143526}" destId="{BB5A4BAB-BDD4-4EBC-83D4-91B155F332AB}" srcOrd="1" destOrd="0" parTransId="{6035F573-285D-4054-8D3C-525510399487}" sibTransId="{62D3C9E0-147E-4CFC-B7D2-8AF42E3F21C5}"/>
    <dgm:cxn modelId="{39DF6533-F956-40EA-8C0A-3E9656B92012}" type="presOf" srcId="{EE6F1855-8C07-4B81-93AF-CEE8E08F2229}" destId="{E5A3C492-0A63-4E6A-802E-DAD9FD3CA096}" srcOrd="0" destOrd="0" presId="urn:microsoft.com/office/officeart/2005/8/layout/process2"/>
    <dgm:cxn modelId="{F19B0F83-2C03-4676-8FFC-C9189852F991}" type="presParOf" srcId="{C98D43D8-9EDC-4A29-99C3-295AAE5D0486}" destId="{C352CBE6-E8C6-4F1F-8BE1-CFB0752792D4}" srcOrd="0" destOrd="0" presId="urn:microsoft.com/office/officeart/2005/8/layout/process2"/>
    <dgm:cxn modelId="{BED89364-E0B7-4E79-9FA2-FF4F4308C3BD}" type="presParOf" srcId="{C98D43D8-9EDC-4A29-99C3-295AAE5D0486}" destId="{FC0081A0-6FD4-47F8-81B8-5A79C42B5D05}" srcOrd="1" destOrd="0" presId="urn:microsoft.com/office/officeart/2005/8/layout/process2"/>
    <dgm:cxn modelId="{EFD17498-23DA-4EB5-A236-3A3CCB1016B5}" type="presParOf" srcId="{FC0081A0-6FD4-47F8-81B8-5A79C42B5D05}" destId="{36ED0A29-0561-49BF-92D1-97B744CF6843}" srcOrd="0" destOrd="0" presId="urn:microsoft.com/office/officeart/2005/8/layout/process2"/>
    <dgm:cxn modelId="{83A0AEC1-C98E-4B60-97A3-C5E7CFA07D10}" type="presParOf" srcId="{C98D43D8-9EDC-4A29-99C3-295AAE5D0486}" destId="{A0E74CFB-4BD3-4716-9929-8543DF46877C}" srcOrd="2" destOrd="0" presId="urn:microsoft.com/office/officeart/2005/8/layout/process2"/>
    <dgm:cxn modelId="{541FC5D5-B36D-45BD-9093-5D5FA4B69C3A}" type="presParOf" srcId="{C98D43D8-9EDC-4A29-99C3-295AAE5D0486}" destId="{EEB551EE-0F22-4BE5-89FD-11BD5CC70B61}" srcOrd="3" destOrd="0" presId="urn:microsoft.com/office/officeart/2005/8/layout/process2"/>
    <dgm:cxn modelId="{F07B9DC8-5B74-4D61-971C-EDA0FE16617A}" type="presParOf" srcId="{EEB551EE-0F22-4BE5-89FD-11BD5CC70B61}" destId="{93981F36-5B50-4348-AEB8-2C7DD42B664D}" srcOrd="0" destOrd="0" presId="urn:microsoft.com/office/officeart/2005/8/layout/process2"/>
    <dgm:cxn modelId="{A10003B5-944E-4855-9BE9-522B715A6725}" type="presParOf" srcId="{C98D43D8-9EDC-4A29-99C3-295AAE5D0486}" destId="{E5A3C492-0A63-4E6A-802E-DAD9FD3CA096}"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253290-A612-49E9-9420-FC34578D28F2}" type="doc">
      <dgm:prSet loTypeId="urn:microsoft.com/office/officeart/2005/8/layout/process2" loCatId="process" qsTypeId="urn:microsoft.com/office/officeart/2005/8/quickstyle/simple1" qsCatId="simple" csTypeId="urn:microsoft.com/office/officeart/2005/8/colors/accent1_2" csCatId="accent1" phldr="1"/>
      <dgm:spPr/>
    </dgm:pt>
    <dgm:pt modelId="{C48BD188-BC14-4E93-9EFB-B6155F692F5F}">
      <dgm:prSet phldrT="[Texto]" custT="1"/>
      <dgm:spPr>
        <a:solidFill>
          <a:srgbClr val="00B050"/>
        </a:solidFill>
      </dgm:spPr>
      <dgm:t>
        <a:bodyPr/>
        <a:lstStyle/>
        <a:p>
          <a:r>
            <a:rPr lang="es-EC" sz="2400" dirty="0" smtClean="0"/>
            <a:t>Proceso Asíncrono </a:t>
          </a:r>
          <a:endParaRPr lang="es-EC" sz="2400" dirty="0"/>
        </a:p>
      </dgm:t>
    </dgm:pt>
    <dgm:pt modelId="{520F1944-D81A-478F-A704-68558438E1EC}" type="parTrans" cxnId="{021CBD4C-57C2-4EC1-B4FA-338EA2C4A81D}">
      <dgm:prSet/>
      <dgm:spPr/>
      <dgm:t>
        <a:bodyPr/>
        <a:lstStyle/>
        <a:p>
          <a:endParaRPr lang="es-EC"/>
        </a:p>
      </dgm:t>
    </dgm:pt>
    <dgm:pt modelId="{408C7E46-5091-4AE1-93DB-9BC6642872A7}" type="sibTrans" cxnId="{021CBD4C-57C2-4EC1-B4FA-338EA2C4A81D}">
      <dgm:prSet/>
      <dgm:spPr>
        <a:solidFill>
          <a:schemeClr val="tx1"/>
        </a:solidFill>
      </dgm:spPr>
      <dgm:t>
        <a:bodyPr/>
        <a:lstStyle/>
        <a:p>
          <a:endParaRPr lang="es-EC"/>
        </a:p>
      </dgm:t>
    </dgm:pt>
    <dgm:pt modelId="{164443BC-B0F2-44C6-BD98-B770BB1C586F}">
      <dgm:prSet phldrT="[Texto]" custT="1"/>
      <dgm:spPr>
        <a:solidFill>
          <a:srgbClr val="00B050"/>
        </a:solidFill>
      </dgm:spPr>
      <dgm:t>
        <a:bodyPr/>
        <a:lstStyle/>
        <a:p>
          <a:r>
            <a:rPr lang="es-EC" sz="2400" dirty="0" smtClean="0"/>
            <a:t>Envío de ángulo</a:t>
          </a:r>
          <a:endParaRPr lang="es-EC" sz="2400" dirty="0"/>
        </a:p>
      </dgm:t>
    </dgm:pt>
    <dgm:pt modelId="{3F13AD79-FD67-44C0-A86E-F05FAFF5E7FD}" type="parTrans" cxnId="{06BEF728-51BA-455B-8598-02A8AE0CC33B}">
      <dgm:prSet/>
      <dgm:spPr/>
      <dgm:t>
        <a:bodyPr/>
        <a:lstStyle/>
        <a:p>
          <a:endParaRPr lang="es-EC"/>
        </a:p>
      </dgm:t>
    </dgm:pt>
    <dgm:pt modelId="{2D311BE1-AA80-4BEC-881E-C7E0DB07E24E}" type="sibTrans" cxnId="{06BEF728-51BA-455B-8598-02A8AE0CC33B}">
      <dgm:prSet/>
      <dgm:spPr>
        <a:solidFill>
          <a:schemeClr val="tx1"/>
        </a:solidFill>
      </dgm:spPr>
      <dgm:t>
        <a:bodyPr/>
        <a:lstStyle/>
        <a:p>
          <a:endParaRPr lang="es-EC"/>
        </a:p>
      </dgm:t>
    </dgm:pt>
    <dgm:pt modelId="{C6B3B246-D9B2-4ED1-A373-106FA59C7A57}">
      <dgm:prSet phldrT="[Texto]" custT="1"/>
      <dgm:spPr>
        <a:solidFill>
          <a:srgbClr val="00B050"/>
        </a:solidFill>
      </dgm:spPr>
      <dgm:t>
        <a:bodyPr/>
        <a:lstStyle/>
        <a:p>
          <a:r>
            <a:rPr lang="es-EC" sz="2400" dirty="0" smtClean="0"/>
            <a:t>Actualizar ángulo </a:t>
          </a:r>
          <a:endParaRPr lang="es-EC" sz="2400" dirty="0"/>
        </a:p>
      </dgm:t>
    </dgm:pt>
    <dgm:pt modelId="{1A31E267-3782-4FE7-9841-70391A7EFD1E}" type="parTrans" cxnId="{881E7A0C-A543-41C3-8827-6018530BDB38}">
      <dgm:prSet/>
      <dgm:spPr/>
      <dgm:t>
        <a:bodyPr/>
        <a:lstStyle/>
        <a:p>
          <a:endParaRPr lang="es-EC"/>
        </a:p>
      </dgm:t>
    </dgm:pt>
    <dgm:pt modelId="{463CD546-C95D-4338-80E1-812C7C12546E}" type="sibTrans" cxnId="{881E7A0C-A543-41C3-8827-6018530BDB38}">
      <dgm:prSet/>
      <dgm:spPr/>
      <dgm:t>
        <a:bodyPr/>
        <a:lstStyle/>
        <a:p>
          <a:endParaRPr lang="es-EC"/>
        </a:p>
      </dgm:t>
    </dgm:pt>
    <dgm:pt modelId="{ACF6D15E-5268-47CB-B56A-5542302F61CD}" type="pres">
      <dgm:prSet presAssocID="{3A253290-A612-49E9-9420-FC34578D28F2}" presName="linearFlow" presStyleCnt="0">
        <dgm:presLayoutVars>
          <dgm:resizeHandles val="exact"/>
        </dgm:presLayoutVars>
      </dgm:prSet>
      <dgm:spPr/>
    </dgm:pt>
    <dgm:pt modelId="{51BAD9DD-1F8B-4A69-827B-42278EE0F65A}" type="pres">
      <dgm:prSet presAssocID="{C48BD188-BC14-4E93-9EFB-B6155F692F5F}" presName="node" presStyleLbl="node1" presStyleIdx="0" presStyleCnt="3">
        <dgm:presLayoutVars>
          <dgm:bulletEnabled val="1"/>
        </dgm:presLayoutVars>
      </dgm:prSet>
      <dgm:spPr/>
      <dgm:t>
        <a:bodyPr/>
        <a:lstStyle/>
        <a:p>
          <a:endParaRPr lang="es-EC"/>
        </a:p>
      </dgm:t>
    </dgm:pt>
    <dgm:pt modelId="{B1A1CEDD-08BB-4C3B-B396-6E80A921F631}" type="pres">
      <dgm:prSet presAssocID="{408C7E46-5091-4AE1-93DB-9BC6642872A7}" presName="sibTrans" presStyleLbl="sibTrans2D1" presStyleIdx="0" presStyleCnt="2"/>
      <dgm:spPr/>
      <dgm:t>
        <a:bodyPr/>
        <a:lstStyle/>
        <a:p>
          <a:endParaRPr lang="es-MX"/>
        </a:p>
      </dgm:t>
    </dgm:pt>
    <dgm:pt modelId="{3F92129E-D522-49FD-8C0B-BB2BCEAF0F3D}" type="pres">
      <dgm:prSet presAssocID="{408C7E46-5091-4AE1-93DB-9BC6642872A7}" presName="connectorText" presStyleLbl="sibTrans2D1" presStyleIdx="0" presStyleCnt="2"/>
      <dgm:spPr/>
      <dgm:t>
        <a:bodyPr/>
        <a:lstStyle/>
        <a:p>
          <a:endParaRPr lang="es-MX"/>
        </a:p>
      </dgm:t>
    </dgm:pt>
    <dgm:pt modelId="{664A0BF9-D799-442B-994E-97F406B6D843}" type="pres">
      <dgm:prSet presAssocID="{164443BC-B0F2-44C6-BD98-B770BB1C586F}" presName="node" presStyleLbl="node1" presStyleIdx="1" presStyleCnt="3">
        <dgm:presLayoutVars>
          <dgm:bulletEnabled val="1"/>
        </dgm:presLayoutVars>
      </dgm:prSet>
      <dgm:spPr/>
      <dgm:t>
        <a:bodyPr/>
        <a:lstStyle/>
        <a:p>
          <a:endParaRPr lang="es-EC"/>
        </a:p>
      </dgm:t>
    </dgm:pt>
    <dgm:pt modelId="{480688F6-4058-446C-B1BE-2B8CCE046D48}" type="pres">
      <dgm:prSet presAssocID="{2D311BE1-AA80-4BEC-881E-C7E0DB07E24E}" presName="sibTrans" presStyleLbl="sibTrans2D1" presStyleIdx="1" presStyleCnt="2"/>
      <dgm:spPr/>
      <dgm:t>
        <a:bodyPr/>
        <a:lstStyle/>
        <a:p>
          <a:endParaRPr lang="es-MX"/>
        </a:p>
      </dgm:t>
    </dgm:pt>
    <dgm:pt modelId="{3BD1BA03-A768-4DE0-BFA5-FDE313971876}" type="pres">
      <dgm:prSet presAssocID="{2D311BE1-AA80-4BEC-881E-C7E0DB07E24E}" presName="connectorText" presStyleLbl="sibTrans2D1" presStyleIdx="1" presStyleCnt="2"/>
      <dgm:spPr/>
      <dgm:t>
        <a:bodyPr/>
        <a:lstStyle/>
        <a:p>
          <a:endParaRPr lang="es-MX"/>
        </a:p>
      </dgm:t>
    </dgm:pt>
    <dgm:pt modelId="{93395881-F9E0-4D18-8B7A-A4A20F35C323}" type="pres">
      <dgm:prSet presAssocID="{C6B3B246-D9B2-4ED1-A373-106FA59C7A57}" presName="node" presStyleLbl="node1" presStyleIdx="2" presStyleCnt="3">
        <dgm:presLayoutVars>
          <dgm:bulletEnabled val="1"/>
        </dgm:presLayoutVars>
      </dgm:prSet>
      <dgm:spPr/>
      <dgm:t>
        <a:bodyPr/>
        <a:lstStyle/>
        <a:p>
          <a:endParaRPr lang="es-MX"/>
        </a:p>
      </dgm:t>
    </dgm:pt>
  </dgm:ptLst>
  <dgm:cxnLst>
    <dgm:cxn modelId="{06BEF728-51BA-455B-8598-02A8AE0CC33B}" srcId="{3A253290-A612-49E9-9420-FC34578D28F2}" destId="{164443BC-B0F2-44C6-BD98-B770BB1C586F}" srcOrd="1" destOrd="0" parTransId="{3F13AD79-FD67-44C0-A86E-F05FAFF5E7FD}" sibTransId="{2D311BE1-AA80-4BEC-881E-C7E0DB07E24E}"/>
    <dgm:cxn modelId="{881E7A0C-A543-41C3-8827-6018530BDB38}" srcId="{3A253290-A612-49E9-9420-FC34578D28F2}" destId="{C6B3B246-D9B2-4ED1-A373-106FA59C7A57}" srcOrd="2" destOrd="0" parTransId="{1A31E267-3782-4FE7-9841-70391A7EFD1E}" sibTransId="{463CD546-C95D-4338-80E1-812C7C12546E}"/>
    <dgm:cxn modelId="{7E4CA6E3-88BF-4D7D-A840-93C7785D3A4D}" type="presOf" srcId="{164443BC-B0F2-44C6-BD98-B770BB1C586F}" destId="{664A0BF9-D799-442B-994E-97F406B6D843}" srcOrd="0" destOrd="0" presId="urn:microsoft.com/office/officeart/2005/8/layout/process2"/>
    <dgm:cxn modelId="{021CBD4C-57C2-4EC1-B4FA-338EA2C4A81D}" srcId="{3A253290-A612-49E9-9420-FC34578D28F2}" destId="{C48BD188-BC14-4E93-9EFB-B6155F692F5F}" srcOrd="0" destOrd="0" parTransId="{520F1944-D81A-478F-A704-68558438E1EC}" sibTransId="{408C7E46-5091-4AE1-93DB-9BC6642872A7}"/>
    <dgm:cxn modelId="{4213CEF0-3CDE-42A7-835F-AC20063A01C8}" type="presOf" srcId="{C48BD188-BC14-4E93-9EFB-B6155F692F5F}" destId="{51BAD9DD-1F8B-4A69-827B-42278EE0F65A}" srcOrd="0" destOrd="0" presId="urn:microsoft.com/office/officeart/2005/8/layout/process2"/>
    <dgm:cxn modelId="{622E00C4-ADEF-486B-8F98-CCF50680EC7D}" type="presOf" srcId="{3A253290-A612-49E9-9420-FC34578D28F2}" destId="{ACF6D15E-5268-47CB-B56A-5542302F61CD}" srcOrd="0" destOrd="0" presId="urn:microsoft.com/office/officeart/2005/8/layout/process2"/>
    <dgm:cxn modelId="{CCFD2246-3DAA-432C-AB24-ED335B9FF030}" type="presOf" srcId="{408C7E46-5091-4AE1-93DB-9BC6642872A7}" destId="{3F92129E-D522-49FD-8C0B-BB2BCEAF0F3D}" srcOrd="1" destOrd="0" presId="urn:microsoft.com/office/officeart/2005/8/layout/process2"/>
    <dgm:cxn modelId="{C19580F3-EDC4-4A1F-8346-FFABFF3BF391}" type="presOf" srcId="{2D311BE1-AA80-4BEC-881E-C7E0DB07E24E}" destId="{480688F6-4058-446C-B1BE-2B8CCE046D48}" srcOrd="0" destOrd="0" presId="urn:microsoft.com/office/officeart/2005/8/layout/process2"/>
    <dgm:cxn modelId="{B6B30407-F191-4A93-AA9A-D9BFDF810464}" type="presOf" srcId="{C6B3B246-D9B2-4ED1-A373-106FA59C7A57}" destId="{93395881-F9E0-4D18-8B7A-A4A20F35C323}" srcOrd="0" destOrd="0" presId="urn:microsoft.com/office/officeart/2005/8/layout/process2"/>
    <dgm:cxn modelId="{9ABA6A05-F017-4B21-BE3C-6074DD9BE2ED}" type="presOf" srcId="{408C7E46-5091-4AE1-93DB-9BC6642872A7}" destId="{B1A1CEDD-08BB-4C3B-B396-6E80A921F631}" srcOrd="0" destOrd="0" presId="urn:microsoft.com/office/officeart/2005/8/layout/process2"/>
    <dgm:cxn modelId="{05755982-76FB-4024-A118-E137D61CB4CB}" type="presOf" srcId="{2D311BE1-AA80-4BEC-881E-C7E0DB07E24E}" destId="{3BD1BA03-A768-4DE0-BFA5-FDE313971876}" srcOrd="1" destOrd="0" presId="urn:microsoft.com/office/officeart/2005/8/layout/process2"/>
    <dgm:cxn modelId="{2ECC5AE7-A2F3-49D0-9AFC-7AF81F7A2F37}" type="presParOf" srcId="{ACF6D15E-5268-47CB-B56A-5542302F61CD}" destId="{51BAD9DD-1F8B-4A69-827B-42278EE0F65A}" srcOrd="0" destOrd="0" presId="urn:microsoft.com/office/officeart/2005/8/layout/process2"/>
    <dgm:cxn modelId="{E0B913A1-0B21-409F-96CB-ABAE9FDC6764}" type="presParOf" srcId="{ACF6D15E-5268-47CB-B56A-5542302F61CD}" destId="{B1A1CEDD-08BB-4C3B-B396-6E80A921F631}" srcOrd="1" destOrd="0" presId="urn:microsoft.com/office/officeart/2005/8/layout/process2"/>
    <dgm:cxn modelId="{7D6FB27A-5205-467C-89BE-2D83FD263A6B}" type="presParOf" srcId="{B1A1CEDD-08BB-4C3B-B396-6E80A921F631}" destId="{3F92129E-D522-49FD-8C0B-BB2BCEAF0F3D}" srcOrd="0" destOrd="0" presId="urn:microsoft.com/office/officeart/2005/8/layout/process2"/>
    <dgm:cxn modelId="{4094A537-7B6C-4226-BD45-48A232BF7527}" type="presParOf" srcId="{ACF6D15E-5268-47CB-B56A-5542302F61CD}" destId="{664A0BF9-D799-442B-994E-97F406B6D843}" srcOrd="2" destOrd="0" presId="urn:microsoft.com/office/officeart/2005/8/layout/process2"/>
    <dgm:cxn modelId="{94B264C4-A4AB-44E5-A25F-CCB6F50CBD46}" type="presParOf" srcId="{ACF6D15E-5268-47CB-B56A-5542302F61CD}" destId="{480688F6-4058-446C-B1BE-2B8CCE046D48}" srcOrd="3" destOrd="0" presId="urn:microsoft.com/office/officeart/2005/8/layout/process2"/>
    <dgm:cxn modelId="{153C1C6B-5B02-4DDA-8450-35D7FE2732CE}" type="presParOf" srcId="{480688F6-4058-446C-B1BE-2B8CCE046D48}" destId="{3BD1BA03-A768-4DE0-BFA5-FDE313971876}" srcOrd="0" destOrd="0" presId="urn:microsoft.com/office/officeart/2005/8/layout/process2"/>
    <dgm:cxn modelId="{19DA5C58-566F-40F3-8353-4A649C3DB1CE}" type="presParOf" srcId="{ACF6D15E-5268-47CB-B56A-5542302F61CD}" destId="{93395881-F9E0-4D18-8B7A-A4A20F35C323}" srcOrd="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8AF0F7-7545-4B1A-AB3A-949BA23C13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1607046B-AF92-450D-B68C-004E5C53FC99}">
      <dgm:prSet phldrT="[Texto]"/>
      <dgm:spPr>
        <a:solidFill>
          <a:srgbClr val="0070C0"/>
        </a:solidFill>
      </dgm:spPr>
      <dgm:t>
        <a:bodyPr/>
        <a:lstStyle/>
        <a:p>
          <a:r>
            <a:rPr lang="es-EC" dirty="0" smtClean="0"/>
            <a:t>Pasear</a:t>
          </a:r>
          <a:endParaRPr lang="es-EC" dirty="0"/>
        </a:p>
      </dgm:t>
    </dgm:pt>
    <dgm:pt modelId="{4F020073-093A-4A3C-B030-E497C4CC874B}" type="parTrans" cxnId="{B8DAAFCA-8209-41E2-BAA0-49586D862EAC}">
      <dgm:prSet/>
      <dgm:spPr/>
      <dgm:t>
        <a:bodyPr/>
        <a:lstStyle/>
        <a:p>
          <a:endParaRPr lang="es-EC"/>
        </a:p>
      </dgm:t>
    </dgm:pt>
    <dgm:pt modelId="{32C2D717-2A0D-4CB9-B2FD-DAC50A53CDF4}" type="sibTrans" cxnId="{B8DAAFCA-8209-41E2-BAA0-49586D862EAC}">
      <dgm:prSet/>
      <dgm:spPr/>
      <dgm:t>
        <a:bodyPr/>
        <a:lstStyle/>
        <a:p>
          <a:endParaRPr lang="es-EC"/>
        </a:p>
      </dgm:t>
    </dgm:pt>
    <dgm:pt modelId="{73E32528-0FD7-46F9-A61E-1489474E2998}">
      <dgm:prSet phldrT="[Texto]"/>
      <dgm:spPr>
        <a:solidFill>
          <a:srgbClr val="0070C0"/>
        </a:solidFill>
      </dgm:spPr>
      <dgm:t>
        <a:bodyPr/>
        <a:lstStyle/>
        <a:p>
          <a:r>
            <a:rPr lang="es-EC" dirty="0" smtClean="0"/>
            <a:t>Atrás</a:t>
          </a:r>
          <a:endParaRPr lang="es-EC" dirty="0"/>
        </a:p>
      </dgm:t>
    </dgm:pt>
    <dgm:pt modelId="{FFCD6A95-47ED-41D2-9FAA-4BE1B9E5C863}" type="parTrans" cxnId="{4E912CDA-627A-4037-989F-89A76EA43A38}">
      <dgm:prSet/>
      <dgm:spPr/>
      <dgm:t>
        <a:bodyPr/>
        <a:lstStyle/>
        <a:p>
          <a:endParaRPr lang="es-EC"/>
        </a:p>
      </dgm:t>
    </dgm:pt>
    <dgm:pt modelId="{E2290E69-121C-4319-81E8-0B6A9522090A}" type="sibTrans" cxnId="{4E912CDA-627A-4037-989F-89A76EA43A38}">
      <dgm:prSet/>
      <dgm:spPr/>
      <dgm:t>
        <a:bodyPr/>
        <a:lstStyle/>
        <a:p>
          <a:endParaRPr lang="es-EC"/>
        </a:p>
      </dgm:t>
    </dgm:pt>
    <dgm:pt modelId="{AA73FE47-5A5E-4FBE-A3B2-BCBF325CCFEC}">
      <dgm:prSet phldrT="[Texto]"/>
      <dgm:spPr>
        <a:solidFill>
          <a:schemeClr val="accent1">
            <a:alpha val="90000"/>
          </a:schemeClr>
        </a:solidFill>
      </dgm:spPr>
      <dgm:t>
        <a:bodyPr/>
        <a:lstStyle/>
        <a:p>
          <a:r>
            <a:rPr lang="es-EC" dirty="0" smtClean="0">
              <a:solidFill>
                <a:schemeClr val="tx1"/>
              </a:solidFill>
            </a:rPr>
            <a:t>Velocidad límite</a:t>
          </a:r>
          <a:endParaRPr lang="es-EC" dirty="0">
            <a:solidFill>
              <a:schemeClr val="tx1"/>
            </a:solidFill>
          </a:endParaRPr>
        </a:p>
      </dgm:t>
    </dgm:pt>
    <dgm:pt modelId="{D4B1246D-ECB2-4487-AE98-426C36957A16}" type="parTrans" cxnId="{917CAF99-B360-49CF-93FF-0275C15AA584}">
      <dgm:prSet/>
      <dgm:spPr/>
      <dgm:t>
        <a:bodyPr/>
        <a:lstStyle/>
        <a:p>
          <a:endParaRPr lang="es-EC"/>
        </a:p>
      </dgm:t>
    </dgm:pt>
    <dgm:pt modelId="{52B8B731-AD5A-4D40-B3A7-C5E8C8E1D470}" type="sibTrans" cxnId="{917CAF99-B360-49CF-93FF-0275C15AA584}">
      <dgm:prSet/>
      <dgm:spPr/>
      <dgm:t>
        <a:bodyPr/>
        <a:lstStyle/>
        <a:p>
          <a:endParaRPr lang="es-EC"/>
        </a:p>
      </dgm:t>
    </dgm:pt>
    <dgm:pt modelId="{657F40D7-B9EE-46DA-885D-CA51FE1848E4}">
      <dgm:prSet phldrT="[Texto]"/>
      <dgm:spPr>
        <a:solidFill>
          <a:srgbClr val="0070C0"/>
        </a:solidFill>
      </dgm:spPr>
      <dgm:t>
        <a:bodyPr/>
        <a:lstStyle/>
        <a:p>
          <a:r>
            <a:rPr lang="es-EC" dirty="0" smtClean="0"/>
            <a:t>Distancia</a:t>
          </a:r>
          <a:endParaRPr lang="es-EC" dirty="0"/>
        </a:p>
      </dgm:t>
    </dgm:pt>
    <dgm:pt modelId="{FC3BD8DD-1EBF-425A-BA24-C7B10769EB62}" type="parTrans" cxnId="{3AF1E94F-81A0-42CA-87AC-BBA627DB0010}">
      <dgm:prSet/>
      <dgm:spPr/>
      <dgm:t>
        <a:bodyPr/>
        <a:lstStyle/>
        <a:p>
          <a:endParaRPr lang="es-EC"/>
        </a:p>
      </dgm:t>
    </dgm:pt>
    <dgm:pt modelId="{42B5A7CE-8CE8-4797-B691-2A74ED9F1726}" type="sibTrans" cxnId="{3AF1E94F-81A0-42CA-87AC-BBA627DB0010}">
      <dgm:prSet/>
      <dgm:spPr/>
      <dgm:t>
        <a:bodyPr/>
        <a:lstStyle/>
        <a:p>
          <a:endParaRPr lang="es-EC"/>
        </a:p>
      </dgm:t>
    </dgm:pt>
    <dgm:pt modelId="{B31019B4-C81B-41B2-A511-0E791D3C76E5}">
      <dgm:prSet phldrT="[Texto]"/>
      <dgm:spPr>
        <a:solidFill>
          <a:schemeClr val="accent1">
            <a:alpha val="90000"/>
          </a:schemeClr>
        </a:solidFill>
      </dgm:spPr>
      <dgm:t>
        <a:bodyPr/>
        <a:lstStyle/>
        <a:p>
          <a:r>
            <a:rPr lang="es-EC" dirty="0" smtClean="0">
              <a:solidFill>
                <a:schemeClr val="tx1"/>
              </a:solidFill>
            </a:rPr>
            <a:t>Evadir de cerca</a:t>
          </a:r>
          <a:endParaRPr lang="es-EC" dirty="0">
            <a:solidFill>
              <a:schemeClr val="tx1"/>
            </a:solidFill>
          </a:endParaRPr>
        </a:p>
      </dgm:t>
    </dgm:pt>
    <dgm:pt modelId="{65AF6E01-83EC-4E61-96A3-4BAAE504DAF0}" type="parTrans" cxnId="{2281C089-234B-47FD-9A15-D963819A4ABF}">
      <dgm:prSet/>
      <dgm:spPr/>
      <dgm:t>
        <a:bodyPr/>
        <a:lstStyle/>
        <a:p>
          <a:endParaRPr lang="es-EC"/>
        </a:p>
      </dgm:t>
    </dgm:pt>
    <dgm:pt modelId="{716021D3-D623-40EB-8127-4E13E4B89A0F}" type="sibTrans" cxnId="{2281C089-234B-47FD-9A15-D963819A4ABF}">
      <dgm:prSet/>
      <dgm:spPr/>
      <dgm:t>
        <a:bodyPr/>
        <a:lstStyle/>
        <a:p>
          <a:endParaRPr lang="es-EC"/>
        </a:p>
      </dgm:t>
    </dgm:pt>
    <dgm:pt modelId="{8B5B7CF7-7938-49C3-A288-EDDAD620EE02}">
      <dgm:prSet phldrT="[Texto]"/>
      <dgm:spPr>
        <a:solidFill>
          <a:schemeClr val="accent1">
            <a:alpha val="90000"/>
          </a:schemeClr>
        </a:solidFill>
      </dgm:spPr>
      <dgm:t>
        <a:bodyPr/>
        <a:lstStyle/>
        <a:p>
          <a:r>
            <a:rPr lang="es-EC" dirty="0" smtClean="0">
              <a:solidFill>
                <a:schemeClr val="tx1"/>
              </a:solidFill>
            </a:rPr>
            <a:t>Distancia en mm</a:t>
          </a:r>
          <a:endParaRPr lang="es-EC" dirty="0">
            <a:solidFill>
              <a:schemeClr val="tx1"/>
            </a:solidFill>
          </a:endParaRPr>
        </a:p>
      </dgm:t>
    </dgm:pt>
    <dgm:pt modelId="{9D7ED596-1038-4593-8C3F-8101CEE4D4F8}" type="parTrans" cxnId="{C9A5FECE-D539-4D49-8F3C-D003B9B68928}">
      <dgm:prSet/>
      <dgm:spPr/>
      <dgm:t>
        <a:bodyPr/>
        <a:lstStyle/>
        <a:p>
          <a:endParaRPr lang="es-EC"/>
        </a:p>
      </dgm:t>
    </dgm:pt>
    <dgm:pt modelId="{67BDC6C3-A8C7-41DB-A3E1-37113171C73D}" type="sibTrans" cxnId="{C9A5FECE-D539-4D49-8F3C-D003B9B68928}">
      <dgm:prSet/>
      <dgm:spPr/>
      <dgm:t>
        <a:bodyPr/>
        <a:lstStyle/>
        <a:p>
          <a:endParaRPr lang="es-EC"/>
        </a:p>
      </dgm:t>
    </dgm:pt>
    <dgm:pt modelId="{1949F16D-906F-4680-860B-4CC2E8B9029A}">
      <dgm:prSet/>
      <dgm:spPr>
        <a:solidFill>
          <a:schemeClr val="accent1">
            <a:alpha val="90000"/>
          </a:schemeClr>
        </a:solidFill>
      </dgm:spPr>
      <dgm:t>
        <a:bodyPr/>
        <a:lstStyle/>
        <a:p>
          <a:r>
            <a:rPr lang="es-EC" dirty="0" smtClean="0">
              <a:solidFill>
                <a:schemeClr val="tx1"/>
              </a:solidFill>
            </a:rPr>
            <a:t>Grupo Parar</a:t>
          </a:r>
          <a:endParaRPr lang="es-EC" dirty="0">
            <a:solidFill>
              <a:schemeClr val="tx1"/>
            </a:solidFill>
          </a:endParaRPr>
        </a:p>
      </dgm:t>
    </dgm:pt>
    <dgm:pt modelId="{1522BFC0-6EBA-4EDA-BABD-83BFC3B7057D}" type="parTrans" cxnId="{60413AA3-28CB-4D71-8A23-5DF164424157}">
      <dgm:prSet/>
      <dgm:spPr/>
      <dgm:t>
        <a:bodyPr/>
        <a:lstStyle/>
        <a:p>
          <a:endParaRPr lang="es-EC"/>
        </a:p>
      </dgm:t>
    </dgm:pt>
    <dgm:pt modelId="{8D68042A-B960-4527-B400-8D5C95946233}" type="sibTrans" cxnId="{60413AA3-28CB-4D71-8A23-5DF164424157}">
      <dgm:prSet/>
      <dgm:spPr/>
      <dgm:t>
        <a:bodyPr/>
        <a:lstStyle/>
        <a:p>
          <a:endParaRPr lang="es-EC"/>
        </a:p>
      </dgm:t>
    </dgm:pt>
    <dgm:pt modelId="{BBD429E2-A188-42F8-B2B6-BF538D96C258}">
      <dgm:prSet/>
      <dgm:spPr>
        <a:solidFill>
          <a:srgbClr val="0070C0"/>
        </a:solidFill>
      </dgm:spPr>
      <dgm:t>
        <a:bodyPr/>
        <a:lstStyle/>
        <a:p>
          <a:r>
            <a:rPr lang="es-EC" dirty="0" smtClean="0"/>
            <a:t>Parar</a:t>
          </a:r>
          <a:endParaRPr lang="es-EC" dirty="0"/>
        </a:p>
      </dgm:t>
    </dgm:pt>
    <dgm:pt modelId="{4ADA4015-84FF-43CB-8101-CD7C97D8B5AA}" type="sibTrans" cxnId="{58849D9A-324A-4A20-94B2-C66738AA2643}">
      <dgm:prSet/>
      <dgm:spPr/>
      <dgm:t>
        <a:bodyPr/>
        <a:lstStyle/>
        <a:p>
          <a:endParaRPr lang="es-EC"/>
        </a:p>
      </dgm:t>
    </dgm:pt>
    <dgm:pt modelId="{75F998BE-2BE1-4CB6-A381-12726E8F84B0}" type="parTrans" cxnId="{58849D9A-324A-4A20-94B2-C66738AA2643}">
      <dgm:prSet/>
      <dgm:spPr/>
      <dgm:t>
        <a:bodyPr/>
        <a:lstStyle/>
        <a:p>
          <a:endParaRPr lang="es-EC"/>
        </a:p>
      </dgm:t>
    </dgm:pt>
    <dgm:pt modelId="{3AA1423D-8BFD-4B02-B24E-0BF5B5AB2776}">
      <dgm:prSet phldrT="[Texto]"/>
      <dgm:spPr>
        <a:solidFill>
          <a:schemeClr val="accent1">
            <a:alpha val="90000"/>
          </a:schemeClr>
        </a:solidFill>
      </dgm:spPr>
      <dgm:t>
        <a:bodyPr/>
        <a:lstStyle/>
        <a:p>
          <a:r>
            <a:rPr lang="es-EC" dirty="0" smtClean="0">
              <a:solidFill>
                <a:schemeClr val="tx1"/>
              </a:solidFill>
            </a:rPr>
            <a:t>Evadir de cerca </a:t>
          </a:r>
          <a:endParaRPr lang="es-EC" dirty="0">
            <a:solidFill>
              <a:schemeClr val="tx1"/>
            </a:solidFill>
          </a:endParaRPr>
        </a:p>
      </dgm:t>
    </dgm:pt>
    <dgm:pt modelId="{2F708107-A19E-42D9-B36C-C82451113827}" type="sibTrans" cxnId="{7E14EC60-BF06-481F-B2F1-AABD3545A39A}">
      <dgm:prSet/>
      <dgm:spPr/>
      <dgm:t>
        <a:bodyPr/>
        <a:lstStyle/>
        <a:p>
          <a:endParaRPr lang="es-EC"/>
        </a:p>
      </dgm:t>
    </dgm:pt>
    <dgm:pt modelId="{931C4D4C-023E-417A-A88C-A4A1EEE86838}" type="parTrans" cxnId="{7E14EC60-BF06-481F-B2F1-AABD3545A39A}">
      <dgm:prSet/>
      <dgm:spPr/>
      <dgm:t>
        <a:bodyPr/>
        <a:lstStyle/>
        <a:p>
          <a:endParaRPr lang="es-EC"/>
        </a:p>
      </dgm:t>
    </dgm:pt>
    <dgm:pt modelId="{D3FAEC81-C48C-411C-9474-26280E017CB3}">
      <dgm:prSet/>
      <dgm:spPr>
        <a:solidFill>
          <a:srgbClr val="0070C0"/>
        </a:solidFill>
      </dgm:spPr>
      <dgm:t>
        <a:bodyPr/>
        <a:lstStyle/>
        <a:p>
          <a:r>
            <a:rPr lang="es-EC" dirty="0" smtClean="0"/>
            <a:t>Conducir</a:t>
          </a:r>
          <a:endParaRPr lang="es-EC" dirty="0"/>
        </a:p>
      </dgm:t>
    </dgm:pt>
    <dgm:pt modelId="{8C1A1E0D-B9E9-49E5-B3B2-5C607260142E}" type="parTrans" cxnId="{03D806C6-8ADB-41CD-8CD7-DEDED7104643}">
      <dgm:prSet/>
      <dgm:spPr/>
      <dgm:t>
        <a:bodyPr/>
        <a:lstStyle/>
        <a:p>
          <a:endParaRPr lang="es-EC"/>
        </a:p>
      </dgm:t>
    </dgm:pt>
    <dgm:pt modelId="{3EB967B4-C929-461C-81AC-E87F958AAD18}" type="sibTrans" cxnId="{03D806C6-8ADB-41CD-8CD7-DEDED7104643}">
      <dgm:prSet/>
      <dgm:spPr/>
      <dgm:t>
        <a:bodyPr/>
        <a:lstStyle/>
        <a:p>
          <a:endParaRPr lang="es-EC"/>
        </a:p>
      </dgm:t>
    </dgm:pt>
    <dgm:pt modelId="{73DB9BFF-6427-4205-A43D-78FB98DD54A0}">
      <dgm:prSet phldrT="[Texto]"/>
      <dgm:spPr>
        <a:solidFill>
          <a:schemeClr val="accent1">
            <a:alpha val="90000"/>
          </a:schemeClr>
        </a:solidFill>
      </dgm:spPr>
      <dgm:t>
        <a:bodyPr/>
        <a:lstStyle/>
        <a:p>
          <a:r>
            <a:rPr lang="es-EC" dirty="0" smtClean="0">
              <a:solidFill>
                <a:schemeClr val="tx1"/>
              </a:solidFill>
            </a:rPr>
            <a:t>Velocidad constante</a:t>
          </a:r>
          <a:endParaRPr lang="es-EC" dirty="0">
            <a:solidFill>
              <a:schemeClr val="tx1"/>
            </a:solidFill>
          </a:endParaRPr>
        </a:p>
      </dgm:t>
    </dgm:pt>
    <dgm:pt modelId="{C4512A4B-6433-4DFC-8596-13B05951DE17}" type="parTrans" cxnId="{F669649F-9F3B-4864-AD7C-FE3A79C4A3BF}">
      <dgm:prSet/>
      <dgm:spPr/>
      <dgm:t>
        <a:bodyPr/>
        <a:lstStyle/>
        <a:p>
          <a:endParaRPr lang="es-EC"/>
        </a:p>
      </dgm:t>
    </dgm:pt>
    <dgm:pt modelId="{13978FF4-7C61-44BD-8348-52E10E926FE9}" type="sibTrans" cxnId="{F669649F-9F3B-4864-AD7C-FE3A79C4A3BF}">
      <dgm:prSet/>
      <dgm:spPr/>
      <dgm:t>
        <a:bodyPr/>
        <a:lstStyle/>
        <a:p>
          <a:endParaRPr lang="es-EC"/>
        </a:p>
      </dgm:t>
    </dgm:pt>
    <dgm:pt modelId="{4E358E83-245C-4950-A600-7216DEAAFA66}">
      <dgm:prSet phldrT="[Texto]"/>
      <dgm:spPr>
        <a:solidFill>
          <a:schemeClr val="accent1">
            <a:alpha val="90000"/>
          </a:schemeClr>
        </a:solidFill>
      </dgm:spPr>
      <dgm:t>
        <a:bodyPr/>
        <a:lstStyle/>
        <a:p>
          <a:r>
            <a:rPr lang="es-EC" dirty="0" smtClean="0">
              <a:solidFill>
                <a:schemeClr val="tx1"/>
              </a:solidFill>
            </a:rPr>
            <a:t>Evadir de lejos</a:t>
          </a:r>
          <a:endParaRPr lang="es-EC" dirty="0">
            <a:solidFill>
              <a:schemeClr val="tx1"/>
            </a:solidFill>
          </a:endParaRPr>
        </a:p>
      </dgm:t>
    </dgm:pt>
    <dgm:pt modelId="{4C73FBAE-CBC2-4595-8C97-F39812957954}" type="parTrans" cxnId="{1FC3F34F-9CB4-40C0-A9CF-EED69971587F}">
      <dgm:prSet/>
      <dgm:spPr/>
      <dgm:t>
        <a:bodyPr/>
        <a:lstStyle/>
        <a:p>
          <a:endParaRPr lang="es-EC"/>
        </a:p>
      </dgm:t>
    </dgm:pt>
    <dgm:pt modelId="{A7D4F400-9E63-4B22-A486-5D44F38273D7}" type="sibTrans" cxnId="{1FC3F34F-9CB4-40C0-A9CF-EED69971587F}">
      <dgm:prSet/>
      <dgm:spPr/>
      <dgm:t>
        <a:bodyPr/>
        <a:lstStyle/>
        <a:p>
          <a:endParaRPr lang="es-EC"/>
        </a:p>
      </dgm:t>
    </dgm:pt>
    <dgm:pt modelId="{ACD85057-E855-4BEB-B42E-427F6C649304}">
      <dgm:prSet phldrT="[Texto]"/>
      <dgm:spPr>
        <a:solidFill>
          <a:schemeClr val="accent1">
            <a:alpha val="90000"/>
          </a:schemeClr>
        </a:solidFill>
      </dgm:spPr>
      <dgm:t>
        <a:bodyPr/>
        <a:lstStyle/>
        <a:p>
          <a:r>
            <a:rPr lang="es-EC" dirty="0" smtClean="0">
              <a:solidFill>
                <a:schemeClr val="tx1"/>
              </a:solidFill>
            </a:rPr>
            <a:t>Velocidad constante</a:t>
          </a:r>
          <a:endParaRPr lang="es-EC" dirty="0">
            <a:solidFill>
              <a:schemeClr val="tx1"/>
            </a:solidFill>
          </a:endParaRPr>
        </a:p>
      </dgm:t>
    </dgm:pt>
    <dgm:pt modelId="{0000D709-E570-4BF2-8F1C-376F70AF1A66}" type="parTrans" cxnId="{3A8FD395-DA86-4B93-BAA3-CCFD770D4595}">
      <dgm:prSet/>
      <dgm:spPr/>
      <dgm:t>
        <a:bodyPr/>
        <a:lstStyle/>
        <a:p>
          <a:endParaRPr lang="es-EC"/>
        </a:p>
      </dgm:t>
    </dgm:pt>
    <dgm:pt modelId="{2F494072-1AFB-4A64-A50D-4678772D44E4}" type="sibTrans" cxnId="{3A8FD395-DA86-4B93-BAA3-CCFD770D4595}">
      <dgm:prSet/>
      <dgm:spPr/>
      <dgm:t>
        <a:bodyPr/>
        <a:lstStyle/>
        <a:p>
          <a:endParaRPr lang="es-EC"/>
        </a:p>
      </dgm:t>
    </dgm:pt>
    <dgm:pt modelId="{7935A07C-9EE0-4130-89C7-1BCCDD3E49DD}">
      <dgm:prSet phldrT="[Texto]"/>
      <dgm:spPr>
        <a:solidFill>
          <a:schemeClr val="accent1">
            <a:alpha val="90000"/>
          </a:schemeClr>
        </a:solidFill>
      </dgm:spPr>
      <dgm:t>
        <a:bodyPr/>
        <a:lstStyle/>
        <a:p>
          <a:r>
            <a:rPr lang="es-EC" dirty="0" smtClean="0">
              <a:solidFill>
                <a:schemeClr val="tx1"/>
              </a:solidFill>
            </a:rPr>
            <a:t>Evadir de lejos</a:t>
          </a:r>
          <a:endParaRPr lang="es-EC" dirty="0">
            <a:solidFill>
              <a:schemeClr val="tx1"/>
            </a:solidFill>
          </a:endParaRPr>
        </a:p>
      </dgm:t>
    </dgm:pt>
    <dgm:pt modelId="{9F3FAE90-141F-4624-8B46-C524A002B0EA}" type="parTrans" cxnId="{10BC4F22-84CB-4B11-8ED8-2EE0A31E6786}">
      <dgm:prSet/>
      <dgm:spPr/>
      <dgm:t>
        <a:bodyPr/>
        <a:lstStyle/>
        <a:p>
          <a:endParaRPr lang="es-EC"/>
        </a:p>
      </dgm:t>
    </dgm:pt>
    <dgm:pt modelId="{10E4336B-6D7F-4664-9619-1D625D2BBC0E}" type="sibTrans" cxnId="{10BC4F22-84CB-4B11-8ED8-2EE0A31E6786}">
      <dgm:prSet/>
      <dgm:spPr/>
      <dgm:t>
        <a:bodyPr/>
        <a:lstStyle/>
        <a:p>
          <a:endParaRPr lang="es-EC"/>
        </a:p>
      </dgm:t>
    </dgm:pt>
    <dgm:pt modelId="{6FFE23E1-A77B-498A-BD92-B88EDB1F1E14}">
      <dgm:prSet/>
      <dgm:spPr>
        <a:solidFill>
          <a:schemeClr val="accent1">
            <a:alpha val="90000"/>
          </a:schemeClr>
        </a:solidFill>
      </dgm:spPr>
      <dgm:t>
        <a:bodyPr/>
        <a:lstStyle/>
        <a:p>
          <a:r>
            <a:rPr lang="es-EC" dirty="0" smtClean="0">
              <a:solidFill>
                <a:schemeClr val="tx1"/>
              </a:solidFill>
            </a:rPr>
            <a:t>Evadir de lejos </a:t>
          </a:r>
          <a:endParaRPr lang="es-EC" dirty="0">
            <a:solidFill>
              <a:schemeClr val="tx1"/>
            </a:solidFill>
          </a:endParaRPr>
        </a:p>
      </dgm:t>
    </dgm:pt>
    <dgm:pt modelId="{0A36A89D-095E-410D-BBA0-F8305FDDAF9D}" type="parTrans" cxnId="{387B6B6D-232C-48D3-9363-43DDAFA4CDEA}">
      <dgm:prSet/>
      <dgm:spPr/>
      <dgm:t>
        <a:bodyPr/>
        <a:lstStyle/>
        <a:p>
          <a:endParaRPr lang="es-EC"/>
        </a:p>
      </dgm:t>
    </dgm:pt>
    <dgm:pt modelId="{F8683C32-0A5C-4AAC-B9C1-1C75BDBB6268}" type="sibTrans" cxnId="{387B6B6D-232C-48D3-9363-43DDAFA4CDEA}">
      <dgm:prSet/>
      <dgm:spPr/>
      <dgm:t>
        <a:bodyPr/>
        <a:lstStyle/>
        <a:p>
          <a:endParaRPr lang="es-EC"/>
        </a:p>
      </dgm:t>
    </dgm:pt>
    <dgm:pt modelId="{C4703ADA-044F-4702-9D42-B63BAF77C2B6}">
      <dgm:prSet/>
      <dgm:spPr>
        <a:solidFill>
          <a:schemeClr val="accent1">
            <a:alpha val="90000"/>
          </a:schemeClr>
        </a:solidFill>
      </dgm:spPr>
      <dgm:t>
        <a:bodyPr/>
        <a:lstStyle/>
        <a:p>
          <a:r>
            <a:rPr lang="es-EC" dirty="0" smtClean="0">
              <a:solidFill>
                <a:schemeClr val="tx1"/>
              </a:solidFill>
            </a:rPr>
            <a:t>Evadir de cerca</a:t>
          </a:r>
          <a:endParaRPr lang="es-EC" dirty="0">
            <a:solidFill>
              <a:schemeClr val="tx1"/>
            </a:solidFill>
          </a:endParaRPr>
        </a:p>
      </dgm:t>
    </dgm:pt>
    <dgm:pt modelId="{DD856F67-BC55-45F6-8021-31388B664FAE}" type="parTrans" cxnId="{04F11F57-E8F1-4592-8762-3D8108214A72}">
      <dgm:prSet/>
      <dgm:spPr/>
      <dgm:t>
        <a:bodyPr/>
        <a:lstStyle/>
        <a:p>
          <a:endParaRPr lang="es-EC"/>
        </a:p>
      </dgm:t>
    </dgm:pt>
    <dgm:pt modelId="{C0C1DF3E-A09B-4959-967C-2FCECF941476}" type="sibTrans" cxnId="{04F11F57-E8F1-4592-8762-3D8108214A72}">
      <dgm:prSet/>
      <dgm:spPr/>
      <dgm:t>
        <a:bodyPr/>
        <a:lstStyle/>
        <a:p>
          <a:endParaRPr lang="es-EC"/>
        </a:p>
      </dgm:t>
    </dgm:pt>
    <dgm:pt modelId="{C91F2079-274C-4BB7-80C5-34A092291C18}">
      <dgm:prSet/>
      <dgm:spPr>
        <a:solidFill>
          <a:schemeClr val="accent1">
            <a:alpha val="90000"/>
          </a:schemeClr>
        </a:solidFill>
      </dgm:spPr>
      <dgm:t>
        <a:bodyPr/>
        <a:lstStyle/>
        <a:p>
          <a:r>
            <a:rPr lang="es-EC" dirty="0" smtClean="0">
              <a:solidFill>
                <a:schemeClr val="tx1"/>
              </a:solidFill>
            </a:rPr>
            <a:t>Ángulo </a:t>
          </a:r>
          <a:endParaRPr lang="es-EC" dirty="0">
            <a:solidFill>
              <a:schemeClr val="tx1"/>
            </a:solidFill>
          </a:endParaRPr>
        </a:p>
      </dgm:t>
    </dgm:pt>
    <dgm:pt modelId="{C63884FE-2607-4A44-B078-93170E547266}" type="parTrans" cxnId="{9A3EB5BD-AFB6-4460-86F3-E6A201150987}">
      <dgm:prSet/>
      <dgm:spPr/>
      <dgm:t>
        <a:bodyPr/>
        <a:lstStyle/>
        <a:p>
          <a:endParaRPr lang="es-EC"/>
        </a:p>
      </dgm:t>
    </dgm:pt>
    <dgm:pt modelId="{07B37CC3-43F7-4CB9-8B0C-0E123CBC857A}" type="sibTrans" cxnId="{9A3EB5BD-AFB6-4460-86F3-E6A201150987}">
      <dgm:prSet/>
      <dgm:spPr/>
      <dgm:t>
        <a:bodyPr/>
        <a:lstStyle/>
        <a:p>
          <a:endParaRPr lang="es-EC"/>
        </a:p>
      </dgm:t>
    </dgm:pt>
    <dgm:pt modelId="{F7671634-87E1-4981-B229-0C7A532135FE}">
      <dgm:prSet/>
      <dgm:spPr>
        <a:solidFill>
          <a:schemeClr val="accent1">
            <a:alpha val="90000"/>
          </a:schemeClr>
        </a:solidFill>
      </dgm:spPr>
      <dgm:t>
        <a:bodyPr/>
        <a:lstStyle/>
        <a:p>
          <a:r>
            <a:rPr lang="es-EC" dirty="0" smtClean="0">
              <a:solidFill>
                <a:schemeClr val="tx1"/>
              </a:solidFill>
            </a:rPr>
            <a:t>Velocidad</a:t>
          </a:r>
          <a:endParaRPr lang="es-EC" dirty="0">
            <a:solidFill>
              <a:schemeClr val="tx1"/>
            </a:solidFill>
          </a:endParaRPr>
        </a:p>
      </dgm:t>
    </dgm:pt>
    <dgm:pt modelId="{2B3DE2FE-6C1E-433E-A82F-33E874327B56}" type="parTrans" cxnId="{DDC16A4E-7AB8-4C19-A3BF-A776DD1A3A3C}">
      <dgm:prSet/>
      <dgm:spPr/>
      <dgm:t>
        <a:bodyPr/>
        <a:lstStyle/>
        <a:p>
          <a:endParaRPr lang="es-EC"/>
        </a:p>
      </dgm:t>
    </dgm:pt>
    <dgm:pt modelId="{BEBB4A12-052F-4725-B647-6189DAB4460C}" type="sibTrans" cxnId="{DDC16A4E-7AB8-4C19-A3BF-A776DD1A3A3C}">
      <dgm:prSet/>
      <dgm:spPr/>
      <dgm:t>
        <a:bodyPr/>
        <a:lstStyle/>
        <a:p>
          <a:endParaRPr lang="es-EC"/>
        </a:p>
      </dgm:t>
    </dgm:pt>
    <dgm:pt modelId="{94D425F0-D5CD-4EBD-AFD5-198EAFD4936C}" type="pres">
      <dgm:prSet presAssocID="{E58AF0F7-7545-4B1A-AB3A-949BA23C13BE}" presName="Name0" presStyleCnt="0">
        <dgm:presLayoutVars>
          <dgm:dir/>
          <dgm:animLvl val="lvl"/>
          <dgm:resizeHandles val="exact"/>
        </dgm:presLayoutVars>
      </dgm:prSet>
      <dgm:spPr/>
      <dgm:t>
        <a:bodyPr/>
        <a:lstStyle/>
        <a:p>
          <a:endParaRPr lang="es-MX"/>
        </a:p>
      </dgm:t>
    </dgm:pt>
    <dgm:pt modelId="{FA2A69A4-EF66-4859-98C5-A56EEF368894}" type="pres">
      <dgm:prSet presAssocID="{1607046B-AF92-450D-B68C-004E5C53FC99}" presName="linNode" presStyleCnt="0"/>
      <dgm:spPr/>
    </dgm:pt>
    <dgm:pt modelId="{738A0131-9B8C-4150-8BE9-AC2EB6591BA5}" type="pres">
      <dgm:prSet presAssocID="{1607046B-AF92-450D-B68C-004E5C53FC99}" presName="parentText" presStyleLbl="node1" presStyleIdx="0" presStyleCnt="5">
        <dgm:presLayoutVars>
          <dgm:chMax val="1"/>
          <dgm:bulletEnabled val="1"/>
        </dgm:presLayoutVars>
      </dgm:prSet>
      <dgm:spPr/>
      <dgm:t>
        <a:bodyPr/>
        <a:lstStyle/>
        <a:p>
          <a:endParaRPr lang="es-EC"/>
        </a:p>
      </dgm:t>
    </dgm:pt>
    <dgm:pt modelId="{9472A050-D4C8-48D4-8120-64E2C57E77C9}" type="pres">
      <dgm:prSet presAssocID="{1607046B-AF92-450D-B68C-004E5C53FC99}" presName="descendantText" presStyleLbl="alignAccFollowNode1" presStyleIdx="0" presStyleCnt="5" custLinFactNeighborX="922">
        <dgm:presLayoutVars>
          <dgm:bulletEnabled val="1"/>
        </dgm:presLayoutVars>
      </dgm:prSet>
      <dgm:spPr/>
      <dgm:t>
        <a:bodyPr/>
        <a:lstStyle/>
        <a:p>
          <a:endParaRPr lang="es-EC"/>
        </a:p>
      </dgm:t>
    </dgm:pt>
    <dgm:pt modelId="{4C62B9C5-B960-4723-9C81-9A78FADD0043}" type="pres">
      <dgm:prSet presAssocID="{32C2D717-2A0D-4CB9-B2FD-DAC50A53CDF4}" presName="sp" presStyleCnt="0"/>
      <dgm:spPr/>
    </dgm:pt>
    <dgm:pt modelId="{909D9851-0431-4CD4-BE20-C9FC10806327}" type="pres">
      <dgm:prSet presAssocID="{BBD429E2-A188-42F8-B2B6-BF538D96C258}" presName="linNode" presStyleCnt="0"/>
      <dgm:spPr/>
    </dgm:pt>
    <dgm:pt modelId="{A1D18343-25D5-410A-894C-208D25D24DA3}" type="pres">
      <dgm:prSet presAssocID="{BBD429E2-A188-42F8-B2B6-BF538D96C258}" presName="parentText" presStyleLbl="node1" presStyleIdx="1" presStyleCnt="5">
        <dgm:presLayoutVars>
          <dgm:chMax val="1"/>
          <dgm:bulletEnabled val="1"/>
        </dgm:presLayoutVars>
      </dgm:prSet>
      <dgm:spPr/>
      <dgm:t>
        <a:bodyPr/>
        <a:lstStyle/>
        <a:p>
          <a:endParaRPr lang="es-EC"/>
        </a:p>
      </dgm:t>
    </dgm:pt>
    <dgm:pt modelId="{8ACE24FE-AD97-4103-A639-D5BCC37F480B}" type="pres">
      <dgm:prSet presAssocID="{BBD429E2-A188-42F8-B2B6-BF538D96C258}" presName="descendantText" presStyleLbl="alignAccFollowNode1" presStyleIdx="1" presStyleCnt="5">
        <dgm:presLayoutVars>
          <dgm:bulletEnabled val="1"/>
        </dgm:presLayoutVars>
      </dgm:prSet>
      <dgm:spPr/>
      <dgm:t>
        <a:bodyPr/>
        <a:lstStyle/>
        <a:p>
          <a:endParaRPr lang="es-EC"/>
        </a:p>
      </dgm:t>
    </dgm:pt>
    <dgm:pt modelId="{460F607B-2BD8-4CE6-B718-2578FB363217}" type="pres">
      <dgm:prSet presAssocID="{4ADA4015-84FF-43CB-8101-CD7C97D8B5AA}" presName="sp" presStyleCnt="0"/>
      <dgm:spPr/>
    </dgm:pt>
    <dgm:pt modelId="{84423ED5-F8EA-447B-8566-C37533B554B5}" type="pres">
      <dgm:prSet presAssocID="{73E32528-0FD7-46F9-A61E-1489474E2998}" presName="linNode" presStyleCnt="0"/>
      <dgm:spPr/>
    </dgm:pt>
    <dgm:pt modelId="{B4E8DCC7-F768-4695-B911-0B65417030E0}" type="pres">
      <dgm:prSet presAssocID="{73E32528-0FD7-46F9-A61E-1489474E2998}" presName="parentText" presStyleLbl="node1" presStyleIdx="2" presStyleCnt="5">
        <dgm:presLayoutVars>
          <dgm:chMax val="1"/>
          <dgm:bulletEnabled val="1"/>
        </dgm:presLayoutVars>
      </dgm:prSet>
      <dgm:spPr/>
      <dgm:t>
        <a:bodyPr/>
        <a:lstStyle/>
        <a:p>
          <a:endParaRPr lang="es-EC"/>
        </a:p>
      </dgm:t>
    </dgm:pt>
    <dgm:pt modelId="{D5383FD9-D68B-4A3D-91B5-A6BB42DF0628}" type="pres">
      <dgm:prSet presAssocID="{73E32528-0FD7-46F9-A61E-1489474E2998}" presName="descendantText" presStyleLbl="alignAccFollowNode1" presStyleIdx="2" presStyleCnt="5">
        <dgm:presLayoutVars>
          <dgm:bulletEnabled val="1"/>
        </dgm:presLayoutVars>
      </dgm:prSet>
      <dgm:spPr/>
      <dgm:t>
        <a:bodyPr/>
        <a:lstStyle/>
        <a:p>
          <a:endParaRPr lang="es-EC"/>
        </a:p>
      </dgm:t>
    </dgm:pt>
    <dgm:pt modelId="{5865CD1E-5CB6-4DD9-AFF7-4747A722A121}" type="pres">
      <dgm:prSet presAssocID="{E2290E69-121C-4319-81E8-0B6A9522090A}" presName="sp" presStyleCnt="0"/>
      <dgm:spPr/>
    </dgm:pt>
    <dgm:pt modelId="{4AD7319F-3C54-45A6-9590-3980FCE51BA5}" type="pres">
      <dgm:prSet presAssocID="{657F40D7-B9EE-46DA-885D-CA51FE1848E4}" presName="linNode" presStyleCnt="0"/>
      <dgm:spPr/>
    </dgm:pt>
    <dgm:pt modelId="{21B87B0B-E319-46A5-A7C8-495F976B6DD2}" type="pres">
      <dgm:prSet presAssocID="{657F40D7-B9EE-46DA-885D-CA51FE1848E4}" presName="parentText" presStyleLbl="node1" presStyleIdx="3" presStyleCnt="5">
        <dgm:presLayoutVars>
          <dgm:chMax val="1"/>
          <dgm:bulletEnabled val="1"/>
        </dgm:presLayoutVars>
      </dgm:prSet>
      <dgm:spPr/>
      <dgm:t>
        <a:bodyPr/>
        <a:lstStyle/>
        <a:p>
          <a:endParaRPr lang="es-EC"/>
        </a:p>
      </dgm:t>
    </dgm:pt>
    <dgm:pt modelId="{016CF016-FB61-471D-B0AB-8FD2CD3E5CE0}" type="pres">
      <dgm:prSet presAssocID="{657F40D7-B9EE-46DA-885D-CA51FE1848E4}" presName="descendantText" presStyleLbl="alignAccFollowNode1" presStyleIdx="3" presStyleCnt="5" custLinFactNeighborX="-2765" custLinFactNeighborY="2842">
        <dgm:presLayoutVars>
          <dgm:bulletEnabled val="1"/>
        </dgm:presLayoutVars>
      </dgm:prSet>
      <dgm:spPr/>
      <dgm:t>
        <a:bodyPr/>
        <a:lstStyle/>
        <a:p>
          <a:endParaRPr lang="es-EC"/>
        </a:p>
      </dgm:t>
    </dgm:pt>
    <dgm:pt modelId="{12BF03B0-627B-4B4F-811D-2C57B38B8D50}" type="pres">
      <dgm:prSet presAssocID="{42B5A7CE-8CE8-4797-B691-2A74ED9F1726}" presName="sp" presStyleCnt="0"/>
      <dgm:spPr/>
    </dgm:pt>
    <dgm:pt modelId="{D8877B65-308B-470F-A8B0-DFDA1573D598}" type="pres">
      <dgm:prSet presAssocID="{D3FAEC81-C48C-411C-9474-26280E017CB3}" presName="linNode" presStyleCnt="0"/>
      <dgm:spPr/>
    </dgm:pt>
    <dgm:pt modelId="{1957811D-38BC-4D68-BA96-078FA34E4B2E}" type="pres">
      <dgm:prSet presAssocID="{D3FAEC81-C48C-411C-9474-26280E017CB3}" presName="parentText" presStyleLbl="node1" presStyleIdx="4" presStyleCnt="5">
        <dgm:presLayoutVars>
          <dgm:chMax val="1"/>
          <dgm:bulletEnabled val="1"/>
        </dgm:presLayoutVars>
      </dgm:prSet>
      <dgm:spPr/>
      <dgm:t>
        <a:bodyPr/>
        <a:lstStyle/>
        <a:p>
          <a:endParaRPr lang="es-EC"/>
        </a:p>
      </dgm:t>
    </dgm:pt>
    <dgm:pt modelId="{3EB8FA0A-7262-4E7A-AEC6-555DDD0AF8CB}" type="pres">
      <dgm:prSet presAssocID="{D3FAEC81-C48C-411C-9474-26280E017CB3}" presName="descendantText" presStyleLbl="alignAccFollowNode1" presStyleIdx="4" presStyleCnt="5">
        <dgm:presLayoutVars>
          <dgm:bulletEnabled val="1"/>
        </dgm:presLayoutVars>
      </dgm:prSet>
      <dgm:spPr/>
      <dgm:t>
        <a:bodyPr/>
        <a:lstStyle/>
        <a:p>
          <a:endParaRPr lang="es-EC"/>
        </a:p>
      </dgm:t>
    </dgm:pt>
  </dgm:ptLst>
  <dgm:cxnLst>
    <dgm:cxn modelId="{03D806C6-8ADB-41CD-8CD7-DEDED7104643}" srcId="{E58AF0F7-7545-4B1A-AB3A-949BA23C13BE}" destId="{D3FAEC81-C48C-411C-9474-26280E017CB3}" srcOrd="4" destOrd="0" parTransId="{8C1A1E0D-B9E9-49E5-B3B2-5C607260142E}" sibTransId="{3EB967B4-C929-461C-81AC-E87F958AAD18}"/>
    <dgm:cxn modelId="{58A1CFD2-2563-420E-AF7A-EE16F2AB8472}" type="presOf" srcId="{F7671634-87E1-4981-B229-0C7A532135FE}" destId="{3EB8FA0A-7262-4E7A-AEC6-555DDD0AF8CB}" srcOrd="0" destOrd="3" presId="urn:microsoft.com/office/officeart/2005/8/layout/vList5"/>
    <dgm:cxn modelId="{7E14EC60-BF06-481F-B2F1-AABD3545A39A}" srcId="{1607046B-AF92-450D-B68C-004E5C53FC99}" destId="{3AA1423D-8BFD-4B02-B24E-0BF5B5AB2776}" srcOrd="0" destOrd="0" parTransId="{931C4D4C-023E-417A-A88C-A4A1EEE86838}" sibTransId="{2F708107-A19E-42D9-B36C-C82451113827}"/>
    <dgm:cxn modelId="{ECFDEF85-CB96-4226-AFCF-F89D2C98D331}" type="presOf" srcId="{C91F2079-274C-4BB7-80C5-34A092291C18}" destId="{3EB8FA0A-7262-4E7A-AEC6-555DDD0AF8CB}" srcOrd="0" destOrd="2" presId="urn:microsoft.com/office/officeart/2005/8/layout/vList5"/>
    <dgm:cxn modelId="{63CD74A5-84E1-40F3-A53C-B9D0A905C4B1}" type="presOf" srcId="{73E32528-0FD7-46F9-A61E-1489474E2998}" destId="{B4E8DCC7-F768-4695-B911-0B65417030E0}" srcOrd="0" destOrd="0" presId="urn:microsoft.com/office/officeart/2005/8/layout/vList5"/>
    <dgm:cxn modelId="{E8954688-3624-4442-A041-553109A1EF34}" type="presOf" srcId="{1607046B-AF92-450D-B68C-004E5C53FC99}" destId="{738A0131-9B8C-4150-8BE9-AC2EB6591BA5}" srcOrd="0" destOrd="0" presId="urn:microsoft.com/office/officeart/2005/8/layout/vList5"/>
    <dgm:cxn modelId="{F669649F-9F3B-4864-AD7C-FE3A79C4A3BF}" srcId="{73E32528-0FD7-46F9-A61E-1489474E2998}" destId="{73DB9BFF-6427-4205-A43D-78FB98DD54A0}" srcOrd="1" destOrd="0" parTransId="{C4512A4B-6433-4DFC-8596-13B05951DE17}" sibTransId="{13978FF4-7C61-44BD-8348-52E10E926FE9}"/>
    <dgm:cxn modelId="{0515673F-A993-46D1-8076-6F66086DEA0E}" type="presOf" srcId="{73DB9BFF-6427-4205-A43D-78FB98DD54A0}" destId="{D5383FD9-D68B-4A3D-91B5-A6BB42DF0628}" srcOrd="0" destOrd="1" presId="urn:microsoft.com/office/officeart/2005/8/layout/vList5"/>
    <dgm:cxn modelId="{03CBBD7D-99C9-406F-BCD8-60A5A7AEC683}" type="presOf" srcId="{4E358E83-245C-4950-A600-7216DEAAFA66}" destId="{9472A050-D4C8-48D4-8120-64E2C57E77C9}" srcOrd="0" destOrd="1" presId="urn:microsoft.com/office/officeart/2005/8/layout/vList5"/>
    <dgm:cxn modelId="{89071252-A5D0-4C10-B39F-78AD0B1B22D1}" type="presOf" srcId="{B31019B4-C81B-41B2-A511-0E791D3C76E5}" destId="{016CF016-FB61-471D-B0AB-8FD2CD3E5CE0}" srcOrd="0" destOrd="0" presId="urn:microsoft.com/office/officeart/2005/8/layout/vList5"/>
    <dgm:cxn modelId="{BF4A4ECC-C4EE-4F73-9EC8-E65F945F70AA}" type="presOf" srcId="{657F40D7-B9EE-46DA-885D-CA51FE1848E4}" destId="{21B87B0B-E319-46A5-A7C8-495F976B6DD2}" srcOrd="0" destOrd="0" presId="urn:microsoft.com/office/officeart/2005/8/layout/vList5"/>
    <dgm:cxn modelId="{387B6B6D-232C-48D3-9363-43DDAFA4CDEA}" srcId="{D3FAEC81-C48C-411C-9474-26280E017CB3}" destId="{6FFE23E1-A77B-498A-BD92-B88EDB1F1E14}" srcOrd="0" destOrd="0" parTransId="{0A36A89D-095E-410D-BBA0-F8305FDDAF9D}" sibTransId="{F8683C32-0A5C-4AAC-B9C1-1C75BDBB6268}"/>
    <dgm:cxn modelId="{3A8FD395-DA86-4B93-BAA3-CCFD770D4595}" srcId="{1607046B-AF92-450D-B68C-004E5C53FC99}" destId="{ACD85057-E855-4BEB-B42E-427F6C649304}" srcOrd="2" destOrd="0" parTransId="{0000D709-E570-4BF2-8F1C-376F70AF1A66}" sibTransId="{2F494072-1AFB-4A64-A50D-4678772D44E4}"/>
    <dgm:cxn modelId="{10BC4F22-84CB-4B11-8ED8-2EE0A31E6786}" srcId="{657F40D7-B9EE-46DA-885D-CA51FE1848E4}" destId="{7935A07C-9EE0-4130-89C7-1BCCDD3E49DD}" srcOrd="1" destOrd="0" parTransId="{9F3FAE90-141F-4624-8B46-C524A002B0EA}" sibTransId="{10E4336B-6D7F-4664-9619-1D625D2BBC0E}"/>
    <dgm:cxn modelId="{B8DAAFCA-8209-41E2-BAA0-49586D862EAC}" srcId="{E58AF0F7-7545-4B1A-AB3A-949BA23C13BE}" destId="{1607046B-AF92-450D-B68C-004E5C53FC99}" srcOrd="0" destOrd="0" parTransId="{4F020073-093A-4A3C-B030-E497C4CC874B}" sibTransId="{32C2D717-2A0D-4CB9-B2FD-DAC50A53CDF4}"/>
    <dgm:cxn modelId="{9D2FA3F4-918B-4B16-88E8-E077C8CEBC25}" type="presOf" srcId="{C4703ADA-044F-4702-9D42-B63BAF77C2B6}" destId="{3EB8FA0A-7262-4E7A-AEC6-555DDD0AF8CB}" srcOrd="0" destOrd="1" presId="urn:microsoft.com/office/officeart/2005/8/layout/vList5"/>
    <dgm:cxn modelId="{89295208-A82F-4FC6-ACAF-FA82955AF142}" type="presOf" srcId="{8B5B7CF7-7938-49C3-A288-EDDAD620EE02}" destId="{016CF016-FB61-471D-B0AB-8FD2CD3E5CE0}" srcOrd="0" destOrd="2" presId="urn:microsoft.com/office/officeart/2005/8/layout/vList5"/>
    <dgm:cxn modelId="{2281C089-234B-47FD-9A15-D963819A4ABF}" srcId="{657F40D7-B9EE-46DA-885D-CA51FE1848E4}" destId="{B31019B4-C81B-41B2-A511-0E791D3C76E5}" srcOrd="0" destOrd="0" parTransId="{65AF6E01-83EC-4E61-96A3-4BAAE504DAF0}" sibTransId="{716021D3-D623-40EB-8127-4E13E4B89A0F}"/>
    <dgm:cxn modelId="{04F11F57-E8F1-4592-8762-3D8108214A72}" srcId="{D3FAEC81-C48C-411C-9474-26280E017CB3}" destId="{C4703ADA-044F-4702-9D42-B63BAF77C2B6}" srcOrd="1" destOrd="0" parTransId="{DD856F67-BC55-45F6-8021-31388B664FAE}" sibTransId="{C0C1DF3E-A09B-4959-967C-2FCECF941476}"/>
    <dgm:cxn modelId="{C27AC335-3EF7-4ECF-983A-3848D00AEEB1}" type="presOf" srcId="{ACD85057-E855-4BEB-B42E-427F6C649304}" destId="{9472A050-D4C8-48D4-8120-64E2C57E77C9}" srcOrd="0" destOrd="2" presId="urn:microsoft.com/office/officeart/2005/8/layout/vList5"/>
    <dgm:cxn modelId="{7F230E39-9E4F-4F16-B98E-719D271A760D}" type="presOf" srcId="{E58AF0F7-7545-4B1A-AB3A-949BA23C13BE}" destId="{94D425F0-D5CD-4EBD-AFD5-198EAFD4936C}" srcOrd="0" destOrd="0" presId="urn:microsoft.com/office/officeart/2005/8/layout/vList5"/>
    <dgm:cxn modelId="{1104ABCF-8B65-4C59-9655-2FFCEAB65421}" type="presOf" srcId="{BBD429E2-A188-42F8-B2B6-BF538D96C258}" destId="{A1D18343-25D5-410A-894C-208D25D24DA3}" srcOrd="0" destOrd="0" presId="urn:microsoft.com/office/officeart/2005/8/layout/vList5"/>
    <dgm:cxn modelId="{4E912CDA-627A-4037-989F-89A76EA43A38}" srcId="{E58AF0F7-7545-4B1A-AB3A-949BA23C13BE}" destId="{73E32528-0FD7-46F9-A61E-1489474E2998}" srcOrd="2" destOrd="0" parTransId="{FFCD6A95-47ED-41D2-9FAA-4BE1B9E5C863}" sibTransId="{E2290E69-121C-4319-81E8-0B6A9522090A}"/>
    <dgm:cxn modelId="{60413AA3-28CB-4D71-8A23-5DF164424157}" srcId="{BBD429E2-A188-42F8-B2B6-BF538D96C258}" destId="{1949F16D-906F-4680-860B-4CC2E8B9029A}" srcOrd="0" destOrd="0" parTransId="{1522BFC0-6EBA-4EDA-BABD-83BFC3B7057D}" sibTransId="{8D68042A-B960-4527-B400-8D5C95946233}"/>
    <dgm:cxn modelId="{AD882787-7F37-4265-BAEC-890AB91E5AFB}" type="presOf" srcId="{6FFE23E1-A77B-498A-BD92-B88EDB1F1E14}" destId="{3EB8FA0A-7262-4E7A-AEC6-555DDD0AF8CB}" srcOrd="0" destOrd="0" presId="urn:microsoft.com/office/officeart/2005/8/layout/vList5"/>
    <dgm:cxn modelId="{1ECD5D9C-6CB5-49A1-870D-82D8EAE4A173}" type="presOf" srcId="{3AA1423D-8BFD-4B02-B24E-0BF5B5AB2776}" destId="{9472A050-D4C8-48D4-8120-64E2C57E77C9}" srcOrd="0" destOrd="0" presId="urn:microsoft.com/office/officeart/2005/8/layout/vList5"/>
    <dgm:cxn modelId="{BFA7679E-A643-48FA-966F-70D40056AD46}" type="presOf" srcId="{D3FAEC81-C48C-411C-9474-26280E017CB3}" destId="{1957811D-38BC-4D68-BA96-078FA34E4B2E}" srcOrd="0" destOrd="0" presId="urn:microsoft.com/office/officeart/2005/8/layout/vList5"/>
    <dgm:cxn modelId="{9A3EB5BD-AFB6-4460-86F3-E6A201150987}" srcId="{D3FAEC81-C48C-411C-9474-26280E017CB3}" destId="{C91F2079-274C-4BB7-80C5-34A092291C18}" srcOrd="2" destOrd="0" parTransId="{C63884FE-2607-4A44-B078-93170E547266}" sibTransId="{07B37CC3-43F7-4CB9-8B0C-0E123CBC857A}"/>
    <dgm:cxn modelId="{58849D9A-324A-4A20-94B2-C66738AA2643}" srcId="{E58AF0F7-7545-4B1A-AB3A-949BA23C13BE}" destId="{BBD429E2-A188-42F8-B2B6-BF538D96C258}" srcOrd="1" destOrd="0" parTransId="{75F998BE-2BE1-4CB6-A381-12726E8F84B0}" sibTransId="{4ADA4015-84FF-43CB-8101-CD7C97D8B5AA}"/>
    <dgm:cxn modelId="{6159B28B-D684-437E-B2D5-07682B505DC6}" type="presOf" srcId="{AA73FE47-5A5E-4FBE-A3B2-BCBF325CCFEC}" destId="{D5383FD9-D68B-4A3D-91B5-A6BB42DF0628}" srcOrd="0" destOrd="0" presId="urn:microsoft.com/office/officeart/2005/8/layout/vList5"/>
    <dgm:cxn modelId="{3AF1E94F-81A0-42CA-87AC-BBA627DB0010}" srcId="{E58AF0F7-7545-4B1A-AB3A-949BA23C13BE}" destId="{657F40D7-B9EE-46DA-885D-CA51FE1848E4}" srcOrd="3" destOrd="0" parTransId="{FC3BD8DD-1EBF-425A-BA24-C7B10769EB62}" sibTransId="{42B5A7CE-8CE8-4797-B691-2A74ED9F1726}"/>
    <dgm:cxn modelId="{BFD56B47-E106-47AA-B978-9B76744ADBC7}" type="presOf" srcId="{1949F16D-906F-4680-860B-4CC2E8B9029A}" destId="{8ACE24FE-AD97-4103-A639-D5BCC37F480B}" srcOrd="0" destOrd="0" presId="urn:microsoft.com/office/officeart/2005/8/layout/vList5"/>
    <dgm:cxn modelId="{917CAF99-B360-49CF-93FF-0275C15AA584}" srcId="{73E32528-0FD7-46F9-A61E-1489474E2998}" destId="{AA73FE47-5A5E-4FBE-A3B2-BCBF325CCFEC}" srcOrd="0" destOrd="0" parTransId="{D4B1246D-ECB2-4487-AE98-426C36957A16}" sibTransId="{52B8B731-AD5A-4D40-B3A7-C5E8C8E1D470}"/>
    <dgm:cxn modelId="{1FC3F34F-9CB4-40C0-A9CF-EED69971587F}" srcId="{1607046B-AF92-450D-B68C-004E5C53FC99}" destId="{4E358E83-245C-4950-A600-7216DEAAFA66}" srcOrd="1" destOrd="0" parTransId="{4C73FBAE-CBC2-4595-8C97-F39812957954}" sibTransId="{A7D4F400-9E63-4B22-A486-5D44F38273D7}"/>
    <dgm:cxn modelId="{C9A5FECE-D539-4D49-8F3C-D003B9B68928}" srcId="{657F40D7-B9EE-46DA-885D-CA51FE1848E4}" destId="{8B5B7CF7-7938-49C3-A288-EDDAD620EE02}" srcOrd="2" destOrd="0" parTransId="{9D7ED596-1038-4593-8C3F-8101CEE4D4F8}" sibTransId="{67BDC6C3-A8C7-41DB-A3E1-37113171C73D}"/>
    <dgm:cxn modelId="{486246B8-921A-4AF6-AD3E-96F21C5BFA8C}" type="presOf" srcId="{7935A07C-9EE0-4130-89C7-1BCCDD3E49DD}" destId="{016CF016-FB61-471D-B0AB-8FD2CD3E5CE0}" srcOrd="0" destOrd="1" presId="urn:microsoft.com/office/officeart/2005/8/layout/vList5"/>
    <dgm:cxn modelId="{DDC16A4E-7AB8-4C19-A3BF-A776DD1A3A3C}" srcId="{D3FAEC81-C48C-411C-9474-26280E017CB3}" destId="{F7671634-87E1-4981-B229-0C7A532135FE}" srcOrd="3" destOrd="0" parTransId="{2B3DE2FE-6C1E-433E-A82F-33E874327B56}" sibTransId="{BEBB4A12-052F-4725-B647-6189DAB4460C}"/>
    <dgm:cxn modelId="{760D5716-4427-49E2-81D8-FAD14298DBFB}" type="presParOf" srcId="{94D425F0-D5CD-4EBD-AFD5-198EAFD4936C}" destId="{FA2A69A4-EF66-4859-98C5-A56EEF368894}" srcOrd="0" destOrd="0" presId="urn:microsoft.com/office/officeart/2005/8/layout/vList5"/>
    <dgm:cxn modelId="{F8BDA894-4AB3-44D5-A6EF-4DB8E85E7B62}" type="presParOf" srcId="{FA2A69A4-EF66-4859-98C5-A56EEF368894}" destId="{738A0131-9B8C-4150-8BE9-AC2EB6591BA5}" srcOrd="0" destOrd="0" presId="urn:microsoft.com/office/officeart/2005/8/layout/vList5"/>
    <dgm:cxn modelId="{AB7E254E-F504-4B7C-BDD6-17556F20C088}" type="presParOf" srcId="{FA2A69A4-EF66-4859-98C5-A56EEF368894}" destId="{9472A050-D4C8-48D4-8120-64E2C57E77C9}" srcOrd="1" destOrd="0" presId="urn:microsoft.com/office/officeart/2005/8/layout/vList5"/>
    <dgm:cxn modelId="{7FA99EDC-F109-408C-A217-7F41B9C21D1B}" type="presParOf" srcId="{94D425F0-D5CD-4EBD-AFD5-198EAFD4936C}" destId="{4C62B9C5-B960-4723-9C81-9A78FADD0043}" srcOrd="1" destOrd="0" presId="urn:microsoft.com/office/officeart/2005/8/layout/vList5"/>
    <dgm:cxn modelId="{83078E51-8FD3-4119-A5AC-D64FB8BD4912}" type="presParOf" srcId="{94D425F0-D5CD-4EBD-AFD5-198EAFD4936C}" destId="{909D9851-0431-4CD4-BE20-C9FC10806327}" srcOrd="2" destOrd="0" presId="urn:microsoft.com/office/officeart/2005/8/layout/vList5"/>
    <dgm:cxn modelId="{494966BA-39C1-43A1-B9D5-C5D9968E61B2}" type="presParOf" srcId="{909D9851-0431-4CD4-BE20-C9FC10806327}" destId="{A1D18343-25D5-410A-894C-208D25D24DA3}" srcOrd="0" destOrd="0" presId="urn:microsoft.com/office/officeart/2005/8/layout/vList5"/>
    <dgm:cxn modelId="{EBAF7F61-222C-49FD-836C-E5C724D528CE}" type="presParOf" srcId="{909D9851-0431-4CD4-BE20-C9FC10806327}" destId="{8ACE24FE-AD97-4103-A639-D5BCC37F480B}" srcOrd="1" destOrd="0" presId="urn:microsoft.com/office/officeart/2005/8/layout/vList5"/>
    <dgm:cxn modelId="{90A257D7-A02D-4390-89A0-E63FE6858A50}" type="presParOf" srcId="{94D425F0-D5CD-4EBD-AFD5-198EAFD4936C}" destId="{460F607B-2BD8-4CE6-B718-2578FB363217}" srcOrd="3" destOrd="0" presId="urn:microsoft.com/office/officeart/2005/8/layout/vList5"/>
    <dgm:cxn modelId="{79C7911F-5948-439F-A2F6-3C93C5ED2C08}" type="presParOf" srcId="{94D425F0-D5CD-4EBD-AFD5-198EAFD4936C}" destId="{84423ED5-F8EA-447B-8566-C37533B554B5}" srcOrd="4" destOrd="0" presId="urn:microsoft.com/office/officeart/2005/8/layout/vList5"/>
    <dgm:cxn modelId="{6BBB616D-DD2E-4830-8173-8A191E5D321E}" type="presParOf" srcId="{84423ED5-F8EA-447B-8566-C37533B554B5}" destId="{B4E8DCC7-F768-4695-B911-0B65417030E0}" srcOrd="0" destOrd="0" presId="urn:microsoft.com/office/officeart/2005/8/layout/vList5"/>
    <dgm:cxn modelId="{9DBFA800-D843-4F2F-AF89-FF3B07FB3D92}" type="presParOf" srcId="{84423ED5-F8EA-447B-8566-C37533B554B5}" destId="{D5383FD9-D68B-4A3D-91B5-A6BB42DF0628}" srcOrd="1" destOrd="0" presId="urn:microsoft.com/office/officeart/2005/8/layout/vList5"/>
    <dgm:cxn modelId="{E301C9AF-594C-439F-8DC3-C682A3F7D9A4}" type="presParOf" srcId="{94D425F0-D5CD-4EBD-AFD5-198EAFD4936C}" destId="{5865CD1E-5CB6-4DD9-AFF7-4747A722A121}" srcOrd="5" destOrd="0" presId="urn:microsoft.com/office/officeart/2005/8/layout/vList5"/>
    <dgm:cxn modelId="{0EFB8BB8-0B5F-4E62-B22A-57C831A72F81}" type="presParOf" srcId="{94D425F0-D5CD-4EBD-AFD5-198EAFD4936C}" destId="{4AD7319F-3C54-45A6-9590-3980FCE51BA5}" srcOrd="6" destOrd="0" presId="urn:microsoft.com/office/officeart/2005/8/layout/vList5"/>
    <dgm:cxn modelId="{AF760573-56D7-4AA6-BF3C-C7D0542AD3FC}" type="presParOf" srcId="{4AD7319F-3C54-45A6-9590-3980FCE51BA5}" destId="{21B87B0B-E319-46A5-A7C8-495F976B6DD2}" srcOrd="0" destOrd="0" presId="urn:microsoft.com/office/officeart/2005/8/layout/vList5"/>
    <dgm:cxn modelId="{4B64F326-53FA-44D7-B5A8-073895F4AAED}" type="presParOf" srcId="{4AD7319F-3C54-45A6-9590-3980FCE51BA5}" destId="{016CF016-FB61-471D-B0AB-8FD2CD3E5CE0}" srcOrd="1" destOrd="0" presId="urn:microsoft.com/office/officeart/2005/8/layout/vList5"/>
    <dgm:cxn modelId="{4FB55E6B-AEBA-4B84-B278-C715B8505C45}" type="presParOf" srcId="{94D425F0-D5CD-4EBD-AFD5-198EAFD4936C}" destId="{12BF03B0-627B-4B4F-811D-2C57B38B8D50}" srcOrd="7" destOrd="0" presId="urn:microsoft.com/office/officeart/2005/8/layout/vList5"/>
    <dgm:cxn modelId="{74F61D0A-995E-4178-9151-48461E8A88A0}" type="presParOf" srcId="{94D425F0-D5CD-4EBD-AFD5-198EAFD4936C}" destId="{D8877B65-308B-470F-A8B0-DFDA1573D598}" srcOrd="8" destOrd="0" presId="urn:microsoft.com/office/officeart/2005/8/layout/vList5"/>
    <dgm:cxn modelId="{E076F1AB-240A-43C1-86DD-00CCBE5575E3}" type="presParOf" srcId="{D8877B65-308B-470F-A8B0-DFDA1573D598}" destId="{1957811D-38BC-4D68-BA96-078FA34E4B2E}" srcOrd="0" destOrd="0" presId="urn:microsoft.com/office/officeart/2005/8/layout/vList5"/>
    <dgm:cxn modelId="{BD2E9EFE-4985-4A05-B9A0-B32F81CA8162}" type="presParOf" srcId="{D8877B65-308B-470F-A8B0-DFDA1573D598}" destId="{3EB8FA0A-7262-4E7A-AEC6-555DDD0AF8C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B08920-6DEB-4E6A-86CC-95E87D12AFA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C"/>
        </a:p>
      </dgm:t>
    </dgm:pt>
    <dgm:pt modelId="{D45A8F30-45EF-48F2-92B3-5E0D4C0DAD62}">
      <dgm:prSet phldrT="[Texto]"/>
      <dgm:spPr>
        <a:solidFill>
          <a:srgbClr val="00B050"/>
        </a:solidFill>
      </dgm:spPr>
      <dgm:t>
        <a:bodyPr/>
        <a:lstStyle/>
        <a:p>
          <a:r>
            <a:rPr lang="es-EC" dirty="0" smtClean="0"/>
            <a:t>Conducir</a:t>
          </a:r>
          <a:endParaRPr lang="es-EC" dirty="0"/>
        </a:p>
      </dgm:t>
    </dgm:pt>
    <dgm:pt modelId="{27646471-F584-4E6F-9AD0-A4F651C0D06F}" type="parTrans" cxnId="{90B4B2E0-DDCD-4BAF-8ECB-03AC2502054D}">
      <dgm:prSet/>
      <dgm:spPr/>
      <dgm:t>
        <a:bodyPr/>
        <a:lstStyle/>
        <a:p>
          <a:endParaRPr lang="es-EC"/>
        </a:p>
      </dgm:t>
    </dgm:pt>
    <dgm:pt modelId="{BBA912CA-5321-4CF5-A575-42243F7C3373}" type="sibTrans" cxnId="{90B4B2E0-DDCD-4BAF-8ECB-03AC2502054D}">
      <dgm:prSet/>
      <dgm:spPr>
        <a:solidFill>
          <a:schemeClr val="tx1"/>
        </a:solidFill>
      </dgm:spPr>
      <dgm:t>
        <a:bodyPr/>
        <a:lstStyle/>
        <a:p>
          <a:endParaRPr lang="es-EC"/>
        </a:p>
      </dgm:t>
    </dgm:pt>
    <dgm:pt modelId="{55AF06C7-79E1-4492-8025-8A78584EA3D0}">
      <dgm:prSet phldrT="[Texto]"/>
      <dgm:spPr>
        <a:solidFill>
          <a:srgbClr val="00B050"/>
        </a:solidFill>
      </dgm:spPr>
      <dgm:t>
        <a:bodyPr/>
        <a:lstStyle/>
        <a:p>
          <a:r>
            <a:rPr lang="es-EC" dirty="0" smtClean="0"/>
            <a:t>Atrás</a:t>
          </a:r>
          <a:endParaRPr lang="es-EC" dirty="0"/>
        </a:p>
      </dgm:t>
    </dgm:pt>
    <dgm:pt modelId="{89C8698F-40C2-47BB-B837-58416CD0D78C}" type="parTrans" cxnId="{79F35932-6547-4CBF-9DAA-AF777D243C96}">
      <dgm:prSet/>
      <dgm:spPr/>
      <dgm:t>
        <a:bodyPr/>
        <a:lstStyle/>
        <a:p>
          <a:endParaRPr lang="es-EC"/>
        </a:p>
      </dgm:t>
    </dgm:pt>
    <dgm:pt modelId="{274BDEEF-4B1D-4677-87D3-03B67B2E127B}" type="sibTrans" cxnId="{79F35932-6547-4CBF-9DAA-AF777D243C96}">
      <dgm:prSet/>
      <dgm:spPr>
        <a:solidFill>
          <a:schemeClr val="tx1"/>
        </a:solidFill>
      </dgm:spPr>
      <dgm:t>
        <a:bodyPr/>
        <a:lstStyle/>
        <a:p>
          <a:endParaRPr lang="es-EC"/>
        </a:p>
      </dgm:t>
    </dgm:pt>
    <dgm:pt modelId="{BD8CE527-3AB2-4792-B3F1-7FD519571735}">
      <dgm:prSet phldrT="[Texto]"/>
      <dgm:spPr>
        <a:solidFill>
          <a:srgbClr val="00B050"/>
        </a:solidFill>
      </dgm:spPr>
      <dgm:t>
        <a:bodyPr/>
        <a:lstStyle/>
        <a:p>
          <a:r>
            <a:rPr lang="es-EC" dirty="0" smtClean="0"/>
            <a:t>Parar</a:t>
          </a:r>
          <a:endParaRPr lang="es-EC" dirty="0"/>
        </a:p>
      </dgm:t>
    </dgm:pt>
    <dgm:pt modelId="{E9E1FCD9-FF8B-47CD-A7C5-0FC05452DEC3}" type="parTrans" cxnId="{A1603C37-53B3-4888-A2F9-6B631349FE71}">
      <dgm:prSet/>
      <dgm:spPr/>
      <dgm:t>
        <a:bodyPr/>
        <a:lstStyle/>
        <a:p>
          <a:endParaRPr lang="es-EC"/>
        </a:p>
      </dgm:t>
    </dgm:pt>
    <dgm:pt modelId="{92C72CDA-962F-4AE6-8F95-800A292D5DD7}" type="sibTrans" cxnId="{A1603C37-53B3-4888-A2F9-6B631349FE71}">
      <dgm:prSet/>
      <dgm:spPr>
        <a:solidFill>
          <a:schemeClr val="tx1"/>
        </a:solidFill>
      </dgm:spPr>
      <dgm:t>
        <a:bodyPr/>
        <a:lstStyle/>
        <a:p>
          <a:endParaRPr lang="es-EC"/>
        </a:p>
      </dgm:t>
    </dgm:pt>
    <dgm:pt modelId="{645160EF-2B8E-4F37-A956-2A9B58D582A4}" type="pres">
      <dgm:prSet presAssocID="{30B08920-6DEB-4E6A-86CC-95E87D12AFAA}" presName="Name0" presStyleCnt="0">
        <dgm:presLayoutVars>
          <dgm:dir/>
          <dgm:resizeHandles val="exact"/>
        </dgm:presLayoutVars>
      </dgm:prSet>
      <dgm:spPr/>
      <dgm:t>
        <a:bodyPr/>
        <a:lstStyle/>
        <a:p>
          <a:endParaRPr lang="es-MX"/>
        </a:p>
      </dgm:t>
    </dgm:pt>
    <dgm:pt modelId="{7E960E4A-40E8-4F71-9350-EF38F02C413B}" type="pres">
      <dgm:prSet presAssocID="{D45A8F30-45EF-48F2-92B3-5E0D4C0DAD62}" presName="node" presStyleLbl="node1" presStyleIdx="0" presStyleCnt="3">
        <dgm:presLayoutVars>
          <dgm:bulletEnabled val="1"/>
        </dgm:presLayoutVars>
      </dgm:prSet>
      <dgm:spPr/>
      <dgm:t>
        <a:bodyPr/>
        <a:lstStyle/>
        <a:p>
          <a:endParaRPr lang="es-MX"/>
        </a:p>
      </dgm:t>
    </dgm:pt>
    <dgm:pt modelId="{AB04D6F8-3A90-41E1-AF7A-516FEFF60E18}" type="pres">
      <dgm:prSet presAssocID="{BBA912CA-5321-4CF5-A575-42243F7C3373}" presName="sibTrans" presStyleLbl="sibTrans2D1" presStyleIdx="0" presStyleCnt="3"/>
      <dgm:spPr/>
      <dgm:t>
        <a:bodyPr/>
        <a:lstStyle/>
        <a:p>
          <a:endParaRPr lang="es-MX"/>
        </a:p>
      </dgm:t>
    </dgm:pt>
    <dgm:pt modelId="{F22BF181-004C-4BD3-B6B2-AA446F186CBE}" type="pres">
      <dgm:prSet presAssocID="{BBA912CA-5321-4CF5-A575-42243F7C3373}" presName="connectorText" presStyleLbl="sibTrans2D1" presStyleIdx="0" presStyleCnt="3"/>
      <dgm:spPr/>
      <dgm:t>
        <a:bodyPr/>
        <a:lstStyle/>
        <a:p>
          <a:endParaRPr lang="es-MX"/>
        </a:p>
      </dgm:t>
    </dgm:pt>
    <dgm:pt modelId="{B57EE8D6-A987-401B-BFC8-4BE0C64B4581}" type="pres">
      <dgm:prSet presAssocID="{55AF06C7-79E1-4492-8025-8A78584EA3D0}" presName="node" presStyleLbl="node1" presStyleIdx="1" presStyleCnt="3">
        <dgm:presLayoutVars>
          <dgm:bulletEnabled val="1"/>
        </dgm:presLayoutVars>
      </dgm:prSet>
      <dgm:spPr/>
      <dgm:t>
        <a:bodyPr/>
        <a:lstStyle/>
        <a:p>
          <a:endParaRPr lang="es-MX"/>
        </a:p>
      </dgm:t>
    </dgm:pt>
    <dgm:pt modelId="{2C04D04B-25AA-41E2-8FCB-73BEB0A24F78}" type="pres">
      <dgm:prSet presAssocID="{274BDEEF-4B1D-4677-87D3-03B67B2E127B}" presName="sibTrans" presStyleLbl="sibTrans2D1" presStyleIdx="1" presStyleCnt="3"/>
      <dgm:spPr/>
      <dgm:t>
        <a:bodyPr/>
        <a:lstStyle/>
        <a:p>
          <a:endParaRPr lang="es-MX"/>
        </a:p>
      </dgm:t>
    </dgm:pt>
    <dgm:pt modelId="{A2EF4953-E972-436D-9E94-CD2A61AAA6E5}" type="pres">
      <dgm:prSet presAssocID="{274BDEEF-4B1D-4677-87D3-03B67B2E127B}" presName="connectorText" presStyleLbl="sibTrans2D1" presStyleIdx="1" presStyleCnt="3"/>
      <dgm:spPr/>
      <dgm:t>
        <a:bodyPr/>
        <a:lstStyle/>
        <a:p>
          <a:endParaRPr lang="es-MX"/>
        </a:p>
      </dgm:t>
    </dgm:pt>
    <dgm:pt modelId="{82D8B6C3-DE9E-4D3F-B425-8CC48BDDCD71}" type="pres">
      <dgm:prSet presAssocID="{BD8CE527-3AB2-4792-B3F1-7FD519571735}" presName="node" presStyleLbl="node1" presStyleIdx="2" presStyleCnt="3">
        <dgm:presLayoutVars>
          <dgm:bulletEnabled val="1"/>
        </dgm:presLayoutVars>
      </dgm:prSet>
      <dgm:spPr/>
      <dgm:t>
        <a:bodyPr/>
        <a:lstStyle/>
        <a:p>
          <a:endParaRPr lang="es-EC"/>
        </a:p>
      </dgm:t>
    </dgm:pt>
    <dgm:pt modelId="{68F561FB-3210-4341-BC8E-78DBE6BF1D5B}" type="pres">
      <dgm:prSet presAssocID="{92C72CDA-962F-4AE6-8F95-800A292D5DD7}" presName="sibTrans" presStyleLbl="sibTrans2D1" presStyleIdx="2" presStyleCnt="3"/>
      <dgm:spPr/>
      <dgm:t>
        <a:bodyPr/>
        <a:lstStyle/>
        <a:p>
          <a:endParaRPr lang="es-MX"/>
        </a:p>
      </dgm:t>
    </dgm:pt>
    <dgm:pt modelId="{5264A950-B2C0-491D-80AB-A3EF9DA3B8C5}" type="pres">
      <dgm:prSet presAssocID="{92C72CDA-962F-4AE6-8F95-800A292D5DD7}" presName="connectorText" presStyleLbl="sibTrans2D1" presStyleIdx="2" presStyleCnt="3"/>
      <dgm:spPr/>
      <dgm:t>
        <a:bodyPr/>
        <a:lstStyle/>
        <a:p>
          <a:endParaRPr lang="es-MX"/>
        </a:p>
      </dgm:t>
    </dgm:pt>
  </dgm:ptLst>
  <dgm:cxnLst>
    <dgm:cxn modelId="{49040FF1-07AF-4718-A5BC-C37D4BB1AB7A}" type="presOf" srcId="{274BDEEF-4B1D-4677-87D3-03B67B2E127B}" destId="{2C04D04B-25AA-41E2-8FCB-73BEB0A24F78}" srcOrd="0" destOrd="0" presId="urn:microsoft.com/office/officeart/2005/8/layout/cycle7"/>
    <dgm:cxn modelId="{A1D375D1-8927-4BBE-87F2-64FE50E9A22D}" type="presOf" srcId="{55AF06C7-79E1-4492-8025-8A78584EA3D0}" destId="{B57EE8D6-A987-401B-BFC8-4BE0C64B4581}" srcOrd="0" destOrd="0" presId="urn:microsoft.com/office/officeart/2005/8/layout/cycle7"/>
    <dgm:cxn modelId="{A1603C37-53B3-4888-A2F9-6B631349FE71}" srcId="{30B08920-6DEB-4E6A-86CC-95E87D12AFAA}" destId="{BD8CE527-3AB2-4792-B3F1-7FD519571735}" srcOrd="2" destOrd="0" parTransId="{E9E1FCD9-FF8B-47CD-A7C5-0FC05452DEC3}" sibTransId="{92C72CDA-962F-4AE6-8F95-800A292D5DD7}"/>
    <dgm:cxn modelId="{C65A8A50-7811-45A7-8F68-F3D3933D7C1F}" type="presOf" srcId="{92C72CDA-962F-4AE6-8F95-800A292D5DD7}" destId="{5264A950-B2C0-491D-80AB-A3EF9DA3B8C5}" srcOrd="1" destOrd="0" presId="urn:microsoft.com/office/officeart/2005/8/layout/cycle7"/>
    <dgm:cxn modelId="{90B4B2E0-DDCD-4BAF-8ECB-03AC2502054D}" srcId="{30B08920-6DEB-4E6A-86CC-95E87D12AFAA}" destId="{D45A8F30-45EF-48F2-92B3-5E0D4C0DAD62}" srcOrd="0" destOrd="0" parTransId="{27646471-F584-4E6F-9AD0-A4F651C0D06F}" sibTransId="{BBA912CA-5321-4CF5-A575-42243F7C3373}"/>
    <dgm:cxn modelId="{AE45D12A-1115-46DA-B9C8-D6436A554336}" type="presOf" srcId="{92C72CDA-962F-4AE6-8F95-800A292D5DD7}" destId="{68F561FB-3210-4341-BC8E-78DBE6BF1D5B}" srcOrd="0" destOrd="0" presId="urn:microsoft.com/office/officeart/2005/8/layout/cycle7"/>
    <dgm:cxn modelId="{69199950-5CAA-4A15-9EB7-B5D946044833}" type="presOf" srcId="{D45A8F30-45EF-48F2-92B3-5E0D4C0DAD62}" destId="{7E960E4A-40E8-4F71-9350-EF38F02C413B}" srcOrd="0" destOrd="0" presId="urn:microsoft.com/office/officeart/2005/8/layout/cycle7"/>
    <dgm:cxn modelId="{A727EE15-15AE-4109-8EF2-7BBA713EE46C}" type="presOf" srcId="{BBA912CA-5321-4CF5-A575-42243F7C3373}" destId="{AB04D6F8-3A90-41E1-AF7A-516FEFF60E18}" srcOrd="0" destOrd="0" presId="urn:microsoft.com/office/officeart/2005/8/layout/cycle7"/>
    <dgm:cxn modelId="{B66154D2-DD0B-418A-89BF-9086989BFBB6}" type="presOf" srcId="{30B08920-6DEB-4E6A-86CC-95E87D12AFAA}" destId="{645160EF-2B8E-4F37-A956-2A9B58D582A4}" srcOrd="0" destOrd="0" presId="urn:microsoft.com/office/officeart/2005/8/layout/cycle7"/>
    <dgm:cxn modelId="{CA6990DE-FE31-4430-A107-BCD33D027D62}" type="presOf" srcId="{BBA912CA-5321-4CF5-A575-42243F7C3373}" destId="{F22BF181-004C-4BD3-B6B2-AA446F186CBE}" srcOrd="1" destOrd="0" presId="urn:microsoft.com/office/officeart/2005/8/layout/cycle7"/>
    <dgm:cxn modelId="{74825571-3FA7-47A2-BF96-550D03BD3177}" type="presOf" srcId="{BD8CE527-3AB2-4792-B3F1-7FD519571735}" destId="{82D8B6C3-DE9E-4D3F-B425-8CC48BDDCD71}" srcOrd="0" destOrd="0" presId="urn:microsoft.com/office/officeart/2005/8/layout/cycle7"/>
    <dgm:cxn modelId="{79F35932-6547-4CBF-9DAA-AF777D243C96}" srcId="{30B08920-6DEB-4E6A-86CC-95E87D12AFAA}" destId="{55AF06C7-79E1-4492-8025-8A78584EA3D0}" srcOrd="1" destOrd="0" parTransId="{89C8698F-40C2-47BB-B837-58416CD0D78C}" sibTransId="{274BDEEF-4B1D-4677-87D3-03B67B2E127B}"/>
    <dgm:cxn modelId="{A20E101A-9781-4C19-86A1-0CFF9F2731C3}" type="presOf" srcId="{274BDEEF-4B1D-4677-87D3-03B67B2E127B}" destId="{A2EF4953-E972-436D-9E94-CD2A61AAA6E5}" srcOrd="1" destOrd="0" presId="urn:microsoft.com/office/officeart/2005/8/layout/cycle7"/>
    <dgm:cxn modelId="{E35147DD-959E-4A1A-8C96-A8FDFB619A2E}" type="presParOf" srcId="{645160EF-2B8E-4F37-A956-2A9B58D582A4}" destId="{7E960E4A-40E8-4F71-9350-EF38F02C413B}" srcOrd="0" destOrd="0" presId="urn:microsoft.com/office/officeart/2005/8/layout/cycle7"/>
    <dgm:cxn modelId="{646B7D29-5768-403C-8048-515D26F80B0A}" type="presParOf" srcId="{645160EF-2B8E-4F37-A956-2A9B58D582A4}" destId="{AB04D6F8-3A90-41E1-AF7A-516FEFF60E18}" srcOrd="1" destOrd="0" presId="urn:microsoft.com/office/officeart/2005/8/layout/cycle7"/>
    <dgm:cxn modelId="{20B71DBD-6B79-43D9-8CC7-4C6EB8BA216F}" type="presParOf" srcId="{AB04D6F8-3A90-41E1-AF7A-516FEFF60E18}" destId="{F22BF181-004C-4BD3-B6B2-AA446F186CBE}" srcOrd="0" destOrd="0" presId="urn:microsoft.com/office/officeart/2005/8/layout/cycle7"/>
    <dgm:cxn modelId="{778D2A2E-CE58-45FE-9475-888BD1A15ABE}" type="presParOf" srcId="{645160EF-2B8E-4F37-A956-2A9B58D582A4}" destId="{B57EE8D6-A987-401B-BFC8-4BE0C64B4581}" srcOrd="2" destOrd="0" presId="urn:microsoft.com/office/officeart/2005/8/layout/cycle7"/>
    <dgm:cxn modelId="{4169E044-13F7-49F5-BBCD-2EB7E0221586}" type="presParOf" srcId="{645160EF-2B8E-4F37-A956-2A9B58D582A4}" destId="{2C04D04B-25AA-41E2-8FCB-73BEB0A24F78}" srcOrd="3" destOrd="0" presId="urn:microsoft.com/office/officeart/2005/8/layout/cycle7"/>
    <dgm:cxn modelId="{4A2A2B93-129E-462C-A9FB-310B091ECD13}" type="presParOf" srcId="{2C04D04B-25AA-41E2-8FCB-73BEB0A24F78}" destId="{A2EF4953-E972-436D-9E94-CD2A61AAA6E5}" srcOrd="0" destOrd="0" presId="urn:microsoft.com/office/officeart/2005/8/layout/cycle7"/>
    <dgm:cxn modelId="{F0A1BE15-8F25-4311-B32A-29A36D8756D6}" type="presParOf" srcId="{645160EF-2B8E-4F37-A956-2A9B58D582A4}" destId="{82D8B6C3-DE9E-4D3F-B425-8CC48BDDCD71}" srcOrd="4" destOrd="0" presId="urn:microsoft.com/office/officeart/2005/8/layout/cycle7"/>
    <dgm:cxn modelId="{DA4B0551-A8FA-41C7-A4EB-BE43A4681FB2}" type="presParOf" srcId="{645160EF-2B8E-4F37-A956-2A9B58D582A4}" destId="{68F561FB-3210-4341-BC8E-78DBE6BF1D5B}" srcOrd="5" destOrd="0" presId="urn:microsoft.com/office/officeart/2005/8/layout/cycle7"/>
    <dgm:cxn modelId="{05F6006D-2974-40E3-95A3-C47212D08B93}" type="presParOf" srcId="{68F561FB-3210-4341-BC8E-78DBE6BF1D5B}" destId="{5264A950-B2C0-491D-80AB-A3EF9DA3B8C5}"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D165F-39A0-4B58-A641-5F87DEF3ECF2}">
      <dsp:nvSpPr>
        <dsp:cNvPr id="0" name=""/>
        <dsp:cNvSpPr/>
      </dsp:nvSpPr>
      <dsp:spPr>
        <a:xfrm>
          <a:off x="1109228" y="-72621"/>
          <a:ext cx="3760201" cy="3760201"/>
        </a:xfrm>
        <a:prstGeom prst="circularArrow">
          <a:avLst>
            <a:gd name="adj1" fmla="val 4668"/>
            <a:gd name="adj2" fmla="val 272909"/>
            <a:gd name="adj3" fmla="val 13002425"/>
            <a:gd name="adj4" fmla="val 17915336"/>
            <a:gd name="adj5" fmla="val 4847"/>
          </a:avLst>
        </a:prstGeom>
        <a:solidFill>
          <a:schemeClr val="accent1"/>
        </a:solidFill>
        <a:ln>
          <a:noFill/>
        </a:ln>
        <a:effectLst/>
      </dsp:spPr>
      <dsp:style>
        <a:lnRef idx="0">
          <a:scrgbClr r="0" g="0" b="0"/>
        </a:lnRef>
        <a:fillRef idx="1">
          <a:scrgbClr r="0" g="0" b="0"/>
        </a:fillRef>
        <a:effectRef idx="0">
          <a:scrgbClr r="0" g="0" b="0"/>
        </a:effectRef>
        <a:fontRef idx="minor"/>
      </dsp:style>
    </dsp:sp>
    <dsp:sp modelId="{F41875C2-8F16-4863-AFC4-A06D3CA017CB}">
      <dsp:nvSpPr>
        <dsp:cNvPr id="0" name=""/>
        <dsp:cNvSpPr/>
      </dsp:nvSpPr>
      <dsp:spPr>
        <a:xfrm>
          <a:off x="1792429" y="92"/>
          <a:ext cx="2393799" cy="1196899"/>
        </a:xfrm>
        <a:prstGeom prst="roundRect">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NUI(Interfaz Natural de Usuario)</a:t>
          </a:r>
          <a:endParaRPr lang="es-EC" sz="2100" kern="1200" dirty="0"/>
        </a:p>
      </dsp:txBody>
      <dsp:txXfrm>
        <a:off x="1850857" y="58520"/>
        <a:ext cx="2276943" cy="1080043"/>
      </dsp:txXfrm>
    </dsp:sp>
    <dsp:sp modelId="{7E49AADC-9635-410E-B4A0-46684C2F95D9}">
      <dsp:nvSpPr>
        <dsp:cNvPr id="0" name=""/>
        <dsp:cNvSpPr/>
      </dsp:nvSpPr>
      <dsp:spPr>
        <a:xfrm>
          <a:off x="3142591" y="1350254"/>
          <a:ext cx="2393799" cy="1196899"/>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SDK(Kit de Desarrollo de Software)</a:t>
          </a:r>
          <a:endParaRPr lang="es-EC" sz="2100" kern="1200" dirty="0"/>
        </a:p>
      </dsp:txBody>
      <dsp:txXfrm>
        <a:off x="3201019" y="1408682"/>
        <a:ext cx="2276943" cy="1080043"/>
      </dsp:txXfrm>
    </dsp:sp>
    <dsp:sp modelId="{4BF9B131-15E7-41C4-A2DB-FC8EA5A15DBC}">
      <dsp:nvSpPr>
        <dsp:cNvPr id="0" name=""/>
        <dsp:cNvSpPr/>
      </dsp:nvSpPr>
      <dsp:spPr>
        <a:xfrm>
          <a:off x="1792429" y="2700416"/>
          <a:ext cx="2393799" cy="1196899"/>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Consola Xbox 360®</a:t>
          </a:r>
          <a:endParaRPr lang="es-EC" sz="2100" kern="1200" dirty="0"/>
        </a:p>
      </dsp:txBody>
      <dsp:txXfrm>
        <a:off x="1850857" y="2758844"/>
        <a:ext cx="2276943" cy="1080043"/>
      </dsp:txXfrm>
    </dsp:sp>
    <dsp:sp modelId="{715A31A6-6C2C-475C-AA07-807259FA4E02}">
      <dsp:nvSpPr>
        <dsp:cNvPr id="0" name=""/>
        <dsp:cNvSpPr/>
      </dsp:nvSpPr>
      <dsp:spPr>
        <a:xfrm>
          <a:off x="442268" y="1350254"/>
          <a:ext cx="2393799" cy="1196899"/>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Aplicaciones</a:t>
          </a:r>
          <a:endParaRPr lang="es-EC" sz="2100" kern="1200" dirty="0"/>
        </a:p>
      </dsp:txBody>
      <dsp:txXfrm>
        <a:off x="500696" y="1408682"/>
        <a:ext cx="2276943" cy="10800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01693-7056-4C6E-BAF4-8C7F738DF0D6}">
      <dsp:nvSpPr>
        <dsp:cNvPr id="0" name=""/>
        <dsp:cNvSpPr/>
      </dsp:nvSpPr>
      <dsp:spPr>
        <a:xfrm>
          <a:off x="3369" y="550152"/>
          <a:ext cx="1961336" cy="784534"/>
        </a:xfrm>
        <a:prstGeom prst="chevron">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Dirección IP</a:t>
          </a:r>
          <a:endParaRPr lang="es-EC" sz="1600" kern="1200" dirty="0"/>
        </a:p>
      </dsp:txBody>
      <dsp:txXfrm>
        <a:off x="395636" y="550152"/>
        <a:ext cx="1176802" cy="784534"/>
      </dsp:txXfrm>
    </dsp:sp>
    <dsp:sp modelId="{D186AA07-6103-4AEB-9C26-C5C73B3EEB7D}">
      <dsp:nvSpPr>
        <dsp:cNvPr id="0" name=""/>
        <dsp:cNvSpPr/>
      </dsp:nvSpPr>
      <dsp:spPr>
        <a:xfrm>
          <a:off x="1768572" y="550152"/>
          <a:ext cx="1961336" cy="784534"/>
        </a:xfrm>
        <a:prstGeom prst="chevron">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Puerto</a:t>
          </a:r>
          <a:endParaRPr lang="es-EC" sz="1600" kern="1200" dirty="0"/>
        </a:p>
      </dsp:txBody>
      <dsp:txXfrm>
        <a:off x="2160839" y="550152"/>
        <a:ext cx="1176802" cy="784534"/>
      </dsp:txXfrm>
    </dsp:sp>
    <dsp:sp modelId="{A1A24E21-2469-496E-9019-9DAF44208138}">
      <dsp:nvSpPr>
        <dsp:cNvPr id="0" name=""/>
        <dsp:cNvSpPr/>
      </dsp:nvSpPr>
      <dsp:spPr>
        <a:xfrm>
          <a:off x="3533775" y="550152"/>
          <a:ext cx="1961336" cy="784534"/>
        </a:xfrm>
        <a:prstGeom prst="chevron">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Conectar</a:t>
          </a:r>
          <a:endParaRPr lang="es-EC" sz="1600" kern="1200" dirty="0"/>
        </a:p>
      </dsp:txBody>
      <dsp:txXfrm>
        <a:off x="3926042" y="550152"/>
        <a:ext cx="1176802" cy="784534"/>
      </dsp:txXfrm>
    </dsp:sp>
    <dsp:sp modelId="{7B379F81-DDFA-44EF-BC37-51E1D1B082E0}">
      <dsp:nvSpPr>
        <dsp:cNvPr id="0" name=""/>
        <dsp:cNvSpPr/>
      </dsp:nvSpPr>
      <dsp:spPr>
        <a:xfrm>
          <a:off x="5298978" y="550152"/>
          <a:ext cx="1961336" cy="784534"/>
        </a:xfrm>
        <a:prstGeom prst="chevron">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C" sz="1600" kern="1200" dirty="0" smtClean="0"/>
            <a:t>Mensaje de confirmación </a:t>
          </a:r>
          <a:endParaRPr lang="es-EC" sz="1600" kern="1200" dirty="0"/>
        </a:p>
      </dsp:txBody>
      <dsp:txXfrm>
        <a:off x="5691245" y="550152"/>
        <a:ext cx="1176802" cy="7845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60C52-86E9-4ED8-8647-CD3708E5130F}">
      <dsp:nvSpPr>
        <dsp:cNvPr id="0" name=""/>
        <dsp:cNvSpPr/>
      </dsp:nvSpPr>
      <dsp:spPr>
        <a:xfrm>
          <a:off x="3511437" y="161039"/>
          <a:ext cx="1596108" cy="95766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Modos de Operación</a:t>
          </a:r>
          <a:endParaRPr lang="es-EC" sz="2100" kern="1200" dirty="0"/>
        </a:p>
      </dsp:txBody>
      <dsp:txXfrm>
        <a:off x="3511437" y="161039"/>
        <a:ext cx="1596108" cy="957664"/>
      </dsp:txXfrm>
    </dsp:sp>
    <dsp:sp modelId="{13BBDC7F-258C-4DD1-A597-E3D63420B828}">
      <dsp:nvSpPr>
        <dsp:cNvPr id="0" name=""/>
        <dsp:cNvSpPr/>
      </dsp:nvSpPr>
      <dsp:spPr>
        <a:xfrm>
          <a:off x="1755718" y="161039"/>
          <a:ext cx="1596108" cy="957664"/>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Visualización de ángulo</a:t>
          </a:r>
          <a:endParaRPr lang="es-EC" sz="2100" kern="1200" dirty="0"/>
        </a:p>
      </dsp:txBody>
      <dsp:txXfrm>
        <a:off x="1755718" y="161039"/>
        <a:ext cx="1596108" cy="957664"/>
      </dsp:txXfrm>
    </dsp:sp>
    <dsp:sp modelId="{290CE53D-2132-414F-BE7F-62AB74890032}">
      <dsp:nvSpPr>
        <dsp:cNvPr id="0" name=""/>
        <dsp:cNvSpPr/>
      </dsp:nvSpPr>
      <dsp:spPr>
        <a:xfrm>
          <a:off x="0" y="161039"/>
          <a:ext cx="1596108" cy="95766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Pantalla a color</a:t>
          </a:r>
          <a:endParaRPr lang="es-EC" sz="2100" kern="1200" dirty="0"/>
        </a:p>
      </dsp:txBody>
      <dsp:txXfrm>
        <a:off x="0" y="161039"/>
        <a:ext cx="1596108" cy="957664"/>
      </dsp:txXfrm>
    </dsp:sp>
    <dsp:sp modelId="{F36855F1-0511-4B4C-9F2B-02839DCD2A5C}">
      <dsp:nvSpPr>
        <dsp:cNvPr id="0" name=""/>
        <dsp:cNvSpPr/>
      </dsp:nvSpPr>
      <dsp:spPr>
        <a:xfrm>
          <a:off x="12002" y="1169505"/>
          <a:ext cx="1596108" cy="957664"/>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Dato enviado</a:t>
          </a:r>
          <a:endParaRPr lang="es-EC" sz="2100" kern="1200" dirty="0"/>
        </a:p>
      </dsp:txBody>
      <dsp:txXfrm>
        <a:off x="12002" y="1169505"/>
        <a:ext cx="1596108" cy="957664"/>
      </dsp:txXfrm>
    </dsp:sp>
    <dsp:sp modelId="{4DCADC88-A4B3-40EE-BF18-416C65E24742}">
      <dsp:nvSpPr>
        <dsp:cNvPr id="0" name=""/>
        <dsp:cNvSpPr/>
      </dsp:nvSpPr>
      <dsp:spPr>
        <a:xfrm>
          <a:off x="1763715" y="1169505"/>
          <a:ext cx="1596108" cy="95766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Salir</a:t>
          </a:r>
          <a:endParaRPr lang="es-EC" sz="2100" kern="1200" dirty="0"/>
        </a:p>
      </dsp:txBody>
      <dsp:txXfrm>
        <a:off x="1763715" y="1169505"/>
        <a:ext cx="1596108" cy="957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28687-BFD1-4D8D-B792-5E0982CE7DBF}">
      <dsp:nvSpPr>
        <dsp:cNvPr id="0" name=""/>
        <dsp:cNvSpPr/>
      </dsp:nvSpPr>
      <dsp:spPr>
        <a:xfrm>
          <a:off x="669220" y="2961"/>
          <a:ext cx="1544924" cy="926954"/>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Inicializa el emisor IR</a:t>
          </a:r>
          <a:endParaRPr lang="es-EC" sz="1700" kern="1200" dirty="0"/>
        </a:p>
      </dsp:txBody>
      <dsp:txXfrm>
        <a:off x="696370" y="30111"/>
        <a:ext cx="1490624" cy="872654"/>
      </dsp:txXfrm>
    </dsp:sp>
    <dsp:sp modelId="{3A004056-AAC7-4967-94E7-4EB94D0FD93C}">
      <dsp:nvSpPr>
        <dsp:cNvPr id="0" name=""/>
        <dsp:cNvSpPr/>
      </dsp:nvSpPr>
      <dsp:spPr>
        <a:xfrm>
          <a:off x="2350098" y="274867"/>
          <a:ext cx="327523" cy="3831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350098" y="351495"/>
        <a:ext cx="229266" cy="229885"/>
      </dsp:txXfrm>
    </dsp:sp>
    <dsp:sp modelId="{1171DD8D-108E-4436-A7D3-6F66411EC197}">
      <dsp:nvSpPr>
        <dsp:cNvPr id="0" name=""/>
        <dsp:cNvSpPr/>
      </dsp:nvSpPr>
      <dsp:spPr>
        <a:xfrm>
          <a:off x="2832114" y="2961"/>
          <a:ext cx="1544924" cy="92695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Receptor inicia captura de datos</a:t>
          </a:r>
          <a:endParaRPr lang="es-EC" sz="1700" kern="1200" dirty="0"/>
        </a:p>
      </dsp:txBody>
      <dsp:txXfrm>
        <a:off x="2859264" y="30111"/>
        <a:ext cx="1490624" cy="872654"/>
      </dsp:txXfrm>
    </dsp:sp>
    <dsp:sp modelId="{D9968256-3BF1-49AD-B462-74EB99D830E6}">
      <dsp:nvSpPr>
        <dsp:cNvPr id="0" name=""/>
        <dsp:cNvSpPr/>
      </dsp:nvSpPr>
      <dsp:spPr>
        <a:xfrm rot="5400000">
          <a:off x="3440814" y="1038060"/>
          <a:ext cx="327523" cy="3831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3489634" y="1065869"/>
        <a:ext cx="229885" cy="229266"/>
      </dsp:txXfrm>
    </dsp:sp>
    <dsp:sp modelId="{06E1FA67-6A19-4111-AD95-942B8DC38E3F}">
      <dsp:nvSpPr>
        <dsp:cNvPr id="0" name=""/>
        <dsp:cNvSpPr/>
      </dsp:nvSpPr>
      <dsp:spPr>
        <a:xfrm>
          <a:off x="2832114" y="1547885"/>
          <a:ext cx="1544924" cy="926954"/>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Luz Infrarroja hacia los objetos</a:t>
          </a:r>
          <a:endParaRPr lang="es-EC" sz="1700" kern="1200" dirty="0"/>
        </a:p>
      </dsp:txBody>
      <dsp:txXfrm>
        <a:off x="2859264" y="1575035"/>
        <a:ext cx="1490624" cy="872654"/>
      </dsp:txXfrm>
    </dsp:sp>
    <dsp:sp modelId="{FEE652F6-D6E2-43AB-9384-836A14AF1D20}">
      <dsp:nvSpPr>
        <dsp:cNvPr id="0" name=""/>
        <dsp:cNvSpPr/>
      </dsp:nvSpPr>
      <dsp:spPr>
        <a:xfrm rot="10800000">
          <a:off x="2368637" y="1819791"/>
          <a:ext cx="327523" cy="3831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2466894" y="1896419"/>
        <a:ext cx="229266" cy="229885"/>
      </dsp:txXfrm>
    </dsp:sp>
    <dsp:sp modelId="{FAAA3695-7D5A-4C20-ACA3-929DD61CCC16}">
      <dsp:nvSpPr>
        <dsp:cNvPr id="0" name=""/>
        <dsp:cNvSpPr/>
      </dsp:nvSpPr>
      <dsp:spPr>
        <a:xfrm>
          <a:off x="669220" y="1547885"/>
          <a:ext cx="1544924" cy="92695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Lee los datos de la luz IR</a:t>
          </a:r>
          <a:endParaRPr lang="es-EC" sz="1700" kern="1200" dirty="0"/>
        </a:p>
      </dsp:txBody>
      <dsp:txXfrm>
        <a:off x="696370" y="1575035"/>
        <a:ext cx="1490624" cy="872654"/>
      </dsp:txXfrm>
    </dsp:sp>
    <dsp:sp modelId="{285CB02A-972C-4B1C-840A-95AF086EB4CC}">
      <dsp:nvSpPr>
        <dsp:cNvPr id="0" name=""/>
        <dsp:cNvSpPr/>
      </dsp:nvSpPr>
      <dsp:spPr>
        <a:xfrm rot="5400000">
          <a:off x="1277920" y="2582984"/>
          <a:ext cx="327523" cy="3831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1326740" y="2610793"/>
        <a:ext cx="229885" cy="229266"/>
      </dsp:txXfrm>
    </dsp:sp>
    <dsp:sp modelId="{FECB8394-EDDA-4D83-8064-24023E4BE8F5}">
      <dsp:nvSpPr>
        <dsp:cNvPr id="0" name=""/>
        <dsp:cNvSpPr/>
      </dsp:nvSpPr>
      <dsp:spPr>
        <a:xfrm>
          <a:off x="669220" y="3092809"/>
          <a:ext cx="1544924" cy="926954"/>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Envío de datos al circuito </a:t>
          </a:r>
          <a:endParaRPr lang="es-EC" sz="1700" kern="1200" dirty="0"/>
        </a:p>
      </dsp:txBody>
      <dsp:txXfrm>
        <a:off x="696370" y="3119959"/>
        <a:ext cx="1490624" cy="872654"/>
      </dsp:txXfrm>
    </dsp:sp>
    <dsp:sp modelId="{DA598DEA-CF82-428C-979A-B606D2C03970}">
      <dsp:nvSpPr>
        <dsp:cNvPr id="0" name=""/>
        <dsp:cNvSpPr/>
      </dsp:nvSpPr>
      <dsp:spPr>
        <a:xfrm>
          <a:off x="2350098" y="3364715"/>
          <a:ext cx="327523" cy="3831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350098" y="3441343"/>
        <a:ext cx="229266" cy="229885"/>
      </dsp:txXfrm>
    </dsp:sp>
    <dsp:sp modelId="{7689D23A-B914-47CC-9B45-F5CEC4D52859}">
      <dsp:nvSpPr>
        <dsp:cNvPr id="0" name=""/>
        <dsp:cNvSpPr/>
      </dsp:nvSpPr>
      <dsp:spPr>
        <a:xfrm>
          <a:off x="2832114" y="3092809"/>
          <a:ext cx="1544924" cy="926954"/>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El circuito </a:t>
          </a:r>
          <a:r>
            <a:rPr lang="es-EC" sz="1400" i="1" kern="1200" dirty="0" err="1" smtClean="0"/>
            <a:t>PrimeSense</a:t>
          </a:r>
          <a:r>
            <a:rPr lang="es-EC" sz="1400" kern="1200" dirty="0" smtClean="0"/>
            <a:t>  analiza y crea la imagen </a:t>
          </a:r>
          <a:endParaRPr lang="es-EC" sz="1400" kern="1200" dirty="0"/>
        </a:p>
      </dsp:txBody>
      <dsp:txXfrm>
        <a:off x="2859264" y="3119959"/>
        <a:ext cx="1490624" cy="872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B20C6-0193-4E4F-A29F-DE614CEC132F}">
      <dsp:nvSpPr>
        <dsp:cNvPr id="0" name=""/>
        <dsp:cNvSpPr/>
      </dsp:nvSpPr>
      <dsp:spPr>
        <a:xfrm>
          <a:off x="7570" y="233273"/>
          <a:ext cx="2262780" cy="13576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Rendering pipeline</a:t>
          </a:r>
          <a:endParaRPr lang="es-EC" sz="2700" kern="1200" dirty="0"/>
        </a:p>
      </dsp:txBody>
      <dsp:txXfrm>
        <a:off x="47335" y="273038"/>
        <a:ext cx="2183250" cy="1278138"/>
      </dsp:txXfrm>
    </dsp:sp>
    <dsp:sp modelId="{F19F77BC-E2AA-4FA7-9C90-B882B0A43786}">
      <dsp:nvSpPr>
        <dsp:cNvPr id="0" name=""/>
        <dsp:cNvSpPr/>
      </dsp:nvSpPr>
      <dsp:spPr>
        <a:xfrm>
          <a:off x="2496629" y="631523"/>
          <a:ext cx="479709" cy="56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496629" y="743757"/>
        <a:ext cx="335796" cy="336701"/>
      </dsp:txXfrm>
    </dsp:sp>
    <dsp:sp modelId="{C0A9A1AD-5F18-4933-9926-98DD253B5345}">
      <dsp:nvSpPr>
        <dsp:cNvPr id="0" name=""/>
        <dsp:cNvSpPr/>
      </dsp:nvSpPr>
      <dsp:spPr>
        <a:xfrm>
          <a:off x="3175463" y="233273"/>
          <a:ext cx="2262780" cy="13576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Decision forest</a:t>
          </a:r>
          <a:endParaRPr lang="es-EC" sz="2700" kern="1200" dirty="0"/>
        </a:p>
      </dsp:txBody>
      <dsp:txXfrm>
        <a:off x="3215228" y="273038"/>
        <a:ext cx="2183250" cy="1278138"/>
      </dsp:txXfrm>
    </dsp:sp>
    <dsp:sp modelId="{1DDB4523-A774-493F-8A6D-E2D3702B817F}">
      <dsp:nvSpPr>
        <dsp:cNvPr id="0" name=""/>
        <dsp:cNvSpPr/>
      </dsp:nvSpPr>
      <dsp:spPr>
        <a:xfrm>
          <a:off x="5664521" y="631523"/>
          <a:ext cx="479709" cy="561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664521" y="743757"/>
        <a:ext cx="335796" cy="336701"/>
      </dsp:txXfrm>
    </dsp:sp>
    <dsp:sp modelId="{2D1B9565-7068-43B5-86BA-E943DCFEE06D}">
      <dsp:nvSpPr>
        <dsp:cNvPr id="0" name=""/>
        <dsp:cNvSpPr/>
      </dsp:nvSpPr>
      <dsp:spPr>
        <a:xfrm>
          <a:off x="6343355" y="233273"/>
          <a:ext cx="2262780" cy="13576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noProof="0" dirty="0" smtClean="0"/>
            <a:t>Detección del Articulaciones </a:t>
          </a:r>
          <a:endParaRPr lang="es-EC" sz="2700" kern="1200" noProof="0" dirty="0"/>
        </a:p>
      </dsp:txBody>
      <dsp:txXfrm>
        <a:off x="6383120" y="273038"/>
        <a:ext cx="2183250" cy="1278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63A30-535E-42CF-AE2E-A73E41F76005}">
      <dsp:nvSpPr>
        <dsp:cNvPr id="0" name=""/>
        <dsp:cNvSpPr/>
      </dsp:nvSpPr>
      <dsp:spPr>
        <a:xfrm>
          <a:off x="1667523" y="1002625"/>
          <a:ext cx="352746" cy="91440"/>
        </a:xfrm>
        <a:custGeom>
          <a:avLst/>
          <a:gdLst/>
          <a:ahLst/>
          <a:cxnLst/>
          <a:rect l="0" t="0" r="0" b="0"/>
          <a:pathLst>
            <a:path>
              <a:moveTo>
                <a:pt x="0" y="45720"/>
              </a:moveTo>
              <a:lnTo>
                <a:pt x="352746" y="45720"/>
              </a:lnTo>
            </a:path>
          </a:pathLst>
        </a:custGeom>
        <a:noFill/>
        <a:ln w="12700" cap="flat"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p>
      </dsp:txBody>
      <dsp:txXfrm>
        <a:off x="1834312" y="1046426"/>
        <a:ext cx="19167" cy="3837"/>
      </dsp:txXfrm>
    </dsp:sp>
    <dsp:sp modelId="{53624D56-F320-4AB4-BD4F-E4F49678E919}">
      <dsp:nvSpPr>
        <dsp:cNvPr id="0" name=""/>
        <dsp:cNvSpPr/>
      </dsp:nvSpPr>
      <dsp:spPr>
        <a:xfrm>
          <a:off x="2598" y="548327"/>
          <a:ext cx="1666725" cy="1000035"/>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kern="1200" dirty="0" smtClean="0"/>
            <a:t>El cliente se conecta al servidor</a:t>
          </a:r>
          <a:endParaRPr lang="es-EC" sz="1600" b="0" kern="1200" dirty="0"/>
        </a:p>
      </dsp:txBody>
      <dsp:txXfrm>
        <a:off x="2598" y="548327"/>
        <a:ext cx="1666725" cy="1000035"/>
      </dsp:txXfrm>
    </dsp:sp>
    <dsp:sp modelId="{4FC59F5E-C06C-41C6-A290-E91660126A9B}">
      <dsp:nvSpPr>
        <dsp:cNvPr id="0" name=""/>
        <dsp:cNvSpPr/>
      </dsp:nvSpPr>
      <dsp:spPr>
        <a:xfrm>
          <a:off x="835960" y="1546562"/>
          <a:ext cx="2050071" cy="352746"/>
        </a:xfrm>
        <a:custGeom>
          <a:avLst/>
          <a:gdLst/>
          <a:ahLst/>
          <a:cxnLst/>
          <a:rect l="0" t="0" r="0" b="0"/>
          <a:pathLst>
            <a:path>
              <a:moveTo>
                <a:pt x="2050071" y="0"/>
              </a:moveTo>
              <a:lnTo>
                <a:pt x="2050071" y="193473"/>
              </a:lnTo>
              <a:lnTo>
                <a:pt x="0" y="193473"/>
              </a:lnTo>
              <a:lnTo>
                <a:pt x="0" y="352746"/>
              </a:lnTo>
            </a:path>
          </a:pathLst>
        </a:custGeom>
        <a:noFill/>
        <a:ln w="12700" cap="flat"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p>
      </dsp:txBody>
      <dsp:txXfrm>
        <a:off x="1808856" y="1721017"/>
        <a:ext cx="104280" cy="3837"/>
      </dsp:txXfrm>
    </dsp:sp>
    <dsp:sp modelId="{CC7BC6D9-CF7B-4F3E-8EDF-7F798DFEAFB9}">
      <dsp:nvSpPr>
        <dsp:cNvPr id="0" name=""/>
        <dsp:cNvSpPr/>
      </dsp:nvSpPr>
      <dsp:spPr>
        <a:xfrm>
          <a:off x="2052669" y="548327"/>
          <a:ext cx="1666725" cy="1000035"/>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Usuario escoge modo “conducir”</a:t>
          </a:r>
          <a:endParaRPr lang="es-EC" sz="1600" kern="1200" dirty="0"/>
        </a:p>
      </dsp:txBody>
      <dsp:txXfrm>
        <a:off x="2052669" y="548327"/>
        <a:ext cx="1666725" cy="1000035"/>
      </dsp:txXfrm>
    </dsp:sp>
    <dsp:sp modelId="{4F4A336D-D461-4A42-ACCE-A3AFD1B5289D}">
      <dsp:nvSpPr>
        <dsp:cNvPr id="0" name=""/>
        <dsp:cNvSpPr/>
      </dsp:nvSpPr>
      <dsp:spPr>
        <a:xfrm>
          <a:off x="1667523" y="2386007"/>
          <a:ext cx="352746" cy="91440"/>
        </a:xfrm>
        <a:custGeom>
          <a:avLst/>
          <a:gdLst/>
          <a:ahLst/>
          <a:cxnLst/>
          <a:rect l="0" t="0" r="0" b="0"/>
          <a:pathLst>
            <a:path>
              <a:moveTo>
                <a:pt x="0" y="45720"/>
              </a:moveTo>
              <a:lnTo>
                <a:pt x="352746" y="45720"/>
              </a:lnTo>
            </a:path>
          </a:pathLst>
        </a:custGeom>
        <a:noFill/>
        <a:ln w="12700" cap="flat"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p>
      </dsp:txBody>
      <dsp:txXfrm>
        <a:off x="1834312" y="2429808"/>
        <a:ext cx="19167" cy="3837"/>
      </dsp:txXfrm>
    </dsp:sp>
    <dsp:sp modelId="{2891A43A-FCB8-435E-9FF5-56EDFA86BEB3}">
      <dsp:nvSpPr>
        <dsp:cNvPr id="0" name=""/>
        <dsp:cNvSpPr/>
      </dsp:nvSpPr>
      <dsp:spPr>
        <a:xfrm>
          <a:off x="2598" y="1931709"/>
          <a:ext cx="1666725" cy="1000035"/>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El sensor transmite datos al cliente</a:t>
          </a:r>
          <a:endParaRPr lang="es-EC" sz="1600" kern="1200" dirty="0"/>
        </a:p>
      </dsp:txBody>
      <dsp:txXfrm>
        <a:off x="2598" y="1931709"/>
        <a:ext cx="1666725" cy="1000035"/>
      </dsp:txXfrm>
    </dsp:sp>
    <dsp:sp modelId="{6174417B-328D-4D7C-B49E-5DDDDC6EA0EE}">
      <dsp:nvSpPr>
        <dsp:cNvPr id="0" name=""/>
        <dsp:cNvSpPr/>
      </dsp:nvSpPr>
      <dsp:spPr>
        <a:xfrm>
          <a:off x="835960" y="2929944"/>
          <a:ext cx="2050071" cy="352746"/>
        </a:xfrm>
        <a:custGeom>
          <a:avLst/>
          <a:gdLst/>
          <a:ahLst/>
          <a:cxnLst/>
          <a:rect l="0" t="0" r="0" b="0"/>
          <a:pathLst>
            <a:path>
              <a:moveTo>
                <a:pt x="2050071" y="0"/>
              </a:moveTo>
              <a:lnTo>
                <a:pt x="2050071" y="193473"/>
              </a:lnTo>
              <a:lnTo>
                <a:pt x="0" y="193473"/>
              </a:lnTo>
              <a:lnTo>
                <a:pt x="0" y="352746"/>
              </a:lnTo>
            </a:path>
          </a:pathLst>
        </a:custGeom>
        <a:noFill/>
        <a:ln w="12700" cap="flat"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C" sz="1600" kern="1200"/>
        </a:p>
      </dsp:txBody>
      <dsp:txXfrm>
        <a:off x="1808856" y="3104399"/>
        <a:ext cx="104280" cy="3837"/>
      </dsp:txXfrm>
    </dsp:sp>
    <dsp:sp modelId="{6F1CE5D8-A120-40E8-8727-EB465E3AB37A}">
      <dsp:nvSpPr>
        <dsp:cNvPr id="0" name=""/>
        <dsp:cNvSpPr/>
      </dsp:nvSpPr>
      <dsp:spPr>
        <a:xfrm>
          <a:off x="2052669" y="1931709"/>
          <a:ext cx="1666725" cy="1000035"/>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Cliente calcula el ángulo y lo envía al servidor</a:t>
          </a:r>
          <a:endParaRPr lang="es-EC" sz="1600" kern="1200" dirty="0"/>
        </a:p>
      </dsp:txBody>
      <dsp:txXfrm>
        <a:off x="2052669" y="1931709"/>
        <a:ext cx="1666725" cy="1000035"/>
      </dsp:txXfrm>
    </dsp:sp>
    <dsp:sp modelId="{F71F5841-2CE7-4F88-8D2E-50A783A3BA9A}">
      <dsp:nvSpPr>
        <dsp:cNvPr id="0" name=""/>
        <dsp:cNvSpPr/>
      </dsp:nvSpPr>
      <dsp:spPr>
        <a:xfrm>
          <a:off x="2598" y="3315091"/>
          <a:ext cx="1666725" cy="1000035"/>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Servidor realiza comparaciones y ejecuta los movimientos</a:t>
          </a:r>
          <a:endParaRPr lang="es-EC" sz="1600" kern="1200" dirty="0"/>
        </a:p>
      </dsp:txBody>
      <dsp:txXfrm>
        <a:off x="2598" y="3315091"/>
        <a:ext cx="1666725" cy="1000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FB31F-518C-4D8C-B0F5-C947AAE53BED}">
      <dsp:nvSpPr>
        <dsp:cNvPr id="0" name=""/>
        <dsp:cNvSpPr/>
      </dsp:nvSpPr>
      <dsp:spPr>
        <a:xfrm>
          <a:off x="1325" y="0"/>
          <a:ext cx="2825948" cy="1137849"/>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Conexión con el servidor</a:t>
          </a:r>
          <a:endParaRPr lang="es-EC" sz="2800" kern="1200" dirty="0"/>
        </a:p>
      </dsp:txBody>
      <dsp:txXfrm>
        <a:off x="34651" y="33326"/>
        <a:ext cx="2759296" cy="1071197"/>
      </dsp:txXfrm>
    </dsp:sp>
    <dsp:sp modelId="{305A766B-0539-49C8-BDD3-8288285E33D3}">
      <dsp:nvSpPr>
        <dsp:cNvPr id="0" name=""/>
        <dsp:cNvSpPr/>
      </dsp:nvSpPr>
      <dsp:spPr>
        <a:xfrm>
          <a:off x="3109868" y="218506"/>
          <a:ext cx="599101" cy="70083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a:p>
      </dsp:txBody>
      <dsp:txXfrm>
        <a:off x="3109868" y="358673"/>
        <a:ext cx="419371" cy="420501"/>
      </dsp:txXfrm>
    </dsp:sp>
    <dsp:sp modelId="{830DF558-BD40-443F-8C79-DE04CCBBEF66}">
      <dsp:nvSpPr>
        <dsp:cNvPr id="0" name=""/>
        <dsp:cNvSpPr/>
      </dsp:nvSpPr>
      <dsp:spPr>
        <a:xfrm>
          <a:off x="3957652" y="0"/>
          <a:ext cx="2825948" cy="1137849"/>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Escoger modo de operación</a:t>
          </a:r>
          <a:endParaRPr lang="es-EC" sz="2800" kern="1200" dirty="0"/>
        </a:p>
      </dsp:txBody>
      <dsp:txXfrm>
        <a:off x="3990978" y="33326"/>
        <a:ext cx="2759296" cy="1071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CBE6-E8C6-4F1F-8BE1-CFB0752792D4}">
      <dsp:nvSpPr>
        <dsp:cNvPr id="0" name=""/>
        <dsp:cNvSpPr/>
      </dsp:nvSpPr>
      <dsp:spPr>
        <a:xfrm>
          <a:off x="348973" y="0"/>
          <a:ext cx="2438400" cy="1354666"/>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Proceso principal</a:t>
          </a:r>
          <a:endParaRPr lang="es-EC" sz="2500" kern="1200" dirty="0"/>
        </a:p>
      </dsp:txBody>
      <dsp:txXfrm>
        <a:off x="388650" y="39677"/>
        <a:ext cx="2359046" cy="1275312"/>
      </dsp:txXfrm>
    </dsp:sp>
    <dsp:sp modelId="{FC0081A0-6FD4-47F8-81B8-5A79C42B5D05}">
      <dsp:nvSpPr>
        <dsp:cNvPr id="0" name=""/>
        <dsp:cNvSpPr/>
      </dsp:nvSpPr>
      <dsp:spPr>
        <a:xfrm rot="5400000">
          <a:off x="1314173" y="1388533"/>
          <a:ext cx="508000" cy="60960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1385293" y="1439333"/>
        <a:ext cx="365760" cy="355600"/>
      </dsp:txXfrm>
    </dsp:sp>
    <dsp:sp modelId="{A0E74CFB-4BD3-4716-9929-8543DF46877C}">
      <dsp:nvSpPr>
        <dsp:cNvPr id="0" name=""/>
        <dsp:cNvSpPr/>
      </dsp:nvSpPr>
      <dsp:spPr>
        <a:xfrm>
          <a:off x="348973" y="2032000"/>
          <a:ext cx="2438400" cy="1354666"/>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Interfaz y Funciones de cámara </a:t>
          </a:r>
          <a:endParaRPr lang="es-EC" sz="2500" kern="1200" dirty="0"/>
        </a:p>
      </dsp:txBody>
      <dsp:txXfrm>
        <a:off x="388650" y="2071677"/>
        <a:ext cx="2359046" cy="1275312"/>
      </dsp:txXfrm>
    </dsp:sp>
    <dsp:sp modelId="{EEB551EE-0F22-4BE5-89FD-11BD5CC70B61}">
      <dsp:nvSpPr>
        <dsp:cNvPr id="0" name=""/>
        <dsp:cNvSpPr/>
      </dsp:nvSpPr>
      <dsp:spPr>
        <a:xfrm rot="5400000">
          <a:off x="1314173" y="3420533"/>
          <a:ext cx="508000" cy="60960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1385293" y="3471333"/>
        <a:ext cx="365760" cy="355600"/>
      </dsp:txXfrm>
    </dsp:sp>
    <dsp:sp modelId="{E5A3C492-0A63-4E6A-802E-DAD9FD3CA096}">
      <dsp:nvSpPr>
        <dsp:cNvPr id="0" name=""/>
        <dsp:cNvSpPr/>
      </dsp:nvSpPr>
      <dsp:spPr>
        <a:xfrm>
          <a:off x="348973" y="4064000"/>
          <a:ext cx="2438400" cy="1354666"/>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Cálculo del ángulo </a:t>
          </a:r>
          <a:endParaRPr lang="es-EC" sz="2500" kern="1200" dirty="0"/>
        </a:p>
      </dsp:txBody>
      <dsp:txXfrm>
        <a:off x="388650" y="4103677"/>
        <a:ext cx="2359046" cy="1275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AD9DD-1F8B-4A69-827B-42278EE0F65A}">
      <dsp:nvSpPr>
        <dsp:cNvPr id="0" name=""/>
        <dsp:cNvSpPr/>
      </dsp:nvSpPr>
      <dsp:spPr>
        <a:xfrm>
          <a:off x="567634" y="0"/>
          <a:ext cx="2438400" cy="135466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Proceso Asíncrono </a:t>
          </a:r>
          <a:endParaRPr lang="es-EC" sz="2400" kern="1200" dirty="0"/>
        </a:p>
      </dsp:txBody>
      <dsp:txXfrm>
        <a:off x="607311" y="39677"/>
        <a:ext cx="2359046" cy="1275312"/>
      </dsp:txXfrm>
    </dsp:sp>
    <dsp:sp modelId="{B1A1CEDD-08BB-4C3B-B396-6E80A921F631}">
      <dsp:nvSpPr>
        <dsp:cNvPr id="0" name=""/>
        <dsp:cNvSpPr/>
      </dsp:nvSpPr>
      <dsp:spPr>
        <a:xfrm rot="5400000">
          <a:off x="1532834" y="1388533"/>
          <a:ext cx="508000" cy="60960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5400000">
        <a:off x="1603954" y="1439333"/>
        <a:ext cx="365760" cy="355600"/>
      </dsp:txXfrm>
    </dsp:sp>
    <dsp:sp modelId="{664A0BF9-D799-442B-994E-97F406B6D843}">
      <dsp:nvSpPr>
        <dsp:cNvPr id="0" name=""/>
        <dsp:cNvSpPr/>
      </dsp:nvSpPr>
      <dsp:spPr>
        <a:xfrm>
          <a:off x="567634" y="2032000"/>
          <a:ext cx="2438400" cy="135466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Envío de ángulo</a:t>
          </a:r>
          <a:endParaRPr lang="es-EC" sz="2400" kern="1200" dirty="0"/>
        </a:p>
      </dsp:txBody>
      <dsp:txXfrm>
        <a:off x="607311" y="2071677"/>
        <a:ext cx="2359046" cy="1275312"/>
      </dsp:txXfrm>
    </dsp:sp>
    <dsp:sp modelId="{480688F6-4058-446C-B1BE-2B8CCE046D48}">
      <dsp:nvSpPr>
        <dsp:cNvPr id="0" name=""/>
        <dsp:cNvSpPr/>
      </dsp:nvSpPr>
      <dsp:spPr>
        <a:xfrm rot="5400000">
          <a:off x="1532834" y="3420533"/>
          <a:ext cx="508000" cy="60960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C" sz="2500" kern="1200"/>
        </a:p>
      </dsp:txBody>
      <dsp:txXfrm rot="-5400000">
        <a:off x="1603954" y="3471333"/>
        <a:ext cx="365760" cy="355600"/>
      </dsp:txXfrm>
    </dsp:sp>
    <dsp:sp modelId="{93395881-F9E0-4D18-8B7A-A4A20F35C323}">
      <dsp:nvSpPr>
        <dsp:cNvPr id="0" name=""/>
        <dsp:cNvSpPr/>
      </dsp:nvSpPr>
      <dsp:spPr>
        <a:xfrm>
          <a:off x="567634" y="4064000"/>
          <a:ext cx="2438400" cy="1354666"/>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Actualizar ángulo </a:t>
          </a:r>
          <a:endParaRPr lang="es-EC" sz="2400" kern="1200" dirty="0"/>
        </a:p>
      </dsp:txBody>
      <dsp:txXfrm>
        <a:off x="607311" y="4103677"/>
        <a:ext cx="2359046" cy="1275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2A050-D4C8-48D4-8120-64E2C57E77C9}">
      <dsp:nvSpPr>
        <dsp:cNvPr id="0" name=""/>
        <dsp:cNvSpPr/>
      </dsp:nvSpPr>
      <dsp:spPr>
        <a:xfrm rot="5400000">
          <a:off x="2160448" y="-627229"/>
          <a:ext cx="992071" cy="2500220"/>
        </a:xfrm>
        <a:prstGeom prst="round2SameRect">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solidFill>
                <a:schemeClr val="tx1"/>
              </a:solidFill>
            </a:rPr>
            <a:t>Evadir de cerca </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Evadir de lejos</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Velocidad constante</a:t>
          </a:r>
          <a:endParaRPr lang="es-EC" sz="1300" kern="1200" dirty="0">
            <a:solidFill>
              <a:schemeClr val="tx1"/>
            </a:solidFill>
          </a:endParaRPr>
        </a:p>
      </dsp:txBody>
      <dsp:txXfrm rot="-5400000">
        <a:off x="1406374" y="175274"/>
        <a:ext cx="2451791" cy="895213"/>
      </dsp:txXfrm>
    </dsp:sp>
    <dsp:sp modelId="{738A0131-9B8C-4150-8BE9-AC2EB6591BA5}">
      <dsp:nvSpPr>
        <dsp:cNvPr id="0" name=""/>
        <dsp:cNvSpPr/>
      </dsp:nvSpPr>
      <dsp:spPr>
        <a:xfrm>
          <a:off x="0" y="2836"/>
          <a:ext cx="1406374" cy="1240089"/>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Pasear</a:t>
          </a:r>
          <a:endParaRPr lang="es-EC" sz="2300" kern="1200" dirty="0"/>
        </a:p>
      </dsp:txBody>
      <dsp:txXfrm>
        <a:off x="60536" y="63372"/>
        <a:ext cx="1285302" cy="1119017"/>
      </dsp:txXfrm>
    </dsp:sp>
    <dsp:sp modelId="{8ACE24FE-AD97-4103-A639-D5BCC37F480B}">
      <dsp:nvSpPr>
        <dsp:cNvPr id="0" name=""/>
        <dsp:cNvSpPr/>
      </dsp:nvSpPr>
      <dsp:spPr>
        <a:xfrm rot="5400000">
          <a:off x="2160448" y="674864"/>
          <a:ext cx="992071" cy="2500220"/>
        </a:xfrm>
        <a:prstGeom prst="round2SameRect">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solidFill>
                <a:schemeClr val="tx1"/>
              </a:solidFill>
            </a:rPr>
            <a:t>Grupo Parar</a:t>
          </a:r>
          <a:endParaRPr lang="es-EC" sz="1300" kern="1200" dirty="0">
            <a:solidFill>
              <a:schemeClr val="tx1"/>
            </a:solidFill>
          </a:endParaRPr>
        </a:p>
      </dsp:txBody>
      <dsp:txXfrm rot="-5400000">
        <a:off x="1406374" y="1477368"/>
        <a:ext cx="2451791" cy="895213"/>
      </dsp:txXfrm>
    </dsp:sp>
    <dsp:sp modelId="{A1D18343-25D5-410A-894C-208D25D24DA3}">
      <dsp:nvSpPr>
        <dsp:cNvPr id="0" name=""/>
        <dsp:cNvSpPr/>
      </dsp:nvSpPr>
      <dsp:spPr>
        <a:xfrm>
          <a:off x="0" y="1304930"/>
          <a:ext cx="1406374" cy="1240089"/>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Parar</a:t>
          </a:r>
          <a:endParaRPr lang="es-EC" sz="2300" kern="1200" dirty="0"/>
        </a:p>
      </dsp:txBody>
      <dsp:txXfrm>
        <a:off x="60536" y="1365466"/>
        <a:ext cx="1285302" cy="1119017"/>
      </dsp:txXfrm>
    </dsp:sp>
    <dsp:sp modelId="{D5383FD9-D68B-4A3D-91B5-A6BB42DF0628}">
      <dsp:nvSpPr>
        <dsp:cNvPr id="0" name=""/>
        <dsp:cNvSpPr/>
      </dsp:nvSpPr>
      <dsp:spPr>
        <a:xfrm rot="5400000">
          <a:off x="2160448" y="1976959"/>
          <a:ext cx="992071" cy="2500220"/>
        </a:xfrm>
        <a:prstGeom prst="round2SameRect">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solidFill>
                <a:schemeClr val="tx1"/>
              </a:solidFill>
            </a:rPr>
            <a:t>Velocidad límite</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Velocidad constante</a:t>
          </a:r>
          <a:endParaRPr lang="es-EC" sz="1300" kern="1200" dirty="0">
            <a:solidFill>
              <a:schemeClr val="tx1"/>
            </a:solidFill>
          </a:endParaRPr>
        </a:p>
      </dsp:txBody>
      <dsp:txXfrm rot="-5400000">
        <a:off x="1406374" y="2779463"/>
        <a:ext cx="2451791" cy="895213"/>
      </dsp:txXfrm>
    </dsp:sp>
    <dsp:sp modelId="{B4E8DCC7-F768-4695-B911-0B65417030E0}">
      <dsp:nvSpPr>
        <dsp:cNvPr id="0" name=""/>
        <dsp:cNvSpPr/>
      </dsp:nvSpPr>
      <dsp:spPr>
        <a:xfrm>
          <a:off x="0" y="2607024"/>
          <a:ext cx="1406374" cy="1240089"/>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Atrás</a:t>
          </a:r>
          <a:endParaRPr lang="es-EC" sz="2300" kern="1200" dirty="0"/>
        </a:p>
      </dsp:txBody>
      <dsp:txXfrm>
        <a:off x="60536" y="2667560"/>
        <a:ext cx="1285302" cy="1119017"/>
      </dsp:txXfrm>
    </dsp:sp>
    <dsp:sp modelId="{016CF016-FB61-471D-B0AB-8FD2CD3E5CE0}">
      <dsp:nvSpPr>
        <dsp:cNvPr id="0" name=""/>
        <dsp:cNvSpPr/>
      </dsp:nvSpPr>
      <dsp:spPr>
        <a:xfrm rot="5400000">
          <a:off x="2121562" y="3307247"/>
          <a:ext cx="992071" cy="2500220"/>
        </a:xfrm>
        <a:prstGeom prst="round2SameRect">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solidFill>
                <a:schemeClr val="tx1"/>
              </a:solidFill>
            </a:rPr>
            <a:t>Evadir de cerca</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Evadir de lejos</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Distancia en mm</a:t>
          </a:r>
          <a:endParaRPr lang="es-EC" sz="1300" kern="1200" dirty="0">
            <a:solidFill>
              <a:schemeClr val="tx1"/>
            </a:solidFill>
          </a:endParaRPr>
        </a:p>
      </dsp:txBody>
      <dsp:txXfrm rot="-5400000">
        <a:off x="1367488" y="4109751"/>
        <a:ext cx="2451791" cy="895213"/>
      </dsp:txXfrm>
    </dsp:sp>
    <dsp:sp modelId="{21B87B0B-E319-46A5-A7C8-495F976B6DD2}">
      <dsp:nvSpPr>
        <dsp:cNvPr id="0" name=""/>
        <dsp:cNvSpPr/>
      </dsp:nvSpPr>
      <dsp:spPr>
        <a:xfrm>
          <a:off x="0" y="3909118"/>
          <a:ext cx="1406374" cy="1240089"/>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Distancia</a:t>
          </a:r>
          <a:endParaRPr lang="es-EC" sz="2300" kern="1200" dirty="0"/>
        </a:p>
      </dsp:txBody>
      <dsp:txXfrm>
        <a:off x="60536" y="3969654"/>
        <a:ext cx="1285302" cy="1119017"/>
      </dsp:txXfrm>
    </dsp:sp>
    <dsp:sp modelId="{3EB8FA0A-7262-4E7A-AEC6-555DDD0AF8CB}">
      <dsp:nvSpPr>
        <dsp:cNvPr id="0" name=""/>
        <dsp:cNvSpPr/>
      </dsp:nvSpPr>
      <dsp:spPr>
        <a:xfrm rot="5400000">
          <a:off x="2160448" y="4581147"/>
          <a:ext cx="992071" cy="2500220"/>
        </a:xfrm>
        <a:prstGeom prst="round2SameRect">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solidFill>
                <a:schemeClr val="tx1"/>
              </a:solidFill>
            </a:rPr>
            <a:t>Evadir de lejos </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Evadir de cerca</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Ángulo </a:t>
          </a:r>
          <a:endParaRPr lang="es-EC" sz="130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Velocidad</a:t>
          </a:r>
          <a:endParaRPr lang="es-EC" sz="1300" kern="1200" dirty="0">
            <a:solidFill>
              <a:schemeClr val="tx1"/>
            </a:solidFill>
          </a:endParaRPr>
        </a:p>
      </dsp:txBody>
      <dsp:txXfrm rot="-5400000">
        <a:off x="1406374" y="5383651"/>
        <a:ext cx="2451791" cy="895213"/>
      </dsp:txXfrm>
    </dsp:sp>
    <dsp:sp modelId="{1957811D-38BC-4D68-BA96-078FA34E4B2E}">
      <dsp:nvSpPr>
        <dsp:cNvPr id="0" name=""/>
        <dsp:cNvSpPr/>
      </dsp:nvSpPr>
      <dsp:spPr>
        <a:xfrm>
          <a:off x="0" y="5211213"/>
          <a:ext cx="1406374" cy="1240089"/>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300" kern="1200" dirty="0" smtClean="0"/>
            <a:t>Conducir</a:t>
          </a:r>
          <a:endParaRPr lang="es-EC" sz="2300" kern="1200" dirty="0"/>
        </a:p>
      </dsp:txBody>
      <dsp:txXfrm>
        <a:off x="60536" y="5271749"/>
        <a:ext cx="1285302" cy="1119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60E4A-40E8-4F71-9350-EF38F02C413B}">
      <dsp:nvSpPr>
        <dsp:cNvPr id="0" name=""/>
        <dsp:cNvSpPr/>
      </dsp:nvSpPr>
      <dsp:spPr>
        <a:xfrm>
          <a:off x="1560695" y="288611"/>
          <a:ext cx="1888490" cy="944245"/>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smtClean="0"/>
            <a:t>Conducir</a:t>
          </a:r>
          <a:endParaRPr lang="es-EC" sz="3400" kern="1200" dirty="0"/>
        </a:p>
      </dsp:txBody>
      <dsp:txXfrm>
        <a:off x="1588351" y="316267"/>
        <a:ext cx="1833178" cy="888933"/>
      </dsp:txXfrm>
    </dsp:sp>
    <dsp:sp modelId="{AB04D6F8-3A90-41E1-AF7A-516FEFF60E18}">
      <dsp:nvSpPr>
        <dsp:cNvPr id="0" name=""/>
        <dsp:cNvSpPr/>
      </dsp:nvSpPr>
      <dsp:spPr>
        <a:xfrm rot="3600000">
          <a:off x="2792198" y="1946892"/>
          <a:ext cx="985947" cy="330485"/>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891344" y="2012989"/>
        <a:ext cx="787656" cy="198291"/>
      </dsp:txXfrm>
    </dsp:sp>
    <dsp:sp modelId="{B57EE8D6-A987-401B-BFC8-4BE0C64B4581}">
      <dsp:nvSpPr>
        <dsp:cNvPr id="0" name=""/>
        <dsp:cNvSpPr/>
      </dsp:nvSpPr>
      <dsp:spPr>
        <a:xfrm>
          <a:off x="3121158" y="2991412"/>
          <a:ext cx="1888490" cy="944245"/>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smtClean="0"/>
            <a:t>Atrás</a:t>
          </a:r>
          <a:endParaRPr lang="es-EC" sz="3400" kern="1200" dirty="0"/>
        </a:p>
      </dsp:txBody>
      <dsp:txXfrm>
        <a:off x="3148814" y="3019068"/>
        <a:ext cx="1833178" cy="888933"/>
      </dsp:txXfrm>
    </dsp:sp>
    <dsp:sp modelId="{2C04D04B-25AA-41E2-8FCB-73BEB0A24F78}">
      <dsp:nvSpPr>
        <dsp:cNvPr id="0" name=""/>
        <dsp:cNvSpPr/>
      </dsp:nvSpPr>
      <dsp:spPr>
        <a:xfrm rot="10800000">
          <a:off x="2011967" y="3298292"/>
          <a:ext cx="985947" cy="330485"/>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2111112" y="3364389"/>
        <a:ext cx="787656" cy="198291"/>
      </dsp:txXfrm>
    </dsp:sp>
    <dsp:sp modelId="{82D8B6C3-DE9E-4D3F-B425-8CC48BDDCD71}">
      <dsp:nvSpPr>
        <dsp:cNvPr id="0" name=""/>
        <dsp:cNvSpPr/>
      </dsp:nvSpPr>
      <dsp:spPr>
        <a:xfrm>
          <a:off x="232" y="2991412"/>
          <a:ext cx="1888490" cy="944245"/>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kern="1200" dirty="0" smtClean="0"/>
            <a:t>Parar</a:t>
          </a:r>
          <a:endParaRPr lang="es-EC" sz="3400" kern="1200" dirty="0"/>
        </a:p>
      </dsp:txBody>
      <dsp:txXfrm>
        <a:off x="27888" y="3019068"/>
        <a:ext cx="1833178" cy="888933"/>
      </dsp:txXfrm>
    </dsp:sp>
    <dsp:sp modelId="{68F561FB-3210-4341-BC8E-78DBE6BF1D5B}">
      <dsp:nvSpPr>
        <dsp:cNvPr id="0" name=""/>
        <dsp:cNvSpPr/>
      </dsp:nvSpPr>
      <dsp:spPr>
        <a:xfrm rot="18000000">
          <a:off x="1231735" y="1946892"/>
          <a:ext cx="985947" cy="330485"/>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330881" y="2012989"/>
        <a:ext cx="787656" cy="19829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0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0413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795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‹Nº›</a:t>
            </a:fld>
            <a:endParaRPr lang="en-US" dirty="0"/>
          </a:p>
        </p:txBody>
      </p:sp>
    </p:spTree>
    <p:extLst>
      <p:ext uri="{BB962C8B-B14F-4D97-AF65-F5344CB8AC3E}">
        <p14:creationId xmlns:p14="http://schemas.microsoft.com/office/powerpoint/2010/main" val="74623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6F077B-A50F-4D64-8574-E2D6A98A5553}" type="datetimeFigureOut">
              <a:rPr lang="en-US" smtClean="0"/>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18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33666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5/13/2015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94232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0349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5/13/2015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39873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5/13/2015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0626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B747F8-9654-4282-85D2-65F41AAE7A75}" type="datetimeFigureOut">
              <a:rPr lang="en-US" smtClean="0"/>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53581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5/13/2015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17387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4.xml"/><Relationship Id="rId7" Type="http://schemas.openxmlformats.org/officeDocument/2006/relationships/hyperlink" Target="http://www.google.com.ec/url?sa=i&amp;rct=j&amp;q=&amp;esrc=s&amp;source=images&amp;cd=&amp;cad=rja&amp;uact=8&amp;ved=0CAcQjRw&amp;url=http://www.cyberbotics.com/dvd/common/doc/webots/guide/section8.3.html&amp;ei=b55iVLuVMrLfsAShyYHgBQ&amp;bvm=bv.79189006,d.cWc&amp;psig=AFQjCNH7UNaPOnam_OjVOasjO0y2B0ZM4A&amp;ust=1415835619074916" TargetMode="Externa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11" Type="http://schemas.openxmlformats.org/officeDocument/2006/relationships/image" Target="../media/image12.png"/><Relationship Id="rId5" Type="http://schemas.openxmlformats.org/officeDocument/2006/relationships/diagramColors" Target="../diagrams/colors4.xml"/><Relationship Id="rId10" Type="http://schemas.openxmlformats.org/officeDocument/2006/relationships/image" Target="../media/image11.png"/><Relationship Id="rId4" Type="http://schemas.openxmlformats.org/officeDocument/2006/relationships/diagramQuickStyle" Target="../diagrams/quickStyle4.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package" Target="../embeddings/Dibujo_de_Microsoft_Visio2.vsdx"/><Relationship Id="rId7" Type="http://schemas.openxmlformats.org/officeDocument/2006/relationships/diagramData" Target="../diagrams/data5.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5.emf"/><Relationship Id="rId11" Type="http://schemas.microsoft.com/office/2007/relationships/diagramDrawing" Target="../diagrams/drawing5.xml"/><Relationship Id="rId5" Type="http://schemas.openxmlformats.org/officeDocument/2006/relationships/package" Target="../embeddings/Dibujo_de_Microsoft_Visio3.vsdx"/><Relationship Id="rId10" Type="http://schemas.openxmlformats.org/officeDocument/2006/relationships/diagramColors" Target="../diagrams/colors5.xml"/><Relationship Id="rId4" Type="http://schemas.openxmlformats.org/officeDocument/2006/relationships/image" Target="../media/image14.emf"/><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package" Target="../embeddings/Dibujo_de_Microsoft_Visio4.vsdx"/><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16.emf"/><Relationship Id="rId9" Type="http://schemas.microsoft.com/office/2007/relationships/diagramDrawing" Target="../diagrams/drawing6.xml"/><Relationship Id="rId14"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package" Target="../embeddings/Dibujo_de_Microsoft_Visio5.vsdx"/><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package" Target="../embeddings/Dibujo_de_Microsoft_Visio6.vsdx"/><Relationship Id="rId7" Type="http://schemas.openxmlformats.org/officeDocument/2006/relationships/diagramQuickStyle" Target="../diagrams/quickStyle8.xml"/><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8.emf"/><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package" Target="../embeddings/Dibujo_de_Microsoft_Visio7.vsdx"/><Relationship Id="rId7" Type="http://schemas.openxmlformats.org/officeDocument/2006/relationships/diagramQuickStyle" Target="../diagrams/quickStyle9.xml"/><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9.emf"/><Relationship Id="rId9" Type="http://schemas.microsoft.com/office/2007/relationships/diagramDrawing" Target="../diagrams/drawin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0.png"/><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chemeClr val="bg1"/>
          </a:solidFill>
        </p:spPr>
        <p:txBody>
          <a:bodyPr>
            <a:normAutofit/>
          </a:bodyPr>
          <a:lstStyle/>
          <a:p>
            <a:pPr algn="ctr"/>
            <a:r>
              <a:rPr lang="es-EC" sz="3200" dirty="0" smtClean="0"/>
              <a:t>Departamento de Eléctrica y Electrónica</a:t>
            </a:r>
            <a:br>
              <a:rPr lang="es-EC" sz="3200" dirty="0" smtClean="0"/>
            </a:br>
            <a:r>
              <a:rPr lang="es-EC" sz="3200" dirty="0" smtClean="0"/>
              <a:t/>
            </a:r>
            <a:br>
              <a:rPr lang="es-EC" sz="3200" dirty="0" smtClean="0"/>
            </a:br>
            <a:r>
              <a:rPr lang="es-EC" sz="3200" dirty="0" smtClean="0"/>
              <a:t>Tema: </a:t>
            </a:r>
            <a:r>
              <a:rPr lang="es-ES" sz="2400" b="1" dirty="0"/>
              <a:t>DISEÑO E IMPLEMENTACIÓN DE UN SISTEMA DE CONTROL PARA EL ROBOT MÓVIL P3-AT POR MEDIO DE GESTOS MANUALES</a:t>
            </a:r>
            <a:r>
              <a:rPr lang="es-EC" sz="4000" dirty="0" smtClean="0"/>
              <a:t> </a:t>
            </a:r>
            <a:endParaRPr lang="es-EC" sz="4000" dirty="0"/>
          </a:p>
        </p:txBody>
      </p:sp>
      <p:sp>
        <p:nvSpPr>
          <p:cNvPr id="3" name="Subtítulo 2"/>
          <p:cNvSpPr>
            <a:spLocks noGrp="1"/>
          </p:cNvSpPr>
          <p:nvPr>
            <p:ph type="subTitle" idx="1"/>
          </p:nvPr>
        </p:nvSpPr>
        <p:spPr>
          <a:xfrm>
            <a:off x="873615" y="4409901"/>
            <a:ext cx="10058400" cy="1143000"/>
          </a:xfrm>
        </p:spPr>
        <p:txBody>
          <a:bodyPr/>
          <a:lstStyle/>
          <a:p>
            <a:r>
              <a:rPr lang="es-EC" i="1" dirty="0" smtClean="0"/>
              <a:t>Autor: Manuel Alejandro Veintimilla Campoverde</a:t>
            </a:r>
            <a:endParaRPr lang="es-EC" i="1"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318683" y="758952"/>
            <a:ext cx="5168265" cy="1263650"/>
          </a:xfrm>
          <a:prstGeom prst="rect">
            <a:avLst/>
          </a:prstGeom>
          <a:noFill/>
          <a:ln>
            <a:noFill/>
          </a:ln>
        </p:spPr>
      </p:pic>
    </p:spTree>
    <p:extLst>
      <p:ext uri="{BB962C8B-B14F-4D97-AF65-F5344CB8AC3E}">
        <p14:creationId xmlns:p14="http://schemas.microsoft.com/office/powerpoint/2010/main" val="298589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t>
            </a:r>
            <a:r>
              <a:rPr lang="en-US" dirty="0"/>
              <a:t>CÓMO FUNCIONA KINECT?</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378039" y="3768167"/>
            <a:ext cx="8787696" cy="2100927"/>
          </a:xfrm>
          <a:prstGeom prst="rect">
            <a:avLst/>
          </a:prstGeom>
          <a:noFill/>
          <a:ln>
            <a:solidFill>
              <a:schemeClr val="tx1"/>
            </a:solidFill>
          </a:ln>
        </p:spPr>
      </p:pic>
      <p:graphicFrame>
        <p:nvGraphicFramePr>
          <p:cNvPr id="5" name="Marcador de contenido 4"/>
          <p:cNvGraphicFramePr>
            <a:graphicFrameLocks/>
          </p:cNvGraphicFramePr>
          <p:nvPr>
            <p:extLst>
              <p:ext uri="{D42A27DB-BD31-4B8C-83A1-F6EECF244321}">
                <p14:modId xmlns:p14="http://schemas.microsoft.com/office/powerpoint/2010/main" val="3730416240"/>
              </p:ext>
            </p:extLst>
          </p:nvPr>
        </p:nvGraphicFramePr>
        <p:xfrm>
          <a:off x="1378039" y="1846264"/>
          <a:ext cx="8613707" cy="182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08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594359"/>
            <a:ext cx="3200400" cy="1168885"/>
          </a:xfrm>
        </p:spPr>
        <p:txBody>
          <a:bodyPr/>
          <a:lstStyle/>
          <a:p>
            <a:r>
              <a:rPr lang="es-EC" b="1" dirty="0" smtClean="0"/>
              <a:t>ARQUITECTURA DEL SISTEMA</a:t>
            </a:r>
            <a:endParaRPr lang="es-EC" b="1" dirty="0"/>
          </a:p>
        </p:txBody>
      </p:sp>
      <p:graphicFrame>
        <p:nvGraphicFramePr>
          <p:cNvPr id="51" name="Diagrama 50"/>
          <p:cNvGraphicFramePr/>
          <p:nvPr>
            <p:extLst>
              <p:ext uri="{D42A27DB-BD31-4B8C-83A1-F6EECF244321}">
                <p14:modId xmlns:p14="http://schemas.microsoft.com/office/powerpoint/2010/main" val="159987618"/>
              </p:ext>
            </p:extLst>
          </p:nvPr>
        </p:nvGraphicFramePr>
        <p:xfrm>
          <a:off x="244699" y="1885075"/>
          <a:ext cx="3721993" cy="486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8" name="Grupo 27"/>
          <p:cNvGrpSpPr/>
          <p:nvPr/>
        </p:nvGrpSpPr>
        <p:grpSpPr>
          <a:xfrm>
            <a:off x="4800599" y="692870"/>
            <a:ext cx="7056121" cy="5464090"/>
            <a:chOff x="0" y="-16899"/>
            <a:chExt cx="4610100" cy="3036324"/>
          </a:xfrm>
        </p:grpSpPr>
        <p:cxnSp>
          <p:nvCxnSpPr>
            <p:cNvPr id="29" name="Conector recto de flecha 28"/>
            <p:cNvCxnSpPr/>
            <p:nvPr/>
          </p:nvCxnSpPr>
          <p:spPr>
            <a:xfrm flipV="1">
              <a:off x="619125" y="1000125"/>
              <a:ext cx="0" cy="10572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flipH="1">
              <a:off x="1228725" y="2333625"/>
              <a:ext cx="6667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upo 30"/>
            <p:cNvGrpSpPr/>
            <p:nvPr/>
          </p:nvGrpSpPr>
          <p:grpSpPr>
            <a:xfrm>
              <a:off x="0" y="-16899"/>
              <a:ext cx="4610100" cy="3036324"/>
              <a:chOff x="0" y="-19085"/>
              <a:chExt cx="5191125" cy="3429035"/>
            </a:xfrm>
          </p:grpSpPr>
          <p:grpSp>
            <p:nvGrpSpPr>
              <p:cNvPr id="32" name="Grupo 31"/>
              <p:cNvGrpSpPr/>
              <p:nvPr/>
            </p:nvGrpSpPr>
            <p:grpSpPr>
              <a:xfrm>
                <a:off x="0" y="-19085"/>
                <a:ext cx="5191125" cy="3429035"/>
                <a:chOff x="0" y="-14287"/>
                <a:chExt cx="4248150" cy="2566987"/>
              </a:xfrm>
            </p:grpSpPr>
            <p:grpSp>
              <p:nvGrpSpPr>
                <p:cNvPr id="37" name="Grupo 36"/>
                <p:cNvGrpSpPr/>
                <p:nvPr/>
              </p:nvGrpSpPr>
              <p:grpSpPr>
                <a:xfrm>
                  <a:off x="152400" y="-14287"/>
                  <a:ext cx="4067175" cy="2506027"/>
                  <a:chOff x="0" y="-42862"/>
                  <a:chExt cx="4067175" cy="2506027"/>
                </a:xfrm>
              </p:grpSpPr>
              <p:pic>
                <p:nvPicPr>
                  <p:cNvPr id="39" name="Imagen 38" descr="https://encrypted-tbn0.gstatic.com/images?q=tbn:ANd9GcTRjM3VtcduMuVNUECfLnc1poV-zsmDtuRq-zoSPNU5TbeXrzri">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33700" y="1609725"/>
                    <a:ext cx="1133475" cy="853440"/>
                  </a:xfrm>
                  <a:prstGeom prst="rect">
                    <a:avLst/>
                  </a:prstGeom>
                  <a:noFill/>
                  <a:ln w="9525">
                    <a:noFill/>
                  </a:ln>
                </p:spPr>
              </p:pic>
              <p:pic>
                <p:nvPicPr>
                  <p:cNvPr id="40" name="Imagen 3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1325" y="161925"/>
                    <a:ext cx="885825" cy="676275"/>
                  </a:xfrm>
                  <a:prstGeom prst="rect">
                    <a:avLst/>
                  </a:prstGeom>
                  <a:noFill/>
                  <a:ln>
                    <a:noFill/>
                  </a:ln>
                </p:spPr>
              </p:pic>
              <p:pic>
                <p:nvPicPr>
                  <p:cNvPr id="41" name="Imagen 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33350"/>
                    <a:ext cx="885825" cy="676275"/>
                  </a:xfrm>
                  <a:prstGeom prst="rect">
                    <a:avLst/>
                  </a:prstGeom>
                  <a:noFill/>
                  <a:ln>
                    <a:noFill/>
                  </a:ln>
                </p:spPr>
              </p:pic>
              <p:cxnSp>
                <p:nvCxnSpPr>
                  <p:cNvPr id="42" name="Conector angular 41"/>
                  <p:cNvCxnSpPr/>
                  <p:nvPr/>
                </p:nvCxnSpPr>
                <p:spPr>
                  <a:xfrm>
                    <a:off x="2981325" y="1162050"/>
                    <a:ext cx="933450" cy="247650"/>
                  </a:xfrm>
                  <a:prstGeom prst="bentConnector3">
                    <a:avLst/>
                  </a:prstGeom>
                  <a:ln w="28575">
                    <a:solidFill>
                      <a:schemeClr val="tx1"/>
                    </a:solidFill>
                    <a:headEnd type="triangle"/>
                    <a:tailEnd type="triangle"/>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sp>
                <p:nvSpPr>
                  <p:cNvPr id="43" name="Cuadro de texto 74"/>
                  <p:cNvSpPr txBox="1"/>
                  <p:nvPr/>
                </p:nvSpPr>
                <p:spPr>
                  <a:xfrm>
                    <a:off x="2543175" y="1162050"/>
                    <a:ext cx="866775"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400" dirty="0">
                        <a:solidFill>
                          <a:schemeClr val="tx1"/>
                        </a:solidFill>
                        <a:effectLst/>
                        <a:ea typeface="Calibri" panose="020F0502020204030204" pitchFamily="34" charset="0"/>
                        <a:cs typeface="Times New Roman" panose="02020603050405020304" pitchFamily="18" charset="0"/>
                      </a:rPr>
                      <a:t>Comunicación</a:t>
                    </a:r>
                    <a:r>
                      <a:rPr lang="en-US" sz="1400" dirty="0">
                        <a:effectLst/>
                        <a:ea typeface="Calibri" panose="020F0502020204030204" pitchFamily="34" charset="0"/>
                        <a:cs typeface="Times New Roman" panose="02020603050405020304" pitchFamily="18" charset="0"/>
                      </a:rPr>
                      <a:t> </a:t>
                    </a:r>
                    <a:r>
                      <a:rPr lang="en-US" sz="1400" dirty="0">
                        <a:solidFill>
                          <a:schemeClr val="tx1"/>
                        </a:solidFill>
                        <a:effectLst/>
                        <a:ea typeface="Calibri" panose="020F0502020204030204" pitchFamily="34" charset="0"/>
                        <a:cs typeface="Times New Roman" panose="02020603050405020304" pitchFamily="18" charset="0"/>
                      </a:rPr>
                      <a:t>USB/Serial</a:t>
                    </a:r>
                    <a:endParaRPr lang="es-EC" sz="1400" dirty="0">
                      <a:solidFill>
                        <a:schemeClr val="tx1"/>
                      </a:solidFill>
                      <a:effectLst/>
                      <a:ea typeface="Calibri" panose="020F0502020204030204" pitchFamily="34" charset="0"/>
                      <a:cs typeface="Times New Roman" panose="02020603050405020304" pitchFamily="18" charset="0"/>
                    </a:endParaRPr>
                  </a:p>
                </p:txBody>
              </p:sp>
              <p:sp>
                <p:nvSpPr>
                  <p:cNvPr id="44" name="Cuadro de texto 75"/>
                  <p:cNvSpPr txBox="1"/>
                  <p:nvPr/>
                </p:nvSpPr>
                <p:spPr>
                  <a:xfrm>
                    <a:off x="1447800" y="609600"/>
                    <a:ext cx="866775"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400" dirty="0">
                        <a:solidFill>
                          <a:schemeClr val="tx1"/>
                        </a:solidFill>
                        <a:effectLst/>
                        <a:ea typeface="Calibri" panose="020F0502020204030204" pitchFamily="34" charset="0"/>
                        <a:cs typeface="Times New Roman" panose="02020603050405020304" pitchFamily="18" charset="0"/>
                      </a:rPr>
                      <a:t>Transferencia de datos</a:t>
                    </a:r>
                  </a:p>
                </p:txBody>
              </p:sp>
              <p:cxnSp>
                <p:nvCxnSpPr>
                  <p:cNvPr id="45" name="Conector recto de flecha 44"/>
                  <p:cNvCxnSpPr/>
                  <p:nvPr/>
                </p:nvCxnSpPr>
                <p:spPr>
                  <a:xfrm>
                    <a:off x="1095375" y="342900"/>
                    <a:ext cx="17145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H="1">
                    <a:off x="1066800" y="542925"/>
                    <a:ext cx="17430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Cuadro de texto 78"/>
                  <p:cNvSpPr txBox="1"/>
                  <p:nvPr/>
                </p:nvSpPr>
                <p:spPr>
                  <a:xfrm>
                    <a:off x="0" y="-42862"/>
                    <a:ext cx="866775" cy="161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400" dirty="0">
                        <a:solidFill>
                          <a:schemeClr val="tx1"/>
                        </a:solidFill>
                        <a:effectLst/>
                        <a:ea typeface="Calibri" panose="020F0502020204030204" pitchFamily="34" charset="0"/>
                        <a:cs typeface="Times New Roman" panose="02020603050405020304" pitchFamily="18" charset="0"/>
                      </a:rPr>
                      <a:t>Cliente</a:t>
                    </a:r>
                  </a:p>
                </p:txBody>
              </p:sp>
              <p:sp>
                <p:nvSpPr>
                  <p:cNvPr id="48" name="Cuadro de texto 79"/>
                  <p:cNvSpPr txBox="1"/>
                  <p:nvPr/>
                </p:nvSpPr>
                <p:spPr>
                  <a:xfrm>
                    <a:off x="2933700" y="-12267"/>
                    <a:ext cx="866775" cy="1741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400" dirty="0">
                        <a:solidFill>
                          <a:schemeClr val="tx1"/>
                        </a:solidFill>
                        <a:effectLst/>
                        <a:ea typeface="Calibri" panose="020F0502020204030204" pitchFamily="34" charset="0"/>
                        <a:cs typeface="Times New Roman" panose="02020603050405020304" pitchFamily="18" charset="0"/>
                      </a:rPr>
                      <a:t>Servidor</a:t>
                    </a:r>
                  </a:p>
                </p:txBody>
              </p:sp>
            </p:grpSp>
            <p:sp>
              <p:nvSpPr>
                <p:cNvPr id="38" name="Rectángulo 37"/>
                <p:cNvSpPr/>
                <p:nvPr/>
              </p:nvSpPr>
              <p:spPr>
                <a:xfrm>
                  <a:off x="0" y="0"/>
                  <a:ext cx="4248150" cy="2552700"/>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pic>
            <p:nvPicPr>
              <p:cNvPr id="33" name="Imagen 32"/>
              <p:cNvPicPr>
                <a:picLocks noChangeAspect="1"/>
              </p:cNvPicPr>
              <p:nvPr/>
            </p:nvPicPr>
            <p:blipFill rotWithShape="1">
              <a:blip r:embed="rId10">
                <a:extLst>
                  <a:ext uri="{28A0092B-C50C-407E-A947-70E740481C1C}">
                    <a14:useLocalDpi xmlns:a14="http://schemas.microsoft.com/office/drawing/2010/main" val="0"/>
                  </a:ext>
                </a:extLst>
              </a:blip>
              <a:srcRect t="14735" r="56208"/>
              <a:stretch/>
            </p:blipFill>
            <p:spPr bwMode="auto">
              <a:xfrm>
                <a:off x="209550" y="2257425"/>
                <a:ext cx="1143000" cy="641985"/>
              </a:xfrm>
              <a:prstGeom prst="rect">
                <a:avLst/>
              </a:prstGeom>
              <a:noFill/>
              <a:ln>
                <a:noFill/>
              </a:ln>
              <a:extLst>
                <a:ext uri="{53640926-AAD7-44D8-BBD7-CCE9431645EC}">
                  <a14:shadowObscured xmlns:a14="http://schemas.microsoft.com/office/drawing/2010/main"/>
                </a:ext>
              </a:extLst>
            </p:spPr>
          </p:pic>
          <p:pic>
            <p:nvPicPr>
              <p:cNvPr id="34" name="Imagen 3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47875" y="2000250"/>
                <a:ext cx="1050925" cy="1047115"/>
              </a:xfrm>
              <a:prstGeom prst="rect">
                <a:avLst/>
              </a:prstGeom>
              <a:noFill/>
              <a:ln>
                <a:noFill/>
              </a:ln>
            </p:spPr>
          </p:pic>
          <p:sp>
            <p:nvSpPr>
              <p:cNvPr id="35" name="Cuadro de texto 87"/>
              <p:cNvSpPr txBox="1"/>
              <p:nvPr/>
            </p:nvSpPr>
            <p:spPr>
              <a:xfrm>
                <a:off x="1329212" y="2188475"/>
                <a:ext cx="800101" cy="403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400" dirty="0">
                    <a:solidFill>
                      <a:schemeClr val="tx1"/>
                    </a:solidFill>
                    <a:effectLst/>
                    <a:ea typeface="Calibri" panose="020F0502020204030204" pitchFamily="34" charset="0"/>
                    <a:cs typeface="Times New Roman" panose="02020603050405020304" pitchFamily="18" charset="0"/>
                  </a:rPr>
                  <a:t>Gestos manuales</a:t>
                </a:r>
              </a:p>
            </p:txBody>
          </p:sp>
          <p:sp>
            <p:nvSpPr>
              <p:cNvPr id="36" name="Cuadro de texto 88"/>
              <p:cNvSpPr txBox="1"/>
              <p:nvPr/>
            </p:nvSpPr>
            <p:spPr>
              <a:xfrm>
                <a:off x="680257" y="1488217"/>
                <a:ext cx="1059176" cy="5530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400" dirty="0">
                    <a:solidFill>
                      <a:schemeClr val="tx1"/>
                    </a:solidFill>
                    <a:effectLst/>
                    <a:ea typeface="Calibri" panose="020F0502020204030204" pitchFamily="34" charset="0"/>
                    <a:cs typeface="Times New Roman" panose="02020603050405020304" pitchFamily="18" charset="0"/>
                  </a:rPr>
                  <a:t>Datos de </a:t>
                </a:r>
                <a:r>
                  <a:rPr lang="en-US" sz="1400" dirty="0">
                    <a:solidFill>
                      <a:schemeClr val="tx1"/>
                    </a:solidFill>
                    <a:effectLst/>
                    <a:ea typeface="Calibri" panose="020F0502020204030204" pitchFamily="34" charset="0"/>
                    <a:cs typeface="Times New Roman" panose="02020603050405020304" pitchFamily="18" charset="0"/>
                  </a:rPr>
                  <a:t>Skeleton</a:t>
                </a:r>
                <a:r>
                  <a:rPr lang="es-EC" sz="1400" dirty="0">
                    <a:solidFill>
                      <a:schemeClr val="tx1"/>
                    </a:solidFill>
                    <a:effectLst/>
                    <a:ea typeface="Calibri" panose="020F0502020204030204" pitchFamily="34" charset="0"/>
                    <a:cs typeface="Times New Roman" panose="02020603050405020304" pitchFamily="18" charset="0"/>
                  </a:rPr>
                  <a:t> Tracking</a:t>
                </a:r>
              </a:p>
            </p:txBody>
          </p:sp>
        </p:grpSp>
      </p:grpSp>
    </p:spTree>
    <p:extLst>
      <p:ext uri="{BB962C8B-B14F-4D97-AF65-F5344CB8AC3E}">
        <p14:creationId xmlns:p14="http://schemas.microsoft.com/office/powerpoint/2010/main" val="875644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Diseño de la red de comunicación</a:t>
            </a:r>
            <a:endParaRPr lang="es-EC" b="1" dirty="0"/>
          </a:p>
        </p:txBody>
      </p:sp>
      <p:sp>
        <p:nvSpPr>
          <p:cNvPr id="4" name="Marcador de texto 3"/>
          <p:cNvSpPr>
            <a:spLocks noGrp="1"/>
          </p:cNvSpPr>
          <p:nvPr>
            <p:ph type="body" sz="half" idx="2"/>
          </p:nvPr>
        </p:nvSpPr>
        <p:spPr>
          <a:xfrm>
            <a:off x="213360" y="2926080"/>
            <a:ext cx="3642359" cy="3429000"/>
          </a:xfrm>
        </p:spPr>
        <p:txBody>
          <a:bodyPr/>
          <a:lstStyle/>
          <a:p>
            <a:endParaRPr lang="es-EC" b="1" dirty="0" smtClean="0"/>
          </a:p>
          <a:p>
            <a:pPr marL="285750" indent="-285750">
              <a:buFont typeface="Arial" panose="020B0604020202020204" pitchFamily="34" charset="0"/>
              <a:buChar char="•"/>
            </a:pPr>
            <a:r>
              <a:rPr lang="es-EC" sz="2400" b="1" dirty="0" smtClean="0"/>
              <a:t>Comunicación Cliente-Servidor</a:t>
            </a:r>
          </a:p>
          <a:p>
            <a:pPr marL="285750" indent="-285750">
              <a:buFont typeface="Arial" panose="020B0604020202020204" pitchFamily="34" charset="0"/>
              <a:buChar char="•"/>
            </a:pPr>
            <a:r>
              <a:rPr lang="es-EC" sz="2400" b="1" dirty="0" smtClean="0"/>
              <a:t>Abrir Sockets</a:t>
            </a:r>
          </a:p>
          <a:p>
            <a:pPr marL="285750" indent="-285750">
              <a:buFont typeface="Arial" panose="020B0604020202020204" pitchFamily="34" charset="0"/>
              <a:buChar char="•"/>
            </a:pPr>
            <a:r>
              <a:rPr lang="es-EC" sz="2400" b="1" dirty="0" smtClean="0"/>
              <a:t>Protocolo TCP</a:t>
            </a:r>
          </a:p>
          <a:p>
            <a:pPr marL="285750" indent="-285750">
              <a:buFont typeface="Arial" panose="020B0604020202020204" pitchFamily="34" charset="0"/>
              <a:buChar char="•"/>
            </a:pPr>
            <a:r>
              <a:rPr lang="es-EC" sz="2400" b="1" dirty="0" smtClean="0"/>
              <a:t>Direcciones IP</a:t>
            </a:r>
          </a:p>
          <a:p>
            <a:endParaRPr lang="es-EC" sz="2400" b="1" dirty="0"/>
          </a:p>
        </p:txBody>
      </p:sp>
      <p:grpSp>
        <p:nvGrpSpPr>
          <p:cNvPr id="19" name="Grupo 18"/>
          <p:cNvGrpSpPr/>
          <p:nvPr/>
        </p:nvGrpSpPr>
        <p:grpSpPr>
          <a:xfrm>
            <a:off x="4145280" y="609600"/>
            <a:ext cx="7726679" cy="5438025"/>
            <a:chOff x="0" y="0"/>
            <a:chExt cx="5085715" cy="4152900"/>
          </a:xfrm>
        </p:grpSpPr>
        <p:sp>
          <p:nvSpPr>
            <p:cNvPr id="20" name="Rectángulo 19"/>
            <p:cNvSpPr/>
            <p:nvPr/>
          </p:nvSpPr>
          <p:spPr>
            <a:xfrm>
              <a:off x="2914650" y="0"/>
              <a:ext cx="2161540" cy="304800"/>
            </a:xfrm>
            <a:prstGeom prst="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panose="020F0502020204030204" pitchFamily="34" charset="0"/>
                  <a:cs typeface="Times New Roman" panose="02020603050405020304" pitchFamily="18" charset="0"/>
                </a:rPr>
                <a:t>Aplicación de Robot (Servidor</a:t>
              </a:r>
              <a:r>
                <a:rPr lang="en-US" sz="1400" dirty="0">
                  <a:effectLst/>
                  <a:ea typeface="Calibri" panose="020F0502020204030204" pitchFamily="34" charset="0"/>
                  <a:cs typeface="Times New Roman" panose="02020603050405020304" pitchFamily="18" charset="0"/>
                </a:rPr>
                <a:t>)</a:t>
              </a:r>
              <a:endParaRPr lang="es-EC" sz="1400" dirty="0">
                <a:effectLst/>
                <a:ea typeface="Calibri" panose="020F0502020204030204" pitchFamily="34" charset="0"/>
                <a:cs typeface="Times New Roman" panose="02020603050405020304" pitchFamily="18" charset="0"/>
              </a:endParaRPr>
            </a:p>
          </p:txBody>
        </p:sp>
        <p:sp>
          <p:nvSpPr>
            <p:cNvPr id="21" name="Rectángulo 20"/>
            <p:cNvSpPr/>
            <p:nvPr/>
          </p:nvSpPr>
          <p:spPr>
            <a:xfrm>
              <a:off x="2914650" y="304800"/>
              <a:ext cx="2162175" cy="17907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smtClean="0">
                  <a:effectLst/>
                  <a:ea typeface="Calibri" panose="020F0502020204030204" pitchFamily="34" charset="0"/>
                  <a:cs typeface="Times New Roman" panose="02020603050405020304" pitchFamily="18" charset="0"/>
                </a:rPr>
                <a:t>Main</a:t>
              </a:r>
            </a:p>
            <a:p>
              <a:pPr algn="ctr">
                <a:lnSpc>
                  <a:spcPct val="115000"/>
                </a:lnSpc>
              </a:pPr>
              <a:r>
                <a:rPr lang="en-US" sz="1400" dirty="0" err="1">
                  <a:ea typeface="Calibri" panose="020F0502020204030204" pitchFamily="34" charset="0"/>
                  <a:cs typeface="Times New Roman" panose="02020603050405020304" pitchFamily="18" charset="0"/>
                </a:rPr>
                <a:t>EnviaACK</a:t>
              </a:r>
              <a:r>
                <a:rPr lang="en-US" sz="1400" dirty="0">
                  <a:ea typeface="Calibri" panose="020F0502020204030204" pitchFamily="34" charset="0"/>
                  <a:cs typeface="Times New Roman" panose="02020603050405020304" pitchFamily="18" charset="0"/>
                </a:rPr>
                <a:t>;</a:t>
              </a:r>
              <a:endParaRPr lang="es-EC" sz="1400" dirty="0">
                <a:ea typeface="Calibri" panose="020F0502020204030204" pitchFamily="34" charset="0"/>
                <a:cs typeface="Times New Roman" panose="02020603050405020304" pitchFamily="18" charset="0"/>
              </a:endParaRPr>
            </a:p>
            <a:p>
              <a:pPr algn="ctr">
                <a:lnSpc>
                  <a:spcPct val="115000"/>
                </a:lnSpc>
                <a:spcAft>
                  <a:spcPts val="0"/>
                </a:spcAft>
              </a:pPr>
              <a:r>
                <a:rPr lang="en-US" sz="1400" dirty="0" err="1" smtClean="0">
                  <a:effectLst/>
                  <a:ea typeface="Calibri" panose="020F0502020204030204" pitchFamily="34" charset="0"/>
                  <a:cs typeface="Times New Roman" panose="02020603050405020304" pitchFamily="18" charset="0"/>
                </a:rPr>
                <a:t>RecibirDato</a:t>
              </a:r>
              <a:r>
                <a:rPr lang="en-US" sz="1400" dirty="0">
                  <a:effectLst/>
                  <a:ea typeface="Calibri" panose="020F0502020204030204" pitchFamily="34" charset="0"/>
                  <a:cs typeface="Times New Roman" panose="02020603050405020304" pitchFamily="18" charset="0"/>
                </a:rPr>
                <a:t>;</a:t>
              </a:r>
              <a:endParaRPr lang="es-EC" sz="1400" dirty="0">
                <a:effectLst/>
                <a:ea typeface="Calibri" panose="020F0502020204030204" pitchFamily="34" charset="0"/>
                <a:cs typeface="Times New Roman" panose="02020603050405020304" pitchFamily="18" charset="0"/>
              </a:endParaRPr>
            </a:p>
            <a:p>
              <a:pPr algn="ctr">
                <a:lnSpc>
                  <a:spcPct val="115000"/>
                </a:lnSpc>
                <a:spcAft>
                  <a:spcPts val="0"/>
                </a:spcAft>
              </a:pPr>
              <a:r>
                <a:rPr lang="en-US" sz="1400" dirty="0" err="1" smtClean="0">
                  <a:effectLst/>
                  <a:ea typeface="Calibri" panose="020F0502020204030204" pitchFamily="34" charset="0"/>
                  <a:cs typeface="Times New Roman" panose="02020603050405020304" pitchFamily="18" charset="0"/>
                </a:rPr>
                <a:t>Comportamiento</a:t>
              </a:r>
              <a:r>
                <a:rPr lang="en-US" sz="1100" dirty="0">
                  <a:effectLst/>
                  <a:ea typeface="Calibri" panose="020F0502020204030204" pitchFamily="34" charset="0"/>
                  <a:cs typeface="Times New Roman" panose="02020603050405020304" pitchFamily="18" charset="0"/>
                </a:rPr>
                <a:t>;</a:t>
              </a:r>
              <a:endParaRPr lang="es-EC" sz="1100" dirty="0">
                <a:effectLst/>
                <a:ea typeface="Calibri" panose="020F0502020204030204" pitchFamily="34" charset="0"/>
                <a:cs typeface="Times New Roman" panose="02020603050405020304" pitchFamily="18" charset="0"/>
              </a:endParaRPr>
            </a:p>
          </p:txBody>
        </p:sp>
        <p:grpSp>
          <p:nvGrpSpPr>
            <p:cNvPr id="22" name="Grupo 21"/>
            <p:cNvGrpSpPr/>
            <p:nvPr/>
          </p:nvGrpSpPr>
          <p:grpSpPr>
            <a:xfrm>
              <a:off x="0" y="9525"/>
              <a:ext cx="2333625" cy="2085978"/>
              <a:chOff x="0" y="-22068"/>
              <a:chExt cx="2276475" cy="2250918"/>
            </a:xfrm>
          </p:grpSpPr>
          <p:sp>
            <p:nvSpPr>
              <p:cNvPr id="30" name="Rectángulo 29"/>
              <p:cNvSpPr/>
              <p:nvPr/>
            </p:nvSpPr>
            <p:spPr>
              <a:xfrm>
                <a:off x="0" y="-22068"/>
                <a:ext cx="2276475" cy="298293"/>
              </a:xfrm>
              <a:prstGeom prst="rect">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600" dirty="0">
                    <a:effectLst/>
                    <a:ea typeface="Calibri" panose="020F0502020204030204" pitchFamily="34" charset="0"/>
                    <a:cs typeface="Times New Roman" panose="02020603050405020304" pitchFamily="18" charset="0"/>
                  </a:rPr>
                  <a:t>Interfaz de Usuario (Cliente)</a:t>
                </a:r>
              </a:p>
            </p:txBody>
          </p:sp>
          <p:sp>
            <p:nvSpPr>
              <p:cNvPr id="31" name="Rectángulo 30"/>
              <p:cNvSpPr/>
              <p:nvPr/>
            </p:nvSpPr>
            <p:spPr>
              <a:xfrm>
                <a:off x="0" y="276225"/>
                <a:ext cx="950025" cy="19526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effectLst/>
                    <a:ea typeface="Calibri" panose="020F0502020204030204" pitchFamily="34" charset="0"/>
                    <a:cs typeface="Times New Roman" panose="02020603050405020304" pitchFamily="18" charset="0"/>
                  </a:rPr>
                  <a:t>Main () </a:t>
                </a:r>
                <a:endParaRPr lang="es-EC" sz="1400" dirty="0">
                  <a:effectLst/>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32" name="Rectángulo 31"/>
              <p:cNvSpPr/>
              <p:nvPr/>
            </p:nvSpPr>
            <p:spPr>
              <a:xfrm>
                <a:off x="950025" y="276225"/>
                <a:ext cx="1325966" cy="19526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smtClean="0">
                    <a:effectLst/>
                    <a:ea typeface="Calibri" panose="020F0502020204030204" pitchFamily="34" charset="0"/>
                    <a:cs typeface="Times New Roman" panose="02020603050405020304" pitchFamily="18" charset="0"/>
                  </a:rPr>
                  <a:t>Background Worker() </a:t>
                </a:r>
                <a:endParaRPr lang="es-EC" sz="1400" dirty="0">
                  <a:effectLst/>
                  <a:ea typeface="Calibri" panose="020F0502020204030204" pitchFamily="34" charset="0"/>
                  <a:cs typeface="Times New Roman" panose="02020603050405020304" pitchFamily="18" charset="0"/>
                </a:endParaRPr>
              </a:p>
              <a:p>
                <a:pPr>
                  <a:lnSpc>
                    <a:spcPct val="115000"/>
                  </a:lnSpc>
                  <a:spcAft>
                    <a:spcPts val="1000"/>
                  </a:spcAft>
                </a:pPr>
                <a:r>
                  <a:rPr lang="es-E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grpSp>
        <p:sp>
          <p:nvSpPr>
            <p:cNvPr id="23" name="Rectángulo 22"/>
            <p:cNvSpPr/>
            <p:nvPr/>
          </p:nvSpPr>
          <p:spPr>
            <a:xfrm>
              <a:off x="0" y="2095500"/>
              <a:ext cx="2333625" cy="314325"/>
            </a:xfrm>
            <a:prstGeom prst="rect">
              <a:avLst/>
            </a:prstGeom>
            <a:solidFill>
              <a:schemeClr val="accent2"/>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600">
                  <a:effectLst/>
                  <a:ea typeface="Calibri" panose="020F0502020204030204" pitchFamily="34" charset="0"/>
                  <a:cs typeface="Times New Roman" panose="02020603050405020304" pitchFamily="18" charset="0"/>
                </a:rPr>
                <a:t>TCP Socket</a:t>
              </a:r>
              <a:endParaRPr lang="es-EC" sz="1600">
                <a:effectLst/>
                <a:ea typeface="Calibri" panose="020F0502020204030204" pitchFamily="34" charset="0"/>
                <a:cs typeface="Times New Roman" panose="02020603050405020304" pitchFamily="18" charset="0"/>
              </a:endParaRPr>
            </a:p>
          </p:txBody>
        </p:sp>
        <p:sp>
          <p:nvSpPr>
            <p:cNvPr id="24" name="Rectángulo 23"/>
            <p:cNvSpPr/>
            <p:nvPr/>
          </p:nvSpPr>
          <p:spPr>
            <a:xfrm>
              <a:off x="2914650" y="2095500"/>
              <a:ext cx="2161540" cy="314325"/>
            </a:xfrm>
            <a:prstGeom prst="rect">
              <a:avLst/>
            </a:prstGeom>
            <a:solidFill>
              <a:schemeClr val="accent2"/>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en-US" sz="1200" dirty="0" smtClean="0">
                <a:effectLst/>
                <a:ea typeface="Calibri" panose="020F0502020204030204" pitchFamily="34" charset="0"/>
                <a:cs typeface="Times New Roman" panose="02020603050405020304" pitchFamily="18" charset="0"/>
              </a:endParaRPr>
            </a:p>
            <a:p>
              <a:pPr algn="ctr">
                <a:lnSpc>
                  <a:spcPct val="115000"/>
                </a:lnSpc>
                <a:spcAft>
                  <a:spcPts val="0"/>
                </a:spcAft>
              </a:pPr>
              <a:r>
                <a:rPr lang="en-US" sz="1600" dirty="0" smtClean="0">
                  <a:effectLst/>
                  <a:ea typeface="Calibri" panose="020F0502020204030204" pitchFamily="34" charset="0"/>
                  <a:cs typeface="Times New Roman" panose="02020603050405020304" pitchFamily="18" charset="0"/>
                </a:rPr>
                <a:t>TCP </a:t>
              </a:r>
              <a:r>
                <a:rPr lang="en-US" sz="1600" dirty="0">
                  <a:effectLst/>
                  <a:ea typeface="Calibri" panose="020F0502020204030204" pitchFamily="34" charset="0"/>
                  <a:cs typeface="Times New Roman" panose="02020603050405020304" pitchFamily="18" charset="0"/>
                </a:rPr>
                <a:t>Socket</a:t>
              </a:r>
              <a:endParaRPr lang="es-EC" sz="16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s-ES" sz="1100" dirty="0">
                  <a:effectLst/>
                  <a:ea typeface="Calibri" panose="020F0502020204030204" pitchFamily="34" charset="0"/>
                  <a:cs typeface="Times New Roman" panose="02020603050405020304" pitchFamily="18" charset="0"/>
                </a:rPr>
                <a:t> </a:t>
              </a:r>
              <a:endParaRPr lang="es-EC" sz="1100" dirty="0">
                <a:effectLst/>
                <a:ea typeface="Calibri" panose="020F0502020204030204" pitchFamily="34" charset="0"/>
                <a:cs typeface="Times New Roman" panose="02020603050405020304" pitchFamily="18" charset="0"/>
              </a:endParaRPr>
            </a:p>
          </p:txBody>
        </p:sp>
        <p:sp>
          <p:nvSpPr>
            <p:cNvPr id="25" name="Rectángulo 24"/>
            <p:cNvSpPr/>
            <p:nvPr/>
          </p:nvSpPr>
          <p:spPr>
            <a:xfrm>
              <a:off x="28575" y="2933700"/>
              <a:ext cx="2304415" cy="381000"/>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600">
                  <a:effectLst/>
                  <a:ea typeface="Calibri" panose="020F0502020204030204" pitchFamily="34" charset="0"/>
                  <a:cs typeface="Times New Roman" panose="02020603050405020304" pitchFamily="18" charset="0"/>
                </a:rPr>
                <a:t>TCP</a:t>
              </a:r>
              <a:endParaRPr lang="es-EC" sz="1600">
                <a:effectLst/>
                <a:ea typeface="Calibri" panose="020F0502020204030204" pitchFamily="34" charset="0"/>
                <a:cs typeface="Times New Roman" panose="02020603050405020304" pitchFamily="18" charset="0"/>
              </a:endParaRPr>
            </a:p>
          </p:txBody>
        </p:sp>
        <p:sp>
          <p:nvSpPr>
            <p:cNvPr id="26" name="Rectángulo 25"/>
            <p:cNvSpPr/>
            <p:nvPr/>
          </p:nvSpPr>
          <p:spPr>
            <a:xfrm>
              <a:off x="2933700" y="2924175"/>
              <a:ext cx="2152015" cy="400050"/>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600">
                  <a:effectLst/>
                  <a:ea typeface="Calibri" panose="020F0502020204030204" pitchFamily="34" charset="0"/>
                  <a:cs typeface="Times New Roman" panose="02020603050405020304" pitchFamily="18" charset="0"/>
                </a:rPr>
                <a:t>TCP</a:t>
              </a:r>
              <a:endParaRPr lang="es-EC" sz="1600">
                <a:effectLst/>
                <a:ea typeface="Calibri" panose="020F0502020204030204" pitchFamily="34" charset="0"/>
                <a:cs typeface="Times New Roman" panose="02020603050405020304" pitchFamily="18" charset="0"/>
              </a:endParaRPr>
            </a:p>
          </p:txBody>
        </p:sp>
        <p:sp>
          <p:nvSpPr>
            <p:cNvPr id="27" name="Rectángulo 26"/>
            <p:cNvSpPr/>
            <p:nvPr/>
          </p:nvSpPr>
          <p:spPr>
            <a:xfrm>
              <a:off x="38100" y="3752850"/>
              <a:ext cx="2295525" cy="400050"/>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600">
                  <a:effectLst/>
                  <a:ea typeface="Calibri" panose="020F0502020204030204" pitchFamily="34" charset="0"/>
                  <a:cs typeface="Times New Roman" panose="02020603050405020304" pitchFamily="18" charset="0"/>
                </a:rPr>
                <a:t>IP</a:t>
              </a:r>
              <a:endParaRPr lang="es-EC" sz="1600">
                <a:effectLst/>
                <a:ea typeface="Calibri" panose="020F0502020204030204" pitchFamily="34" charset="0"/>
                <a:cs typeface="Times New Roman" panose="02020603050405020304" pitchFamily="18" charset="0"/>
              </a:endParaRPr>
            </a:p>
          </p:txBody>
        </p:sp>
        <p:sp>
          <p:nvSpPr>
            <p:cNvPr id="28" name="Rectángulo 27"/>
            <p:cNvSpPr/>
            <p:nvPr/>
          </p:nvSpPr>
          <p:spPr>
            <a:xfrm>
              <a:off x="2943225" y="3752850"/>
              <a:ext cx="2142490" cy="400050"/>
            </a:xfrm>
            <a:prstGeom prst="rect">
              <a:avLst/>
            </a:prstGeom>
            <a:solidFill>
              <a:schemeClr val="accent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600">
                  <a:effectLst/>
                  <a:ea typeface="Calibri" panose="020F0502020204030204" pitchFamily="34" charset="0"/>
                  <a:cs typeface="Times New Roman" panose="02020603050405020304" pitchFamily="18" charset="0"/>
                </a:rPr>
                <a:t>IP</a:t>
              </a:r>
              <a:endParaRPr lang="es-EC" sz="1600">
                <a:effectLst/>
                <a:ea typeface="Calibri" panose="020F0502020204030204" pitchFamily="34" charset="0"/>
                <a:cs typeface="Times New Roman" panose="02020603050405020304" pitchFamily="18" charset="0"/>
              </a:endParaRPr>
            </a:p>
          </p:txBody>
        </p:sp>
        <p:sp>
          <p:nvSpPr>
            <p:cNvPr id="29" name="Flecha izquierda y derecha 28"/>
            <p:cNvSpPr/>
            <p:nvPr/>
          </p:nvSpPr>
          <p:spPr>
            <a:xfrm>
              <a:off x="2343150" y="3943350"/>
              <a:ext cx="600075" cy="952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cxnSp>
        <p:nvCxnSpPr>
          <p:cNvPr id="33" name="Conector recto de flecha 32"/>
          <p:cNvCxnSpPr>
            <a:stCxn id="25" idx="2"/>
          </p:cNvCxnSpPr>
          <p:nvPr/>
        </p:nvCxnSpPr>
        <p:spPr>
          <a:xfrm>
            <a:off x="5939232" y="4950042"/>
            <a:ext cx="0" cy="60188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a:stCxn id="26" idx="2"/>
          </p:cNvCxnSpPr>
          <p:nvPr/>
        </p:nvCxnSpPr>
        <p:spPr>
          <a:xfrm>
            <a:off x="10237191" y="4962514"/>
            <a:ext cx="0" cy="5894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23" idx="2"/>
          </p:cNvCxnSpPr>
          <p:nvPr/>
        </p:nvCxnSpPr>
        <p:spPr>
          <a:xfrm flipH="1">
            <a:off x="5918007" y="3765152"/>
            <a:ext cx="1" cy="68598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24" idx="2"/>
            <a:endCxn id="26" idx="0"/>
          </p:cNvCxnSpPr>
          <p:nvPr/>
        </p:nvCxnSpPr>
        <p:spPr>
          <a:xfrm>
            <a:off x="10215484" y="3765152"/>
            <a:ext cx="21707" cy="6735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226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b="1" dirty="0" smtClean="0"/>
              <a:t>DESCRIPCIÓN CLIENTE Y SERVIDOR</a:t>
            </a:r>
            <a:endParaRPr lang="es-EC"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563240417"/>
              </p:ext>
            </p:extLst>
          </p:nvPr>
        </p:nvGraphicFramePr>
        <p:xfrm>
          <a:off x="1661160" y="1828799"/>
          <a:ext cx="8260080" cy="3962401"/>
        </p:xfrm>
        <a:graphic>
          <a:graphicData uri="http://schemas.openxmlformats.org/drawingml/2006/table">
            <a:tbl>
              <a:tblPr firstRow="1" firstCol="1" bandRow="1">
                <a:tableStyleId>{5C22544A-7EE6-4342-B048-85BDC9FD1C3A}</a:tableStyleId>
              </a:tblPr>
              <a:tblGrid>
                <a:gridCol w="2554317"/>
                <a:gridCol w="5705763"/>
              </a:tblGrid>
              <a:tr h="814593">
                <a:tc>
                  <a:txBody>
                    <a:bodyPr/>
                    <a:lstStyle/>
                    <a:p>
                      <a:pPr algn="ctr">
                        <a:lnSpc>
                          <a:spcPct val="150000"/>
                        </a:lnSpc>
                        <a:spcAft>
                          <a:spcPts val="900"/>
                        </a:spcAft>
                      </a:pPr>
                      <a:r>
                        <a:rPr lang="x-none" sz="1800" b="1" dirty="0">
                          <a:effectLst/>
                        </a:rPr>
                        <a:t>Cliente/Servidor</a:t>
                      </a:r>
                      <a:endParaRPr lang="es-EC"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900"/>
                        </a:spcAft>
                      </a:pPr>
                      <a:r>
                        <a:rPr lang="x-none" sz="1800" b="1">
                          <a:effectLst/>
                        </a:rPr>
                        <a:t>Requerimientos</a:t>
                      </a:r>
                      <a:endParaRPr lang="es-EC"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6144">
                <a:tc>
                  <a:txBody>
                    <a:bodyPr/>
                    <a:lstStyle/>
                    <a:p>
                      <a:pPr algn="ctr">
                        <a:lnSpc>
                          <a:spcPct val="150000"/>
                        </a:lnSpc>
                        <a:spcAft>
                          <a:spcPts val="900"/>
                        </a:spcAft>
                      </a:pPr>
                      <a:r>
                        <a:rPr lang="x-none" sz="1800" b="1">
                          <a:effectLst/>
                        </a:rPr>
                        <a:t>Servidor</a:t>
                      </a:r>
                      <a:endParaRPr lang="es-EC"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50000"/>
                        </a:lnSpc>
                        <a:spcAft>
                          <a:spcPts val="900"/>
                        </a:spcAft>
                        <a:buFont typeface="Symbol" panose="05050102010706020507" pitchFamily="18" charset="2"/>
                        <a:buChar char=""/>
                      </a:pPr>
                      <a:r>
                        <a:rPr lang="x-none" sz="1800" b="1" dirty="0">
                          <a:effectLst/>
                        </a:rPr>
                        <a:t>Librería ARIA</a:t>
                      </a:r>
                      <a:endParaRPr lang="es-EC" sz="1800" b="1" dirty="0">
                        <a:effectLst/>
                      </a:endParaRPr>
                    </a:p>
                    <a:p>
                      <a:pPr marL="342900" lvl="0" indent="-342900" algn="just">
                        <a:lnSpc>
                          <a:spcPct val="150000"/>
                        </a:lnSpc>
                        <a:spcAft>
                          <a:spcPts val="900"/>
                        </a:spcAft>
                        <a:buFont typeface="Symbol" panose="05050102010706020507" pitchFamily="18" charset="2"/>
                        <a:buChar char=""/>
                      </a:pPr>
                      <a:r>
                        <a:rPr lang="x-none" sz="1800" b="1" dirty="0">
                          <a:effectLst/>
                        </a:rPr>
                        <a:t>Visual Studio(C++)</a:t>
                      </a:r>
                      <a:endParaRPr lang="es-EC"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1664">
                <a:tc>
                  <a:txBody>
                    <a:bodyPr/>
                    <a:lstStyle/>
                    <a:p>
                      <a:pPr algn="ctr">
                        <a:lnSpc>
                          <a:spcPct val="150000"/>
                        </a:lnSpc>
                        <a:spcAft>
                          <a:spcPts val="900"/>
                        </a:spcAft>
                      </a:pPr>
                      <a:r>
                        <a:rPr lang="x-none" sz="1800" b="1">
                          <a:effectLst/>
                        </a:rPr>
                        <a:t>Cliente</a:t>
                      </a:r>
                      <a:endParaRPr lang="es-EC"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50000"/>
                        </a:lnSpc>
                        <a:spcAft>
                          <a:spcPts val="900"/>
                        </a:spcAft>
                        <a:buFont typeface="Symbol" panose="05050102010706020507" pitchFamily="18" charset="2"/>
                        <a:buChar char=""/>
                      </a:pPr>
                      <a:r>
                        <a:rPr lang="x-none" sz="1800" b="1" dirty="0">
                          <a:effectLst/>
                        </a:rPr>
                        <a:t>Microsoft Kinect SDK</a:t>
                      </a:r>
                      <a:endParaRPr lang="es-EC" sz="1800" b="1" dirty="0">
                        <a:effectLst/>
                      </a:endParaRPr>
                    </a:p>
                    <a:p>
                      <a:pPr marL="342900" lvl="0" indent="-342900" algn="just">
                        <a:lnSpc>
                          <a:spcPct val="150000"/>
                        </a:lnSpc>
                        <a:spcAft>
                          <a:spcPts val="900"/>
                        </a:spcAft>
                        <a:buFont typeface="Symbol" panose="05050102010706020507" pitchFamily="18" charset="2"/>
                        <a:buChar char=""/>
                      </a:pPr>
                      <a:r>
                        <a:rPr lang="x-none" sz="1800" b="1" dirty="0">
                          <a:effectLst/>
                        </a:rPr>
                        <a:t>Visual Studio(C#)</a:t>
                      </a:r>
                      <a:endParaRPr lang="es-EC" sz="1800" b="1" dirty="0">
                        <a:effectLst/>
                      </a:endParaRPr>
                    </a:p>
                    <a:p>
                      <a:pPr marL="342900" lvl="0" indent="-342900" algn="just">
                        <a:lnSpc>
                          <a:spcPct val="150000"/>
                        </a:lnSpc>
                        <a:spcAft>
                          <a:spcPts val="900"/>
                        </a:spcAft>
                        <a:buFont typeface="Symbol" panose="05050102010706020507" pitchFamily="18" charset="2"/>
                        <a:buChar char=""/>
                      </a:pPr>
                      <a:r>
                        <a:rPr lang="x-none" sz="1800" b="1" dirty="0">
                          <a:effectLst/>
                        </a:rPr>
                        <a:t>NET Framework</a:t>
                      </a:r>
                      <a:endParaRPr lang="es-EC" sz="1800" b="1" dirty="0">
                        <a:effectLst/>
                      </a:endParaRPr>
                    </a:p>
                    <a:p>
                      <a:pPr marL="342900" lvl="0" indent="-342900" algn="just">
                        <a:lnSpc>
                          <a:spcPct val="150000"/>
                        </a:lnSpc>
                        <a:spcAft>
                          <a:spcPts val="900"/>
                        </a:spcAft>
                        <a:buFont typeface="Symbol" panose="05050102010706020507" pitchFamily="18" charset="2"/>
                        <a:buChar char=""/>
                      </a:pPr>
                      <a:r>
                        <a:rPr lang="x-none" sz="1800" b="1" dirty="0">
                          <a:effectLst/>
                        </a:rPr>
                        <a:t>Sistema Operativo Windows 7/8</a:t>
                      </a:r>
                      <a:endParaRPr lang="es-EC"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25343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DIAGRAMA DE FLUJO DEL CLIENTE</a:t>
            </a:r>
            <a:br>
              <a:rPr lang="es-EC" b="1" dirty="0" smtClean="0"/>
            </a:br>
            <a:endParaRPr lang="es-EC" b="1" dirty="0"/>
          </a:p>
        </p:txBody>
      </p:sp>
      <p:sp>
        <p:nvSpPr>
          <p:cNvPr id="4" name="Marcador de texto 3"/>
          <p:cNvSpPr>
            <a:spLocks noGrp="1"/>
          </p:cNvSpPr>
          <p:nvPr>
            <p:ph type="body" sz="half" idx="2"/>
          </p:nvPr>
        </p:nvSpPr>
        <p:spPr>
          <a:xfrm>
            <a:off x="152400" y="2773680"/>
            <a:ext cx="3642360" cy="3581400"/>
          </a:xfrm>
        </p:spPr>
        <p:txBody>
          <a:bodyPr/>
          <a:lstStyle/>
          <a:p>
            <a:pPr marL="342900" indent="-342900">
              <a:buFont typeface="Arial" panose="020B0604020202020204" pitchFamily="34" charset="0"/>
              <a:buChar char="•"/>
            </a:pPr>
            <a:r>
              <a:rPr lang="es-EC" sz="2400" b="1" dirty="0" smtClean="0"/>
              <a:t>Proceso conexión cliente  con sensor</a:t>
            </a:r>
          </a:p>
          <a:p>
            <a:pPr marL="342900" indent="-342900">
              <a:buFont typeface="Arial" panose="020B0604020202020204" pitchFamily="34" charset="0"/>
              <a:buChar char="•"/>
            </a:pPr>
            <a:r>
              <a:rPr lang="es-EC" sz="2400" b="1" dirty="0" smtClean="0"/>
              <a:t>Proceso conexión cliente con el servidor </a:t>
            </a:r>
          </a:p>
          <a:p>
            <a:pPr marL="342900" indent="-342900">
              <a:buFont typeface="Arial" panose="020B0604020202020204" pitchFamily="34" charset="0"/>
              <a:buChar char="•"/>
            </a:pPr>
            <a:r>
              <a:rPr lang="es-EC" sz="2400" b="1" dirty="0" smtClean="0"/>
              <a:t>Escoger comportamiento</a:t>
            </a:r>
          </a:p>
          <a:p>
            <a:endParaRPr lang="es-EC" b="1" dirty="0" smtClean="0"/>
          </a:p>
        </p:txBody>
      </p:sp>
      <p:sp>
        <p:nvSpPr>
          <p:cNvPr id="5" name="Rectangle 2"/>
          <p:cNvSpPr>
            <a:spLocks noChangeArrowheads="1"/>
          </p:cNvSpPr>
          <p:nvPr/>
        </p:nvSpPr>
        <p:spPr bwMode="auto">
          <a:xfrm>
            <a:off x="4997003" y="568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31453353"/>
              </p:ext>
            </p:extLst>
          </p:nvPr>
        </p:nvGraphicFramePr>
        <p:xfrm>
          <a:off x="5422004" y="193183"/>
          <a:ext cx="5670999" cy="6573915"/>
        </p:xfrm>
        <a:graphic>
          <a:graphicData uri="http://schemas.openxmlformats.org/presentationml/2006/ole">
            <mc:AlternateContent xmlns:mc="http://schemas.openxmlformats.org/markup-compatibility/2006">
              <mc:Choice xmlns:v="urn:schemas-microsoft-com:vml" Requires="v">
                <p:oleObj spid="_x0000_s1049" name="Visio" r:id="rId3" imgW="3533796" imgH="5429174" progId="Visio.Drawing.15">
                  <p:embed/>
                </p:oleObj>
              </mc:Choice>
              <mc:Fallback>
                <p:oleObj name="Visio" r:id="rId3" imgW="3533796" imgH="542917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004" y="193183"/>
                        <a:ext cx="5670999" cy="6573915"/>
                      </a:xfrm>
                      <a:prstGeom prst="rect">
                        <a:avLst/>
                      </a:prstGeom>
                      <a:noFill/>
                    </p:spPr>
                  </p:pic>
                </p:oleObj>
              </mc:Fallback>
            </mc:AlternateContent>
          </a:graphicData>
        </a:graphic>
      </p:graphicFrame>
    </p:spTree>
    <p:extLst>
      <p:ext uri="{BB962C8B-B14F-4D97-AF65-F5344CB8AC3E}">
        <p14:creationId xmlns:p14="http://schemas.microsoft.com/office/powerpoint/2010/main" val="951318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SUBPROCESOS DEL CLIENTE</a:t>
            </a:r>
            <a:endParaRPr lang="es-EC" b="1" dirty="0"/>
          </a:p>
        </p:txBody>
      </p:sp>
      <p:sp>
        <p:nvSpPr>
          <p:cNvPr id="4" name="Marcador de texto 3"/>
          <p:cNvSpPr>
            <a:spLocks noGrp="1"/>
          </p:cNvSpPr>
          <p:nvPr>
            <p:ph type="body" sz="half" idx="2"/>
          </p:nvPr>
        </p:nvSpPr>
        <p:spPr/>
        <p:txBody>
          <a:bodyPr/>
          <a:lstStyle/>
          <a:p>
            <a:endParaRPr lang="es-EC" dirty="0" smtClean="0"/>
          </a:p>
        </p:txBody>
      </p:sp>
      <p:sp>
        <p:nvSpPr>
          <p:cNvPr id="5" name="Rectangle 2"/>
          <p:cNvSpPr>
            <a:spLocks noChangeArrowheads="1"/>
          </p:cNvSpPr>
          <p:nvPr/>
        </p:nvSpPr>
        <p:spPr bwMode="auto">
          <a:xfrm>
            <a:off x="4146997" y="3158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4052213602"/>
              </p:ext>
            </p:extLst>
          </p:nvPr>
        </p:nvGraphicFramePr>
        <p:xfrm>
          <a:off x="4882768" y="1709824"/>
          <a:ext cx="1609472" cy="4796189"/>
        </p:xfrm>
        <a:graphic>
          <a:graphicData uri="http://schemas.openxmlformats.org/presentationml/2006/ole">
            <mc:AlternateContent xmlns:mc="http://schemas.openxmlformats.org/markup-compatibility/2006">
              <mc:Choice xmlns:v="urn:schemas-microsoft-com:vml" Requires="v">
                <p:oleObj spid="_x0000_s2093" name="Visio" r:id="rId3" imgW="933456" imgH="3905129" progId="Visio.Drawing.15">
                  <p:embed/>
                </p:oleObj>
              </mc:Choice>
              <mc:Fallback>
                <p:oleObj name="Visio" r:id="rId3" imgW="933456" imgH="390512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768" y="1709824"/>
                        <a:ext cx="1609472" cy="4796189"/>
                      </a:xfrm>
                      <a:prstGeom prst="rect">
                        <a:avLst/>
                      </a:prstGeom>
                      <a:noFill/>
                    </p:spPr>
                  </p:pic>
                </p:oleObj>
              </mc:Fallback>
            </mc:AlternateContent>
          </a:graphicData>
        </a:graphic>
      </p:graphicFrame>
      <p:sp>
        <p:nvSpPr>
          <p:cNvPr id="7" name="Rectangle 4"/>
          <p:cNvSpPr>
            <a:spLocks noChangeArrowheads="1"/>
          </p:cNvSpPr>
          <p:nvPr/>
        </p:nvSpPr>
        <p:spPr bwMode="auto">
          <a:xfrm>
            <a:off x="1414623" y="11520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2404966651"/>
              </p:ext>
            </p:extLst>
          </p:nvPr>
        </p:nvGraphicFramePr>
        <p:xfrm>
          <a:off x="7510624" y="1737359"/>
          <a:ext cx="4232406" cy="4093768"/>
        </p:xfrm>
        <a:graphic>
          <a:graphicData uri="http://schemas.openxmlformats.org/presentationml/2006/ole">
            <mc:AlternateContent xmlns:mc="http://schemas.openxmlformats.org/markup-compatibility/2006">
              <mc:Choice xmlns:v="urn:schemas-microsoft-com:vml" Requires="v">
                <p:oleObj spid="_x0000_s2094" name="Visio" r:id="rId5" imgW="2809815" imgH="3362293" progId="Visio.Drawing.15">
                  <p:embed/>
                </p:oleObj>
              </mc:Choice>
              <mc:Fallback>
                <p:oleObj name="Visio" r:id="rId5" imgW="2809815" imgH="3362293"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624" y="1737359"/>
                        <a:ext cx="4232406" cy="4093768"/>
                      </a:xfrm>
                      <a:prstGeom prst="rect">
                        <a:avLst/>
                      </a:prstGeom>
                      <a:noFill/>
                    </p:spPr>
                  </p:pic>
                </p:oleObj>
              </mc:Fallback>
            </mc:AlternateContent>
          </a:graphicData>
        </a:graphic>
      </p:graphicFrame>
      <p:graphicFrame>
        <p:nvGraphicFramePr>
          <p:cNvPr id="9" name="Diagrama 8"/>
          <p:cNvGraphicFramePr/>
          <p:nvPr>
            <p:extLst>
              <p:ext uri="{D42A27DB-BD31-4B8C-83A1-F6EECF244321}">
                <p14:modId xmlns:p14="http://schemas.microsoft.com/office/powerpoint/2010/main" val="3395914192"/>
              </p:ext>
            </p:extLst>
          </p:nvPr>
        </p:nvGraphicFramePr>
        <p:xfrm>
          <a:off x="4149237" y="315884"/>
          <a:ext cx="6784926" cy="1137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79760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SUBPROCESOS DEL CLIENTE</a:t>
            </a:r>
          </a:p>
        </p:txBody>
      </p:sp>
      <p:sp>
        <p:nvSpPr>
          <p:cNvPr id="4" name="Marcador de texto 3"/>
          <p:cNvSpPr>
            <a:spLocks noGrp="1"/>
          </p:cNvSpPr>
          <p:nvPr>
            <p:ph type="body" sz="half" idx="2"/>
          </p:nvPr>
        </p:nvSpPr>
        <p:spPr/>
        <p:txBody>
          <a:bodyPr>
            <a:normAutofit/>
          </a:bodyPr>
          <a:lstStyle/>
          <a:p>
            <a:endParaRPr lang="es-EC" sz="2400" dirty="0" smtClean="0"/>
          </a:p>
          <a:p>
            <a:pPr marL="342900" indent="-342900">
              <a:buFont typeface="Arial" panose="020B0604020202020204" pitchFamily="34" charset="0"/>
              <a:buChar char="•"/>
            </a:pPr>
            <a:r>
              <a:rPr lang="es-EC" sz="2800" b="1" dirty="0" smtClean="0"/>
              <a:t>Envío de datos Asíncrono </a:t>
            </a:r>
            <a:endParaRPr lang="es-EC" sz="2800" b="1" dirty="0"/>
          </a:p>
        </p:txBody>
      </p:sp>
      <p:sp>
        <p:nvSpPr>
          <p:cNvPr id="9" name="Rectangle 6"/>
          <p:cNvSpPr>
            <a:spLocks noChangeArrowheads="1"/>
          </p:cNvSpPr>
          <p:nvPr/>
        </p:nvSpPr>
        <p:spPr bwMode="auto">
          <a:xfrm flipV="1">
            <a:off x="6912408" y="1028838"/>
            <a:ext cx="12608043" cy="5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Objeto 9"/>
          <p:cNvGraphicFramePr>
            <a:graphicFrameLocks noChangeAspect="1"/>
          </p:cNvGraphicFramePr>
          <p:nvPr>
            <p:extLst>
              <p:ext uri="{D42A27DB-BD31-4B8C-83A1-F6EECF244321}">
                <p14:modId xmlns:p14="http://schemas.microsoft.com/office/powerpoint/2010/main" val="2268284374"/>
              </p:ext>
            </p:extLst>
          </p:nvPr>
        </p:nvGraphicFramePr>
        <p:xfrm>
          <a:off x="9753601" y="594361"/>
          <a:ext cx="2297788" cy="5721434"/>
        </p:xfrm>
        <a:graphic>
          <a:graphicData uri="http://schemas.openxmlformats.org/presentationml/2006/ole">
            <mc:AlternateContent xmlns:mc="http://schemas.openxmlformats.org/markup-compatibility/2006">
              <mc:Choice xmlns:v="urn:schemas-microsoft-com:vml" Requires="v">
                <p:oleObj spid="_x0000_s3103" name="Visio" r:id="rId3" imgW="1533534" imgH="4619643" progId="Visio.Drawing.15">
                  <p:embed/>
                </p:oleObj>
              </mc:Choice>
              <mc:Fallback>
                <p:oleObj name="Visio" r:id="rId3" imgW="1533534" imgH="4619643" progId="Visio.Drawing.15">
                  <p:embed/>
                  <p:pic>
                    <p:nvPicPr>
                      <p:cNvPr id="0" name="Object 5"/>
                      <p:cNvPicPr>
                        <a:picLocks noChangeAspect="1" noChangeArrowheads="1"/>
                      </p:cNvPicPr>
                      <p:nvPr/>
                    </p:nvPicPr>
                    <p:blipFill>
                      <a:blip r:embed="rId4"/>
                      <a:srcRect/>
                      <a:stretch>
                        <a:fillRect/>
                      </a:stretch>
                    </p:blipFill>
                    <p:spPr bwMode="auto">
                      <a:xfrm>
                        <a:off x="9753601" y="594361"/>
                        <a:ext cx="2297788" cy="5721434"/>
                      </a:xfrm>
                      <a:prstGeom prst="rect">
                        <a:avLst/>
                      </a:prstGeom>
                      <a:noFill/>
                    </p:spPr>
                  </p:pic>
                </p:oleObj>
              </mc:Fallback>
            </mc:AlternateContent>
          </a:graphicData>
        </a:graphic>
      </p:graphicFrame>
      <p:graphicFrame>
        <p:nvGraphicFramePr>
          <p:cNvPr id="11" name="Diagrama 10"/>
          <p:cNvGraphicFramePr/>
          <p:nvPr>
            <p:extLst>
              <p:ext uri="{D42A27DB-BD31-4B8C-83A1-F6EECF244321}">
                <p14:modId xmlns:p14="http://schemas.microsoft.com/office/powerpoint/2010/main" val="3270839398"/>
              </p:ext>
            </p:extLst>
          </p:nvPr>
        </p:nvGraphicFramePr>
        <p:xfrm>
          <a:off x="3927062" y="594359"/>
          <a:ext cx="313634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a 11"/>
          <p:cNvGraphicFramePr/>
          <p:nvPr>
            <p:extLst>
              <p:ext uri="{D42A27DB-BD31-4B8C-83A1-F6EECF244321}">
                <p14:modId xmlns:p14="http://schemas.microsoft.com/office/powerpoint/2010/main" val="4046304059"/>
              </p:ext>
            </p:extLst>
          </p:nvPr>
        </p:nvGraphicFramePr>
        <p:xfrm>
          <a:off x="6564241" y="594359"/>
          <a:ext cx="3573670"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550267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DIAGRAMA DE FLUJO </a:t>
            </a:r>
            <a:r>
              <a:rPr lang="es-EC" b="1" dirty="0" smtClean="0"/>
              <a:t>DEL SERVIDOR</a:t>
            </a:r>
            <a:endParaRPr lang="es-EC" b="1" dirty="0"/>
          </a:p>
        </p:txBody>
      </p:sp>
      <p:sp>
        <p:nvSpPr>
          <p:cNvPr id="4" name="Marcador de texto 3"/>
          <p:cNvSpPr>
            <a:spLocks noGrp="1"/>
          </p:cNvSpPr>
          <p:nvPr>
            <p:ph type="body" sz="half" idx="2"/>
          </p:nvPr>
        </p:nvSpPr>
        <p:spPr/>
        <p:txBody>
          <a:bodyPr>
            <a:normAutofit/>
          </a:bodyPr>
          <a:lstStyle/>
          <a:p>
            <a:pPr marL="342900" indent="-342900">
              <a:buFont typeface="Arial" panose="020B0604020202020204" pitchFamily="34" charset="0"/>
              <a:buChar char="•"/>
            </a:pPr>
            <a:r>
              <a:rPr lang="es-EC" sz="2800" b="1" dirty="0" smtClean="0"/>
              <a:t>Inicialización de librerías y comportamientos del robot</a:t>
            </a:r>
          </a:p>
          <a:p>
            <a:endParaRPr lang="es-EC" sz="2800" b="1" dirty="0"/>
          </a:p>
          <a:p>
            <a:pPr marL="342900" indent="-342900">
              <a:buFont typeface="Arial" panose="020B0604020202020204" pitchFamily="34" charset="0"/>
              <a:buChar char="•"/>
            </a:pPr>
            <a:r>
              <a:rPr lang="es-EC" sz="2800" b="1" dirty="0" smtClean="0"/>
              <a:t>Selección de comportamient</a:t>
            </a:r>
            <a:r>
              <a:rPr lang="es-EC" sz="2400" dirty="0" smtClean="0"/>
              <a:t>os</a:t>
            </a:r>
            <a:endParaRPr lang="es-EC" sz="2400" dirty="0"/>
          </a:p>
        </p:txBody>
      </p:sp>
      <p:sp>
        <p:nvSpPr>
          <p:cNvPr id="5" name="Rectangle 2"/>
          <p:cNvSpPr>
            <a:spLocks noChangeArrowheads="1"/>
          </p:cNvSpPr>
          <p:nvPr/>
        </p:nvSpPr>
        <p:spPr bwMode="auto">
          <a:xfrm>
            <a:off x="5950039" y="6349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2002989958"/>
              </p:ext>
            </p:extLst>
          </p:nvPr>
        </p:nvGraphicFramePr>
        <p:xfrm>
          <a:off x="5425440" y="152401"/>
          <a:ext cx="5638800" cy="6596504"/>
        </p:xfrm>
        <a:graphic>
          <a:graphicData uri="http://schemas.openxmlformats.org/presentationml/2006/ole">
            <mc:AlternateContent xmlns:mc="http://schemas.openxmlformats.org/markup-compatibility/2006">
              <mc:Choice xmlns:v="urn:schemas-microsoft-com:vml" Requires="v">
                <p:oleObj spid="_x0000_s4119" name="Visio" r:id="rId3" imgW="2971779" imgH="6067297" progId="Visio.Drawing.15">
                  <p:embed/>
                </p:oleObj>
              </mc:Choice>
              <mc:Fallback>
                <p:oleObj name="Visio" r:id="rId3" imgW="2971779" imgH="6067297" progId="Visio.Drawing.15">
                  <p:embed/>
                  <p:pic>
                    <p:nvPicPr>
                      <p:cNvPr id="0" name="Object 1"/>
                      <p:cNvPicPr>
                        <a:picLocks noChangeAspect="1" noChangeArrowheads="1"/>
                      </p:cNvPicPr>
                      <p:nvPr/>
                    </p:nvPicPr>
                    <p:blipFill>
                      <a:blip r:embed="rId4"/>
                      <a:srcRect/>
                      <a:stretch>
                        <a:fillRect/>
                      </a:stretch>
                    </p:blipFill>
                    <p:spPr bwMode="auto">
                      <a:xfrm>
                        <a:off x="5425440" y="152401"/>
                        <a:ext cx="5638800" cy="6596504"/>
                      </a:xfrm>
                      <a:prstGeom prst="rect">
                        <a:avLst/>
                      </a:prstGeom>
                      <a:noFill/>
                    </p:spPr>
                  </p:pic>
                </p:oleObj>
              </mc:Fallback>
            </mc:AlternateContent>
          </a:graphicData>
        </a:graphic>
      </p:graphicFrame>
    </p:spTree>
    <p:extLst>
      <p:ext uri="{BB962C8B-B14F-4D97-AF65-F5344CB8AC3E}">
        <p14:creationId xmlns:p14="http://schemas.microsoft.com/office/powerpoint/2010/main" val="2718592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386366"/>
            <a:ext cx="3509494" cy="2493993"/>
          </a:xfrm>
        </p:spPr>
        <p:txBody>
          <a:bodyPr>
            <a:normAutofit/>
          </a:bodyPr>
          <a:lstStyle/>
          <a:p>
            <a:r>
              <a:rPr lang="es-EC" sz="3200" b="1" dirty="0" smtClean="0"/>
              <a:t>DIAGRAMA DE COMPORTAMIENTOS Y GRUPO DE ACCIONES</a:t>
            </a:r>
            <a:endParaRPr lang="es-EC" sz="3200" b="1" dirty="0"/>
          </a:p>
        </p:txBody>
      </p:sp>
      <p:sp>
        <p:nvSpPr>
          <p:cNvPr id="4" name="Marcador de texto 3"/>
          <p:cNvSpPr>
            <a:spLocks noGrp="1"/>
          </p:cNvSpPr>
          <p:nvPr>
            <p:ph type="body" sz="half" idx="2"/>
          </p:nvPr>
        </p:nvSpPr>
        <p:spPr/>
        <p:txBody>
          <a:bodyPr>
            <a:normAutofit/>
          </a:bodyPr>
          <a:lstStyle/>
          <a:p>
            <a:endParaRPr lang="es-EC" sz="2400" dirty="0" smtClean="0"/>
          </a:p>
          <a:p>
            <a:pPr marL="342900" indent="-342900">
              <a:buFont typeface="Arial" panose="020B0604020202020204" pitchFamily="34" charset="0"/>
              <a:buChar char="•"/>
            </a:pPr>
            <a:r>
              <a:rPr lang="es-EC" sz="2800" b="1" dirty="0" smtClean="0"/>
              <a:t>Comportamientos Exclusivos </a:t>
            </a:r>
          </a:p>
          <a:p>
            <a:endParaRPr lang="es-EC" sz="2800" b="1" dirty="0" smtClean="0"/>
          </a:p>
          <a:p>
            <a:pPr marL="342900" indent="-342900">
              <a:buFont typeface="Arial" panose="020B0604020202020204" pitchFamily="34" charset="0"/>
              <a:buChar char="•"/>
            </a:pPr>
            <a:r>
              <a:rPr lang="es-EC" sz="2800" b="1" dirty="0" smtClean="0"/>
              <a:t>Manejo de Prioridades</a:t>
            </a:r>
            <a:endParaRPr lang="es-EC" sz="2800" b="1"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4"/>
          <p:cNvSpPr>
            <a:spLocks noChangeArrowheads="1"/>
          </p:cNvSpPr>
          <p:nvPr/>
        </p:nvSpPr>
        <p:spPr bwMode="auto">
          <a:xfrm>
            <a:off x="7046609" y="266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509803330"/>
              </p:ext>
            </p:extLst>
          </p:nvPr>
        </p:nvGraphicFramePr>
        <p:xfrm>
          <a:off x="8107680" y="266700"/>
          <a:ext cx="3779520" cy="6484620"/>
        </p:xfrm>
        <a:graphic>
          <a:graphicData uri="http://schemas.openxmlformats.org/presentationml/2006/ole">
            <mc:AlternateContent xmlns:mc="http://schemas.openxmlformats.org/markup-compatibility/2006">
              <mc:Choice xmlns:v="urn:schemas-microsoft-com:vml" Requires="v">
                <p:oleObj spid="_x0000_s5150" name="Visio" r:id="rId3" imgW="3162357" imgH="6600956" progId="Visio.Drawing.15">
                  <p:embed/>
                </p:oleObj>
              </mc:Choice>
              <mc:Fallback>
                <p:oleObj name="Visio" r:id="rId3" imgW="3162357" imgH="6600956" progId="Visio.Drawing.15">
                  <p:embed/>
                  <p:pic>
                    <p:nvPicPr>
                      <p:cNvPr id="0" name="Object 3"/>
                      <p:cNvPicPr>
                        <a:picLocks noChangeAspect="1" noChangeArrowheads="1"/>
                      </p:cNvPicPr>
                      <p:nvPr/>
                    </p:nvPicPr>
                    <p:blipFill>
                      <a:blip r:embed="rId4"/>
                      <a:srcRect/>
                      <a:stretch>
                        <a:fillRect/>
                      </a:stretch>
                    </p:blipFill>
                    <p:spPr bwMode="auto">
                      <a:xfrm>
                        <a:off x="8107680" y="266700"/>
                        <a:ext cx="3779520" cy="6484620"/>
                      </a:xfrm>
                      <a:prstGeom prst="rect">
                        <a:avLst/>
                      </a:prstGeom>
                      <a:noFill/>
                    </p:spPr>
                  </p:pic>
                </p:oleObj>
              </mc:Fallback>
            </mc:AlternateContent>
          </a:graphicData>
        </a:graphic>
      </p:graphicFrame>
      <p:graphicFrame>
        <p:nvGraphicFramePr>
          <p:cNvPr id="9" name="Diagrama 8"/>
          <p:cNvGraphicFramePr/>
          <p:nvPr>
            <p:extLst>
              <p:ext uri="{D42A27DB-BD31-4B8C-83A1-F6EECF244321}">
                <p14:modId xmlns:p14="http://schemas.microsoft.com/office/powerpoint/2010/main" val="2719983128"/>
              </p:ext>
            </p:extLst>
          </p:nvPr>
        </p:nvGraphicFramePr>
        <p:xfrm>
          <a:off x="4155365" y="266700"/>
          <a:ext cx="3906595" cy="64541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65509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CONDUCIR POR GESTOS</a:t>
            </a:r>
            <a:endParaRPr lang="es-EC" sz="4000" b="1" dirty="0"/>
          </a:p>
        </p:txBody>
      </p:sp>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r>
              <a:rPr lang="es-EC" sz="2800" b="1" dirty="0" smtClean="0"/>
              <a:t>Ángulo </a:t>
            </a:r>
          </a:p>
          <a:p>
            <a:pPr marL="285750" indent="-285750">
              <a:buFont typeface="Arial" panose="020B0604020202020204" pitchFamily="34" charset="0"/>
              <a:buChar char="•"/>
            </a:pPr>
            <a:r>
              <a:rPr lang="es-EC" sz="2800" b="1" dirty="0" smtClean="0"/>
              <a:t>Velocidad</a:t>
            </a:r>
          </a:p>
          <a:p>
            <a:pPr marL="285750" indent="-285750">
              <a:buFont typeface="Arial" panose="020B0604020202020204" pitchFamily="34" charset="0"/>
              <a:buChar char="•"/>
            </a:pPr>
            <a:r>
              <a:rPr lang="es-EC" sz="2800" b="1" dirty="0" smtClean="0"/>
              <a:t>Prioridades</a:t>
            </a:r>
          </a:p>
          <a:p>
            <a:pPr marL="285750" indent="-285750">
              <a:buFont typeface="Arial" panose="020B0604020202020204" pitchFamily="34" charset="0"/>
              <a:buChar char="•"/>
            </a:pPr>
            <a:r>
              <a:rPr lang="es-EC" sz="2800" b="1" dirty="0" smtClean="0"/>
              <a:t>Evitar obstáculos</a:t>
            </a:r>
            <a:endParaRPr lang="es-EC" sz="2800" b="1" dirty="0"/>
          </a:p>
        </p:txBody>
      </p:sp>
      <p:sp>
        <p:nvSpPr>
          <p:cNvPr id="5" name="Rectangle 2"/>
          <p:cNvSpPr>
            <a:spLocks noChangeArrowheads="1"/>
          </p:cNvSpPr>
          <p:nvPr/>
        </p:nvSpPr>
        <p:spPr bwMode="auto">
          <a:xfrm>
            <a:off x="7469746" y="10303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2286777606"/>
              </p:ext>
            </p:extLst>
          </p:nvPr>
        </p:nvGraphicFramePr>
        <p:xfrm>
          <a:off x="9826580" y="177990"/>
          <a:ext cx="2060620" cy="6421224"/>
        </p:xfrm>
        <a:graphic>
          <a:graphicData uri="http://schemas.openxmlformats.org/presentationml/2006/ole">
            <mc:AlternateContent xmlns:mc="http://schemas.openxmlformats.org/markup-compatibility/2006">
              <mc:Choice xmlns:v="urn:schemas-microsoft-com:vml" Requires="v">
                <p:oleObj spid="_x0000_s6167" name="Visio" r:id="rId3" imgW="1200157" imgH="4610196" progId="Visio.Drawing.15">
                  <p:embed/>
                </p:oleObj>
              </mc:Choice>
              <mc:Fallback>
                <p:oleObj name="Visio" r:id="rId3" imgW="1200157" imgH="461019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580" y="177990"/>
                        <a:ext cx="2060620" cy="6421224"/>
                      </a:xfrm>
                      <a:prstGeom prst="rect">
                        <a:avLst/>
                      </a:prstGeom>
                      <a:noFill/>
                    </p:spPr>
                  </p:pic>
                </p:oleObj>
              </mc:Fallback>
            </mc:AlternateContent>
          </a:graphicData>
        </a:graphic>
      </p:graphicFrame>
      <p:graphicFrame>
        <p:nvGraphicFramePr>
          <p:cNvPr id="7" name="Diagrama 6"/>
          <p:cNvGraphicFramePr/>
          <p:nvPr>
            <p:extLst>
              <p:ext uri="{D42A27DB-BD31-4B8C-83A1-F6EECF244321}">
                <p14:modId xmlns:p14="http://schemas.microsoft.com/office/powerpoint/2010/main" val="3540089546"/>
              </p:ext>
            </p:extLst>
          </p:nvPr>
        </p:nvGraphicFramePr>
        <p:xfrm>
          <a:off x="4481848" y="1313645"/>
          <a:ext cx="5009882" cy="42242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1367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b="1" dirty="0"/>
              <a:t>INTRODUCCIÓN</a:t>
            </a:r>
          </a:p>
        </p:txBody>
      </p:sp>
      <p:sp>
        <p:nvSpPr>
          <p:cNvPr id="3" name="Marcador de contenido 2"/>
          <p:cNvSpPr>
            <a:spLocks noGrp="1"/>
          </p:cNvSpPr>
          <p:nvPr>
            <p:ph idx="1"/>
          </p:nvPr>
        </p:nvSpPr>
        <p:spPr>
          <a:xfrm>
            <a:off x="1097280" y="1845734"/>
            <a:ext cx="10088880" cy="4189306"/>
          </a:xfrm>
        </p:spPr>
        <p:txBody>
          <a:bodyPr>
            <a:normAutofit fontScale="92500"/>
          </a:bodyPr>
          <a:lstStyle/>
          <a:p>
            <a:pPr marL="0" indent="0" algn="just">
              <a:buNone/>
            </a:pPr>
            <a:r>
              <a:rPr lang="es-EC" sz="2400" b="1" dirty="0" smtClean="0"/>
              <a:t>JUSTIFICACIÓN E IMPORTANCIA</a:t>
            </a:r>
          </a:p>
          <a:p>
            <a:pPr marL="0" indent="0" algn="just">
              <a:buNone/>
            </a:pPr>
            <a:endParaRPr lang="es-EC" sz="2400" dirty="0" smtClean="0"/>
          </a:p>
          <a:p>
            <a:pPr algn="just">
              <a:buFont typeface="Wingdings" panose="05000000000000000000" pitchFamily="2" charset="2"/>
              <a:buChar char="§"/>
            </a:pPr>
            <a:r>
              <a:rPr lang="es-EC" sz="2800" dirty="0" smtClean="0"/>
              <a:t>Investigación en Robótica y Telecontrol</a:t>
            </a:r>
          </a:p>
          <a:p>
            <a:pPr algn="just">
              <a:buFont typeface="Wingdings" panose="05000000000000000000" pitchFamily="2" charset="2"/>
              <a:buChar char="§"/>
            </a:pPr>
            <a:r>
              <a:rPr lang="es-EC" sz="2800" dirty="0" smtClean="0"/>
              <a:t>Control sin teclado o joystick </a:t>
            </a:r>
          </a:p>
          <a:p>
            <a:pPr algn="just">
              <a:buFont typeface="Wingdings" panose="05000000000000000000" pitchFamily="2" charset="2"/>
              <a:buChar char="§"/>
            </a:pPr>
            <a:r>
              <a:rPr lang="es-EC" sz="2800" dirty="0" smtClean="0"/>
              <a:t>Bajo Costo</a:t>
            </a:r>
          </a:p>
          <a:p>
            <a:pPr algn="just">
              <a:buFont typeface="Wingdings" panose="05000000000000000000" pitchFamily="2" charset="2"/>
              <a:buChar char="§"/>
            </a:pPr>
            <a:r>
              <a:rPr lang="es-EC" sz="2800" dirty="0" smtClean="0"/>
              <a:t>Lenguaje de Programación diferente (C#)</a:t>
            </a:r>
          </a:p>
          <a:p>
            <a:pPr algn="just">
              <a:buFont typeface="Wingdings" panose="05000000000000000000" pitchFamily="2" charset="2"/>
              <a:buChar char="§"/>
            </a:pPr>
            <a:r>
              <a:rPr lang="es-EC" sz="2800" dirty="0" smtClean="0"/>
              <a:t>Servicio a aplicaciones militares y de investigación </a:t>
            </a:r>
          </a:p>
          <a:p>
            <a:pPr algn="just">
              <a:buFont typeface="Wingdings" panose="05000000000000000000" pitchFamily="2" charset="2"/>
              <a:buChar char="§"/>
            </a:pPr>
            <a:r>
              <a:rPr lang="es-EC" sz="2800" dirty="0" smtClean="0"/>
              <a:t>Reconocimiento de gestos corporales para cualquier campo de la robótica</a:t>
            </a:r>
          </a:p>
          <a:p>
            <a:pPr marL="0" indent="0">
              <a:buNone/>
            </a:pPr>
            <a:endParaRPr lang="es-EC" sz="2400" dirty="0" smtClean="0"/>
          </a:p>
          <a:p>
            <a:endParaRPr lang="es-EC" dirty="0"/>
          </a:p>
        </p:txBody>
      </p:sp>
    </p:spTree>
    <p:extLst>
      <p:ext uri="{BB962C8B-B14F-4D97-AF65-F5344CB8AC3E}">
        <p14:creationId xmlns:p14="http://schemas.microsoft.com/office/powerpoint/2010/main" val="3865952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INTERFAZ DE USUARIO</a:t>
            </a:r>
            <a:endParaRPr lang="es-EC"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74798415"/>
              </p:ext>
            </p:extLst>
          </p:nvPr>
        </p:nvGraphicFramePr>
        <p:xfrm>
          <a:off x="4546241" y="435624"/>
          <a:ext cx="7263685" cy="188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texto 3"/>
          <p:cNvSpPr>
            <a:spLocks noGrp="1"/>
          </p:cNvSpPr>
          <p:nvPr>
            <p:ph type="body" sz="half" idx="2"/>
          </p:nvPr>
        </p:nvSpPr>
        <p:spPr/>
        <p:txBody>
          <a:bodyPr/>
          <a:lstStyle/>
          <a:p>
            <a:endParaRPr lang="es-EC" sz="2400" dirty="0" smtClean="0"/>
          </a:p>
          <a:p>
            <a:endParaRPr lang="es-EC" sz="2400" dirty="0"/>
          </a:p>
          <a:p>
            <a:pPr marL="342900" indent="-342900">
              <a:buFont typeface="Arial" panose="020B0604020202020204" pitchFamily="34" charset="0"/>
              <a:buChar char="•"/>
            </a:pPr>
            <a:r>
              <a:rPr lang="es-EC" sz="3200" dirty="0" smtClean="0"/>
              <a:t>Pantalla de Configuración</a:t>
            </a:r>
          </a:p>
          <a:p>
            <a:endParaRPr lang="es-EC" sz="3200" dirty="0"/>
          </a:p>
        </p:txBody>
      </p:sp>
      <p:pic>
        <p:nvPicPr>
          <p:cNvPr id="5" name="Imagen 4"/>
          <p:cNvPicPr/>
          <p:nvPr/>
        </p:nvPicPr>
        <p:blipFill rotWithShape="1">
          <a:blip r:embed="rId7"/>
          <a:srcRect l="12956" t="23047" r="16241" b="8461"/>
          <a:stretch/>
        </p:blipFill>
        <p:spPr bwMode="auto">
          <a:xfrm>
            <a:off x="4663440" y="2320464"/>
            <a:ext cx="6934199" cy="42479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0004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a:t>INTERFAZ DE USUARIO</a:t>
            </a:r>
          </a:p>
        </p:txBody>
      </p:sp>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endParaRPr lang="es-EC" sz="2400" dirty="0" smtClean="0"/>
          </a:p>
          <a:p>
            <a:pPr marL="285750" indent="-285750">
              <a:buFont typeface="Arial" panose="020B0604020202020204" pitchFamily="34" charset="0"/>
              <a:buChar char="•"/>
            </a:pPr>
            <a:endParaRPr lang="es-EC" sz="2400" dirty="0"/>
          </a:p>
          <a:p>
            <a:pPr marL="285750" indent="-285750">
              <a:buFont typeface="Arial" panose="020B0604020202020204" pitchFamily="34" charset="0"/>
              <a:buChar char="•"/>
            </a:pPr>
            <a:r>
              <a:rPr lang="es-EC" sz="3200" b="1" dirty="0" smtClean="0"/>
              <a:t>Pantalla de Manejo</a:t>
            </a:r>
            <a:endParaRPr lang="es-EC" sz="3200" b="1" dirty="0"/>
          </a:p>
        </p:txBody>
      </p:sp>
      <p:pic>
        <p:nvPicPr>
          <p:cNvPr id="5" name="Imagen 4"/>
          <p:cNvPicPr/>
          <p:nvPr/>
        </p:nvPicPr>
        <p:blipFill rotWithShape="1">
          <a:blip r:embed="rId2"/>
          <a:srcRect l="1828" t="2956" r="19732" b="13103"/>
          <a:stretch/>
        </p:blipFill>
        <p:spPr bwMode="auto">
          <a:xfrm>
            <a:off x="4572000" y="213361"/>
            <a:ext cx="6995160" cy="4175760"/>
          </a:xfrm>
          <a:prstGeom prst="rect">
            <a:avLst/>
          </a:prstGeom>
          <a:ln>
            <a:noFill/>
          </a:ln>
          <a:extLst>
            <a:ext uri="{53640926-AAD7-44D8-BBD7-CCE9431645EC}">
              <a14:shadowObscured xmlns:a14="http://schemas.microsoft.com/office/drawing/2010/main"/>
            </a:ext>
          </a:extLst>
        </p:spPr>
      </p:pic>
      <p:graphicFrame>
        <p:nvGraphicFramePr>
          <p:cNvPr id="6" name="Diagrama 5"/>
          <p:cNvGraphicFramePr/>
          <p:nvPr>
            <p:extLst>
              <p:ext uri="{D42A27DB-BD31-4B8C-83A1-F6EECF244321}">
                <p14:modId xmlns:p14="http://schemas.microsoft.com/office/powerpoint/2010/main" val="3678793650"/>
              </p:ext>
            </p:extLst>
          </p:nvPr>
        </p:nvGraphicFramePr>
        <p:xfrm>
          <a:off x="5331854" y="4312874"/>
          <a:ext cx="5107546" cy="2397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6451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750711238"/>
              </p:ext>
            </p:extLst>
          </p:nvPr>
        </p:nvGraphicFramePr>
        <p:xfrm>
          <a:off x="4312920" y="390525"/>
          <a:ext cx="7376160" cy="6196937"/>
        </p:xfrm>
        <a:graphic>
          <a:graphicData uri="http://schemas.openxmlformats.org/drawingml/2006/table">
            <a:tbl>
              <a:tblPr firstRow="1" firstCol="1" bandRow="1">
                <a:tableStyleId>{5C22544A-7EE6-4342-B048-85BDC9FD1C3A}</a:tableStyleId>
              </a:tblPr>
              <a:tblGrid>
                <a:gridCol w="2458120"/>
                <a:gridCol w="2459020"/>
                <a:gridCol w="2459020"/>
              </a:tblGrid>
              <a:tr h="375882">
                <a:tc>
                  <a:txBody>
                    <a:bodyPr/>
                    <a:lstStyle/>
                    <a:p>
                      <a:pPr algn="ctr">
                        <a:lnSpc>
                          <a:spcPct val="150000"/>
                        </a:lnSpc>
                        <a:spcAft>
                          <a:spcPts val="900"/>
                        </a:spcAft>
                      </a:pPr>
                      <a:r>
                        <a:rPr lang="es-EC" sz="1600" dirty="0">
                          <a:effectLst/>
                        </a:rPr>
                        <a:t>Botón</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a:effectLst/>
                        </a:rPr>
                        <a:t>Método</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a:effectLst/>
                        </a:rPr>
                        <a:t>Descripción</a:t>
                      </a: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r>
              <a:tr h="1127645">
                <a:tc>
                  <a:txBody>
                    <a:bodyPr/>
                    <a:lstStyle/>
                    <a:p>
                      <a:pPr algn="ctr">
                        <a:lnSpc>
                          <a:spcPct val="150000"/>
                        </a:lnSpc>
                        <a:spcAft>
                          <a:spcPts val="900"/>
                        </a:spcAft>
                      </a:pP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dirty="0">
                          <a:effectLst/>
                        </a:rPr>
                        <a:t>conducir</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0"/>
                        </a:spcAft>
                      </a:pPr>
                      <a:r>
                        <a:rPr lang="es-EC" sz="1600" dirty="0">
                          <a:effectLst/>
                        </a:rPr>
                        <a:t>Permite establecer la conducción del robot  por gestos manuales.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r>
              <a:tr h="1503526">
                <a:tc>
                  <a:txBody>
                    <a:bodyPr/>
                    <a:lstStyle/>
                    <a:p>
                      <a:pPr algn="ctr">
                        <a:lnSpc>
                          <a:spcPct val="150000"/>
                        </a:lnSpc>
                        <a:spcAft>
                          <a:spcPts val="900"/>
                        </a:spcAft>
                      </a:pP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dirty="0">
                          <a:effectLst/>
                        </a:rPr>
                        <a:t>pasear</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0"/>
                        </a:spcAft>
                      </a:pPr>
                      <a:r>
                        <a:rPr lang="es-EC" sz="1600" dirty="0">
                          <a:effectLst/>
                        </a:rPr>
                        <a:t>El robot móvil se mueve alrededor sin rumbo específico evitando obstáculos.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r>
              <a:tr h="1498244">
                <a:tc>
                  <a:txBody>
                    <a:bodyPr/>
                    <a:lstStyle/>
                    <a:p>
                      <a:pPr algn="ctr">
                        <a:lnSpc>
                          <a:spcPct val="150000"/>
                        </a:lnSpc>
                        <a:spcAft>
                          <a:spcPts val="900"/>
                        </a:spcAft>
                      </a:pPr>
                      <a:endPar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dirty="0" err="1">
                          <a:effectLst/>
                        </a:rPr>
                        <a:t>dist</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dirty="0">
                          <a:effectLst/>
                        </a:rPr>
                        <a:t>Ordena al robot moverse una distancia determinada en línea recta.</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r>
              <a:tr h="828690">
                <a:tc>
                  <a:txBody>
                    <a:bodyPr/>
                    <a:lstStyle/>
                    <a:p>
                      <a:pPr algn="ctr">
                        <a:lnSpc>
                          <a:spcPct val="150000"/>
                        </a:lnSpc>
                        <a:spcAft>
                          <a:spcPts val="900"/>
                        </a:spcAft>
                      </a:pPr>
                      <a:endParaRPr lang="es-EC"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900"/>
                        </a:spcAft>
                      </a:pP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dirty="0">
                          <a:effectLst/>
                        </a:rPr>
                        <a:t>atrás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dirty="0">
                          <a:effectLst/>
                        </a:rPr>
                        <a:t>Permite que mover el robot en retroceso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r>
              <a:tr h="828690">
                <a:tc>
                  <a:txBody>
                    <a:bodyPr/>
                    <a:lstStyle/>
                    <a:p>
                      <a:pPr algn="ctr">
                        <a:lnSpc>
                          <a:spcPct val="150000"/>
                        </a:lnSpc>
                        <a:spcAft>
                          <a:spcPts val="900"/>
                        </a:spcAft>
                      </a:pPr>
                      <a:endParaRPr lang="es-EC"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900"/>
                        </a:spcAft>
                      </a:pP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tc>
                <a:tc>
                  <a:txBody>
                    <a:bodyPr/>
                    <a:lstStyle/>
                    <a:p>
                      <a:pPr algn="ctr">
                        <a:lnSpc>
                          <a:spcPct val="150000"/>
                        </a:lnSpc>
                        <a:spcAft>
                          <a:spcPts val="900"/>
                        </a:spcAft>
                      </a:pPr>
                      <a:r>
                        <a:rPr lang="es-EC" sz="1600" dirty="0">
                          <a:effectLst/>
                        </a:rPr>
                        <a:t>parar</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c>
                  <a:txBody>
                    <a:bodyPr/>
                    <a:lstStyle/>
                    <a:p>
                      <a:pPr algn="ctr">
                        <a:lnSpc>
                          <a:spcPct val="150000"/>
                        </a:lnSpc>
                        <a:spcAft>
                          <a:spcPts val="900"/>
                        </a:spcAft>
                      </a:pPr>
                      <a:r>
                        <a:rPr lang="es-EC" sz="1600" dirty="0">
                          <a:effectLst/>
                        </a:rPr>
                        <a:t>Detiene al robot sea cual sea el comportamiento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45" marR="67045" marT="0" marB="0" anchor="ctr"/>
                </a:tc>
              </a:tr>
            </a:tbl>
          </a:graphicData>
        </a:graphic>
      </p:graphicFrame>
      <p:pic>
        <p:nvPicPr>
          <p:cNvPr id="8202" name="Imagen 128"/>
          <p:cNvPicPr>
            <a:picLocks noChangeAspect="1" noChangeArrowheads="1"/>
          </p:cNvPicPr>
          <p:nvPr/>
        </p:nvPicPr>
        <p:blipFill>
          <a:blip r:embed="rId2">
            <a:extLst>
              <a:ext uri="{28A0092B-C50C-407E-A947-70E740481C1C}">
                <a14:useLocalDpi xmlns:a14="http://schemas.microsoft.com/office/drawing/2010/main" val="0"/>
              </a:ext>
            </a:extLst>
          </a:blip>
          <a:srcRect l="8298" t="68987" r="86038" b="25867"/>
          <a:stretch>
            <a:fillRect/>
          </a:stretch>
        </p:blipFill>
        <p:spPr bwMode="auto">
          <a:xfrm>
            <a:off x="5311042" y="1234441"/>
            <a:ext cx="1127184" cy="584994"/>
          </a:xfrm>
          <a:prstGeom prst="rect">
            <a:avLst/>
          </a:prstGeom>
          <a:noFill/>
          <a:extLst>
            <a:ext uri="{909E8E84-426E-40DD-AFC4-6F175D3DCCD1}">
              <a14:hiddenFill xmlns:a14="http://schemas.microsoft.com/office/drawing/2010/main">
                <a:solidFill>
                  <a:srgbClr val="FFFFFF"/>
                </a:solidFill>
              </a14:hiddenFill>
            </a:ext>
          </a:extLst>
        </p:spPr>
      </p:pic>
      <p:pic>
        <p:nvPicPr>
          <p:cNvPr id="8201" name="Imagen 129"/>
          <p:cNvPicPr>
            <a:picLocks noChangeAspect="1" noChangeArrowheads="1"/>
          </p:cNvPicPr>
          <p:nvPr/>
        </p:nvPicPr>
        <p:blipFill>
          <a:blip r:embed="rId2">
            <a:extLst>
              <a:ext uri="{28A0092B-C50C-407E-A947-70E740481C1C}">
                <a14:useLocalDpi xmlns:a14="http://schemas.microsoft.com/office/drawing/2010/main" val="0"/>
              </a:ext>
            </a:extLst>
          </a:blip>
          <a:srcRect l="15501" t="68710" r="78383" b="25354"/>
          <a:stretch>
            <a:fillRect/>
          </a:stretch>
        </p:blipFill>
        <p:spPr bwMode="auto">
          <a:xfrm>
            <a:off x="5356738" y="2392680"/>
            <a:ext cx="1110063" cy="626859"/>
          </a:xfrm>
          <a:prstGeom prst="rect">
            <a:avLst/>
          </a:prstGeom>
          <a:noFill/>
          <a:extLst>
            <a:ext uri="{909E8E84-426E-40DD-AFC4-6F175D3DCCD1}">
              <a14:hiddenFill xmlns:a14="http://schemas.microsoft.com/office/drawing/2010/main">
                <a:solidFill>
                  <a:srgbClr val="FFFFFF"/>
                </a:solidFill>
              </a14:hiddenFill>
            </a:ext>
          </a:extLst>
        </p:spPr>
      </p:pic>
      <p:pic>
        <p:nvPicPr>
          <p:cNvPr id="8200" name="Imagen 126"/>
          <p:cNvPicPr>
            <a:picLocks noChangeAspect="1" noChangeArrowheads="1"/>
          </p:cNvPicPr>
          <p:nvPr/>
        </p:nvPicPr>
        <p:blipFill>
          <a:blip r:embed="rId2">
            <a:extLst>
              <a:ext uri="{28A0092B-C50C-407E-A947-70E740481C1C}">
                <a14:useLocalDpi xmlns:a14="http://schemas.microsoft.com/office/drawing/2010/main" val="0"/>
              </a:ext>
            </a:extLst>
          </a:blip>
          <a:srcRect l="8145" t="74341" r="85829" b="19875"/>
          <a:stretch>
            <a:fillRect/>
          </a:stretch>
        </p:blipFill>
        <p:spPr bwMode="auto">
          <a:xfrm>
            <a:off x="5356739" y="3583924"/>
            <a:ext cx="1110064" cy="626860"/>
          </a:xfrm>
          <a:prstGeom prst="rect">
            <a:avLst/>
          </a:prstGeom>
          <a:noFill/>
          <a:extLst>
            <a:ext uri="{909E8E84-426E-40DD-AFC4-6F175D3DCCD1}">
              <a14:hiddenFill xmlns:a14="http://schemas.microsoft.com/office/drawing/2010/main">
                <a:solidFill>
                  <a:srgbClr val="FFFFFF"/>
                </a:solidFill>
              </a14:hiddenFill>
            </a:ext>
          </a:extLst>
        </p:spPr>
      </p:pic>
      <p:pic>
        <p:nvPicPr>
          <p:cNvPr id="8199" name="Imagen 132"/>
          <p:cNvPicPr>
            <a:picLocks noChangeAspect="1" noChangeArrowheads="1"/>
          </p:cNvPicPr>
          <p:nvPr/>
        </p:nvPicPr>
        <p:blipFill>
          <a:blip r:embed="rId2">
            <a:extLst>
              <a:ext uri="{28A0092B-C50C-407E-A947-70E740481C1C}">
                <a14:useLocalDpi xmlns:a14="http://schemas.microsoft.com/office/drawing/2010/main" val="0"/>
              </a:ext>
            </a:extLst>
          </a:blip>
          <a:srcRect l="15323" t="74341" r="78296" b="19875"/>
          <a:stretch>
            <a:fillRect/>
          </a:stretch>
        </p:blipFill>
        <p:spPr bwMode="auto">
          <a:xfrm>
            <a:off x="5356739" y="4944829"/>
            <a:ext cx="1081487" cy="583274"/>
          </a:xfrm>
          <a:prstGeom prst="rect">
            <a:avLst/>
          </a:prstGeom>
          <a:noFill/>
          <a:extLst>
            <a:ext uri="{909E8E84-426E-40DD-AFC4-6F175D3DCCD1}">
              <a14:hiddenFill xmlns:a14="http://schemas.microsoft.com/office/drawing/2010/main">
                <a:solidFill>
                  <a:srgbClr val="FFFFFF"/>
                </a:solidFill>
              </a14:hiddenFill>
            </a:ext>
          </a:extLst>
        </p:spPr>
      </p:pic>
      <p:pic>
        <p:nvPicPr>
          <p:cNvPr id="8198" name="Imagen 133"/>
          <p:cNvPicPr>
            <a:picLocks noChangeAspect="1" noChangeArrowheads="1"/>
          </p:cNvPicPr>
          <p:nvPr/>
        </p:nvPicPr>
        <p:blipFill>
          <a:blip r:embed="rId2">
            <a:extLst>
              <a:ext uri="{28A0092B-C50C-407E-A947-70E740481C1C}">
                <a14:useLocalDpi xmlns:a14="http://schemas.microsoft.com/office/drawing/2010/main" val="0"/>
              </a:ext>
            </a:extLst>
          </a:blip>
          <a:srcRect l="23744" t="74341" r="70407" b="19875"/>
          <a:stretch>
            <a:fillRect/>
          </a:stretch>
        </p:blipFill>
        <p:spPr bwMode="auto">
          <a:xfrm>
            <a:off x="5356739" y="5866800"/>
            <a:ext cx="1081487" cy="62543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es-EC" sz="4000" b="1" dirty="0" smtClean="0"/>
              <a:t>MODOS DE OPERACIÓN</a:t>
            </a:r>
            <a:endParaRPr lang="es-EC" sz="4000" b="1" dirty="0"/>
          </a:p>
        </p:txBody>
      </p:sp>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endParaRPr lang="es-EC" sz="2400" dirty="0" smtClean="0"/>
          </a:p>
          <a:p>
            <a:pPr marL="285750" indent="-285750">
              <a:buFont typeface="Arial" panose="020B0604020202020204" pitchFamily="34" charset="0"/>
              <a:buChar char="•"/>
            </a:pPr>
            <a:r>
              <a:rPr lang="es-EC" sz="2800" b="1" dirty="0" smtClean="0"/>
              <a:t>Comportamientos optados por cada botón</a:t>
            </a:r>
            <a:endParaRPr lang="es-EC" sz="2800" b="1" dirty="0"/>
          </a:p>
        </p:txBody>
      </p:sp>
    </p:spTree>
    <p:extLst>
      <p:ext uri="{BB962C8B-B14F-4D97-AF65-F5344CB8AC3E}">
        <p14:creationId xmlns:p14="http://schemas.microsoft.com/office/powerpoint/2010/main" val="3945390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smtClean="0"/>
              <a:t/>
            </a:r>
            <a:br>
              <a:rPr lang="es-EC" b="1" dirty="0" smtClean="0"/>
            </a:br>
            <a:r>
              <a:rPr lang="es-EC" sz="4000" b="1" dirty="0" smtClean="0"/>
              <a:t>ANÁLISIS </a:t>
            </a:r>
            <a:r>
              <a:rPr lang="es-EC" sz="4000" b="1" dirty="0"/>
              <a:t>Y PRUEBAS DEL </a:t>
            </a:r>
            <a:r>
              <a:rPr lang="es-EC" sz="4000" b="1" dirty="0" smtClean="0"/>
              <a:t>SISTEMA</a:t>
            </a:r>
            <a:endParaRPr lang="es-EC" sz="4000" b="1" dirty="0"/>
          </a:p>
        </p:txBody>
      </p:sp>
      <p:sp>
        <p:nvSpPr>
          <p:cNvPr id="3" name="Marcador de contenido 2"/>
          <p:cNvSpPr>
            <a:spLocks noGrp="1"/>
          </p:cNvSpPr>
          <p:nvPr>
            <p:ph idx="1"/>
          </p:nvPr>
        </p:nvSpPr>
        <p:spPr>
          <a:xfrm>
            <a:off x="4526280" y="609600"/>
            <a:ext cx="7345680" cy="5852160"/>
          </a:xfrm>
          <a:noFill/>
        </p:spPr>
        <p:txBody>
          <a:bodyPr/>
          <a:lstStyle/>
          <a:p>
            <a:endParaRPr lang="es-EC" dirty="0"/>
          </a:p>
        </p:txBody>
      </p:sp>
      <p:sp>
        <p:nvSpPr>
          <p:cNvPr id="4" name="Marcador de texto 3"/>
          <p:cNvSpPr>
            <a:spLocks noGrp="1"/>
          </p:cNvSpPr>
          <p:nvPr>
            <p:ph type="body" sz="half" idx="2"/>
          </p:nvPr>
        </p:nvSpPr>
        <p:spPr/>
        <p:txBody>
          <a:bodyPr>
            <a:normAutofit lnSpcReduction="10000"/>
          </a:bodyPr>
          <a:lstStyle/>
          <a:p>
            <a:pPr marL="285750" indent="-285750">
              <a:buFont typeface="Arial" panose="020B0604020202020204" pitchFamily="34" charset="0"/>
              <a:buChar char="•"/>
            </a:pPr>
            <a:endParaRPr lang="es-EC" sz="2800" dirty="0" smtClean="0"/>
          </a:p>
          <a:p>
            <a:pPr marL="285750" indent="-285750">
              <a:buFont typeface="Arial" panose="020B0604020202020204" pitchFamily="34" charset="0"/>
              <a:buChar char="•"/>
            </a:pPr>
            <a:r>
              <a:rPr lang="es-EC" sz="2800" b="1" dirty="0" smtClean="0"/>
              <a:t>Distancia entre dos puntos</a:t>
            </a:r>
          </a:p>
          <a:p>
            <a:pPr marL="285750" indent="-285750">
              <a:buFont typeface="Arial" panose="020B0604020202020204" pitchFamily="34" charset="0"/>
              <a:buChar char="•"/>
            </a:pPr>
            <a:r>
              <a:rPr lang="es-EC" sz="2800" b="1" dirty="0" smtClean="0"/>
              <a:t>Definición trigonométrica de coseno</a:t>
            </a:r>
          </a:p>
          <a:p>
            <a:pPr marL="285750" indent="-285750">
              <a:buFont typeface="Arial" panose="020B0604020202020204" pitchFamily="34" charset="0"/>
              <a:buChar char="•"/>
            </a:pPr>
            <a:r>
              <a:rPr lang="es-EC" sz="2800" b="1" dirty="0" smtClean="0"/>
              <a:t>Trazado de Hipotenusa</a:t>
            </a:r>
            <a:endParaRPr lang="es-EC" sz="2800" b="1" dirty="0"/>
          </a:p>
        </p:txBody>
      </p:sp>
      <p:grpSp>
        <p:nvGrpSpPr>
          <p:cNvPr id="16" name="Grupo 15"/>
          <p:cNvGrpSpPr/>
          <p:nvPr/>
        </p:nvGrpSpPr>
        <p:grpSpPr>
          <a:xfrm>
            <a:off x="7188023" y="3040382"/>
            <a:ext cx="4457267" cy="2239956"/>
            <a:chOff x="-180974" y="0"/>
            <a:chExt cx="4086226" cy="1718265"/>
          </a:xfrm>
        </p:grpSpPr>
        <p:cxnSp>
          <p:nvCxnSpPr>
            <p:cNvPr id="17" name="Conector recto 16"/>
            <p:cNvCxnSpPr/>
            <p:nvPr/>
          </p:nvCxnSpPr>
          <p:spPr>
            <a:xfrm>
              <a:off x="695325" y="1181100"/>
              <a:ext cx="18192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upo 17"/>
            <p:cNvGrpSpPr/>
            <p:nvPr/>
          </p:nvGrpSpPr>
          <p:grpSpPr>
            <a:xfrm>
              <a:off x="-180974" y="0"/>
              <a:ext cx="4086226" cy="1718265"/>
              <a:chOff x="-257174" y="0"/>
              <a:chExt cx="4086226" cy="1718265"/>
            </a:xfrm>
          </p:grpSpPr>
          <p:cxnSp>
            <p:nvCxnSpPr>
              <p:cNvPr id="19" name="Conector recto 18"/>
              <p:cNvCxnSpPr/>
              <p:nvPr/>
            </p:nvCxnSpPr>
            <p:spPr>
              <a:xfrm flipV="1">
                <a:off x="628650" y="238125"/>
                <a:ext cx="1800225" cy="942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co 19"/>
              <p:cNvSpPr/>
              <p:nvPr/>
            </p:nvSpPr>
            <p:spPr>
              <a:xfrm>
                <a:off x="857250" y="971550"/>
                <a:ext cx="323850" cy="266700"/>
              </a:xfrm>
              <a:prstGeom prst="arc">
                <a:avLst>
                  <a:gd name="adj1" fmla="val 16200000"/>
                  <a:gd name="adj2" fmla="val 182911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sz="1600"/>
              </a:p>
            </p:txBody>
          </p:sp>
          <p:sp>
            <p:nvSpPr>
              <p:cNvPr id="21" name="Cuadro de texto 109"/>
              <p:cNvSpPr txBox="1"/>
              <p:nvPr/>
            </p:nvSpPr>
            <p:spPr>
              <a:xfrm>
                <a:off x="838200" y="952500"/>
                <a:ext cx="247650" cy="2381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 sz="1600">
                    <a:solidFill>
                      <a:schemeClr val="tx1"/>
                    </a:solidFill>
                    <a:effectLst/>
                    <a:ea typeface="Calibri" panose="020F0502020204030204" pitchFamily="34" charset="0"/>
                    <a:cs typeface="Times New Roman" panose="02020603050405020304" pitchFamily="18" charset="0"/>
                  </a:rPr>
                  <a:t>α</a:t>
                </a:r>
                <a:endParaRPr lang="es-EC" sz="1600">
                  <a:solidFill>
                    <a:schemeClr val="tx1"/>
                  </a:solidFill>
                  <a:effectLst/>
                  <a:ea typeface="Calibri" panose="020F0502020204030204" pitchFamily="34" charset="0"/>
                  <a:cs typeface="Times New Roman" panose="02020603050405020304" pitchFamily="18" charset="0"/>
                </a:endParaRPr>
              </a:p>
            </p:txBody>
          </p:sp>
          <p:sp>
            <p:nvSpPr>
              <p:cNvPr id="22" name="Cuadro de texto 110"/>
              <p:cNvSpPr txBox="1"/>
              <p:nvPr/>
            </p:nvSpPr>
            <p:spPr>
              <a:xfrm>
                <a:off x="-257174" y="923925"/>
                <a:ext cx="952499" cy="438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Mano </a:t>
                </a:r>
                <a:r>
                  <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Izq.</a:t>
                </a:r>
                <a:endParaRPr lang="es-EC" sz="1600" dirty="0">
                  <a:solidFill>
                    <a:schemeClr val="tx1"/>
                  </a:solidFill>
                  <a:effectLst/>
                  <a:ea typeface="Calibri" panose="020F0502020204030204" pitchFamily="34" charset="0"/>
                  <a:cs typeface="Times New Roman" panose="02020603050405020304" pitchFamily="18" charset="0"/>
                </a:endParaRPr>
              </a:p>
              <a:p>
                <a:pPr>
                  <a:lnSpc>
                    <a:spcPct val="115000"/>
                  </a:lnSpc>
                  <a:spcAft>
                    <a:spcPts val="100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6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a:t>
                </a:r>
                <a:r>
                  <a:rPr lang="en-US" sz="16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solidFill>
                    <a:schemeClr val="tx1"/>
                  </a:solidFill>
                  <a:effectLst/>
                  <a:ea typeface="Calibri" panose="020F0502020204030204" pitchFamily="34" charset="0"/>
                  <a:cs typeface="Times New Roman" panose="02020603050405020304" pitchFamily="18" charset="0"/>
                </a:endParaRPr>
              </a:p>
            </p:txBody>
          </p:sp>
          <p:sp>
            <p:nvSpPr>
              <p:cNvPr id="23" name="Cuadro de texto 111"/>
              <p:cNvSpPr txBox="1"/>
              <p:nvPr/>
            </p:nvSpPr>
            <p:spPr>
              <a:xfrm>
                <a:off x="2400300" y="9525"/>
                <a:ext cx="1012959" cy="4667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600" dirty="0">
                    <a:solidFill>
                      <a:schemeClr val="tx1"/>
                    </a:solidFill>
                    <a:effectLst/>
                    <a:ea typeface="Calibri" panose="020F0502020204030204" pitchFamily="34" charset="0"/>
                    <a:cs typeface="Times New Roman" panose="02020603050405020304" pitchFamily="18" charset="0"/>
                  </a:rPr>
                  <a:t>Mano Der.</a:t>
                </a:r>
                <a:endParaRPr lang="es-EC" sz="1600" dirty="0">
                  <a:solidFill>
                    <a:schemeClr val="tx1"/>
                  </a:solidFill>
                  <a:effectLst/>
                  <a:ea typeface="Calibri" panose="020F0502020204030204" pitchFamily="34" charset="0"/>
                  <a:cs typeface="Times New Roman" panose="02020603050405020304" pitchFamily="18" charset="0"/>
                </a:endParaRPr>
              </a:p>
              <a:p>
                <a:pPr>
                  <a:lnSpc>
                    <a:spcPct val="115000"/>
                  </a:lnSpc>
                  <a:spcAft>
                    <a:spcPts val="100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n-US" sz="16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a:t>
                </a:r>
                <a:r>
                  <a:rPr lang="en-US" sz="16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solidFill>
                    <a:schemeClr val="tx1"/>
                  </a:solidFill>
                  <a:effectLst/>
                  <a:ea typeface="Calibri" panose="020F0502020204030204" pitchFamily="34" charset="0"/>
                  <a:cs typeface="Times New Roman" panose="02020603050405020304" pitchFamily="18" charset="0"/>
                </a:endParaRPr>
              </a:p>
              <a:p>
                <a:pPr>
                  <a:lnSpc>
                    <a:spcPct val="115000"/>
                  </a:lnSpc>
                  <a:spcAft>
                    <a:spcPts val="0"/>
                  </a:spcAft>
                </a:pPr>
                <a:endParaRPr lang="es-EC" sz="1600" dirty="0">
                  <a:solidFill>
                    <a:schemeClr val="tx1"/>
                  </a:solidFill>
                  <a:effectLst/>
                  <a:ea typeface="Calibri" panose="020F0502020204030204" pitchFamily="34" charset="0"/>
                  <a:cs typeface="Times New Roman" panose="02020603050405020304" pitchFamily="18" charset="0"/>
                </a:endParaRPr>
              </a:p>
            </p:txBody>
          </p:sp>
          <p:sp>
            <p:nvSpPr>
              <p:cNvPr id="24" name="Cuadro de texto 112"/>
              <p:cNvSpPr txBox="1"/>
              <p:nvPr/>
            </p:nvSpPr>
            <p:spPr>
              <a:xfrm>
                <a:off x="2552700" y="1038225"/>
                <a:ext cx="1276352" cy="6800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s-EC" sz="1600" dirty="0">
                    <a:solidFill>
                      <a:schemeClr val="tx1"/>
                    </a:solidFill>
                    <a:effectLst/>
                    <a:ea typeface="Calibri" panose="020F0502020204030204" pitchFamily="34" charset="0"/>
                    <a:cs typeface="Times New Roman" panose="02020603050405020304" pitchFamily="18" charset="0"/>
                  </a:rPr>
                  <a:t>Línea de Referencia</a:t>
                </a:r>
              </a:p>
              <a:p>
                <a:pPr>
                  <a:lnSpc>
                    <a:spcPct val="115000"/>
                  </a:lnSpc>
                  <a:spcAft>
                    <a:spcPts val="1000"/>
                  </a:spcAft>
                </a:pPr>
                <a:r>
                  <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r>
                  <a:rPr lang="es-EC" sz="16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
                </a:r>
                <a:r>
                  <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a:t>
                </a:r>
                <a:r>
                  <a:rPr lang="es-EC" sz="1600"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s-EC" sz="1600" dirty="0">
                  <a:solidFill>
                    <a:schemeClr val="tx1"/>
                  </a:solidFill>
                  <a:effectLst/>
                  <a:ea typeface="Calibri" panose="020F0502020204030204" pitchFamily="34" charset="0"/>
                  <a:cs typeface="Times New Roman" panose="02020603050405020304" pitchFamily="18" charset="0"/>
                </a:endParaRPr>
              </a:p>
              <a:p>
                <a:pPr>
                  <a:lnSpc>
                    <a:spcPct val="115000"/>
                  </a:lnSpc>
                  <a:spcAft>
                    <a:spcPts val="0"/>
                  </a:spcAft>
                </a:pPr>
                <a:r>
                  <a:rPr lang="es-EC" sz="1600" dirty="0">
                    <a:solidFill>
                      <a:schemeClr val="tx1"/>
                    </a:solidFill>
                    <a:effectLst/>
                    <a:ea typeface="Calibri" panose="020F0502020204030204" pitchFamily="34" charset="0"/>
                    <a:cs typeface="Times New Roman" panose="02020603050405020304" pitchFamily="18" charset="0"/>
                  </a:rPr>
                  <a:t> </a:t>
                </a:r>
              </a:p>
            </p:txBody>
          </p:sp>
          <p:cxnSp>
            <p:nvCxnSpPr>
              <p:cNvPr id="25" name="Conector recto 24"/>
              <p:cNvCxnSpPr/>
              <p:nvPr/>
            </p:nvCxnSpPr>
            <p:spPr>
              <a:xfrm>
                <a:off x="2428875" y="219075"/>
                <a:ext cx="9525" cy="97155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Cuadro de texto 114"/>
              <p:cNvSpPr txBox="1"/>
              <p:nvPr/>
            </p:nvSpPr>
            <p:spPr>
              <a:xfrm>
                <a:off x="504825" y="1181100"/>
                <a:ext cx="29527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a:t>
                </a:r>
                <a:endParaRPr lang="es-EC" sz="1600" dirty="0">
                  <a:solidFill>
                    <a:schemeClr val="tx1"/>
                  </a:solidFill>
                  <a:effectLst/>
                  <a:ea typeface="Calibri" panose="020F0502020204030204" pitchFamily="34" charset="0"/>
                  <a:cs typeface="Times New Roman" panose="02020603050405020304" pitchFamily="18" charset="0"/>
                </a:endParaRPr>
              </a:p>
            </p:txBody>
          </p:sp>
          <p:sp>
            <p:nvSpPr>
              <p:cNvPr id="27" name="Cuadro de texto 115"/>
              <p:cNvSpPr txBox="1"/>
              <p:nvPr/>
            </p:nvSpPr>
            <p:spPr>
              <a:xfrm>
                <a:off x="2084442" y="0"/>
                <a:ext cx="392058"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t>
                </a:r>
                <a:endParaRPr lang="es-EC" sz="1600" dirty="0">
                  <a:solidFill>
                    <a:schemeClr val="tx1"/>
                  </a:solidFill>
                  <a:effectLst/>
                  <a:ea typeface="Calibri" panose="020F0502020204030204" pitchFamily="34" charset="0"/>
                  <a:cs typeface="Times New Roman" panose="02020603050405020304" pitchFamily="18" charset="0"/>
                </a:endParaRPr>
              </a:p>
            </p:txBody>
          </p:sp>
          <p:sp>
            <p:nvSpPr>
              <p:cNvPr id="28" name="Cuadro de texto 116"/>
              <p:cNvSpPr txBox="1"/>
              <p:nvPr/>
            </p:nvSpPr>
            <p:spPr>
              <a:xfrm>
                <a:off x="2171700" y="1181100"/>
                <a:ext cx="409575"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endParaRPr lang="es-EC" sz="1600" dirty="0">
                  <a:solidFill>
                    <a:schemeClr val="tx1"/>
                  </a:solidFill>
                  <a:effectLst/>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9" name="Rectángulo 28"/>
              <p:cNvSpPr/>
              <p:nvPr/>
            </p:nvSpPr>
            <p:spPr>
              <a:xfrm>
                <a:off x="7114745" y="817072"/>
                <a:ext cx="3441903" cy="427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C" i="1">
                              <a:latin typeface="Cambria Math" panose="02040503050406030204" pitchFamily="18" charset="0"/>
                            </a:rPr>
                          </m:ctrlPr>
                        </m:accPr>
                        <m:e>
                          <m:r>
                            <a:rPr lang="es-EC" i="1">
                              <a:latin typeface="Cambria Math" panose="02040503050406030204" pitchFamily="18" charset="0"/>
                            </a:rPr>
                            <m:t>𝐼𝐷</m:t>
                          </m:r>
                        </m:e>
                      </m:acc>
                      <m:r>
                        <a:rPr lang="es-EC" i="0">
                          <a:latin typeface="Cambria Math" panose="02040503050406030204" pitchFamily="18" charset="0"/>
                        </a:rPr>
                        <m:t>=</m:t>
                      </m:r>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𝑫</m:t>
                                      </m:r>
                                    </m:sub>
                                  </m:sSub>
                                  <m:r>
                                    <a:rPr lang="es-EC" b="0" i="0">
                                      <a:latin typeface="Cambria Math" panose="02040503050406030204" pitchFamily="18" charset="0"/>
                                    </a:rPr>
                                    <m:t>−</m:t>
                                  </m:r>
                                  <m:sSub>
                                    <m:sSubPr>
                                      <m:ctrlPr>
                                        <a:rPr lang="es-EC" b="0"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𝑰</m:t>
                                      </m:r>
                                    </m:sub>
                                  </m:sSub>
                                </m:e>
                              </m:d>
                            </m:e>
                            <m:sup>
                              <m:r>
                                <a:rPr lang="es-EC" b="0" i="0">
                                  <a:latin typeface="Cambria Math" panose="02040503050406030204" pitchFamily="18" charset="0"/>
                                </a:rPr>
                                <m:t>2</m:t>
                              </m:r>
                            </m:sup>
                          </m:sSup>
                          <m:r>
                            <a:rPr lang="es-EC" b="0" i="0">
                              <a:latin typeface="Cambria Math" panose="02040503050406030204" pitchFamily="18" charset="0"/>
                            </a:rPr>
                            <m:t>+</m:t>
                          </m:r>
                          <m:sSup>
                            <m:sSupPr>
                              <m:ctrlPr>
                                <a:rPr lang="es-EC" b="0" i="1">
                                  <a:latin typeface="Cambria Math" panose="02040503050406030204" pitchFamily="18" charset="0"/>
                                </a:rPr>
                              </m:ctrlPr>
                            </m:sSupPr>
                            <m:e>
                              <m:d>
                                <m:dPr>
                                  <m:ctrlPr>
                                    <a:rPr lang="es-EC" b="0" i="1">
                                      <a:latin typeface="Cambria Math" panose="02040503050406030204" pitchFamily="18" charset="0"/>
                                    </a:rPr>
                                  </m:ctrlPr>
                                </m:dPr>
                                <m:e>
                                  <m:sSub>
                                    <m:sSubPr>
                                      <m:ctrlPr>
                                        <a:rPr lang="es-EC" b="0" i="1">
                                          <a:latin typeface="Cambria Math" panose="02040503050406030204" pitchFamily="18" charset="0"/>
                                        </a:rPr>
                                      </m:ctrlPr>
                                    </m:sSubPr>
                                    <m:e>
                                      <m:r>
                                        <a:rPr lang="es-EC" b="1" i="1">
                                          <a:latin typeface="Cambria Math" panose="02040503050406030204" pitchFamily="18" charset="0"/>
                                        </a:rPr>
                                        <m:t>𝒀</m:t>
                                      </m:r>
                                    </m:e>
                                    <m:sub>
                                      <m:r>
                                        <a:rPr lang="es-EC" b="1" i="1">
                                          <a:latin typeface="Cambria Math" panose="02040503050406030204" pitchFamily="18" charset="0"/>
                                        </a:rPr>
                                        <m:t>𝑫</m:t>
                                      </m:r>
                                    </m:sub>
                                  </m:sSub>
                                  <m:r>
                                    <a:rPr lang="es-EC" b="0" i="0">
                                      <a:latin typeface="Cambria Math" panose="02040503050406030204" pitchFamily="18" charset="0"/>
                                    </a:rPr>
                                    <m:t>−</m:t>
                                  </m:r>
                                  <m:sSub>
                                    <m:sSubPr>
                                      <m:ctrlPr>
                                        <a:rPr lang="es-EC" b="0" i="1">
                                          <a:latin typeface="Cambria Math" panose="02040503050406030204" pitchFamily="18" charset="0"/>
                                        </a:rPr>
                                      </m:ctrlPr>
                                    </m:sSubPr>
                                    <m:e>
                                      <m:r>
                                        <a:rPr lang="es-EC" b="1" i="1">
                                          <a:latin typeface="Cambria Math" panose="02040503050406030204" pitchFamily="18" charset="0"/>
                                        </a:rPr>
                                        <m:t>𝒀</m:t>
                                      </m:r>
                                    </m:e>
                                    <m:sub>
                                      <m:r>
                                        <a:rPr lang="es-EC" b="1" i="1">
                                          <a:latin typeface="Cambria Math" panose="02040503050406030204" pitchFamily="18" charset="0"/>
                                        </a:rPr>
                                        <m:t>𝑰</m:t>
                                      </m:r>
                                    </m:sub>
                                  </m:sSub>
                                </m:e>
                              </m:d>
                            </m:e>
                            <m:sup>
                              <m:r>
                                <a:rPr lang="es-EC" b="0" i="0">
                                  <a:latin typeface="Cambria Math" panose="02040503050406030204" pitchFamily="18" charset="0"/>
                                </a:rPr>
                                <m:t>2</m:t>
                              </m:r>
                            </m:sup>
                          </m:sSup>
                        </m:e>
                      </m:rad>
                    </m:oMath>
                  </m:oMathPara>
                </a14:m>
                <a:endParaRPr lang="es-EC" dirty="0"/>
              </a:p>
            </p:txBody>
          </p:sp>
        </mc:Choice>
        <mc:Fallback xmlns="">
          <p:sp>
            <p:nvSpPr>
              <p:cNvPr id="29" name="Rectángulo 28"/>
              <p:cNvSpPr>
                <a:spLocks noRot="1" noChangeAspect="1" noMove="1" noResize="1" noEditPoints="1" noAdjustHandles="1" noChangeArrowheads="1" noChangeShapeType="1" noTextEdit="1"/>
              </p:cNvSpPr>
              <p:nvPr/>
            </p:nvSpPr>
            <p:spPr>
              <a:xfrm>
                <a:off x="7114745" y="817072"/>
                <a:ext cx="3441903" cy="427746"/>
              </a:xfrm>
              <a:prstGeom prst="rect">
                <a:avLst/>
              </a:prstGeom>
              <a:blipFill rotWithShape="0">
                <a:blip r:embed="rId2"/>
                <a:stretch>
                  <a:fillRect b="-14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7114745" y="1409026"/>
                <a:ext cx="2067489" cy="427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C" i="1">
                              <a:latin typeface="Cambria Math" panose="02040503050406030204" pitchFamily="18" charset="0"/>
                            </a:rPr>
                          </m:ctrlPr>
                        </m:accPr>
                        <m:e>
                          <m:r>
                            <a:rPr lang="es-EC" i="1">
                              <a:latin typeface="Cambria Math" panose="02040503050406030204" pitchFamily="18" charset="0"/>
                            </a:rPr>
                            <m:t>𝐼𝑅</m:t>
                          </m:r>
                        </m:e>
                      </m:acc>
                      <m:r>
                        <a:rPr lang="es-EC" i="0">
                          <a:latin typeface="Cambria Math" panose="02040503050406030204" pitchFamily="18" charset="0"/>
                        </a:rPr>
                        <m:t>=</m:t>
                      </m:r>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𝑫</m:t>
                                      </m:r>
                                    </m:sub>
                                  </m:sSub>
                                  <m:r>
                                    <a:rPr lang="es-EC" b="0" i="0">
                                      <a:latin typeface="Cambria Math" panose="02040503050406030204" pitchFamily="18" charset="0"/>
                                    </a:rPr>
                                    <m:t>−</m:t>
                                  </m:r>
                                  <m:sSub>
                                    <m:sSubPr>
                                      <m:ctrlPr>
                                        <a:rPr lang="es-EC" b="0" i="1">
                                          <a:latin typeface="Cambria Math" panose="02040503050406030204" pitchFamily="18" charset="0"/>
                                        </a:rPr>
                                      </m:ctrlPr>
                                    </m:sSubPr>
                                    <m:e>
                                      <m:r>
                                        <a:rPr lang="es-EC" b="1" i="1">
                                          <a:latin typeface="Cambria Math" panose="02040503050406030204" pitchFamily="18" charset="0"/>
                                        </a:rPr>
                                        <m:t>𝑿</m:t>
                                      </m:r>
                                    </m:e>
                                    <m:sub>
                                      <m:r>
                                        <a:rPr lang="es-EC" b="1" i="1">
                                          <a:latin typeface="Cambria Math" panose="02040503050406030204" pitchFamily="18" charset="0"/>
                                        </a:rPr>
                                        <m:t>𝑰</m:t>
                                      </m:r>
                                    </m:sub>
                                  </m:sSub>
                                </m:e>
                              </m:d>
                            </m:e>
                            <m:sup>
                              <m:r>
                                <a:rPr lang="es-EC" b="0" i="0">
                                  <a:latin typeface="Cambria Math" panose="02040503050406030204" pitchFamily="18" charset="0"/>
                                </a:rPr>
                                <m:t>2</m:t>
                              </m:r>
                            </m:sup>
                          </m:sSup>
                        </m:e>
                      </m:rad>
                    </m:oMath>
                  </m:oMathPara>
                </a14:m>
                <a:endParaRPr lang="es-EC" dirty="0"/>
              </a:p>
            </p:txBody>
          </p:sp>
        </mc:Choice>
        <mc:Fallback xmlns="">
          <p:sp>
            <p:nvSpPr>
              <p:cNvPr id="30" name="Rectángulo 29"/>
              <p:cNvSpPr>
                <a:spLocks noRot="1" noChangeAspect="1" noMove="1" noResize="1" noEditPoints="1" noAdjustHandles="1" noChangeArrowheads="1" noChangeShapeType="1" noTextEdit="1"/>
              </p:cNvSpPr>
              <p:nvPr/>
            </p:nvSpPr>
            <p:spPr>
              <a:xfrm>
                <a:off x="7114745" y="1409026"/>
                <a:ext cx="2067489" cy="427746"/>
              </a:xfrm>
              <a:prstGeom prst="rect">
                <a:avLst/>
              </a:prstGeom>
              <a:blipFill rotWithShape="0">
                <a:blip r:embed="rId3"/>
                <a:stretch>
                  <a:fillRect b="-14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7228580" y="1912047"/>
                <a:ext cx="1631729" cy="652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𝜶</m:t>
                      </m:r>
                      <m:r>
                        <a:rPr lang="es-EC" b="0" i="0">
                          <a:latin typeface="Cambria Math" panose="02040503050406030204" pitchFamily="18" charset="0"/>
                        </a:rPr>
                        <m:t>= </m:t>
                      </m:r>
                      <m:func>
                        <m:funcPr>
                          <m:ctrlPr>
                            <a:rPr lang="es-EC" b="0" i="1">
                              <a:latin typeface="Cambria Math" panose="02040503050406030204" pitchFamily="18" charset="0"/>
                            </a:rPr>
                          </m:ctrlPr>
                        </m:funcPr>
                        <m:fName>
                          <m:sSup>
                            <m:sSupPr>
                              <m:ctrlPr>
                                <a:rPr lang="es-EC" b="0" i="1">
                                  <a:latin typeface="Cambria Math" panose="02040503050406030204" pitchFamily="18" charset="0"/>
                                </a:rPr>
                              </m:ctrlPr>
                            </m:sSupPr>
                            <m:e>
                              <m:r>
                                <a:rPr lang="es-EC" b="1" i="0">
                                  <a:latin typeface="Cambria Math" panose="02040503050406030204" pitchFamily="18" charset="0"/>
                                </a:rPr>
                                <m:t>𝐜𝐨𝐬</m:t>
                              </m:r>
                            </m:e>
                            <m:sup>
                              <m:r>
                                <a:rPr lang="es-EC" b="0" i="0">
                                  <a:latin typeface="Cambria Math" panose="02040503050406030204" pitchFamily="18" charset="0"/>
                                </a:rPr>
                                <m:t>−1</m:t>
                              </m:r>
                            </m:sup>
                          </m:sSup>
                        </m:fName>
                        <m:e>
                          <m:f>
                            <m:fPr>
                              <m:ctrlPr>
                                <a:rPr lang="es-EC" b="0" i="1">
                                  <a:latin typeface="Cambria Math" panose="02040503050406030204" pitchFamily="18" charset="0"/>
                                </a:rPr>
                              </m:ctrlPr>
                            </m:fPr>
                            <m:num>
                              <m:acc>
                                <m:accPr>
                                  <m:chr m:val="̅"/>
                                  <m:ctrlPr>
                                    <a:rPr lang="es-EC" b="0" i="1">
                                      <a:latin typeface="Cambria Math" panose="02040503050406030204" pitchFamily="18" charset="0"/>
                                    </a:rPr>
                                  </m:ctrlPr>
                                </m:accPr>
                                <m:e>
                                  <m:r>
                                    <a:rPr lang="es-EC" b="0" i="1">
                                      <a:latin typeface="Cambria Math" panose="02040503050406030204" pitchFamily="18" charset="0"/>
                                    </a:rPr>
                                    <m:t>𝐼𝑅</m:t>
                                  </m:r>
                                </m:e>
                              </m:acc>
                            </m:num>
                            <m:den>
                              <m:acc>
                                <m:accPr>
                                  <m:chr m:val="̅"/>
                                  <m:ctrlPr>
                                    <a:rPr lang="es-EC" b="0" i="1">
                                      <a:latin typeface="Cambria Math" panose="02040503050406030204" pitchFamily="18" charset="0"/>
                                    </a:rPr>
                                  </m:ctrlPr>
                                </m:accPr>
                                <m:e>
                                  <m:r>
                                    <a:rPr lang="es-EC" b="0" i="1">
                                      <a:latin typeface="Cambria Math" panose="02040503050406030204" pitchFamily="18" charset="0"/>
                                    </a:rPr>
                                    <m:t>𝐼𝐷</m:t>
                                  </m:r>
                                </m:e>
                              </m:acc>
                            </m:den>
                          </m:f>
                        </m:e>
                      </m:func>
                    </m:oMath>
                  </m:oMathPara>
                </a14:m>
                <a:endParaRPr lang="es-EC" dirty="0"/>
              </a:p>
            </p:txBody>
          </p:sp>
        </mc:Choice>
        <mc:Fallback xmlns="">
          <p:sp>
            <p:nvSpPr>
              <p:cNvPr id="31" name="Rectángulo 30"/>
              <p:cNvSpPr>
                <a:spLocks noRot="1" noChangeAspect="1" noMove="1" noResize="1" noEditPoints="1" noAdjustHandles="1" noChangeArrowheads="1" noChangeShapeType="1" noTextEdit="1"/>
              </p:cNvSpPr>
              <p:nvPr/>
            </p:nvSpPr>
            <p:spPr>
              <a:xfrm>
                <a:off x="7228580" y="1912047"/>
                <a:ext cx="1631729" cy="652999"/>
              </a:xfrm>
              <a:prstGeom prst="rect">
                <a:avLst/>
              </a:prstGeom>
              <a:blipFill rotWithShape="0">
                <a:blip r:embed="rId4"/>
                <a:stretch>
                  <a:fillRect/>
                </a:stretch>
              </a:blipFill>
            </p:spPr>
            <p:txBody>
              <a:bodyPr/>
              <a:lstStyle/>
              <a:p>
                <a:r>
                  <a:rPr lang="es-EC">
                    <a:noFill/>
                  </a:rPr>
                  <a:t> </a:t>
                </a:r>
              </a:p>
            </p:txBody>
          </p:sp>
        </mc:Fallback>
      </mc:AlternateContent>
      <p:grpSp>
        <p:nvGrpSpPr>
          <p:cNvPr id="38" name="Grupo 37"/>
          <p:cNvGrpSpPr/>
          <p:nvPr/>
        </p:nvGrpSpPr>
        <p:grpSpPr>
          <a:xfrm>
            <a:off x="4816561" y="944034"/>
            <a:ext cx="2007903" cy="3371321"/>
            <a:chOff x="5338762" y="2134870"/>
            <a:chExt cx="1514475" cy="2588260"/>
          </a:xfrm>
        </p:grpSpPr>
        <p:pic>
          <p:nvPicPr>
            <p:cNvPr id="32" name="Imagen 31" descr="C:\Users\owner\Documents\Youcam\Snapshot_20150426_28.jpg"/>
            <p:cNvPicPr/>
            <p:nvPr/>
          </p:nvPicPr>
          <p:blipFill rotWithShape="1">
            <a:blip r:embed="rId5">
              <a:extLst>
                <a:ext uri="{28A0092B-C50C-407E-A947-70E740481C1C}">
                  <a14:useLocalDpi xmlns:a14="http://schemas.microsoft.com/office/drawing/2010/main" val="0"/>
                </a:ext>
              </a:extLst>
            </a:blip>
            <a:srcRect l="23358" t="5596" r="35219"/>
            <a:stretch/>
          </p:blipFill>
          <p:spPr bwMode="auto">
            <a:xfrm>
              <a:off x="5338762" y="2134870"/>
              <a:ext cx="1514475" cy="2588260"/>
            </a:xfrm>
            <a:prstGeom prst="rect">
              <a:avLst/>
            </a:prstGeom>
            <a:noFill/>
            <a:ln w="12700">
              <a:solidFill>
                <a:schemeClr val="tx1"/>
              </a:solidFill>
            </a:ln>
            <a:extLst>
              <a:ext uri="{53640926-AAD7-44D8-BBD7-CCE9431645EC}">
                <a14:shadowObscured xmlns:a14="http://schemas.microsoft.com/office/drawing/2010/main"/>
              </a:ext>
            </a:extLst>
          </p:spPr>
        </p:pic>
        <p:grpSp>
          <p:nvGrpSpPr>
            <p:cNvPr id="34" name="Grupo 33"/>
            <p:cNvGrpSpPr/>
            <p:nvPr/>
          </p:nvGrpSpPr>
          <p:grpSpPr>
            <a:xfrm>
              <a:off x="5581534" y="3077699"/>
              <a:ext cx="981075" cy="76200"/>
              <a:chOff x="0" y="0"/>
              <a:chExt cx="981075" cy="76200"/>
            </a:xfrm>
          </p:grpSpPr>
          <p:cxnSp>
            <p:nvCxnSpPr>
              <p:cNvPr id="35" name="Conector recto 34"/>
              <p:cNvCxnSpPr/>
              <p:nvPr/>
            </p:nvCxnSpPr>
            <p:spPr>
              <a:xfrm>
                <a:off x="9525" y="38100"/>
                <a:ext cx="9429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Elipse 35"/>
              <p:cNvSpPr/>
              <p:nvPr/>
            </p:nvSpPr>
            <p:spPr>
              <a:xfrm>
                <a:off x="914400" y="0"/>
                <a:ext cx="66675"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37" name="Elipse 36"/>
              <p:cNvSpPr/>
              <p:nvPr/>
            </p:nvSpPr>
            <p:spPr>
              <a:xfrm>
                <a:off x="0" y="0"/>
                <a:ext cx="66675"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grpSp>
    </p:spTree>
    <p:extLst>
      <p:ext uri="{BB962C8B-B14F-4D97-AF65-F5344CB8AC3E}">
        <p14:creationId xmlns:p14="http://schemas.microsoft.com/office/powerpoint/2010/main" val="2724887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smtClean="0"/>
              <a:t>COMPARACIÓN DE ÁNGULOS TOMADOS</a:t>
            </a:r>
            <a:endParaRPr lang="es-EC" sz="40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9451202"/>
              </p:ext>
            </p:extLst>
          </p:nvPr>
        </p:nvGraphicFramePr>
        <p:xfrm>
          <a:off x="4358639" y="167649"/>
          <a:ext cx="7513320" cy="6492223"/>
        </p:xfrm>
        <a:graphic>
          <a:graphicData uri="http://schemas.openxmlformats.org/drawingml/2006/table">
            <a:tbl>
              <a:tblPr firstRow="1" firstCol="1" bandRow="1">
                <a:tableStyleId>{5C22544A-7EE6-4342-B048-85BDC9FD1C3A}</a:tableStyleId>
              </a:tblPr>
              <a:tblGrid>
                <a:gridCol w="1502664"/>
                <a:gridCol w="1502664"/>
                <a:gridCol w="1502664"/>
                <a:gridCol w="1502664"/>
                <a:gridCol w="1502664"/>
              </a:tblGrid>
              <a:tr h="410161">
                <a:tc>
                  <a:txBody>
                    <a:bodyPr/>
                    <a:lstStyle/>
                    <a:p>
                      <a:pPr algn="ctr">
                        <a:lnSpc>
                          <a:spcPct val="150000"/>
                        </a:lnSpc>
                        <a:spcAft>
                          <a:spcPts val="900"/>
                        </a:spcAft>
                      </a:pPr>
                      <a:r>
                        <a:rPr lang="es-EC" sz="1200" dirty="0">
                          <a:effectLst/>
                        </a:rPr>
                        <a:t>Muestra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900"/>
                        </a:spcAft>
                      </a:pPr>
                      <a:r>
                        <a:rPr lang="es-EC" sz="1200">
                          <a:effectLst/>
                        </a:rPr>
                        <a:t>α</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900"/>
                        </a:spcAft>
                      </a:pPr>
                      <a:r>
                        <a:rPr lang="es-EC" sz="1200">
                          <a:effectLst/>
                        </a:rPr>
                        <a:t>α /2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900"/>
                        </a:spcAft>
                      </a:pPr>
                      <a:r>
                        <a:rPr lang="es-EC" sz="1200">
                          <a:effectLst/>
                        </a:rPr>
                        <a:t>α /3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900"/>
                        </a:spcAft>
                      </a:pPr>
                      <a:r>
                        <a:rPr lang="es-EC" sz="1200">
                          <a:effectLst/>
                        </a:rPr>
                        <a:t>α /5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dirty="0">
                          <a:effectLst/>
                        </a:rPr>
                        <a:t>1</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03.1233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00.0140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00.6020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00.1307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05.1826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03.4693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00.7434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01.6580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19.2739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07.9349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01.4244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04.0390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33.0039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10.2589</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06.1634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05.6904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dirty="0">
                          <a:effectLst/>
                        </a:rPr>
                        <a:t>5</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42.2090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13.8514</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08.5950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07.2268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51.3436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17.4088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12.3703</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08.4278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54.13.54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20.4567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14.7429</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09.3981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53.8911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22.9922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18.3775</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11.0203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48.4466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24.5446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19.5532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12.0223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35.1111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26.1011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19.7501</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13.3193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04.5604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27.7545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18.1034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12.8708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03.2308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28.6312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12.1036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09.2864</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-06.4376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27.6133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08.9370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06.0075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-18.8650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20.2385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06.4740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03.3045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-26.7977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13.0157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04.5478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01.9365</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-35.1878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09.2853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02.4528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00.6450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-41.4424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05.3992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-00.4931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-00.5881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-42.4420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02.9769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-03.1681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-02.3996</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19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-43.1771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-01.4422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-08.4258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-05.8059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-40.5505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-05.8563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-12.8674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-06.4522</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r h="289622">
                <a:tc>
                  <a:txBody>
                    <a:bodyPr/>
                    <a:lstStyle/>
                    <a:p>
                      <a:pPr algn="ctr">
                        <a:lnSpc>
                          <a:spcPct val="150000"/>
                        </a:lnSpc>
                        <a:spcAft>
                          <a:spcPts val="0"/>
                        </a:spcAft>
                      </a:pPr>
                      <a:r>
                        <a:rPr lang="es-EC" sz="1200">
                          <a:effectLst/>
                        </a:rPr>
                        <a:t>21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-19.5209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-08.7922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a:effectLst/>
                        </a:rPr>
                        <a:t>-14.6944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c>
                  <a:txBody>
                    <a:bodyPr/>
                    <a:lstStyle/>
                    <a:p>
                      <a:pPr algn="ctr">
                        <a:lnSpc>
                          <a:spcPct val="150000"/>
                        </a:lnSpc>
                        <a:spcAft>
                          <a:spcPts val="0"/>
                        </a:spcAft>
                      </a:pPr>
                      <a:r>
                        <a:rPr lang="es-EC" sz="1200" dirty="0">
                          <a:effectLst/>
                        </a:rPr>
                        <a:t>-05.6465</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522" marR="58522" marT="0" marB="0"/>
                </a:tc>
              </a:tr>
            </a:tbl>
          </a:graphicData>
        </a:graphic>
      </p:graphicFrame>
      <p:sp>
        <p:nvSpPr>
          <p:cNvPr id="4" name="Marcador de texto 3"/>
          <p:cNvSpPr>
            <a:spLocks noGrp="1"/>
          </p:cNvSpPr>
          <p:nvPr>
            <p:ph type="body" sz="half" idx="2"/>
          </p:nvPr>
        </p:nvSpPr>
        <p:spPr/>
        <p:txBody>
          <a:bodyPr>
            <a:normAutofit/>
          </a:bodyPr>
          <a:lstStyle/>
          <a:p>
            <a:pPr marL="342900" indent="-342900">
              <a:buFont typeface="Arial" panose="020B0604020202020204" pitchFamily="34" charset="0"/>
              <a:buChar char="•"/>
            </a:pPr>
            <a:endParaRPr lang="es-EC" sz="2400" dirty="0" smtClean="0"/>
          </a:p>
          <a:p>
            <a:pPr marL="342900" indent="-342900">
              <a:buFont typeface="Arial" panose="020B0604020202020204" pitchFamily="34" charset="0"/>
              <a:buChar char="•"/>
            </a:pPr>
            <a:r>
              <a:rPr lang="es-EC" sz="3600" dirty="0" smtClean="0"/>
              <a:t>Muestras tomadas cada 330 ms.</a:t>
            </a:r>
            <a:endParaRPr lang="es-EC" sz="3600" dirty="0"/>
          </a:p>
        </p:txBody>
      </p:sp>
    </p:spTree>
    <p:extLst>
      <p:ext uri="{BB962C8B-B14F-4D97-AF65-F5344CB8AC3E}">
        <p14:creationId xmlns:p14="http://schemas.microsoft.com/office/powerpoint/2010/main" val="1246314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b="1" dirty="0"/>
              <a:t>COMPARACIÓN DE ÁNGULOS TOMADOS</a:t>
            </a:r>
          </a:p>
        </p:txBody>
      </p:sp>
      <p:sp>
        <p:nvSpPr>
          <p:cNvPr id="3" name="Marcador de contenido 2"/>
          <p:cNvSpPr>
            <a:spLocks noGrp="1"/>
          </p:cNvSpPr>
          <p:nvPr>
            <p:ph idx="1"/>
          </p:nvPr>
        </p:nvSpPr>
        <p:spPr>
          <a:xfrm>
            <a:off x="4800600" y="396240"/>
            <a:ext cx="6888480" cy="6187440"/>
          </a:xfrm>
          <a:noFill/>
        </p:spPr>
        <p:txBody>
          <a:bodyPr/>
          <a:lstStyle/>
          <a:p>
            <a:endParaRPr lang="es-EC" dirty="0"/>
          </a:p>
        </p:txBody>
      </p:sp>
      <p:sp>
        <p:nvSpPr>
          <p:cNvPr id="4" name="Marcador de texto 3"/>
          <p:cNvSpPr>
            <a:spLocks noGrp="1"/>
          </p:cNvSpPr>
          <p:nvPr>
            <p:ph type="body" sz="half" idx="2"/>
          </p:nvPr>
        </p:nvSpPr>
        <p:spPr/>
        <p:txBody>
          <a:bodyPr>
            <a:normAutofit/>
          </a:bodyPr>
          <a:lstStyle/>
          <a:p>
            <a:pPr marL="342900" indent="-342900">
              <a:buFont typeface="Arial" panose="020B0604020202020204" pitchFamily="34" charset="0"/>
              <a:buChar char="•"/>
            </a:pPr>
            <a:endParaRPr lang="es-EC" sz="2400" dirty="0" smtClean="0"/>
          </a:p>
          <a:p>
            <a:pPr marL="342900" indent="-342900">
              <a:buFont typeface="Arial" panose="020B0604020202020204" pitchFamily="34" charset="0"/>
              <a:buChar char="•"/>
            </a:pPr>
            <a:r>
              <a:rPr lang="es-EC" sz="3600" dirty="0" smtClean="0"/>
              <a:t>Muestras </a:t>
            </a:r>
            <a:r>
              <a:rPr lang="es-EC" sz="3600" dirty="0"/>
              <a:t>tomadas cada 330 ms.</a:t>
            </a:r>
          </a:p>
          <a:p>
            <a:pPr marL="342900" indent="-342900">
              <a:buFont typeface="Arial" panose="020B0604020202020204" pitchFamily="34" charset="0"/>
              <a:buChar char="•"/>
            </a:pPr>
            <a:endParaRPr lang="es-EC" sz="3600" dirty="0"/>
          </a:p>
        </p:txBody>
      </p:sp>
      <p:graphicFrame>
        <p:nvGraphicFramePr>
          <p:cNvPr id="5" name="Gráfico 4"/>
          <p:cNvGraphicFramePr/>
          <p:nvPr>
            <p:extLst>
              <p:ext uri="{D42A27DB-BD31-4B8C-83A1-F6EECF244321}">
                <p14:modId xmlns:p14="http://schemas.microsoft.com/office/powerpoint/2010/main" val="3849685350"/>
              </p:ext>
            </p:extLst>
          </p:nvPr>
        </p:nvGraphicFramePr>
        <p:xfrm>
          <a:off x="4800600" y="1179276"/>
          <a:ext cx="6812280" cy="5013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012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smtClean="0"/>
              <a:t>TIEMPO DE ENVÍO DE DATOS</a:t>
            </a:r>
            <a:endParaRPr lang="es-EC" sz="40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08440932"/>
              </p:ext>
            </p:extLst>
          </p:nvPr>
        </p:nvGraphicFramePr>
        <p:xfrm>
          <a:off x="5573438" y="731834"/>
          <a:ext cx="5270572" cy="6035040"/>
        </p:xfrm>
        <a:graphic>
          <a:graphicData uri="http://schemas.openxmlformats.org/drawingml/2006/table">
            <a:tbl>
              <a:tblPr firstRow="1" firstCol="1" bandRow="1">
                <a:tableStyleId>{5C22544A-7EE6-4342-B048-85BDC9FD1C3A}</a:tableStyleId>
              </a:tblPr>
              <a:tblGrid>
                <a:gridCol w="1317643"/>
                <a:gridCol w="1317643"/>
                <a:gridCol w="1317643"/>
                <a:gridCol w="1317643"/>
              </a:tblGrid>
              <a:tr h="253335">
                <a:tc>
                  <a:txBody>
                    <a:bodyPr/>
                    <a:lstStyle/>
                    <a:p>
                      <a:pPr algn="ctr">
                        <a:lnSpc>
                          <a:spcPct val="150000"/>
                        </a:lnSpc>
                        <a:spcAft>
                          <a:spcPts val="0"/>
                        </a:spcAft>
                      </a:pPr>
                      <a:r>
                        <a:rPr lang="es-EC" sz="1200" dirty="0" smtClean="0">
                          <a:effectLst/>
                        </a:rPr>
                        <a:t>Muestra</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900"/>
                        </a:spcAft>
                      </a:pPr>
                      <a:r>
                        <a:rPr lang="es-EC" sz="1200">
                          <a:effectLst/>
                        </a:rPr>
                        <a:t>330ms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900"/>
                        </a:spcAft>
                      </a:pPr>
                      <a:r>
                        <a:rPr lang="es-EC" sz="1200">
                          <a:effectLst/>
                        </a:rPr>
                        <a:t>500ms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900"/>
                        </a:spcAft>
                      </a:pPr>
                      <a:r>
                        <a:rPr lang="es-EC" sz="1200">
                          <a:effectLst/>
                        </a:rPr>
                        <a:t>850ms</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00.4467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00.4867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00.1268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02.0106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03.0914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09.2490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05.0559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07.4857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19.9281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06.7102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10.8825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26.2130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08.5294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14.1236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27.1920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10.9955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16.3220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25.3283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13.2329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18.4788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19.5553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14.6516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21.1672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08.3808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17.12.24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23.9648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00.8509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19.8128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19.4517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-04.3296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21.4603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12.6098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-11.4312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22.6249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06.7816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-16.3923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22.5282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03.1301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-18.2499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14</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18.8682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-03.6475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-20.4273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12.8252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-08.5307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-20.5705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07.0713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-13.7752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-21.1969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03.8917</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-17.7752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-07.1468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18</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00.4199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-19.9402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01.8802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19</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-02.6605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-23.7915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02.1005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20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-06.9185</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-22.3670</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05.3992</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r h="253335">
                <a:tc>
                  <a:txBody>
                    <a:bodyPr/>
                    <a:lstStyle/>
                    <a:p>
                      <a:pPr algn="ctr">
                        <a:lnSpc>
                          <a:spcPct val="150000"/>
                        </a:lnSpc>
                        <a:spcAft>
                          <a:spcPts val="0"/>
                        </a:spcAft>
                      </a:pPr>
                      <a:r>
                        <a:rPr lang="es-EC" sz="1200">
                          <a:effectLst/>
                        </a:rPr>
                        <a:t>21</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-11.6036</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a:effectLst/>
                        </a:rPr>
                        <a:t>-08.4643</a:t>
                      </a:r>
                      <a:endParaRPr lang="es-EC"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c>
                  <a:txBody>
                    <a:bodyPr/>
                    <a:lstStyle/>
                    <a:p>
                      <a:pPr algn="ctr">
                        <a:lnSpc>
                          <a:spcPct val="150000"/>
                        </a:lnSpc>
                        <a:spcAft>
                          <a:spcPts val="0"/>
                        </a:spcAft>
                      </a:pPr>
                      <a:r>
                        <a:rPr lang="es-EC" sz="1200" dirty="0">
                          <a:effectLst/>
                        </a:rPr>
                        <a:t>12.1036</a:t>
                      </a:r>
                      <a:endParaRPr lang="es-EC"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48" marR="59748" marT="0" marB="0"/>
                </a:tc>
              </a:tr>
            </a:tbl>
          </a:graphicData>
        </a:graphic>
      </p:graphicFrame>
      <p:sp>
        <p:nvSpPr>
          <p:cNvPr id="4" name="Marcador de texto 3"/>
          <p:cNvSpPr>
            <a:spLocks noGrp="1"/>
          </p:cNvSpPr>
          <p:nvPr>
            <p:ph type="body" sz="half" idx="2"/>
          </p:nvPr>
        </p:nvSpPr>
        <p:spPr/>
        <p:txBody>
          <a:bodyPr>
            <a:normAutofit/>
          </a:bodyPr>
          <a:lstStyle/>
          <a:p>
            <a:pPr marL="285750" indent="-285750">
              <a:buFont typeface="Arial" panose="020B0604020202020204" pitchFamily="34" charset="0"/>
              <a:buChar char="•"/>
            </a:pPr>
            <a:endParaRPr lang="es-EC" sz="2400" dirty="0" smtClean="0"/>
          </a:p>
          <a:p>
            <a:pPr marL="285750" indent="-285750">
              <a:buFont typeface="Arial" panose="020B0604020202020204" pitchFamily="34" charset="0"/>
              <a:buChar char="•"/>
            </a:pPr>
            <a:r>
              <a:rPr lang="es-EC" sz="2800" b="1" dirty="0" smtClean="0"/>
              <a:t>Ángulos tomados cada tiempo determinado</a:t>
            </a:r>
            <a:endParaRPr lang="es-EC" sz="2800" b="1" dirty="0"/>
          </a:p>
        </p:txBody>
      </p:sp>
    </p:spTree>
    <p:extLst>
      <p:ext uri="{BB962C8B-B14F-4D97-AF65-F5344CB8AC3E}">
        <p14:creationId xmlns:p14="http://schemas.microsoft.com/office/powerpoint/2010/main" val="4177486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TIEMPO DE ENVÍO DE DATOS</a:t>
            </a:r>
          </a:p>
        </p:txBody>
      </p:sp>
      <p:sp>
        <p:nvSpPr>
          <p:cNvPr id="3" name="Marcador de contenido 2"/>
          <p:cNvSpPr>
            <a:spLocks noGrp="1"/>
          </p:cNvSpPr>
          <p:nvPr>
            <p:ph idx="1"/>
          </p:nvPr>
        </p:nvSpPr>
        <p:spPr/>
        <p:txBody>
          <a:bodyPr/>
          <a:lstStyle/>
          <a:p>
            <a:endParaRPr lang="es-EC"/>
          </a:p>
        </p:txBody>
      </p:sp>
      <p:sp>
        <p:nvSpPr>
          <p:cNvPr id="4" name="Marcador de texto 3"/>
          <p:cNvSpPr>
            <a:spLocks noGrp="1"/>
          </p:cNvSpPr>
          <p:nvPr>
            <p:ph type="body" sz="half" idx="2"/>
          </p:nvPr>
        </p:nvSpPr>
        <p:spPr/>
        <p:txBody>
          <a:bodyPr/>
          <a:lstStyle/>
          <a:p>
            <a:pPr marL="285750" indent="-285750">
              <a:buFont typeface="Arial" panose="020B0604020202020204" pitchFamily="34" charset="0"/>
              <a:buChar char="•"/>
            </a:pPr>
            <a:endParaRPr lang="es-EC" sz="2400" dirty="0" smtClean="0"/>
          </a:p>
          <a:p>
            <a:pPr marL="285750" indent="-285750">
              <a:buFont typeface="Arial" panose="020B0604020202020204" pitchFamily="34" charset="0"/>
              <a:buChar char="•"/>
            </a:pPr>
            <a:r>
              <a:rPr lang="es-EC" sz="2400" dirty="0" smtClean="0"/>
              <a:t>Ángulos </a:t>
            </a:r>
            <a:r>
              <a:rPr lang="es-EC" sz="2400" dirty="0"/>
              <a:t>tomados cada </a:t>
            </a:r>
            <a:r>
              <a:rPr lang="es-EC" sz="2400" dirty="0" smtClean="0"/>
              <a:t>330 ms., 550 ms. </a:t>
            </a:r>
            <a:r>
              <a:rPr lang="es-EC" sz="2400" dirty="0"/>
              <a:t>y</a:t>
            </a:r>
            <a:r>
              <a:rPr lang="es-EC" sz="2400" dirty="0" smtClean="0"/>
              <a:t> 850 ms.</a:t>
            </a:r>
            <a:endParaRPr lang="es-EC" sz="2400" dirty="0"/>
          </a:p>
        </p:txBody>
      </p:sp>
      <p:graphicFrame>
        <p:nvGraphicFramePr>
          <p:cNvPr id="5" name="Gráfico 4"/>
          <p:cNvGraphicFramePr/>
          <p:nvPr>
            <p:extLst>
              <p:ext uri="{D42A27DB-BD31-4B8C-83A1-F6EECF244321}">
                <p14:modId xmlns:p14="http://schemas.microsoft.com/office/powerpoint/2010/main" val="176608961"/>
              </p:ext>
            </p:extLst>
          </p:nvPr>
        </p:nvGraphicFramePr>
        <p:xfrm>
          <a:off x="4800600" y="1236372"/>
          <a:ext cx="649224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8786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b="1" dirty="0" smtClean="0"/>
              <a:t>CONCLUSIONES</a:t>
            </a:r>
            <a:endParaRPr lang="es-EC" b="1" dirty="0"/>
          </a:p>
        </p:txBody>
      </p:sp>
      <p:sp>
        <p:nvSpPr>
          <p:cNvPr id="6" name="Marcador de contenido 5"/>
          <p:cNvSpPr>
            <a:spLocks noGrp="1"/>
          </p:cNvSpPr>
          <p:nvPr>
            <p:ph idx="1"/>
          </p:nvPr>
        </p:nvSpPr>
        <p:spPr/>
        <p:txBody>
          <a:bodyPr>
            <a:normAutofit/>
          </a:bodyPr>
          <a:lstStyle/>
          <a:p>
            <a:pPr lvl="0" algn="just">
              <a:buFont typeface="Wingdings" panose="05000000000000000000" pitchFamily="2" charset="2"/>
              <a:buChar char="§"/>
            </a:pPr>
            <a:r>
              <a:rPr lang="es-EC" sz="2800" dirty="0"/>
              <a:t>El diseño del sistema permitió el manejo del robot móvil con gestos manuales, y a través de botones en la interfaz del cliente, con los que se controla acciones aún más específicas. </a:t>
            </a:r>
          </a:p>
          <a:p>
            <a:pPr lvl="0" algn="just">
              <a:buFont typeface="Wingdings" panose="05000000000000000000" pitchFamily="2" charset="2"/>
              <a:buChar char="§"/>
            </a:pPr>
            <a:r>
              <a:rPr lang="es-EC" sz="2800" dirty="0" smtClean="0"/>
              <a:t>La </a:t>
            </a:r>
            <a:r>
              <a:rPr lang="es-EC" sz="2800" dirty="0"/>
              <a:t>utilidad de los sensores de profundidad, es muy amplia, no solo se puede manejar un robot móvil por medio de gestos sino que también, se pueden diseñar sistemas donde se manipule robots en áreas de riesgo de forma sencilla, al imitar los movimientos humanos.</a:t>
            </a:r>
          </a:p>
          <a:p>
            <a:pPr algn="just"/>
            <a:endParaRPr lang="es-EC" sz="2800" dirty="0"/>
          </a:p>
        </p:txBody>
      </p:sp>
    </p:spTree>
    <p:extLst>
      <p:ext uri="{BB962C8B-B14F-4D97-AF65-F5344CB8AC3E}">
        <p14:creationId xmlns:p14="http://schemas.microsoft.com/office/powerpoint/2010/main" val="709759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b="1" dirty="0" smtClean="0"/>
              <a:t>CONCLUSIONES</a:t>
            </a:r>
            <a:endParaRPr lang="es-EC" b="1" dirty="0"/>
          </a:p>
        </p:txBody>
      </p:sp>
      <p:sp>
        <p:nvSpPr>
          <p:cNvPr id="6" name="Marcador de contenido 5"/>
          <p:cNvSpPr>
            <a:spLocks noGrp="1"/>
          </p:cNvSpPr>
          <p:nvPr>
            <p:ph idx="1"/>
          </p:nvPr>
        </p:nvSpPr>
        <p:spPr/>
        <p:txBody>
          <a:bodyPr>
            <a:normAutofit/>
          </a:bodyPr>
          <a:lstStyle/>
          <a:p>
            <a:pPr lvl="0" algn="just">
              <a:buFont typeface="Wingdings" panose="05000000000000000000" pitchFamily="2" charset="2"/>
              <a:buChar char="§"/>
            </a:pPr>
            <a:r>
              <a:rPr lang="es-EC" sz="2800" dirty="0" smtClean="0"/>
              <a:t>La </a:t>
            </a:r>
            <a:r>
              <a:rPr lang="es-EC" sz="2800" dirty="0"/>
              <a:t>comunicación entre cliente y servidor se estableció correctamente, y es necesario que el envío de datos del sensor se haga en un subproceso asíncrono de la aplicación principal, así se pudo evitar que el modo “conducir” interfiera con los procesos de la aplicación.</a:t>
            </a:r>
          </a:p>
          <a:p>
            <a:pPr lvl="0" algn="just">
              <a:buFont typeface="Wingdings" panose="05000000000000000000" pitchFamily="2" charset="2"/>
              <a:buChar char="§"/>
            </a:pPr>
            <a:r>
              <a:rPr lang="es-EC" sz="2800" dirty="0"/>
              <a:t>La cámara y el sensor de profundidad son eficientes, pero sin embargo tiene limitantes ya que si el usuario se encuentra muy cerca de él o muy lejos, los datos obtenidos serán erróneos, haciendo que robot se mueva de forma muy irregular y errática.</a:t>
            </a:r>
          </a:p>
          <a:p>
            <a:pPr algn="just"/>
            <a:endParaRPr lang="es-EC" sz="2800" dirty="0"/>
          </a:p>
        </p:txBody>
      </p:sp>
    </p:spTree>
    <p:extLst>
      <p:ext uri="{BB962C8B-B14F-4D97-AF65-F5344CB8AC3E}">
        <p14:creationId xmlns:p14="http://schemas.microsoft.com/office/powerpoint/2010/main" val="4283953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1080" y="240883"/>
            <a:ext cx="10058400" cy="1024037"/>
          </a:xfrm>
        </p:spPr>
        <p:txBody>
          <a:bodyPr/>
          <a:lstStyle/>
          <a:p>
            <a:r>
              <a:rPr lang="es-EC" sz="4400" b="1" dirty="0"/>
              <a:t>INTRODUCCIÓN</a:t>
            </a:r>
          </a:p>
        </p:txBody>
      </p:sp>
      <p:sp>
        <p:nvSpPr>
          <p:cNvPr id="3" name="Marcador de contenido 2"/>
          <p:cNvSpPr>
            <a:spLocks noGrp="1"/>
          </p:cNvSpPr>
          <p:nvPr>
            <p:ph idx="1"/>
          </p:nvPr>
        </p:nvSpPr>
        <p:spPr>
          <a:xfrm>
            <a:off x="899160" y="832965"/>
            <a:ext cx="10607040" cy="5181600"/>
          </a:xfrm>
        </p:spPr>
        <p:txBody>
          <a:bodyPr>
            <a:noAutofit/>
          </a:bodyPr>
          <a:lstStyle/>
          <a:p>
            <a:pPr algn="just"/>
            <a:endParaRPr lang="es-EC" sz="2400" b="1" dirty="0" smtClean="0"/>
          </a:p>
          <a:p>
            <a:pPr algn="just"/>
            <a:r>
              <a:rPr lang="es-EC" sz="2400" b="1" dirty="0" smtClean="0"/>
              <a:t>  OBJETIVOS</a:t>
            </a:r>
          </a:p>
          <a:p>
            <a:pPr lvl="1" algn="just">
              <a:buFont typeface="Wingdings" panose="05000000000000000000" pitchFamily="2" charset="2"/>
              <a:buChar char="§"/>
            </a:pPr>
            <a:r>
              <a:rPr lang="es-EC" sz="2400" b="1" dirty="0" smtClean="0"/>
              <a:t>OBJETIVO GENERAL</a:t>
            </a:r>
          </a:p>
          <a:p>
            <a:pPr marL="201168" lvl="1" indent="0" algn="just">
              <a:buNone/>
            </a:pPr>
            <a:r>
              <a:rPr lang="es-ES" sz="2400" dirty="0" smtClean="0"/>
              <a:t>Diseñar </a:t>
            </a:r>
            <a:r>
              <a:rPr lang="es-ES" sz="2400" dirty="0"/>
              <a:t>un sistema de control para el robot móvil P3-AT por medio de gestos manuales para analizar la utilización de sensores de profundidad aplicados en la robótica</a:t>
            </a:r>
            <a:r>
              <a:rPr lang="es-ES" sz="2400" dirty="0" smtClean="0"/>
              <a:t>.</a:t>
            </a:r>
          </a:p>
          <a:p>
            <a:pPr lvl="1" algn="just">
              <a:buFont typeface="Wingdings" panose="05000000000000000000" pitchFamily="2" charset="2"/>
              <a:buChar char="§"/>
            </a:pPr>
            <a:r>
              <a:rPr lang="es-EC" sz="2400" b="1" dirty="0" smtClean="0"/>
              <a:t>OBJETIVOS ESPECIFICOS</a:t>
            </a:r>
          </a:p>
          <a:p>
            <a:pPr lvl="1" algn="just"/>
            <a:r>
              <a:rPr lang="es-ES" sz="2400" dirty="0" smtClean="0"/>
              <a:t>Investigar </a:t>
            </a:r>
            <a:r>
              <a:rPr lang="es-ES" sz="2400" dirty="0"/>
              <a:t>y documentar los fundamentos y funciones que presenta la cámara RGB y el sensor de profundidad.</a:t>
            </a:r>
            <a:endParaRPr lang="es-EC" sz="2400" dirty="0"/>
          </a:p>
          <a:p>
            <a:pPr lvl="1" algn="just"/>
            <a:r>
              <a:rPr lang="es-ES" sz="2400" dirty="0"/>
              <a:t>Diseñar una red cliente-servidor para el envío y recepción de datos entre el robot móvil y la computadora.</a:t>
            </a:r>
            <a:endParaRPr lang="es-EC" sz="2400" dirty="0"/>
          </a:p>
          <a:p>
            <a:pPr lvl="1" algn="just"/>
            <a:r>
              <a:rPr lang="es-ES" sz="2400" dirty="0"/>
              <a:t>Desarrollar un manual de usuario para facilitar el uso del prototipo.</a:t>
            </a:r>
            <a:endParaRPr lang="es-EC" sz="2400" dirty="0"/>
          </a:p>
          <a:p>
            <a:pPr lvl="1" algn="just"/>
            <a:r>
              <a:rPr lang="es-ES" sz="2400" dirty="0"/>
              <a:t>Realizar las respectivas pruebas de comunicación, envío y recepción de datos para el sistema.</a:t>
            </a:r>
            <a:endParaRPr lang="es-EC" sz="2400" dirty="0"/>
          </a:p>
          <a:p>
            <a:pPr marL="201168" lvl="1" indent="0">
              <a:buNone/>
            </a:pPr>
            <a:endParaRPr lang="es-EC" sz="2400" dirty="0"/>
          </a:p>
        </p:txBody>
      </p:sp>
    </p:spTree>
    <p:extLst>
      <p:ext uri="{BB962C8B-B14F-4D97-AF65-F5344CB8AC3E}">
        <p14:creationId xmlns:p14="http://schemas.microsoft.com/office/powerpoint/2010/main" val="3846566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CONCLUSIONES</a:t>
            </a:r>
            <a:endParaRPr lang="es-EC" dirty="0"/>
          </a:p>
        </p:txBody>
      </p:sp>
      <p:sp>
        <p:nvSpPr>
          <p:cNvPr id="3" name="Marcador de contenido 2"/>
          <p:cNvSpPr>
            <a:spLocks noGrp="1"/>
          </p:cNvSpPr>
          <p:nvPr>
            <p:ph idx="1"/>
          </p:nvPr>
        </p:nvSpPr>
        <p:spPr>
          <a:xfrm>
            <a:off x="1097280" y="1845734"/>
            <a:ext cx="10058400" cy="4490672"/>
          </a:xfrm>
        </p:spPr>
        <p:txBody>
          <a:bodyPr>
            <a:noAutofit/>
          </a:bodyPr>
          <a:lstStyle/>
          <a:p>
            <a:pPr lvl="0" algn="just">
              <a:buFont typeface="Wingdings" panose="05000000000000000000" pitchFamily="2" charset="2"/>
              <a:buChar char="§"/>
            </a:pPr>
            <a:r>
              <a:rPr lang="es-EC" sz="2800" dirty="0"/>
              <a:t> El ángulo de rotación tuvo que ser reducido al 50%, pues la función que permite girar al robot admite una velocidad de rotación y no directamente un ángulo específico, así  el ángulo </a:t>
            </a:r>
            <a:r>
              <a:rPr lang="es-EC" sz="2800" i="1" dirty="0"/>
              <a:t>α</a:t>
            </a:r>
            <a:r>
              <a:rPr lang="es-EC" sz="2800" dirty="0"/>
              <a:t> se divide para dos, porque con este valor se obtienen mejores resultados en cuanto a la respuesta del sistema.</a:t>
            </a:r>
          </a:p>
          <a:p>
            <a:pPr algn="just">
              <a:buFont typeface="Wingdings" panose="05000000000000000000" pitchFamily="2" charset="2"/>
              <a:buChar char="§"/>
            </a:pPr>
            <a:r>
              <a:rPr lang="es-EC" sz="2800" dirty="0"/>
              <a:t> </a:t>
            </a:r>
            <a:r>
              <a:rPr lang="es-EC" sz="2800" dirty="0" smtClean="0"/>
              <a:t>La </a:t>
            </a:r>
            <a:r>
              <a:rPr lang="es-EC" sz="2800" dirty="0"/>
              <a:t>utilización de la clase </a:t>
            </a:r>
            <a:r>
              <a:rPr lang="es-EC" sz="2800" i="1" dirty="0" err="1"/>
              <a:t>ArActionGroup</a:t>
            </a:r>
            <a:r>
              <a:rPr lang="es-EC" sz="2800" i="1" dirty="0"/>
              <a:t>,</a:t>
            </a:r>
            <a:r>
              <a:rPr lang="es-EC" sz="2800" dirty="0"/>
              <a:t> facilita la programación de los comportamientos del robot haciendo que todos ellos se desarrollen en un solo grupo de acciones, permitiendo que el servidor pueda pasar de un comportamiento a  otro inmediatamente, con el llamado de funciones</a:t>
            </a:r>
            <a:r>
              <a:rPr lang="es-EC" sz="2800" dirty="0" smtClean="0"/>
              <a:t>.</a:t>
            </a:r>
            <a:endParaRPr lang="es-EC" sz="2800" dirty="0"/>
          </a:p>
        </p:txBody>
      </p:sp>
    </p:spTree>
    <p:extLst>
      <p:ext uri="{BB962C8B-B14F-4D97-AF65-F5344CB8AC3E}">
        <p14:creationId xmlns:p14="http://schemas.microsoft.com/office/powerpoint/2010/main" val="3888603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a:xfrm>
            <a:off x="1097280" y="1845734"/>
            <a:ext cx="10058400" cy="4490672"/>
          </a:xfrm>
        </p:spPr>
        <p:txBody>
          <a:bodyPr>
            <a:normAutofit lnSpcReduction="10000"/>
          </a:bodyPr>
          <a:lstStyle/>
          <a:p>
            <a:pPr lvl="0" algn="just">
              <a:buFont typeface="Wingdings" panose="05000000000000000000" pitchFamily="2" charset="2"/>
              <a:buChar char="§"/>
            </a:pPr>
            <a:r>
              <a:rPr lang="es-EC" sz="2800" dirty="0"/>
              <a:t>Es necesario que el cliente se conecte  a la  red después que el servidor se inicialice, así como también verifique  que el sensor y el robot estén conectados al cliente y al servidor respectivamente, para evitar posibles errores de conexión</a:t>
            </a:r>
            <a:r>
              <a:rPr lang="es-EC" sz="2800" dirty="0" smtClean="0"/>
              <a:t>.</a:t>
            </a:r>
            <a:endParaRPr lang="es-EC" sz="2800" b="1" dirty="0"/>
          </a:p>
          <a:p>
            <a:pPr lvl="0" algn="just">
              <a:buFont typeface="Wingdings" panose="05000000000000000000" pitchFamily="2" charset="2"/>
              <a:buChar char="§"/>
            </a:pPr>
            <a:r>
              <a:rPr lang="es-EC" sz="2800" dirty="0"/>
              <a:t>Es preferible utilizar el simulador </a:t>
            </a:r>
            <a:r>
              <a:rPr lang="es-EC" sz="2800" dirty="0" err="1"/>
              <a:t>MobileSim</a:t>
            </a:r>
            <a:r>
              <a:rPr lang="es-EC" sz="2800" dirty="0"/>
              <a:t> antes que el robot, para aprender a realizar correctamente los movimientos con los que se manipula el P3-AT.</a:t>
            </a:r>
            <a:endParaRPr lang="es-EC" sz="2800" b="1" dirty="0"/>
          </a:p>
          <a:p>
            <a:pPr lvl="0" algn="just">
              <a:buFont typeface="Wingdings" panose="05000000000000000000" pitchFamily="2" charset="2"/>
              <a:buChar char="§"/>
            </a:pPr>
            <a:r>
              <a:rPr lang="es-EC" sz="2800" dirty="0"/>
              <a:t>Es recomendable valerse   de  una velocidad de traslación relativamente baja, para utilizar la aplicación en espacios reducidos, a medida que el usuario aprenda a controlar el robot con mayor destreza.</a:t>
            </a:r>
            <a:endParaRPr lang="es-EC" sz="2800" b="1" dirty="0"/>
          </a:p>
          <a:p>
            <a:endParaRPr lang="es-EC" sz="2800" dirty="0"/>
          </a:p>
        </p:txBody>
      </p:sp>
    </p:spTree>
    <p:extLst>
      <p:ext uri="{BB962C8B-B14F-4D97-AF65-F5344CB8AC3E}">
        <p14:creationId xmlns:p14="http://schemas.microsoft.com/office/powerpoint/2010/main" val="1661545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3" name="Marcador de contenido 2"/>
          <p:cNvSpPr>
            <a:spLocks noGrp="1"/>
          </p:cNvSpPr>
          <p:nvPr>
            <p:ph idx="1"/>
          </p:nvPr>
        </p:nvSpPr>
        <p:spPr>
          <a:xfrm>
            <a:off x="1097280" y="1845733"/>
            <a:ext cx="10058400" cy="4452035"/>
          </a:xfrm>
        </p:spPr>
        <p:txBody>
          <a:bodyPr>
            <a:normAutofit fontScale="92500" lnSpcReduction="20000"/>
          </a:bodyPr>
          <a:lstStyle/>
          <a:p>
            <a:pPr lvl="0" algn="just">
              <a:buFont typeface="Wingdings" panose="05000000000000000000" pitchFamily="2" charset="2"/>
              <a:buChar char="§"/>
            </a:pPr>
            <a:r>
              <a:rPr lang="es-EC" sz="2800" dirty="0" smtClean="0"/>
              <a:t>Al </a:t>
            </a:r>
            <a:r>
              <a:rPr lang="es-EC" sz="2800" dirty="0"/>
              <a:t>momento de ejecutar los movimientos se recomienda no realizar giros de más de  90 grados, sino más bien girar con un ángulo inferior,  retroceder y luego terminar el giro, esto evita problemas en la comunicación entre servidor y el robot, debido a la cantidad de información procesada.</a:t>
            </a:r>
            <a:endParaRPr lang="es-EC" sz="2800" b="1" dirty="0"/>
          </a:p>
          <a:p>
            <a:pPr algn="just">
              <a:buFont typeface="Wingdings" panose="05000000000000000000" pitchFamily="2" charset="2"/>
              <a:buChar char="§"/>
            </a:pPr>
            <a:r>
              <a:rPr lang="es-EC" sz="2800" dirty="0"/>
              <a:t>Para utilizar la función “conducir” se recomienda situarse a una distancia entre 1 y 2 metros enfrente del sensor para evitar lecturas erróneas en la adquisición de datos.</a:t>
            </a:r>
            <a:endParaRPr lang="es-EC" sz="2800" b="1" dirty="0"/>
          </a:p>
          <a:p>
            <a:pPr algn="just">
              <a:buFont typeface="Wingdings" panose="05000000000000000000" pitchFamily="2" charset="2"/>
              <a:buChar char="§"/>
            </a:pPr>
            <a:r>
              <a:rPr lang="es-EC" sz="2800" dirty="0"/>
              <a:t>Se debe recordar que los comportamientos se ejecutan de manera exclusiva, por tanto es preferible que antes de activar un nuevo modo primero ejecute la parada del robot y luego el movimiento, sobre todo al momento de cambiar de “conducir” a otro modo, porque el robot seguirá ejecutando el último dato que haya enviado, hasta que se inicie el nuevo comportamiento.</a:t>
            </a:r>
            <a:endParaRPr lang="es-EC" sz="2800" b="1" dirty="0"/>
          </a:p>
          <a:p>
            <a:endParaRPr lang="es-EC" dirty="0"/>
          </a:p>
        </p:txBody>
      </p:sp>
    </p:spTree>
    <p:extLst>
      <p:ext uri="{BB962C8B-B14F-4D97-AF65-F5344CB8AC3E}">
        <p14:creationId xmlns:p14="http://schemas.microsoft.com/office/powerpoint/2010/main" val="758412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31843" y="2627289"/>
            <a:ext cx="4919730" cy="1107996"/>
          </a:xfrm>
          <a:prstGeom prst="rect">
            <a:avLst/>
          </a:prstGeom>
          <a:noFill/>
        </p:spPr>
        <p:txBody>
          <a:bodyPr wrap="square" lIns="91440" tIns="45720" rIns="91440" bIns="45720">
            <a:spAutoFit/>
          </a:bodyPr>
          <a:lstStyle/>
          <a:p>
            <a:pPr algn="ctr"/>
            <a:r>
              <a:rPr lang="es-ES" sz="6600" b="1" cap="none" spc="0" dirty="0" smtClean="0">
                <a:ln w="22225">
                  <a:solidFill>
                    <a:srgbClr val="002060"/>
                  </a:solidFill>
                  <a:prstDash val="solid"/>
                </a:ln>
                <a:solidFill>
                  <a:sysClr val="windowText" lastClr="000000"/>
                </a:solidFill>
                <a:effectLst/>
              </a:rPr>
              <a:t>GRACIAS!</a:t>
            </a:r>
            <a:endParaRPr lang="es-ES" sz="6600" b="1" cap="none" spc="0" dirty="0">
              <a:ln w="22225">
                <a:solidFill>
                  <a:srgbClr val="002060"/>
                </a:solidFill>
                <a:prstDash val="solid"/>
              </a:ln>
              <a:solidFill>
                <a:sysClr val="windowText" lastClr="000000"/>
              </a:solidFill>
              <a:effectLst/>
            </a:endParaRPr>
          </a:p>
        </p:txBody>
      </p:sp>
    </p:spTree>
    <p:extLst>
      <p:ext uri="{BB962C8B-B14F-4D97-AF65-F5344CB8AC3E}">
        <p14:creationId xmlns:p14="http://schemas.microsoft.com/office/powerpoint/2010/main" val="427803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400" b="1" dirty="0"/>
              <a:t>INTRODUCCIÓN</a:t>
            </a:r>
          </a:p>
        </p:txBody>
      </p:sp>
      <p:sp>
        <p:nvSpPr>
          <p:cNvPr id="3" name="Marcador de contenido 2"/>
          <p:cNvSpPr>
            <a:spLocks noGrp="1"/>
          </p:cNvSpPr>
          <p:nvPr>
            <p:ph idx="1"/>
          </p:nvPr>
        </p:nvSpPr>
        <p:spPr>
          <a:xfrm>
            <a:off x="1097280" y="1737360"/>
            <a:ext cx="10058400" cy="4023360"/>
          </a:xfrm>
        </p:spPr>
        <p:txBody>
          <a:bodyPr/>
          <a:lstStyle/>
          <a:p>
            <a:r>
              <a:rPr lang="es-EC" b="1" dirty="0" smtClean="0"/>
              <a:t>DESCRIPCION DEL SISTEMA</a:t>
            </a:r>
            <a:endParaRPr lang="es-EC" b="1" dirty="0"/>
          </a:p>
        </p:txBody>
      </p:sp>
      <p:grpSp>
        <p:nvGrpSpPr>
          <p:cNvPr id="4" name="Grupo 3"/>
          <p:cNvGrpSpPr/>
          <p:nvPr/>
        </p:nvGrpSpPr>
        <p:grpSpPr>
          <a:xfrm>
            <a:off x="2407735" y="2161974"/>
            <a:ext cx="7437489" cy="3174131"/>
            <a:chOff x="0" y="0"/>
            <a:chExt cx="5200650" cy="1733550"/>
          </a:xfrm>
        </p:grpSpPr>
        <p:sp>
          <p:nvSpPr>
            <p:cNvPr id="5" name="Flecha derecha 4"/>
            <p:cNvSpPr/>
            <p:nvPr/>
          </p:nvSpPr>
          <p:spPr>
            <a:xfrm>
              <a:off x="990600" y="238125"/>
              <a:ext cx="933450" cy="495300"/>
            </a:xfrm>
            <a:prstGeom prst="rightArrow">
              <a:avLst>
                <a:gd name="adj1" fmla="val 50000"/>
                <a:gd name="adj2" fmla="val 54839"/>
              </a:avLst>
            </a:prstGeom>
            <a:solidFill>
              <a:schemeClr val="accent1">
                <a:lumMod val="60000"/>
                <a:lumOff val="40000"/>
              </a:schemeClr>
            </a:solidFill>
            <a:ln>
              <a:solidFill>
                <a:schemeClr val="tx1"/>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s-ES" sz="1400" b="1" i="0" dirty="0">
                  <a:solidFill>
                    <a:srgbClr val="002060"/>
                  </a:solidFill>
                  <a:effectLst/>
                  <a:ea typeface="Calibri" panose="020F0502020204030204" pitchFamily="34" charset="0"/>
                  <a:cs typeface="Times New Roman" panose="02020603050405020304" pitchFamily="18" charset="0"/>
                </a:rPr>
                <a:t>Simulador</a:t>
              </a:r>
              <a:endParaRPr lang="es-EC" sz="1400" dirty="0">
                <a:solidFill>
                  <a:srgbClr val="002060"/>
                </a:solidFill>
                <a:effectLst/>
                <a:ea typeface="Calibri" panose="020F0502020204030204" pitchFamily="34" charset="0"/>
                <a:cs typeface="Times New Roman" panose="02020603050405020304" pitchFamily="18" charset="0"/>
              </a:endParaRPr>
            </a:p>
          </p:txBody>
        </p:sp>
        <p:sp>
          <p:nvSpPr>
            <p:cNvPr id="6" name="Rectángulo 5"/>
            <p:cNvSpPr/>
            <p:nvPr/>
          </p:nvSpPr>
          <p:spPr>
            <a:xfrm>
              <a:off x="0" y="552450"/>
              <a:ext cx="962025" cy="62865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400" dirty="0">
                  <a:effectLst/>
                  <a:ea typeface="Calibri" panose="020F0502020204030204" pitchFamily="34" charset="0"/>
                  <a:cs typeface="Times New Roman" panose="02020603050405020304" pitchFamily="18" charset="0"/>
                </a:rPr>
                <a:t>Aplicación de Telecontrol</a:t>
              </a:r>
            </a:p>
          </p:txBody>
        </p:sp>
        <p:sp>
          <p:nvSpPr>
            <p:cNvPr id="7" name="Flecha derecha 6"/>
            <p:cNvSpPr/>
            <p:nvPr/>
          </p:nvSpPr>
          <p:spPr>
            <a:xfrm>
              <a:off x="990601" y="1076325"/>
              <a:ext cx="1000124" cy="514350"/>
            </a:xfrm>
            <a:prstGeom prst="rightArrow">
              <a:avLst/>
            </a:prstGeom>
            <a:solidFill>
              <a:schemeClr val="accent1">
                <a:lumMod val="60000"/>
                <a:lumOff val="40000"/>
              </a:schemeClr>
            </a:solidFill>
            <a:ln>
              <a:solidFill>
                <a:schemeClr val="tx1"/>
              </a:solidFill>
            </a:ln>
            <a:scene3d>
              <a:camera prst="orthographicFront">
                <a:rot lat="0" lon="0" rev="20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b="1" i="0" dirty="0">
                  <a:solidFill>
                    <a:srgbClr val="002060"/>
                  </a:solidFill>
                  <a:effectLst/>
                  <a:ea typeface="Calibri" panose="020F0502020204030204" pitchFamily="34" charset="0"/>
                  <a:cs typeface="Times New Roman" panose="02020603050405020304" pitchFamily="18" charset="0"/>
                </a:rPr>
                <a:t>Telecontrol</a:t>
              </a:r>
              <a:endParaRPr lang="es-EC" sz="1400" dirty="0">
                <a:solidFill>
                  <a:srgbClr val="002060"/>
                </a:solidFill>
                <a:effectLst/>
                <a:ea typeface="Calibri" panose="020F0502020204030204" pitchFamily="34" charset="0"/>
                <a:cs typeface="Times New Roman" panose="02020603050405020304" pitchFamily="18" charset="0"/>
              </a:endParaRPr>
            </a:p>
          </p:txBody>
        </p:sp>
        <p:sp>
          <p:nvSpPr>
            <p:cNvPr id="8" name="Rectángulo 7"/>
            <p:cNvSpPr/>
            <p:nvPr/>
          </p:nvSpPr>
          <p:spPr>
            <a:xfrm>
              <a:off x="1952625" y="0"/>
              <a:ext cx="1085850" cy="62865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EC" sz="1400" dirty="0">
                  <a:effectLst/>
                  <a:ea typeface="Calibri" panose="020F0502020204030204" pitchFamily="34" charset="0"/>
                  <a:cs typeface="Times New Roman" panose="02020603050405020304" pitchFamily="18" charset="0"/>
                </a:rPr>
                <a:t>Iniciar MobileSim y la aplicación del robot</a:t>
              </a:r>
            </a:p>
          </p:txBody>
        </p:sp>
        <p:sp>
          <p:nvSpPr>
            <p:cNvPr id="9" name="Rectángulo 8"/>
            <p:cNvSpPr/>
            <p:nvPr/>
          </p:nvSpPr>
          <p:spPr>
            <a:xfrm>
              <a:off x="1990725" y="1114425"/>
              <a:ext cx="1085850" cy="61912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panose="020F0502020204030204" pitchFamily="34" charset="0"/>
                  <a:cs typeface="Times New Roman" panose="02020603050405020304" pitchFamily="18" charset="0"/>
                </a:rPr>
                <a:t>Conectar con robot real y correr la aplicación</a:t>
              </a:r>
            </a:p>
          </p:txBody>
        </p:sp>
        <p:sp>
          <p:nvSpPr>
            <p:cNvPr id="10" name="Flecha derecha 9"/>
            <p:cNvSpPr/>
            <p:nvPr/>
          </p:nvSpPr>
          <p:spPr>
            <a:xfrm>
              <a:off x="3124201" y="238125"/>
              <a:ext cx="1009650" cy="471387"/>
            </a:xfrm>
            <a:prstGeom prst="rightArrow">
              <a:avLst>
                <a:gd name="adj1" fmla="val 50000"/>
                <a:gd name="adj2" fmla="val 54839"/>
              </a:avLst>
            </a:prstGeom>
            <a:solidFill>
              <a:schemeClr val="accent1">
                <a:lumMod val="60000"/>
                <a:lumOff val="40000"/>
              </a:schemeClr>
            </a:solidFill>
            <a:ln>
              <a:solidFill>
                <a:schemeClr val="tx1"/>
              </a:solidFill>
            </a:ln>
            <a:scene3d>
              <a:camera prst="orthographicFront">
                <a:rot lat="0" lon="0" rev="200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sz="1400" b="1" i="0" dirty="0" smtClean="0">
                  <a:solidFill>
                    <a:srgbClr val="002060"/>
                  </a:solidFill>
                  <a:effectLst/>
                  <a:ea typeface="Calibri" panose="020F0502020204030204" pitchFamily="34" charset="0"/>
                  <a:cs typeface="Times New Roman" panose="02020603050405020304" pitchFamily="18" charset="0"/>
                </a:rPr>
                <a:t>Envío </a:t>
              </a:r>
              <a:r>
                <a:rPr lang="es-EC" sz="1400" b="1" i="0" dirty="0">
                  <a:solidFill>
                    <a:srgbClr val="002060"/>
                  </a:solidFill>
                  <a:effectLst/>
                  <a:ea typeface="Calibri" panose="020F0502020204030204" pitchFamily="34" charset="0"/>
                  <a:cs typeface="Times New Roman" panose="02020603050405020304" pitchFamily="18" charset="0"/>
                </a:rPr>
                <a:t>de </a:t>
              </a:r>
              <a:r>
                <a:rPr lang="es-EC" sz="1400" b="1" i="0" dirty="0" smtClean="0">
                  <a:solidFill>
                    <a:srgbClr val="002060"/>
                  </a:solidFill>
                  <a:effectLst/>
                  <a:ea typeface="Calibri" panose="020F0502020204030204" pitchFamily="34" charset="0"/>
                  <a:cs typeface="Times New Roman" panose="02020603050405020304" pitchFamily="18" charset="0"/>
                </a:rPr>
                <a:t>datos</a:t>
              </a:r>
              <a:endParaRPr lang="es-EC" sz="1400" dirty="0" smtClean="0">
                <a:solidFill>
                  <a:srgbClr val="002060"/>
                </a:solidFill>
                <a:effectLst/>
                <a:ea typeface="Calibri" panose="020F0502020204030204" pitchFamily="34" charset="0"/>
                <a:cs typeface="Times New Roman" panose="02020603050405020304" pitchFamily="18" charset="0"/>
              </a:endParaRPr>
            </a:p>
          </p:txBody>
        </p:sp>
        <p:sp>
          <p:nvSpPr>
            <p:cNvPr id="11" name="Flecha derecha 10"/>
            <p:cNvSpPr/>
            <p:nvPr/>
          </p:nvSpPr>
          <p:spPr>
            <a:xfrm>
              <a:off x="3124200" y="1047750"/>
              <a:ext cx="1028700" cy="476250"/>
            </a:xfrm>
            <a:prstGeom prst="rightArrow">
              <a:avLst>
                <a:gd name="adj1" fmla="val 50000"/>
                <a:gd name="adj2" fmla="val 54839"/>
              </a:avLst>
            </a:prstGeom>
            <a:solidFill>
              <a:schemeClr val="accent1">
                <a:lumMod val="60000"/>
                <a:lumOff val="40000"/>
              </a:schemeClr>
            </a:solidFill>
            <a:ln>
              <a:solidFill>
                <a:schemeClr val="tx1"/>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C" sz="1400" b="1" i="0" dirty="0">
                  <a:solidFill>
                    <a:srgbClr val="002060"/>
                  </a:solidFill>
                  <a:effectLst/>
                  <a:ea typeface="Calibri" panose="020F0502020204030204" pitchFamily="34" charset="0"/>
                  <a:cs typeface="Times New Roman" panose="02020603050405020304" pitchFamily="18" charset="0"/>
                </a:rPr>
                <a:t>Envío de datos</a:t>
              </a:r>
              <a:endParaRPr lang="es-EC" sz="1400" dirty="0">
                <a:solidFill>
                  <a:srgbClr val="002060"/>
                </a:solidFill>
                <a:effectLst/>
                <a:ea typeface="Calibri" panose="020F0502020204030204" pitchFamily="34" charset="0"/>
                <a:cs typeface="Times New Roman" panose="02020603050405020304" pitchFamily="18" charset="0"/>
              </a:endParaRPr>
            </a:p>
          </p:txBody>
        </p:sp>
        <p:sp>
          <p:nvSpPr>
            <p:cNvPr id="12" name="Rectángulo 11"/>
            <p:cNvSpPr/>
            <p:nvPr/>
          </p:nvSpPr>
          <p:spPr>
            <a:xfrm>
              <a:off x="4133850" y="533400"/>
              <a:ext cx="1066800" cy="74295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1400" dirty="0">
                  <a:effectLst/>
                  <a:ea typeface="Calibri" panose="020F0502020204030204" pitchFamily="34" charset="0"/>
                  <a:cs typeface="Times New Roman" panose="02020603050405020304" pitchFamily="18" charset="0"/>
                </a:rPr>
                <a:t>Ejecución de comportamientos (conducir, atrás parar, etc.) </a:t>
              </a:r>
            </a:p>
          </p:txBody>
        </p:sp>
      </p:grpSp>
    </p:spTree>
    <p:extLst>
      <p:ext uri="{BB962C8B-B14F-4D97-AF65-F5344CB8AC3E}">
        <p14:creationId xmlns:p14="http://schemas.microsoft.com/office/powerpoint/2010/main" val="758542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FUNDAMENTOS</a:t>
            </a:r>
            <a:endParaRPr lang="es-EC" b="1" dirty="0"/>
          </a:p>
        </p:txBody>
      </p:sp>
      <p:sp>
        <p:nvSpPr>
          <p:cNvPr id="3" name="Marcador de contenido 2"/>
          <p:cNvSpPr>
            <a:spLocks noGrp="1"/>
          </p:cNvSpPr>
          <p:nvPr>
            <p:ph idx="1"/>
          </p:nvPr>
        </p:nvSpPr>
        <p:spPr/>
        <p:txBody>
          <a:bodyPr/>
          <a:lstStyle/>
          <a:p>
            <a:pPr marL="0" indent="0">
              <a:buNone/>
            </a:pPr>
            <a:r>
              <a:rPr lang="es-EC" b="1" dirty="0" smtClean="0"/>
              <a:t>SENSOR DE PROFUNDIDAD</a:t>
            </a:r>
          </a:p>
          <a:p>
            <a:pPr>
              <a:buFont typeface="Wingdings" panose="05000000000000000000" pitchFamily="2" charset="2"/>
              <a:buChar char="§"/>
            </a:pPr>
            <a:endParaRPr lang="es-EC" dirty="0" smtClean="0"/>
          </a:p>
          <a:p>
            <a:pPr>
              <a:buFont typeface="Wingdings" panose="05000000000000000000" pitchFamily="2" charset="2"/>
              <a:buChar char="§"/>
            </a:pPr>
            <a:endParaRPr lang="es-EC" dirty="0" smtClean="0"/>
          </a:p>
          <a:p>
            <a:pPr>
              <a:buFont typeface="Wingdings" panose="05000000000000000000" pitchFamily="2" charset="2"/>
              <a:buChar char="§"/>
            </a:pPr>
            <a:endParaRPr lang="es-EC" dirty="0"/>
          </a:p>
        </p:txBody>
      </p:sp>
      <p:graphicFrame>
        <p:nvGraphicFramePr>
          <p:cNvPr id="4" name="Diagrama 3"/>
          <p:cNvGraphicFramePr/>
          <p:nvPr>
            <p:extLst>
              <p:ext uri="{D42A27DB-BD31-4B8C-83A1-F6EECF244321}">
                <p14:modId xmlns:p14="http://schemas.microsoft.com/office/powerpoint/2010/main" val="2517959272"/>
              </p:ext>
            </p:extLst>
          </p:nvPr>
        </p:nvGraphicFramePr>
        <p:xfrm>
          <a:off x="2843370" y="2189408"/>
          <a:ext cx="5978659" cy="389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26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C" b="1" dirty="0" smtClean="0"/>
              <a:t>SENSOR KINECT</a:t>
            </a:r>
            <a:br>
              <a:rPr lang="es-EC" b="1" dirty="0" smtClean="0"/>
            </a:br>
            <a:endParaRPr lang="es-EC" b="1" dirty="0"/>
          </a:p>
        </p:txBody>
      </p:sp>
      <p:pic>
        <p:nvPicPr>
          <p:cNvPr id="7" name="Marcador de contenido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175760" y="1463040"/>
            <a:ext cx="7650480" cy="3505200"/>
          </a:xfrm>
          <a:prstGeom prst="rect">
            <a:avLst/>
          </a:prstGeom>
          <a:noFill/>
          <a:ln w="19050">
            <a:solidFill>
              <a:schemeClr val="tx1"/>
            </a:solidFill>
          </a:ln>
          <a:effectLst>
            <a:softEdge rad="12700"/>
          </a:effectLst>
        </p:spPr>
      </p:pic>
      <p:sp>
        <p:nvSpPr>
          <p:cNvPr id="6" name="Marcador de texto 5"/>
          <p:cNvSpPr>
            <a:spLocks noGrp="1"/>
          </p:cNvSpPr>
          <p:nvPr>
            <p:ph type="body" sz="half" idx="2"/>
          </p:nvPr>
        </p:nvSpPr>
        <p:spPr>
          <a:xfrm>
            <a:off x="213360" y="2758440"/>
            <a:ext cx="3672840" cy="3546764"/>
          </a:xfrm>
        </p:spPr>
        <p:txBody>
          <a:bodyPr>
            <a:noAutofit/>
          </a:bodyPr>
          <a:lstStyle/>
          <a:p>
            <a:pPr marL="342900" lvl="0" indent="-342900">
              <a:buFont typeface="Wingdings" panose="05000000000000000000" pitchFamily="2" charset="2"/>
              <a:buChar char="§"/>
            </a:pPr>
            <a:r>
              <a:rPr lang="es-ES" sz="2800" b="1" dirty="0"/>
              <a:t>Cámara VGA a color</a:t>
            </a:r>
            <a:endParaRPr lang="es-EC" sz="2800" b="1" dirty="0"/>
          </a:p>
          <a:p>
            <a:pPr marL="342900" lvl="0" indent="-342900">
              <a:buFont typeface="Wingdings" panose="05000000000000000000" pitchFamily="2" charset="2"/>
              <a:buChar char="§"/>
            </a:pPr>
            <a:r>
              <a:rPr lang="es-ES" sz="2800" b="1" dirty="0"/>
              <a:t>Emisor Infrarrojo (IR)</a:t>
            </a:r>
            <a:endParaRPr lang="es-EC" sz="2800" b="1" dirty="0"/>
          </a:p>
          <a:p>
            <a:pPr marL="342900" lvl="0" indent="-342900">
              <a:buFont typeface="Wingdings" panose="05000000000000000000" pitchFamily="2" charset="2"/>
              <a:buChar char="§"/>
            </a:pPr>
            <a:r>
              <a:rPr lang="es-ES" sz="2800" b="1" dirty="0"/>
              <a:t>Sensor Infrarrojo</a:t>
            </a:r>
            <a:endParaRPr lang="es-EC" sz="2800" b="1" dirty="0"/>
          </a:p>
          <a:p>
            <a:pPr marL="342900" lvl="0" indent="-342900">
              <a:buFont typeface="Wingdings" panose="05000000000000000000" pitchFamily="2" charset="2"/>
              <a:buChar char="§"/>
            </a:pPr>
            <a:r>
              <a:rPr lang="es-ES" sz="2800" b="1" dirty="0"/>
              <a:t>Motor</a:t>
            </a:r>
            <a:endParaRPr lang="es-EC" sz="2800" b="1" dirty="0"/>
          </a:p>
          <a:p>
            <a:pPr marL="342900" lvl="0" indent="-342900">
              <a:buFont typeface="Wingdings" panose="05000000000000000000" pitchFamily="2" charset="2"/>
              <a:buChar char="§"/>
            </a:pPr>
            <a:r>
              <a:rPr lang="es-ES" sz="2800" b="1" dirty="0"/>
              <a:t>Conjunto de micrófonos</a:t>
            </a:r>
            <a:endParaRPr lang="es-EC" sz="2800" b="1" dirty="0"/>
          </a:p>
          <a:p>
            <a:endParaRPr lang="es-EC" sz="2800" dirty="0"/>
          </a:p>
        </p:txBody>
      </p:sp>
    </p:spTree>
    <p:extLst>
      <p:ext uri="{BB962C8B-B14F-4D97-AF65-F5344CB8AC3E}">
        <p14:creationId xmlns:p14="http://schemas.microsoft.com/office/powerpoint/2010/main" val="148272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FUNDAMENTOS DE CÁMARA</a:t>
            </a:r>
            <a:endParaRPr lang="es-EC" b="1" dirty="0"/>
          </a:p>
        </p:txBody>
      </p:sp>
      <p:pic>
        <p:nvPicPr>
          <p:cNvPr id="5" name="Marcador de contenido 4"/>
          <p:cNvPicPr>
            <a:picLocks noGrp="1"/>
          </p:cNvPicPr>
          <p:nvPr>
            <p:ph idx="1"/>
          </p:nvPr>
        </p:nvPicPr>
        <p:blipFill rotWithShape="1">
          <a:blip r:embed="rId2">
            <a:extLst>
              <a:ext uri="{28A0092B-C50C-407E-A947-70E740481C1C}">
                <a14:useLocalDpi xmlns:a14="http://schemas.microsoft.com/office/drawing/2010/main" val="0"/>
              </a:ext>
            </a:extLst>
          </a:blip>
          <a:srcRect l="17581" t="-444" r="19156"/>
          <a:stretch/>
        </p:blipFill>
        <p:spPr bwMode="auto">
          <a:xfrm>
            <a:off x="5532120" y="518160"/>
            <a:ext cx="5135880" cy="3398521"/>
          </a:xfrm>
          <a:prstGeom prst="rect">
            <a:avLst/>
          </a:prstGeom>
          <a:noFill/>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4" name="Marcador de texto 3"/>
          <p:cNvSpPr>
            <a:spLocks noGrp="1"/>
          </p:cNvSpPr>
          <p:nvPr>
            <p:ph type="body" sz="half" idx="2"/>
          </p:nvPr>
        </p:nvSpPr>
        <p:spPr>
          <a:xfrm>
            <a:off x="304800" y="2926080"/>
            <a:ext cx="3581400" cy="3379124"/>
          </a:xfrm>
        </p:spPr>
        <p:txBody>
          <a:bodyPr>
            <a:normAutofit/>
          </a:bodyPr>
          <a:lstStyle/>
          <a:p>
            <a:pPr marL="285750" indent="-285750">
              <a:buFont typeface="Arial" panose="020B0604020202020204" pitchFamily="34" charset="0"/>
              <a:buChar char="•"/>
            </a:pPr>
            <a:r>
              <a:rPr lang="es-ES" sz="2400" b="1" dirty="0"/>
              <a:t>640 x 480 </a:t>
            </a:r>
            <a:r>
              <a:rPr lang="es-ES" sz="2400" b="1" dirty="0" smtClean="0"/>
              <a:t>píxeles a </a:t>
            </a:r>
            <a:r>
              <a:rPr lang="es-EC" sz="2400" b="1" dirty="0" smtClean="0"/>
              <a:t>30 FPS</a:t>
            </a:r>
          </a:p>
          <a:p>
            <a:pPr marL="285750" indent="-285750">
              <a:buFont typeface="Arial" panose="020B0604020202020204" pitchFamily="34" charset="0"/>
              <a:buChar char="•"/>
            </a:pPr>
            <a:r>
              <a:rPr lang="es-ES" sz="2400" b="1" dirty="0"/>
              <a:t>1280 x 960 </a:t>
            </a:r>
            <a:r>
              <a:rPr lang="es-ES" sz="2400" b="1" dirty="0" smtClean="0"/>
              <a:t>píxeles a 12 FPS</a:t>
            </a:r>
          </a:p>
          <a:p>
            <a:pPr marL="285750" indent="-285750">
              <a:buFont typeface="Arial" panose="020B0604020202020204" pitchFamily="34" charset="0"/>
              <a:buChar char="•"/>
            </a:pPr>
            <a:r>
              <a:rPr lang="es-ES" sz="2400" b="1" dirty="0"/>
              <a:t>1.2 </a:t>
            </a:r>
            <a:r>
              <a:rPr lang="es-ES" sz="2400" b="1" dirty="0" smtClean="0"/>
              <a:t>m. - </a:t>
            </a:r>
            <a:r>
              <a:rPr lang="es-ES" sz="2400" b="1" dirty="0"/>
              <a:t>3.5 </a:t>
            </a:r>
            <a:r>
              <a:rPr lang="es-ES" sz="2400" b="1" dirty="0" smtClean="0"/>
              <a:t>m.</a:t>
            </a:r>
          </a:p>
          <a:p>
            <a:pPr marL="285750" indent="-285750">
              <a:buFont typeface="Arial" panose="020B0604020202020204" pitchFamily="34" charset="0"/>
              <a:buChar char="•"/>
            </a:pPr>
            <a:r>
              <a:rPr lang="es-ES" sz="2400" b="1" dirty="0"/>
              <a:t>57° horizontalmente </a:t>
            </a:r>
            <a:endParaRPr lang="es-ES" sz="2400" b="1" dirty="0" smtClean="0"/>
          </a:p>
          <a:p>
            <a:pPr marL="285750" indent="-285750">
              <a:buFont typeface="Arial" panose="020B0604020202020204" pitchFamily="34" charset="0"/>
              <a:buChar char="•"/>
            </a:pPr>
            <a:r>
              <a:rPr lang="es-ES" sz="2400" b="1" dirty="0"/>
              <a:t>43° verticalmente</a:t>
            </a:r>
            <a:r>
              <a:rPr lang="es-ES" sz="2400" b="1" dirty="0" smtClean="0"/>
              <a:t> </a:t>
            </a:r>
            <a:endParaRPr lang="es-EC" sz="2400" b="1" dirty="0" smtClean="0"/>
          </a:p>
          <a:p>
            <a:pPr marL="342900" indent="-342900">
              <a:buFont typeface="Arial" panose="020B0604020202020204" pitchFamily="34" charset="0"/>
              <a:buChar char="•"/>
            </a:pPr>
            <a:endParaRPr lang="es-EC" sz="2400"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928360" y="4031087"/>
            <a:ext cx="4556759" cy="2274117"/>
          </a:xfrm>
          <a:prstGeom prst="rect">
            <a:avLst/>
          </a:prstGeom>
          <a:noFill/>
          <a:ln>
            <a:noFill/>
          </a:ln>
        </p:spPr>
      </p:pic>
    </p:spTree>
    <p:extLst>
      <p:ext uri="{BB962C8B-B14F-4D97-AF65-F5344CB8AC3E}">
        <p14:creationId xmlns:p14="http://schemas.microsoft.com/office/powerpoint/2010/main" val="1711196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EC" b="1" dirty="0" smtClean="0"/>
              <a:t>EMISOR Y RECPTOR (IR)</a:t>
            </a:r>
            <a:endParaRPr lang="es-EC" b="1"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822961" y="1845734"/>
            <a:ext cx="5152836" cy="4023360"/>
          </a:xfrm>
          <a:prstGeom prst="rect">
            <a:avLst/>
          </a:prstGeom>
          <a:noFill/>
          <a:ln w="12700">
            <a:solidFill>
              <a:schemeClr val="tx1"/>
            </a:solidFill>
          </a:ln>
        </p:spPr>
      </p:pic>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6217660" y="2270760"/>
            <a:ext cx="4922779" cy="2674728"/>
          </a:xfrm>
          <a:prstGeom prst="rect">
            <a:avLst/>
          </a:prstGeom>
          <a:noFill/>
          <a:ln>
            <a:noFill/>
          </a:ln>
        </p:spPr>
      </p:pic>
    </p:spTree>
    <p:extLst>
      <p:ext uri="{BB962C8B-B14F-4D97-AF65-F5344CB8AC3E}">
        <p14:creationId xmlns:p14="http://schemas.microsoft.com/office/powerpoint/2010/main" val="3648062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000" dirty="0" smtClean="0"/>
              <a:t>¿</a:t>
            </a:r>
            <a:r>
              <a:rPr lang="en-US" sz="4000" dirty="0" smtClean="0"/>
              <a:t>CÓMO FUNCIONA KINECT?</a:t>
            </a:r>
            <a:endParaRPr lang="es-EC" sz="4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388207103"/>
              </p:ext>
            </p:extLst>
          </p:nvPr>
        </p:nvGraphicFramePr>
        <p:xfrm>
          <a:off x="1096964" y="1846263"/>
          <a:ext cx="5046259"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rotWithShape="1">
          <a:blip r:embed="rId7"/>
          <a:srcRect l="13138" t="12011" r="40146" b="24692"/>
          <a:stretch/>
        </p:blipFill>
        <p:spPr bwMode="auto">
          <a:xfrm>
            <a:off x="5946176" y="1828800"/>
            <a:ext cx="5209504" cy="40768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6746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957</TotalTime>
  <Words>1505</Words>
  <Application>Microsoft Office PowerPoint</Application>
  <PresentationFormat>Panorámica</PresentationFormat>
  <Paragraphs>442</Paragraphs>
  <Slides>33</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2" baseType="lpstr">
      <vt:lpstr>Arial</vt:lpstr>
      <vt:lpstr>Calibri</vt:lpstr>
      <vt:lpstr>Calibri Light</vt:lpstr>
      <vt:lpstr>Cambria Math</vt:lpstr>
      <vt:lpstr>Symbol</vt:lpstr>
      <vt:lpstr>Times New Roman</vt:lpstr>
      <vt:lpstr>Wingdings</vt:lpstr>
      <vt:lpstr>Retrospección</vt:lpstr>
      <vt:lpstr>Visio</vt:lpstr>
      <vt:lpstr>Departamento de Eléctrica y Electrónica  Tema: DISEÑO E IMPLEMENTACIÓN DE UN SISTEMA DE CONTROL PARA EL ROBOT MÓVIL P3-AT POR MEDIO DE GESTOS MANUALES </vt:lpstr>
      <vt:lpstr>INTRODUCCIÓN</vt:lpstr>
      <vt:lpstr>INTRODUCCIÓN</vt:lpstr>
      <vt:lpstr>INTRODUCCIÓN</vt:lpstr>
      <vt:lpstr>FUNDAMENTOS</vt:lpstr>
      <vt:lpstr>SENSOR KINECT </vt:lpstr>
      <vt:lpstr>FUNDAMENTOS DE CÁMARA</vt:lpstr>
      <vt:lpstr>EMISOR Y RECPTOR (IR)</vt:lpstr>
      <vt:lpstr>¿CÓMO FUNCIONA KINECT?</vt:lpstr>
      <vt:lpstr>¿CÓMO FUNCIONA KINECT?</vt:lpstr>
      <vt:lpstr>ARQUITECTURA DEL SISTEMA</vt:lpstr>
      <vt:lpstr>Diseño de la red de comunicación</vt:lpstr>
      <vt:lpstr>DESCRIPCIÓN CLIENTE Y SERVIDOR</vt:lpstr>
      <vt:lpstr>DIAGRAMA DE FLUJO DEL CLIENTE </vt:lpstr>
      <vt:lpstr>SUBPROCESOS DEL CLIENTE</vt:lpstr>
      <vt:lpstr>SUBPROCESOS DEL CLIENTE</vt:lpstr>
      <vt:lpstr>DIAGRAMA DE FLUJO DEL SERVIDOR</vt:lpstr>
      <vt:lpstr>DIAGRAMA DE COMPORTAMIENTOS Y GRUPO DE ACCIONES</vt:lpstr>
      <vt:lpstr>CONDUCIR POR GESTOS</vt:lpstr>
      <vt:lpstr>INTERFAZ DE USUARIO</vt:lpstr>
      <vt:lpstr>INTERFAZ DE USUARIO</vt:lpstr>
      <vt:lpstr>MODOS DE OPERACIÓN</vt:lpstr>
      <vt:lpstr> ANÁLISIS Y PRUEBAS DEL SISTEMA</vt:lpstr>
      <vt:lpstr>COMPARACIÓN DE ÁNGULOS TOMADOS</vt:lpstr>
      <vt:lpstr>COMPARACIÓN DE ÁNGULOS TOMADOS</vt:lpstr>
      <vt:lpstr>TIEMPO DE ENVÍO DE DATOS</vt:lpstr>
      <vt:lpstr>TIEMPO DE ENVÍO DE DATOS</vt:lpstr>
      <vt:lpstr>CONCLUSIONES</vt:lpstr>
      <vt:lpstr>CONCLUSIONES</vt:lpstr>
      <vt:lpstr>CONCLUSIONES</vt:lpstr>
      <vt:lpstr>RECOMENDACIONES</vt:lpstr>
      <vt:lpstr>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Tema: DISEÑO E IMPLEMENTACIÓN DE UN SISTEMA DE CONTROL PARA EL ROBOT MÓVIL P3-AT POR MEDIO DE GESTOS MANUALES</dc:title>
  <dc:creator>Manuel Veintimilla</dc:creator>
  <cp:lastModifiedBy>Manuel Veintimilla</cp:lastModifiedBy>
  <cp:revision>60</cp:revision>
  <dcterms:created xsi:type="dcterms:W3CDTF">2015-05-12T03:21:42Z</dcterms:created>
  <dcterms:modified xsi:type="dcterms:W3CDTF">2015-05-14T04:01:57Z</dcterms:modified>
</cp:coreProperties>
</file>