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8.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9.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10.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1.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2.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7.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2" r:id="rId5"/>
    <p:sldId id="260" r:id="rId6"/>
    <p:sldId id="261" r:id="rId7"/>
    <p:sldId id="263" r:id="rId8"/>
    <p:sldId id="264" r:id="rId9"/>
    <p:sldId id="265" r:id="rId10"/>
    <p:sldId id="267" r:id="rId11"/>
    <p:sldId id="268" r:id="rId12"/>
    <p:sldId id="269" r:id="rId13"/>
    <p:sldId id="270" r:id="rId14"/>
    <p:sldId id="271" r:id="rId15"/>
    <p:sldId id="272" r:id="rId16"/>
    <p:sldId id="319" r:id="rId17"/>
    <p:sldId id="276" r:id="rId18"/>
    <p:sldId id="320" r:id="rId19"/>
    <p:sldId id="273" r:id="rId20"/>
    <p:sldId id="321" r:id="rId21"/>
    <p:sldId id="275" r:id="rId22"/>
    <p:sldId id="278" r:id="rId23"/>
    <p:sldId id="279" r:id="rId24"/>
    <p:sldId id="282" r:id="rId25"/>
    <p:sldId id="283" r:id="rId26"/>
    <p:sldId id="284" r:id="rId27"/>
    <p:sldId id="301" r:id="rId28"/>
    <p:sldId id="304" r:id="rId29"/>
    <p:sldId id="302" r:id="rId30"/>
    <p:sldId id="303" r:id="rId31"/>
    <p:sldId id="305" r:id="rId32"/>
    <p:sldId id="285" r:id="rId33"/>
    <p:sldId id="286" r:id="rId34"/>
    <p:sldId id="287" r:id="rId35"/>
    <p:sldId id="288" r:id="rId36"/>
    <p:sldId id="289" r:id="rId37"/>
    <p:sldId id="290" r:id="rId38"/>
    <p:sldId id="291" r:id="rId39"/>
    <p:sldId id="306" r:id="rId40"/>
    <p:sldId id="292" r:id="rId41"/>
    <p:sldId id="293" r:id="rId42"/>
    <p:sldId id="294" r:id="rId43"/>
    <p:sldId id="295" r:id="rId44"/>
    <p:sldId id="296" r:id="rId45"/>
    <p:sldId id="297" r:id="rId46"/>
    <p:sldId id="298" r:id="rId47"/>
    <p:sldId id="299" r:id="rId48"/>
    <p:sldId id="300" r:id="rId49"/>
    <p:sldId id="308" r:id="rId50"/>
    <p:sldId id="310" r:id="rId51"/>
    <p:sldId id="312" r:id="rId52"/>
    <p:sldId id="314" r:id="rId53"/>
    <p:sldId id="316" r:id="rId54"/>
    <p:sldId id="318" r:id="rId55"/>
    <p:sldId id="322" r:id="rId5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29" autoAdjust="0"/>
    <p:restoredTop sz="94660"/>
  </p:normalViewPr>
  <p:slideViewPr>
    <p:cSldViewPr snapToGrid="0">
      <p:cViewPr varScale="1">
        <p:scale>
          <a:sx n="89" d="100"/>
          <a:sy n="89" d="100"/>
        </p:scale>
        <p:origin x="302" y="10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slide" Target="../slides/slide21.xml"/></Relationships>
</file>

<file path=ppt/diagrams/_rels/data7.xml.rels><?xml version="1.0" encoding="UTF-8" standalone="yes"?>
<Relationships xmlns="http://schemas.openxmlformats.org/package/2006/relationships"><Relationship Id="rId1" Type="http://schemas.openxmlformats.org/officeDocument/2006/relationships/image" Target="../media/image870.png"/></Relationships>
</file>

<file path=ppt/diagrams/_rels/data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image" Target="../media/image119.png"/></Relationships>
</file>

<file path=ppt/diagrams/_rels/drawing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image" Target="../media/image1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2FDF3F-1593-4A53-BD10-31A0ACBF0341}" type="doc">
      <dgm:prSet loTypeId="urn:microsoft.com/office/officeart/2005/8/layout/vList2" loCatId="list" qsTypeId="urn:microsoft.com/office/officeart/2005/8/quickstyle/3d5" qsCatId="3D" csTypeId="urn:microsoft.com/office/officeart/2005/8/colors/accent1_2" csCatId="accent1" phldr="1"/>
      <dgm:spPr/>
      <dgm:t>
        <a:bodyPr/>
        <a:lstStyle/>
        <a:p>
          <a:endParaRPr lang="es-MX"/>
        </a:p>
      </dgm:t>
    </dgm:pt>
    <dgm:pt modelId="{CEB87EC1-788D-4B9C-BD91-3E294A003201}">
      <dgm:prSet phldrT="[Texto]"/>
      <dgm:spPr/>
      <dgm:t>
        <a:bodyPr/>
        <a:lstStyle/>
        <a:p>
          <a:r>
            <a:rPr lang="es-MX" dirty="0" smtClean="0"/>
            <a:t>Antecedentes</a:t>
          </a:r>
          <a:endParaRPr lang="es-MX" dirty="0"/>
        </a:p>
      </dgm:t>
    </dgm:pt>
    <dgm:pt modelId="{DC676D35-C151-49D4-82F6-15BDF8094561}" type="parTrans" cxnId="{E80F0D99-E2B8-450A-A46D-08B5B4F2AA56}">
      <dgm:prSet/>
      <dgm:spPr/>
      <dgm:t>
        <a:bodyPr/>
        <a:lstStyle/>
        <a:p>
          <a:endParaRPr lang="es-MX"/>
        </a:p>
      </dgm:t>
    </dgm:pt>
    <dgm:pt modelId="{71B6F194-454C-4E99-9222-1891B94EF7E5}" type="sibTrans" cxnId="{E80F0D99-E2B8-450A-A46D-08B5B4F2AA56}">
      <dgm:prSet/>
      <dgm:spPr/>
      <dgm:t>
        <a:bodyPr/>
        <a:lstStyle/>
        <a:p>
          <a:endParaRPr lang="es-MX"/>
        </a:p>
      </dgm:t>
    </dgm:pt>
    <dgm:pt modelId="{0F5A436D-B11B-40FB-8B76-71BC485A3592}">
      <dgm:prSet phldrT="[Texto]"/>
      <dgm:spPr/>
      <dgm:t>
        <a:bodyPr/>
        <a:lstStyle/>
        <a:p>
          <a:r>
            <a:rPr lang="es-MX" dirty="0" smtClean="0"/>
            <a:t>Justificación</a:t>
          </a:r>
          <a:endParaRPr lang="es-MX" dirty="0"/>
        </a:p>
      </dgm:t>
    </dgm:pt>
    <dgm:pt modelId="{B868B6F9-82C5-45C3-9F83-263376123EE0}" type="parTrans" cxnId="{312AAD40-88A3-41C2-A43E-5DAB24509356}">
      <dgm:prSet/>
      <dgm:spPr/>
      <dgm:t>
        <a:bodyPr/>
        <a:lstStyle/>
        <a:p>
          <a:endParaRPr lang="es-MX"/>
        </a:p>
      </dgm:t>
    </dgm:pt>
    <dgm:pt modelId="{E5A55DE5-359F-43EA-A560-E26D1216C37A}" type="sibTrans" cxnId="{312AAD40-88A3-41C2-A43E-5DAB24509356}">
      <dgm:prSet/>
      <dgm:spPr/>
      <dgm:t>
        <a:bodyPr/>
        <a:lstStyle/>
        <a:p>
          <a:endParaRPr lang="es-MX"/>
        </a:p>
      </dgm:t>
    </dgm:pt>
    <dgm:pt modelId="{4A8B9AA6-31B5-48EA-91AD-E5ED793BA9ED}">
      <dgm:prSet phldrT="[Texto]"/>
      <dgm:spPr/>
      <dgm:t>
        <a:bodyPr/>
        <a:lstStyle/>
        <a:p>
          <a:r>
            <a:rPr lang="es-MX" dirty="0" smtClean="0"/>
            <a:t>Objetivos</a:t>
          </a:r>
          <a:endParaRPr lang="es-MX" dirty="0"/>
        </a:p>
      </dgm:t>
    </dgm:pt>
    <dgm:pt modelId="{DE4AC3EF-EE04-4281-BF20-E429C9BBD9E6}" type="parTrans" cxnId="{906A9D7A-241B-46FA-86A5-54671371FE33}">
      <dgm:prSet/>
      <dgm:spPr/>
      <dgm:t>
        <a:bodyPr/>
        <a:lstStyle/>
        <a:p>
          <a:endParaRPr lang="es-MX"/>
        </a:p>
      </dgm:t>
    </dgm:pt>
    <dgm:pt modelId="{6ABC756B-624E-4E6B-AAAA-4F42A244FA09}" type="sibTrans" cxnId="{906A9D7A-241B-46FA-86A5-54671371FE33}">
      <dgm:prSet/>
      <dgm:spPr/>
      <dgm:t>
        <a:bodyPr/>
        <a:lstStyle/>
        <a:p>
          <a:endParaRPr lang="es-MX"/>
        </a:p>
      </dgm:t>
    </dgm:pt>
    <dgm:pt modelId="{AC42AF6E-91AC-4C70-AC76-07ADD0EF4416}">
      <dgm:prSet phldrT="[Texto]"/>
      <dgm:spPr/>
      <dgm:t>
        <a:bodyPr/>
        <a:lstStyle/>
        <a:p>
          <a:r>
            <a:rPr lang="es-MX" dirty="0" smtClean="0"/>
            <a:t>Alcance</a:t>
          </a:r>
          <a:endParaRPr lang="es-MX" dirty="0"/>
        </a:p>
      </dgm:t>
    </dgm:pt>
    <dgm:pt modelId="{50B78681-8C61-4E6D-ACDD-A486D868F12C}" type="parTrans" cxnId="{EB67DBFA-4AFA-4306-967B-99501A131D17}">
      <dgm:prSet/>
      <dgm:spPr/>
      <dgm:t>
        <a:bodyPr/>
        <a:lstStyle/>
        <a:p>
          <a:endParaRPr lang="es-MX"/>
        </a:p>
      </dgm:t>
    </dgm:pt>
    <dgm:pt modelId="{C787A59D-8BA3-46DB-B546-22474C50F6E5}" type="sibTrans" cxnId="{EB67DBFA-4AFA-4306-967B-99501A131D17}">
      <dgm:prSet/>
      <dgm:spPr/>
      <dgm:t>
        <a:bodyPr/>
        <a:lstStyle/>
        <a:p>
          <a:endParaRPr lang="es-MX"/>
        </a:p>
      </dgm:t>
    </dgm:pt>
    <dgm:pt modelId="{C12200F6-C04D-476D-91E1-826706DC601A}">
      <dgm:prSet phldrT="[Texto]"/>
      <dgm:spPr/>
      <dgm:t>
        <a:bodyPr/>
        <a:lstStyle/>
        <a:p>
          <a:r>
            <a:rPr lang="es-MX" dirty="0" smtClean="0"/>
            <a:t>Descripción del Proyecto</a:t>
          </a:r>
          <a:endParaRPr lang="es-MX" dirty="0"/>
        </a:p>
      </dgm:t>
    </dgm:pt>
    <dgm:pt modelId="{2D32F51E-AD93-44B4-894E-6E6EB129AD48}" type="parTrans" cxnId="{5673EFF6-A26A-46F7-9B09-767BC4AEEE5E}">
      <dgm:prSet/>
      <dgm:spPr/>
      <dgm:t>
        <a:bodyPr/>
        <a:lstStyle/>
        <a:p>
          <a:endParaRPr lang="es-MX"/>
        </a:p>
      </dgm:t>
    </dgm:pt>
    <dgm:pt modelId="{AEADD694-59FC-40FF-9B5A-7218021AA681}" type="sibTrans" cxnId="{5673EFF6-A26A-46F7-9B09-767BC4AEEE5E}">
      <dgm:prSet/>
      <dgm:spPr/>
      <dgm:t>
        <a:bodyPr/>
        <a:lstStyle/>
        <a:p>
          <a:endParaRPr lang="es-MX"/>
        </a:p>
      </dgm:t>
    </dgm:pt>
    <dgm:pt modelId="{5A234CA6-0370-4CCE-81E3-F2F4CCE5AC61}" type="pres">
      <dgm:prSet presAssocID="{612FDF3F-1593-4A53-BD10-31A0ACBF0341}" presName="linear" presStyleCnt="0">
        <dgm:presLayoutVars>
          <dgm:animLvl val="lvl"/>
          <dgm:resizeHandles val="exact"/>
        </dgm:presLayoutVars>
      </dgm:prSet>
      <dgm:spPr/>
      <dgm:t>
        <a:bodyPr/>
        <a:lstStyle/>
        <a:p>
          <a:endParaRPr lang="es-MX"/>
        </a:p>
      </dgm:t>
    </dgm:pt>
    <dgm:pt modelId="{3CF77529-9A73-4286-ABF4-8914242452EF}" type="pres">
      <dgm:prSet presAssocID="{CEB87EC1-788D-4B9C-BD91-3E294A003201}" presName="parentText" presStyleLbl="node1" presStyleIdx="0" presStyleCnt="3">
        <dgm:presLayoutVars>
          <dgm:chMax val="0"/>
          <dgm:bulletEnabled val="1"/>
        </dgm:presLayoutVars>
      </dgm:prSet>
      <dgm:spPr/>
      <dgm:t>
        <a:bodyPr/>
        <a:lstStyle/>
        <a:p>
          <a:endParaRPr lang="es-MX"/>
        </a:p>
      </dgm:t>
    </dgm:pt>
    <dgm:pt modelId="{9ECF5110-E6AB-4088-A804-E7AA20EF8A55}" type="pres">
      <dgm:prSet presAssocID="{CEB87EC1-788D-4B9C-BD91-3E294A003201}" presName="childText" presStyleLbl="revTx" presStyleIdx="0" presStyleCnt="2">
        <dgm:presLayoutVars>
          <dgm:bulletEnabled val="1"/>
        </dgm:presLayoutVars>
      </dgm:prSet>
      <dgm:spPr/>
      <dgm:t>
        <a:bodyPr/>
        <a:lstStyle/>
        <a:p>
          <a:endParaRPr lang="es-MX"/>
        </a:p>
      </dgm:t>
    </dgm:pt>
    <dgm:pt modelId="{181679B8-86C5-4A51-9BD7-D45BCA791826}" type="pres">
      <dgm:prSet presAssocID="{4A8B9AA6-31B5-48EA-91AD-E5ED793BA9ED}" presName="parentText" presStyleLbl="node1" presStyleIdx="1" presStyleCnt="3">
        <dgm:presLayoutVars>
          <dgm:chMax val="0"/>
          <dgm:bulletEnabled val="1"/>
        </dgm:presLayoutVars>
      </dgm:prSet>
      <dgm:spPr/>
      <dgm:t>
        <a:bodyPr/>
        <a:lstStyle/>
        <a:p>
          <a:endParaRPr lang="es-MX"/>
        </a:p>
      </dgm:t>
    </dgm:pt>
    <dgm:pt modelId="{03FCB513-8719-4B85-91FF-6A1B695D8584}" type="pres">
      <dgm:prSet presAssocID="{4A8B9AA6-31B5-48EA-91AD-E5ED793BA9ED}" presName="childText" presStyleLbl="revTx" presStyleIdx="1" presStyleCnt="2">
        <dgm:presLayoutVars>
          <dgm:bulletEnabled val="1"/>
        </dgm:presLayoutVars>
      </dgm:prSet>
      <dgm:spPr/>
      <dgm:t>
        <a:bodyPr/>
        <a:lstStyle/>
        <a:p>
          <a:endParaRPr lang="es-MX"/>
        </a:p>
      </dgm:t>
    </dgm:pt>
    <dgm:pt modelId="{DE89C68A-93B8-4517-ACC6-B101D40F5EDA}" type="pres">
      <dgm:prSet presAssocID="{C12200F6-C04D-476D-91E1-826706DC601A}" presName="parentText" presStyleLbl="node1" presStyleIdx="2" presStyleCnt="3">
        <dgm:presLayoutVars>
          <dgm:chMax val="0"/>
          <dgm:bulletEnabled val="1"/>
        </dgm:presLayoutVars>
      </dgm:prSet>
      <dgm:spPr/>
      <dgm:t>
        <a:bodyPr/>
        <a:lstStyle/>
        <a:p>
          <a:endParaRPr lang="es-MX"/>
        </a:p>
      </dgm:t>
    </dgm:pt>
  </dgm:ptLst>
  <dgm:cxnLst>
    <dgm:cxn modelId="{254751D2-B270-46BD-9781-643740BAD57D}" type="presOf" srcId="{0F5A436D-B11B-40FB-8B76-71BC485A3592}" destId="{9ECF5110-E6AB-4088-A804-E7AA20EF8A55}" srcOrd="0" destOrd="0" presId="urn:microsoft.com/office/officeart/2005/8/layout/vList2"/>
    <dgm:cxn modelId="{312AAD40-88A3-41C2-A43E-5DAB24509356}" srcId="{CEB87EC1-788D-4B9C-BD91-3E294A003201}" destId="{0F5A436D-B11B-40FB-8B76-71BC485A3592}" srcOrd="0" destOrd="0" parTransId="{B868B6F9-82C5-45C3-9F83-263376123EE0}" sibTransId="{E5A55DE5-359F-43EA-A560-E26D1216C37A}"/>
    <dgm:cxn modelId="{A5C92279-FF69-4192-8B74-51F2E1329617}" type="presOf" srcId="{C12200F6-C04D-476D-91E1-826706DC601A}" destId="{DE89C68A-93B8-4517-ACC6-B101D40F5EDA}" srcOrd="0" destOrd="0" presId="urn:microsoft.com/office/officeart/2005/8/layout/vList2"/>
    <dgm:cxn modelId="{10BF5068-8B60-4989-8D99-FC5002E53EBE}" type="presOf" srcId="{612FDF3F-1593-4A53-BD10-31A0ACBF0341}" destId="{5A234CA6-0370-4CCE-81E3-F2F4CCE5AC61}" srcOrd="0" destOrd="0" presId="urn:microsoft.com/office/officeart/2005/8/layout/vList2"/>
    <dgm:cxn modelId="{5673EFF6-A26A-46F7-9B09-767BC4AEEE5E}" srcId="{612FDF3F-1593-4A53-BD10-31A0ACBF0341}" destId="{C12200F6-C04D-476D-91E1-826706DC601A}" srcOrd="2" destOrd="0" parTransId="{2D32F51E-AD93-44B4-894E-6E6EB129AD48}" sibTransId="{AEADD694-59FC-40FF-9B5A-7218021AA681}"/>
    <dgm:cxn modelId="{EB67DBFA-4AFA-4306-967B-99501A131D17}" srcId="{4A8B9AA6-31B5-48EA-91AD-E5ED793BA9ED}" destId="{AC42AF6E-91AC-4C70-AC76-07ADD0EF4416}" srcOrd="0" destOrd="0" parTransId="{50B78681-8C61-4E6D-ACDD-A486D868F12C}" sibTransId="{C787A59D-8BA3-46DB-B546-22474C50F6E5}"/>
    <dgm:cxn modelId="{2CF2B1F2-CFF1-4B0C-9866-BBC0A1CEF9D3}" type="presOf" srcId="{4A8B9AA6-31B5-48EA-91AD-E5ED793BA9ED}" destId="{181679B8-86C5-4A51-9BD7-D45BCA791826}" srcOrd="0" destOrd="0" presId="urn:microsoft.com/office/officeart/2005/8/layout/vList2"/>
    <dgm:cxn modelId="{08DCFEBA-AD97-4EA2-A082-E3696596962E}" type="presOf" srcId="{CEB87EC1-788D-4B9C-BD91-3E294A003201}" destId="{3CF77529-9A73-4286-ABF4-8914242452EF}" srcOrd="0" destOrd="0" presId="urn:microsoft.com/office/officeart/2005/8/layout/vList2"/>
    <dgm:cxn modelId="{906A9D7A-241B-46FA-86A5-54671371FE33}" srcId="{612FDF3F-1593-4A53-BD10-31A0ACBF0341}" destId="{4A8B9AA6-31B5-48EA-91AD-E5ED793BA9ED}" srcOrd="1" destOrd="0" parTransId="{DE4AC3EF-EE04-4281-BF20-E429C9BBD9E6}" sibTransId="{6ABC756B-624E-4E6B-AAAA-4F42A244FA09}"/>
    <dgm:cxn modelId="{2368A5BF-6D00-47D0-A257-10ACCB6007B5}" type="presOf" srcId="{AC42AF6E-91AC-4C70-AC76-07ADD0EF4416}" destId="{03FCB513-8719-4B85-91FF-6A1B695D8584}" srcOrd="0" destOrd="0" presId="urn:microsoft.com/office/officeart/2005/8/layout/vList2"/>
    <dgm:cxn modelId="{E80F0D99-E2B8-450A-A46D-08B5B4F2AA56}" srcId="{612FDF3F-1593-4A53-BD10-31A0ACBF0341}" destId="{CEB87EC1-788D-4B9C-BD91-3E294A003201}" srcOrd="0" destOrd="0" parTransId="{DC676D35-C151-49D4-82F6-15BDF8094561}" sibTransId="{71B6F194-454C-4E99-9222-1891B94EF7E5}"/>
    <dgm:cxn modelId="{6EA5EED1-D039-4BE9-AED6-AC4C000F5CFD}" type="presParOf" srcId="{5A234CA6-0370-4CCE-81E3-F2F4CCE5AC61}" destId="{3CF77529-9A73-4286-ABF4-8914242452EF}" srcOrd="0" destOrd="0" presId="urn:microsoft.com/office/officeart/2005/8/layout/vList2"/>
    <dgm:cxn modelId="{883EB3CF-E3B0-4986-A53E-01AC85CD0B09}" type="presParOf" srcId="{5A234CA6-0370-4CCE-81E3-F2F4CCE5AC61}" destId="{9ECF5110-E6AB-4088-A804-E7AA20EF8A55}" srcOrd="1" destOrd="0" presId="urn:microsoft.com/office/officeart/2005/8/layout/vList2"/>
    <dgm:cxn modelId="{EB391F72-5432-457E-879C-47179D291273}" type="presParOf" srcId="{5A234CA6-0370-4CCE-81E3-F2F4CCE5AC61}" destId="{181679B8-86C5-4A51-9BD7-D45BCA791826}" srcOrd="2" destOrd="0" presId="urn:microsoft.com/office/officeart/2005/8/layout/vList2"/>
    <dgm:cxn modelId="{CC0A915C-ED39-4C0F-BBE5-A3B992595AB4}" type="presParOf" srcId="{5A234CA6-0370-4CCE-81E3-F2F4CCE5AC61}" destId="{03FCB513-8719-4B85-91FF-6A1B695D8584}" srcOrd="3" destOrd="0" presId="urn:microsoft.com/office/officeart/2005/8/layout/vList2"/>
    <dgm:cxn modelId="{36E4E31C-BADF-475B-8E09-4B9DEAC0BAA6}" type="presParOf" srcId="{5A234CA6-0370-4CCE-81E3-F2F4CCE5AC61}" destId="{DE89C68A-93B8-4517-ACC6-B101D40F5EDA}"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47A675-CF55-4026-94DD-6935DC9B6485}"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ES"/>
        </a:p>
      </dgm:t>
    </dgm:pt>
    <dgm:pt modelId="{9496EFB5-2E7E-4EA9-82A1-C2CB3A7E2461}">
      <dgm:prSet phldrT="[Texto]" custT="1"/>
      <dgm:spPr/>
      <dgm:t>
        <a:bodyPr/>
        <a:lstStyle/>
        <a:p>
          <a:r>
            <a:rPr lang="es-ES" sz="2000" dirty="0" smtClean="0"/>
            <a:t>Tratamiento físico-químico con tratamiento preliminar, maceración, partículas menores a 3mm</a:t>
          </a:r>
          <a:r>
            <a:rPr lang="es-ES" sz="3800" dirty="0" smtClean="0"/>
            <a:t>.</a:t>
          </a:r>
          <a:endParaRPr lang="es-ES" sz="3800" dirty="0"/>
        </a:p>
      </dgm:t>
    </dgm:pt>
    <dgm:pt modelId="{606B09F8-B6A5-405F-8443-600BACF4E3FF}" type="parTrans" cxnId="{DE6657E1-1DCC-4167-AB8E-7451D7676766}">
      <dgm:prSet/>
      <dgm:spPr/>
      <dgm:t>
        <a:bodyPr/>
        <a:lstStyle/>
        <a:p>
          <a:endParaRPr lang="es-ES"/>
        </a:p>
      </dgm:t>
    </dgm:pt>
    <dgm:pt modelId="{9164B689-84F6-4CBE-A25B-C50B7B993EA2}" type="sibTrans" cxnId="{DE6657E1-1DCC-4167-AB8E-7451D7676766}">
      <dgm:prSet/>
      <dgm:spPr/>
      <dgm:t>
        <a:bodyPr/>
        <a:lstStyle/>
        <a:p>
          <a:endParaRPr lang="es-ES"/>
        </a:p>
      </dgm:t>
    </dgm:pt>
    <dgm:pt modelId="{C0818BC7-C258-4450-AA3A-7FB1FBBD133E}">
      <dgm:prSet phldrT="[Texto]" custT="1"/>
      <dgm:spPr/>
      <dgm:t>
        <a:bodyPr/>
        <a:lstStyle/>
        <a:p>
          <a:r>
            <a:rPr lang="es-ES" sz="2000" dirty="0" smtClean="0"/>
            <a:t>Cantidad de remoción: Sólidos suspendidos 70-90 %. Materia orgánica 50 a 60 %, </a:t>
          </a:r>
          <a:r>
            <a:rPr lang="es-ES" sz="2000" dirty="0" err="1" smtClean="0"/>
            <a:t>Tr</a:t>
          </a:r>
          <a:r>
            <a:rPr lang="es-ES" sz="2000" dirty="0" smtClean="0"/>
            <a:t>=0.5 h</a:t>
          </a:r>
          <a:endParaRPr lang="es-ES" sz="2000" dirty="0"/>
        </a:p>
      </dgm:t>
    </dgm:pt>
    <dgm:pt modelId="{519D0113-1468-4FF2-A5BD-2A057D3D06B6}" type="parTrans" cxnId="{4544B6AA-1A30-4A4B-AAA0-2CCA4CA1CEBF}">
      <dgm:prSet/>
      <dgm:spPr/>
      <dgm:t>
        <a:bodyPr/>
        <a:lstStyle/>
        <a:p>
          <a:endParaRPr lang="es-ES"/>
        </a:p>
      </dgm:t>
    </dgm:pt>
    <dgm:pt modelId="{1729151E-C18C-4601-8F03-A28865B0D224}" type="sibTrans" cxnId="{4544B6AA-1A30-4A4B-AAA0-2CCA4CA1CEBF}">
      <dgm:prSet/>
      <dgm:spPr/>
      <dgm:t>
        <a:bodyPr/>
        <a:lstStyle/>
        <a:p>
          <a:endParaRPr lang="es-ES"/>
        </a:p>
      </dgm:t>
    </dgm:pt>
    <dgm:pt modelId="{D4FD4DBE-1FFC-4977-9BD9-A9BCD1D47664}">
      <dgm:prSet phldrT="[Texto]" custT="1"/>
      <dgm:spPr/>
      <dgm:t>
        <a:bodyPr/>
        <a:lstStyle/>
        <a:p>
          <a:r>
            <a:rPr lang="es-ES" sz="2000" dirty="0" smtClean="0"/>
            <a:t>Hipoclorito de Sodio ,  5ppm</a:t>
          </a:r>
          <a:r>
            <a:rPr lang="es-ES" sz="3800" dirty="0" smtClean="0"/>
            <a:t>.</a:t>
          </a:r>
          <a:endParaRPr lang="es-ES" sz="3800" dirty="0"/>
        </a:p>
      </dgm:t>
    </dgm:pt>
    <dgm:pt modelId="{3E95822A-D3AF-46A2-BDFA-0A87174A4AD0}" type="parTrans" cxnId="{2D53FE64-7ADF-473F-BDB7-4AEB8403E125}">
      <dgm:prSet/>
      <dgm:spPr/>
      <dgm:t>
        <a:bodyPr/>
        <a:lstStyle/>
        <a:p>
          <a:endParaRPr lang="es-ES"/>
        </a:p>
      </dgm:t>
    </dgm:pt>
    <dgm:pt modelId="{D1243869-B32E-4269-A39C-EE2E1844A4B8}" type="sibTrans" cxnId="{2D53FE64-7ADF-473F-BDB7-4AEB8403E125}">
      <dgm:prSet/>
      <dgm:spPr/>
      <dgm:t>
        <a:bodyPr/>
        <a:lstStyle/>
        <a:p>
          <a:endParaRPr lang="es-ES"/>
        </a:p>
      </dgm:t>
    </dgm:pt>
    <dgm:pt modelId="{1904F9C1-08DC-4B15-9591-3C50EADBD27C}">
      <dgm:prSet phldrT="[Texto]" custT="1"/>
      <dgm:spPr/>
      <dgm:t>
        <a:bodyPr/>
        <a:lstStyle/>
        <a:p>
          <a:r>
            <a:rPr lang="es-ES" sz="2000" dirty="0" smtClean="0"/>
            <a:t>3180 </a:t>
          </a:r>
          <a:r>
            <a:rPr lang="es-ES" sz="2000" dirty="0" err="1" smtClean="0"/>
            <a:t>l/</a:t>
          </a:r>
          <a:r>
            <a:rPr lang="es-ES" sz="2000" dirty="0" smtClean="0"/>
            <a:t> día  será la cantidad de agua a tratar, para 12 personas.</a:t>
          </a:r>
          <a:endParaRPr lang="es-ES" sz="2000" dirty="0"/>
        </a:p>
      </dgm:t>
    </dgm:pt>
    <dgm:pt modelId="{1C561A2F-B897-476E-9B31-4E7D3A55B1E6}" type="parTrans" cxnId="{71B7D002-115A-4A09-9743-7EC7BB577865}">
      <dgm:prSet/>
      <dgm:spPr/>
      <dgm:t>
        <a:bodyPr/>
        <a:lstStyle/>
        <a:p>
          <a:endParaRPr lang="es-ES"/>
        </a:p>
      </dgm:t>
    </dgm:pt>
    <dgm:pt modelId="{1BD3695F-5B61-4404-BE24-E8CDCC06239E}" type="sibTrans" cxnId="{71B7D002-115A-4A09-9743-7EC7BB577865}">
      <dgm:prSet/>
      <dgm:spPr/>
      <dgm:t>
        <a:bodyPr/>
        <a:lstStyle/>
        <a:p>
          <a:endParaRPr lang="es-ES"/>
        </a:p>
      </dgm:t>
    </dgm:pt>
    <dgm:pt modelId="{3E674E0F-5904-42DB-8AD1-4A9E07FDB9A0}">
      <dgm:prSet phldrT="[Texto]" custT="1"/>
      <dgm:spPr/>
      <dgm:t>
        <a:bodyPr/>
        <a:lstStyle/>
        <a:p>
          <a:r>
            <a:rPr lang="es-ES" sz="2000" smtClean="0"/>
            <a:t>Coagulante sulfato de Aluminio en 30 a 150 ppm, más un sistema de mezclado rápido a 150 rpm.</a:t>
          </a:r>
          <a:endParaRPr lang="es-ES" sz="2000" dirty="0"/>
        </a:p>
      </dgm:t>
    </dgm:pt>
    <dgm:pt modelId="{6D3BFB66-6169-419A-AF39-A82C91AD8F56}" type="parTrans" cxnId="{CCCF7CBD-E4A3-4618-B88D-CA411D0E87A1}">
      <dgm:prSet/>
      <dgm:spPr/>
      <dgm:t>
        <a:bodyPr/>
        <a:lstStyle/>
        <a:p>
          <a:endParaRPr lang="es-ES"/>
        </a:p>
      </dgm:t>
    </dgm:pt>
    <dgm:pt modelId="{F5E33FE2-DA10-45E9-9A44-6A79517B0DE0}" type="sibTrans" cxnId="{CCCF7CBD-E4A3-4618-B88D-CA411D0E87A1}">
      <dgm:prSet/>
      <dgm:spPr/>
      <dgm:t>
        <a:bodyPr/>
        <a:lstStyle/>
        <a:p>
          <a:endParaRPr lang="es-ES"/>
        </a:p>
      </dgm:t>
    </dgm:pt>
    <dgm:pt modelId="{1DDEF08B-2056-441A-95AA-39474157DE59}">
      <dgm:prSet phldrT="[Texto]" custT="1"/>
      <dgm:spPr/>
      <dgm:t>
        <a:bodyPr/>
        <a:lstStyle/>
        <a:p>
          <a:endParaRPr lang="es-ES" sz="2000" dirty="0"/>
        </a:p>
      </dgm:t>
    </dgm:pt>
    <dgm:pt modelId="{ABF46E1C-925F-4A28-B648-B8B1D53B9FA8}" type="parTrans" cxnId="{377E88A2-94EB-4452-9A4B-1FA4AFE0C382}">
      <dgm:prSet/>
      <dgm:spPr/>
      <dgm:t>
        <a:bodyPr/>
        <a:lstStyle/>
        <a:p>
          <a:endParaRPr lang="es-ES"/>
        </a:p>
      </dgm:t>
    </dgm:pt>
    <dgm:pt modelId="{4AB3C6EE-4348-4491-9909-A53BE3761122}" type="sibTrans" cxnId="{377E88A2-94EB-4452-9A4B-1FA4AFE0C382}">
      <dgm:prSet/>
      <dgm:spPr/>
      <dgm:t>
        <a:bodyPr/>
        <a:lstStyle/>
        <a:p>
          <a:endParaRPr lang="es-ES"/>
        </a:p>
      </dgm:t>
    </dgm:pt>
    <dgm:pt modelId="{918BDFFB-A934-47D2-9B39-92337CE13AA5}">
      <dgm:prSet phldrT="[Texto]" custT="1"/>
      <dgm:spPr/>
      <dgm:t>
        <a:bodyPr/>
        <a:lstStyle/>
        <a:p>
          <a:endParaRPr lang="es-ES" sz="2000" dirty="0"/>
        </a:p>
      </dgm:t>
    </dgm:pt>
    <dgm:pt modelId="{9FB51958-3256-4DFE-8D4F-72290F58998A}" type="parTrans" cxnId="{DDB08A14-318E-45B5-BF25-8EDBFD79DE18}">
      <dgm:prSet/>
      <dgm:spPr/>
      <dgm:t>
        <a:bodyPr/>
        <a:lstStyle/>
        <a:p>
          <a:endParaRPr lang="es-ES"/>
        </a:p>
      </dgm:t>
    </dgm:pt>
    <dgm:pt modelId="{0F0B9BB6-0E75-4CBD-B782-0B90F33EF789}" type="sibTrans" cxnId="{DDB08A14-318E-45B5-BF25-8EDBFD79DE18}">
      <dgm:prSet/>
      <dgm:spPr/>
      <dgm:t>
        <a:bodyPr/>
        <a:lstStyle/>
        <a:p>
          <a:endParaRPr lang="es-ES"/>
        </a:p>
      </dgm:t>
    </dgm:pt>
    <dgm:pt modelId="{650391D2-E5A7-4520-BCB7-C49CC1564AB0}" type="pres">
      <dgm:prSet presAssocID="{8347A675-CF55-4026-94DD-6935DC9B6485}" presName="linear" presStyleCnt="0">
        <dgm:presLayoutVars>
          <dgm:animLvl val="lvl"/>
          <dgm:resizeHandles val="exact"/>
        </dgm:presLayoutVars>
      </dgm:prSet>
      <dgm:spPr/>
      <dgm:t>
        <a:bodyPr/>
        <a:lstStyle/>
        <a:p>
          <a:endParaRPr lang="es-ES"/>
        </a:p>
      </dgm:t>
    </dgm:pt>
    <dgm:pt modelId="{2CE4859E-B2D8-461B-BCE2-209DBB5A82E8}" type="pres">
      <dgm:prSet presAssocID="{9496EFB5-2E7E-4EA9-82A1-C2CB3A7E2461}" presName="parentText" presStyleLbl="node1" presStyleIdx="0" presStyleCnt="3">
        <dgm:presLayoutVars>
          <dgm:chMax val="0"/>
          <dgm:bulletEnabled val="1"/>
        </dgm:presLayoutVars>
      </dgm:prSet>
      <dgm:spPr/>
      <dgm:t>
        <a:bodyPr/>
        <a:lstStyle/>
        <a:p>
          <a:endParaRPr lang="es-ES"/>
        </a:p>
      </dgm:t>
    </dgm:pt>
    <dgm:pt modelId="{F342DAD6-D2A1-4291-88D6-B7CC2B63B084}" type="pres">
      <dgm:prSet presAssocID="{9496EFB5-2E7E-4EA9-82A1-C2CB3A7E2461}" presName="childText" presStyleLbl="revTx" presStyleIdx="0" presStyleCnt="2">
        <dgm:presLayoutVars>
          <dgm:bulletEnabled val="1"/>
        </dgm:presLayoutVars>
      </dgm:prSet>
      <dgm:spPr/>
      <dgm:t>
        <a:bodyPr/>
        <a:lstStyle/>
        <a:p>
          <a:endParaRPr lang="es-ES"/>
        </a:p>
      </dgm:t>
    </dgm:pt>
    <dgm:pt modelId="{DC848AFF-41D7-41B1-8647-7D919E9E1D2C}" type="pres">
      <dgm:prSet presAssocID="{D4FD4DBE-1FFC-4977-9BD9-A9BCD1D47664}" presName="parentText" presStyleLbl="node1" presStyleIdx="1" presStyleCnt="3" custLinFactNeighborX="-2565" custLinFactNeighborY="6140">
        <dgm:presLayoutVars>
          <dgm:chMax val="0"/>
          <dgm:bulletEnabled val="1"/>
        </dgm:presLayoutVars>
      </dgm:prSet>
      <dgm:spPr/>
      <dgm:t>
        <a:bodyPr/>
        <a:lstStyle/>
        <a:p>
          <a:endParaRPr lang="es-ES"/>
        </a:p>
      </dgm:t>
    </dgm:pt>
    <dgm:pt modelId="{F2884E42-440B-408F-9A76-ED2BA5DDCD46}" type="pres">
      <dgm:prSet presAssocID="{D4FD4DBE-1FFC-4977-9BD9-A9BCD1D47664}" presName="childText" presStyleLbl="revTx" presStyleIdx="1" presStyleCnt="2">
        <dgm:presLayoutVars>
          <dgm:bulletEnabled val="1"/>
        </dgm:presLayoutVars>
      </dgm:prSet>
      <dgm:spPr/>
      <dgm:t>
        <a:bodyPr/>
        <a:lstStyle/>
        <a:p>
          <a:endParaRPr lang="es-ES"/>
        </a:p>
      </dgm:t>
    </dgm:pt>
    <dgm:pt modelId="{39926823-7E92-4D07-9C8F-AAF9BADCB186}" type="pres">
      <dgm:prSet presAssocID="{3E674E0F-5904-42DB-8AD1-4A9E07FDB9A0}" presName="parentText" presStyleLbl="node1" presStyleIdx="2" presStyleCnt="3">
        <dgm:presLayoutVars>
          <dgm:chMax val="0"/>
          <dgm:bulletEnabled val="1"/>
        </dgm:presLayoutVars>
      </dgm:prSet>
      <dgm:spPr/>
      <dgm:t>
        <a:bodyPr/>
        <a:lstStyle/>
        <a:p>
          <a:endParaRPr lang="es-ES"/>
        </a:p>
      </dgm:t>
    </dgm:pt>
  </dgm:ptLst>
  <dgm:cxnLst>
    <dgm:cxn modelId="{6A3360F1-05BB-4124-88C4-EF8D38685136}" type="presOf" srcId="{1904F9C1-08DC-4B15-9591-3C50EADBD27C}" destId="{F2884E42-440B-408F-9A76-ED2BA5DDCD46}" srcOrd="0" destOrd="1" presId="urn:microsoft.com/office/officeart/2005/8/layout/vList2"/>
    <dgm:cxn modelId="{3C93D94F-3412-49D6-870C-1E0881107506}" type="presOf" srcId="{D4FD4DBE-1FFC-4977-9BD9-A9BCD1D47664}" destId="{DC848AFF-41D7-41B1-8647-7D919E9E1D2C}" srcOrd="0" destOrd="0" presId="urn:microsoft.com/office/officeart/2005/8/layout/vList2"/>
    <dgm:cxn modelId="{0562F3BC-5CF4-4D33-BAEC-C07BFE489ADF}" type="presOf" srcId="{8347A675-CF55-4026-94DD-6935DC9B6485}" destId="{650391D2-E5A7-4520-BCB7-C49CC1564AB0}" srcOrd="0" destOrd="0" presId="urn:microsoft.com/office/officeart/2005/8/layout/vList2"/>
    <dgm:cxn modelId="{DDB08A14-318E-45B5-BF25-8EDBFD79DE18}" srcId="{9496EFB5-2E7E-4EA9-82A1-C2CB3A7E2461}" destId="{918BDFFB-A934-47D2-9B39-92337CE13AA5}" srcOrd="0" destOrd="0" parTransId="{9FB51958-3256-4DFE-8D4F-72290F58998A}" sibTransId="{0F0B9BB6-0E75-4CBD-B782-0B90F33EF789}"/>
    <dgm:cxn modelId="{60E0B5CC-68B8-432A-81DC-41B558251B0C}" type="presOf" srcId="{C0818BC7-C258-4450-AA3A-7FB1FBBD133E}" destId="{F342DAD6-D2A1-4291-88D6-B7CC2B63B084}" srcOrd="0" destOrd="1" presId="urn:microsoft.com/office/officeart/2005/8/layout/vList2"/>
    <dgm:cxn modelId="{F3A902D5-F237-4774-A997-9933B1A294B6}" type="presOf" srcId="{1DDEF08B-2056-441A-95AA-39474157DE59}" destId="{F2884E42-440B-408F-9A76-ED2BA5DDCD46}" srcOrd="0" destOrd="0" presId="urn:microsoft.com/office/officeart/2005/8/layout/vList2"/>
    <dgm:cxn modelId="{71B7D002-115A-4A09-9743-7EC7BB577865}" srcId="{D4FD4DBE-1FFC-4977-9BD9-A9BCD1D47664}" destId="{1904F9C1-08DC-4B15-9591-3C50EADBD27C}" srcOrd="1" destOrd="0" parTransId="{1C561A2F-B897-476E-9B31-4E7D3A55B1E6}" sibTransId="{1BD3695F-5B61-4404-BE24-E8CDCC06239E}"/>
    <dgm:cxn modelId="{DE6657E1-1DCC-4167-AB8E-7451D7676766}" srcId="{8347A675-CF55-4026-94DD-6935DC9B6485}" destId="{9496EFB5-2E7E-4EA9-82A1-C2CB3A7E2461}" srcOrd="0" destOrd="0" parTransId="{606B09F8-B6A5-405F-8443-600BACF4E3FF}" sibTransId="{9164B689-84F6-4CBE-A25B-C50B7B993EA2}"/>
    <dgm:cxn modelId="{4AC7D978-4AC0-4305-BC3B-B5CFBBC3C7E8}" type="presOf" srcId="{9496EFB5-2E7E-4EA9-82A1-C2CB3A7E2461}" destId="{2CE4859E-B2D8-461B-BCE2-209DBB5A82E8}" srcOrd="0" destOrd="0" presId="urn:microsoft.com/office/officeart/2005/8/layout/vList2"/>
    <dgm:cxn modelId="{3ACC59BF-5CB3-43B0-A923-24456EED53FD}" type="presOf" srcId="{3E674E0F-5904-42DB-8AD1-4A9E07FDB9A0}" destId="{39926823-7E92-4D07-9C8F-AAF9BADCB186}" srcOrd="0" destOrd="0" presId="urn:microsoft.com/office/officeart/2005/8/layout/vList2"/>
    <dgm:cxn modelId="{2D53FE64-7ADF-473F-BDB7-4AEB8403E125}" srcId="{8347A675-CF55-4026-94DD-6935DC9B6485}" destId="{D4FD4DBE-1FFC-4977-9BD9-A9BCD1D47664}" srcOrd="1" destOrd="0" parTransId="{3E95822A-D3AF-46A2-BDFA-0A87174A4AD0}" sibTransId="{D1243869-B32E-4269-A39C-EE2E1844A4B8}"/>
    <dgm:cxn modelId="{C2A0DBE2-DBF4-4590-AB31-6D91B162EA84}" type="presOf" srcId="{918BDFFB-A934-47D2-9B39-92337CE13AA5}" destId="{F342DAD6-D2A1-4291-88D6-B7CC2B63B084}" srcOrd="0" destOrd="0" presId="urn:microsoft.com/office/officeart/2005/8/layout/vList2"/>
    <dgm:cxn modelId="{CCCF7CBD-E4A3-4618-B88D-CA411D0E87A1}" srcId="{8347A675-CF55-4026-94DD-6935DC9B6485}" destId="{3E674E0F-5904-42DB-8AD1-4A9E07FDB9A0}" srcOrd="2" destOrd="0" parTransId="{6D3BFB66-6169-419A-AF39-A82C91AD8F56}" sibTransId="{F5E33FE2-DA10-45E9-9A44-6A79517B0DE0}"/>
    <dgm:cxn modelId="{377E88A2-94EB-4452-9A4B-1FA4AFE0C382}" srcId="{D4FD4DBE-1FFC-4977-9BD9-A9BCD1D47664}" destId="{1DDEF08B-2056-441A-95AA-39474157DE59}" srcOrd="0" destOrd="0" parTransId="{ABF46E1C-925F-4A28-B648-B8B1D53B9FA8}" sibTransId="{4AB3C6EE-4348-4491-9909-A53BE3761122}"/>
    <dgm:cxn modelId="{4544B6AA-1A30-4A4B-AAA0-2CCA4CA1CEBF}" srcId="{9496EFB5-2E7E-4EA9-82A1-C2CB3A7E2461}" destId="{C0818BC7-C258-4450-AA3A-7FB1FBBD133E}" srcOrd="1" destOrd="0" parTransId="{519D0113-1468-4FF2-A5BD-2A057D3D06B6}" sibTransId="{1729151E-C18C-4601-8F03-A28865B0D224}"/>
    <dgm:cxn modelId="{FE3704E7-32A1-4C83-87DB-6E3A4D37D423}" type="presParOf" srcId="{650391D2-E5A7-4520-BCB7-C49CC1564AB0}" destId="{2CE4859E-B2D8-461B-BCE2-209DBB5A82E8}" srcOrd="0" destOrd="0" presId="urn:microsoft.com/office/officeart/2005/8/layout/vList2"/>
    <dgm:cxn modelId="{8FC37194-34D5-45E1-AF46-603D874B07E6}" type="presParOf" srcId="{650391D2-E5A7-4520-BCB7-C49CC1564AB0}" destId="{F342DAD6-D2A1-4291-88D6-B7CC2B63B084}" srcOrd="1" destOrd="0" presId="urn:microsoft.com/office/officeart/2005/8/layout/vList2"/>
    <dgm:cxn modelId="{4D4237F7-783E-4276-9587-6A743E5E11B6}" type="presParOf" srcId="{650391D2-E5A7-4520-BCB7-C49CC1564AB0}" destId="{DC848AFF-41D7-41B1-8647-7D919E9E1D2C}" srcOrd="2" destOrd="0" presId="urn:microsoft.com/office/officeart/2005/8/layout/vList2"/>
    <dgm:cxn modelId="{A202DFDC-3764-4A77-8472-598251B37DE7}" type="presParOf" srcId="{650391D2-E5A7-4520-BCB7-C49CC1564AB0}" destId="{F2884E42-440B-408F-9A76-ED2BA5DDCD46}" srcOrd="3" destOrd="0" presId="urn:microsoft.com/office/officeart/2005/8/layout/vList2"/>
    <dgm:cxn modelId="{A6B7D2EE-F17A-4792-9E7A-891E0382EB6F}" type="presParOf" srcId="{650391D2-E5A7-4520-BCB7-C49CC1564AB0}" destId="{39926823-7E92-4D07-9C8F-AAF9BADCB186}"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347A675-CF55-4026-94DD-6935DC9B6485}"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ES"/>
        </a:p>
      </dgm:t>
    </dgm:pt>
    <dgm:pt modelId="{9496EFB5-2E7E-4EA9-82A1-C2CB3A7E2461}">
      <dgm:prSet phldrT="[Texto]" custT="1"/>
      <dgm:spPr/>
      <dgm:t>
        <a:bodyPr/>
        <a:lstStyle/>
        <a:p>
          <a:r>
            <a:rPr lang="es-ES" sz="2000" dirty="0" smtClean="0"/>
            <a:t>Planos eléctricos según la normativa IEC, tanto el control y la de potencia.</a:t>
          </a:r>
          <a:endParaRPr lang="es-ES" sz="3800" dirty="0"/>
        </a:p>
      </dgm:t>
    </dgm:pt>
    <dgm:pt modelId="{606B09F8-B6A5-405F-8443-600BACF4E3FF}" type="parTrans" cxnId="{DE6657E1-1DCC-4167-AB8E-7451D7676766}">
      <dgm:prSet/>
      <dgm:spPr/>
      <dgm:t>
        <a:bodyPr/>
        <a:lstStyle/>
        <a:p>
          <a:endParaRPr lang="es-ES"/>
        </a:p>
      </dgm:t>
    </dgm:pt>
    <dgm:pt modelId="{9164B689-84F6-4CBE-A25B-C50B7B993EA2}" type="sibTrans" cxnId="{DE6657E1-1DCC-4167-AB8E-7451D7676766}">
      <dgm:prSet/>
      <dgm:spPr/>
      <dgm:t>
        <a:bodyPr/>
        <a:lstStyle/>
        <a:p>
          <a:endParaRPr lang="es-ES"/>
        </a:p>
      </dgm:t>
    </dgm:pt>
    <dgm:pt modelId="{C0818BC7-C258-4450-AA3A-7FB1FBBD133E}">
      <dgm:prSet phldrT="[Texto]" custT="1"/>
      <dgm:spPr/>
      <dgm:t>
        <a:bodyPr/>
        <a:lstStyle/>
        <a:p>
          <a:r>
            <a:rPr lang="es-ES" sz="2000" dirty="0" smtClean="0"/>
            <a:t>Controlador con: 3 entradas analógicas,  13 entradas digitales, y 11 salidas digitales, un  PLC de la marca Allen </a:t>
          </a:r>
          <a:r>
            <a:rPr lang="es-ES" sz="2000" dirty="0" err="1" smtClean="0"/>
            <a:t>Brandley</a:t>
          </a:r>
          <a:r>
            <a:rPr lang="es-ES" sz="2000" dirty="0" smtClean="0"/>
            <a:t> (</a:t>
          </a:r>
          <a:r>
            <a:rPr lang="es-ES" sz="2000" dirty="0" err="1" smtClean="0"/>
            <a:t>Micrologix</a:t>
          </a:r>
          <a:r>
            <a:rPr lang="es-ES" sz="2000" dirty="0" smtClean="0"/>
            <a:t> 1100)  </a:t>
          </a:r>
          <a:endParaRPr lang="es-ES" sz="2000" dirty="0"/>
        </a:p>
      </dgm:t>
    </dgm:pt>
    <dgm:pt modelId="{519D0113-1468-4FF2-A5BD-2A057D3D06B6}" type="parTrans" cxnId="{4544B6AA-1A30-4A4B-AAA0-2CCA4CA1CEBF}">
      <dgm:prSet/>
      <dgm:spPr/>
      <dgm:t>
        <a:bodyPr/>
        <a:lstStyle/>
        <a:p>
          <a:endParaRPr lang="es-ES"/>
        </a:p>
      </dgm:t>
    </dgm:pt>
    <dgm:pt modelId="{1729151E-C18C-4601-8F03-A28865B0D224}" type="sibTrans" cxnId="{4544B6AA-1A30-4A4B-AAA0-2CCA4CA1CEBF}">
      <dgm:prSet/>
      <dgm:spPr/>
      <dgm:t>
        <a:bodyPr/>
        <a:lstStyle/>
        <a:p>
          <a:endParaRPr lang="es-ES"/>
        </a:p>
      </dgm:t>
    </dgm:pt>
    <dgm:pt modelId="{D4FD4DBE-1FFC-4977-9BD9-A9BCD1D47664}">
      <dgm:prSet phldrT="[Texto]" custT="1"/>
      <dgm:spPr/>
      <dgm:t>
        <a:bodyPr/>
        <a:lstStyle/>
        <a:p>
          <a:r>
            <a:rPr lang="es-ES" sz="2000" dirty="0" smtClean="0"/>
            <a:t>software LABVIEW 2010 de la compañía </a:t>
          </a:r>
          <a:r>
            <a:rPr lang="es-ES" sz="2000" dirty="0" err="1" smtClean="0"/>
            <a:t>National</a:t>
          </a:r>
          <a:r>
            <a:rPr lang="es-ES" sz="2000" dirty="0" smtClean="0"/>
            <a:t> Instruments el cual nos permite simular condiciones reales por medio de una interfaz gráfica.</a:t>
          </a:r>
          <a:endParaRPr lang="es-ES" sz="3800" dirty="0"/>
        </a:p>
      </dgm:t>
    </dgm:pt>
    <dgm:pt modelId="{3E95822A-D3AF-46A2-BDFA-0A87174A4AD0}" type="parTrans" cxnId="{2D53FE64-7ADF-473F-BDB7-4AEB8403E125}">
      <dgm:prSet/>
      <dgm:spPr/>
      <dgm:t>
        <a:bodyPr/>
        <a:lstStyle/>
        <a:p>
          <a:endParaRPr lang="es-ES"/>
        </a:p>
      </dgm:t>
    </dgm:pt>
    <dgm:pt modelId="{D1243869-B32E-4269-A39C-EE2E1844A4B8}" type="sibTrans" cxnId="{2D53FE64-7ADF-473F-BDB7-4AEB8403E125}">
      <dgm:prSet/>
      <dgm:spPr/>
      <dgm:t>
        <a:bodyPr/>
        <a:lstStyle/>
        <a:p>
          <a:endParaRPr lang="es-ES"/>
        </a:p>
      </dgm:t>
    </dgm:pt>
    <dgm:pt modelId="{918BDFFB-A934-47D2-9B39-92337CE13AA5}">
      <dgm:prSet phldrT="[Texto]" custT="1"/>
      <dgm:spPr/>
      <dgm:t>
        <a:bodyPr/>
        <a:lstStyle/>
        <a:p>
          <a:endParaRPr lang="es-ES" sz="2000" dirty="0"/>
        </a:p>
      </dgm:t>
    </dgm:pt>
    <dgm:pt modelId="{9FB51958-3256-4DFE-8D4F-72290F58998A}" type="parTrans" cxnId="{DDB08A14-318E-45B5-BF25-8EDBFD79DE18}">
      <dgm:prSet/>
      <dgm:spPr/>
      <dgm:t>
        <a:bodyPr/>
        <a:lstStyle/>
        <a:p>
          <a:endParaRPr lang="es-ES"/>
        </a:p>
      </dgm:t>
    </dgm:pt>
    <dgm:pt modelId="{0F0B9BB6-0E75-4CBD-B782-0B90F33EF789}" type="sibTrans" cxnId="{DDB08A14-318E-45B5-BF25-8EDBFD79DE18}">
      <dgm:prSet/>
      <dgm:spPr/>
      <dgm:t>
        <a:bodyPr/>
        <a:lstStyle/>
        <a:p>
          <a:endParaRPr lang="es-ES"/>
        </a:p>
      </dgm:t>
    </dgm:pt>
    <dgm:pt modelId="{650391D2-E5A7-4520-BCB7-C49CC1564AB0}" type="pres">
      <dgm:prSet presAssocID="{8347A675-CF55-4026-94DD-6935DC9B6485}" presName="linear" presStyleCnt="0">
        <dgm:presLayoutVars>
          <dgm:animLvl val="lvl"/>
          <dgm:resizeHandles val="exact"/>
        </dgm:presLayoutVars>
      </dgm:prSet>
      <dgm:spPr/>
      <dgm:t>
        <a:bodyPr/>
        <a:lstStyle/>
        <a:p>
          <a:endParaRPr lang="es-ES"/>
        </a:p>
      </dgm:t>
    </dgm:pt>
    <dgm:pt modelId="{2CE4859E-B2D8-461B-BCE2-209DBB5A82E8}" type="pres">
      <dgm:prSet presAssocID="{9496EFB5-2E7E-4EA9-82A1-C2CB3A7E2461}" presName="parentText" presStyleLbl="node1" presStyleIdx="0" presStyleCnt="2">
        <dgm:presLayoutVars>
          <dgm:chMax val="0"/>
          <dgm:bulletEnabled val="1"/>
        </dgm:presLayoutVars>
      </dgm:prSet>
      <dgm:spPr/>
      <dgm:t>
        <a:bodyPr/>
        <a:lstStyle/>
        <a:p>
          <a:endParaRPr lang="es-ES"/>
        </a:p>
      </dgm:t>
    </dgm:pt>
    <dgm:pt modelId="{F342DAD6-D2A1-4291-88D6-B7CC2B63B084}" type="pres">
      <dgm:prSet presAssocID="{9496EFB5-2E7E-4EA9-82A1-C2CB3A7E2461}" presName="childText" presStyleLbl="revTx" presStyleIdx="0" presStyleCnt="1">
        <dgm:presLayoutVars>
          <dgm:bulletEnabled val="1"/>
        </dgm:presLayoutVars>
      </dgm:prSet>
      <dgm:spPr/>
      <dgm:t>
        <a:bodyPr/>
        <a:lstStyle/>
        <a:p>
          <a:endParaRPr lang="es-ES"/>
        </a:p>
      </dgm:t>
    </dgm:pt>
    <dgm:pt modelId="{DC848AFF-41D7-41B1-8647-7D919E9E1D2C}" type="pres">
      <dgm:prSet presAssocID="{D4FD4DBE-1FFC-4977-9BD9-A9BCD1D47664}" presName="parentText" presStyleLbl="node1" presStyleIdx="1" presStyleCnt="2" custLinFactNeighborX="-2565" custLinFactNeighborY="6140">
        <dgm:presLayoutVars>
          <dgm:chMax val="0"/>
          <dgm:bulletEnabled val="1"/>
        </dgm:presLayoutVars>
      </dgm:prSet>
      <dgm:spPr/>
      <dgm:t>
        <a:bodyPr/>
        <a:lstStyle/>
        <a:p>
          <a:endParaRPr lang="es-ES"/>
        </a:p>
      </dgm:t>
    </dgm:pt>
  </dgm:ptLst>
  <dgm:cxnLst>
    <dgm:cxn modelId="{DDB08A14-318E-45B5-BF25-8EDBFD79DE18}" srcId="{9496EFB5-2E7E-4EA9-82A1-C2CB3A7E2461}" destId="{918BDFFB-A934-47D2-9B39-92337CE13AA5}" srcOrd="0" destOrd="0" parTransId="{9FB51958-3256-4DFE-8D4F-72290F58998A}" sibTransId="{0F0B9BB6-0E75-4CBD-B782-0B90F33EF789}"/>
    <dgm:cxn modelId="{029D9B59-2701-448C-90AC-A59A2E932343}" type="presOf" srcId="{8347A675-CF55-4026-94DD-6935DC9B6485}" destId="{650391D2-E5A7-4520-BCB7-C49CC1564AB0}" srcOrd="0" destOrd="0" presId="urn:microsoft.com/office/officeart/2005/8/layout/vList2"/>
    <dgm:cxn modelId="{2D53FE64-7ADF-473F-BDB7-4AEB8403E125}" srcId="{8347A675-CF55-4026-94DD-6935DC9B6485}" destId="{D4FD4DBE-1FFC-4977-9BD9-A9BCD1D47664}" srcOrd="1" destOrd="0" parTransId="{3E95822A-D3AF-46A2-BDFA-0A87174A4AD0}" sibTransId="{D1243869-B32E-4269-A39C-EE2E1844A4B8}"/>
    <dgm:cxn modelId="{DBBE9E52-92E3-426E-B1C6-1EF8873715EC}" type="presOf" srcId="{D4FD4DBE-1FFC-4977-9BD9-A9BCD1D47664}" destId="{DC848AFF-41D7-41B1-8647-7D919E9E1D2C}" srcOrd="0" destOrd="0" presId="urn:microsoft.com/office/officeart/2005/8/layout/vList2"/>
    <dgm:cxn modelId="{80BC9721-D049-4246-9CAB-D34C12D230AB}" type="presOf" srcId="{918BDFFB-A934-47D2-9B39-92337CE13AA5}" destId="{F342DAD6-D2A1-4291-88D6-B7CC2B63B084}" srcOrd="0" destOrd="0" presId="urn:microsoft.com/office/officeart/2005/8/layout/vList2"/>
    <dgm:cxn modelId="{EAB846BF-C18E-44AD-B914-B02B235FEA51}" type="presOf" srcId="{C0818BC7-C258-4450-AA3A-7FB1FBBD133E}" destId="{F342DAD6-D2A1-4291-88D6-B7CC2B63B084}" srcOrd="0" destOrd="1" presId="urn:microsoft.com/office/officeart/2005/8/layout/vList2"/>
    <dgm:cxn modelId="{55BE22B0-4929-45BA-B9CA-BCA1BAF0A18F}" type="presOf" srcId="{9496EFB5-2E7E-4EA9-82A1-C2CB3A7E2461}" destId="{2CE4859E-B2D8-461B-BCE2-209DBB5A82E8}" srcOrd="0" destOrd="0" presId="urn:microsoft.com/office/officeart/2005/8/layout/vList2"/>
    <dgm:cxn modelId="{4544B6AA-1A30-4A4B-AAA0-2CCA4CA1CEBF}" srcId="{9496EFB5-2E7E-4EA9-82A1-C2CB3A7E2461}" destId="{C0818BC7-C258-4450-AA3A-7FB1FBBD133E}" srcOrd="1" destOrd="0" parTransId="{519D0113-1468-4FF2-A5BD-2A057D3D06B6}" sibTransId="{1729151E-C18C-4601-8F03-A28865B0D224}"/>
    <dgm:cxn modelId="{DE6657E1-1DCC-4167-AB8E-7451D7676766}" srcId="{8347A675-CF55-4026-94DD-6935DC9B6485}" destId="{9496EFB5-2E7E-4EA9-82A1-C2CB3A7E2461}" srcOrd="0" destOrd="0" parTransId="{606B09F8-B6A5-405F-8443-600BACF4E3FF}" sibTransId="{9164B689-84F6-4CBE-A25B-C50B7B993EA2}"/>
    <dgm:cxn modelId="{F44D88CC-EBA5-47C9-9FB9-3803F42DCB2B}" type="presParOf" srcId="{650391D2-E5A7-4520-BCB7-C49CC1564AB0}" destId="{2CE4859E-B2D8-461B-BCE2-209DBB5A82E8}" srcOrd="0" destOrd="0" presId="urn:microsoft.com/office/officeart/2005/8/layout/vList2"/>
    <dgm:cxn modelId="{7351E4A6-D483-4FBC-90E2-4E0B60E67643}" type="presParOf" srcId="{650391D2-E5A7-4520-BCB7-C49CC1564AB0}" destId="{F342DAD6-D2A1-4291-88D6-B7CC2B63B084}" srcOrd="1" destOrd="0" presId="urn:microsoft.com/office/officeart/2005/8/layout/vList2"/>
    <dgm:cxn modelId="{D33D59EC-99D4-4A76-AD7D-FA751BE33300}" type="presParOf" srcId="{650391D2-E5A7-4520-BCB7-C49CC1564AB0}" destId="{DC848AFF-41D7-41B1-8647-7D919E9E1D2C}"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347A675-CF55-4026-94DD-6935DC9B6485}"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ES"/>
        </a:p>
      </dgm:t>
    </dgm:pt>
    <dgm:pt modelId="{9496EFB5-2E7E-4EA9-82A1-C2CB3A7E2461}">
      <dgm:prSet phldrT="[Texto]" custT="1"/>
      <dgm:spPr/>
      <dgm:t>
        <a:bodyPr/>
        <a:lstStyle/>
        <a:p>
          <a:pPr algn="ctr"/>
          <a:r>
            <a:rPr lang="es-ES" sz="2200" dirty="0" smtClean="0"/>
            <a:t>Realizar un estudio previo en el laboratorio de los tipos de contaminantes y el nivel de contaminación del agua que se va a tratar en nuestra PTAR</a:t>
          </a:r>
          <a:endParaRPr lang="es-ES" sz="2200" dirty="0"/>
        </a:p>
      </dgm:t>
    </dgm:pt>
    <dgm:pt modelId="{606B09F8-B6A5-405F-8443-600BACF4E3FF}" type="parTrans" cxnId="{DE6657E1-1DCC-4167-AB8E-7451D7676766}">
      <dgm:prSet/>
      <dgm:spPr/>
      <dgm:t>
        <a:bodyPr/>
        <a:lstStyle/>
        <a:p>
          <a:endParaRPr lang="es-ES"/>
        </a:p>
      </dgm:t>
    </dgm:pt>
    <dgm:pt modelId="{9164B689-84F6-4CBE-A25B-C50B7B993EA2}" type="sibTrans" cxnId="{DE6657E1-1DCC-4167-AB8E-7451D7676766}">
      <dgm:prSet/>
      <dgm:spPr/>
      <dgm:t>
        <a:bodyPr/>
        <a:lstStyle/>
        <a:p>
          <a:endParaRPr lang="es-ES"/>
        </a:p>
      </dgm:t>
    </dgm:pt>
    <dgm:pt modelId="{D4FD4DBE-1FFC-4977-9BD9-A9BCD1D47664}">
      <dgm:prSet phldrT="[Texto]" custT="1"/>
      <dgm:spPr/>
      <dgm:t>
        <a:bodyPr/>
        <a:lstStyle/>
        <a:p>
          <a:pPr algn="ctr"/>
          <a:r>
            <a:rPr lang="es-ES" sz="2200" dirty="0" smtClean="0"/>
            <a:t>Se deben tomar las debidas precauciones de seguridad tanto para la maquina como para el operario, si se realizan adecuaciones adicionales se puede exceder la capacidad de trabajo de la PTAR.</a:t>
          </a:r>
          <a:endParaRPr lang="es-ES" sz="2200" dirty="0"/>
        </a:p>
      </dgm:t>
    </dgm:pt>
    <dgm:pt modelId="{3E95822A-D3AF-46A2-BDFA-0A87174A4AD0}" type="parTrans" cxnId="{2D53FE64-7ADF-473F-BDB7-4AEB8403E125}">
      <dgm:prSet/>
      <dgm:spPr/>
      <dgm:t>
        <a:bodyPr/>
        <a:lstStyle/>
        <a:p>
          <a:endParaRPr lang="es-ES"/>
        </a:p>
      </dgm:t>
    </dgm:pt>
    <dgm:pt modelId="{D1243869-B32E-4269-A39C-EE2E1844A4B8}" type="sibTrans" cxnId="{2D53FE64-7ADF-473F-BDB7-4AEB8403E125}">
      <dgm:prSet/>
      <dgm:spPr/>
      <dgm:t>
        <a:bodyPr/>
        <a:lstStyle/>
        <a:p>
          <a:endParaRPr lang="es-ES"/>
        </a:p>
      </dgm:t>
    </dgm:pt>
    <dgm:pt modelId="{918BDFFB-A934-47D2-9B39-92337CE13AA5}">
      <dgm:prSet phldrT="[Texto]" custT="1"/>
      <dgm:spPr/>
      <dgm:t>
        <a:bodyPr/>
        <a:lstStyle/>
        <a:p>
          <a:pPr algn="ctr"/>
          <a:endParaRPr lang="es-ES" sz="2200" dirty="0"/>
        </a:p>
      </dgm:t>
    </dgm:pt>
    <dgm:pt modelId="{9FB51958-3256-4DFE-8D4F-72290F58998A}" type="parTrans" cxnId="{DDB08A14-318E-45B5-BF25-8EDBFD79DE18}">
      <dgm:prSet/>
      <dgm:spPr/>
      <dgm:t>
        <a:bodyPr/>
        <a:lstStyle/>
        <a:p>
          <a:endParaRPr lang="es-ES"/>
        </a:p>
      </dgm:t>
    </dgm:pt>
    <dgm:pt modelId="{0F0B9BB6-0E75-4CBD-B782-0B90F33EF789}" type="sibTrans" cxnId="{DDB08A14-318E-45B5-BF25-8EDBFD79DE18}">
      <dgm:prSet/>
      <dgm:spPr/>
      <dgm:t>
        <a:bodyPr/>
        <a:lstStyle/>
        <a:p>
          <a:endParaRPr lang="es-ES"/>
        </a:p>
      </dgm:t>
    </dgm:pt>
    <dgm:pt modelId="{0E059DF8-10B9-42E3-89FA-1FBD67F66704}">
      <dgm:prSet phldrT="[Texto]" custT="1"/>
      <dgm:spPr/>
      <dgm:t>
        <a:bodyPr/>
        <a:lstStyle/>
        <a:p>
          <a:r>
            <a:rPr lang="es-ES" sz="2200" dirty="0" smtClean="0"/>
            <a:t>Por seguridad se recomienda mantener los privilegios de ingreso de usuarios en la interfaz gráfica, así como el manejo de claves de las mismas.</a:t>
          </a:r>
          <a:endParaRPr lang="es-ES" sz="2200" dirty="0"/>
        </a:p>
      </dgm:t>
    </dgm:pt>
    <dgm:pt modelId="{43053FFA-9D53-4F16-83D2-49441577B1B5}" type="parTrans" cxnId="{C2863DE9-7EF4-4A32-B8C5-097736D133CE}">
      <dgm:prSet/>
      <dgm:spPr/>
      <dgm:t>
        <a:bodyPr/>
        <a:lstStyle/>
        <a:p>
          <a:endParaRPr lang="es-ES"/>
        </a:p>
      </dgm:t>
    </dgm:pt>
    <dgm:pt modelId="{E5AEFC4B-5053-46EC-9954-245DEEA2A852}" type="sibTrans" cxnId="{C2863DE9-7EF4-4A32-B8C5-097736D133CE}">
      <dgm:prSet/>
      <dgm:spPr/>
      <dgm:t>
        <a:bodyPr/>
        <a:lstStyle/>
        <a:p>
          <a:endParaRPr lang="es-ES"/>
        </a:p>
      </dgm:t>
    </dgm:pt>
    <dgm:pt modelId="{5663D9B8-C6D7-4663-8835-298F7B76104C}">
      <dgm:prSet phldrT="[Texto]" custT="1"/>
      <dgm:spPr/>
      <dgm:t>
        <a:bodyPr/>
        <a:lstStyle/>
        <a:p>
          <a:pPr algn="ctr"/>
          <a:r>
            <a:rPr lang="es-ES" sz="2200" dirty="0" smtClean="0"/>
            <a:t>Para la dosificación óptima de coagulantes y desinfectante es necesario la construcción de una planta en físico, para poder ejecutar el análisis de agua  y realizar el ajuste adecuado.</a:t>
          </a:r>
          <a:endParaRPr lang="es-ES" sz="2200" dirty="0"/>
        </a:p>
      </dgm:t>
    </dgm:pt>
    <dgm:pt modelId="{BB658261-AF54-436A-8AEF-B0F271A922EF}" type="parTrans" cxnId="{E22409EB-56B7-432D-A9C8-9B6FCD8CFD98}">
      <dgm:prSet/>
      <dgm:spPr/>
      <dgm:t>
        <a:bodyPr/>
        <a:lstStyle/>
        <a:p>
          <a:endParaRPr lang="es-ES"/>
        </a:p>
      </dgm:t>
    </dgm:pt>
    <dgm:pt modelId="{84D11D57-A97F-4803-9D74-5A3BCF9D80BD}" type="sibTrans" cxnId="{E22409EB-56B7-432D-A9C8-9B6FCD8CFD98}">
      <dgm:prSet/>
      <dgm:spPr/>
      <dgm:t>
        <a:bodyPr/>
        <a:lstStyle/>
        <a:p>
          <a:endParaRPr lang="es-ES"/>
        </a:p>
      </dgm:t>
    </dgm:pt>
    <dgm:pt modelId="{650391D2-E5A7-4520-BCB7-C49CC1564AB0}" type="pres">
      <dgm:prSet presAssocID="{8347A675-CF55-4026-94DD-6935DC9B6485}" presName="linear" presStyleCnt="0">
        <dgm:presLayoutVars>
          <dgm:animLvl val="lvl"/>
          <dgm:resizeHandles val="exact"/>
        </dgm:presLayoutVars>
      </dgm:prSet>
      <dgm:spPr/>
      <dgm:t>
        <a:bodyPr/>
        <a:lstStyle/>
        <a:p>
          <a:endParaRPr lang="es-ES"/>
        </a:p>
      </dgm:t>
    </dgm:pt>
    <dgm:pt modelId="{2CE4859E-B2D8-461B-BCE2-209DBB5A82E8}" type="pres">
      <dgm:prSet presAssocID="{9496EFB5-2E7E-4EA9-82A1-C2CB3A7E2461}" presName="parentText" presStyleLbl="node1" presStyleIdx="0" presStyleCnt="4">
        <dgm:presLayoutVars>
          <dgm:chMax val="0"/>
          <dgm:bulletEnabled val="1"/>
        </dgm:presLayoutVars>
      </dgm:prSet>
      <dgm:spPr/>
      <dgm:t>
        <a:bodyPr/>
        <a:lstStyle/>
        <a:p>
          <a:endParaRPr lang="es-ES"/>
        </a:p>
      </dgm:t>
    </dgm:pt>
    <dgm:pt modelId="{904EA128-3874-4D82-9B66-23756FEA6CA2}" type="pres">
      <dgm:prSet presAssocID="{9164B689-84F6-4CBE-A25B-C50B7B993EA2}" presName="spacer" presStyleCnt="0"/>
      <dgm:spPr/>
    </dgm:pt>
    <dgm:pt modelId="{97C70BB1-2F44-45F4-9611-6E6AC8E173E8}" type="pres">
      <dgm:prSet presAssocID="{5663D9B8-C6D7-4663-8835-298F7B76104C}" presName="parentText" presStyleLbl="node1" presStyleIdx="1" presStyleCnt="4">
        <dgm:presLayoutVars>
          <dgm:chMax val="0"/>
          <dgm:bulletEnabled val="1"/>
        </dgm:presLayoutVars>
      </dgm:prSet>
      <dgm:spPr/>
      <dgm:t>
        <a:bodyPr/>
        <a:lstStyle/>
        <a:p>
          <a:endParaRPr lang="es-ES"/>
        </a:p>
      </dgm:t>
    </dgm:pt>
    <dgm:pt modelId="{913FBC97-92FA-477D-A25A-C27B40B923B6}" type="pres">
      <dgm:prSet presAssocID="{5663D9B8-C6D7-4663-8835-298F7B76104C}" presName="childText" presStyleLbl="revTx" presStyleIdx="0" presStyleCnt="1">
        <dgm:presLayoutVars>
          <dgm:bulletEnabled val="1"/>
        </dgm:presLayoutVars>
      </dgm:prSet>
      <dgm:spPr/>
      <dgm:t>
        <a:bodyPr/>
        <a:lstStyle/>
        <a:p>
          <a:endParaRPr lang="es-ES"/>
        </a:p>
      </dgm:t>
    </dgm:pt>
    <dgm:pt modelId="{DC848AFF-41D7-41B1-8647-7D919E9E1D2C}" type="pres">
      <dgm:prSet presAssocID="{D4FD4DBE-1FFC-4977-9BD9-A9BCD1D47664}" presName="parentText" presStyleLbl="node1" presStyleIdx="2" presStyleCnt="4" custLinFactNeighborX="-2565" custLinFactNeighborY="6140">
        <dgm:presLayoutVars>
          <dgm:chMax val="0"/>
          <dgm:bulletEnabled val="1"/>
        </dgm:presLayoutVars>
      </dgm:prSet>
      <dgm:spPr/>
      <dgm:t>
        <a:bodyPr/>
        <a:lstStyle/>
        <a:p>
          <a:endParaRPr lang="es-ES"/>
        </a:p>
      </dgm:t>
    </dgm:pt>
    <dgm:pt modelId="{FE38B559-E88C-46CF-B601-2ACE402E5660}" type="pres">
      <dgm:prSet presAssocID="{D1243869-B32E-4269-A39C-EE2E1844A4B8}" presName="spacer" presStyleCnt="0"/>
      <dgm:spPr/>
    </dgm:pt>
    <dgm:pt modelId="{268D482F-2F60-43CB-9809-92194A5ECD7F}" type="pres">
      <dgm:prSet presAssocID="{0E059DF8-10B9-42E3-89FA-1FBD67F66704}" presName="parentText" presStyleLbl="node1" presStyleIdx="3" presStyleCnt="4">
        <dgm:presLayoutVars>
          <dgm:chMax val="0"/>
          <dgm:bulletEnabled val="1"/>
        </dgm:presLayoutVars>
      </dgm:prSet>
      <dgm:spPr/>
      <dgm:t>
        <a:bodyPr/>
        <a:lstStyle/>
        <a:p>
          <a:endParaRPr lang="es-ES"/>
        </a:p>
      </dgm:t>
    </dgm:pt>
  </dgm:ptLst>
  <dgm:cxnLst>
    <dgm:cxn modelId="{1EC5F275-1E03-4D8E-B822-55A3E2E255AC}" type="presOf" srcId="{D4FD4DBE-1FFC-4977-9BD9-A9BCD1D47664}" destId="{DC848AFF-41D7-41B1-8647-7D919E9E1D2C}" srcOrd="0" destOrd="0" presId="urn:microsoft.com/office/officeart/2005/8/layout/vList2"/>
    <dgm:cxn modelId="{DDB08A14-318E-45B5-BF25-8EDBFD79DE18}" srcId="{5663D9B8-C6D7-4663-8835-298F7B76104C}" destId="{918BDFFB-A934-47D2-9B39-92337CE13AA5}" srcOrd="0" destOrd="0" parTransId="{9FB51958-3256-4DFE-8D4F-72290F58998A}" sibTransId="{0F0B9BB6-0E75-4CBD-B782-0B90F33EF789}"/>
    <dgm:cxn modelId="{E22409EB-56B7-432D-A9C8-9B6FCD8CFD98}" srcId="{8347A675-CF55-4026-94DD-6935DC9B6485}" destId="{5663D9B8-C6D7-4663-8835-298F7B76104C}" srcOrd="1" destOrd="0" parTransId="{BB658261-AF54-436A-8AEF-B0F271A922EF}" sibTransId="{84D11D57-A97F-4803-9D74-5A3BCF9D80BD}"/>
    <dgm:cxn modelId="{DE6657E1-1DCC-4167-AB8E-7451D7676766}" srcId="{8347A675-CF55-4026-94DD-6935DC9B6485}" destId="{9496EFB5-2E7E-4EA9-82A1-C2CB3A7E2461}" srcOrd="0" destOrd="0" parTransId="{606B09F8-B6A5-405F-8443-600BACF4E3FF}" sibTransId="{9164B689-84F6-4CBE-A25B-C50B7B993EA2}"/>
    <dgm:cxn modelId="{C910125C-6C9D-4BEE-9F16-55970FF34CFF}" type="presOf" srcId="{0E059DF8-10B9-42E3-89FA-1FBD67F66704}" destId="{268D482F-2F60-43CB-9809-92194A5ECD7F}" srcOrd="0" destOrd="0" presId="urn:microsoft.com/office/officeart/2005/8/layout/vList2"/>
    <dgm:cxn modelId="{7D2C4B06-CBA2-4296-8043-B62F40FB717F}" type="presOf" srcId="{8347A675-CF55-4026-94DD-6935DC9B6485}" destId="{650391D2-E5A7-4520-BCB7-C49CC1564AB0}" srcOrd="0" destOrd="0" presId="urn:microsoft.com/office/officeart/2005/8/layout/vList2"/>
    <dgm:cxn modelId="{05604325-E340-4789-AAEC-5CC74926ECAB}" type="presOf" srcId="{9496EFB5-2E7E-4EA9-82A1-C2CB3A7E2461}" destId="{2CE4859E-B2D8-461B-BCE2-209DBB5A82E8}" srcOrd="0" destOrd="0" presId="urn:microsoft.com/office/officeart/2005/8/layout/vList2"/>
    <dgm:cxn modelId="{817EDE3D-6EF0-42A7-ADF1-3DE41D65BB19}" type="presOf" srcId="{5663D9B8-C6D7-4663-8835-298F7B76104C}" destId="{97C70BB1-2F44-45F4-9611-6E6AC8E173E8}" srcOrd="0" destOrd="0" presId="urn:microsoft.com/office/officeart/2005/8/layout/vList2"/>
    <dgm:cxn modelId="{2D53FE64-7ADF-473F-BDB7-4AEB8403E125}" srcId="{8347A675-CF55-4026-94DD-6935DC9B6485}" destId="{D4FD4DBE-1FFC-4977-9BD9-A9BCD1D47664}" srcOrd="2" destOrd="0" parTransId="{3E95822A-D3AF-46A2-BDFA-0A87174A4AD0}" sibTransId="{D1243869-B32E-4269-A39C-EE2E1844A4B8}"/>
    <dgm:cxn modelId="{2E49FB66-9336-46BE-BEF2-FB15926D3C95}" type="presOf" srcId="{918BDFFB-A934-47D2-9B39-92337CE13AA5}" destId="{913FBC97-92FA-477D-A25A-C27B40B923B6}" srcOrd="0" destOrd="0" presId="urn:microsoft.com/office/officeart/2005/8/layout/vList2"/>
    <dgm:cxn modelId="{C2863DE9-7EF4-4A32-B8C5-097736D133CE}" srcId="{8347A675-CF55-4026-94DD-6935DC9B6485}" destId="{0E059DF8-10B9-42E3-89FA-1FBD67F66704}" srcOrd="3" destOrd="0" parTransId="{43053FFA-9D53-4F16-83D2-49441577B1B5}" sibTransId="{E5AEFC4B-5053-46EC-9954-245DEEA2A852}"/>
    <dgm:cxn modelId="{867E08E3-68F5-4F8A-B90E-1514898AB8FD}" type="presParOf" srcId="{650391D2-E5A7-4520-BCB7-C49CC1564AB0}" destId="{2CE4859E-B2D8-461B-BCE2-209DBB5A82E8}" srcOrd="0" destOrd="0" presId="urn:microsoft.com/office/officeart/2005/8/layout/vList2"/>
    <dgm:cxn modelId="{484BAB0B-537E-42B4-9AE1-C25A71AF8DDB}" type="presParOf" srcId="{650391D2-E5A7-4520-BCB7-C49CC1564AB0}" destId="{904EA128-3874-4D82-9B66-23756FEA6CA2}" srcOrd="1" destOrd="0" presId="urn:microsoft.com/office/officeart/2005/8/layout/vList2"/>
    <dgm:cxn modelId="{BCB39E09-9365-410A-AF7A-556CA468EEC5}" type="presParOf" srcId="{650391D2-E5A7-4520-BCB7-C49CC1564AB0}" destId="{97C70BB1-2F44-45F4-9611-6E6AC8E173E8}" srcOrd="2" destOrd="0" presId="urn:microsoft.com/office/officeart/2005/8/layout/vList2"/>
    <dgm:cxn modelId="{6B1CB35C-6F7D-4294-99AB-12697C8784A2}" type="presParOf" srcId="{650391D2-E5A7-4520-BCB7-C49CC1564AB0}" destId="{913FBC97-92FA-477D-A25A-C27B40B923B6}" srcOrd="3" destOrd="0" presId="urn:microsoft.com/office/officeart/2005/8/layout/vList2"/>
    <dgm:cxn modelId="{15B34FA6-7306-41C4-AD14-233FB7ECA771}" type="presParOf" srcId="{650391D2-E5A7-4520-BCB7-C49CC1564AB0}" destId="{DC848AFF-41D7-41B1-8647-7D919E9E1D2C}" srcOrd="4" destOrd="0" presId="urn:microsoft.com/office/officeart/2005/8/layout/vList2"/>
    <dgm:cxn modelId="{99104D45-462F-4DD8-9EC9-875DF0502FB0}" type="presParOf" srcId="{650391D2-E5A7-4520-BCB7-C49CC1564AB0}" destId="{FE38B559-E88C-46CF-B601-2ACE402E5660}" srcOrd="5" destOrd="0" presId="urn:microsoft.com/office/officeart/2005/8/layout/vList2"/>
    <dgm:cxn modelId="{3908705E-511F-4E81-A5C0-9871C84FE36D}" type="presParOf" srcId="{650391D2-E5A7-4520-BCB7-C49CC1564AB0}" destId="{268D482F-2F60-43CB-9809-92194A5ECD7F}"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2FDF3F-1593-4A53-BD10-31A0ACBF0341}" type="doc">
      <dgm:prSet loTypeId="urn:microsoft.com/office/officeart/2005/8/layout/vList2" loCatId="list" qsTypeId="urn:microsoft.com/office/officeart/2005/8/quickstyle/3d5" qsCatId="3D" csTypeId="urn:microsoft.com/office/officeart/2005/8/colors/accent1_2" csCatId="accent1" phldr="1"/>
      <dgm:spPr/>
      <dgm:t>
        <a:bodyPr/>
        <a:lstStyle/>
        <a:p>
          <a:endParaRPr lang="es-MX"/>
        </a:p>
      </dgm:t>
    </dgm:pt>
    <dgm:pt modelId="{4A8B9AA6-31B5-48EA-91AD-E5ED793BA9ED}">
      <dgm:prSet phldrT="[Texto]" custT="1"/>
      <dgm:spPr/>
      <dgm:t>
        <a:bodyPr/>
        <a:lstStyle/>
        <a:p>
          <a:r>
            <a:rPr lang="es-MX" sz="4000" dirty="0" smtClean="0"/>
            <a:t>Tipos de contaminantes</a:t>
          </a:r>
          <a:endParaRPr lang="es-MX" sz="4000" dirty="0"/>
        </a:p>
      </dgm:t>
    </dgm:pt>
    <dgm:pt modelId="{DE4AC3EF-EE04-4281-BF20-E429C9BBD9E6}" type="parTrans" cxnId="{906A9D7A-241B-46FA-86A5-54671371FE33}">
      <dgm:prSet/>
      <dgm:spPr/>
      <dgm:t>
        <a:bodyPr/>
        <a:lstStyle/>
        <a:p>
          <a:endParaRPr lang="es-MX"/>
        </a:p>
      </dgm:t>
    </dgm:pt>
    <dgm:pt modelId="{6ABC756B-624E-4E6B-AAAA-4F42A244FA09}" type="sibTrans" cxnId="{906A9D7A-241B-46FA-86A5-54671371FE33}">
      <dgm:prSet/>
      <dgm:spPr/>
      <dgm:t>
        <a:bodyPr/>
        <a:lstStyle/>
        <a:p>
          <a:endParaRPr lang="es-MX"/>
        </a:p>
      </dgm:t>
    </dgm:pt>
    <dgm:pt modelId="{F1C60068-B11B-41DA-BC7A-B5FB8A88D8B4}">
      <dgm:prSet phldrT="[Texto]" custT="1"/>
      <dgm:spPr/>
      <dgm:t>
        <a:bodyPr/>
        <a:lstStyle/>
        <a:p>
          <a:r>
            <a:rPr lang="es-MX" sz="4000" dirty="0" smtClean="0"/>
            <a:t>Procesos Unitarios</a:t>
          </a:r>
          <a:endParaRPr lang="es-MX" sz="4000" dirty="0"/>
        </a:p>
      </dgm:t>
    </dgm:pt>
    <dgm:pt modelId="{CC00EC39-7F32-424E-8086-7D0E0C9F641F}" type="parTrans" cxnId="{461AD8C8-E420-480F-9184-767BC62DD7DE}">
      <dgm:prSet/>
      <dgm:spPr/>
      <dgm:t>
        <a:bodyPr/>
        <a:lstStyle/>
        <a:p>
          <a:endParaRPr lang="es-ES"/>
        </a:p>
      </dgm:t>
    </dgm:pt>
    <dgm:pt modelId="{188AC774-F4F8-462A-A33F-C4347063B628}" type="sibTrans" cxnId="{461AD8C8-E420-480F-9184-767BC62DD7DE}">
      <dgm:prSet/>
      <dgm:spPr/>
      <dgm:t>
        <a:bodyPr/>
        <a:lstStyle/>
        <a:p>
          <a:endParaRPr lang="es-ES"/>
        </a:p>
      </dgm:t>
    </dgm:pt>
    <dgm:pt modelId="{4C838D8B-AD7F-4EAD-8688-80350DED301D}">
      <dgm:prSet phldrT="[Texto]" custT="1"/>
      <dgm:spPr/>
      <dgm:t>
        <a:bodyPr/>
        <a:lstStyle/>
        <a:p>
          <a:r>
            <a:rPr lang="es-MX" sz="4000" dirty="0" smtClean="0"/>
            <a:t>PLC</a:t>
          </a:r>
          <a:endParaRPr lang="es-MX" sz="4000" dirty="0"/>
        </a:p>
      </dgm:t>
    </dgm:pt>
    <dgm:pt modelId="{376DD101-CAE4-4604-8F19-C3659C84AEC4}" type="parTrans" cxnId="{5C3C3229-DA9B-4277-B77E-C41C07EAFD57}">
      <dgm:prSet/>
      <dgm:spPr/>
      <dgm:t>
        <a:bodyPr/>
        <a:lstStyle/>
        <a:p>
          <a:endParaRPr lang="es-ES"/>
        </a:p>
      </dgm:t>
    </dgm:pt>
    <dgm:pt modelId="{861B97E8-09AA-4DA5-81DA-8DCC8CB0C363}" type="sibTrans" cxnId="{5C3C3229-DA9B-4277-B77E-C41C07EAFD57}">
      <dgm:prSet/>
      <dgm:spPr/>
      <dgm:t>
        <a:bodyPr/>
        <a:lstStyle/>
        <a:p>
          <a:endParaRPr lang="es-ES"/>
        </a:p>
      </dgm:t>
    </dgm:pt>
    <dgm:pt modelId="{E2DB1CC2-682B-4996-A7A8-7BCBE58FAF0C}">
      <dgm:prSet phldrT="[Texto]" custT="1"/>
      <dgm:spPr/>
      <dgm:t>
        <a:bodyPr/>
        <a:lstStyle/>
        <a:p>
          <a:r>
            <a:rPr lang="es-MX" sz="4000" dirty="0" smtClean="0"/>
            <a:t>Sensores nivel, DQO y PH</a:t>
          </a:r>
          <a:endParaRPr lang="es-MX" sz="4000" dirty="0"/>
        </a:p>
      </dgm:t>
    </dgm:pt>
    <dgm:pt modelId="{15E040EA-DCF3-4506-95B2-5A855A30FA49}" type="parTrans" cxnId="{61C8FA8C-EFFD-43CD-A8C5-2EFE07330ADB}">
      <dgm:prSet/>
      <dgm:spPr/>
      <dgm:t>
        <a:bodyPr/>
        <a:lstStyle/>
        <a:p>
          <a:endParaRPr lang="es-ES"/>
        </a:p>
      </dgm:t>
    </dgm:pt>
    <dgm:pt modelId="{FA87A6D7-DC77-4575-9A0F-3937827315E1}" type="sibTrans" cxnId="{61C8FA8C-EFFD-43CD-A8C5-2EFE07330ADB}">
      <dgm:prSet/>
      <dgm:spPr/>
      <dgm:t>
        <a:bodyPr/>
        <a:lstStyle/>
        <a:p>
          <a:endParaRPr lang="es-ES"/>
        </a:p>
      </dgm:t>
    </dgm:pt>
    <dgm:pt modelId="{25B13B07-3A6B-424E-8386-6685374EB868}">
      <dgm:prSet phldrT="[Texto]" custT="1"/>
      <dgm:spPr/>
      <dgm:t>
        <a:bodyPr/>
        <a:lstStyle/>
        <a:p>
          <a:r>
            <a:rPr lang="es-MX" sz="4000" smtClean="0"/>
            <a:t>Tratamiento físico-Quìmico</a:t>
          </a:r>
          <a:endParaRPr lang="es-MX" sz="4000" dirty="0"/>
        </a:p>
      </dgm:t>
    </dgm:pt>
    <dgm:pt modelId="{C7768B57-1B10-4CE0-8E29-92F4B7A9BCBA}" type="parTrans" cxnId="{D7B88365-1059-4AB6-A144-A63BD3D212EA}">
      <dgm:prSet/>
      <dgm:spPr/>
      <dgm:t>
        <a:bodyPr/>
        <a:lstStyle/>
        <a:p>
          <a:endParaRPr lang="es-ES"/>
        </a:p>
      </dgm:t>
    </dgm:pt>
    <dgm:pt modelId="{469C26F0-DE81-4CC1-8866-53080375AF7C}" type="sibTrans" cxnId="{D7B88365-1059-4AB6-A144-A63BD3D212EA}">
      <dgm:prSet/>
      <dgm:spPr/>
      <dgm:t>
        <a:bodyPr/>
        <a:lstStyle/>
        <a:p>
          <a:endParaRPr lang="es-ES"/>
        </a:p>
      </dgm:t>
    </dgm:pt>
    <dgm:pt modelId="{5A234CA6-0370-4CCE-81E3-F2F4CCE5AC61}" type="pres">
      <dgm:prSet presAssocID="{612FDF3F-1593-4A53-BD10-31A0ACBF0341}" presName="linear" presStyleCnt="0">
        <dgm:presLayoutVars>
          <dgm:animLvl val="lvl"/>
          <dgm:resizeHandles val="exact"/>
        </dgm:presLayoutVars>
      </dgm:prSet>
      <dgm:spPr/>
      <dgm:t>
        <a:bodyPr/>
        <a:lstStyle/>
        <a:p>
          <a:endParaRPr lang="es-MX"/>
        </a:p>
      </dgm:t>
    </dgm:pt>
    <dgm:pt modelId="{181679B8-86C5-4A51-9BD7-D45BCA791826}" type="pres">
      <dgm:prSet presAssocID="{4A8B9AA6-31B5-48EA-91AD-E5ED793BA9ED}" presName="parentText" presStyleLbl="node1" presStyleIdx="0" presStyleCnt="5">
        <dgm:presLayoutVars>
          <dgm:chMax val="0"/>
          <dgm:bulletEnabled val="1"/>
        </dgm:presLayoutVars>
      </dgm:prSet>
      <dgm:spPr/>
      <dgm:t>
        <a:bodyPr/>
        <a:lstStyle/>
        <a:p>
          <a:endParaRPr lang="es-MX"/>
        </a:p>
      </dgm:t>
    </dgm:pt>
    <dgm:pt modelId="{52B7379D-B40B-4A6C-BB34-8401109478D2}" type="pres">
      <dgm:prSet presAssocID="{6ABC756B-624E-4E6B-AAAA-4F42A244FA09}" presName="spacer" presStyleCnt="0"/>
      <dgm:spPr/>
    </dgm:pt>
    <dgm:pt modelId="{5641FBCD-D66D-48FF-AA72-8B90BB977354}" type="pres">
      <dgm:prSet presAssocID="{F1C60068-B11B-41DA-BC7A-B5FB8A88D8B4}" presName="parentText" presStyleLbl="node1" presStyleIdx="1" presStyleCnt="5">
        <dgm:presLayoutVars>
          <dgm:chMax val="0"/>
          <dgm:bulletEnabled val="1"/>
        </dgm:presLayoutVars>
      </dgm:prSet>
      <dgm:spPr/>
      <dgm:t>
        <a:bodyPr/>
        <a:lstStyle/>
        <a:p>
          <a:endParaRPr lang="es-ES"/>
        </a:p>
      </dgm:t>
    </dgm:pt>
    <dgm:pt modelId="{C6478630-4685-411A-9A04-B4CFE52698D0}" type="pres">
      <dgm:prSet presAssocID="{188AC774-F4F8-462A-A33F-C4347063B628}" presName="spacer" presStyleCnt="0"/>
      <dgm:spPr/>
    </dgm:pt>
    <dgm:pt modelId="{35DEAA85-F335-4CC9-9AE1-9BD41A4AEA83}" type="pres">
      <dgm:prSet presAssocID="{25B13B07-3A6B-424E-8386-6685374EB868}" presName="parentText" presStyleLbl="node1" presStyleIdx="2" presStyleCnt="5">
        <dgm:presLayoutVars>
          <dgm:chMax val="0"/>
          <dgm:bulletEnabled val="1"/>
        </dgm:presLayoutVars>
      </dgm:prSet>
      <dgm:spPr/>
      <dgm:t>
        <a:bodyPr/>
        <a:lstStyle/>
        <a:p>
          <a:endParaRPr lang="es-ES"/>
        </a:p>
      </dgm:t>
    </dgm:pt>
    <dgm:pt modelId="{87544423-6A97-47B2-9B55-B2B60191C7D2}" type="pres">
      <dgm:prSet presAssocID="{469C26F0-DE81-4CC1-8866-53080375AF7C}" presName="spacer" presStyleCnt="0"/>
      <dgm:spPr/>
    </dgm:pt>
    <dgm:pt modelId="{5DB26342-9A2A-40FC-A0A6-0965972D755D}" type="pres">
      <dgm:prSet presAssocID="{4C838D8B-AD7F-4EAD-8688-80350DED301D}" presName="parentText" presStyleLbl="node1" presStyleIdx="3" presStyleCnt="5">
        <dgm:presLayoutVars>
          <dgm:chMax val="0"/>
          <dgm:bulletEnabled val="1"/>
        </dgm:presLayoutVars>
      </dgm:prSet>
      <dgm:spPr/>
      <dgm:t>
        <a:bodyPr/>
        <a:lstStyle/>
        <a:p>
          <a:endParaRPr lang="es-ES"/>
        </a:p>
      </dgm:t>
    </dgm:pt>
    <dgm:pt modelId="{06CA2176-B277-49FF-ABF9-FE988BC2F0E0}" type="pres">
      <dgm:prSet presAssocID="{861B97E8-09AA-4DA5-81DA-8DCC8CB0C363}" presName="spacer" presStyleCnt="0"/>
      <dgm:spPr/>
    </dgm:pt>
    <dgm:pt modelId="{D3EFF917-9972-45AF-B09F-6FD3A23715AE}" type="pres">
      <dgm:prSet presAssocID="{E2DB1CC2-682B-4996-A7A8-7BCBE58FAF0C}" presName="parentText" presStyleLbl="node1" presStyleIdx="4" presStyleCnt="5">
        <dgm:presLayoutVars>
          <dgm:chMax val="0"/>
          <dgm:bulletEnabled val="1"/>
        </dgm:presLayoutVars>
      </dgm:prSet>
      <dgm:spPr/>
      <dgm:t>
        <a:bodyPr/>
        <a:lstStyle/>
        <a:p>
          <a:endParaRPr lang="es-ES"/>
        </a:p>
      </dgm:t>
    </dgm:pt>
  </dgm:ptLst>
  <dgm:cxnLst>
    <dgm:cxn modelId="{461AD8C8-E420-480F-9184-767BC62DD7DE}" srcId="{612FDF3F-1593-4A53-BD10-31A0ACBF0341}" destId="{F1C60068-B11B-41DA-BC7A-B5FB8A88D8B4}" srcOrd="1" destOrd="0" parTransId="{CC00EC39-7F32-424E-8086-7D0E0C9F641F}" sibTransId="{188AC774-F4F8-462A-A33F-C4347063B628}"/>
    <dgm:cxn modelId="{59932673-0444-467D-86D2-4F4BF45EA5B9}" type="presOf" srcId="{E2DB1CC2-682B-4996-A7A8-7BCBE58FAF0C}" destId="{D3EFF917-9972-45AF-B09F-6FD3A23715AE}" srcOrd="0" destOrd="0" presId="urn:microsoft.com/office/officeart/2005/8/layout/vList2"/>
    <dgm:cxn modelId="{5C3C3229-DA9B-4277-B77E-C41C07EAFD57}" srcId="{612FDF3F-1593-4A53-BD10-31A0ACBF0341}" destId="{4C838D8B-AD7F-4EAD-8688-80350DED301D}" srcOrd="3" destOrd="0" parTransId="{376DD101-CAE4-4604-8F19-C3659C84AEC4}" sibTransId="{861B97E8-09AA-4DA5-81DA-8DCC8CB0C363}"/>
    <dgm:cxn modelId="{61C8FA8C-EFFD-43CD-A8C5-2EFE07330ADB}" srcId="{612FDF3F-1593-4A53-BD10-31A0ACBF0341}" destId="{E2DB1CC2-682B-4996-A7A8-7BCBE58FAF0C}" srcOrd="4" destOrd="0" parTransId="{15E040EA-DCF3-4506-95B2-5A855A30FA49}" sibTransId="{FA87A6D7-DC77-4575-9A0F-3937827315E1}"/>
    <dgm:cxn modelId="{D7B88365-1059-4AB6-A144-A63BD3D212EA}" srcId="{612FDF3F-1593-4A53-BD10-31A0ACBF0341}" destId="{25B13B07-3A6B-424E-8386-6685374EB868}" srcOrd="2" destOrd="0" parTransId="{C7768B57-1B10-4CE0-8E29-92F4B7A9BCBA}" sibTransId="{469C26F0-DE81-4CC1-8866-53080375AF7C}"/>
    <dgm:cxn modelId="{A444CA57-32CB-424C-88A9-205EC67AAFA0}" type="presOf" srcId="{4A8B9AA6-31B5-48EA-91AD-E5ED793BA9ED}" destId="{181679B8-86C5-4A51-9BD7-D45BCA791826}" srcOrd="0" destOrd="0" presId="urn:microsoft.com/office/officeart/2005/8/layout/vList2"/>
    <dgm:cxn modelId="{906A9D7A-241B-46FA-86A5-54671371FE33}" srcId="{612FDF3F-1593-4A53-BD10-31A0ACBF0341}" destId="{4A8B9AA6-31B5-48EA-91AD-E5ED793BA9ED}" srcOrd="0" destOrd="0" parTransId="{DE4AC3EF-EE04-4281-BF20-E429C9BBD9E6}" sibTransId="{6ABC756B-624E-4E6B-AAAA-4F42A244FA09}"/>
    <dgm:cxn modelId="{36E9E1C5-DEA1-4086-93C3-17FF97344B48}" type="presOf" srcId="{F1C60068-B11B-41DA-BC7A-B5FB8A88D8B4}" destId="{5641FBCD-D66D-48FF-AA72-8B90BB977354}" srcOrd="0" destOrd="0" presId="urn:microsoft.com/office/officeart/2005/8/layout/vList2"/>
    <dgm:cxn modelId="{3804F80F-1DB1-43DF-A107-796C3C878110}" type="presOf" srcId="{4C838D8B-AD7F-4EAD-8688-80350DED301D}" destId="{5DB26342-9A2A-40FC-A0A6-0965972D755D}" srcOrd="0" destOrd="0" presId="urn:microsoft.com/office/officeart/2005/8/layout/vList2"/>
    <dgm:cxn modelId="{980D0D17-1BEE-414E-B4E6-8C020A78895A}" type="presOf" srcId="{25B13B07-3A6B-424E-8386-6685374EB868}" destId="{35DEAA85-F335-4CC9-9AE1-9BD41A4AEA83}" srcOrd="0" destOrd="0" presId="urn:microsoft.com/office/officeart/2005/8/layout/vList2"/>
    <dgm:cxn modelId="{F198D46C-A1A9-48EB-90B3-F7D2A8473E22}" type="presOf" srcId="{612FDF3F-1593-4A53-BD10-31A0ACBF0341}" destId="{5A234CA6-0370-4CCE-81E3-F2F4CCE5AC61}" srcOrd="0" destOrd="0" presId="urn:microsoft.com/office/officeart/2005/8/layout/vList2"/>
    <dgm:cxn modelId="{4CFC7322-ED47-4CD6-BFC5-EE1C317EF330}" type="presParOf" srcId="{5A234CA6-0370-4CCE-81E3-F2F4CCE5AC61}" destId="{181679B8-86C5-4A51-9BD7-D45BCA791826}" srcOrd="0" destOrd="0" presId="urn:microsoft.com/office/officeart/2005/8/layout/vList2"/>
    <dgm:cxn modelId="{486F4BB5-4A53-480E-8C45-5851D0A916D2}" type="presParOf" srcId="{5A234CA6-0370-4CCE-81E3-F2F4CCE5AC61}" destId="{52B7379D-B40B-4A6C-BB34-8401109478D2}" srcOrd="1" destOrd="0" presId="urn:microsoft.com/office/officeart/2005/8/layout/vList2"/>
    <dgm:cxn modelId="{B2CECF84-9DA0-4B75-B25D-1B25F69C65ED}" type="presParOf" srcId="{5A234CA6-0370-4CCE-81E3-F2F4CCE5AC61}" destId="{5641FBCD-D66D-48FF-AA72-8B90BB977354}" srcOrd="2" destOrd="0" presId="urn:microsoft.com/office/officeart/2005/8/layout/vList2"/>
    <dgm:cxn modelId="{AF7F663E-3F3B-41D4-B95B-35FA21F4416B}" type="presParOf" srcId="{5A234CA6-0370-4CCE-81E3-F2F4CCE5AC61}" destId="{C6478630-4685-411A-9A04-B4CFE52698D0}" srcOrd="3" destOrd="0" presId="urn:microsoft.com/office/officeart/2005/8/layout/vList2"/>
    <dgm:cxn modelId="{CF708246-CBE6-42B9-A5C5-C8F03F45A81C}" type="presParOf" srcId="{5A234CA6-0370-4CCE-81E3-F2F4CCE5AC61}" destId="{35DEAA85-F335-4CC9-9AE1-9BD41A4AEA83}" srcOrd="4" destOrd="0" presId="urn:microsoft.com/office/officeart/2005/8/layout/vList2"/>
    <dgm:cxn modelId="{DF94C1C8-7A20-4026-A2B8-07DFBB8AFF47}" type="presParOf" srcId="{5A234CA6-0370-4CCE-81E3-F2F4CCE5AC61}" destId="{87544423-6A97-47B2-9B55-B2B60191C7D2}" srcOrd="5" destOrd="0" presId="urn:microsoft.com/office/officeart/2005/8/layout/vList2"/>
    <dgm:cxn modelId="{D5C29AAE-63CD-4F7F-A2F2-476F6DD6CD5D}" type="presParOf" srcId="{5A234CA6-0370-4CCE-81E3-F2F4CCE5AC61}" destId="{5DB26342-9A2A-40FC-A0A6-0965972D755D}" srcOrd="6" destOrd="0" presId="urn:microsoft.com/office/officeart/2005/8/layout/vList2"/>
    <dgm:cxn modelId="{AD22CB23-C57C-4DA0-8661-2C1F25A4AAED}" type="presParOf" srcId="{5A234CA6-0370-4CCE-81E3-F2F4CCE5AC61}" destId="{06CA2176-B277-49FF-ABF9-FE988BC2F0E0}" srcOrd="7" destOrd="0" presId="urn:microsoft.com/office/officeart/2005/8/layout/vList2"/>
    <dgm:cxn modelId="{88D082C7-99DD-4A4E-8A0C-90540C049B29}" type="presParOf" srcId="{5A234CA6-0370-4CCE-81E3-F2F4CCE5AC61}" destId="{D3EFF917-9972-45AF-B09F-6FD3A23715AE}"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C1063F-79BC-4451-8309-63675776A883}"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s-ES"/>
        </a:p>
      </dgm:t>
    </dgm:pt>
    <dgm:pt modelId="{AD99B026-2416-4875-9C56-17ED0B22E78B}">
      <dgm:prSet phldrT="[Texto]" custT="1"/>
      <dgm:spPr/>
      <dgm:t>
        <a:bodyPr/>
        <a:lstStyle/>
        <a:p>
          <a:r>
            <a:rPr lang="es-ES" sz="1800" dirty="0" smtClean="0">
              <a:latin typeface="+mn-lt"/>
            </a:rPr>
            <a:t>16 I/O</a:t>
          </a:r>
        </a:p>
        <a:p>
          <a:r>
            <a:rPr lang="es-ES" sz="1800" dirty="0" smtClean="0">
              <a:latin typeface="+mn-lt"/>
            </a:rPr>
            <a:t>Digital</a:t>
          </a:r>
          <a:endParaRPr lang="es-ES" sz="1800" dirty="0">
            <a:latin typeface="+mn-lt"/>
          </a:endParaRPr>
        </a:p>
      </dgm:t>
    </dgm:pt>
    <dgm:pt modelId="{E39C8430-555E-45F2-923C-A19260C15069}" type="parTrans" cxnId="{5B9DEFB7-390F-452A-B0C7-8D70C99AF1C7}">
      <dgm:prSet/>
      <dgm:spPr/>
      <dgm:t>
        <a:bodyPr/>
        <a:lstStyle/>
        <a:p>
          <a:endParaRPr lang="es-ES"/>
        </a:p>
      </dgm:t>
    </dgm:pt>
    <dgm:pt modelId="{AE0449F4-D34F-4A81-A624-168FC3927D11}" type="sibTrans" cxnId="{5B9DEFB7-390F-452A-B0C7-8D70C99AF1C7}">
      <dgm:prSet custT="1"/>
      <dgm:spPr/>
      <dgm:t>
        <a:bodyPr/>
        <a:lstStyle/>
        <a:p>
          <a:r>
            <a:rPr lang="es-ES" sz="2000" dirty="0" smtClean="0">
              <a:latin typeface="+mn-lt"/>
            </a:rPr>
            <a:t>Memoria </a:t>
          </a:r>
        </a:p>
        <a:p>
          <a:r>
            <a:rPr lang="es-ES" sz="2000" dirty="0" smtClean="0">
              <a:latin typeface="+mn-lt"/>
            </a:rPr>
            <a:t>Hasta</a:t>
          </a:r>
        </a:p>
        <a:p>
          <a:r>
            <a:rPr lang="es-ES" sz="2000" dirty="0" smtClean="0">
              <a:latin typeface="+mn-lt"/>
            </a:rPr>
            <a:t> 8 Kb</a:t>
          </a:r>
          <a:endParaRPr lang="es-ES" sz="2000" dirty="0">
            <a:latin typeface="+mn-lt"/>
          </a:endParaRPr>
        </a:p>
      </dgm:t>
    </dgm:pt>
    <dgm:pt modelId="{602A61A6-9EFF-44A2-8C1C-8E6F78DF56E8}">
      <dgm:prSet phldrT="[Texto]" custT="1"/>
      <dgm:spPr/>
      <dgm:t>
        <a:bodyPr/>
        <a:lstStyle/>
        <a:p>
          <a:r>
            <a:rPr lang="es-ES" sz="1800" dirty="0" smtClean="0">
              <a:latin typeface="+mn-lt"/>
            </a:rPr>
            <a:t>Características</a:t>
          </a:r>
          <a:endParaRPr lang="es-ES" sz="1800" dirty="0">
            <a:latin typeface="+mn-lt"/>
          </a:endParaRPr>
        </a:p>
      </dgm:t>
    </dgm:pt>
    <dgm:pt modelId="{8FF4A235-A908-4864-A37D-B92471E244D3}" type="parTrans" cxnId="{766759AD-0A0B-45F9-966A-452F71022CA7}">
      <dgm:prSet/>
      <dgm:spPr/>
      <dgm:t>
        <a:bodyPr/>
        <a:lstStyle/>
        <a:p>
          <a:endParaRPr lang="es-ES"/>
        </a:p>
      </dgm:t>
    </dgm:pt>
    <dgm:pt modelId="{5945EE3A-84B7-4FB3-A957-FE3D862145FA}" type="sibTrans" cxnId="{766759AD-0A0B-45F9-966A-452F71022CA7}">
      <dgm:prSet custT="1"/>
      <dgm:spPr/>
      <dgm:t>
        <a:bodyPr/>
        <a:lstStyle/>
        <a:p>
          <a:endParaRPr lang="es-ES" sz="1200">
            <a:latin typeface="+mn-lt"/>
          </a:endParaRPr>
        </a:p>
      </dgm:t>
    </dgm:pt>
    <dgm:pt modelId="{7CD381CD-D767-4211-916A-69FC252345FA}">
      <dgm:prSet phldrT="[Texto]" custT="1"/>
      <dgm:spPr/>
      <dgm:t>
        <a:bodyPr/>
        <a:lstStyle/>
        <a:p>
          <a:r>
            <a:rPr lang="es-ES" sz="1800" dirty="0" smtClean="0">
              <a:latin typeface="+mn-lt"/>
            </a:rPr>
            <a:t>Puertos RS 232</a:t>
          </a:r>
          <a:endParaRPr lang="es-ES" sz="1800" dirty="0">
            <a:latin typeface="+mn-lt"/>
          </a:endParaRPr>
        </a:p>
      </dgm:t>
    </dgm:pt>
    <dgm:pt modelId="{C300A177-1F28-447E-A56B-6D05C12218E4}" type="parTrans" cxnId="{FFA4D386-0C86-4894-9737-00DB8D9C55FF}">
      <dgm:prSet/>
      <dgm:spPr/>
      <dgm:t>
        <a:bodyPr/>
        <a:lstStyle/>
        <a:p>
          <a:endParaRPr lang="es-ES"/>
        </a:p>
      </dgm:t>
    </dgm:pt>
    <dgm:pt modelId="{6A6E26DC-0B17-4C91-A025-15811DE38599}" type="sibTrans" cxnId="{FFA4D386-0C86-4894-9737-00DB8D9C55FF}">
      <dgm:prSet custT="1"/>
      <dgm:spPr/>
      <dgm:t>
        <a:bodyPr/>
        <a:lstStyle/>
        <a:p>
          <a:r>
            <a:rPr lang="es-ES" sz="1800" dirty="0" smtClean="0">
              <a:latin typeface="+mn-lt"/>
            </a:rPr>
            <a:t>2 entradas de corriente y voltaje</a:t>
          </a:r>
          <a:endParaRPr lang="es-ES" sz="1800" dirty="0">
            <a:latin typeface="+mn-lt"/>
          </a:endParaRPr>
        </a:p>
      </dgm:t>
    </dgm:pt>
    <dgm:pt modelId="{AB28A837-E4CE-47ED-B562-40930BD7B3CD}" type="pres">
      <dgm:prSet presAssocID="{F5C1063F-79BC-4451-8309-63675776A883}" presName="Name0" presStyleCnt="0">
        <dgm:presLayoutVars>
          <dgm:chMax/>
          <dgm:chPref/>
          <dgm:dir/>
          <dgm:animLvl val="lvl"/>
        </dgm:presLayoutVars>
      </dgm:prSet>
      <dgm:spPr/>
      <dgm:t>
        <a:bodyPr/>
        <a:lstStyle/>
        <a:p>
          <a:endParaRPr lang="es-ES"/>
        </a:p>
      </dgm:t>
    </dgm:pt>
    <dgm:pt modelId="{CA11519B-788E-4311-BCB1-C568ACE6F360}" type="pres">
      <dgm:prSet presAssocID="{AD99B026-2416-4875-9C56-17ED0B22E78B}" presName="composite" presStyleCnt="0"/>
      <dgm:spPr/>
    </dgm:pt>
    <dgm:pt modelId="{40D0D156-D143-4A3A-A605-6727639AA8B6}" type="pres">
      <dgm:prSet presAssocID="{AD99B026-2416-4875-9C56-17ED0B22E78B}" presName="Parent1" presStyleLbl="node1" presStyleIdx="0" presStyleCnt="6">
        <dgm:presLayoutVars>
          <dgm:chMax val="1"/>
          <dgm:chPref val="1"/>
          <dgm:bulletEnabled val="1"/>
        </dgm:presLayoutVars>
      </dgm:prSet>
      <dgm:spPr/>
      <dgm:t>
        <a:bodyPr/>
        <a:lstStyle/>
        <a:p>
          <a:endParaRPr lang="es-ES"/>
        </a:p>
      </dgm:t>
    </dgm:pt>
    <dgm:pt modelId="{3F48FE1B-D7D0-41E1-B7A4-2A90E6512CE0}" type="pres">
      <dgm:prSet presAssocID="{AD99B026-2416-4875-9C56-17ED0B22E78B}" presName="Childtext1" presStyleLbl="revTx" presStyleIdx="0" presStyleCnt="3">
        <dgm:presLayoutVars>
          <dgm:chMax val="0"/>
          <dgm:chPref val="0"/>
          <dgm:bulletEnabled val="1"/>
        </dgm:presLayoutVars>
      </dgm:prSet>
      <dgm:spPr/>
      <dgm:t>
        <a:bodyPr/>
        <a:lstStyle/>
        <a:p>
          <a:endParaRPr lang="es-ES"/>
        </a:p>
      </dgm:t>
    </dgm:pt>
    <dgm:pt modelId="{BFA04EE1-2CA8-4C4F-99A9-BAC901E98832}" type="pres">
      <dgm:prSet presAssocID="{AD99B026-2416-4875-9C56-17ED0B22E78B}" presName="BalanceSpacing" presStyleCnt="0"/>
      <dgm:spPr/>
    </dgm:pt>
    <dgm:pt modelId="{2832DCCD-BCB1-4842-B60A-B57E380CCD6A}" type="pres">
      <dgm:prSet presAssocID="{AD99B026-2416-4875-9C56-17ED0B22E78B}" presName="BalanceSpacing1" presStyleCnt="0"/>
      <dgm:spPr/>
    </dgm:pt>
    <dgm:pt modelId="{6D7AE9E8-9B18-4489-9E37-FC16EE7EFF92}" type="pres">
      <dgm:prSet presAssocID="{AE0449F4-D34F-4A81-A624-168FC3927D11}" presName="Accent1Text" presStyleLbl="node1" presStyleIdx="1" presStyleCnt="6"/>
      <dgm:spPr/>
      <dgm:t>
        <a:bodyPr/>
        <a:lstStyle/>
        <a:p>
          <a:endParaRPr lang="es-ES"/>
        </a:p>
      </dgm:t>
    </dgm:pt>
    <dgm:pt modelId="{C4C7B4AE-257C-477E-9FB7-7F15E7C4818C}" type="pres">
      <dgm:prSet presAssocID="{AE0449F4-D34F-4A81-A624-168FC3927D11}" presName="spaceBetweenRectangles" presStyleCnt="0"/>
      <dgm:spPr/>
    </dgm:pt>
    <dgm:pt modelId="{D82286AD-B434-46F4-986F-38613CE847C9}" type="pres">
      <dgm:prSet presAssocID="{602A61A6-9EFF-44A2-8C1C-8E6F78DF56E8}" presName="composite" presStyleCnt="0"/>
      <dgm:spPr/>
    </dgm:pt>
    <dgm:pt modelId="{65E71913-7871-4BD7-8401-253EE97E2F4D}" type="pres">
      <dgm:prSet presAssocID="{602A61A6-9EFF-44A2-8C1C-8E6F78DF56E8}" presName="Parent1" presStyleLbl="node1" presStyleIdx="2" presStyleCnt="6" custScaleX="144540">
        <dgm:presLayoutVars>
          <dgm:chMax val="1"/>
          <dgm:chPref val="1"/>
          <dgm:bulletEnabled val="1"/>
        </dgm:presLayoutVars>
      </dgm:prSet>
      <dgm:spPr/>
      <dgm:t>
        <a:bodyPr/>
        <a:lstStyle/>
        <a:p>
          <a:endParaRPr lang="es-ES"/>
        </a:p>
      </dgm:t>
    </dgm:pt>
    <dgm:pt modelId="{BDEC9CF0-8F39-48A3-895E-0A12F54BA5B3}" type="pres">
      <dgm:prSet presAssocID="{602A61A6-9EFF-44A2-8C1C-8E6F78DF56E8}" presName="Childtext1" presStyleLbl="revTx" presStyleIdx="1" presStyleCnt="3">
        <dgm:presLayoutVars>
          <dgm:chMax val="0"/>
          <dgm:chPref val="0"/>
          <dgm:bulletEnabled val="1"/>
        </dgm:presLayoutVars>
      </dgm:prSet>
      <dgm:spPr/>
      <dgm:t>
        <a:bodyPr/>
        <a:lstStyle/>
        <a:p>
          <a:endParaRPr lang="es-ES"/>
        </a:p>
      </dgm:t>
    </dgm:pt>
    <dgm:pt modelId="{38CA7090-7FB1-4FD9-9FD9-5849D97557FC}" type="pres">
      <dgm:prSet presAssocID="{602A61A6-9EFF-44A2-8C1C-8E6F78DF56E8}" presName="BalanceSpacing" presStyleCnt="0"/>
      <dgm:spPr/>
    </dgm:pt>
    <dgm:pt modelId="{247E78F1-8819-4809-85F1-E87FFE8EA3DA}" type="pres">
      <dgm:prSet presAssocID="{602A61A6-9EFF-44A2-8C1C-8E6F78DF56E8}" presName="BalanceSpacing1" presStyleCnt="0"/>
      <dgm:spPr/>
    </dgm:pt>
    <dgm:pt modelId="{23EFA9BA-DE8E-4BD7-9A08-CC3BDAD5173C}" type="pres">
      <dgm:prSet presAssocID="{5945EE3A-84B7-4FB3-A957-FE3D862145FA}" presName="Accent1Text" presStyleLbl="node1" presStyleIdx="3" presStyleCnt="6" custLinFactNeighborX="17586" custLinFactNeighborY="-4237"/>
      <dgm:spPr/>
      <dgm:t>
        <a:bodyPr/>
        <a:lstStyle/>
        <a:p>
          <a:endParaRPr lang="es-ES"/>
        </a:p>
      </dgm:t>
    </dgm:pt>
    <dgm:pt modelId="{C124AE2B-ED67-4F7A-BBD2-30448DA15F17}" type="pres">
      <dgm:prSet presAssocID="{5945EE3A-84B7-4FB3-A957-FE3D862145FA}" presName="spaceBetweenRectangles" presStyleCnt="0"/>
      <dgm:spPr/>
    </dgm:pt>
    <dgm:pt modelId="{2BBDCF93-DC06-44DA-9754-76A4A666851C}" type="pres">
      <dgm:prSet presAssocID="{7CD381CD-D767-4211-916A-69FC252345FA}" presName="composite" presStyleCnt="0"/>
      <dgm:spPr/>
    </dgm:pt>
    <dgm:pt modelId="{EE5F9681-83E3-435A-A854-623D2F6EE668}" type="pres">
      <dgm:prSet presAssocID="{7CD381CD-D767-4211-916A-69FC252345FA}" presName="Parent1" presStyleLbl="node1" presStyleIdx="4" presStyleCnt="6">
        <dgm:presLayoutVars>
          <dgm:chMax val="1"/>
          <dgm:chPref val="1"/>
          <dgm:bulletEnabled val="1"/>
        </dgm:presLayoutVars>
      </dgm:prSet>
      <dgm:spPr/>
      <dgm:t>
        <a:bodyPr/>
        <a:lstStyle/>
        <a:p>
          <a:endParaRPr lang="es-ES"/>
        </a:p>
      </dgm:t>
    </dgm:pt>
    <dgm:pt modelId="{F4AF0417-DC8A-4B7E-B364-E76B710B044E}" type="pres">
      <dgm:prSet presAssocID="{7CD381CD-D767-4211-916A-69FC252345FA}" presName="Childtext1" presStyleLbl="revTx" presStyleIdx="2" presStyleCnt="3">
        <dgm:presLayoutVars>
          <dgm:chMax val="0"/>
          <dgm:chPref val="0"/>
          <dgm:bulletEnabled val="1"/>
        </dgm:presLayoutVars>
      </dgm:prSet>
      <dgm:spPr/>
      <dgm:t>
        <a:bodyPr/>
        <a:lstStyle/>
        <a:p>
          <a:endParaRPr lang="es-ES"/>
        </a:p>
      </dgm:t>
    </dgm:pt>
    <dgm:pt modelId="{533E3F01-98C2-4368-9B96-23F4BB27138E}" type="pres">
      <dgm:prSet presAssocID="{7CD381CD-D767-4211-916A-69FC252345FA}" presName="BalanceSpacing" presStyleCnt="0"/>
      <dgm:spPr/>
    </dgm:pt>
    <dgm:pt modelId="{FC232324-EDC2-4B8D-839F-32BF9728C0F2}" type="pres">
      <dgm:prSet presAssocID="{7CD381CD-D767-4211-916A-69FC252345FA}" presName="BalanceSpacing1" presStyleCnt="0"/>
      <dgm:spPr/>
    </dgm:pt>
    <dgm:pt modelId="{00680484-0070-413E-A1A4-F568E9EF2B20}" type="pres">
      <dgm:prSet presAssocID="{6A6E26DC-0B17-4C91-A025-15811DE38599}" presName="Accent1Text" presStyleLbl="node1" presStyleIdx="5" presStyleCnt="6"/>
      <dgm:spPr/>
      <dgm:t>
        <a:bodyPr/>
        <a:lstStyle/>
        <a:p>
          <a:endParaRPr lang="es-ES"/>
        </a:p>
      </dgm:t>
    </dgm:pt>
  </dgm:ptLst>
  <dgm:cxnLst>
    <dgm:cxn modelId="{5B9DEFB7-390F-452A-B0C7-8D70C99AF1C7}" srcId="{F5C1063F-79BC-4451-8309-63675776A883}" destId="{AD99B026-2416-4875-9C56-17ED0B22E78B}" srcOrd="0" destOrd="0" parTransId="{E39C8430-555E-45F2-923C-A19260C15069}" sibTransId="{AE0449F4-D34F-4A81-A624-168FC3927D11}"/>
    <dgm:cxn modelId="{840B0144-73A5-43C8-A2EE-A41D6B91AE11}" type="presOf" srcId="{AD99B026-2416-4875-9C56-17ED0B22E78B}" destId="{40D0D156-D143-4A3A-A605-6727639AA8B6}" srcOrd="0" destOrd="0" presId="urn:microsoft.com/office/officeart/2008/layout/AlternatingHexagons"/>
    <dgm:cxn modelId="{08CD7D17-3318-4A8B-A421-566A4D6975B8}" type="presOf" srcId="{F5C1063F-79BC-4451-8309-63675776A883}" destId="{AB28A837-E4CE-47ED-B562-40930BD7B3CD}" srcOrd="0" destOrd="0" presId="urn:microsoft.com/office/officeart/2008/layout/AlternatingHexagons"/>
    <dgm:cxn modelId="{577B3EF9-63CB-43AF-97F1-E6A14362F4A8}" type="presOf" srcId="{602A61A6-9EFF-44A2-8C1C-8E6F78DF56E8}" destId="{65E71913-7871-4BD7-8401-253EE97E2F4D}" srcOrd="0" destOrd="0" presId="urn:microsoft.com/office/officeart/2008/layout/AlternatingHexagons"/>
    <dgm:cxn modelId="{766759AD-0A0B-45F9-966A-452F71022CA7}" srcId="{F5C1063F-79BC-4451-8309-63675776A883}" destId="{602A61A6-9EFF-44A2-8C1C-8E6F78DF56E8}" srcOrd="1" destOrd="0" parTransId="{8FF4A235-A908-4864-A37D-B92471E244D3}" sibTransId="{5945EE3A-84B7-4FB3-A957-FE3D862145FA}"/>
    <dgm:cxn modelId="{82345ABD-D6E2-4AF2-BBC5-6F639ECED9DA}" type="presOf" srcId="{6A6E26DC-0B17-4C91-A025-15811DE38599}" destId="{00680484-0070-413E-A1A4-F568E9EF2B20}" srcOrd="0" destOrd="0" presId="urn:microsoft.com/office/officeart/2008/layout/AlternatingHexagons"/>
    <dgm:cxn modelId="{9F92C6E1-E7C6-44AC-900C-8D6C78096F0C}" type="presOf" srcId="{AE0449F4-D34F-4A81-A624-168FC3927D11}" destId="{6D7AE9E8-9B18-4489-9E37-FC16EE7EFF92}" srcOrd="0" destOrd="0" presId="urn:microsoft.com/office/officeart/2008/layout/AlternatingHexagons"/>
    <dgm:cxn modelId="{ACA9339E-5EA5-4CA9-8480-6926747E25E0}" type="presOf" srcId="{5945EE3A-84B7-4FB3-A957-FE3D862145FA}" destId="{23EFA9BA-DE8E-4BD7-9A08-CC3BDAD5173C}" srcOrd="0" destOrd="0" presId="urn:microsoft.com/office/officeart/2008/layout/AlternatingHexagons"/>
    <dgm:cxn modelId="{FFA4D386-0C86-4894-9737-00DB8D9C55FF}" srcId="{F5C1063F-79BC-4451-8309-63675776A883}" destId="{7CD381CD-D767-4211-916A-69FC252345FA}" srcOrd="2" destOrd="0" parTransId="{C300A177-1F28-447E-A56B-6D05C12218E4}" sibTransId="{6A6E26DC-0B17-4C91-A025-15811DE38599}"/>
    <dgm:cxn modelId="{C3E30357-52CC-4C6B-BBA7-9E8673465D6C}" type="presOf" srcId="{7CD381CD-D767-4211-916A-69FC252345FA}" destId="{EE5F9681-83E3-435A-A854-623D2F6EE668}" srcOrd="0" destOrd="0" presId="urn:microsoft.com/office/officeart/2008/layout/AlternatingHexagons"/>
    <dgm:cxn modelId="{5A68A0EA-AC22-4EB1-B474-56F5314DF9D1}" type="presParOf" srcId="{AB28A837-E4CE-47ED-B562-40930BD7B3CD}" destId="{CA11519B-788E-4311-BCB1-C568ACE6F360}" srcOrd="0" destOrd="0" presId="urn:microsoft.com/office/officeart/2008/layout/AlternatingHexagons"/>
    <dgm:cxn modelId="{55171853-0EB0-4CE6-B7AB-8C6115434FD1}" type="presParOf" srcId="{CA11519B-788E-4311-BCB1-C568ACE6F360}" destId="{40D0D156-D143-4A3A-A605-6727639AA8B6}" srcOrd="0" destOrd="0" presId="urn:microsoft.com/office/officeart/2008/layout/AlternatingHexagons"/>
    <dgm:cxn modelId="{1319D99E-D607-477F-A391-AC45CA0A337A}" type="presParOf" srcId="{CA11519B-788E-4311-BCB1-C568ACE6F360}" destId="{3F48FE1B-D7D0-41E1-B7A4-2A90E6512CE0}" srcOrd="1" destOrd="0" presId="urn:microsoft.com/office/officeart/2008/layout/AlternatingHexagons"/>
    <dgm:cxn modelId="{1DB1518A-7CF2-4244-B159-08F08B07644D}" type="presParOf" srcId="{CA11519B-788E-4311-BCB1-C568ACE6F360}" destId="{BFA04EE1-2CA8-4C4F-99A9-BAC901E98832}" srcOrd="2" destOrd="0" presId="urn:microsoft.com/office/officeart/2008/layout/AlternatingHexagons"/>
    <dgm:cxn modelId="{51F8586E-076E-4658-9AE4-75AB37E3F85B}" type="presParOf" srcId="{CA11519B-788E-4311-BCB1-C568ACE6F360}" destId="{2832DCCD-BCB1-4842-B60A-B57E380CCD6A}" srcOrd="3" destOrd="0" presId="urn:microsoft.com/office/officeart/2008/layout/AlternatingHexagons"/>
    <dgm:cxn modelId="{C0401E88-D9FB-4AE1-B14D-5D7C9B6DE8E2}" type="presParOf" srcId="{CA11519B-788E-4311-BCB1-C568ACE6F360}" destId="{6D7AE9E8-9B18-4489-9E37-FC16EE7EFF92}" srcOrd="4" destOrd="0" presId="urn:microsoft.com/office/officeart/2008/layout/AlternatingHexagons"/>
    <dgm:cxn modelId="{504420C4-AF16-4B55-B0F7-DB2E9284D15F}" type="presParOf" srcId="{AB28A837-E4CE-47ED-B562-40930BD7B3CD}" destId="{C4C7B4AE-257C-477E-9FB7-7F15E7C4818C}" srcOrd="1" destOrd="0" presId="urn:microsoft.com/office/officeart/2008/layout/AlternatingHexagons"/>
    <dgm:cxn modelId="{8E319358-0091-40CF-8A62-0113EE9C38D7}" type="presParOf" srcId="{AB28A837-E4CE-47ED-B562-40930BD7B3CD}" destId="{D82286AD-B434-46F4-986F-38613CE847C9}" srcOrd="2" destOrd="0" presId="urn:microsoft.com/office/officeart/2008/layout/AlternatingHexagons"/>
    <dgm:cxn modelId="{D460434D-31B1-42A4-953A-48C62D811D77}" type="presParOf" srcId="{D82286AD-B434-46F4-986F-38613CE847C9}" destId="{65E71913-7871-4BD7-8401-253EE97E2F4D}" srcOrd="0" destOrd="0" presId="urn:microsoft.com/office/officeart/2008/layout/AlternatingHexagons"/>
    <dgm:cxn modelId="{4B264C5E-B067-45FA-BFE1-3EA1A6E2298E}" type="presParOf" srcId="{D82286AD-B434-46F4-986F-38613CE847C9}" destId="{BDEC9CF0-8F39-48A3-895E-0A12F54BA5B3}" srcOrd="1" destOrd="0" presId="urn:microsoft.com/office/officeart/2008/layout/AlternatingHexagons"/>
    <dgm:cxn modelId="{1F63BDDA-2E0B-441F-A9BE-F2251D294319}" type="presParOf" srcId="{D82286AD-B434-46F4-986F-38613CE847C9}" destId="{38CA7090-7FB1-4FD9-9FD9-5849D97557FC}" srcOrd="2" destOrd="0" presId="urn:microsoft.com/office/officeart/2008/layout/AlternatingHexagons"/>
    <dgm:cxn modelId="{FE6A0931-E448-4BF2-B72D-33A3B208BFDD}" type="presParOf" srcId="{D82286AD-B434-46F4-986F-38613CE847C9}" destId="{247E78F1-8819-4809-85F1-E87FFE8EA3DA}" srcOrd="3" destOrd="0" presId="urn:microsoft.com/office/officeart/2008/layout/AlternatingHexagons"/>
    <dgm:cxn modelId="{082A92DD-DFDF-49F7-AC33-7133D5168F11}" type="presParOf" srcId="{D82286AD-B434-46F4-986F-38613CE847C9}" destId="{23EFA9BA-DE8E-4BD7-9A08-CC3BDAD5173C}" srcOrd="4" destOrd="0" presId="urn:microsoft.com/office/officeart/2008/layout/AlternatingHexagons"/>
    <dgm:cxn modelId="{139F15CB-6C6C-409D-9039-1488973D5128}" type="presParOf" srcId="{AB28A837-E4CE-47ED-B562-40930BD7B3CD}" destId="{C124AE2B-ED67-4F7A-BBD2-30448DA15F17}" srcOrd="3" destOrd="0" presId="urn:microsoft.com/office/officeart/2008/layout/AlternatingHexagons"/>
    <dgm:cxn modelId="{7DA5F622-8A56-4CCE-A96E-FCDB35F0ECFC}" type="presParOf" srcId="{AB28A837-E4CE-47ED-B562-40930BD7B3CD}" destId="{2BBDCF93-DC06-44DA-9754-76A4A666851C}" srcOrd="4" destOrd="0" presId="urn:microsoft.com/office/officeart/2008/layout/AlternatingHexagons"/>
    <dgm:cxn modelId="{09A13BDB-59A2-42E9-A182-075204E6F542}" type="presParOf" srcId="{2BBDCF93-DC06-44DA-9754-76A4A666851C}" destId="{EE5F9681-83E3-435A-A854-623D2F6EE668}" srcOrd="0" destOrd="0" presId="urn:microsoft.com/office/officeart/2008/layout/AlternatingHexagons"/>
    <dgm:cxn modelId="{55ACA6EA-2201-415E-8D2D-7377640F2D0B}" type="presParOf" srcId="{2BBDCF93-DC06-44DA-9754-76A4A666851C}" destId="{F4AF0417-DC8A-4B7E-B364-E76B710B044E}" srcOrd="1" destOrd="0" presId="urn:microsoft.com/office/officeart/2008/layout/AlternatingHexagons"/>
    <dgm:cxn modelId="{47CB6E4C-7516-4629-8279-675D2451B7B7}" type="presParOf" srcId="{2BBDCF93-DC06-44DA-9754-76A4A666851C}" destId="{533E3F01-98C2-4368-9B96-23F4BB27138E}" srcOrd="2" destOrd="0" presId="urn:microsoft.com/office/officeart/2008/layout/AlternatingHexagons"/>
    <dgm:cxn modelId="{F92FC696-8949-484F-9474-D9CE5B191346}" type="presParOf" srcId="{2BBDCF93-DC06-44DA-9754-76A4A666851C}" destId="{FC232324-EDC2-4B8D-839F-32BF9728C0F2}" srcOrd="3" destOrd="0" presId="urn:microsoft.com/office/officeart/2008/layout/AlternatingHexagons"/>
    <dgm:cxn modelId="{CB5530ED-EEC8-4CE9-BE0C-E84F2A536980}" type="presParOf" srcId="{2BBDCF93-DC06-44DA-9754-76A4A666851C}" destId="{00680484-0070-413E-A1A4-F568E9EF2B20}" srcOrd="4" destOrd="0" presId="urn:microsoft.com/office/officeart/2008/layout/AlternatingHexagon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708FEB-0FDA-4091-8005-43EBE49D465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753D1753-FA1B-44EA-B879-9F92A3733189}">
      <dgm:prSet phldrT="[Texto]" custT="1"/>
      <dgm:spPr/>
      <dgm:t>
        <a:bodyPr/>
        <a:lstStyle/>
        <a:p>
          <a:r>
            <a:rPr lang="es-ES" sz="2000" dirty="0" smtClean="0"/>
            <a:t>pH</a:t>
          </a:r>
          <a:endParaRPr lang="es-ES" sz="2000" dirty="0"/>
        </a:p>
      </dgm:t>
    </dgm:pt>
    <dgm:pt modelId="{199FDF77-DF1C-430A-A98C-AB3669B5782C}" type="parTrans" cxnId="{C48919C7-7CA4-4529-A8B3-7AAC56647F19}">
      <dgm:prSet/>
      <dgm:spPr/>
      <dgm:t>
        <a:bodyPr/>
        <a:lstStyle/>
        <a:p>
          <a:endParaRPr lang="es-ES"/>
        </a:p>
      </dgm:t>
    </dgm:pt>
    <dgm:pt modelId="{08D82FF1-7B87-4BF5-9F28-E3E48B1A29F5}" type="sibTrans" cxnId="{C48919C7-7CA4-4529-A8B3-7AAC56647F19}">
      <dgm:prSet/>
      <dgm:spPr/>
      <dgm:t>
        <a:bodyPr/>
        <a:lstStyle/>
        <a:p>
          <a:endParaRPr lang="es-ES"/>
        </a:p>
      </dgm:t>
    </dgm:pt>
    <dgm:pt modelId="{98FA6EBF-D198-44F7-BCCF-D173428CB63A}">
      <dgm:prSet phldrT="[Texto]" custT="1"/>
      <dgm:spPr/>
      <dgm:t>
        <a:bodyPr/>
        <a:lstStyle/>
        <a:p>
          <a:r>
            <a:rPr lang="es-ES" sz="2000" dirty="0" smtClean="0"/>
            <a:t>DQO</a:t>
          </a:r>
          <a:endParaRPr lang="es-ES" sz="2000" dirty="0"/>
        </a:p>
      </dgm:t>
    </dgm:pt>
    <dgm:pt modelId="{DF38A36E-A69A-429A-8AD0-363BC8CE1722}" type="parTrans" cxnId="{4B273B6C-74EB-41F0-9026-2838CF1BED1C}">
      <dgm:prSet/>
      <dgm:spPr/>
      <dgm:t>
        <a:bodyPr/>
        <a:lstStyle/>
        <a:p>
          <a:endParaRPr lang="es-ES"/>
        </a:p>
      </dgm:t>
    </dgm:pt>
    <dgm:pt modelId="{33AF0D5A-5A6A-4FC0-A4C1-F17D7CCC06CE}" type="sibTrans" cxnId="{4B273B6C-74EB-41F0-9026-2838CF1BED1C}">
      <dgm:prSet/>
      <dgm:spPr/>
      <dgm:t>
        <a:bodyPr/>
        <a:lstStyle/>
        <a:p>
          <a:endParaRPr lang="es-ES"/>
        </a:p>
      </dgm:t>
    </dgm:pt>
    <dgm:pt modelId="{09C78037-8FD1-4C7E-A08E-3E406E39D89B}">
      <dgm:prSet phldrT="[Texto]" custT="1"/>
      <dgm:spPr/>
      <dgm:t>
        <a:bodyPr/>
        <a:lstStyle/>
        <a:p>
          <a:r>
            <a:rPr lang="es-ES" sz="2000" dirty="0" smtClean="0"/>
            <a:t>Alimentación 24 VDC</a:t>
          </a:r>
          <a:endParaRPr lang="es-ES" sz="2000" dirty="0"/>
        </a:p>
      </dgm:t>
    </dgm:pt>
    <dgm:pt modelId="{D4390125-4F8D-465D-9A4C-99A2421F7E88}" type="parTrans" cxnId="{FF9D878E-EA68-46F2-BA16-2AE39A0DBC15}">
      <dgm:prSet/>
      <dgm:spPr/>
      <dgm:t>
        <a:bodyPr/>
        <a:lstStyle/>
        <a:p>
          <a:endParaRPr lang="es-ES"/>
        </a:p>
      </dgm:t>
    </dgm:pt>
    <dgm:pt modelId="{933F818A-E18B-45EE-95DB-8DDFB16FDF25}" type="sibTrans" cxnId="{FF9D878E-EA68-46F2-BA16-2AE39A0DBC15}">
      <dgm:prSet/>
      <dgm:spPr/>
      <dgm:t>
        <a:bodyPr/>
        <a:lstStyle/>
        <a:p>
          <a:endParaRPr lang="es-ES"/>
        </a:p>
      </dgm:t>
    </dgm:pt>
    <dgm:pt modelId="{D0DDA8B0-1651-43DC-8938-DD46C51F5E25}">
      <dgm:prSet phldrT="[Texto]" custT="1"/>
      <dgm:spPr/>
      <dgm:t>
        <a:bodyPr/>
        <a:lstStyle/>
        <a:p>
          <a:r>
            <a:rPr lang="es-ES" sz="2000" dirty="0" smtClean="0"/>
            <a:t>Nivel</a:t>
          </a:r>
          <a:endParaRPr lang="es-ES" sz="2000" dirty="0"/>
        </a:p>
      </dgm:t>
    </dgm:pt>
    <dgm:pt modelId="{E1910CB6-8A1F-4B25-94AB-DDB3D8FD04DA}" type="parTrans" cxnId="{3E72D6BC-6BAD-4F83-96EC-0E19F9AE1B2D}">
      <dgm:prSet/>
      <dgm:spPr/>
      <dgm:t>
        <a:bodyPr/>
        <a:lstStyle/>
        <a:p>
          <a:endParaRPr lang="es-ES"/>
        </a:p>
      </dgm:t>
    </dgm:pt>
    <dgm:pt modelId="{5A853A29-4261-4B82-A780-47342CC51897}" type="sibTrans" cxnId="{3E72D6BC-6BAD-4F83-96EC-0E19F9AE1B2D}">
      <dgm:prSet/>
      <dgm:spPr/>
      <dgm:t>
        <a:bodyPr/>
        <a:lstStyle/>
        <a:p>
          <a:endParaRPr lang="es-ES"/>
        </a:p>
      </dgm:t>
    </dgm:pt>
    <dgm:pt modelId="{90C20F97-FE0E-402C-93F9-015EC787C2B3}">
      <dgm:prSet phldrT="[Texto]" custT="1"/>
      <dgm:spPr/>
      <dgm:t>
        <a:bodyPr/>
        <a:lstStyle/>
        <a:p>
          <a:r>
            <a:rPr lang="es-ES" sz="2000" dirty="0" smtClean="0"/>
            <a:t>Salida de 2 a 4mA.</a:t>
          </a:r>
          <a:endParaRPr lang="es-ES" sz="2000" dirty="0"/>
        </a:p>
      </dgm:t>
    </dgm:pt>
    <dgm:pt modelId="{7E56A6E0-E258-4AA9-AA86-28FEA4DADDFA}" type="parTrans" cxnId="{94E76A58-6292-45CD-9B05-35C034CC715B}">
      <dgm:prSet/>
      <dgm:spPr/>
      <dgm:t>
        <a:bodyPr/>
        <a:lstStyle/>
        <a:p>
          <a:endParaRPr lang="es-ES"/>
        </a:p>
      </dgm:t>
    </dgm:pt>
    <dgm:pt modelId="{A04A26E9-D393-4049-91C1-9168ED528030}" type="sibTrans" cxnId="{94E76A58-6292-45CD-9B05-35C034CC715B}">
      <dgm:prSet/>
      <dgm:spPr/>
      <dgm:t>
        <a:bodyPr/>
        <a:lstStyle/>
        <a:p>
          <a:endParaRPr lang="es-ES"/>
        </a:p>
      </dgm:t>
    </dgm:pt>
    <dgm:pt modelId="{31851842-8030-429A-AB92-140DFAAFCAA2}">
      <dgm:prSet phldrT="[Texto]" custT="1"/>
      <dgm:spPr/>
      <dgm:t>
        <a:bodyPr/>
        <a:lstStyle/>
        <a:p>
          <a:r>
            <a:rPr lang="es-ES" sz="2000" dirty="0" smtClean="0"/>
            <a:t>Separación 100 y 50 </a:t>
          </a:r>
          <a:r>
            <a:rPr lang="es-ES" sz="2000" dirty="0" err="1" smtClean="0"/>
            <a:t>mm.</a:t>
          </a:r>
          <a:endParaRPr lang="es-ES" sz="2000" dirty="0"/>
        </a:p>
      </dgm:t>
    </dgm:pt>
    <dgm:pt modelId="{B6981D0A-EA03-4041-9038-7B9E9FD7E626}" type="parTrans" cxnId="{1E062EB0-CA7E-469B-BDC8-541B1EB07B31}">
      <dgm:prSet/>
      <dgm:spPr/>
      <dgm:t>
        <a:bodyPr/>
        <a:lstStyle/>
        <a:p>
          <a:endParaRPr lang="es-ES"/>
        </a:p>
      </dgm:t>
    </dgm:pt>
    <dgm:pt modelId="{F328275B-36A5-49E0-9C98-9C4A97D8F8FA}" type="sibTrans" cxnId="{1E062EB0-CA7E-469B-BDC8-541B1EB07B31}">
      <dgm:prSet/>
      <dgm:spPr/>
      <dgm:t>
        <a:bodyPr/>
        <a:lstStyle/>
        <a:p>
          <a:endParaRPr lang="es-ES"/>
        </a:p>
      </dgm:t>
    </dgm:pt>
    <dgm:pt modelId="{437F2473-D6A6-4442-87B9-EB511442336F}">
      <dgm:prSet phldrT="[Texto]" custT="1"/>
      <dgm:spPr/>
      <dgm:t>
        <a:bodyPr/>
        <a:lstStyle/>
        <a:p>
          <a:r>
            <a:rPr lang="es-ES" sz="2000" dirty="0" smtClean="0"/>
            <a:t>Salida 5 a 10 V</a:t>
          </a:r>
          <a:endParaRPr lang="es-ES" sz="2000" dirty="0"/>
        </a:p>
      </dgm:t>
    </dgm:pt>
    <dgm:pt modelId="{67A94462-03EB-499E-B047-49779B39FB69}" type="parTrans" cxnId="{9E728F82-BCFB-49CA-B396-612EDD8C6D69}">
      <dgm:prSet/>
      <dgm:spPr/>
      <dgm:t>
        <a:bodyPr/>
        <a:lstStyle/>
        <a:p>
          <a:endParaRPr lang="es-ES"/>
        </a:p>
      </dgm:t>
    </dgm:pt>
    <dgm:pt modelId="{AC4C7BE3-65FA-4AC8-ACDA-2C9D8ECD8979}" type="sibTrans" cxnId="{9E728F82-BCFB-49CA-B396-612EDD8C6D69}">
      <dgm:prSet/>
      <dgm:spPr/>
      <dgm:t>
        <a:bodyPr/>
        <a:lstStyle/>
        <a:p>
          <a:endParaRPr lang="es-ES"/>
        </a:p>
      </dgm:t>
    </dgm:pt>
    <dgm:pt modelId="{7D7A03BE-E791-4CEB-9BB1-AE83A19A368F}">
      <dgm:prSet phldrT="[Texto]" custT="1"/>
      <dgm:spPr/>
      <dgm:t>
        <a:bodyPr/>
        <a:lstStyle/>
        <a:p>
          <a:r>
            <a:rPr lang="es-ES" sz="2000" dirty="0" smtClean="0"/>
            <a:t>Circuito integrado</a:t>
          </a:r>
          <a:endParaRPr lang="es-ES" sz="2000" dirty="0"/>
        </a:p>
      </dgm:t>
    </dgm:pt>
    <dgm:pt modelId="{F8EAC68C-A3F2-4973-B1F6-3F329F4B02DF}" type="parTrans" cxnId="{FC0B32D0-A3F7-449D-B60F-A2D007F16235}">
      <dgm:prSet/>
      <dgm:spPr/>
      <dgm:t>
        <a:bodyPr/>
        <a:lstStyle/>
        <a:p>
          <a:endParaRPr lang="es-ES"/>
        </a:p>
      </dgm:t>
    </dgm:pt>
    <dgm:pt modelId="{B89225AD-7403-48F5-A8BA-5F285A0D78CA}" type="sibTrans" cxnId="{FC0B32D0-A3F7-449D-B60F-A2D007F16235}">
      <dgm:prSet/>
      <dgm:spPr/>
      <dgm:t>
        <a:bodyPr/>
        <a:lstStyle/>
        <a:p>
          <a:endParaRPr lang="es-ES"/>
        </a:p>
      </dgm:t>
    </dgm:pt>
    <dgm:pt modelId="{3DE07C92-7E14-4BF4-B5B8-C037FC5F8544}">
      <dgm:prSet phldrT="[Texto]" custT="1"/>
      <dgm:spPr/>
      <dgm:t>
        <a:bodyPr/>
        <a:lstStyle/>
        <a:p>
          <a:endParaRPr lang="es-ES" sz="2000" dirty="0"/>
        </a:p>
      </dgm:t>
    </dgm:pt>
    <dgm:pt modelId="{68A1D4D3-5C02-41F5-BFB6-0689BB8FAB86}" type="parTrans" cxnId="{82D879A0-32BD-4771-A2DD-18886E60DEF0}">
      <dgm:prSet/>
      <dgm:spPr/>
      <dgm:t>
        <a:bodyPr/>
        <a:lstStyle/>
        <a:p>
          <a:endParaRPr lang="es-ES"/>
        </a:p>
      </dgm:t>
    </dgm:pt>
    <dgm:pt modelId="{6977412F-398A-4414-B95A-0F84C2CE3F79}" type="sibTrans" cxnId="{82D879A0-32BD-4771-A2DD-18886E60DEF0}">
      <dgm:prSet/>
      <dgm:spPr/>
      <dgm:t>
        <a:bodyPr/>
        <a:lstStyle/>
        <a:p>
          <a:endParaRPr lang="es-ES"/>
        </a:p>
      </dgm:t>
    </dgm:pt>
    <dgm:pt modelId="{EF30335F-2986-4281-9A3B-832C0D907149}">
      <dgm:prSet phldrT="[Texto]" custT="1"/>
      <dgm:spPr/>
      <dgm:t>
        <a:bodyPr/>
        <a:lstStyle/>
        <a:p>
          <a:r>
            <a:rPr lang="es-ES" sz="2000" dirty="0" smtClean="0"/>
            <a:t>Rango de 0  a 15000 mg/L.</a:t>
          </a:r>
          <a:endParaRPr lang="es-ES" sz="2000" dirty="0"/>
        </a:p>
      </dgm:t>
    </dgm:pt>
    <dgm:pt modelId="{76EDA9CF-97AC-4328-B3A6-D02F48FA14C5}" type="parTrans" cxnId="{5BD1C89D-CE6A-4865-82E2-45F071F52BFE}">
      <dgm:prSet/>
      <dgm:spPr/>
      <dgm:t>
        <a:bodyPr/>
        <a:lstStyle/>
        <a:p>
          <a:endParaRPr lang="es-ES"/>
        </a:p>
      </dgm:t>
    </dgm:pt>
    <dgm:pt modelId="{563901A5-587D-45B3-967C-D6BF3AF00B5B}" type="sibTrans" cxnId="{5BD1C89D-CE6A-4865-82E2-45F071F52BFE}">
      <dgm:prSet/>
      <dgm:spPr/>
      <dgm:t>
        <a:bodyPr/>
        <a:lstStyle/>
        <a:p>
          <a:endParaRPr lang="es-ES"/>
        </a:p>
      </dgm:t>
    </dgm:pt>
    <dgm:pt modelId="{986119B7-BF69-4A3A-A359-64F20A10ADD3}">
      <dgm:prSet phldrT="[Texto]" custT="1"/>
      <dgm:spPr/>
      <dgm:t>
        <a:bodyPr/>
        <a:lstStyle/>
        <a:p>
          <a:r>
            <a:rPr lang="es-ES" sz="2000" dirty="0" smtClean="0"/>
            <a:t>Salida de 4-20 </a:t>
          </a:r>
          <a:r>
            <a:rPr lang="es-ES" sz="2000" dirty="0" err="1" smtClean="0"/>
            <a:t>mA</a:t>
          </a:r>
          <a:endParaRPr lang="es-ES" sz="2000" dirty="0"/>
        </a:p>
      </dgm:t>
    </dgm:pt>
    <dgm:pt modelId="{AF6C4029-4923-4960-831B-CD8F4FE7E820}" type="parTrans" cxnId="{E2D823AE-BE53-4D51-AA5D-F1B676D87A1E}">
      <dgm:prSet/>
      <dgm:spPr/>
      <dgm:t>
        <a:bodyPr/>
        <a:lstStyle/>
        <a:p>
          <a:endParaRPr lang="es-ES"/>
        </a:p>
      </dgm:t>
    </dgm:pt>
    <dgm:pt modelId="{B9BA438F-392A-4423-BEBC-714D13F11C7C}" type="sibTrans" cxnId="{E2D823AE-BE53-4D51-AA5D-F1B676D87A1E}">
      <dgm:prSet/>
      <dgm:spPr/>
      <dgm:t>
        <a:bodyPr/>
        <a:lstStyle/>
        <a:p>
          <a:endParaRPr lang="es-ES"/>
        </a:p>
      </dgm:t>
    </dgm:pt>
    <dgm:pt modelId="{71D8076A-683D-41D0-BF86-E4AD2F76401A}">
      <dgm:prSet phldrT="[Texto]" custT="1"/>
      <dgm:spPr/>
      <dgm:t>
        <a:bodyPr/>
        <a:lstStyle/>
        <a:p>
          <a:r>
            <a:rPr lang="es-ES" sz="2000" dirty="0" smtClean="0"/>
            <a:t>Rango : 0 a 14 pH</a:t>
          </a:r>
          <a:endParaRPr lang="es-ES" sz="2000" dirty="0"/>
        </a:p>
      </dgm:t>
    </dgm:pt>
    <dgm:pt modelId="{54A63951-3C94-4448-AF11-9404FBA932E5}" type="parTrans" cxnId="{6BB54929-095A-42FB-9C00-FDDD204DCC21}">
      <dgm:prSet/>
      <dgm:spPr/>
      <dgm:t>
        <a:bodyPr/>
        <a:lstStyle/>
        <a:p>
          <a:endParaRPr lang="es-ES"/>
        </a:p>
      </dgm:t>
    </dgm:pt>
    <dgm:pt modelId="{1062D605-DE89-4D96-AB35-597FB00656C0}" type="sibTrans" cxnId="{6BB54929-095A-42FB-9C00-FDDD204DCC21}">
      <dgm:prSet/>
      <dgm:spPr/>
      <dgm:t>
        <a:bodyPr/>
        <a:lstStyle/>
        <a:p>
          <a:endParaRPr lang="es-ES"/>
        </a:p>
      </dgm:t>
    </dgm:pt>
    <dgm:pt modelId="{E528B8C1-5E24-467B-8257-1612F77E9090}">
      <dgm:prSet phldrT="[Texto]" custT="1"/>
      <dgm:spPr/>
      <dgm:t>
        <a:bodyPr/>
        <a:lstStyle/>
        <a:p>
          <a:r>
            <a:rPr lang="es-ES" sz="2000" dirty="0" smtClean="0"/>
            <a:t>Alimentación 12 V</a:t>
          </a:r>
          <a:endParaRPr lang="es-ES" sz="2000" dirty="0"/>
        </a:p>
      </dgm:t>
    </dgm:pt>
    <dgm:pt modelId="{A791312E-3F29-4402-85AF-B5044EDD25F4}" type="parTrans" cxnId="{26337690-8E7F-42EF-81DE-056D81545F5E}">
      <dgm:prSet/>
      <dgm:spPr/>
      <dgm:t>
        <a:bodyPr/>
        <a:lstStyle/>
        <a:p>
          <a:endParaRPr lang="es-ES"/>
        </a:p>
      </dgm:t>
    </dgm:pt>
    <dgm:pt modelId="{8A7D7372-563C-4BE8-9546-CE4CBF99230C}" type="sibTrans" cxnId="{26337690-8E7F-42EF-81DE-056D81545F5E}">
      <dgm:prSet/>
      <dgm:spPr/>
      <dgm:t>
        <a:bodyPr/>
        <a:lstStyle/>
        <a:p>
          <a:endParaRPr lang="es-ES"/>
        </a:p>
      </dgm:t>
    </dgm:pt>
    <dgm:pt modelId="{BF497820-8671-441D-8AF9-FA4DB978D4D9}">
      <dgm:prSet phldrT="[Texto]" custT="1"/>
      <dgm:spPr/>
      <dgm:t>
        <a:bodyPr/>
        <a:lstStyle/>
        <a:p>
          <a:r>
            <a:rPr lang="es-ES" sz="2000" dirty="0" smtClean="0"/>
            <a:t>Tipo inductivo.</a:t>
          </a:r>
          <a:endParaRPr lang="es-ES" sz="2000" dirty="0"/>
        </a:p>
      </dgm:t>
    </dgm:pt>
    <dgm:pt modelId="{54BFB991-B0D1-4DB2-A210-38707EBB639D}" type="parTrans" cxnId="{DF174915-A4CB-4A2E-BDEF-2F7C8BF6B319}">
      <dgm:prSet/>
      <dgm:spPr/>
      <dgm:t>
        <a:bodyPr/>
        <a:lstStyle/>
        <a:p>
          <a:endParaRPr lang="es-ES"/>
        </a:p>
      </dgm:t>
    </dgm:pt>
    <dgm:pt modelId="{2AF8A8E8-A611-4A51-B7DC-66F7E3DD913D}" type="sibTrans" cxnId="{DF174915-A4CB-4A2E-BDEF-2F7C8BF6B319}">
      <dgm:prSet/>
      <dgm:spPr/>
      <dgm:t>
        <a:bodyPr/>
        <a:lstStyle/>
        <a:p>
          <a:endParaRPr lang="es-ES"/>
        </a:p>
      </dgm:t>
    </dgm:pt>
    <dgm:pt modelId="{C878D2A5-2E13-467B-A232-188649A21311}">
      <dgm:prSet phldrT="[Texto]" custT="1"/>
      <dgm:spPr/>
      <dgm:t>
        <a:bodyPr/>
        <a:lstStyle/>
        <a:p>
          <a:r>
            <a:rPr lang="es-ES" sz="2000" dirty="0" smtClean="0"/>
            <a:t>Alimentación 24 VDC</a:t>
          </a:r>
          <a:endParaRPr lang="es-ES" sz="2000" dirty="0"/>
        </a:p>
      </dgm:t>
    </dgm:pt>
    <dgm:pt modelId="{1EF4D58D-4B3E-445A-B4EB-43C89F0ADCFD}" type="parTrans" cxnId="{F788966D-5FF1-414A-A908-A6822A7B926B}">
      <dgm:prSet/>
      <dgm:spPr/>
      <dgm:t>
        <a:bodyPr/>
        <a:lstStyle/>
        <a:p>
          <a:endParaRPr lang="es-ES"/>
        </a:p>
      </dgm:t>
    </dgm:pt>
    <dgm:pt modelId="{8BE70D19-9F82-4BB7-98F7-2A1C50CCF6EE}" type="sibTrans" cxnId="{F788966D-5FF1-414A-A908-A6822A7B926B}">
      <dgm:prSet/>
      <dgm:spPr/>
      <dgm:t>
        <a:bodyPr/>
        <a:lstStyle/>
        <a:p>
          <a:endParaRPr lang="es-ES"/>
        </a:p>
      </dgm:t>
    </dgm:pt>
    <dgm:pt modelId="{63FFFA2D-3FB1-463E-9211-7941C71979C6}" type="pres">
      <dgm:prSet presAssocID="{E3708FEB-0FDA-4091-8005-43EBE49D4655}" presName="Name0" presStyleCnt="0">
        <dgm:presLayoutVars>
          <dgm:dir/>
          <dgm:animLvl val="lvl"/>
          <dgm:resizeHandles val="exact"/>
        </dgm:presLayoutVars>
      </dgm:prSet>
      <dgm:spPr/>
      <dgm:t>
        <a:bodyPr/>
        <a:lstStyle/>
        <a:p>
          <a:endParaRPr lang="es-ES"/>
        </a:p>
      </dgm:t>
    </dgm:pt>
    <dgm:pt modelId="{DF548FFA-3D3D-410F-A3A6-438EB7D00482}" type="pres">
      <dgm:prSet presAssocID="{753D1753-FA1B-44EA-B879-9F92A3733189}" presName="composite" presStyleCnt="0"/>
      <dgm:spPr/>
    </dgm:pt>
    <dgm:pt modelId="{821EE437-2AFC-4D75-B787-C2918DE57BF1}" type="pres">
      <dgm:prSet presAssocID="{753D1753-FA1B-44EA-B879-9F92A3733189}" presName="parTx" presStyleLbl="alignNode1" presStyleIdx="0" presStyleCnt="3">
        <dgm:presLayoutVars>
          <dgm:chMax val="0"/>
          <dgm:chPref val="0"/>
          <dgm:bulletEnabled val="1"/>
        </dgm:presLayoutVars>
      </dgm:prSet>
      <dgm:spPr/>
      <dgm:t>
        <a:bodyPr/>
        <a:lstStyle/>
        <a:p>
          <a:endParaRPr lang="es-ES"/>
        </a:p>
      </dgm:t>
    </dgm:pt>
    <dgm:pt modelId="{224BA932-4A2A-4A26-822B-3A08B6109C78}" type="pres">
      <dgm:prSet presAssocID="{753D1753-FA1B-44EA-B879-9F92A3733189}" presName="desTx" presStyleLbl="alignAccFollowNode1" presStyleIdx="0" presStyleCnt="3">
        <dgm:presLayoutVars>
          <dgm:bulletEnabled val="1"/>
        </dgm:presLayoutVars>
      </dgm:prSet>
      <dgm:spPr/>
      <dgm:t>
        <a:bodyPr/>
        <a:lstStyle/>
        <a:p>
          <a:endParaRPr lang="es-ES"/>
        </a:p>
      </dgm:t>
    </dgm:pt>
    <dgm:pt modelId="{58E06698-67FD-43C9-AAD4-73800722CEA8}" type="pres">
      <dgm:prSet presAssocID="{08D82FF1-7B87-4BF5-9F28-E3E48B1A29F5}" presName="space" presStyleCnt="0"/>
      <dgm:spPr/>
    </dgm:pt>
    <dgm:pt modelId="{CC683B15-9BFC-4C34-BCB5-8899D407CEC3}" type="pres">
      <dgm:prSet presAssocID="{98FA6EBF-D198-44F7-BCCF-D173428CB63A}" presName="composite" presStyleCnt="0"/>
      <dgm:spPr/>
    </dgm:pt>
    <dgm:pt modelId="{CBFAEEBE-07B6-4A83-9C41-281F556B2E86}" type="pres">
      <dgm:prSet presAssocID="{98FA6EBF-D198-44F7-BCCF-D173428CB63A}" presName="parTx" presStyleLbl="alignNode1" presStyleIdx="1" presStyleCnt="3">
        <dgm:presLayoutVars>
          <dgm:chMax val="0"/>
          <dgm:chPref val="0"/>
          <dgm:bulletEnabled val="1"/>
        </dgm:presLayoutVars>
      </dgm:prSet>
      <dgm:spPr/>
      <dgm:t>
        <a:bodyPr/>
        <a:lstStyle/>
        <a:p>
          <a:endParaRPr lang="es-ES"/>
        </a:p>
      </dgm:t>
    </dgm:pt>
    <dgm:pt modelId="{43F9B1E4-915C-4D70-B1D3-C45A0A31301C}" type="pres">
      <dgm:prSet presAssocID="{98FA6EBF-D198-44F7-BCCF-D173428CB63A}" presName="desTx" presStyleLbl="alignAccFollowNode1" presStyleIdx="1" presStyleCnt="3">
        <dgm:presLayoutVars>
          <dgm:bulletEnabled val="1"/>
        </dgm:presLayoutVars>
      </dgm:prSet>
      <dgm:spPr/>
      <dgm:t>
        <a:bodyPr/>
        <a:lstStyle/>
        <a:p>
          <a:endParaRPr lang="es-ES"/>
        </a:p>
      </dgm:t>
    </dgm:pt>
    <dgm:pt modelId="{80417AAC-66A7-40C9-885A-EA7ADDDA36C1}" type="pres">
      <dgm:prSet presAssocID="{33AF0D5A-5A6A-4FC0-A4C1-F17D7CCC06CE}" presName="space" presStyleCnt="0"/>
      <dgm:spPr/>
    </dgm:pt>
    <dgm:pt modelId="{5D53AEA8-9E42-4B86-9461-92DC860F3B66}" type="pres">
      <dgm:prSet presAssocID="{D0DDA8B0-1651-43DC-8938-DD46C51F5E25}" presName="composite" presStyleCnt="0"/>
      <dgm:spPr/>
    </dgm:pt>
    <dgm:pt modelId="{315F684B-86DD-4597-87C3-4986A036D7F9}" type="pres">
      <dgm:prSet presAssocID="{D0DDA8B0-1651-43DC-8938-DD46C51F5E25}" presName="parTx" presStyleLbl="alignNode1" presStyleIdx="2" presStyleCnt="3">
        <dgm:presLayoutVars>
          <dgm:chMax val="0"/>
          <dgm:chPref val="0"/>
          <dgm:bulletEnabled val="1"/>
        </dgm:presLayoutVars>
      </dgm:prSet>
      <dgm:spPr/>
      <dgm:t>
        <a:bodyPr/>
        <a:lstStyle/>
        <a:p>
          <a:endParaRPr lang="es-ES"/>
        </a:p>
      </dgm:t>
    </dgm:pt>
    <dgm:pt modelId="{D026EA68-924C-4337-AC63-407FE2BE7467}" type="pres">
      <dgm:prSet presAssocID="{D0DDA8B0-1651-43DC-8938-DD46C51F5E25}" presName="desTx" presStyleLbl="alignAccFollowNode1" presStyleIdx="2" presStyleCnt="3">
        <dgm:presLayoutVars>
          <dgm:bulletEnabled val="1"/>
        </dgm:presLayoutVars>
      </dgm:prSet>
      <dgm:spPr/>
      <dgm:t>
        <a:bodyPr/>
        <a:lstStyle/>
        <a:p>
          <a:endParaRPr lang="es-ES"/>
        </a:p>
      </dgm:t>
    </dgm:pt>
  </dgm:ptLst>
  <dgm:cxnLst>
    <dgm:cxn modelId="{5BD1C89D-CE6A-4865-82E2-45F071F52BFE}" srcId="{98FA6EBF-D198-44F7-BCCF-D173428CB63A}" destId="{EF30335F-2986-4281-9A3B-832C0D907149}" srcOrd="1" destOrd="0" parTransId="{76EDA9CF-97AC-4328-B3A6-D02F48FA14C5}" sibTransId="{563901A5-587D-45B3-967C-D6BF3AF00B5B}"/>
    <dgm:cxn modelId="{6845CF6D-E0AE-4C63-8E72-B83317AC595E}" type="presOf" srcId="{98FA6EBF-D198-44F7-BCCF-D173428CB63A}" destId="{CBFAEEBE-07B6-4A83-9C41-281F556B2E86}" srcOrd="0" destOrd="0" presId="urn:microsoft.com/office/officeart/2005/8/layout/hList1"/>
    <dgm:cxn modelId="{006D65D3-0675-44D9-8E83-71BEBB52D8E7}" type="presOf" srcId="{437F2473-D6A6-4442-87B9-EB511442336F}" destId="{224BA932-4A2A-4A26-822B-3A08B6109C78}" srcOrd="0" destOrd="1" presId="urn:microsoft.com/office/officeart/2005/8/layout/hList1"/>
    <dgm:cxn modelId="{54631BF3-DD13-432E-B01B-E3EB7CAC9D30}" type="presOf" srcId="{09C78037-8FD1-4C7E-A08E-3E406E39D89B}" destId="{43F9B1E4-915C-4D70-B1D3-C45A0A31301C}" srcOrd="0" destOrd="0" presId="urn:microsoft.com/office/officeart/2005/8/layout/hList1"/>
    <dgm:cxn modelId="{82D879A0-32BD-4771-A2DD-18886E60DEF0}" srcId="{753D1753-FA1B-44EA-B879-9F92A3733189}" destId="{3DE07C92-7E14-4BF4-B5B8-C037FC5F8544}" srcOrd="4" destOrd="0" parTransId="{68A1D4D3-5C02-41F5-BFB6-0689BB8FAB86}" sibTransId="{6977412F-398A-4414-B95A-0F84C2CE3F79}"/>
    <dgm:cxn modelId="{E5C2296A-DB3A-49E8-A69E-C5E4044CF3D8}" type="presOf" srcId="{D0DDA8B0-1651-43DC-8938-DD46C51F5E25}" destId="{315F684B-86DD-4597-87C3-4986A036D7F9}" srcOrd="0" destOrd="0" presId="urn:microsoft.com/office/officeart/2005/8/layout/hList1"/>
    <dgm:cxn modelId="{F788966D-5FF1-414A-A908-A6822A7B926B}" srcId="{D0DDA8B0-1651-43DC-8938-DD46C51F5E25}" destId="{C878D2A5-2E13-467B-A232-188649A21311}" srcOrd="3" destOrd="0" parTransId="{1EF4D58D-4B3E-445A-B4EB-43C89F0ADCFD}" sibTransId="{8BE70D19-9F82-4BB7-98F7-2A1C50CCF6EE}"/>
    <dgm:cxn modelId="{D661FA87-0258-41BC-9ECE-E4C7696FDD2E}" type="presOf" srcId="{C878D2A5-2E13-467B-A232-188649A21311}" destId="{D026EA68-924C-4337-AC63-407FE2BE7467}" srcOrd="0" destOrd="3" presId="urn:microsoft.com/office/officeart/2005/8/layout/hList1"/>
    <dgm:cxn modelId="{6BB54929-095A-42FB-9C00-FDDD204DCC21}" srcId="{753D1753-FA1B-44EA-B879-9F92A3733189}" destId="{71D8076A-683D-41D0-BF86-E4AD2F76401A}" srcOrd="0" destOrd="0" parTransId="{54A63951-3C94-4448-AF11-9404FBA932E5}" sibTransId="{1062D605-DE89-4D96-AB35-597FB00656C0}"/>
    <dgm:cxn modelId="{FC0B32D0-A3F7-449D-B60F-A2D007F16235}" srcId="{753D1753-FA1B-44EA-B879-9F92A3733189}" destId="{7D7A03BE-E791-4CEB-9BB1-AE83A19A368F}" srcOrd="2" destOrd="0" parTransId="{F8EAC68C-A3F2-4973-B1F6-3F329F4B02DF}" sibTransId="{B89225AD-7403-48F5-A8BA-5F285A0D78CA}"/>
    <dgm:cxn modelId="{234292DE-BC4F-45E4-937C-C1BC7BEA44F1}" type="presOf" srcId="{90C20F97-FE0E-402C-93F9-015EC787C2B3}" destId="{D026EA68-924C-4337-AC63-407FE2BE7467}" srcOrd="0" destOrd="1" presId="urn:microsoft.com/office/officeart/2005/8/layout/hList1"/>
    <dgm:cxn modelId="{1E062EB0-CA7E-469B-BDC8-541B1EB07B31}" srcId="{D0DDA8B0-1651-43DC-8938-DD46C51F5E25}" destId="{31851842-8030-429A-AB92-140DFAAFCAA2}" srcOrd="2" destOrd="0" parTransId="{B6981D0A-EA03-4041-9038-7B9E9FD7E626}" sibTransId="{F328275B-36A5-49E0-9C98-9C4A97D8F8FA}"/>
    <dgm:cxn modelId="{DF174915-A4CB-4A2E-BDEF-2F7C8BF6B319}" srcId="{D0DDA8B0-1651-43DC-8938-DD46C51F5E25}" destId="{BF497820-8671-441D-8AF9-FA4DB978D4D9}" srcOrd="0" destOrd="0" parTransId="{54BFB991-B0D1-4DB2-A210-38707EBB639D}" sibTransId="{2AF8A8E8-A611-4A51-B7DC-66F7E3DD913D}"/>
    <dgm:cxn modelId="{DCCEB266-F925-4B3D-A40D-4D46D489494F}" type="presOf" srcId="{753D1753-FA1B-44EA-B879-9F92A3733189}" destId="{821EE437-2AFC-4D75-B787-C2918DE57BF1}" srcOrd="0" destOrd="0" presId="urn:microsoft.com/office/officeart/2005/8/layout/hList1"/>
    <dgm:cxn modelId="{4B273B6C-74EB-41F0-9026-2838CF1BED1C}" srcId="{E3708FEB-0FDA-4091-8005-43EBE49D4655}" destId="{98FA6EBF-D198-44F7-BCCF-D173428CB63A}" srcOrd="1" destOrd="0" parTransId="{DF38A36E-A69A-429A-8AD0-363BC8CE1722}" sibTransId="{33AF0D5A-5A6A-4FC0-A4C1-F17D7CCC06CE}"/>
    <dgm:cxn modelId="{47BB0B96-4BDD-4426-87EB-AA86A2E169D2}" type="presOf" srcId="{E3708FEB-0FDA-4091-8005-43EBE49D4655}" destId="{63FFFA2D-3FB1-463E-9211-7941C71979C6}" srcOrd="0" destOrd="0" presId="urn:microsoft.com/office/officeart/2005/8/layout/hList1"/>
    <dgm:cxn modelId="{FF9D878E-EA68-46F2-BA16-2AE39A0DBC15}" srcId="{98FA6EBF-D198-44F7-BCCF-D173428CB63A}" destId="{09C78037-8FD1-4C7E-A08E-3E406E39D89B}" srcOrd="0" destOrd="0" parTransId="{D4390125-4F8D-465D-9A4C-99A2421F7E88}" sibTransId="{933F818A-E18B-45EE-95DB-8DDFB16FDF25}"/>
    <dgm:cxn modelId="{157EEEB0-2710-47CD-BC8B-4D0241A744E5}" type="presOf" srcId="{BF497820-8671-441D-8AF9-FA4DB978D4D9}" destId="{D026EA68-924C-4337-AC63-407FE2BE7467}" srcOrd="0" destOrd="0" presId="urn:microsoft.com/office/officeart/2005/8/layout/hList1"/>
    <dgm:cxn modelId="{26337690-8E7F-42EF-81DE-056D81545F5E}" srcId="{753D1753-FA1B-44EA-B879-9F92A3733189}" destId="{E528B8C1-5E24-467B-8257-1612F77E9090}" srcOrd="3" destOrd="0" parTransId="{A791312E-3F29-4402-85AF-B5044EDD25F4}" sibTransId="{8A7D7372-563C-4BE8-9546-CE4CBF99230C}"/>
    <dgm:cxn modelId="{6DD626E4-5F74-4478-BDE1-B81F52F4A393}" type="presOf" srcId="{71D8076A-683D-41D0-BF86-E4AD2F76401A}" destId="{224BA932-4A2A-4A26-822B-3A08B6109C78}" srcOrd="0" destOrd="0" presId="urn:microsoft.com/office/officeart/2005/8/layout/hList1"/>
    <dgm:cxn modelId="{E2D823AE-BE53-4D51-AA5D-F1B676D87A1E}" srcId="{98FA6EBF-D198-44F7-BCCF-D173428CB63A}" destId="{986119B7-BF69-4A3A-A359-64F20A10ADD3}" srcOrd="2" destOrd="0" parTransId="{AF6C4029-4923-4960-831B-CD8F4FE7E820}" sibTransId="{B9BA438F-392A-4423-BEBC-714D13F11C7C}"/>
    <dgm:cxn modelId="{A6F61DEC-DCDE-4F5E-B2BE-76DE3FD69D57}" type="presOf" srcId="{E528B8C1-5E24-467B-8257-1612F77E9090}" destId="{224BA932-4A2A-4A26-822B-3A08B6109C78}" srcOrd="0" destOrd="3" presId="urn:microsoft.com/office/officeart/2005/8/layout/hList1"/>
    <dgm:cxn modelId="{BA963BA7-CF69-4153-9CB7-86D500B9CCE3}" type="presOf" srcId="{31851842-8030-429A-AB92-140DFAAFCAA2}" destId="{D026EA68-924C-4337-AC63-407FE2BE7467}" srcOrd="0" destOrd="2" presId="urn:microsoft.com/office/officeart/2005/8/layout/hList1"/>
    <dgm:cxn modelId="{EC2B22E9-AAC5-41C4-9C99-3C70C020BAC5}" type="presOf" srcId="{EF30335F-2986-4281-9A3B-832C0D907149}" destId="{43F9B1E4-915C-4D70-B1D3-C45A0A31301C}" srcOrd="0" destOrd="1" presId="urn:microsoft.com/office/officeart/2005/8/layout/hList1"/>
    <dgm:cxn modelId="{3E72D6BC-6BAD-4F83-96EC-0E19F9AE1B2D}" srcId="{E3708FEB-0FDA-4091-8005-43EBE49D4655}" destId="{D0DDA8B0-1651-43DC-8938-DD46C51F5E25}" srcOrd="2" destOrd="0" parTransId="{E1910CB6-8A1F-4B25-94AB-DDB3D8FD04DA}" sibTransId="{5A853A29-4261-4B82-A780-47342CC51897}"/>
    <dgm:cxn modelId="{57EC1766-36FE-43E8-9006-13DABF1D5358}" type="presOf" srcId="{986119B7-BF69-4A3A-A359-64F20A10ADD3}" destId="{43F9B1E4-915C-4D70-B1D3-C45A0A31301C}" srcOrd="0" destOrd="2" presId="urn:microsoft.com/office/officeart/2005/8/layout/hList1"/>
    <dgm:cxn modelId="{C48919C7-7CA4-4529-A8B3-7AAC56647F19}" srcId="{E3708FEB-0FDA-4091-8005-43EBE49D4655}" destId="{753D1753-FA1B-44EA-B879-9F92A3733189}" srcOrd="0" destOrd="0" parTransId="{199FDF77-DF1C-430A-A98C-AB3669B5782C}" sibTransId="{08D82FF1-7B87-4BF5-9F28-E3E48B1A29F5}"/>
    <dgm:cxn modelId="{0631E5EA-9E57-43AB-B44C-F43594278B8D}" type="presOf" srcId="{3DE07C92-7E14-4BF4-B5B8-C037FC5F8544}" destId="{224BA932-4A2A-4A26-822B-3A08B6109C78}" srcOrd="0" destOrd="4" presId="urn:microsoft.com/office/officeart/2005/8/layout/hList1"/>
    <dgm:cxn modelId="{94E76A58-6292-45CD-9B05-35C034CC715B}" srcId="{D0DDA8B0-1651-43DC-8938-DD46C51F5E25}" destId="{90C20F97-FE0E-402C-93F9-015EC787C2B3}" srcOrd="1" destOrd="0" parTransId="{7E56A6E0-E258-4AA9-AA86-28FEA4DADDFA}" sibTransId="{A04A26E9-D393-4049-91C1-9168ED528030}"/>
    <dgm:cxn modelId="{852A870C-D470-48C2-B06B-CE7E42C47282}" type="presOf" srcId="{7D7A03BE-E791-4CEB-9BB1-AE83A19A368F}" destId="{224BA932-4A2A-4A26-822B-3A08B6109C78}" srcOrd="0" destOrd="2" presId="urn:microsoft.com/office/officeart/2005/8/layout/hList1"/>
    <dgm:cxn modelId="{9E728F82-BCFB-49CA-B396-612EDD8C6D69}" srcId="{753D1753-FA1B-44EA-B879-9F92A3733189}" destId="{437F2473-D6A6-4442-87B9-EB511442336F}" srcOrd="1" destOrd="0" parTransId="{67A94462-03EB-499E-B047-49779B39FB69}" sibTransId="{AC4C7BE3-65FA-4AC8-ACDA-2C9D8ECD8979}"/>
    <dgm:cxn modelId="{45AA4F2B-6AE3-494E-A580-087B0A116DE3}" type="presParOf" srcId="{63FFFA2D-3FB1-463E-9211-7941C71979C6}" destId="{DF548FFA-3D3D-410F-A3A6-438EB7D00482}" srcOrd="0" destOrd="0" presId="urn:microsoft.com/office/officeart/2005/8/layout/hList1"/>
    <dgm:cxn modelId="{2E0A7047-8B5B-4B81-B7A0-2EAB876EB6BB}" type="presParOf" srcId="{DF548FFA-3D3D-410F-A3A6-438EB7D00482}" destId="{821EE437-2AFC-4D75-B787-C2918DE57BF1}" srcOrd="0" destOrd="0" presId="urn:microsoft.com/office/officeart/2005/8/layout/hList1"/>
    <dgm:cxn modelId="{114E3F18-8452-4D8D-900A-A73A020AB4B8}" type="presParOf" srcId="{DF548FFA-3D3D-410F-A3A6-438EB7D00482}" destId="{224BA932-4A2A-4A26-822B-3A08B6109C78}" srcOrd="1" destOrd="0" presId="urn:microsoft.com/office/officeart/2005/8/layout/hList1"/>
    <dgm:cxn modelId="{0EF62BA2-CB63-478C-8D9A-2437D5AD4646}" type="presParOf" srcId="{63FFFA2D-3FB1-463E-9211-7941C71979C6}" destId="{58E06698-67FD-43C9-AAD4-73800722CEA8}" srcOrd="1" destOrd="0" presId="urn:microsoft.com/office/officeart/2005/8/layout/hList1"/>
    <dgm:cxn modelId="{BC70B697-21C2-4B27-884F-B219B32655B5}" type="presParOf" srcId="{63FFFA2D-3FB1-463E-9211-7941C71979C6}" destId="{CC683B15-9BFC-4C34-BCB5-8899D407CEC3}" srcOrd="2" destOrd="0" presId="urn:microsoft.com/office/officeart/2005/8/layout/hList1"/>
    <dgm:cxn modelId="{43571C2E-5F0C-4E3C-8E23-5061E021ABDD}" type="presParOf" srcId="{CC683B15-9BFC-4C34-BCB5-8899D407CEC3}" destId="{CBFAEEBE-07B6-4A83-9C41-281F556B2E86}" srcOrd="0" destOrd="0" presId="urn:microsoft.com/office/officeart/2005/8/layout/hList1"/>
    <dgm:cxn modelId="{6D0D175E-212D-49CE-BCFD-880C61214974}" type="presParOf" srcId="{CC683B15-9BFC-4C34-BCB5-8899D407CEC3}" destId="{43F9B1E4-915C-4D70-B1D3-C45A0A31301C}" srcOrd="1" destOrd="0" presId="urn:microsoft.com/office/officeart/2005/8/layout/hList1"/>
    <dgm:cxn modelId="{7B145BEB-0CC7-4311-9AD7-C2B0538C2A7F}" type="presParOf" srcId="{63FFFA2D-3FB1-463E-9211-7941C71979C6}" destId="{80417AAC-66A7-40C9-885A-EA7ADDDA36C1}" srcOrd="3" destOrd="0" presId="urn:microsoft.com/office/officeart/2005/8/layout/hList1"/>
    <dgm:cxn modelId="{9A291736-1969-4389-A05E-E9766EBF9DF5}" type="presParOf" srcId="{63FFFA2D-3FB1-463E-9211-7941C71979C6}" destId="{5D53AEA8-9E42-4B86-9461-92DC860F3B66}" srcOrd="4" destOrd="0" presId="urn:microsoft.com/office/officeart/2005/8/layout/hList1"/>
    <dgm:cxn modelId="{EE8AA7E7-D90A-423E-8CE8-156571F841A3}" type="presParOf" srcId="{5D53AEA8-9E42-4B86-9461-92DC860F3B66}" destId="{315F684B-86DD-4597-87C3-4986A036D7F9}" srcOrd="0" destOrd="0" presId="urn:microsoft.com/office/officeart/2005/8/layout/hList1"/>
    <dgm:cxn modelId="{5CEFAA66-A877-4BB3-8712-09E22DADEE3D}" type="presParOf" srcId="{5D53AEA8-9E42-4B86-9461-92DC860F3B66}" destId="{D026EA68-924C-4337-AC63-407FE2BE746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564A9E-3D02-4807-9C47-18FD9B4A078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C"/>
        </a:p>
      </dgm:t>
    </dgm:pt>
    <dgm:pt modelId="{D9E6014A-399F-4F8F-9700-B2F6730DA8B9}">
      <dgm:prSet phldrT="[Texto]" custT="1"/>
      <dgm:spPr/>
      <dgm:t>
        <a:bodyPr/>
        <a:lstStyle/>
        <a:p>
          <a:r>
            <a:rPr lang="es-EC" sz="1600" dirty="0" smtClean="0"/>
            <a:t>Mecánico</a:t>
          </a:r>
          <a:endParaRPr lang="es-EC" sz="1600"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6ADA5ECC-F7A1-4A2C-8665-CD048E24E214}" type="parTrans" cxnId="{96BEA539-0767-40DF-B87F-5918FA18AA2C}">
      <dgm:prSet/>
      <dgm:spPr/>
      <dgm:t>
        <a:bodyPr/>
        <a:lstStyle/>
        <a:p>
          <a:endParaRPr lang="es-EC"/>
        </a:p>
      </dgm:t>
    </dgm:pt>
    <dgm:pt modelId="{076DB868-223B-4DA7-86D6-D525F24E885A}" type="sibTrans" cxnId="{96BEA539-0767-40DF-B87F-5918FA18AA2C}">
      <dgm:prSet/>
      <dgm:spPr/>
      <dgm:t>
        <a:bodyPr/>
        <a:lstStyle/>
        <a:p>
          <a:endParaRPr lang="es-EC"/>
        </a:p>
      </dgm:t>
    </dgm:pt>
    <dgm:pt modelId="{76362836-1458-4570-87CB-E0DF98A1EFF8}">
      <dgm:prSet phldrT="[Texto]" custT="1"/>
      <dgm:spPr/>
      <dgm:t>
        <a:bodyPr/>
        <a:lstStyle/>
        <a:p>
          <a:r>
            <a:rPr lang="es-EC" sz="1600" dirty="0" smtClean="0"/>
            <a:t>Tanque de recepción, sedimentador.</a:t>
          </a:r>
          <a:endParaRPr lang="es-EC" sz="1600" dirty="0"/>
        </a:p>
      </dgm:t>
    </dgm:pt>
    <dgm:pt modelId="{30241E3F-EC71-4049-B163-DC591F7EA82B}" type="parTrans" cxnId="{9C01591D-D9D2-4BB6-B57F-D2C3DBC1399C}">
      <dgm:prSet custT="1"/>
      <dgm:spPr/>
      <dgm:t>
        <a:bodyPr/>
        <a:lstStyle/>
        <a:p>
          <a:endParaRPr lang="es-EC" sz="1600"/>
        </a:p>
      </dgm:t>
    </dgm:pt>
    <dgm:pt modelId="{CF744C2A-EDFF-4D6E-A578-76CC553AB7D8}" type="sibTrans" cxnId="{9C01591D-D9D2-4BB6-B57F-D2C3DBC1399C}">
      <dgm:prSet/>
      <dgm:spPr/>
      <dgm:t>
        <a:bodyPr/>
        <a:lstStyle/>
        <a:p>
          <a:endParaRPr lang="es-EC"/>
        </a:p>
      </dgm:t>
    </dgm:pt>
    <dgm:pt modelId="{F91F445A-C458-4580-AC28-190E8385948E}">
      <dgm:prSet phldrT="[Texto]" custT="1"/>
      <dgm:spPr/>
      <dgm:t>
        <a:bodyPr/>
        <a:lstStyle/>
        <a:p>
          <a:r>
            <a:rPr lang="es-EC" sz="1600" dirty="0" smtClean="0"/>
            <a:t>Selección de bombas</a:t>
          </a:r>
          <a:endParaRPr lang="es-EC" sz="1600" dirty="0"/>
        </a:p>
      </dgm:t>
    </dgm:pt>
    <dgm:pt modelId="{CC61AADD-EAB7-4BA0-854A-EDA9BFB8C37F}" type="parTrans" cxnId="{0B5816FB-0338-4763-BE14-28A2770CF529}">
      <dgm:prSet custT="1"/>
      <dgm:spPr/>
      <dgm:t>
        <a:bodyPr/>
        <a:lstStyle/>
        <a:p>
          <a:endParaRPr lang="es-EC" sz="1600"/>
        </a:p>
      </dgm:t>
    </dgm:pt>
    <dgm:pt modelId="{15C42052-4582-4989-96F0-3928A5499787}" type="sibTrans" cxnId="{0B5816FB-0338-4763-BE14-28A2770CF529}">
      <dgm:prSet/>
      <dgm:spPr/>
      <dgm:t>
        <a:bodyPr/>
        <a:lstStyle/>
        <a:p>
          <a:endParaRPr lang="es-EC"/>
        </a:p>
      </dgm:t>
    </dgm:pt>
    <dgm:pt modelId="{3E29CA09-6BA3-475B-95CE-168B32A98AE1}">
      <dgm:prSet phldrT="[Texto]" custT="1"/>
      <dgm:spPr/>
      <dgm:t>
        <a:bodyPr/>
        <a:lstStyle/>
        <a:p>
          <a:r>
            <a:rPr lang="es-EC" sz="1600" dirty="0" smtClean="0"/>
            <a:t>Configuración de</a:t>
          </a:r>
        </a:p>
        <a:p>
          <a:r>
            <a:rPr lang="es-EC" sz="1600" dirty="0" smtClean="0"/>
            <a:t>Líneas  de conexión</a:t>
          </a:r>
          <a:endParaRPr lang="es-EC" sz="1600" dirty="0"/>
        </a:p>
      </dgm:t>
    </dgm:pt>
    <dgm:pt modelId="{79593C1A-B6FA-4DC7-AE6D-E4971669342A}" type="parTrans" cxnId="{E66CE2E6-80EE-4E5B-87FD-DAD6D9A483E4}">
      <dgm:prSet custT="1"/>
      <dgm:spPr/>
      <dgm:t>
        <a:bodyPr/>
        <a:lstStyle/>
        <a:p>
          <a:endParaRPr lang="es-EC" sz="1600"/>
        </a:p>
      </dgm:t>
    </dgm:pt>
    <dgm:pt modelId="{C41ACE6D-C421-4A18-AA68-3EE190F1169E}" type="sibTrans" cxnId="{E66CE2E6-80EE-4E5B-87FD-DAD6D9A483E4}">
      <dgm:prSet/>
      <dgm:spPr/>
      <dgm:t>
        <a:bodyPr/>
        <a:lstStyle/>
        <a:p>
          <a:endParaRPr lang="es-EC"/>
        </a:p>
      </dgm:t>
    </dgm:pt>
    <dgm:pt modelId="{3AA9F847-7E42-4996-B8F8-20FE9B00B75F}">
      <dgm:prSet phldrT="[Texto]" custT="1"/>
      <dgm:spPr/>
      <dgm:t>
        <a:bodyPr/>
        <a:lstStyle/>
        <a:p>
          <a:r>
            <a:rPr lang="es-EC" sz="1600" dirty="0" smtClean="0"/>
            <a:t>Programación y simulación</a:t>
          </a:r>
          <a:endParaRPr lang="es-EC" sz="1600" dirty="0"/>
        </a:p>
      </dgm:t>
    </dgm:pt>
    <dgm:pt modelId="{6C7B1A62-8996-4C20-9B2A-4F32E5AEF987}" type="parTrans" cxnId="{91D7190B-AC06-451D-8CE0-023243F3ED97}">
      <dgm:prSet/>
      <dgm:spPr/>
      <dgm:t>
        <a:bodyPr/>
        <a:lstStyle/>
        <a:p>
          <a:endParaRPr lang="es-EC"/>
        </a:p>
      </dgm:t>
    </dgm:pt>
    <dgm:pt modelId="{A6158C6C-9805-4784-9534-8AE3C88DD221}" type="sibTrans" cxnId="{91D7190B-AC06-451D-8CE0-023243F3ED97}">
      <dgm:prSet/>
      <dgm:spPr/>
      <dgm:t>
        <a:bodyPr/>
        <a:lstStyle/>
        <a:p>
          <a:endParaRPr lang="es-EC"/>
        </a:p>
      </dgm:t>
    </dgm:pt>
    <dgm:pt modelId="{CE529FB5-1FD9-4D86-A057-CBB09B8E5ACB}">
      <dgm:prSet phldrT="[Texto]" custT="1"/>
      <dgm:spPr/>
      <dgm:t>
        <a:bodyPr/>
        <a:lstStyle/>
        <a:p>
          <a:r>
            <a:rPr lang="es-EC" sz="1600" dirty="0" smtClean="0"/>
            <a:t>Electrónico</a:t>
          </a:r>
          <a:endParaRPr lang="es-EC" sz="1600"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FAB18124-8232-4133-922D-49374FBECBEC}" type="parTrans" cxnId="{154BE171-A851-4A98-AA44-0FB4223DAD9E}">
      <dgm:prSet/>
      <dgm:spPr/>
      <dgm:t>
        <a:bodyPr/>
        <a:lstStyle/>
        <a:p>
          <a:endParaRPr lang="es-EC"/>
        </a:p>
      </dgm:t>
    </dgm:pt>
    <dgm:pt modelId="{02BD6516-C4D5-4903-9B27-582B1ED82C2A}" type="sibTrans" cxnId="{154BE171-A851-4A98-AA44-0FB4223DAD9E}">
      <dgm:prSet/>
      <dgm:spPr/>
      <dgm:t>
        <a:bodyPr/>
        <a:lstStyle/>
        <a:p>
          <a:endParaRPr lang="es-EC"/>
        </a:p>
      </dgm:t>
    </dgm:pt>
    <dgm:pt modelId="{B9EE565E-21D0-4714-9E73-0E634B18409E}">
      <dgm:prSet phldrT="[Texto]" custT="1"/>
      <dgm:spPr/>
      <dgm:t>
        <a:bodyPr/>
        <a:lstStyle/>
        <a:p>
          <a:r>
            <a:rPr lang="es-EC" sz="1600" dirty="0" smtClean="0"/>
            <a:t>Código </a:t>
          </a:r>
          <a:r>
            <a:rPr lang="es-EC" sz="1600" dirty="0" err="1" smtClean="0"/>
            <a:t>ladder</a:t>
          </a:r>
          <a:r>
            <a:rPr lang="es-EC" sz="1600" dirty="0" smtClean="0"/>
            <a:t>-PLC </a:t>
          </a:r>
          <a:r>
            <a:rPr lang="es-EC" sz="1600" dirty="0" err="1" smtClean="0"/>
            <a:t>Micrologix</a:t>
          </a:r>
          <a:r>
            <a:rPr lang="es-EC" sz="1600" dirty="0" smtClean="0"/>
            <a:t>  1100 de Allan </a:t>
          </a:r>
          <a:r>
            <a:rPr lang="es-EC" sz="1600" dirty="0" err="1" smtClean="0"/>
            <a:t>bradley</a:t>
          </a:r>
          <a:endParaRPr lang="es-EC" sz="16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8823B4C7-BFA3-4704-9F5C-ABA1F4A0AC7D}" type="parTrans" cxnId="{E7DA13AA-200B-4F7E-8405-ADC83EFA79D4}">
      <dgm:prSet custT="1"/>
      <dgm:spPr/>
      <dgm:t>
        <a:bodyPr/>
        <a:lstStyle/>
        <a:p>
          <a:endParaRPr lang="es-EC" sz="1600"/>
        </a:p>
      </dgm:t>
    </dgm:pt>
    <dgm:pt modelId="{FD3AE4B1-65B6-4408-8E4E-ED80E7397D98}" type="sibTrans" cxnId="{E7DA13AA-200B-4F7E-8405-ADC83EFA79D4}">
      <dgm:prSet/>
      <dgm:spPr/>
      <dgm:t>
        <a:bodyPr/>
        <a:lstStyle/>
        <a:p>
          <a:endParaRPr lang="es-EC"/>
        </a:p>
      </dgm:t>
    </dgm:pt>
    <dgm:pt modelId="{E8FB7C5B-ABCA-4B30-A14F-7147AA13F933}">
      <dgm:prSet phldrT="[Texto]" custT="1"/>
      <dgm:spPr/>
      <dgm:t>
        <a:bodyPr/>
        <a:lstStyle/>
        <a:p>
          <a:r>
            <a:rPr lang="es-EC" sz="1600" dirty="0" smtClean="0"/>
            <a:t>HMI-</a:t>
          </a:r>
          <a:r>
            <a:rPr lang="es-EC" sz="1600" dirty="0" err="1" smtClean="0"/>
            <a:t>Labview</a:t>
          </a:r>
          <a:endParaRPr lang="es-EC" sz="16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FD99790-2FEE-40B2-9FD8-020918B5231F}" type="parTrans" cxnId="{3ADEF8B9-EB91-4214-A22C-AD11FF59649B}">
      <dgm:prSet custT="1"/>
      <dgm:spPr/>
      <dgm:t>
        <a:bodyPr/>
        <a:lstStyle/>
        <a:p>
          <a:endParaRPr lang="es-EC" sz="1600"/>
        </a:p>
      </dgm:t>
    </dgm:pt>
    <dgm:pt modelId="{D375B7B1-1533-40BA-82FC-081B70AF4B07}" type="sibTrans" cxnId="{3ADEF8B9-EB91-4214-A22C-AD11FF59649B}">
      <dgm:prSet/>
      <dgm:spPr/>
      <dgm:t>
        <a:bodyPr/>
        <a:lstStyle/>
        <a:p>
          <a:endParaRPr lang="es-EC"/>
        </a:p>
      </dgm:t>
    </dgm:pt>
    <dgm:pt modelId="{90519A26-84AA-485B-A91B-BEB7CC54641C}">
      <dgm:prSet phldrT="[Texto]" custT="1"/>
      <dgm:spPr/>
      <dgm:t>
        <a:bodyPr/>
        <a:lstStyle/>
        <a:p>
          <a:r>
            <a:rPr lang="es-EC" sz="1600" dirty="0" smtClean="0"/>
            <a:t>Selección de componentes  : </a:t>
          </a:r>
          <a:r>
            <a:rPr lang="es-EC" sz="1600" dirty="0" err="1" smtClean="0"/>
            <a:t>Contactores</a:t>
          </a:r>
          <a:r>
            <a:rPr lang="es-EC" sz="1600" dirty="0" smtClean="0"/>
            <a:t>, pulsadores, relés </a:t>
          </a:r>
          <a:endParaRPr lang="es-EC" sz="1600" dirty="0"/>
        </a:p>
      </dgm:t>
    </dgm:pt>
    <dgm:pt modelId="{8DAD2AC1-47FD-4FE4-B166-59A29E59B405}" type="parTrans" cxnId="{503ADA00-831F-445D-85A6-58F9F0028C38}">
      <dgm:prSet custT="1"/>
      <dgm:spPr/>
      <dgm:t>
        <a:bodyPr/>
        <a:lstStyle/>
        <a:p>
          <a:endParaRPr lang="es-EC" sz="1600"/>
        </a:p>
      </dgm:t>
    </dgm:pt>
    <dgm:pt modelId="{3C897F2D-03D3-4EE1-8A26-45C31A81574F}" type="sibTrans" cxnId="{503ADA00-831F-445D-85A6-58F9F0028C38}">
      <dgm:prSet/>
      <dgm:spPr/>
      <dgm:t>
        <a:bodyPr/>
        <a:lstStyle/>
        <a:p>
          <a:endParaRPr lang="es-EC"/>
        </a:p>
      </dgm:t>
    </dgm:pt>
    <dgm:pt modelId="{8DAA127B-7881-4EF5-B171-96D90D291793}">
      <dgm:prSet phldrT="[Texto]" custT="1"/>
      <dgm:spPr/>
      <dgm:t>
        <a:bodyPr/>
        <a:lstStyle/>
        <a:p>
          <a:r>
            <a:rPr lang="es-EC" sz="1600" dirty="0" smtClean="0"/>
            <a:t>Cableado</a:t>
          </a:r>
          <a:endParaRPr lang="es-EC" sz="1600" dirty="0"/>
        </a:p>
      </dgm:t>
    </dgm:pt>
    <dgm:pt modelId="{80058E88-D99C-48A4-BE78-5A431B75D268}" type="parTrans" cxnId="{5F50A5F9-D0C0-49F6-9BC0-9794E80543BC}">
      <dgm:prSet custT="1"/>
      <dgm:spPr/>
      <dgm:t>
        <a:bodyPr/>
        <a:lstStyle/>
        <a:p>
          <a:endParaRPr lang="es-EC" sz="1600"/>
        </a:p>
      </dgm:t>
    </dgm:pt>
    <dgm:pt modelId="{F7CF58E2-EB54-423B-99A3-E53294513F48}" type="sibTrans" cxnId="{5F50A5F9-D0C0-49F6-9BC0-9794E80543BC}">
      <dgm:prSet/>
      <dgm:spPr/>
      <dgm:t>
        <a:bodyPr/>
        <a:lstStyle/>
        <a:p>
          <a:endParaRPr lang="es-EC"/>
        </a:p>
      </dgm:t>
    </dgm:pt>
    <dgm:pt modelId="{69CDEB14-6DC2-4FE1-8C8D-AB93AF16B820}">
      <dgm:prSet phldrT="[Texto]" custT="1"/>
      <dgm:spPr/>
      <dgm:t>
        <a:bodyPr/>
        <a:lstStyle/>
        <a:p>
          <a:r>
            <a:rPr lang="es-EC" sz="1600" dirty="0" smtClean="0"/>
            <a:t>Planos mecánicos</a:t>
          </a:r>
          <a:endParaRPr lang="es-EC" sz="1600" dirty="0"/>
        </a:p>
      </dgm:t>
    </dgm:pt>
    <dgm:pt modelId="{B3551022-7E6E-4150-BC73-5BE9E8B13BE8}" type="parTrans" cxnId="{3DB17EBE-C545-4714-B963-17D0A9EA26A8}">
      <dgm:prSet/>
      <dgm:spPr/>
      <dgm:t>
        <a:bodyPr/>
        <a:lstStyle/>
        <a:p>
          <a:endParaRPr lang="es-ES"/>
        </a:p>
      </dgm:t>
    </dgm:pt>
    <dgm:pt modelId="{9D607F4F-6620-458E-AA37-0EA2B7D2DC01}" type="sibTrans" cxnId="{3DB17EBE-C545-4714-B963-17D0A9EA26A8}">
      <dgm:prSet/>
      <dgm:spPr/>
      <dgm:t>
        <a:bodyPr/>
        <a:lstStyle/>
        <a:p>
          <a:endParaRPr lang="es-ES"/>
        </a:p>
      </dgm:t>
    </dgm:pt>
    <dgm:pt modelId="{14A6BABC-D5A2-4323-A844-D16733F2D306}">
      <dgm:prSet phldrT="[Texto]" custT="1"/>
      <dgm:spPr/>
      <dgm:t>
        <a:bodyPr/>
        <a:lstStyle/>
        <a:p>
          <a:r>
            <a:rPr lang="es-EC" sz="1600" dirty="0" smtClean="0"/>
            <a:t>Planos de instrumentación y eléctricos</a:t>
          </a:r>
          <a:endParaRPr lang="es-EC" sz="1600" dirty="0"/>
        </a:p>
      </dgm:t>
    </dgm:pt>
    <dgm:pt modelId="{DB200528-D778-42B9-813A-D19AB0697D0E}" type="parTrans" cxnId="{A0490147-0B54-4A54-AEF3-4857256D8595}">
      <dgm:prSet/>
      <dgm:spPr/>
      <dgm:t>
        <a:bodyPr/>
        <a:lstStyle/>
        <a:p>
          <a:endParaRPr lang="es-ES"/>
        </a:p>
      </dgm:t>
    </dgm:pt>
    <dgm:pt modelId="{5B99401D-8FA0-4698-8DBC-DC975DC77C3D}" type="sibTrans" cxnId="{A0490147-0B54-4A54-AEF3-4857256D8595}">
      <dgm:prSet/>
      <dgm:spPr/>
      <dgm:t>
        <a:bodyPr/>
        <a:lstStyle/>
        <a:p>
          <a:endParaRPr lang="es-ES"/>
        </a:p>
      </dgm:t>
    </dgm:pt>
    <dgm:pt modelId="{B2FD86C8-7964-481B-8F7B-AF850C7FEAF5}" type="pres">
      <dgm:prSet presAssocID="{6D564A9E-3D02-4807-9C47-18FD9B4A0789}" presName="diagram" presStyleCnt="0">
        <dgm:presLayoutVars>
          <dgm:chPref val="1"/>
          <dgm:dir/>
          <dgm:animOne val="branch"/>
          <dgm:animLvl val="lvl"/>
          <dgm:resizeHandles val="exact"/>
        </dgm:presLayoutVars>
      </dgm:prSet>
      <dgm:spPr/>
      <dgm:t>
        <a:bodyPr/>
        <a:lstStyle/>
        <a:p>
          <a:endParaRPr lang="es-EC"/>
        </a:p>
      </dgm:t>
    </dgm:pt>
    <dgm:pt modelId="{E74F778F-B307-4465-975E-0A77482F21A2}" type="pres">
      <dgm:prSet presAssocID="{D9E6014A-399F-4F8F-9700-B2F6730DA8B9}" presName="root1" presStyleCnt="0"/>
      <dgm:spPr/>
    </dgm:pt>
    <dgm:pt modelId="{3224CA1E-71DA-475C-B6AE-1B222871BB93}" type="pres">
      <dgm:prSet presAssocID="{D9E6014A-399F-4F8F-9700-B2F6730DA8B9}" presName="LevelOneTextNode" presStyleLbl="node0" presStyleIdx="0" presStyleCnt="5" custScaleX="161865" custLinFactX="-100000" custLinFactY="7712" custLinFactNeighborX="-131186" custLinFactNeighborY="100000">
        <dgm:presLayoutVars>
          <dgm:chPref val="3"/>
        </dgm:presLayoutVars>
      </dgm:prSet>
      <dgm:spPr/>
      <dgm:t>
        <a:bodyPr/>
        <a:lstStyle/>
        <a:p>
          <a:endParaRPr lang="es-EC"/>
        </a:p>
      </dgm:t>
    </dgm:pt>
    <dgm:pt modelId="{0B61B155-2C92-420C-A55C-B839D2E7A31F}" type="pres">
      <dgm:prSet presAssocID="{D9E6014A-399F-4F8F-9700-B2F6730DA8B9}" presName="level2hierChild" presStyleCnt="0"/>
      <dgm:spPr/>
    </dgm:pt>
    <dgm:pt modelId="{2D571815-D4D6-4492-88EC-F3A98C582DEB}" type="pres">
      <dgm:prSet presAssocID="{30241E3F-EC71-4049-B163-DC591F7EA82B}" presName="conn2-1" presStyleLbl="parChTrans1D2" presStyleIdx="0" presStyleCnt="7"/>
      <dgm:spPr/>
      <dgm:t>
        <a:bodyPr/>
        <a:lstStyle/>
        <a:p>
          <a:endParaRPr lang="es-EC"/>
        </a:p>
      </dgm:t>
    </dgm:pt>
    <dgm:pt modelId="{E42F31E0-AB60-41D2-9A87-861E052B19C6}" type="pres">
      <dgm:prSet presAssocID="{30241E3F-EC71-4049-B163-DC591F7EA82B}" presName="connTx" presStyleLbl="parChTrans1D2" presStyleIdx="0" presStyleCnt="7"/>
      <dgm:spPr/>
      <dgm:t>
        <a:bodyPr/>
        <a:lstStyle/>
        <a:p>
          <a:endParaRPr lang="es-EC"/>
        </a:p>
      </dgm:t>
    </dgm:pt>
    <dgm:pt modelId="{CFA5AF83-EB24-43E2-A015-D324C37BF6BE}" type="pres">
      <dgm:prSet presAssocID="{76362836-1458-4570-87CB-E0DF98A1EFF8}" presName="root2" presStyleCnt="0"/>
      <dgm:spPr/>
    </dgm:pt>
    <dgm:pt modelId="{82EFFC2D-93AD-488C-8296-A3633BA0A4EB}" type="pres">
      <dgm:prSet presAssocID="{76362836-1458-4570-87CB-E0DF98A1EFF8}" presName="LevelTwoTextNode" presStyleLbl="node2" presStyleIdx="0" presStyleCnt="7" custScaleX="264117" custScaleY="149733" custLinFactX="-50643" custLinFactY="9354" custLinFactNeighborX="-100000" custLinFactNeighborY="100000">
        <dgm:presLayoutVars>
          <dgm:chPref val="3"/>
        </dgm:presLayoutVars>
      </dgm:prSet>
      <dgm:spPr/>
      <dgm:t>
        <a:bodyPr/>
        <a:lstStyle/>
        <a:p>
          <a:endParaRPr lang="es-EC"/>
        </a:p>
      </dgm:t>
    </dgm:pt>
    <dgm:pt modelId="{7D62D6C2-2D94-48B6-9682-4F4967FE1E06}" type="pres">
      <dgm:prSet presAssocID="{76362836-1458-4570-87CB-E0DF98A1EFF8}" presName="level3hierChild" presStyleCnt="0"/>
      <dgm:spPr/>
    </dgm:pt>
    <dgm:pt modelId="{B7417A28-0D59-4B9F-AAD9-0CA6B8092DFE}" type="pres">
      <dgm:prSet presAssocID="{CC61AADD-EAB7-4BA0-854A-EDA9BFB8C37F}" presName="conn2-1" presStyleLbl="parChTrans1D2" presStyleIdx="1" presStyleCnt="7"/>
      <dgm:spPr/>
      <dgm:t>
        <a:bodyPr/>
        <a:lstStyle/>
        <a:p>
          <a:endParaRPr lang="es-EC"/>
        </a:p>
      </dgm:t>
    </dgm:pt>
    <dgm:pt modelId="{2A242DFB-3C43-4ADB-B552-AF61162E1611}" type="pres">
      <dgm:prSet presAssocID="{CC61AADD-EAB7-4BA0-854A-EDA9BFB8C37F}" presName="connTx" presStyleLbl="parChTrans1D2" presStyleIdx="1" presStyleCnt="7"/>
      <dgm:spPr/>
      <dgm:t>
        <a:bodyPr/>
        <a:lstStyle/>
        <a:p>
          <a:endParaRPr lang="es-EC"/>
        </a:p>
      </dgm:t>
    </dgm:pt>
    <dgm:pt modelId="{52440303-498B-4C40-BE4D-42B4663B78A0}" type="pres">
      <dgm:prSet presAssocID="{F91F445A-C458-4580-AC28-190E8385948E}" presName="root2" presStyleCnt="0"/>
      <dgm:spPr/>
    </dgm:pt>
    <dgm:pt modelId="{22686FDF-1947-4252-9235-B0FFA5FD537A}" type="pres">
      <dgm:prSet presAssocID="{F91F445A-C458-4580-AC28-190E8385948E}" presName="LevelTwoTextNode" presStyleLbl="node2" presStyleIdx="1" presStyleCnt="7" custScaleX="259588" custLinFactX="-47849" custLinFactY="33141" custLinFactNeighborX="-100000" custLinFactNeighborY="100000">
        <dgm:presLayoutVars>
          <dgm:chPref val="3"/>
        </dgm:presLayoutVars>
      </dgm:prSet>
      <dgm:spPr/>
      <dgm:t>
        <a:bodyPr/>
        <a:lstStyle/>
        <a:p>
          <a:endParaRPr lang="es-EC"/>
        </a:p>
      </dgm:t>
    </dgm:pt>
    <dgm:pt modelId="{E4CC8BCF-623F-49B1-9743-DE44847365F8}" type="pres">
      <dgm:prSet presAssocID="{F91F445A-C458-4580-AC28-190E8385948E}" presName="level3hierChild" presStyleCnt="0"/>
      <dgm:spPr/>
    </dgm:pt>
    <dgm:pt modelId="{AEEFFE7E-8D24-4F6C-B880-185A5F395BE4}" type="pres">
      <dgm:prSet presAssocID="{79593C1A-B6FA-4DC7-AE6D-E4971669342A}" presName="conn2-1" presStyleLbl="parChTrans1D2" presStyleIdx="2" presStyleCnt="7"/>
      <dgm:spPr/>
      <dgm:t>
        <a:bodyPr/>
        <a:lstStyle/>
        <a:p>
          <a:endParaRPr lang="es-EC"/>
        </a:p>
      </dgm:t>
    </dgm:pt>
    <dgm:pt modelId="{1C9BEF0B-993B-4CCD-A5C4-9817F7BD09AE}" type="pres">
      <dgm:prSet presAssocID="{79593C1A-B6FA-4DC7-AE6D-E4971669342A}" presName="connTx" presStyleLbl="parChTrans1D2" presStyleIdx="2" presStyleCnt="7"/>
      <dgm:spPr/>
      <dgm:t>
        <a:bodyPr/>
        <a:lstStyle/>
        <a:p>
          <a:endParaRPr lang="es-EC"/>
        </a:p>
      </dgm:t>
    </dgm:pt>
    <dgm:pt modelId="{5FEEB4C3-8380-4A8D-ADB9-14903E6CB802}" type="pres">
      <dgm:prSet presAssocID="{3E29CA09-6BA3-475B-95CE-168B32A98AE1}" presName="root2" presStyleCnt="0"/>
      <dgm:spPr/>
    </dgm:pt>
    <dgm:pt modelId="{21D4D548-33F2-4F0B-B716-BA15A217CA64}" type="pres">
      <dgm:prSet presAssocID="{3E29CA09-6BA3-475B-95CE-168B32A98AE1}" presName="LevelTwoTextNode" presStyleLbl="node2" presStyleIdx="2" presStyleCnt="7" custScaleX="260959" custScaleY="132179" custLinFactX="-45501" custLinFactY="42856" custLinFactNeighborX="-100000" custLinFactNeighborY="100000">
        <dgm:presLayoutVars>
          <dgm:chPref val="3"/>
        </dgm:presLayoutVars>
      </dgm:prSet>
      <dgm:spPr/>
      <dgm:t>
        <a:bodyPr/>
        <a:lstStyle/>
        <a:p>
          <a:endParaRPr lang="es-EC"/>
        </a:p>
      </dgm:t>
    </dgm:pt>
    <dgm:pt modelId="{D72CF10C-7925-4B98-9EC6-607C86493010}" type="pres">
      <dgm:prSet presAssocID="{3E29CA09-6BA3-475B-95CE-168B32A98AE1}" presName="level3hierChild" presStyleCnt="0"/>
      <dgm:spPr/>
    </dgm:pt>
    <dgm:pt modelId="{F384BA93-D172-4C81-A017-CA4B6ADC3D30}" type="pres">
      <dgm:prSet presAssocID="{3AA9F847-7E42-4996-B8F8-20FE9B00B75F}" presName="root1" presStyleCnt="0"/>
      <dgm:spPr/>
    </dgm:pt>
    <dgm:pt modelId="{61D78FE9-9AAB-4D23-A845-7ABB94571337}" type="pres">
      <dgm:prSet presAssocID="{3AA9F847-7E42-4996-B8F8-20FE9B00B75F}" presName="LevelOneTextNode" presStyleLbl="node0" presStyleIdx="1" presStyleCnt="5" custScaleX="184824" custLinFactX="100000" custLinFactY="95126" custLinFactNeighborX="176963" custLinFactNeighborY="100000">
        <dgm:presLayoutVars>
          <dgm:chPref val="3"/>
        </dgm:presLayoutVars>
      </dgm:prSet>
      <dgm:spPr/>
      <dgm:t>
        <a:bodyPr/>
        <a:lstStyle/>
        <a:p>
          <a:endParaRPr lang="es-EC"/>
        </a:p>
      </dgm:t>
    </dgm:pt>
    <dgm:pt modelId="{11C82615-D374-4AC5-8126-DF65D617F9DD}" type="pres">
      <dgm:prSet presAssocID="{3AA9F847-7E42-4996-B8F8-20FE9B00B75F}" presName="level2hierChild" presStyleCnt="0"/>
      <dgm:spPr/>
    </dgm:pt>
    <dgm:pt modelId="{0CBF1E0E-FA21-4751-93A5-25743CE2A54F}" type="pres">
      <dgm:prSet presAssocID="{8823B4C7-BFA3-4704-9F5C-ABA1F4A0AC7D}" presName="conn2-1" presStyleLbl="parChTrans1D2" presStyleIdx="3" presStyleCnt="7"/>
      <dgm:spPr/>
      <dgm:t>
        <a:bodyPr/>
        <a:lstStyle/>
        <a:p>
          <a:endParaRPr lang="es-EC"/>
        </a:p>
      </dgm:t>
    </dgm:pt>
    <dgm:pt modelId="{A53AA890-B5DB-459C-B5EF-4370510649E8}" type="pres">
      <dgm:prSet presAssocID="{8823B4C7-BFA3-4704-9F5C-ABA1F4A0AC7D}" presName="connTx" presStyleLbl="parChTrans1D2" presStyleIdx="3" presStyleCnt="7"/>
      <dgm:spPr/>
      <dgm:t>
        <a:bodyPr/>
        <a:lstStyle/>
        <a:p>
          <a:endParaRPr lang="es-EC"/>
        </a:p>
      </dgm:t>
    </dgm:pt>
    <dgm:pt modelId="{1006A245-F600-4464-8ADA-517B2D35B589}" type="pres">
      <dgm:prSet presAssocID="{B9EE565E-21D0-4714-9E73-0E634B18409E}" presName="root2" presStyleCnt="0"/>
      <dgm:spPr/>
    </dgm:pt>
    <dgm:pt modelId="{3F74A802-3D35-48C2-85F5-DE8CFD35B6FB}" type="pres">
      <dgm:prSet presAssocID="{B9EE565E-21D0-4714-9E73-0E634B18409E}" presName="LevelTwoTextNode" presStyleLbl="node2" presStyleIdx="3" presStyleCnt="7" custScaleX="228586" custScaleY="204053" custLinFactX="100000" custLinFactY="95126" custLinFactNeighborX="176963" custLinFactNeighborY="100000">
        <dgm:presLayoutVars>
          <dgm:chPref val="3"/>
        </dgm:presLayoutVars>
      </dgm:prSet>
      <dgm:spPr/>
      <dgm:t>
        <a:bodyPr/>
        <a:lstStyle/>
        <a:p>
          <a:endParaRPr lang="es-EC"/>
        </a:p>
      </dgm:t>
    </dgm:pt>
    <dgm:pt modelId="{CF911B1E-CB97-42AB-B365-6661D05A6A33}" type="pres">
      <dgm:prSet presAssocID="{B9EE565E-21D0-4714-9E73-0E634B18409E}" presName="level3hierChild" presStyleCnt="0"/>
      <dgm:spPr/>
    </dgm:pt>
    <dgm:pt modelId="{8CB1AAC0-C5BF-4ED8-823E-7E68C0307505}" type="pres">
      <dgm:prSet presAssocID="{0FD99790-2FEE-40B2-9FD8-020918B5231F}" presName="conn2-1" presStyleLbl="parChTrans1D2" presStyleIdx="4" presStyleCnt="7"/>
      <dgm:spPr/>
      <dgm:t>
        <a:bodyPr/>
        <a:lstStyle/>
        <a:p>
          <a:endParaRPr lang="es-EC"/>
        </a:p>
      </dgm:t>
    </dgm:pt>
    <dgm:pt modelId="{5651670F-FB90-49A3-9CE1-2AF3CDFE8E7D}" type="pres">
      <dgm:prSet presAssocID="{0FD99790-2FEE-40B2-9FD8-020918B5231F}" presName="connTx" presStyleLbl="parChTrans1D2" presStyleIdx="4" presStyleCnt="7"/>
      <dgm:spPr/>
      <dgm:t>
        <a:bodyPr/>
        <a:lstStyle/>
        <a:p>
          <a:endParaRPr lang="es-EC"/>
        </a:p>
      </dgm:t>
    </dgm:pt>
    <dgm:pt modelId="{F11F49F7-1A89-4477-82C9-8AE13A4545AA}" type="pres">
      <dgm:prSet presAssocID="{E8FB7C5B-ABCA-4B30-A14F-7147AA13F933}" presName="root2" presStyleCnt="0"/>
      <dgm:spPr/>
    </dgm:pt>
    <dgm:pt modelId="{134301C7-C2F2-4F90-932A-16F5047D19D9}" type="pres">
      <dgm:prSet presAssocID="{E8FB7C5B-ABCA-4B30-A14F-7147AA13F933}" presName="LevelTwoTextNode" presStyleLbl="node2" presStyleIdx="4" presStyleCnt="7" custScaleX="233853" custLinFactX="100000" custLinFactY="100000" custLinFactNeighborX="175658" custLinFactNeighborY="148152">
        <dgm:presLayoutVars>
          <dgm:chPref val="3"/>
        </dgm:presLayoutVars>
      </dgm:prSet>
      <dgm:spPr/>
      <dgm:t>
        <a:bodyPr/>
        <a:lstStyle/>
        <a:p>
          <a:endParaRPr lang="es-EC"/>
        </a:p>
      </dgm:t>
    </dgm:pt>
    <dgm:pt modelId="{6CAF4664-D20D-4B4E-AC7A-72DB39DEDAC7}" type="pres">
      <dgm:prSet presAssocID="{E8FB7C5B-ABCA-4B30-A14F-7147AA13F933}" presName="level3hierChild" presStyleCnt="0"/>
      <dgm:spPr/>
    </dgm:pt>
    <dgm:pt modelId="{68A878C2-9AD0-4804-B6DA-1243C6FE3CEE}" type="pres">
      <dgm:prSet presAssocID="{CE529FB5-1FD9-4D86-A057-CBB09B8E5ACB}" presName="root1" presStyleCnt="0"/>
      <dgm:spPr/>
    </dgm:pt>
    <dgm:pt modelId="{6691E189-570B-4D86-AB7D-F602F0B453F6}" type="pres">
      <dgm:prSet presAssocID="{CE529FB5-1FD9-4D86-A057-CBB09B8E5ACB}" presName="LevelOneTextNode" presStyleLbl="node0" presStyleIdx="2" presStyleCnt="5" custScaleX="125786" custLinFactX="-118216" custLinFactNeighborX="-200000" custLinFactNeighborY="15126">
        <dgm:presLayoutVars>
          <dgm:chPref val="3"/>
        </dgm:presLayoutVars>
      </dgm:prSet>
      <dgm:spPr/>
      <dgm:t>
        <a:bodyPr/>
        <a:lstStyle/>
        <a:p>
          <a:endParaRPr lang="es-EC"/>
        </a:p>
      </dgm:t>
    </dgm:pt>
    <dgm:pt modelId="{BD894E0C-782D-4971-8393-4F0380AF3654}" type="pres">
      <dgm:prSet presAssocID="{CE529FB5-1FD9-4D86-A057-CBB09B8E5ACB}" presName="level2hierChild" presStyleCnt="0"/>
      <dgm:spPr/>
    </dgm:pt>
    <dgm:pt modelId="{7389CFE2-1B40-41E8-AF91-24CD2E0A22CF}" type="pres">
      <dgm:prSet presAssocID="{8DAD2AC1-47FD-4FE4-B166-59A29E59B405}" presName="conn2-1" presStyleLbl="parChTrans1D2" presStyleIdx="5" presStyleCnt="7"/>
      <dgm:spPr/>
      <dgm:t>
        <a:bodyPr/>
        <a:lstStyle/>
        <a:p>
          <a:endParaRPr lang="es-EC"/>
        </a:p>
      </dgm:t>
    </dgm:pt>
    <dgm:pt modelId="{0AEA7557-CB9C-4AB0-B6CB-17DF98516A89}" type="pres">
      <dgm:prSet presAssocID="{8DAD2AC1-47FD-4FE4-B166-59A29E59B405}" presName="connTx" presStyleLbl="parChTrans1D2" presStyleIdx="5" presStyleCnt="7"/>
      <dgm:spPr/>
      <dgm:t>
        <a:bodyPr/>
        <a:lstStyle/>
        <a:p>
          <a:endParaRPr lang="es-EC"/>
        </a:p>
      </dgm:t>
    </dgm:pt>
    <dgm:pt modelId="{A7C2A737-9C72-47C9-A139-1CD8D3AA32F8}" type="pres">
      <dgm:prSet presAssocID="{90519A26-84AA-485B-A91B-BEB7CC54641C}" presName="root2" presStyleCnt="0"/>
      <dgm:spPr/>
    </dgm:pt>
    <dgm:pt modelId="{78AEA922-AD5F-4B78-A639-8C7A113A22C3}" type="pres">
      <dgm:prSet presAssocID="{90519A26-84AA-485B-A91B-BEB7CC54641C}" presName="LevelTwoTextNode" presStyleLbl="node2" presStyleIdx="5" presStyleCnt="7" custScaleX="340785" custScaleY="184223" custLinFactX="-118216" custLinFactNeighborX="-200000" custLinFactNeighborY="15126">
        <dgm:presLayoutVars>
          <dgm:chPref val="3"/>
        </dgm:presLayoutVars>
      </dgm:prSet>
      <dgm:spPr/>
      <dgm:t>
        <a:bodyPr/>
        <a:lstStyle/>
        <a:p>
          <a:endParaRPr lang="es-EC"/>
        </a:p>
      </dgm:t>
    </dgm:pt>
    <dgm:pt modelId="{D28D9F7E-1281-4A3C-844D-897C5C871194}" type="pres">
      <dgm:prSet presAssocID="{90519A26-84AA-485B-A91B-BEB7CC54641C}" presName="level3hierChild" presStyleCnt="0"/>
      <dgm:spPr/>
    </dgm:pt>
    <dgm:pt modelId="{C7CEAF8E-7C63-40C4-A461-22531B34D9B8}" type="pres">
      <dgm:prSet presAssocID="{80058E88-D99C-48A4-BE78-5A431B75D268}" presName="conn2-1" presStyleLbl="parChTrans1D2" presStyleIdx="6" presStyleCnt="7"/>
      <dgm:spPr/>
      <dgm:t>
        <a:bodyPr/>
        <a:lstStyle/>
        <a:p>
          <a:endParaRPr lang="es-EC"/>
        </a:p>
      </dgm:t>
    </dgm:pt>
    <dgm:pt modelId="{5B519E09-1FB8-47A5-8F65-117EFFDC2FCA}" type="pres">
      <dgm:prSet presAssocID="{80058E88-D99C-48A4-BE78-5A431B75D268}" presName="connTx" presStyleLbl="parChTrans1D2" presStyleIdx="6" presStyleCnt="7"/>
      <dgm:spPr/>
      <dgm:t>
        <a:bodyPr/>
        <a:lstStyle/>
        <a:p>
          <a:endParaRPr lang="es-EC"/>
        </a:p>
      </dgm:t>
    </dgm:pt>
    <dgm:pt modelId="{08B635C6-90F2-48E2-B46A-BF5E86EC7DBD}" type="pres">
      <dgm:prSet presAssocID="{8DAA127B-7881-4EF5-B171-96D90D291793}" presName="root2" presStyleCnt="0"/>
      <dgm:spPr/>
    </dgm:pt>
    <dgm:pt modelId="{990DA555-E5B5-4237-B0B8-FBE972238EA7}" type="pres">
      <dgm:prSet presAssocID="{8DAA127B-7881-4EF5-B171-96D90D291793}" presName="LevelTwoTextNode" presStyleLbl="node2" presStyleIdx="6" presStyleCnt="7" custScaleX="330604" custLinFactX="-118216" custLinFactNeighborX="-200000" custLinFactNeighborY="15126">
        <dgm:presLayoutVars>
          <dgm:chPref val="3"/>
        </dgm:presLayoutVars>
      </dgm:prSet>
      <dgm:spPr/>
      <dgm:t>
        <a:bodyPr/>
        <a:lstStyle/>
        <a:p>
          <a:endParaRPr lang="es-EC"/>
        </a:p>
      </dgm:t>
    </dgm:pt>
    <dgm:pt modelId="{981863F5-B81A-43AC-955C-4B8B8436B215}" type="pres">
      <dgm:prSet presAssocID="{8DAA127B-7881-4EF5-B171-96D90D291793}" presName="level3hierChild" presStyleCnt="0"/>
      <dgm:spPr/>
    </dgm:pt>
    <dgm:pt modelId="{B2775B18-FBD2-4D32-A9D0-A2091F348BB4}" type="pres">
      <dgm:prSet presAssocID="{69CDEB14-6DC2-4FE1-8C8D-AB93AF16B820}" presName="root1" presStyleCnt="0"/>
      <dgm:spPr/>
    </dgm:pt>
    <dgm:pt modelId="{C632682A-1C04-4917-8FE4-5396B6EF5A97}" type="pres">
      <dgm:prSet presAssocID="{69CDEB14-6DC2-4FE1-8C8D-AB93AF16B820}" presName="LevelOneTextNode" presStyleLbl="node0" presStyleIdx="3" presStyleCnt="5" custScaleX="267124" custLinFactY="-200000" custLinFactNeighborX="51331" custLinFactNeighborY="-282885">
        <dgm:presLayoutVars>
          <dgm:chPref val="3"/>
        </dgm:presLayoutVars>
      </dgm:prSet>
      <dgm:spPr/>
      <dgm:t>
        <a:bodyPr/>
        <a:lstStyle/>
        <a:p>
          <a:endParaRPr lang="es-ES"/>
        </a:p>
      </dgm:t>
    </dgm:pt>
    <dgm:pt modelId="{AA0D2469-EB43-423B-8F2F-285956F03333}" type="pres">
      <dgm:prSet presAssocID="{69CDEB14-6DC2-4FE1-8C8D-AB93AF16B820}" presName="level2hierChild" presStyleCnt="0"/>
      <dgm:spPr/>
    </dgm:pt>
    <dgm:pt modelId="{B08A0EF9-A500-4D82-911E-E56585028EE1}" type="pres">
      <dgm:prSet presAssocID="{14A6BABC-D5A2-4323-A844-D16733F2D306}" presName="root1" presStyleCnt="0"/>
      <dgm:spPr/>
    </dgm:pt>
    <dgm:pt modelId="{E11201BE-E613-44D3-81D9-130293B2F983}" type="pres">
      <dgm:prSet presAssocID="{14A6BABC-D5A2-4323-A844-D16733F2D306}" presName="LevelOneTextNode" presStyleLbl="node0" presStyleIdx="4" presStyleCnt="5" custScaleX="326623" custScaleY="160776" custLinFactX="-57100" custLinFactNeighborX="-100000" custLinFactNeighborY="-58508">
        <dgm:presLayoutVars>
          <dgm:chPref val="3"/>
        </dgm:presLayoutVars>
      </dgm:prSet>
      <dgm:spPr/>
      <dgm:t>
        <a:bodyPr/>
        <a:lstStyle/>
        <a:p>
          <a:endParaRPr lang="es-ES"/>
        </a:p>
      </dgm:t>
    </dgm:pt>
    <dgm:pt modelId="{0290725F-C207-4C7F-8A26-53A069F17F5D}" type="pres">
      <dgm:prSet presAssocID="{14A6BABC-D5A2-4323-A844-D16733F2D306}" presName="level2hierChild" presStyleCnt="0"/>
      <dgm:spPr/>
    </dgm:pt>
  </dgm:ptLst>
  <dgm:cxnLst>
    <dgm:cxn modelId="{6ABC8F62-573B-43EF-A9B4-4CFB4C2A40E9}" type="presOf" srcId="{E8FB7C5B-ABCA-4B30-A14F-7147AA13F933}" destId="{134301C7-C2F2-4F90-932A-16F5047D19D9}" srcOrd="0" destOrd="0" presId="urn:microsoft.com/office/officeart/2005/8/layout/hierarchy2"/>
    <dgm:cxn modelId="{29420A7C-FAFF-4803-B853-2CD4BCDC0C00}" type="presOf" srcId="{0FD99790-2FEE-40B2-9FD8-020918B5231F}" destId="{8CB1AAC0-C5BF-4ED8-823E-7E68C0307505}" srcOrd="0" destOrd="0" presId="urn:microsoft.com/office/officeart/2005/8/layout/hierarchy2"/>
    <dgm:cxn modelId="{91D7190B-AC06-451D-8CE0-023243F3ED97}" srcId="{6D564A9E-3D02-4807-9C47-18FD9B4A0789}" destId="{3AA9F847-7E42-4996-B8F8-20FE9B00B75F}" srcOrd="1" destOrd="0" parTransId="{6C7B1A62-8996-4C20-9B2A-4F32E5AEF987}" sibTransId="{A6158C6C-9805-4784-9534-8AE3C88DD221}"/>
    <dgm:cxn modelId="{5F50A5F9-D0C0-49F6-9BC0-9794E80543BC}" srcId="{CE529FB5-1FD9-4D86-A057-CBB09B8E5ACB}" destId="{8DAA127B-7881-4EF5-B171-96D90D291793}" srcOrd="1" destOrd="0" parTransId="{80058E88-D99C-48A4-BE78-5A431B75D268}" sibTransId="{F7CF58E2-EB54-423B-99A3-E53294513F48}"/>
    <dgm:cxn modelId="{5B814E24-0DC9-40CA-B5E9-E1476E0F3F5E}" type="presOf" srcId="{80058E88-D99C-48A4-BE78-5A431B75D268}" destId="{C7CEAF8E-7C63-40C4-A461-22531B34D9B8}" srcOrd="0" destOrd="0" presId="urn:microsoft.com/office/officeart/2005/8/layout/hierarchy2"/>
    <dgm:cxn modelId="{BEC6C2B8-B5DD-4079-95CE-FBF95BE72348}" type="presOf" srcId="{8DAA127B-7881-4EF5-B171-96D90D291793}" destId="{990DA555-E5B5-4237-B0B8-FBE972238EA7}" srcOrd="0" destOrd="0" presId="urn:microsoft.com/office/officeart/2005/8/layout/hierarchy2"/>
    <dgm:cxn modelId="{3CCC9136-7D92-452C-88D9-6CA0423F6C36}" type="presOf" srcId="{D9E6014A-399F-4F8F-9700-B2F6730DA8B9}" destId="{3224CA1E-71DA-475C-B6AE-1B222871BB93}" srcOrd="0" destOrd="0" presId="urn:microsoft.com/office/officeart/2005/8/layout/hierarchy2"/>
    <dgm:cxn modelId="{B3245C05-06A8-43F7-8FAE-75BCA0D134CE}" type="presOf" srcId="{30241E3F-EC71-4049-B163-DC591F7EA82B}" destId="{2D571815-D4D6-4492-88EC-F3A98C582DEB}" srcOrd="0" destOrd="0" presId="urn:microsoft.com/office/officeart/2005/8/layout/hierarchy2"/>
    <dgm:cxn modelId="{0B5816FB-0338-4763-BE14-28A2770CF529}" srcId="{D9E6014A-399F-4F8F-9700-B2F6730DA8B9}" destId="{F91F445A-C458-4580-AC28-190E8385948E}" srcOrd="1" destOrd="0" parTransId="{CC61AADD-EAB7-4BA0-854A-EDA9BFB8C37F}" sibTransId="{15C42052-4582-4989-96F0-3928A5499787}"/>
    <dgm:cxn modelId="{96BEA539-0767-40DF-B87F-5918FA18AA2C}" srcId="{6D564A9E-3D02-4807-9C47-18FD9B4A0789}" destId="{D9E6014A-399F-4F8F-9700-B2F6730DA8B9}" srcOrd="0" destOrd="0" parTransId="{6ADA5ECC-F7A1-4A2C-8665-CD048E24E214}" sibTransId="{076DB868-223B-4DA7-86D6-D525F24E885A}"/>
    <dgm:cxn modelId="{A0490147-0B54-4A54-AEF3-4857256D8595}" srcId="{6D564A9E-3D02-4807-9C47-18FD9B4A0789}" destId="{14A6BABC-D5A2-4323-A844-D16733F2D306}" srcOrd="4" destOrd="0" parTransId="{DB200528-D778-42B9-813A-D19AB0697D0E}" sibTransId="{5B99401D-8FA0-4698-8DBC-DC975DC77C3D}"/>
    <dgm:cxn modelId="{3DB17EBE-C545-4714-B963-17D0A9EA26A8}" srcId="{6D564A9E-3D02-4807-9C47-18FD9B4A0789}" destId="{69CDEB14-6DC2-4FE1-8C8D-AB93AF16B820}" srcOrd="3" destOrd="0" parTransId="{B3551022-7E6E-4150-BC73-5BE9E8B13BE8}" sibTransId="{9D607F4F-6620-458E-AA37-0EA2B7D2DC01}"/>
    <dgm:cxn modelId="{80FCA246-ED5C-4CE0-9821-6FC72F8CEB9F}" type="presOf" srcId="{79593C1A-B6FA-4DC7-AE6D-E4971669342A}" destId="{1C9BEF0B-993B-4CCD-A5C4-9817F7BD09AE}" srcOrd="1" destOrd="0" presId="urn:microsoft.com/office/officeart/2005/8/layout/hierarchy2"/>
    <dgm:cxn modelId="{E11F1969-9121-4A63-9416-909F5DD77D18}" type="presOf" srcId="{3AA9F847-7E42-4996-B8F8-20FE9B00B75F}" destId="{61D78FE9-9AAB-4D23-A845-7ABB94571337}" srcOrd="0" destOrd="0" presId="urn:microsoft.com/office/officeart/2005/8/layout/hierarchy2"/>
    <dgm:cxn modelId="{089E367B-411D-4280-8E4A-7E6E2AD96BDD}" type="presOf" srcId="{90519A26-84AA-485B-A91B-BEB7CC54641C}" destId="{78AEA922-AD5F-4B78-A639-8C7A113A22C3}" srcOrd="0" destOrd="0" presId="urn:microsoft.com/office/officeart/2005/8/layout/hierarchy2"/>
    <dgm:cxn modelId="{6902708D-21B0-4D87-804C-EA384126CF2C}" type="presOf" srcId="{3E29CA09-6BA3-475B-95CE-168B32A98AE1}" destId="{21D4D548-33F2-4F0B-B716-BA15A217CA64}" srcOrd="0" destOrd="0" presId="urn:microsoft.com/office/officeart/2005/8/layout/hierarchy2"/>
    <dgm:cxn modelId="{65738E1D-3B7F-43AD-BF54-42881D8659D4}" type="presOf" srcId="{76362836-1458-4570-87CB-E0DF98A1EFF8}" destId="{82EFFC2D-93AD-488C-8296-A3633BA0A4EB}" srcOrd="0" destOrd="0" presId="urn:microsoft.com/office/officeart/2005/8/layout/hierarchy2"/>
    <dgm:cxn modelId="{3AC8FD75-3DAF-4D92-A085-32A618EC1963}" type="presOf" srcId="{14A6BABC-D5A2-4323-A844-D16733F2D306}" destId="{E11201BE-E613-44D3-81D9-130293B2F983}" srcOrd="0" destOrd="0" presId="urn:microsoft.com/office/officeart/2005/8/layout/hierarchy2"/>
    <dgm:cxn modelId="{154BE171-A851-4A98-AA44-0FB4223DAD9E}" srcId="{6D564A9E-3D02-4807-9C47-18FD9B4A0789}" destId="{CE529FB5-1FD9-4D86-A057-CBB09B8E5ACB}" srcOrd="2" destOrd="0" parTransId="{FAB18124-8232-4133-922D-49374FBECBEC}" sibTransId="{02BD6516-C4D5-4903-9B27-582B1ED82C2A}"/>
    <dgm:cxn modelId="{7E2D3999-1FD7-4865-963C-98AA8D22DE06}" type="presOf" srcId="{79593C1A-B6FA-4DC7-AE6D-E4971669342A}" destId="{AEEFFE7E-8D24-4F6C-B880-185A5F395BE4}" srcOrd="0" destOrd="0" presId="urn:microsoft.com/office/officeart/2005/8/layout/hierarchy2"/>
    <dgm:cxn modelId="{49386181-67FB-445B-A1C2-74FBF36E5F67}" type="presOf" srcId="{6D564A9E-3D02-4807-9C47-18FD9B4A0789}" destId="{B2FD86C8-7964-481B-8F7B-AF850C7FEAF5}" srcOrd="0" destOrd="0" presId="urn:microsoft.com/office/officeart/2005/8/layout/hierarchy2"/>
    <dgm:cxn modelId="{BBB8B4A8-1FD9-497B-A9AB-FDDCA96945C5}" type="presOf" srcId="{69CDEB14-6DC2-4FE1-8C8D-AB93AF16B820}" destId="{C632682A-1C04-4917-8FE4-5396B6EF5A97}" srcOrd="0" destOrd="0" presId="urn:microsoft.com/office/officeart/2005/8/layout/hierarchy2"/>
    <dgm:cxn modelId="{3ECCB41D-1527-42AC-9ECE-75B8812D4942}" type="presOf" srcId="{0FD99790-2FEE-40B2-9FD8-020918B5231F}" destId="{5651670F-FB90-49A3-9CE1-2AF3CDFE8E7D}" srcOrd="1" destOrd="0" presId="urn:microsoft.com/office/officeart/2005/8/layout/hierarchy2"/>
    <dgm:cxn modelId="{3C957395-0838-4FC4-B26F-C818081148F6}" type="presOf" srcId="{8DAD2AC1-47FD-4FE4-B166-59A29E59B405}" destId="{7389CFE2-1B40-41E8-AF91-24CD2E0A22CF}" srcOrd="0" destOrd="0" presId="urn:microsoft.com/office/officeart/2005/8/layout/hierarchy2"/>
    <dgm:cxn modelId="{349C3831-30B8-4084-8BF3-8C6A5D83BA57}" type="presOf" srcId="{80058E88-D99C-48A4-BE78-5A431B75D268}" destId="{5B519E09-1FB8-47A5-8F65-117EFFDC2FCA}" srcOrd="1" destOrd="0" presId="urn:microsoft.com/office/officeart/2005/8/layout/hierarchy2"/>
    <dgm:cxn modelId="{503ADA00-831F-445D-85A6-58F9F0028C38}" srcId="{CE529FB5-1FD9-4D86-A057-CBB09B8E5ACB}" destId="{90519A26-84AA-485B-A91B-BEB7CC54641C}" srcOrd="0" destOrd="0" parTransId="{8DAD2AC1-47FD-4FE4-B166-59A29E59B405}" sibTransId="{3C897F2D-03D3-4EE1-8A26-45C31A81574F}"/>
    <dgm:cxn modelId="{AB1C9446-E29F-42E4-B9E3-398ED0DE3F22}" type="presOf" srcId="{F91F445A-C458-4580-AC28-190E8385948E}" destId="{22686FDF-1947-4252-9235-B0FFA5FD537A}" srcOrd="0" destOrd="0" presId="urn:microsoft.com/office/officeart/2005/8/layout/hierarchy2"/>
    <dgm:cxn modelId="{B75DA6DE-B62B-45E8-BC04-B9E90B8276F5}" type="presOf" srcId="{30241E3F-EC71-4049-B163-DC591F7EA82B}" destId="{E42F31E0-AB60-41D2-9A87-861E052B19C6}" srcOrd="1" destOrd="0" presId="urn:microsoft.com/office/officeart/2005/8/layout/hierarchy2"/>
    <dgm:cxn modelId="{11C39F38-2C1B-4D71-A4DD-C1DB865F3802}" type="presOf" srcId="{8823B4C7-BFA3-4704-9F5C-ABA1F4A0AC7D}" destId="{A53AA890-B5DB-459C-B5EF-4370510649E8}" srcOrd="1" destOrd="0" presId="urn:microsoft.com/office/officeart/2005/8/layout/hierarchy2"/>
    <dgm:cxn modelId="{46B52745-0887-45C7-8875-D1AAA4FC4B84}" type="presOf" srcId="{CC61AADD-EAB7-4BA0-854A-EDA9BFB8C37F}" destId="{2A242DFB-3C43-4ADB-B552-AF61162E1611}" srcOrd="1" destOrd="0" presId="urn:microsoft.com/office/officeart/2005/8/layout/hierarchy2"/>
    <dgm:cxn modelId="{E74E57B7-EEBA-4513-ADA0-5BD38C97B22D}" type="presOf" srcId="{B9EE565E-21D0-4714-9E73-0E634B18409E}" destId="{3F74A802-3D35-48C2-85F5-DE8CFD35B6FB}" srcOrd="0" destOrd="0" presId="urn:microsoft.com/office/officeart/2005/8/layout/hierarchy2"/>
    <dgm:cxn modelId="{C3ACDDF0-11B9-427A-9894-83C9D6960810}" type="presOf" srcId="{8823B4C7-BFA3-4704-9F5C-ABA1F4A0AC7D}" destId="{0CBF1E0E-FA21-4751-93A5-25743CE2A54F}" srcOrd="0" destOrd="0" presId="urn:microsoft.com/office/officeart/2005/8/layout/hierarchy2"/>
    <dgm:cxn modelId="{E1B9CADD-DA21-46EF-B153-DDA1BFA7394A}" type="presOf" srcId="{CC61AADD-EAB7-4BA0-854A-EDA9BFB8C37F}" destId="{B7417A28-0D59-4B9F-AAD9-0CA6B8092DFE}" srcOrd="0" destOrd="0" presId="urn:microsoft.com/office/officeart/2005/8/layout/hierarchy2"/>
    <dgm:cxn modelId="{3ADEF8B9-EB91-4214-A22C-AD11FF59649B}" srcId="{3AA9F847-7E42-4996-B8F8-20FE9B00B75F}" destId="{E8FB7C5B-ABCA-4B30-A14F-7147AA13F933}" srcOrd="1" destOrd="0" parTransId="{0FD99790-2FEE-40B2-9FD8-020918B5231F}" sibTransId="{D375B7B1-1533-40BA-82FC-081B70AF4B07}"/>
    <dgm:cxn modelId="{9C01591D-D9D2-4BB6-B57F-D2C3DBC1399C}" srcId="{D9E6014A-399F-4F8F-9700-B2F6730DA8B9}" destId="{76362836-1458-4570-87CB-E0DF98A1EFF8}" srcOrd="0" destOrd="0" parTransId="{30241E3F-EC71-4049-B163-DC591F7EA82B}" sibTransId="{CF744C2A-EDFF-4D6E-A578-76CC553AB7D8}"/>
    <dgm:cxn modelId="{BD7880AD-2813-45D7-AB19-F3F323269DD0}" type="presOf" srcId="{8DAD2AC1-47FD-4FE4-B166-59A29E59B405}" destId="{0AEA7557-CB9C-4AB0-B6CB-17DF98516A89}" srcOrd="1" destOrd="0" presId="urn:microsoft.com/office/officeart/2005/8/layout/hierarchy2"/>
    <dgm:cxn modelId="{E66CE2E6-80EE-4E5B-87FD-DAD6D9A483E4}" srcId="{D9E6014A-399F-4F8F-9700-B2F6730DA8B9}" destId="{3E29CA09-6BA3-475B-95CE-168B32A98AE1}" srcOrd="2" destOrd="0" parTransId="{79593C1A-B6FA-4DC7-AE6D-E4971669342A}" sibTransId="{C41ACE6D-C421-4A18-AA68-3EE190F1169E}"/>
    <dgm:cxn modelId="{640363A2-736D-476F-8E5E-39D30EE448D7}" type="presOf" srcId="{CE529FB5-1FD9-4D86-A057-CBB09B8E5ACB}" destId="{6691E189-570B-4D86-AB7D-F602F0B453F6}" srcOrd="0" destOrd="0" presId="urn:microsoft.com/office/officeart/2005/8/layout/hierarchy2"/>
    <dgm:cxn modelId="{E7DA13AA-200B-4F7E-8405-ADC83EFA79D4}" srcId="{3AA9F847-7E42-4996-B8F8-20FE9B00B75F}" destId="{B9EE565E-21D0-4714-9E73-0E634B18409E}" srcOrd="0" destOrd="0" parTransId="{8823B4C7-BFA3-4704-9F5C-ABA1F4A0AC7D}" sibTransId="{FD3AE4B1-65B6-4408-8E4E-ED80E7397D98}"/>
    <dgm:cxn modelId="{0EAB1553-B0DC-40AE-9E7A-C75BF38FCCAE}" type="presParOf" srcId="{B2FD86C8-7964-481B-8F7B-AF850C7FEAF5}" destId="{E74F778F-B307-4465-975E-0A77482F21A2}" srcOrd="0" destOrd="0" presId="urn:microsoft.com/office/officeart/2005/8/layout/hierarchy2"/>
    <dgm:cxn modelId="{429F60A9-4639-4682-9C4D-087FED9B7D54}" type="presParOf" srcId="{E74F778F-B307-4465-975E-0A77482F21A2}" destId="{3224CA1E-71DA-475C-B6AE-1B222871BB93}" srcOrd="0" destOrd="0" presId="urn:microsoft.com/office/officeart/2005/8/layout/hierarchy2"/>
    <dgm:cxn modelId="{4D96B97A-8B33-4D94-80B4-23933D193490}" type="presParOf" srcId="{E74F778F-B307-4465-975E-0A77482F21A2}" destId="{0B61B155-2C92-420C-A55C-B839D2E7A31F}" srcOrd="1" destOrd="0" presId="urn:microsoft.com/office/officeart/2005/8/layout/hierarchy2"/>
    <dgm:cxn modelId="{9A0BEB54-7C83-4060-9955-DEE6C7515573}" type="presParOf" srcId="{0B61B155-2C92-420C-A55C-B839D2E7A31F}" destId="{2D571815-D4D6-4492-88EC-F3A98C582DEB}" srcOrd="0" destOrd="0" presId="urn:microsoft.com/office/officeart/2005/8/layout/hierarchy2"/>
    <dgm:cxn modelId="{E0378C2D-4552-413E-8913-808D1F8B3829}" type="presParOf" srcId="{2D571815-D4D6-4492-88EC-F3A98C582DEB}" destId="{E42F31E0-AB60-41D2-9A87-861E052B19C6}" srcOrd="0" destOrd="0" presId="urn:microsoft.com/office/officeart/2005/8/layout/hierarchy2"/>
    <dgm:cxn modelId="{F602FC75-E8F8-4B21-8092-106C1A485217}" type="presParOf" srcId="{0B61B155-2C92-420C-A55C-B839D2E7A31F}" destId="{CFA5AF83-EB24-43E2-A015-D324C37BF6BE}" srcOrd="1" destOrd="0" presId="urn:microsoft.com/office/officeart/2005/8/layout/hierarchy2"/>
    <dgm:cxn modelId="{B201C473-4459-4D21-B0C6-E08B422B5F19}" type="presParOf" srcId="{CFA5AF83-EB24-43E2-A015-D324C37BF6BE}" destId="{82EFFC2D-93AD-488C-8296-A3633BA0A4EB}" srcOrd="0" destOrd="0" presId="urn:microsoft.com/office/officeart/2005/8/layout/hierarchy2"/>
    <dgm:cxn modelId="{798F8332-3103-49A1-8BA5-808D5D53409D}" type="presParOf" srcId="{CFA5AF83-EB24-43E2-A015-D324C37BF6BE}" destId="{7D62D6C2-2D94-48B6-9682-4F4967FE1E06}" srcOrd="1" destOrd="0" presId="urn:microsoft.com/office/officeart/2005/8/layout/hierarchy2"/>
    <dgm:cxn modelId="{18182650-E1C0-4D6C-B085-EAC03955B032}" type="presParOf" srcId="{0B61B155-2C92-420C-A55C-B839D2E7A31F}" destId="{B7417A28-0D59-4B9F-AAD9-0CA6B8092DFE}" srcOrd="2" destOrd="0" presId="urn:microsoft.com/office/officeart/2005/8/layout/hierarchy2"/>
    <dgm:cxn modelId="{45FA7593-FFC5-4187-86B3-4F77B0B94866}" type="presParOf" srcId="{B7417A28-0D59-4B9F-AAD9-0CA6B8092DFE}" destId="{2A242DFB-3C43-4ADB-B552-AF61162E1611}" srcOrd="0" destOrd="0" presId="urn:microsoft.com/office/officeart/2005/8/layout/hierarchy2"/>
    <dgm:cxn modelId="{C87F4316-F43B-48D9-97DA-D94E53071FB1}" type="presParOf" srcId="{0B61B155-2C92-420C-A55C-B839D2E7A31F}" destId="{52440303-498B-4C40-BE4D-42B4663B78A0}" srcOrd="3" destOrd="0" presId="urn:microsoft.com/office/officeart/2005/8/layout/hierarchy2"/>
    <dgm:cxn modelId="{A2CFF508-A172-4E2D-AE3B-56EAFFD20E50}" type="presParOf" srcId="{52440303-498B-4C40-BE4D-42B4663B78A0}" destId="{22686FDF-1947-4252-9235-B0FFA5FD537A}" srcOrd="0" destOrd="0" presId="urn:microsoft.com/office/officeart/2005/8/layout/hierarchy2"/>
    <dgm:cxn modelId="{60F3140A-9A71-4D3C-81D1-6FD85DD8C818}" type="presParOf" srcId="{52440303-498B-4C40-BE4D-42B4663B78A0}" destId="{E4CC8BCF-623F-49B1-9743-DE44847365F8}" srcOrd="1" destOrd="0" presId="urn:microsoft.com/office/officeart/2005/8/layout/hierarchy2"/>
    <dgm:cxn modelId="{90FF7A56-96E4-4E14-9DBE-07CAA3A1BEBF}" type="presParOf" srcId="{0B61B155-2C92-420C-A55C-B839D2E7A31F}" destId="{AEEFFE7E-8D24-4F6C-B880-185A5F395BE4}" srcOrd="4" destOrd="0" presId="urn:microsoft.com/office/officeart/2005/8/layout/hierarchy2"/>
    <dgm:cxn modelId="{F8B64E71-7D53-48B8-A084-BC5CB701FA5D}" type="presParOf" srcId="{AEEFFE7E-8D24-4F6C-B880-185A5F395BE4}" destId="{1C9BEF0B-993B-4CCD-A5C4-9817F7BD09AE}" srcOrd="0" destOrd="0" presId="urn:microsoft.com/office/officeart/2005/8/layout/hierarchy2"/>
    <dgm:cxn modelId="{0927397F-F839-4ACD-9ABA-29A77CF64792}" type="presParOf" srcId="{0B61B155-2C92-420C-A55C-B839D2E7A31F}" destId="{5FEEB4C3-8380-4A8D-ADB9-14903E6CB802}" srcOrd="5" destOrd="0" presId="urn:microsoft.com/office/officeart/2005/8/layout/hierarchy2"/>
    <dgm:cxn modelId="{FDE928F1-545C-4457-94EF-83DC746A4C3C}" type="presParOf" srcId="{5FEEB4C3-8380-4A8D-ADB9-14903E6CB802}" destId="{21D4D548-33F2-4F0B-B716-BA15A217CA64}" srcOrd="0" destOrd="0" presId="urn:microsoft.com/office/officeart/2005/8/layout/hierarchy2"/>
    <dgm:cxn modelId="{871EFFC3-F6FA-4A6D-B49E-1F8694C706B3}" type="presParOf" srcId="{5FEEB4C3-8380-4A8D-ADB9-14903E6CB802}" destId="{D72CF10C-7925-4B98-9EC6-607C86493010}" srcOrd="1" destOrd="0" presId="urn:microsoft.com/office/officeart/2005/8/layout/hierarchy2"/>
    <dgm:cxn modelId="{2FAA9673-9AAE-48EE-8B49-2C71D8CDD097}" type="presParOf" srcId="{B2FD86C8-7964-481B-8F7B-AF850C7FEAF5}" destId="{F384BA93-D172-4C81-A017-CA4B6ADC3D30}" srcOrd="1" destOrd="0" presId="urn:microsoft.com/office/officeart/2005/8/layout/hierarchy2"/>
    <dgm:cxn modelId="{09C9DF7A-077F-468D-82D6-BD4301D5AD4C}" type="presParOf" srcId="{F384BA93-D172-4C81-A017-CA4B6ADC3D30}" destId="{61D78FE9-9AAB-4D23-A845-7ABB94571337}" srcOrd="0" destOrd="0" presId="urn:microsoft.com/office/officeart/2005/8/layout/hierarchy2"/>
    <dgm:cxn modelId="{EA53126D-37F1-4656-8C5F-2E92F65C6327}" type="presParOf" srcId="{F384BA93-D172-4C81-A017-CA4B6ADC3D30}" destId="{11C82615-D374-4AC5-8126-DF65D617F9DD}" srcOrd="1" destOrd="0" presId="urn:microsoft.com/office/officeart/2005/8/layout/hierarchy2"/>
    <dgm:cxn modelId="{F2D6CEB0-3D0F-4264-882F-06097EE11AB7}" type="presParOf" srcId="{11C82615-D374-4AC5-8126-DF65D617F9DD}" destId="{0CBF1E0E-FA21-4751-93A5-25743CE2A54F}" srcOrd="0" destOrd="0" presId="urn:microsoft.com/office/officeart/2005/8/layout/hierarchy2"/>
    <dgm:cxn modelId="{BA8936C0-0A9A-452D-80FA-62EEB8A74183}" type="presParOf" srcId="{0CBF1E0E-FA21-4751-93A5-25743CE2A54F}" destId="{A53AA890-B5DB-459C-B5EF-4370510649E8}" srcOrd="0" destOrd="0" presId="urn:microsoft.com/office/officeart/2005/8/layout/hierarchy2"/>
    <dgm:cxn modelId="{E104407A-8077-4500-9CA5-E79BC97CCA90}" type="presParOf" srcId="{11C82615-D374-4AC5-8126-DF65D617F9DD}" destId="{1006A245-F600-4464-8ADA-517B2D35B589}" srcOrd="1" destOrd="0" presId="urn:microsoft.com/office/officeart/2005/8/layout/hierarchy2"/>
    <dgm:cxn modelId="{20DBCE70-8D40-405E-8857-7969CF8E4A67}" type="presParOf" srcId="{1006A245-F600-4464-8ADA-517B2D35B589}" destId="{3F74A802-3D35-48C2-85F5-DE8CFD35B6FB}" srcOrd="0" destOrd="0" presId="urn:microsoft.com/office/officeart/2005/8/layout/hierarchy2"/>
    <dgm:cxn modelId="{7D24EDAC-20F9-4E0E-B311-02E9CC586F73}" type="presParOf" srcId="{1006A245-F600-4464-8ADA-517B2D35B589}" destId="{CF911B1E-CB97-42AB-B365-6661D05A6A33}" srcOrd="1" destOrd="0" presId="urn:microsoft.com/office/officeart/2005/8/layout/hierarchy2"/>
    <dgm:cxn modelId="{20F81230-C43A-43FF-A0E9-26B70F55F4C4}" type="presParOf" srcId="{11C82615-D374-4AC5-8126-DF65D617F9DD}" destId="{8CB1AAC0-C5BF-4ED8-823E-7E68C0307505}" srcOrd="2" destOrd="0" presId="urn:microsoft.com/office/officeart/2005/8/layout/hierarchy2"/>
    <dgm:cxn modelId="{C5A95F51-70C2-40B8-9EC5-75FF1E655ED7}" type="presParOf" srcId="{8CB1AAC0-C5BF-4ED8-823E-7E68C0307505}" destId="{5651670F-FB90-49A3-9CE1-2AF3CDFE8E7D}" srcOrd="0" destOrd="0" presId="urn:microsoft.com/office/officeart/2005/8/layout/hierarchy2"/>
    <dgm:cxn modelId="{F30028C4-EA7A-4C8C-B2AF-75FAE890D131}" type="presParOf" srcId="{11C82615-D374-4AC5-8126-DF65D617F9DD}" destId="{F11F49F7-1A89-4477-82C9-8AE13A4545AA}" srcOrd="3" destOrd="0" presId="urn:microsoft.com/office/officeart/2005/8/layout/hierarchy2"/>
    <dgm:cxn modelId="{29764580-678D-4471-862F-3D5F39933275}" type="presParOf" srcId="{F11F49F7-1A89-4477-82C9-8AE13A4545AA}" destId="{134301C7-C2F2-4F90-932A-16F5047D19D9}" srcOrd="0" destOrd="0" presId="urn:microsoft.com/office/officeart/2005/8/layout/hierarchy2"/>
    <dgm:cxn modelId="{62062B87-CB3A-4883-8B56-2C783943AA22}" type="presParOf" srcId="{F11F49F7-1A89-4477-82C9-8AE13A4545AA}" destId="{6CAF4664-D20D-4B4E-AC7A-72DB39DEDAC7}" srcOrd="1" destOrd="0" presId="urn:microsoft.com/office/officeart/2005/8/layout/hierarchy2"/>
    <dgm:cxn modelId="{2A520DFA-7F7B-4AF0-B8D5-ED6BDA93385A}" type="presParOf" srcId="{B2FD86C8-7964-481B-8F7B-AF850C7FEAF5}" destId="{68A878C2-9AD0-4804-B6DA-1243C6FE3CEE}" srcOrd="2" destOrd="0" presId="urn:microsoft.com/office/officeart/2005/8/layout/hierarchy2"/>
    <dgm:cxn modelId="{5F721059-33DE-4B70-A466-13F5014A36F4}" type="presParOf" srcId="{68A878C2-9AD0-4804-B6DA-1243C6FE3CEE}" destId="{6691E189-570B-4D86-AB7D-F602F0B453F6}" srcOrd="0" destOrd="0" presId="urn:microsoft.com/office/officeart/2005/8/layout/hierarchy2"/>
    <dgm:cxn modelId="{130F5B6D-784F-42BB-9BF9-9FE7A8184BC1}" type="presParOf" srcId="{68A878C2-9AD0-4804-B6DA-1243C6FE3CEE}" destId="{BD894E0C-782D-4971-8393-4F0380AF3654}" srcOrd="1" destOrd="0" presId="urn:microsoft.com/office/officeart/2005/8/layout/hierarchy2"/>
    <dgm:cxn modelId="{F0A3D0D7-7CE0-4AD6-B04A-C49DA723F855}" type="presParOf" srcId="{BD894E0C-782D-4971-8393-4F0380AF3654}" destId="{7389CFE2-1B40-41E8-AF91-24CD2E0A22CF}" srcOrd="0" destOrd="0" presId="urn:microsoft.com/office/officeart/2005/8/layout/hierarchy2"/>
    <dgm:cxn modelId="{9F511586-AF15-4AC4-B3AD-247EE7CC2D5C}" type="presParOf" srcId="{7389CFE2-1B40-41E8-AF91-24CD2E0A22CF}" destId="{0AEA7557-CB9C-4AB0-B6CB-17DF98516A89}" srcOrd="0" destOrd="0" presId="urn:microsoft.com/office/officeart/2005/8/layout/hierarchy2"/>
    <dgm:cxn modelId="{8C4EF86C-0683-436A-8E2F-DA10366DA173}" type="presParOf" srcId="{BD894E0C-782D-4971-8393-4F0380AF3654}" destId="{A7C2A737-9C72-47C9-A139-1CD8D3AA32F8}" srcOrd="1" destOrd="0" presId="urn:microsoft.com/office/officeart/2005/8/layout/hierarchy2"/>
    <dgm:cxn modelId="{6F9E991C-A96D-4173-B70F-C0E472A8A8D9}" type="presParOf" srcId="{A7C2A737-9C72-47C9-A139-1CD8D3AA32F8}" destId="{78AEA922-AD5F-4B78-A639-8C7A113A22C3}" srcOrd="0" destOrd="0" presId="urn:microsoft.com/office/officeart/2005/8/layout/hierarchy2"/>
    <dgm:cxn modelId="{11999F08-4C1B-4280-9FC2-58E40400BD6A}" type="presParOf" srcId="{A7C2A737-9C72-47C9-A139-1CD8D3AA32F8}" destId="{D28D9F7E-1281-4A3C-844D-897C5C871194}" srcOrd="1" destOrd="0" presId="urn:microsoft.com/office/officeart/2005/8/layout/hierarchy2"/>
    <dgm:cxn modelId="{DB1C8A02-EEDA-42BC-ADA7-E50AB011DC2A}" type="presParOf" srcId="{BD894E0C-782D-4971-8393-4F0380AF3654}" destId="{C7CEAF8E-7C63-40C4-A461-22531B34D9B8}" srcOrd="2" destOrd="0" presId="urn:microsoft.com/office/officeart/2005/8/layout/hierarchy2"/>
    <dgm:cxn modelId="{B14AC30C-002E-45F1-9935-155F4B1024A5}" type="presParOf" srcId="{C7CEAF8E-7C63-40C4-A461-22531B34D9B8}" destId="{5B519E09-1FB8-47A5-8F65-117EFFDC2FCA}" srcOrd="0" destOrd="0" presId="urn:microsoft.com/office/officeart/2005/8/layout/hierarchy2"/>
    <dgm:cxn modelId="{6A1C6DD2-926A-43B2-BCF7-1E7C9106046D}" type="presParOf" srcId="{BD894E0C-782D-4971-8393-4F0380AF3654}" destId="{08B635C6-90F2-48E2-B46A-BF5E86EC7DBD}" srcOrd="3" destOrd="0" presId="urn:microsoft.com/office/officeart/2005/8/layout/hierarchy2"/>
    <dgm:cxn modelId="{7AC8AC88-26A5-497E-878D-406A5D5EA61B}" type="presParOf" srcId="{08B635C6-90F2-48E2-B46A-BF5E86EC7DBD}" destId="{990DA555-E5B5-4237-B0B8-FBE972238EA7}" srcOrd="0" destOrd="0" presId="urn:microsoft.com/office/officeart/2005/8/layout/hierarchy2"/>
    <dgm:cxn modelId="{0ACBFD23-4A59-4403-B066-04E4C22696D1}" type="presParOf" srcId="{08B635C6-90F2-48E2-B46A-BF5E86EC7DBD}" destId="{981863F5-B81A-43AC-955C-4B8B8436B215}" srcOrd="1" destOrd="0" presId="urn:microsoft.com/office/officeart/2005/8/layout/hierarchy2"/>
    <dgm:cxn modelId="{4F55D9CA-9C25-4B4C-A43F-D669C1AE7C0D}" type="presParOf" srcId="{B2FD86C8-7964-481B-8F7B-AF850C7FEAF5}" destId="{B2775B18-FBD2-4D32-A9D0-A2091F348BB4}" srcOrd="3" destOrd="0" presId="urn:microsoft.com/office/officeart/2005/8/layout/hierarchy2"/>
    <dgm:cxn modelId="{2F336A88-CE21-4274-9566-2879902B1331}" type="presParOf" srcId="{B2775B18-FBD2-4D32-A9D0-A2091F348BB4}" destId="{C632682A-1C04-4917-8FE4-5396B6EF5A97}" srcOrd="0" destOrd="0" presId="urn:microsoft.com/office/officeart/2005/8/layout/hierarchy2"/>
    <dgm:cxn modelId="{CD44D7B6-2020-4CCC-A541-CEA35FA4C50F}" type="presParOf" srcId="{B2775B18-FBD2-4D32-A9D0-A2091F348BB4}" destId="{AA0D2469-EB43-423B-8F2F-285956F03333}" srcOrd="1" destOrd="0" presId="urn:microsoft.com/office/officeart/2005/8/layout/hierarchy2"/>
    <dgm:cxn modelId="{99FB866B-ABE9-4945-8A6A-4AB4CE1E52DD}" type="presParOf" srcId="{B2FD86C8-7964-481B-8F7B-AF850C7FEAF5}" destId="{B08A0EF9-A500-4D82-911E-E56585028EE1}" srcOrd="4" destOrd="0" presId="urn:microsoft.com/office/officeart/2005/8/layout/hierarchy2"/>
    <dgm:cxn modelId="{777322BF-14B9-4928-9B23-44CF6E0441D3}" type="presParOf" srcId="{B08A0EF9-A500-4D82-911E-E56585028EE1}" destId="{E11201BE-E613-44D3-81D9-130293B2F983}" srcOrd="0" destOrd="0" presId="urn:microsoft.com/office/officeart/2005/8/layout/hierarchy2"/>
    <dgm:cxn modelId="{5926BA24-480E-4779-9A7E-E9D90408CC0D}" type="presParOf" srcId="{B08A0EF9-A500-4D82-911E-E56585028EE1}" destId="{0290725F-C207-4C7F-8A26-53A069F17F5D}"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E0331E-82E6-4A29-A799-8B771D29011B}"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s-ES"/>
        </a:p>
      </dgm:t>
    </dgm:pt>
    <dgm:pt modelId="{971892C5-044A-401C-9BEC-5D6DD5E2E66C}">
      <dgm:prSet phldrT="[Texto]" custT="1"/>
      <dgm:spPr/>
      <dgm:t>
        <a:bodyPr/>
        <a:lstStyle/>
        <a:p>
          <a:r>
            <a:rPr lang="es-ES" sz="1600" dirty="0" smtClean="0"/>
            <a:t>Rejillas</a:t>
          </a:r>
          <a:endParaRPr lang="es-ES" sz="1400" dirty="0"/>
        </a:p>
      </dgm:t>
    </dgm:pt>
    <dgm:pt modelId="{801903D2-E5EA-43D3-831B-F11909DA21C4}" type="parTrans" cxnId="{38371322-6AEE-4D09-8A82-4382321C8797}">
      <dgm:prSet/>
      <dgm:spPr/>
      <dgm:t>
        <a:bodyPr/>
        <a:lstStyle/>
        <a:p>
          <a:endParaRPr lang="es-ES"/>
        </a:p>
      </dgm:t>
    </dgm:pt>
    <dgm:pt modelId="{A2B7E3AD-9D60-4C69-8241-74E1F30DAB2A}" type="sibTrans" cxnId="{38371322-6AEE-4D09-8A82-4382321C8797}">
      <dgm:prSet/>
      <dgm:spPr/>
      <dgm:t>
        <a:bodyPr/>
        <a:lstStyle/>
        <a:p>
          <a:endParaRPr lang="es-ES"/>
        </a:p>
      </dgm:t>
    </dgm:pt>
    <dgm:pt modelId="{08678731-D559-4B77-926A-03B52D820D1A}">
      <dgm:prSet phldrT="[Texto]" custT="1"/>
      <dgm:spPr/>
      <dgm:t>
        <a:bodyPr/>
        <a:lstStyle/>
        <a:p>
          <a:r>
            <a:rPr lang="es-ES" sz="1400" dirty="0" smtClean="0"/>
            <a:t>Matriz de agujeros-separación uniforme.</a:t>
          </a:r>
          <a:endParaRPr lang="es-ES" sz="1400" dirty="0"/>
        </a:p>
      </dgm:t>
    </dgm:pt>
    <dgm:pt modelId="{B63DFCC1-9842-4B22-9422-FEEE4A8C0EDB}" type="parTrans" cxnId="{3B973E48-A1C3-41DB-963C-C01739930A63}">
      <dgm:prSet/>
      <dgm:spPr/>
      <dgm:t>
        <a:bodyPr/>
        <a:lstStyle/>
        <a:p>
          <a:endParaRPr lang="es-ES"/>
        </a:p>
      </dgm:t>
    </dgm:pt>
    <dgm:pt modelId="{88DFC848-A5D5-4065-971D-DE697AF58F05}" type="sibTrans" cxnId="{3B973E48-A1C3-41DB-963C-C01739930A63}">
      <dgm:prSet/>
      <dgm:spPr/>
      <dgm:t>
        <a:bodyPr/>
        <a:lstStyle/>
        <a:p>
          <a:endParaRPr lang="es-ES"/>
        </a:p>
      </dgm:t>
    </dgm:pt>
    <dgm:pt modelId="{D86D2EC5-32DD-49D2-89F0-DEE6A6C7544C}">
      <dgm:prSet phldrT="[Texto]" custT="1"/>
      <dgm:spPr/>
      <dgm:t>
        <a:bodyPr/>
        <a:lstStyle/>
        <a:p>
          <a:r>
            <a:rPr lang="es-ES" sz="1400" dirty="0" smtClean="0"/>
            <a:t>Angulo de inclinación 75</a:t>
          </a:r>
          <a:endParaRPr lang="es-ES" sz="1400" dirty="0"/>
        </a:p>
      </dgm:t>
    </dgm:pt>
    <dgm:pt modelId="{061EFE3C-8681-4495-A673-7FCA5F90DA8B}" type="parTrans" cxnId="{6DAC50F9-3E0A-48E0-887F-6B63DCAEAC0B}">
      <dgm:prSet/>
      <dgm:spPr/>
      <dgm:t>
        <a:bodyPr/>
        <a:lstStyle/>
        <a:p>
          <a:endParaRPr lang="es-ES"/>
        </a:p>
      </dgm:t>
    </dgm:pt>
    <dgm:pt modelId="{7E185326-CABC-4AA3-BB1C-F7C1F3ED69DC}" type="sibTrans" cxnId="{6DAC50F9-3E0A-48E0-887F-6B63DCAEAC0B}">
      <dgm:prSet/>
      <dgm:spPr/>
      <dgm:t>
        <a:bodyPr/>
        <a:lstStyle/>
        <a:p>
          <a:endParaRPr lang="es-ES"/>
        </a:p>
      </dgm:t>
    </dgm:pt>
    <dgm:pt modelId="{71657C32-995A-409D-87F8-F8C4953B7362}">
      <dgm:prSet phldrT="[Texto]" custT="1"/>
      <dgm:spPr/>
      <dgm:t>
        <a:bodyPr/>
        <a:lstStyle/>
        <a:p>
          <a:r>
            <a:rPr lang="es-ES" sz="1600" dirty="0" smtClean="0"/>
            <a:t>Bomba de cloro</a:t>
          </a:r>
          <a:endParaRPr lang="es-ES" sz="1600" dirty="0"/>
        </a:p>
      </dgm:t>
    </dgm:pt>
    <dgm:pt modelId="{9B05BD97-36B5-4B74-8E8C-A14C580DB526}" type="parTrans" cxnId="{8209BEDA-D9A6-4AB7-8CFD-E5FAD02A4352}">
      <dgm:prSet/>
      <dgm:spPr/>
      <dgm:t>
        <a:bodyPr/>
        <a:lstStyle/>
        <a:p>
          <a:endParaRPr lang="es-ES"/>
        </a:p>
      </dgm:t>
    </dgm:pt>
    <dgm:pt modelId="{29233C55-EEE3-4B01-8864-87AFF1FE1C44}" type="sibTrans" cxnId="{8209BEDA-D9A6-4AB7-8CFD-E5FAD02A4352}">
      <dgm:prSet/>
      <dgm:spPr/>
      <dgm:t>
        <a:bodyPr/>
        <a:lstStyle/>
        <a:p>
          <a:endParaRPr lang="es-ES"/>
        </a:p>
      </dgm:t>
    </dgm:pt>
    <mc:AlternateContent xmlns:mc="http://schemas.openxmlformats.org/markup-compatibility/2006" xmlns:a14="http://schemas.microsoft.com/office/drawing/2010/main">
      <mc:Choice Requires="a14">
        <dgm:pt modelId="{12A626CE-0CB5-41FA-ABEF-C61CBEF3D9F2}">
          <dgm:prSet phldrT="[Texto]" custT="1"/>
          <dgm:spPr/>
          <dgm:t>
            <a:bodyPr/>
            <a:lstStyle/>
            <a:p>
              <a:r>
                <a:rPr lang="es-ES" sz="1500" dirty="0" smtClean="0">
                  <a:latin typeface="+mj-lt"/>
                </a:rPr>
                <a:t> </a:t>
              </a:r>
              <a:r>
                <a:rPr lang="es-ES" sz="1400" dirty="0" smtClean="0">
                  <a:latin typeface="+mj-lt"/>
                </a:rPr>
                <a:t>5 ppm condiciones normales [</a:t>
              </a:r>
              <a14:m>
                <m:oMath xmlns:m="http://schemas.openxmlformats.org/officeDocument/2006/math">
                  <m:f>
                    <m:fPr>
                      <m:ctrlPr>
                        <a:rPr lang="es-ES" sz="1400" i="1" dirty="0" smtClean="0">
                          <a:latin typeface="Cambria Math" panose="02040503050406030204" pitchFamily="18" charset="0"/>
                        </a:rPr>
                      </m:ctrlPr>
                    </m:fPr>
                    <m:num>
                      <m:r>
                        <a:rPr lang="es-ES" sz="1400" i="1" dirty="0" smtClean="0">
                          <a:latin typeface="Cambria Math" panose="02040503050406030204" pitchFamily="18" charset="0"/>
                        </a:rPr>
                        <m:t>5</m:t>
                      </m:r>
                      <m:r>
                        <a:rPr lang="es-ES" sz="1400" i="1" dirty="0" smtClean="0">
                          <a:latin typeface="Cambria Math" panose="02040503050406030204" pitchFamily="18" charset="0"/>
                        </a:rPr>
                        <m:t>𝑚𝑔</m:t>
                      </m:r>
                    </m:num>
                    <m:den>
                      <m:r>
                        <a:rPr lang="es-ES" sz="1400" i="1" dirty="0" smtClean="0">
                          <a:latin typeface="Cambria Math" panose="02040503050406030204" pitchFamily="18" charset="0"/>
                        </a:rPr>
                        <m:t>𝑙</m:t>
                      </m:r>
                    </m:den>
                  </m:f>
                  <m:r>
                    <a:rPr lang="es-ES" sz="1400" i="1" dirty="0" smtClean="0">
                      <a:latin typeface="Cambria Math" panose="02040503050406030204" pitchFamily="18" charset="0"/>
                    </a:rPr>
                    <m:t>=</m:t>
                  </m:r>
                  <m:f>
                    <m:fPr>
                      <m:ctrlPr>
                        <a:rPr lang="es-ES" sz="1400" i="1" dirty="0" smtClean="0">
                          <a:latin typeface="Cambria Math" panose="02040503050406030204" pitchFamily="18" charset="0"/>
                        </a:rPr>
                      </m:ctrlPr>
                    </m:fPr>
                    <m:num>
                      <m:r>
                        <a:rPr lang="es-ES" sz="1400" i="1" dirty="0" smtClean="0">
                          <a:latin typeface="Cambria Math" panose="02040503050406030204" pitchFamily="18" charset="0"/>
                        </a:rPr>
                        <m:t>5</m:t>
                      </m:r>
                      <m:r>
                        <a:rPr lang="es-ES" sz="1400" i="1" dirty="0" smtClean="0">
                          <a:latin typeface="Cambria Math" panose="02040503050406030204" pitchFamily="18" charset="0"/>
                        </a:rPr>
                        <m:t>𝑔</m:t>
                      </m:r>
                    </m:num>
                    <m:den>
                      <m:r>
                        <a:rPr lang="es-ES" sz="1400" i="1" dirty="0" smtClean="0">
                          <a:latin typeface="Cambria Math" panose="02040503050406030204" pitchFamily="18" charset="0"/>
                        </a:rPr>
                        <m:t>𝑚</m:t>
                      </m:r>
                      <m:r>
                        <a:rPr lang="es-ES" sz="1400" i="1" dirty="0" smtClean="0">
                          <a:latin typeface="Cambria Math" panose="02040503050406030204" pitchFamily="18" charset="0"/>
                        </a:rPr>
                        <m:t>3</m:t>
                      </m:r>
                    </m:den>
                  </m:f>
                  <m:r>
                    <a:rPr lang="es-ES" sz="1400" i="1" dirty="0" smtClean="0">
                      <a:latin typeface="Cambria Math" panose="02040503050406030204" pitchFamily="18" charset="0"/>
                    </a:rPr>
                    <m:t> = 5</m:t>
                  </m:r>
                  <m:f>
                    <m:fPr>
                      <m:ctrlPr>
                        <a:rPr lang="es-ES" sz="1400" i="1" dirty="0" smtClean="0">
                          <a:latin typeface="Cambria Math" panose="02040503050406030204" pitchFamily="18" charset="0"/>
                        </a:rPr>
                      </m:ctrlPr>
                    </m:fPr>
                    <m:num>
                      <m:r>
                        <a:rPr lang="es-ES" sz="1400" i="1" dirty="0" smtClean="0">
                          <a:latin typeface="Cambria Math" panose="02040503050406030204" pitchFamily="18" charset="0"/>
                        </a:rPr>
                        <m:t>𝑡</m:t>
                      </m:r>
                    </m:num>
                    <m:den>
                      <m:r>
                        <a:rPr lang="es-ES" sz="1400" i="1" dirty="0" smtClean="0">
                          <a:latin typeface="Cambria Math" panose="02040503050406030204" pitchFamily="18" charset="0"/>
                        </a:rPr>
                        <m:t>𝑚𝑖𝑙𝑙</m:t>
                      </m:r>
                      <m:r>
                        <a:rPr lang="es-ES" sz="1400" i="1" dirty="0" smtClean="0">
                          <a:latin typeface="Cambria Math" panose="02040503050406030204" pitchFamily="18" charset="0"/>
                        </a:rPr>
                        <m:t>ó</m:t>
                      </m:r>
                      <m:r>
                        <a:rPr lang="es-ES" sz="1400" i="1" dirty="0" smtClean="0">
                          <a:latin typeface="Cambria Math" panose="02040503050406030204" pitchFamily="18" charset="0"/>
                        </a:rPr>
                        <m:t>𝑛</m:t>
                      </m:r>
                      <m:r>
                        <a:rPr lang="es-ES" sz="1400" b="0" i="1" dirty="0" smtClean="0">
                          <a:latin typeface="Cambria Math" panose="02040503050406030204" pitchFamily="18" charset="0"/>
                        </a:rPr>
                        <m:t> </m:t>
                      </m:r>
                      <m:sSup>
                        <m:sSupPr>
                          <m:ctrlPr>
                            <a:rPr lang="es-ES" sz="1400" b="0" i="1" dirty="0" smtClean="0">
                              <a:latin typeface="Cambria Math" panose="02040503050406030204" pitchFamily="18" charset="0"/>
                            </a:rPr>
                          </m:ctrlPr>
                        </m:sSupPr>
                        <m:e>
                          <m:r>
                            <a:rPr lang="es-ES" sz="1400" b="0" i="1" dirty="0" smtClean="0">
                              <a:latin typeface="Cambria Math" panose="02040503050406030204" pitchFamily="18" charset="0"/>
                            </a:rPr>
                            <m:t>𝑚</m:t>
                          </m:r>
                        </m:e>
                        <m:sup>
                          <m:r>
                            <a:rPr lang="es-ES" sz="1400" b="0" i="1" dirty="0" smtClean="0">
                              <a:latin typeface="Cambria Math" panose="02040503050406030204" pitchFamily="18" charset="0"/>
                            </a:rPr>
                            <m:t>3</m:t>
                          </m:r>
                        </m:sup>
                      </m:sSup>
                    </m:den>
                  </m:f>
                  <m:r>
                    <a:rPr lang="es-ES" sz="1400" b="0" i="1" dirty="0" smtClean="0">
                      <a:latin typeface="Cambria Math" panose="02040503050406030204" pitchFamily="18" charset="0"/>
                    </a:rPr>
                    <m:t>]</m:t>
                  </m:r>
                </m:oMath>
              </a14:m>
              <a:r>
                <a:rPr lang="es-ES" sz="1400" dirty="0" smtClean="0">
                  <a:latin typeface="+mj-lt"/>
                </a:rPr>
                <a:t> donde :</a:t>
              </a:r>
              <a14:m>
                <m:oMath xmlns:m="http://schemas.openxmlformats.org/officeDocument/2006/math">
                  <m:r>
                    <a:rPr lang="es-ES" sz="1400" i="1" smtClean="0">
                      <a:latin typeface="Cambria Math" panose="02040503050406030204" pitchFamily="18" charset="0"/>
                    </a:rPr>
                    <m:t>𝑞</m:t>
                  </m:r>
                  <m:r>
                    <a:rPr lang="es-ES" sz="1400" i="1" smtClean="0">
                      <a:latin typeface="Cambria Math" panose="02040503050406030204" pitchFamily="18" charset="0"/>
                    </a:rPr>
                    <m:t>1=</m:t>
                  </m:r>
                  <m:r>
                    <a:rPr lang="es-ES" sz="1400" i="1" smtClean="0">
                      <a:latin typeface="Cambria Math" panose="02040503050406030204" pitchFamily="18" charset="0"/>
                    </a:rPr>
                    <m:t>𝑄</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sSup>
                            <m:sSupPr>
                              <m:ctrlPr>
                                <a:rPr lang="es-ES" sz="1400" i="1">
                                  <a:latin typeface="Cambria Math" panose="02040503050406030204" pitchFamily="18" charset="0"/>
                                </a:rPr>
                              </m:ctrlPr>
                            </m:sSupPr>
                            <m:e>
                              <m:r>
                                <a:rPr lang="es-ES" sz="1400" i="1">
                                  <a:latin typeface="Cambria Math" panose="02040503050406030204" pitchFamily="18" charset="0"/>
                                </a:rPr>
                                <m:t>𝑚</m:t>
                              </m:r>
                            </m:e>
                            <m:sup>
                              <m:r>
                                <a:rPr lang="es-ES" sz="1400" i="1">
                                  <a:latin typeface="Cambria Math" panose="02040503050406030204" pitchFamily="18" charset="0"/>
                                </a:rPr>
                                <m:t>3</m:t>
                              </m:r>
                            </m:sup>
                          </m:sSup>
                        </m:num>
                        <m:den>
                          <m:r>
                            <a:rPr lang="es-ES" sz="1400" i="1">
                              <a:latin typeface="Cambria Math" panose="02040503050406030204" pitchFamily="18" charset="0"/>
                            </a:rPr>
                            <m:t>h</m:t>
                          </m:r>
                        </m:den>
                      </m:f>
                    </m:e>
                  </m:d>
                  <m:r>
                    <a:rPr lang="es-ES" sz="1400" i="1">
                      <a:latin typeface="Cambria Math" panose="02040503050406030204" pitchFamily="18" charset="0"/>
                    </a:rPr>
                    <m:t>𝑥𝑐</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a:rPr lang="es-ES" sz="1400" i="1">
                              <a:latin typeface="Cambria Math" panose="02040503050406030204" pitchFamily="18" charset="0"/>
                            </a:rPr>
                            <m:t>𝑔</m:t>
                          </m:r>
                        </m:num>
                        <m:den>
                          <m:sSup>
                            <m:sSupPr>
                              <m:ctrlPr>
                                <a:rPr lang="es-ES" sz="1400" i="1">
                                  <a:latin typeface="Cambria Math" panose="02040503050406030204" pitchFamily="18" charset="0"/>
                                </a:rPr>
                              </m:ctrlPr>
                            </m:sSupPr>
                            <m:e>
                              <m:r>
                                <a:rPr lang="es-ES" sz="1400" i="1">
                                  <a:latin typeface="Cambria Math" panose="02040503050406030204" pitchFamily="18" charset="0"/>
                                </a:rPr>
                                <m:t>𝑚</m:t>
                              </m:r>
                            </m:e>
                            <m:sup>
                              <m:r>
                                <a:rPr lang="es-ES" sz="1400" i="1">
                                  <a:latin typeface="Cambria Math" panose="02040503050406030204" pitchFamily="18" charset="0"/>
                                </a:rPr>
                                <m:t>3</m:t>
                              </m:r>
                            </m:sup>
                          </m:sSup>
                        </m:den>
                      </m:f>
                    </m:e>
                  </m:d>
                  <m:r>
                    <a:rPr lang="es-ES" sz="1400" i="1">
                      <a:latin typeface="Cambria Math" panose="02040503050406030204" pitchFamily="18" charset="0"/>
                    </a:rPr>
                    <m:t>=(</m:t>
                  </m:r>
                  <m:f>
                    <m:fPr>
                      <m:ctrlPr>
                        <a:rPr lang="es-ES" sz="1400" i="1">
                          <a:latin typeface="Cambria Math" panose="02040503050406030204" pitchFamily="18" charset="0"/>
                        </a:rPr>
                      </m:ctrlPr>
                    </m:fPr>
                    <m:num>
                      <m:r>
                        <a:rPr lang="es-ES" sz="1400" i="1">
                          <a:latin typeface="Cambria Math" panose="02040503050406030204" pitchFamily="18" charset="0"/>
                        </a:rPr>
                        <m:t>𝑔</m:t>
                      </m:r>
                    </m:num>
                    <m:den>
                      <m:r>
                        <a:rPr lang="es-ES" sz="1400" i="1">
                          <a:latin typeface="Cambria Math" panose="02040503050406030204" pitchFamily="18" charset="0"/>
                        </a:rPr>
                        <m:t>h</m:t>
                      </m:r>
                    </m:den>
                  </m:f>
                  <m:r>
                    <a:rPr lang="es-ES" sz="1400" i="1">
                      <a:latin typeface="Cambria Math" panose="02040503050406030204" pitchFamily="18" charset="0"/>
                    </a:rPr>
                    <m:t>)</m:t>
                  </m:r>
                </m:oMath>
              </a14:m>
              <a:r>
                <a:rPr lang="es-ES" sz="1400" dirty="0" smtClean="0">
                  <a:latin typeface="+mj-lt"/>
                </a:rPr>
                <a:t>  </a:t>
              </a:r>
              <a:endParaRPr lang="es-ES" sz="1400" dirty="0">
                <a:latin typeface="+mj-lt"/>
              </a:endParaRPr>
            </a:p>
          </dgm:t>
        </dgm:pt>
      </mc:Choice>
      <mc:Fallback xmlns="">
        <dgm:pt modelId="{12A626CE-0CB5-41FA-ABEF-C61CBEF3D9F2}">
          <dgm:prSet phldrT="[Texto]" custT="1"/>
          <dgm:spPr/>
          <dgm:t>
            <a:bodyPr/>
            <a:lstStyle/>
            <a:p>
              <a:r>
                <a:rPr lang="es-ES" sz="1500" dirty="0" smtClean="0">
                  <a:latin typeface="+mj-lt"/>
                </a:rPr>
                <a:t> </a:t>
              </a:r>
              <a:r>
                <a:rPr lang="es-ES" sz="1400" dirty="0" smtClean="0">
                  <a:latin typeface="+mj-lt"/>
                </a:rPr>
                <a:t>5 ppm condiciones normales [</a:t>
              </a:r>
              <a:r>
                <a:rPr lang="es-ES" sz="1400" i="0" dirty="0" smtClean="0">
                  <a:latin typeface="+mj-lt"/>
                </a:rPr>
                <a:t>5𝑚𝑔/𝑙=5𝑔/𝑚3  = 5 𝑡/(𝑚𝑖𝑙𝑙ó𝑛</a:t>
              </a:r>
              <a:r>
                <a:rPr lang="es-ES" sz="1400" b="0" i="0" dirty="0" smtClean="0">
                  <a:latin typeface="+mj-lt"/>
                </a:rPr>
                <a:t> 𝑚^3 )]</a:t>
              </a:r>
              <a:r>
                <a:rPr lang="es-ES" sz="1400" dirty="0" smtClean="0">
                  <a:latin typeface="+mj-lt"/>
                </a:rPr>
                <a:t> donde :</a:t>
              </a:r>
              <a:r>
                <a:rPr lang="es-ES" sz="1400" i="0" smtClean="0">
                  <a:latin typeface="+mj-lt"/>
                </a:rPr>
                <a:t>𝑞1=𝑄</a:t>
              </a:r>
              <a:r>
                <a:rPr lang="es-ES" sz="1400" i="0">
                  <a:latin typeface="+mj-lt"/>
                </a:rPr>
                <a:t>(𝑚^3/ℎ)𝑥𝑐(𝑔/𝑚^3 )=(𝑔/ℎ)</a:t>
              </a:r>
              <a:r>
                <a:rPr lang="es-ES" sz="1400" dirty="0" smtClean="0">
                  <a:latin typeface="+mj-lt"/>
                </a:rPr>
                <a:t>  </a:t>
              </a:r>
              <a:endParaRPr lang="es-ES" sz="1400" dirty="0">
                <a:latin typeface="+mj-lt"/>
              </a:endParaRPr>
            </a:p>
          </dgm:t>
        </dgm:pt>
      </mc:Fallback>
    </mc:AlternateContent>
    <dgm:pt modelId="{1F0D144C-F694-42FD-AE22-39FE595964F8}" type="parTrans" cxnId="{DDB989E1-9333-42E3-A2EA-69F3C05986C9}">
      <dgm:prSet/>
      <dgm:spPr/>
      <dgm:t>
        <a:bodyPr/>
        <a:lstStyle/>
        <a:p>
          <a:endParaRPr lang="es-ES"/>
        </a:p>
      </dgm:t>
    </dgm:pt>
    <dgm:pt modelId="{5AFEA549-3BCD-4655-8679-2E33CF0188D5}" type="sibTrans" cxnId="{DDB989E1-9333-42E3-A2EA-69F3C05986C9}">
      <dgm:prSet/>
      <dgm:spPr/>
      <dgm:t>
        <a:bodyPr/>
        <a:lstStyle/>
        <a:p>
          <a:endParaRPr lang="es-ES"/>
        </a:p>
      </dgm:t>
    </dgm:pt>
    <dgm:pt modelId="{DB1F3B8B-AD19-463B-965E-D74D605C811D}">
      <dgm:prSet phldrT="[Texto]" custT="1"/>
      <dgm:spPr/>
      <dgm:t>
        <a:bodyPr/>
        <a:lstStyle/>
        <a:p>
          <a:r>
            <a:rPr lang="es-ES" sz="1400" dirty="0" smtClean="0">
              <a:latin typeface="+mj-lt"/>
            </a:rPr>
            <a:t>Situaciones extremas, concentración exceda el 30 %, </a:t>
          </a:r>
          <a:r>
            <a:rPr lang="es-ES" sz="1400" i="1" dirty="0" smtClean="0">
              <a:latin typeface="+mj-lt"/>
            </a:rPr>
            <a:t>q</a:t>
          </a:r>
          <a:r>
            <a:rPr lang="es-ES" sz="1400" i="1" baseline="-25000" dirty="0" smtClean="0">
              <a:latin typeface="+mj-lt"/>
            </a:rPr>
            <a:t>2</a:t>
          </a:r>
          <a:r>
            <a:rPr lang="es-ES" sz="1400" i="1" dirty="0" smtClean="0">
              <a:latin typeface="+mj-lt"/>
            </a:rPr>
            <a:t>= 1.3 x q</a:t>
          </a:r>
          <a:r>
            <a:rPr lang="es-ES" sz="1400" i="1" baseline="-25000" dirty="0" smtClean="0">
              <a:latin typeface="+mj-lt"/>
            </a:rPr>
            <a:t>1</a:t>
          </a:r>
          <a:endParaRPr lang="es-ES" sz="1400" dirty="0">
            <a:latin typeface="+mj-lt"/>
          </a:endParaRPr>
        </a:p>
      </dgm:t>
    </dgm:pt>
    <dgm:pt modelId="{398F69AF-3CE9-4A1B-98E3-72C03B641F38}" type="parTrans" cxnId="{47F2EE7A-1BE3-46B5-8AE9-D0A583DF7FEE}">
      <dgm:prSet/>
      <dgm:spPr/>
      <dgm:t>
        <a:bodyPr/>
        <a:lstStyle/>
        <a:p>
          <a:endParaRPr lang="es-ES"/>
        </a:p>
      </dgm:t>
    </dgm:pt>
    <dgm:pt modelId="{E84016A6-3294-4B14-9450-D23F4CCC7ABD}" type="sibTrans" cxnId="{47F2EE7A-1BE3-46B5-8AE9-D0A583DF7FEE}">
      <dgm:prSet/>
      <dgm:spPr/>
      <dgm:t>
        <a:bodyPr/>
        <a:lstStyle/>
        <a:p>
          <a:endParaRPr lang="es-ES"/>
        </a:p>
      </dgm:t>
    </dgm:pt>
    <dgm:pt modelId="{B9937005-B767-4A3A-A68A-8C500F437458}">
      <dgm:prSet phldrT="[Texto]" custT="1"/>
      <dgm:spPr/>
      <dgm:t>
        <a:bodyPr/>
        <a:lstStyle/>
        <a:p>
          <a:r>
            <a:rPr lang="es-ES" sz="1400" dirty="0" smtClean="0"/>
            <a:t>“El manual de Agua Potable, Alcantarillado y Saneamiento “</a:t>
          </a:r>
          <a:r>
            <a:rPr lang="es-ES" sz="1400" dirty="0" smtClean="0">
              <a:sym typeface="Wingdings" panose="05000000000000000000" pitchFamily="2" charset="2"/>
            </a:rPr>
            <a:t> </a:t>
          </a:r>
          <a:r>
            <a:rPr lang="es-ES" sz="1400" dirty="0" smtClean="0"/>
            <a:t>Secretaria de Medio Ambiente y recursos Naturales de Coyoacán, México D.F  , partículas desde 1.6 a 3 mm</a:t>
          </a:r>
          <a:endParaRPr lang="es-ES" sz="1400" dirty="0"/>
        </a:p>
      </dgm:t>
    </dgm:pt>
    <dgm:pt modelId="{4489838B-F39E-440F-A7BD-50E71317C546}" type="parTrans" cxnId="{36C1A5F3-CE8A-4779-8F72-43B6F257FF2A}">
      <dgm:prSet/>
      <dgm:spPr/>
      <dgm:t>
        <a:bodyPr/>
        <a:lstStyle/>
        <a:p>
          <a:endParaRPr lang="es-ES"/>
        </a:p>
      </dgm:t>
    </dgm:pt>
    <dgm:pt modelId="{B157FC18-E360-4BAF-900E-3289560D7B49}" type="sibTrans" cxnId="{36C1A5F3-CE8A-4779-8F72-43B6F257FF2A}">
      <dgm:prSet/>
      <dgm:spPr/>
      <dgm:t>
        <a:bodyPr/>
        <a:lstStyle/>
        <a:p>
          <a:endParaRPr lang="es-ES"/>
        </a:p>
      </dgm:t>
    </dgm:pt>
    <dgm:pt modelId="{BED5F814-6D6A-4DB9-9DF3-CFCE9749071A}">
      <dgm:prSet phldrT="[Texto]" custT="1"/>
      <dgm:spPr/>
      <dgm:t>
        <a:bodyPr/>
        <a:lstStyle/>
        <a:p>
          <a:r>
            <a:rPr lang="es-ES" sz="1400" dirty="0" smtClean="0">
              <a:latin typeface="+mj-lt"/>
            </a:rPr>
            <a:t>Tiempo de contacto, determinar  el poder bactericida de un desinfectante. Selección de </a:t>
          </a:r>
          <a:r>
            <a:rPr lang="es-ES" sz="1400" b="0" dirty="0" smtClean="0">
              <a:latin typeface="+mj-lt"/>
            </a:rPr>
            <a:t>BL, Bombas dosificadoras, HANNA, 4.8 </a:t>
          </a:r>
          <a:r>
            <a:rPr lang="es-ES" sz="1400" b="0" dirty="0" err="1" smtClean="0">
              <a:latin typeface="+mj-lt"/>
            </a:rPr>
            <a:t>gpm</a:t>
          </a:r>
          <a:r>
            <a:rPr lang="es-ES" sz="1400" b="0" dirty="0" smtClean="0">
              <a:latin typeface="+mj-lt"/>
            </a:rPr>
            <a:t> , 200 w, 110 Hz.</a:t>
          </a:r>
          <a:endParaRPr lang="es-ES" sz="1400" b="0" dirty="0">
            <a:latin typeface="+mj-lt"/>
          </a:endParaRPr>
        </a:p>
      </dgm:t>
    </dgm:pt>
    <dgm:pt modelId="{5099E139-CC60-419E-88A3-38AEE3D5F7E9}" type="parTrans" cxnId="{83EB48BE-0F5D-41D0-9D11-BB9572D84DBA}">
      <dgm:prSet/>
      <dgm:spPr/>
      <dgm:t>
        <a:bodyPr/>
        <a:lstStyle/>
        <a:p>
          <a:endParaRPr lang="es-ES"/>
        </a:p>
      </dgm:t>
    </dgm:pt>
    <dgm:pt modelId="{79F4EBAB-F630-4170-AF80-78771B31646B}" type="sibTrans" cxnId="{83EB48BE-0F5D-41D0-9D11-BB9572D84DBA}">
      <dgm:prSet/>
      <dgm:spPr/>
      <dgm:t>
        <a:bodyPr/>
        <a:lstStyle/>
        <a:p>
          <a:endParaRPr lang="es-ES"/>
        </a:p>
      </dgm:t>
    </dgm:pt>
    <dgm:pt modelId="{374CF8B6-B4B8-497D-844C-FC9C9E56850E}" type="pres">
      <dgm:prSet presAssocID="{B3E0331E-82E6-4A29-A799-8B771D29011B}" presName="linearFlow" presStyleCnt="0">
        <dgm:presLayoutVars>
          <dgm:dir/>
          <dgm:animLvl val="lvl"/>
          <dgm:resizeHandles val="exact"/>
        </dgm:presLayoutVars>
      </dgm:prSet>
      <dgm:spPr/>
      <dgm:t>
        <a:bodyPr/>
        <a:lstStyle/>
        <a:p>
          <a:endParaRPr lang="es-ES"/>
        </a:p>
      </dgm:t>
    </dgm:pt>
    <dgm:pt modelId="{1BCD1C9D-6BC6-4275-A2D8-5D8E9863299B}" type="pres">
      <dgm:prSet presAssocID="{971892C5-044A-401C-9BEC-5D6DD5E2E66C}" presName="composite" presStyleCnt="0"/>
      <dgm:spPr/>
    </dgm:pt>
    <dgm:pt modelId="{15AC523E-E81B-440A-94C7-8ECC45C45CDD}" type="pres">
      <dgm:prSet presAssocID="{971892C5-044A-401C-9BEC-5D6DD5E2E66C}" presName="parentText" presStyleLbl="alignNode1" presStyleIdx="0" presStyleCnt="2">
        <dgm:presLayoutVars>
          <dgm:chMax val="1"/>
          <dgm:bulletEnabled val="1"/>
        </dgm:presLayoutVars>
      </dgm:prSet>
      <dgm:spPr/>
      <dgm:t>
        <a:bodyPr/>
        <a:lstStyle/>
        <a:p>
          <a:endParaRPr lang="es-ES"/>
        </a:p>
      </dgm:t>
    </dgm:pt>
    <dgm:pt modelId="{9529A7B0-7DA7-40D4-A1C3-36A9FE2AA026}" type="pres">
      <dgm:prSet presAssocID="{971892C5-044A-401C-9BEC-5D6DD5E2E66C}" presName="descendantText" presStyleLbl="alignAcc1" presStyleIdx="0" presStyleCnt="2">
        <dgm:presLayoutVars>
          <dgm:bulletEnabled val="1"/>
        </dgm:presLayoutVars>
      </dgm:prSet>
      <dgm:spPr/>
      <dgm:t>
        <a:bodyPr/>
        <a:lstStyle/>
        <a:p>
          <a:endParaRPr lang="es-ES"/>
        </a:p>
      </dgm:t>
    </dgm:pt>
    <dgm:pt modelId="{9C4B0B2C-C3C8-41D7-86C3-E43AA0C8A627}" type="pres">
      <dgm:prSet presAssocID="{A2B7E3AD-9D60-4C69-8241-74E1F30DAB2A}" presName="sp" presStyleCnt="0"/>
      <dgm:spPr/>
    </dgm:pt>
    <dgm:pt modelId="{627D2975-46AE-4229-8491-74E612D7D2AE}" type="pres">
      <dgm:prSet presAssocID="{71657C32-995A-409D-87F8-F8C4953B7362}" presName="composite" presStyleCnt="0"/>
      <dgm:spPr/>
    </dgm:pt>
    <dgm:pt modelId="{64149163-C9B2-41A6-82D9-9662FF007875}" type="pres">
      <dgm:prSet presAssocID="{71657C32-995A-409D-87F8-F8C4953B7362}" presName="parentText" presStyleLbl="alignNode1" presStyleIdx="1" presStyleCnt="2">
        <dgm:presLayoutVars>
          <dgm:chMax val="1"/>
          <dgm:bulletEnabled val="1"/>
        </dgm:presLayoutVars>
      </dgm:prSet>
      <dgm:spPr/>
      <dgm:t>
        <a:bodyPr/>
        <a:lstStyle/>
        <a:p>
          <a:endParaRPr lang="es-ES"/>
        </a:p>
      </dgm:t>
    </dgm:pt>
    <dgm:pt modelId="{52A6C6C5-6662-4860-A1F7-FC69A0B9A0EC}" type="pres">
      <dgm:prSet presAssocID="{71657C32-995A-409D-87F8-F8C4953B7362}" presName="descendantText" presStyleLbl="alignAcc1" presStyleIdx="1" presStyleCnt="2">
        <dgm:presLayoutVars>
          <dgm:bulletEnabled val="1"/>
        </dgm:presLayoutVars>
      </dgm:prSet>
      <dgm:spPr/>
      <dgm:t>
        <a:bodyPr/>
        <a:lstStyle/>
        <a:p>
          <a:endParaRPr lang="es-ES"/>
        </a:p>
      </dgm:t>
    </dgm:pt>
  </dgm:ptLst>
  <dgm:cxnLst>
    <dgm:cxn modelId="{47F2EE7A-1BE3-46B5-8AE9-D0A583DF7FEE}" srcId="{71657C32-995A-409D-87F8-F8C4953B7362}" destId="{DB1F3B8B-AD19-463B-965E-D74D605C811D}" srcOrd="1" destOrd="0" parTransId="{398F69AF-3CE9-4A1B-98E3-72C03B641F38}" sibTransId="{E84016A6-3294-4B14-9450-D23F4CCC7ABD}"/>
    <dgm:cxn modelId="{AC3EC140-DA75-4A98-84C7-0240FF9EA2DE}" type="presOf" srcId="{08678731-D559-4B77-926A-03B52D820D1A}" destId="{9529A7B0-7DA7-40D4-A1C3-36A9FE2AA026}" srcOrd="0" destOrd="0" presId="urn:microsoft.com/office/officeart/2005/8/layout/chevron2"/>
    <dgm:cxn modelId="{1663C234-C1A6-4DE1-9BEF-E47DBC2B18A6}" type="presOf" srcId="{B9937005-B767-4A3A-A68A-8C500F437458}" destId="{9529A7B0-7DA7-40D4-A1C3-36A9FE2AA026}" srcOrd="0" destOrd="2" presId="urn:microsoft.com/office/officeart/2005/8/layout/chevron2"/>
    <dgm:cxn modelId="{8105EF2B-D504-4A2C-AD87-6E39EDF8AA58}" type="presOf" srcId="{71657C32-995A-409D-87F8-F8C4953B7362}" destId="{64149163-C9B2-41A6-82D9-9662FF007875}" srcOrd="0" destOrd="0" presId="urn:microsoft.com/office/officeart/2005/8/layout/chevron2"/>
    <dgm:cxn modelId="{C1D68498-A3C3-40FB-A677-582AE14BE747}" type="presOf" srcId="{BED5F814-6D6A-4DB9-9DF3-CFCE9749071A}" destId="{52A6C6C5-6662-4860-A1F7-FC69A0B9A0EC}" srcOrd="0" destOrd="2" presId="urn:microsoft.com/office/officeart/2005/8/layout/chevron2"/>
    <dgm:cxn modelId="{83EB48BE-0F5D-41D0-9D11-BB9572D84DBA}" srcId="{71657C32-995A-409D-87F8-F8C4953B7362}" destId="{BED5F814-6D6A-4DB9-9DF3-CFCE9749071A}" srcOrd="2" destOrd="0" parTransId="{5099E139-CC60-419E-88A3-38AEE3D5F7E9}" sibTransId="{79F4EBAB-F630-4170-AF80-78771B31646B}"/>
    <dgm:cxn modelId="{8A6382B1-EB0F-4077-9D65-1948698370C2}" type="presOf" srcId="{DB1F3B8B-AD19-463B-965E-D74D605C811D}" destId="{52A6C6C5-6662-4860-A1F7-FC69A0B9A0EC}" srcOrd="0" destOrd="1" presId="urn:microsoft.com/office/officeart/2005/8/layout/chevron2"/>
    <dgm:cxn modelId="{38371322-6AEE-4D09-8A82-4382321C8797}" srcId="{B3E0331E-82E6-4A29-A799-8B771D29011B}" destId="{971892C5-044A-401C-9BEC-5D6DD5E2E66C}" srcOrd="0" destOrd="0" parTransId="{801903D2-E5EA-43D3-831B-F11909DA21C4}" sibTransId="{A2B7E3AD-9D60-4C69-8241-74E1F30DAB2A}"/>
    <dgm:cxn modelId="{05521A89-A2CD-44E0-B4B3-0C6EF50C8899}" type="presOf" srcId="{D86D2EC5-32DD-49D2-89F0-DEE6A6C7544C}" destId="{9529A7B0-7DA7-40D4-A1C3-36A9FE2AA026}" srcOrd="0" destOrd="1" presId="urn:microsoft.com/office/officeart/2005/8/layout/chevron2"/>
    <dgm:cxn modelId="{7AD29C30-CE38-493F-B079-01BD16FA63CD}" type="presOf" srcId="{12A626CE-0CB5-41FA-ABEF-C61CBEF3D9F2}" destId="{52A6C6C5-6662-4860-A1F7-FC69A0B9A0EC}" srcOrd="0" destOrd="0" presId="urn:microsoft.com/office/officeart/2005/8/layout/chevron2"/>
    <dgm:cxn modelId="{6DAC50F9-3E0A-48E0-887F-6B63DCAEAC0B}" srcId="{971892C5-044A-401C-9BEC-5D6DD5E2E66C}" destId="{D86D2EC5-32DD-49D2-89F0-DEE6A6C7544C}" srcOrd="1" destOrd="0" parTransId="{061EFE3C-8681-4495-A673-7FCA5F90DA8B}" sibTransId="{7E185326-CABC-4AA3-BB1C-F7C1F3ED69DC}"/>
    <dgm:cxn modelId="{6ACF09C9-8CB0-4B3D-9194-EAAB9504F520}" type="presOf" srcId="{971892C5-044A-401C-9BEC-5D6DD5E2E66C}" destId="{15AC523E-E81B-440A-94C7-8ECC45C45CDD}" srcOrd="0" destOrd="0" presId="urn:microsoft.com/office/officeart/2005/8/layout/chevron2"/>
    <dgm:cxn modelId="{3B973E48-A1C3-41DB-963C-C01739930A63}" srcId="{971892C5-044A-401C-9BEC-5D6DD5E2E66C}" destId="{08678731-D559-4B77-926A-03B52D820D1A}" srcOrd="0" destOrd="0" parTransId="{B63DFCC1-9842-4B22-9422-FEEE4A8C0EDB}" sibTransId="{88DFC848-A5D5-4065-971D-DE697AF58F05}"/>
    <dgm:cxn modelId="{8209BEDA-D9A6-4AB7-8CFD-E5FAD02A4352}" srcId="{B3E0331E-82E6-4A29-A799-8B771D29011B}" destId="{71657C32-995A-409D-87F8-F8C4953B7362}" srcOrd="1" destOrd="0" parTransId="{9B05BD97-36B5-4B74-8E8C-A14C580DB526}" sibTransId="{29233C55-EEE3-4B01-8864-87AFF1FE1C44}"/>
    <dgm:cxn modelId="{36C1A5F3-CE8A-4779-8F72-43B6F257FF2A}" srcId="{971892C5-044A-401C-9BEC-5D6DD5E2E66C}" destId="{B9937005-B767-4A3A-A68A-8C500F437458}" srcOrd="2" destOrd="0" parTransId="{4489838B-F39E-440F-A7BD-50E71317C546}" sibTransId="{B157FC18-E360-4BAF-900E-3289560D7B49}"/>
    <dgm:cxn modelId="{F45D9240-4D06-4F05-AA79-6E4F54599E24}" type="presOf" srcId="{B3E0331E-82E6-4A29-A799-8B771D29011B}" destId="{374CF8B6-B4B8-497D-844C-FC9C9E56850E}" srcOrd="0" destOrd="0" presId="urn:microsoft.com/office/officeart/2005/8/layout/chevron2"/>
    <dgm:cxn modelId="{DDB989E1-9333-42E3-A2EA-69F3C05986C9}" srcId="{71657C32-995A-409D-87F8-F8C4953B7362}" destId="{12A626CE-0CB5-41FA-ABEF-C61CBEF3D9F2}" srcOrd="0" destOrd="0" parTransId="{1F0D144C-F694-42FD-AE22-39FE595964F8}" sibTransId="{5AFEA549-3BCD-4655-8679-2E33CF0188D5}"/>
    <dgm:cxn modelId="{9219DD59-BE21-44D1-B813-B4A8B601DD43}" type="presParOf" srcId="{374CF8B6-B4B8-497D-844C-FC9C9E56850E}" destId="{1BCD1C9D-6BC6-4275-A2D8-5D8E9863299B}" srcOrd="0" destOrd="0" presId="urn:microsoft.com/office/officeart/2005/8/layout/chevron2"/>
    <dgm:cxn modelId="{43117C8A-86C3-4339-9613-AC70FE0F87A9}" type="presParOf" srcId="{1BCD1C9D-6BC6-4275-A2D8-5D8E9863299B}" destId="{15AC523E-E81B-440A-94C7-8ECC45C45CDD}" srcOrd="0" destOrd="0" presId="urn:microsoft.com/office/officeart/2005/8/layout/chevron2"/>
    <dgm:cxn modelId="{807B0950-9E38-456A-913C-61A23A3A2650}" type="presParOf" srcId="{1BCD1C9D-6BC6-4275-A2D8-5D8E9863299B}" destId="{9529A7B0-7DA7-40D4-A1C3-36A9FE2AA026}" srcOrd="1" destOrd="0" presId="urn:microsoft.com/office/officeart/2005/8/layout/chevron2"/>
    <dgm:cxn modelId="{19B1EB3E-4901-480A-BD64-E2C7ABE18B7F}" type="presParOf" srcId="{374CF8B6-B4B8-497D-844C-FC9C9E56850E}" destId="{9C4B0B2C-C3C8-41D7-86C3-E43AA0C8A627}" srcOrd="1" destOrd="0" presId="urn:microsoft.com/office/officeart/2005/8/layout/chevron2"/>
    <dgm:cxn modelId="{1F782352-D362-44D6-8E0E-9E25094C36AA}" type="presParOf" srcId="{374CF8B6-B4B8-497D-844C-FC9C9E56850E}" destId="{627D2975-46AE-4229-8491-74E612D7D2AE}" srcOrd="2" destOrd="0" presId="urn:microsoft.com/office/officeart/2005/8/layout/chevron2"/>
    <dgm:cxn modelId="{3BD84FD4-BC0F-4156-A441-35A4E9E1ACA9}" type="presParOf" srcId="{627D2975-46AE-4229-8491-74E612D7D2AE}" destId="{64149163-C9B2-41A6-82D9-9662FF007875}" srcOrd="0" destOrd="0" presId="urn:microsoft.com/office/officeart/2005/8/layout/chevron2"/>
    <dgm:cxn modelId="{F0D52C14-3AC3-4779-9616-6BC4F180352A}" type="presParOf" srcId="{627D2975-46AE-4229-8491-74E612D7D2AE}" destId="{52A6C6C5-6662-4860-A1F7-FC69A0B9A0EC}"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E0331E-82E6-4A29-A799-8B771D29011B}"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s-ES"/>
        </a:p>
      </dgm:t>
    </dgm:pt>
    <dgm:pt modelId="{971892C5-044A-401C-9BEC-5D6DD5E2E66C}">
      <dgm:prSet phldrT="[Texto]" custT="1"/>
      <dgm:spPr/>
      <dgm:t>
        <a:bodyPr/>
        <a:lstStyle/>
        <a:p>
          <a:r>
            <a:rPr lang="es-ES" sz="1600" dirty="0" smtClean="0"/>
            <a:t>Rejillas</a:t>
          </a:r>
          <a:endParaRPr lang="es-ES" sz="1400" dirty="0"/>
        </a:p>
      </dgm:t>
    </dgm:pt>
    <dgm:pt modelId="{801903D2-E5EA-43D3-831B-F11909DA21C4}" type="parTrans" cxnId="{38371322-6AEE-4D09-8A82-4382321C8797}">
      <dgm:prSet/>
      <dgm:spPr/>
      <dgm:t>
        <a:bodyPr/>
        <a:lstStyle/>
        <a:p>
          <a:endParaRPr lang="es-ES"/>
        </a:p>
      </dgm:t>
    </dgm:pt>
    <dgm:pt modelId="{A2B7E3AD-9D60-4C69-8241-74E1F30DAB2A}" type="sibTrans" cxnId="{38371322-6AEE-4D09-8A82-4382321C8797}">
      <dgm:prSet/>
      <dgm:spPr/>
      <dgm:t>
        <a:bodyPr/>
        <a:lstStyle/>
        <a:p>
          <a:endParaRPr lang="es-ES"/>
        </a:p>
      </dgm:t>
    </dgm:pt>
    <dgm:pt modelId="{08678731-D559-4B77-926A-03B52D820D1A}">
      <dgm:prSet phldrT="[Texto]" custT="1"/>
      <dgm:spPr/>
      <dgm:t>
        <a:bodyPr/>
        <a:lstStyle/>
        <a:p>
          <a:r>
            <a:rPr lang="es-ES" sz="1400" dirty="0" smtClean="0"/>
            <a:t>Matriz de agujeros-separación uniforme.</a:t>
          </a:r>
          <a:endParaRPr lang="es-ES" sz="1400" dirty="0"/>
        </a:p>
      </dgm:t>
    </dgm:pt>
    <dgm:pt modelId="{B63DFCC1-9842-4B22-9422-FEEE4A8C0EDB}" type="parTrans" cxnId="{3B973E48-A1C3-41DB-963C-C01739930A63}">
      <dgm:prSet/>
      <dgm:spPr/>
      <dgm:t>
        <a:bodyPr/>
        <a:lstStyle/>
        <a:p>
          <a:endParaRPr lang="es-ES"/>
        </a:p>
      </dgm:t>
    </dgm:pt>
    <dgm:pt modelId="{88DFC848-A5D5-4065-971D-DE697AF58F05}" type="sibTrans" cxnId="{3B973E48-A1C3-41DB-963C-C01739930A63}">
      <dgm:prSet/>
      <dgm:spPr/>
      <dgm:t>
        <a:bodyPr/>
        <a:lstStyle/>
        <a:p>
          <a:endParaRPr lang="es-ES"/>
        </a:p>
      </dgm:t>
    </dgm:pt>
    <dgm:pt modelId="{D86D2EC5-32DD-49D2-89F0-DEE6A6C7544C}">
      <dgm:prSet phldrT="[Texto]" custT="1"/>
      <dgm:spPr/>
      <dgm:t>
        <a:bodyPr/>
        <a:lstStyle/>
        <a:p>
          <a:r>
            <a:rPr lang="es-ES" sz="1400" dirty="0" smtClean="0"/>
            <a:t>Angulo de inclinación 75</a:t>
          </a:r>
          <a:endParaRPr lang="es-ES" sz="1400" dirty="0"/>
        </a:p>
      </dgm:t>
    </dgm:pt>
    <dgm:pt modelId="{061EFE3C-8681-4495-A673-7FCA5F90DA8B}" type="parTrans" cxnId="{6DAC50F9-3E0A-48E0-887F-6B63DCAEAC0B}">
      <dgm:prSet/>
      <dgm:spPr/>
      <dgm:t>
        <a:bodyPr/>
        <a:lstStyle/>
        <a:p>
          <a:endParaRPr lang="es-ES"/>
        </a:p>
      </dgm:t>
    </dgm:pt>
    <dgm:pt modelId="{7E185326-CABC-4AA3-BB1C-F7C1F3ED69DC}" type="sibTrans" cxnId="{6DAC50F9-3E0A-48E0-887F-6B63DCAEAC0B}">
      <dgm:prSet/>
      <dgm:spPr/>
      <dgm:t>
        <a:bodyPr/>
        <a:lstStyle/>
        <a:p>
          <a:endParaRPr lang="es-ES"/>
        </a:p>
      </dgm:t>
    </dgm:pt>
    <dgm:pt modelId="{71657C32-995A-409D-87F8-F8C4953B7362}">
      <dgm:prSet phldrT="[Texto]" custT="1"/>
      <dgm:spPr/>
      <dgm:t>
        <a:bodyPr/>
        <a:lstStyle/>
        <a:p>
          <a:r>
            <a:rPr lang="es-ES" sz="1600" dirty="0" smtClean="0"/>
            <a:t>Bomba de cloro</a:t>
          </a:r>
          <a:endParaRPr lang="es-ES" sz="1600" dirty="0"/>
        </a:p>
      </dgm:t>
    </dgm:pt>
    <dgm:pt modelId="{9B05BD97-36B5-4B74-8E8C-A14C580DB526}" type="parTrans" cxnId="{8209BEDA-D9A6-4AB7-8CFD-E5FAD02A4352}">
      <dgm:prSet/>
      <dgm:spPr/>
      <dgm:t>
        <a:bodyPr/>
        <a:lstStyle/>
        <a:p>
          <a:endParaRPr lang="es-ES"/>
        </a:p>
      </dgm:t>
    </dgm:pt>
    <dgm:pt modelId="{29233C55-EEE3-4B01-8864-87AFF1FE1C44}" type="sibTrans" cxnId="{8209BEDA-D9A6-4AB7-8CFD-E5FAD02A4352}">
      <dgm:prSet/>
      <dgm:spPr/>
      <dgm:t>
        <a:bodyPr/>
        <a:lstStyle/>
        <a:p>
          <a:endParaRPr lang="es-ES"/>
        </a:p>
      </dgm:t>
    </dgm:pt>
    <dgm:pt modelId="{12A626CE-0CB5-41FA-ABEF-C61CBEF3D9F2}">
      <dgm:prSet phldrT="[Texto]" custT="1"/>
      <dgm:spPr>
        <a:blipFill rotWithShape="0">
          <a:blip xmlns:r="http://schemas.openxmlformats.org/officeDocument/2006/relationships" r:embed="rId1"/>
          <a:stretch>
            <a:fillRect l="-162"/>
          </a:stretch>
        </a:blipFill>
      </dgm:spPr>
      <dgm:t>
        <a:bodyPr/>
        <a:lstStyle/>
        <a:p>
          <a:r>
            <a:rPr lang="es-ES">
              <a:noFill/>
            </a:rPr>
            <a:t> </a:t>
          </a:r>
        </a:p>
      </dgm:t>
    </dgm:pt>
    <dgm:pt modelId="{1F0D144C-F694-42FD-AE22-39FE595964F8}" type="parTrans" cxnId="{DDB989E1-9333-42E3-A2EA-69F3C05986C9}">
      <dgm:prSet/>
      <dgm:spPr/>
      <dgm:t>
        <a:bodyPr/>
        <a:lstStyle/>
        <a:p>
          <a:endParaRPr lang="es-ES"/>
        </a:p>
      </dgm:t>
    </dgm:pt>
    <dgm:pt modelId="{5AFEA549-3BCD-4655-8679-2E33CF0188D5}" type="sibTrans" cxnId="{DDB989E1-9333-42E3-A2EA-69F3C05986C9}">
      <dgm:prSet/>
      <dgm:spPr/>
      <dgm:t>
        <a:bodyPr/>
        <a:lstStyle/>
        <a:p>
          <a:endParaRPr lang="es-ES"/>
        </a:p>
      </dgm:t>
    </dgm:pt>
    <dgm:pt modelId="{DB1F3B8B-AD19-463B-965E-D74D605C811D}">
      <dgm:prSet phldrT="[Texto]" custT="1"/>
      <dgm:spPr/>
      <dgm:t>
        <a:bodyPr/>
        <a:lstStyle/>
        <a:p>
          <a:r>
            <a:rPr lang="es-ES">
              <a:noFill/>
            </a:rPr>
            <a:t> </a:t>
          </a:r>
        </a:p>
      </dgm:t>
    </dgm:pt>
    <dgm:pt modelId="{398F69AF-3CE9-4A1B-98E3-72C03B641F38}" type="parTrans" cxnId="{47F2EE7A-1BE3-46B5-8AE9-D0A583DF7FEE}">
      <dgm:prSet/>
      <dgm:spPr/>
      <dgm:t>
        <a:bodyPr/>
        <a:lstStyle/>
        <a:p>
          <a:endParaRPr lang="es-ES"/>
        </a:p>
      </dgm:t>
    </dgm:pt>
    <dgm:pt modelId="{E84016A6-3294-4B14-9450-D23F4CCC7ABD}" type="sibTrans" cxnId="{47F2EE7A-1BE3-46B5-8AE9-D0A583DF7FEE}">
      <dgm:prSet/>
      <dgm:spPr/>
      <dgm:t>
        <a:bodyPr/>
        <a:lstStyle/>
        <a:p>
          <a:endParaRPr lang="es-ES"/>
        </a:p>
      </dgm:t>
    </dgm:pt>
    <dgm:pt modelId="{B9937005-B767-4A3A-A68A-8C500F437458}">
      <dgm:prSet phldrT="[Texto]" custT="1"/>
      <dgm:spPr/>
      <dgm:t>
        <a:bodyPr/>
        <a:lstStyle/>
        <a:p>
          <a:r>
            <a:rPr lang="es-ES" sz="1400" dirty="0" smtClean="0"/>
            <a:t>“El manual de Agua Potable, Alcantarillado y Saneamiento “</a:t>
          </a:r>
          <a:r>
            <a:rPr lang="es-ES" sz="1400" dirty="0" smtClean="0">
              <a:sym typeface="Wingdings" panose="05000000000000000000" pitchFamily="2" charset="2"/>
            </a:rPr>
            <a:t> </a:t>
          </a:r>
          <a:r>
            <a:rPr lang="es-ES" sz="1400" dirty="0" smtClean="0"/>
            <a:t>Secretaria de Medio Ambiente y recursos Naturales de Coyoacán, México D.F  , partículas desde 1.6 a 3 mm</a:t>
          </a:r>
          <a:endParaRPr lang="es-ES" sz="1400" dirty="0"/>
        </a:p>
      </dgm:t>
    </dgm:pt>
    <dgm:pt modelId="{4489838B-F39E-440F-A7BD-50E71317C546}" type="parTrans" cxnId="{36C1A5F3-CE8A-4779-8F72-43B6F257FF2A}">
      <dgm:prSet/>
      <dgm:spPr/>
      <dgm:t>
        <a:bodyPr/>
        <a:lstStyle/>
        <a:p>
          <a:endParaRPr lang="es-ES"/>
        </a:p>
      </dgm:t>
    </dgm:pt>
    <dgm:pt modelId="{B157FC18-E360-4BAF-900E-3289560D7B49}" type="sibTrans" cxnId="{36C1A5F3-CE8A-4779-8F72-43B6F257FF2A}">
      <dgm:prSet/>
      <dgm:spPr/>
      <dgm:t>
        <a:bodyPr/>
        <a:lstStyle/>
        <a:p>
          <a:endParaRPr lang="es-ES"/>
        </a:p>
      </dgm:t>
    </dgm:pt>
    <dgm:pt modelId="{BED5F814-6D6A-4DB9-9DF3-CFCE9749071A}">
      <dgm:prSet phldrT="[Texto]" custT="1"/>
      <dgm:spPr/>
      <dgm:t>
        <a:bodyPr/>
        <a:lstStyle/>
        <a:p>
          <a:r>
            <a:rPr lang="es-ES">
              <a:noFill/>
            </a:rPr>
            <a:t> </a:t>
          </a:r>
        </a:p>
      </dgm:t>
    </dgm:pt>
    <dgm:pt modelId="{5099E139-CC60-419E-88A3-38AEE3D5F7E9}" type="parTrans" cxnId="{83EB48BE-0F5D-41D0-9D11-BB9572D84DBA}">
      <dgm:prSet/>
      <dgm:spPr/>
      <dgm:t>
        <a:bodyPr/>
        <a:lstStyle/>
        <a:p>
          <a:endParaRPr lang="es-ES"/>
        </a:p>
      </dgm:t>
    </dgm:pt>
    <dgm:pt modelId="{79F4EBAB-F630-4170-AF80-78771B31646B}" type="sibTrans" cxnId="{83EB48BE-0F5D-41D0-9D11-BB9572D84DBA}">
      <dgm:prSet/>
      <dgm:spPr/>
      <dgm:t>
        <a:bodyPr/>
        <a:lstStyle/>
        <a:p>
          <a:endParaRPr lang="es-ES"/>
        </a:p>
      </dgm:t>
    </dgm:pt>
    <dgm:pt modelId="{374CF8B6-B4B8-497D-844C-FC9C9E56850E}" type="pres">
      <dgm:prSet presAssocID="{B3E0331E-82E6-4A29-A799-8B771D29011B}" presName="linearFlow" presStyleCnt="0">
        <dgm:presLayoutVars>
          <dgm:dir/>
          <dgm:animLvl val="lvl"/>
          <dgm:resizeHandles val="exact"/>
        </dgm:presLayoutVars>
      </dgm:prSet>
      <dgm:spPr/>
    </dgm:pt>
    <dgm:pt modelId="{1BCD1C9D-6BC6-4275-A2D8-5D8E9863299B}" type="pres">
      <dgm:prSet presAssocID="{971892C5-044A-401C-9BEC-5D6DD5E2E66C}" presName="composite" presStyleCnt="0"/>
      <dgm:spPr/>
    </dgm:pt>
    <dgm:pt modelId="{15AC523E-E81B-440A-94C7-8ECC45C45CDD}" type="pres">
      <dgm:prSet presAssocID="{971892C5-044A-401C-9BEC-5D6DD5E2E66C}" presName="parentText" presStyleLbl="alignNode1" presStyleIdx="0" presStyleCnt="2">
        <dgm:presLayoutVars>
          <dgm:chMax val="1"/>
          <dgm:bulletEnabled val="1"/>
        </dgm:presLayoutVars>
      </dgm:prSet>
      <dgm:spPr/>
    </dgm:pt>
    <dgm:pt modelId="{9529A7B0-7DA7-40D4-A1C3-36A9FE2AA026}" type="pres">
      <dgm:prSet presAssocID="{971892C5-044A-401C-9BEC-5D6DD5E2E66C}" presName="descendantText" presStyleLbl="alignAcc1" presStyleIdx="0" presStyleCnt="2">
        <dgm:presLayoutVars>
          <dgm:bulletEnabled val="1"/>
        </dgm:presLayoutVars>
      </dgm:prSet>
      <dgm:spPr/>
      <dgm:t>
        <a:bodyPr/>
        <a:lstStyle/>
        <a:p>
          <a:endParaRPr lang="es-ES"/>
        </a:p>
      </dgm:t>
    </dgm:pt>
    <dgm:pt modelId="{9C4B0B2C-C3C8-41D7-86C3-E43AA0C8A627}" type="pres">
      <dgm:prSet presAssocID="{A2B7E3AD-9D60-4C69-8241-74E1F30DAB2A}" presName="sp" presStyleCnt="0"/>
      <dgm:spPr/>
    </dgm:pt>
    <dgm:pt modelId="{627D2975-46AE-4229-8491-74E612D7D2AE}" type="pres">
      <dgm:prSet presAssocID="{71657C32-995A-409D-87F8-F8C4953B7362}" presName="composite" presStyleCnt="0"/>
      <dgm:spPr/>
    </dgm:pt>
    <dgm:pt modelId="{64149163-C9B2-41A6-82D9-9662FF007875}" type="pres">
      <dgm:prSet presAssocID="{71657C32-995A-409D-87F8-F8C4953B7362}" presName="parentText" presStyleLbl="alignNode1" presStyleIdx="1" presStyleCnt="2">
        <dgm:presLayoutVars>
          <dgm:chMax val="1"/>
          <dgm:bulletEnabled val="1"/>
        </dgm:presLayoutVars>
      </dgm:prSet>
      <dgm:spPr/>
    </dgm:pt>
    <dgm:pt modelId="{52A6C6C5-6662-4860-A1F7-FC69A0B9A0EC}" type="pres">
      <dgm:prSet presAssocID="{71657C32-995A-409D-87F8-F8C4953B7362}" presName="descendantText" presStyleLbl="alignAcc1" presStyleIdx="1" presStyleCnt="2">
        <dgm:presLayoutVars>
          <dgm:bulletEnabled val="1"/>
        </dgm:presLayoutVars>
      </dgm:prSet>
      <dgm:spPr/>
      <dgm:t>
        <a:bodyPr/>
        <a:lstStyle/>
        <a:p>
          <a:endParaRPr lang="es-ES"/>
        </a:p>
      </dgm:t>
    </dgm:pt>
  </dgm:ptLst>
  <dgm:cxnLst>
    <dgm:cxn modelId="{3B973E48-A1C3-41DB-963C-C01739930A63}" srcId="{971892C5-044A-401C-9BEC-5D6DD5E2E66C}" destId="{08678731-D559-4B77-926A-03B52D820D1A}" srcOrd="0" destOrd="0" parTransId="{B63DFCC1-9842-4B22-9422-FEEE4A8C0EDB}" sibTransId="{88DFC848-A5D5-4065-971D-DE697AF58F05}"/>
    <dgm:cxn modelId="{47F2EE7A-1BE3-46B5-8AE9-D0A583DF7FEE}" srcId="{71657C32-995A-409D-87F8-F8C4953B7362}" destId="{DB1F3B8B-AD19-463B-965E-D74D605C811D}" srcOrd="1" destOrd="0" parTransId="{398F69AF-3CE9-4A1B-98E3-72C03B641F38}" sibTransId="{E84016A6-3294-4B14-9450-D23F4CCC7ABD}"/>
    <dgm:cxn modelId="{38371322-6AEE-4D09-8A82-4382321C8797}" srcId="{B3E0331E-82E6-4A29-A799-8B771D29011B}" destId="{971892C5-044A-401C-9BEC-5D6DD5E2E66C}" srcOrd="0" destOrd="0" parTransId="{801903D2-E5EA-43D3-831B-F11909DA21C4}" sibTransId="{A2B7E3AD-9D60-4C69-8241-74E1F30DAB2A}"/>
    <dgm:cxn modelId="{7AD29C30-CE38-493F-B079-01BD16FA63CD}" type="presOf" srcId="{12A626CE-0CB5-41FA-ABEF-C61CBEF3D9F2}" destId="{52A6C6C5-6662-4860-A1F7-FC69A0B9A0EC}" srcOrd="0" destOrd="0" presId="urn:microsoft.com/office/officeart/2005/8/layout/chevron2"/>
    <dgm:cxn modelId="{AC3EC140-DA75-4A98-84C7-0240FF9EA2DE}" type="presOf" srcId="{08678731-D559-4B77-926A-03B52D820D1A}" destId="{9529A7B0-7DA7-40D4-A1C3-36A9FE2AA026}" srcOrd="0" destOrd="0" presId="urn:microsoft.com/office/officeart/2005/8/layout/chevron2"/>
    <dgm:cxn modelId="{F45D9240-4D06-4F05-AA79-6E4F54599E24}" type="presOf" srcId="{B3E0331E-82E6-4A29-A799-8B771D29011B}" destId="{374CF8B6-B4B8-497D-844C-FC9C9E56850E}" srcOrd="0" destOrd="0" presId="urn:microsoft.com/office/officeart/2005/8/layout/chevron2"/>
    <dgm:cxn modelId="{8A6382B1-EB0F-4077-9D65-1948698370C2}" type="presOf" srcId="{DB1F3B8B-AD19-463B-965E-D74D605C811D}" destId="{52A6C6C5-6662-4860-A1F7-FC69A0B9A0EC}" srcOrd="0" destOrd="1" presId="urn:microsoft.com/office/officeart/2005/8/layout/chevron2"/>
    <dgm:cxn modelId="{8209BEDA-D9A6-4AB7-8CFD-E5FAD02A4352}" srcId="{B3E0331E-82E6-4A29-A799-8B771D29011B}" destId="{71657C32-995A-409D-87F8-F8C4953B7362}" srcOrd="1" destOrd="0" parTransId="{9B05BD97-36B5-4B74-8E8C-A14C580DB526}" sibTransId="{29233C55-EEE3-4B01-8864-87AFF1FE1C44}"/>
    <dgm:cxn modelId="{8105EF2B-D504-4A2C-AD87-6E39EDF8AA58}" type="presOf" srcId="{71657C32-995A-409D-87F8-F8C4953B7362}" destId="{64149163-C9B2-41A6-82D9-9662FF007875}" srcOrd="0" destOrd="0" presId="urn:microsoft.com/office/officeart/2005/8/layout/chevron2"/>
    <dgm:cxn modelId="{6ACF09C9-8CB0-4B3D-9194-EAAB9504F520}" type="presOf" srcId="{971892C5-044A-401C-9BEC-5D6DD5E2E66C}" destId="{15AC523E-E81B-440A-94C7-8ECC45C45CDD}" srcOrd="0" destOrd="0" presId="urn:microsoft.com/office/officeart/2005/8/layout/chevron2"/>
    <dgm:cxn modelId="{83EB48BE-0F5D-41D0-9D11-BB9572D84DBA}" srcId="{71657C32-995A-409D-87F8-F8C4953B7362}" destId="{BED5F814-6D6A-4DB9-9DF3-CFCE9749071A}" srcOrd="2" destOrd="0" parTransId="{5099E139-CC60-419E-88A3-38AEE3D5F7E9}" sibTransId="{79F4EBAB-F630-4170-AF80-78771B31646B}"/>
    <dgm:cxn modelId="{6DAC50F9-3E0A-48E0-887F-6B63DCAEAC0B}" srcId="{971892C5-044A-401C-9BEC-5D6DD5E2E66C}" destId="{D86D2EC5-32DD-49D2-89F0-DEE6A6C7544C}" srcOrd="1" destOrd="0" parTransId="{061EFE3C-8681-4495-A673-7FCA5F90DA8B}" sibTransId="{7E185326-CABC-4AA3-BB1C-F7C1F3ED69DC}"/>
    <dgm:cxn modelId="{05521A89-A2CD-44E0-B4B3-0C6EF50C8899}" type="presOf" srcId="{D86D2EC5-32DD-49D2-89F0-DEE6A6C7544C}" destId="{9529A7B0-7DA7-40D4-A1C3-36A9FE2AA026}" srcOrd="0" destOrd="1" presId="urn:microsoft.com/office/officeart/2005/8/layout/chevron2"/>
    <dgm:cxn modelId="{1663C234-C1A6-4DE1-9BEF-E47DBC2B18A6}" type="presOf" srcId="{B9937005-B767-4A3A-A68A-8C500F437458}" destId="{9529A7B0-7DA7-40D4-A1C3-36A9FE2AA026}" srcOrd="0" destOrd="2" presId="urn:microsoft.com/office/officeart/2005/8/layout/chevron2"/>
    <dgm:cxn modelId="{36C1A5F3-CE8A-4779-8F72-43B6F257FF2A}" srcId="{971892C5-044A-401C-9BEC-5D6DD5E2E66C}" destId="{B9937005-B767-4A3A-A68A-8C500F437458}" srcOrd="2" destOrd="0" parTransId="{4489838B-F39E-440F-A7BD-50E71317C546}" sibTransId="{B157FC18-E360-4BAF-900E-3289560D7B49}"/>
    <dgm:cxn modelId="{C1D68498-A3C3-40FB-A677-582AE14BE747}" type="presOf" srcId="{BED5F814-6D6A-4DB9-9DF3-CFCE9749071A}" destId="{52A6C6C5-6662-4860-A1F7-FC69A0B9A0EC}" srcOrd="0" destOrd="2" presId="urn:microsoft.com/office/officeart/2005/8/layout/chevron2"/>
    <dgm:cxn modelId="{DDB989E1-9333-42E3-A2EA-69F3C05986C9}" srcId="{71657C32-995A-409D-87F8-F8C4953B7362}" destId="{12A626CE-0CB5-41FA-ABEF-C61CBEF3D9F2}" srcOrd="0" destOrd="0" parTransId="{1F0D144C-F694-42FD-AE22-39FE595964F8}" sibTransId="{5AFEA549-3BCD-4655-8679-2E33CF0188D5}"/>
    <dgm:cxn modelId="{9219DD59-BE21-44D1-B813-B4A8B601DD43}" type="presParOf" srcId="{374CF8B6-B4B8-497D-844C-FC9C9E56850E}" destId="{1BCD1C9D-6BC6-4275-A2D8-5D8E9863299B}" srcOrd="0" destOrd="0" presId="urn:microsoft.com/office/officeart/2005/8/layout/chevron2"/>
    <dgm:cxn modelId="{43117C8A-86C3-4339-9613-AC70FE0F87A9}" type="presParOf" srcId="{1BCD1C9D-6BC6-4275-A2D8-5D8E9863299B}" destId="{15AC523E-E81B-440A-94C7-8ECC45C45CDD}" srcOrd="0" destOrd="0" presId="urn:microsoft.com/office/officeart/2005/8/layout/chevron2"/>
    <dgm:cxn modelId="{807B0950-9E38-456A-913C-61A23A3A2650}" type="presParOf" srcId="{1BCD1C9D-6BC6-4275-A2D8-5D8E9863299B}" destId="{9529A7B0-7DA7-40D4-A1C3-36A9FE2AA026}" srcOrd="1" destOrd="0" presId="urn:microsoft.com/office/officeart/2005/8/layout/chevron2"/>
    <dgm:cxn modelId="{19B1EB3E-4901-480A-BD64-E2C7ABE18B7F}" type="presParOf" srcId="{374CF8B6-B4B8-497D-844C-FC9C9E56850E}" destId="{9C4B0B2C-C3C8-41D7-86C3-E43AA0C8A627}" srcOrd="1" destOrd="0" presId="urn:microsoft.com/office/officeart/2005/8/layout/chevron2"/>
    <dgm:cxn modelId="{1F782352-D362-44D6-8E0E-9E25094C36AA}" type="presParOf" srcId="{374CF8B6-B4B8-497D-844C-FC9C9E56850E}" destId="{627D2975-46AE-4229-8491-74E612D7D2AE}" srcOrd="2" destOrd="0" presId="urn:microsoft.com/office/officeart/2005/8/layout/chevron2"/>
    <dgm:cxn modelId="{3BD84FD4-BC0F-4156-A441-35A4E9E1ACA9}" type="presParOf" srcId="{627D2975-46AE-4229-8491-74E612D7D2AE}" destId="{64149163-C9B2-41A6-82D9-9662FF007875}" srcOrd="0" destOrd="0" presId="urn:microsoft.com/office/officeart/2005/8/layout/chevron2"/>
    <dgm:cxn modelId="{F0D52C14-3AC3-4779-9616-6BC4F180352A}" type="presParOf" srcId="{627D2975-46AE-4229-8491-74E612D7D2AE}" destId="{52A6C6C5-6662-4860-A1F7-FC69A0B9A0EC}"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2FDF3F-1593-4A53-BD10-31A0ACBF0341}" type="doc">
      <dgm:prSet loTypeId="urn:microsoft.com/office/officeart/2005/8/layout/vList2" loCatId="list" qsTypeId="urn:microsoft.com/office/officeart/2005/8/quickstyle/3d5" qsCatId="3D" csTypeId="urn:microsoft.com/office/officeart/2005/8/colors/accent1_2" csCatId="accent1" phldr="1"/>
      <dgm:spPr/>
      <dgm:t>
        <a:bodyPr/>
        <a:lstStyle/>
        <a:p>
          <a:endParaRPr lang="es-MX"/>
        </a:p>
      </dgm:t>
    </dgm:pt>
    <dgm:pt modelId="{2D3CCACD-059E-480F-AE41-FE871B86ACE0}">
      <dgm:prSet/>
      <dgm:spPr/>
      <dgm:t>
        <a:bodyPr/>
        <a:lstStyle/>
        <a:p>
          <a:r>
            <a:rPr lang="es-ES" dirty="0" smtClean="0"/>
            <a:t>TIPOS DE SISTEMA DE CONTROL</a:t>
          </a:r>
          <a:endParaRPr lang="es-ES" dirty="0"/>
        </a:p>
      </dgm:t>
    </dgm:pt>
    <dgm:pt modelId="{ED054AB1-C080-4803-8E19-10B9A1AECD72}" type="parTrans" cxnId="{4B105A57-1861-4A5C-8DD3-8211C9D8B511}">
      <dgm:prSet/>
      <dgm:spPr/>
      <dgm:t>
        <a:bodyPr/>
        <a:lstStyle/>
        <a:p>
          <a:endParaRPr lang="es-ES"/>
        </a:p>
      </dgm:t>
    </dgm:pt>
    <dgm:pt modelId="{B74446B1-69DB-47F4-823B-D10D8B3FFAB7}" type="sibTrans" cxnId="{4B105A57-1861-4A5C-8DD3-8211C9D8B511}">
      <dgm:prSet/>
      <dgm:spPr/>
      <dgm:t>
        <a:bodyPr/>
        <a:lstStyle/>
        <a:p>
          <a:endParaRPr lang="es-ES"/>
        </a:p>
      </dgm:t>
    </dgm:pt>
    <dgm:pt modelId="{C1D767EF-A098-443A-818F-E92E0B609663}">
      <dgm:prSet/>
      <dgm:spPr/>
      <dgm:t>
        <a:bodyPr/>
        <a:lstStyle/>
        <a:p>
          <a:r>
            <a:rPr lang="es-ES" dirty="0" smtClean="0"/>
            <a:t>VARIABLES A CONTROLAR</a:t>
          </a:r>
          <a:endParaRPr lang="es-ES" dirty="0"/>
        </a:p>
      </dgm:t>
    </dgm:pt>
    <dgm:pt modelId="{BEDDCA14-ECC9-420F-9B8C-E098D3D8CBF8}" type="parTrans" cxnId="{1F150D7F-64B8-4E2C-BC55-BF5A79E63540}">
      <dgm:prSet/>
      <dgm:spPr/>
      <dgm:t>
        <a:bodyPr/>
        <a:lstStyle/>
        <a:p>
          <a:endParaRPr lang="es-ES"/>
        </a:p>
      </dgm:t>
    </dgm:pt>
    <dgm:pt modelId="{CA057A66-8480-46BF-BF4C-C4C895A35D39}" type="sibTrans" cxnId="{1F150D7F-64B8-4E2C-BC55-BF5A79E63540}">
      <dgm:prSet/>
      <dgm:spPr/>
      <dgm:t>
        <a:bodyPr/>
        <a:lstStyle/>
        <a:p>
          <a:endParaRPr lang="es-ES"/>
        </a:p>
      </dgm:t>
    </dgm:pt>
    <dgm:pt modelId="{065E8D65-0F77-4134-ABF6-FD1C60FC74CB}">
      <dgm:prSet/>
      <dgm:spPr/>
      <dgm:t>
        <a:bodyPr/>
        <a:lstStyle/>
        <a:p>
          <a:r>
            <a:rPr lang="es-ES" dirty="0" smtClean="0"/>
            <a:t>SELECCIÓN DEL SISTEMA DE CONTROL</a:t>
          </a:r>
          <a:endParaRPr lang="es-ES" dirty="0"/>
        </a:p>
      </dgm:t>
    </dgm:pt>
    <dgm:pt modelId="{B2B90F39-ECC2-4ED3-95E9-1E7AA3D79AC1}" type="parTrans" cxnId="{B666E3E3-F7F6-4317-8E21-FAC1562BF4C2}">
      <dgm:prSet/>
      <dgm:spPr/>
      <dgm:t>
        <a:bodyPr/>
        <a:lstStyle/>
        <a:p>
          <a:endParaRPr lang="es-ES"/>
        </a:p>
      </dgm:t>
    </dgm:pt>
    <dgm:pt modelId="{137F5471-4AAA-4CB9-AD5C-BF217159845B}" type="sibTrans" cxnId="{B666E3E3-F7F6-4317-8E21-FAC1562BF4C2}">
      <dgm:prSet/>
      <dgm:spPr/>
      <dgm:t>
        <a:bodyPr/>
        <a:lstStyle/>
        <a:p>
          <a:endParaRPr lang="es-ES"/>
        </a:p>
      </dgm:t>
    </dgm:pt>
    <dgm:pt modelId="{62028A3F-D215-4810-B590-F585125653FD}">
      <dgm:prSet/>
      <dgm:spPr/>
      <dgm:t>
        <a:bodyPr/>
        <a:lstStyle/>
        <a:p>
          <a:r>
            <a:rPr lang="es-ES" dirty="0" smtClean="0"/>
            <a:t>CONTROLADOR PLC MICROLOGIX 1100</a:t>
          </a:r>
          <a:endParaRPr lang="es-ES" dirty="0"/>
        </a:p>
      </dgm:t>
    </dgm:pt>
    <dgm:pt modelId="{A919BC54-0168-406D-97D6-E32BC1B6FEAA}" type="parTrans" cxnId="{BC31D875-AB09-44E9-A628-A0CBFB267AD9}">
      <dgm:prSet/>
      <dgm:spPr/>
      <dgm:t>
        <a:bodyPr/>
        <a:lstStyle/>
        <a:p>
          <a:endParaRPr lang="es-ES"/>
        </a:p>
      </dgm:t>
    </dgm:pt>
    <dgm:pt modelId="{867F5F98-0233-4B79-8514-BDA050FF0F3F}" type="sibTrans" cxnId="{BC31D875-AB09-44E9-A628-A0CBFB267AD9}">
      <dgm:prSet/>
      <dgm:spPr/>
      <dgm:t>
        <a:bodyPr/>
        <a:lstStyle/>
        <a:p>
          <a:endParaRPr lang="es-ES"/>
        </a:p>
      </dgm:t>
    </dgm:pt>
    <dgm:pt modelId="{5A234CA6-0370-4CCE-81E3-F2F4CCE5AC61}" type="pres">
      <dgm:prSet presAssocID="{612FDF3F-1593-4A53-BD10-31A0ACBF0341}" presName="linear" presStyleCnt="0">
        <dgm:presLayoutVars>
          <dgm:animLvl val="lvl"/>
          <dgm:resizeHandles val="exact"/>
        </dgm:presLayoutVars>
      </dgm:prSet>
      <dgm:spPr/>
      <dgm:t>
        <a:bodyPr/>
        <a:lstStyle/>
        <a:p>
          <a:endParaRPr lang="es-MX"/>
        </a:p>
      </dgm:t>
    </dgm:pt>
    <dgm:pt modelId="{20510EA7-3989-467B-814C-F6136ADD8B7F}" type="pres">
      <dgm:prSet presAssocID="{2D3CCACD-059E-480F-AE41-FE871B86ACE0}" presName="parentText" presStyleLbl="node1" presStyleIdx="0" presStyleCnt="4">
        <dgm:presLayoutVars>
          <dgm:chMax val="0"/>
          <dgm:bulletEnabled val="1"/>
        </dgm:presLayoutVars>
      </dgm:prSet>
      <dgm:spPr/>
      <dgm:t>
        <a:bodyPr/>
        <a:lstStyle/>
        <a:p>
          <a:endParaRPr lang="es-ES"/>
        </a:p>
      </dgm:t>
    </dgm:pt>
    <dgm:pt modelId="{33470F81-F0E6-4BA0-8C4B-0EA3C9747ACE}" type="pres">
      <dgm:prSet presAssocID="{B74446B1-69DB-47F4-823B-D10D8B3FFAB7}" presName="spacer" presStyleCnt="0"/>
      <dgm:spPr/>
    </dgm:pt>
    <dgm:pt modelId="{B3A2398C-01D9-4465-9E15-04AD31FF88F0}" type="pres">
      <dgm:prSet presAssocID="{C1D767EF-A098-443A-818F-E92E0B609663}" presName="parentText" presStyleLbl="node1" presStyleIdx="1" presStyleCnt="4" custLinFactNeighborX="-648">
        <dgm:presLayoutVars>
          <dgm:chMax val="0"/>
          <dgm:bulletEnabled val="1"/>
        </dgm:presLayoutVars>
      </dgm:prSet>
      <dgm:spPr/>
      <dgm:t>
        <a:bodyPr/>
        <a:lstStyle/>
        <a:p>
          <a:endParaRPr lang="es-ES"/>
        </a:p>
      </dgm:t>
    </dgm:pt>
    <dgm:pt modelId="{B01F76C7-2F47-410E-88CE-22E2BD97AB46}" type="pres">
      <dgm:prSet presAssocID="{CA057A66-8480-46BF-BF4C-C4C895A35D39}" presName="spacer" presStyleCnt="0"/>
      <dgm:spPr/>
    </dgm:pt>
    <dgm:pt modelId="{08D4F001-D746-4689-9579-76C9B375635E}" type="pres">
      <dgm:prSet presAssocID="{065E8D65-0F77-4134-ABF6-FD1C60FC74CB}" presName="parentText" presStyleLbl="node1" presStyleIdx="2" presStyleCnt="4">
        <dgm:presLayoutVars>
          <dgm:chMax val="0"/>
          <dgm:bulletEnabled val="1"/>
        </dgm:presLayoutVars>
      </dgm:prSet>
      <dgm:spPr/>
      <dgm:t>
        <a:bodyPr/>
        <a:lstStyle/>
        <a:p>
          <a:endParaRPr lang="es-ES"/>
        </a:p>
      </dgm:t>
    </dgm:pt>
    <dgm:pt modelId="{0C366061-0A2F-4782-846B-0AA67F4850B3}" type="pres">
      <dgm:prSet presAssocID="{137F5471-4AAA-4CB9-AD5C-BF217159845B}" presName="spacer" presStyleCnt="0"/>
      <dgm:spPr/>
    </dgm:pt>
    <dgm:pt modelId="{DC77841E-A8B6-4311-82D6-E5339769272A}" type="pres">
      <dgm:prSet presAssocID="{62028A3F-D215-4810-B590-F585125653FD}" presName="parentText" presStyleLbl="node1" presStyleIdx="3" presStyleCnt="4">
        <dgm:presLayoutVars>
          <dgm:chMax val="0"/>
          <dgm:bulletEnabled val="1"/>
        </dgm:presLayoutVars>
      </dgm:prSet>
      <dgm:spPr/>
      <dgm:t>
        <a:bodyPr/>
        <a:lstStyle/>
        <a:p>
          <a:endParaRPr lang="es-ES"/>
        </a:p>
      </dgm:t>
    </dgm:pt>
  </dgm:ptLst>
  <dgm:cxnLst>
    <dgm:cxn modelId="{4B105A57-1861-4A5C-8DD3-8211C9D8B511}" srcId="{612FDF3F-1593-4A53-BD10-31A0ACBF0341}" destId="{2D3CCACD-059E-480F-AE41-FE871B86ACE0}" srcOrd="0" destOrd="0" parTransId="{ED054AB1-C080-4803-8E19-10B9A1AECD72}" sibTransId="{B74446B1-69DB-47F4-823B-D10D8B3FFAB7}"/>
    <dgm:cxn modelId="{B666E3E3-F7F6-4317-8E21-FAC1562BF4C2}" srcId="{612FDF3F-1593-4A53-BD10-31A0ACBF0341}" destId="{065E8D65-0F77-4134-ABF6-FD1C60FC74CB}" srcOrd="2" destOrd="0" parTransId="{B2B90F39-ECC2-4ED3-95E9-1E7AA3D79AC1}" sibTransId="{137F5471-4AAA-4CB9-AD5C-BF217159845B}"/>
    <dgm:cxn modelId="{0D16D124-BA9F-4539-BE27-CAFF81EF410A}" type="presOf" srcId="{065E8D65-0F77-4134-ABF6-FD1C60FC74CB}" destId="{08D4F001-D746-4689-9579-76C9B375635E}" srcOrd="0" destOrd="0" presId="urn:microsoft.com/office/officeart/2005/8/layout/vList2"/>
    <dgm:cxn modelId="{1F150D7F-64B8-4E2C-BC55-BF5A79E63540}" srcId="{612FDF3F-1593-4A53-BD10-31A0ACBF0341}" destId="{C1D767EF-A098-443A-818F-E92E0B609663}" srcOrd="1" destOrd="0" parTransId="{BEDDCA14-ECC9-420F-9B8C-E098D3D8CBF8}" sibTransId="{CA057A66-8480-46BF-BF4C-C4C895A35D39}"/>
    <dgm:cxn modelId="{A092F530-D88E-449F-9BA4-E4F983B1AA13}" type="presOf" srcId="{62028A3F-D215-4810-B590-F585125653FD}" destId="{DC77841E-A8B6-4311-82D6-E5339769272A}" srcOrd="0" destOrd="0" presId="urn:microsoft.com/office/officeart/2005/8/layout/vList2"/>
    <dgm:cxn modelId="{1932A777-D1CA-4C78-9EEE-0721A7FEDEBE}" type="presOf" srcId="{C1D767EF-A098-443A-818F-E92E0B609663}" destId="{B3A2398C-01D9-4465-9E15-04AD31FF88F0}" srcOrd="0" destOrd="0" presId="urn:microsoft.com/office/officeart/2005/8/layout/vList2"/>
    <dgm:cxn modelId="{BC31D875-AB09-44E9-A628-A0CBFB267AD9}" srcId="{612FDF3F-1593-4A53-BD10-31A0ACBF0341}" destId="{62028A3F-D215-4810-B590-F585125653FD}" srcOrd="3" destOrd="0" parTransId="{A919BC54-0168-406D-97D6-E32BC1B6FEAA}" sibTransId="{867F5F98-0233-4B79-8514-BDA050FF0F3F}"/>
    <dgm:cxn modelId="{6EC886C1-E221-4D16-997D-38BBC84E0A68}" type="presOf" srcId="{612FDF3F-1593-4A53-BD10-31A0ACBF0341}" destId="{5A234CA6-0370-4CCE-81E3-F2F4CCE5AC61}" srcOrd="0" destOrd="0" presId="urn:microsoft.com/office/officeart/2005/8/layout/vList2"/>
    <dgm:cxn modelId="{E7444246-F856-4E41-993E-6EF637597DC3}" type="presOf" srcId="{2D3CCACD-059E-480F-AE41-FE871B86ACE0}" destId="{20510EA7-3989-467B-814C-F6136ADD8B7F}" srcOrd="0" destOrd="0" presId="urn:microsoft.com/office/officeart/2005/8/layout/vList2"/>
    <dgm:cxn modelId="{E59C3992-34BC-40A1-AB3E-AC305E1C7222}" type="presParOf" srcId="{5A234CA6-0370-4CCE-81E3-F2F4CCE5AC61}" destId="{20510EA7-3989-467B-814C-F6136ADD8B7F}" srcOrd="0" destOrd="0" presId="urn:microsoft.com/office/officeart/2005/8/layout/vList2"/>
    <dgm:cxn modelId="{F5DB905B-ABAB-4718-AE90-C9F8CAADA22B}" type="presParOf" srcId="{5A234CA6-0370-4CCE-81E3-F2F4CCE5AC61}" destId="{33470F81-F0E6-4BA0-8C4B-0EA3C9747ACE}" srcOrd="1" destOrd="0" presId="urn:microsoft.com/office/officeart/2005/8/layout/vList2"/>
    <dgm:cxn modelId="{BA5456DA-A257-46C5-9BB1-C2A631117AA1}" type="presParOf" srcId="{5A234CA6-0370-4CCE-81E3-F2F4CCE5AC61}" destId="{B3A2398C-01D9-4465-9E15-04AD31FF88F0}" srcOrd="2" destOrd="0" presId="urn:microsoft.com/office/officeart/2005/8/layout/vList2"/>
    <dgm:cxn modelId="{F6947632-3515-499D-9992-3D910A5A4925}" type="presParOf" srcId="{5A234CA6-0370-4CCE-81E3-F2F4CCE5AC61}" destId="{B01F76C7-2F47-410E-88CE-22E2BD97AB46}" srcOrd="3" destOrd="0" presId="urn:microsoft.com/office/officeart/2005/8/layout/vList2"/>
    <dgm:cxn modelId="{BFAA448C-36BD-4B9D-8CBB-B9E2B0C8AD92}" type="presParOf" srcId="{5A234CA6-0370-4CCE-81E3-F2F4CCE5AC61}" destId="{08D4F001-D746-4689-9579-76C9B375635E}" srcOrd="4" destOrd="0" presId="urn:microsoft.com/office/officeart/2005/8/layout/vList2"/>
    <dgm:cxn modelId="{E6A56435-635A-43B3-93E6-FD8210DB1A62}" type="presParOf" srcId="{5A234CA6-0370-4CCE-81E3-F2F4CCE5AC61}" destId="{0C366061-0A2F-4782-846B-0AA67F4850B3}" srcOrd="5" destOrd="0" presId="urn:microsoft.com/office/officeart/2005/8/layout/vList2"/>
    <dgm:cxn modelId="{9963BFE5-54F6-4C25-BE1C-11FD46C540C6}" type="presParOf" srcId="{5A234CA6-0370-4CCE-81E3-F2F4CCE5AC61}" destId="{DC77841E-A8B6-4311-82D6-E5339769272A}"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C1063F-79BC-4451-8309-63675776A883}"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s-ES"/>
        </a:p>
      </dgm:t>
    </dgm:pt>
    <dgm:pt modelId="{AD99B026-2416-4875-9C56-17ED0B22E78B}">
      <dgm:prSet phldrT="[Texto]" custT="1"/>
      <dgm:spPr/>
      <dgm:t>
        <a:bodyPr/>
        <a:lstStyle/>
        <a:p>
          <a:r>
            <a:rPr lang="es-ES" sz="1800" i="0" dirty="0" smtClean="0"/>
            <a:t>Tablero de control eléctrico</a:t>
          </a:r>
          <a:endParaRPr lang="es-ES" sz="1800" i="0" dirty="0">
            <a:latin typeface="+mn-lt"/>
          </a:endParaRPr>
        </a:p>
      </dgm:t>
    </dgm:pt>
    <dgm:pt modelId="{E39C8430-555E-45F2-923C-A19260C15069}" type="parTrans" cxnId="{5B9DEFB7-390F-452A-B0C7-8D70C99AF1C7}">
      <dgm:prSet/>
      <dgm:spPr/>
      <dgm:t>
        <a:bodyPr/>
        <a:lstStyle/>
        <a:p>
          <a:endParaRPr lang="es-ES"/>
        </a:p>
      </dgm:t>
    </dgm:pt>
    <dgm:pt modelId="{AE0449F4-D34F-4A81-A624-168FC3927D11}" type="sibTrans" cxnId="{5B9DEFB7-390F-452A-B0C7-8D70C99AF1C7}">
      <dgm:prSet custT="1"/>
      <dgm:spPr/>
      <dgm:t>
        <a:bodyPr/>
        <a:lstStyle/>
        <a:p>
          <a:pPr algn="l"/>
          <a:r>
            <a:rPr lang="es-ES" sz="2000" i="0" dirty="0" smtClean="0"/>
            <a:t>Guardamotor Allen Bradley 140M-F8E-C45</a:t>
          </a:r>
          <a:endParaRPr lang="es-ES" sz="2000" i="0" dirty="0" smtClean="0">
            <a:latin typeface="+mn-lt"/>
          </a:endParaRPr>
        </a:p>
      </dgm:t>
    </dgm:pt>
    <dgm:pt modelId="{602A61A6-9EFF-44A2-8C1C-8E6F78DF56E8}">
      <dgm:prSet phldrT="[Texto]" custT="1"/>
      <dgm:spPr/>
      <dgm:t>
        <a:bodyPr/>
        <a:lstStyle/>
        <a:p>
          <a:pPr algn="l"/>
          <a:r>
            <a:rPr lang="es-ES" sz="1800" b="1" dirty="0" smtClean="0"/>
            <a:t>Interruptor Termomagnético </a:t>
          </a:r>
          <a:endParaRPr lang="es-ES" sz="1800" dirty="0">
            <a:latin typeface="+mn-lt"/>
          </a:endParaRPr>
        </a:p>
      </dgm:t>
    </dgm:pt>
    <dgm:pt modelId="{8FF4A235-A908-4864-A37D-B92471E244D3}" type="parTrans" cxnId="{766759AD-0A0B-45F9-966A-452F71022CA7}">
      <dgm:prSet/>
      <dgm:spPr/>
      <dgm:t>
        <a:bodyPr/>
        <a:lstStyle/>
        <a:p>
          <a:endParaRPr lang="es-ES"/>
        </a:p>
      </dgm:t>
    </dgm:pt>
    <dgm:pt modelId="{5945EE3A-84B7-4FB3-A957-FE3D862145FA}" type="sibTrans" cxnId="{766759AD-0A0B-45F9-966A-452F71022CA7}">
      <dgm:prSet custT="1"/>
      <dgm:spPr>
        <a:blipFill rotWithShape="0">
          <a:blip xmlns:r="http://schemas.openxmlformats.org/officeDocument/2006/relationships" r:embed="rId1"/>
          <a:stretch>
            <a:fillRect/>
          </a:stretch>
        </a:blipFill>
      </dgm:spPr>
      <dgm:t>
        <a:bodyPr/>
        <a:lstStyle/>
        <a:p>
          <a:endParaRPr lang="es-ES" sz="1200">
            <a:latin typeface="+mn-lt"/>
          </a:endParaRPr>
        </a:p>
      </dgm:t>
    </dgm:pt>
    <dgm:pt modelId="{7CD381CD-D767-4211-916A-69FC252345FA}">
      <dgm:prSet phldrT="[Texto]" custT="1"/>
      <dgm:spPr>
        <a:blipFill rotWithShape="0">
          <a:blip xmlns:r="http://schemas.openxmlformats.org/officeDocument/2006/relationships" r:embed="rId2"/>
          <a:stretch>
            <a:fillRect/>
          </a:stretch>
        </a:blipFill>
      </dgm:spPr>
      <dgm:t>
        <a:bodyPr/>
        <a:lstStyle/>
        <a:p>
          <a:endParaRPr lang="es-ES" sz="1800" dirty="0">
            <a:latin typeface="+mn-lt"/>
          </a:endParaRPr>
        </a:p>
      </dgm:t>
    </dgm:pt>
    <dgm:pt modelId="{6A6E26DC-0B17-4C91-A025-15811DE38599}" type="sibTrans" cxnId="{FFA4D386-0C86-4894-9737-00DB8D9C55FF}">
      <dgm:prSet custT="1"/>
      <dgm:spPr/>
      <dgm:t>
        <a:bodyPr/>
        <a:lstStyle/>
        <a:p>
          <a:r>
            <a:rPr lang="es-ES" sz="1800" i="0" dirty="0" smtClean="0"/>
            <a:t>Contactor Allen Bradley 100- C09ZJ10</a:t>
          </a:r>
          <a:endParaRPr lang="es-ES" sz="1800" dirty="0">
            <a:latin typeface="+mn-lt"/>
          </a:endParaRPr>
        </a:p>
      </dgm:t>
    </dgm:pt>
    <dgm:pt modelId="{C300A177-1F28-447E-A56B-6D05C12218E4}" type="parTrans" cxnId="{FFA4D386-0C86-4894-9737-00DB8D9C55FF}">
      <dgm:prSet/>
      <dgm:spPr/>
      <dgm:t>
        <a:bodyPr/>
        <a:lstStyle/>
        <a:p>
          <a:endParaRPr lang="es-ES"/>
        </a:p>
      </dgm:t>
    </dgm:pt>
    <dgm:pt modelId="{AB28A837-E4CE-47ED-B562-40930BD7B3CD}" type="pres">
      <dgm:prSet presAssocID="{F5C1063F-79BC-4451-8309-63675776A883}" presName="Name0" presStyleCnt="0">
        <dgm:presLayoutVars>
          <dgm:chMax/>
          <dgm:chPref/>
          <dgm:dir/>
          <dgm:animLvl val="lvl"/>
        </dgm:presLayoutVars>
      </dgm:prSet>
      <dgm:spPr/>
      <dgm:t>
        <a:bodyPr/>
        <a:lstStyle/>
        <a:p>
          <a:endParaRPr lang="es-ES"/>
        </a:p>
      </dgm:t>
    </dgm:pt>
    <dgm:pt modelId="{CA11519B-788E-4311-BCB1-C568ACE6F360}" type="pres">
      <dgm:prSet presAssocID="{AD99B026-2416-4875-9C56-17ED0B22E78B}" presName="composite" presStyleCnt="0"/>
      <dgm:spPr/>
    </dgm:pt>
    <dgm:pt modelId="{40D0D156-D143-4A3A-A605-6727639AA8B6}" type="pres">
      <dgm:prSet presAssocID="{AD99B026-2416-4875-9C56-17ED0B22E78B}" presName="Parent1" presStyleLbl="node1" presStyleIdx="0" presStyleCnt="6" custLinFactX="-91027" custLinFactY="43094" custLinFactNeighborX="-100000" custLinFactNeighborY="100000">
        <dgm:presLayoutVars>
          <dgm:chMax val="1"/>
          <dgm:chPref val="1"/>
          <dgm:bulletEnabled val="1"/>
        </dgm:presLayoutVars>
      </dgm:prSet>
      <dgm:spPr/>
      <dgm:t>
        <a:bodyPr/>
        <a:lstStyle/>
        <a:p>
          <a:endParaRPr lang="es-ES"/>
        </a:p>
      </dgm:t>
    </dgm:pt>
    <dgm:pt modelId="{3F48FE1B-D7D0-41E1-B7A4-2A90E6512CE0}" type="pres">
      <dgm:prSet presAssocID="{AD99B026-2416-4875-9C56-17ED0B22E78B}" presName="Childtext1" presStyleLbl="revTx" presStyleIdx="0" presStyleCnt="3">
        <dgm:presLayoutVars>
          <dgm:chMax val="0"/>
          <dgm:chPref val="0"/>
          <dgm:bulletEnabled val="1"/>
        </dgm:presLayoutVars>
      </dgm:prSet>
      <dgm:spPr/>
      <dgm:t>
        <a:bodyPr/>
        <a:lstStyle/>
        <a:p>
          <a:endParaRPr lang="es-ES"/>
        </a:p>
      </dgm:t>
    </dgm:pt>
    <dgm:pt modelId="{BFA04EE1-2CA8-4C4F-99A9-BAC901E98832}" type="pres">
      <dgm:prSet presAssocID="{AD99B026-2416-4875-9C56-17ED0B22E78B}" presName="BalanceSpacing" presStyleCnt="0"/>
      <dgm:spPr/>
    </dgm:pt>
    <dgm:pt modelId="{2832DCCD-BCB1-4842-B60A-B57E380CCD6A}" type="pres">
      <dgm:prSet presAssocID="{AD99B026-2416-4875-9C56-17ED0B22E78B}" presName="BalanceSpacing1" presStyleCnt="0"/>
      <dgm:spPr/>
    </dgm:pt>
    <dgm:pt modelId="{6D7AE9E8-9B18-4489-9E37-FC16EE7EFF92}" type="pres">
      <dgm:prSet presAssocID="{AE0449F4-D34F-4A81-A624-168FC3927D11}" presName="Accent1Text" presStyleLbl="node1" presStyleIdx="1" presStyleCnt="6" custScaleX="137608" custScaleY="106055" custLinFactX="-64884" custLinFactNeighborX="-100000" custLinFactNeighborY="-7097"/>
      <dgm:spPr/>
      <dgm:t>
        <a:bodyPr/>
        <a:lstStyle/>
        <a:p>
          <a:endParaRPr lang="es-ES"/>
        </a:p>
      </dgm:t>
    </dgm:pt>
    <dgm:pt modelId="{C4C7B4AE-257C-477E-9FB7-7F15E7C4818C}" type="pres">
      <dgm:prSet presAssocID="{AE0449F4-D34F-4A81-A624-168FC3927D11}" presName="spaceBetweenRectangles" presStyleCnt="0"/>
      <dgm:spPr/>
    </dgm:pt>
    <dgm:pt modelId="{D82286AD-B434-46F4-986F-38613CE847C9}" type="pres">
      <dgm:prSet presAssocID="{602A61A6-9EFF-44A2-8C1C-8E6F78DF56E8}" presName="composite" presStyleCnt="0"/>
      <dgm:spPr/>
    </dgm:pt>
    <dgm:pt modelId="{65E71913-7871-4BD7-8401-253EE97E2F4D}" type="pres">
      <dgm:prSet presAssocID="{602A61A6-9EFF-44A2-8C1C-8E6F78DF56E8}" presName="Parent1" presStyleLbl="node1" presStyleIdx="2" presStyleCnt="6" custScaleX="179346" custLinFactNeighborX="-25619" custLinFactNeighborY="-89688">
        <dgm:presLayoutVars>
          <dgm:chMax val="1"/>
          <dgm:chPref val="1"/>
          <dgm:bulletEnabled val="1"/>
        </dgm:presLayoutVars>
      </dgm:prSet>
      <dgm:spPr/>
      <dgm:t>
        <a:bodyPr/>
        <a:lstStyle/>
        <a:p>
          <a:endParaRPr lang="es-ES"/>
        </a:p>
      </dgm:t>
    </dgm:pt>
    <dgm:pt modelId="{BDEC9CF0-8F39-48A3-895E-0A12F54BA5B3}" type="pres">
      <dgm:prSet presAssocID="{602A61A6-9EFF-44A2-8C1C-8E6F78DF56E8}" presName="Childtext1" presStyleLbl="revTx" presStyleIdx="1" presStyleCnt="3">
        <dgm:presLayoutVars>
          <dgm:chMax val="0"/>
          <dgm:chPref val="0"/>
          <dgm:bulletEnabled val="1"/>
        </dgm:presLayoutVars>
      </dgm:prSet>
      <dgm:spPr/>
      <dgm:t>
        <a:bodyPr/>
        <a:lstStyle/>
        <a:p>
          <a:endParaRPr lang="es-ES"/>
        </a:p>
      </dgm:t>
    </dgm:pt>
    <dgm:pt modelId="{38CA7090-7FB1-4FD9-9FD9-5849D97557FC}" type="pres">
      <dgm:prSet presAssocID="{602A61A6-9EFF-44A2-8C1C-8E6F78DF56E8}" presName="BalanceSpacing" presStyleCnt="0"/>
      <dgm:spPr/>
    </dgm:pt>
    <dgm:pt modelId="{247E78F1-8819-4809-85F1-E87FFE8EA3DA}" type="pres">
      <dgm:prSet presAssocID="{602A61A6-9EFF-44A2-8C1C-8E6F78DF56E8}" presName="BalanceSpacing1" presStyleCnt="0"/>
      <dgm:spPr/>
    </dgm:pt>
    <dgm:pt modelId="{23EFA9BA-DE8E-4BD7-9A08-CC3BDAD5173C}" type="pres">
      <dgm:prSet presAssocID="{5945EE3A-84B7-4FB3-A957-FE3D862145FA}" presName="Accent1Text" presStyleLbl="node1" presStyleIdx="3" presStyleCnt="6" custScaleX="81858" custScaleY="71563" custLinFactNeighborX="25285" custLinFactNeighborY="-93673"/>
      <dgm:spPr/>
      <dgm:t>
        <a:bodyPr/>
        <a:lstStyle/>
        <a:p>
          <a:endParaRPr lang="es-ES"/>
        </a:p>
      </dgm:t>
    </dgm:pt>
    <dgm:pt modelId="{C124AE2B-ED67-4F7A-BBD2-30448DA15F17}" type="pres">
      <dgm:prSet presAssocID="{5945EE3A-84B7-4FB3-A957-FE3D862145FA}" presName="spaceBetweenRectangles" presStyleCnt="0"/>
      <dgm:spPr/>
    </dgm:pt>
    <dgm:pt modelId="{2BBDCF93-DC06-44DA-9754-76A4A666851C}" type="pres">
      <dgm:prSet presAssocID="{7CD381CD-D767-4211-916A-69FC252345FA}" presName="composite" presStyleCnt="0"/>
      <dgm:spPr/>
    </dgm:pt>
    <dgm:pt modelId="{EE5F9681-83E3-435A-A854-623D2F6EE668}" type="pres">
      <dgm:prSet presAssocID="{7CD381CD-D767-4211-916A-69FC252345FA}" presName="Parent1" presStyleLbl="node1" presStyleIdx="4" presStyleCnt="6" custScaleX="79814" custScaleY="83414" custLinFactNeighborX="70420" custLinFactNeighborY="-31476">
        <dgm:presLayoutVars>
          <dgm:chMax val="1"/>
          <dgm:chPref val="1"/>
          <dgm:bulletEnabled val="1"/>
        </dgm:presLayoutVars>
      </dgm:prSet>
      <dgm:spPr/>
      <dgm:t>
        <a:bodyPr/>
        <a:lstStyle/>
        <a:p>
          <a:endParaRPr lang="es-ES"/>
        </a:p>
      </dgm:t>
    </dgm:pt>
    <dgm:pt modelId="{F4AF0417-DC8A-4B7E-B364-E76B710B044E}" type="pres">
      <dgm:prSet presAssocID="{7CD381CD-D767-4211-916A-69FC252345FA}" presName="Childtext1" presStyleLbl="revTx" presStyleIdx="2" presStyleCnt="3">
        <dgm:presLayoutVars>
          <dgm:chMax val="0"/>
          <dgm:chPref val="0"/>
          <dgm:bulletEnabled val="1"/>
        </dgm:presLayoutVars>
      </dgm:prSet>
      <dgm:spPr/>
      <dgm:t>
        <a:bodyPr/>
        <a:lstStyle/>
        <a:p>
          <a:endParaRPr lang="es-ES"/>
        </a:p>
      </dgm:t>
    </dgm:pt>
    <dgm:pt modelId="{533E3F01-98C2-4368-9B96-23F4BB27138E}" type="pres">
      <dgm:prSet presAssocID="{7CD381CD-D767-4211-916A-69FC252345FA}" presName="BalanceSpacing" presStyleCnt="0"/>
      <dgm:spPr/>
    </dgm:pt>
    <dgm:pt modelId="{FC232324-EDC2-4B8D-839F-32BF9728C0F2}" type="pres">
      <dgm:prSet presAssocID="{7CD381CD-D767-4211-916A-69FC252345FA}" presName="BalanceSpacing1" presStyleCnt="0"/>
      <dgm:spPr/>
    </dgm:pt>
    <dgm:pt modelId="{00680484-0070-413E-A1A4-F568E9EF2B20}" type="pres">
      <dgm:prSet presAssocID="{6A6E26DC-0B17-4C91-A025-15811DE38599}" presName="Accent1Text" presStyleLbl="node1" presStyleIdx="5" presStyleCnt="6" custScaleX="126745" custScaleY="101331" custLinFactNeighborX="66752" custLinFactNeighborY="-37136"/>
      <dgm:spPr/>
      <dgm:t>
        <a:bodyPr/>
        <a:lstStyle/>
        <a:p>
          <a:endParaRPr lang="es-ES"/>
        </a:p>
      </dgm:t>
    </dgm:pt>
  </dgm:ptLst>
  <dgm:cxnLst>
    <dgm:cxn modelId="{FF140C09-2360-4AF1-BBC5-A003E9109C44}" type="presOf" srcId="{AE0449F4-D34F-4A81-A624-168FC3927D11}" destId="{6D7AE9E8-9B18-4489-9E37-FC16EE7EFF92}" srcOrd="0" destOrd="0" presId="urn:microsoft.com/office/officeart/2008/layout/AlternatingHexagons"/>
    <dgm:cxn modelId="{FFA4D386-0C86-4894-9737-00DB8D9C55FF}" srcId="{F5C1063F-79BC-4451-8309-63675776A883}" destId="{7CD381CD-D767-4211-916A-69FC252345FA}" srcOrd="2" destOrd="0" parTransId="{C300A177-1F28-447E-A56B-6D05C12218E4}" sibTransId="{6A6E26DC-0B17-4C91-A025-15811DE38599}"/>
    <dgm:cxn modelId="{FD1CCA82-A836-4CE6-97D4-6C5904E2A740}" type="presOf" srcId="{6A6E26DC-0B17-4C91-A025-15811DE38599}" destId="{00680484-0070-413E-A1A4-F568E9EF2B20}" srcOrd="0" destOrd="0" presId="urn:microsoft.com/office/officeart/2008/layout/AlternatingHexagons"/>
    <dgm:cxn modelId="{B79CDC07-0DFC-4CE3-A669-197453869AE2}" type="presOf" srcId="{AD99B026-2416-4875-9C56-17ED0B22E78B}" destId="{40D0D156-D143-4A3A-A605-6727639AA8B6}" srcOrd="0" destOrd="0" presId="urn:microsoft.com/office/officeart/2008/layout/AlternatingHexagons"/>
    <dgm:cxn modelId="{C4B7E56F-6422-4AAF-B370-6EFB3D547BB6}" type="presOf" srcId="{F5C1063F-79BC-4451-8309-63675776A883}" destId="{AB28A837-E4CE-47ED-B562-40930BD7B3CD}" srcOrd="0" destOrd="0" presId="urn:microsoft.com/office/officeart/2008/layout/AlternatingHexagons"/>
    <dgm:cxn modelId="{B0B5F11A-215F-4E31-B0AE-61FFF2DE17EB}" type="presOf" srcId="{7CD381CD-D767-4211-916A-69FC252345FA}" destId="{EE5F9681-83E3-435A-A854-623D2F6EE668}" srcOrd="0" destOrd="0" presId="urn:microsoft.com/office/officeart/2008/layout/AlternatingHexagons"/>
    <dgm:cxn modelId="{766759AD-0A0B-45F9-966A-452F71022CA7}" srcId="{F5C1063F-79BC-4451-8309-63675776A883}" destId="{602A61A6-9EFF-44A2-8C1C-8E6F78DF56E8}" srcOrd="1" destOrd="0" parTransId="{8FF4A235-A908-4864-A37D-B92471E244D3}" sibTransId="{5945EE3A-84B7-4FB3-A957-FE3D862145FA}"/>
    <dgm:cxn modelId="{010E6281-278F-4F49-AB05-AC19E59250F5}" type="presOf" srcId="{5945EE3A-84B7-4FB3-A957-FE3D862145FA}" destId="{23EFA9BA-DE8E-4BD7-9A08-CC3BDAD5173C}" srcOrd="0" destOrd="0" presId="urn:microsoft.com/office/officeart/2008/layout/AlternatingHexagons"/>
    <dgm:cxn modelId="{69B2D5C1-753C-4CB8-98A1-20B67B30A244}" type="presOf" srcId="{602A61A6-9EFF-44A2-8C1C-8E6F78DF56E8}" destId="{65E71913-7871-4BD7-8401-253EE97E2F4D}" srcOrd="0" destOrd="0" presId="urn:microsoft.com/office/officeart/2008/layout/AlternatingHexagons"/>
    <dgm:cxn modelId="{5B9DEFB7-390F-452A-B0C7-8D70C99AF1C7}" srcId="{F5C1063F-79BC-4451-8309-63675776A883}" destId="{AD99B026-2416-4875-9C56-17ED0B22E78B}" srcOrd="0" destOrd="0" parTransId="{E39C8430-555E-45F2-923C-A19260C15069}" sibTransId="{AE0449F4-D34F-4A81-A624-168FC3927D11}"/>
    <dgm:cxn modelId="{A2F49BE0-82EB-4A60-A628-EA4E5A7886D3}" type="presParOf" srcId="{AB28A837-E4CE-47ED-B562-40930BD7B3CD}" destId="{CA11519B-788E-4311-BCB1-C568ACE6F360}" srcOrd="0" destOrd="0" presId="urn:microsoft.com/office/officeart/2008/layout/AlternatingHexagons"/>
    <dgm:cxn modelId="{904D4A30-52CB-4E0D-9B06-92C4DE50ABB2}" type="presParOf" srcId="{CA11519B-788E-4311-BCB1-C568ACE6F360}" destId="{40D0D156-D143-4A3A-A605-6727639AA8B6}" srcOrd="0" destOrd="0" presId="urn:microsoft.com/office/officeart/2008/layout/AlternatingHexagons"/>
    <dgm:cxn modelId="{DB87D34E-530D-480E-8BDC-0AE155B07123}" type="presParOf" srcId="{CA11519B-788E-4311-BCB1-C568ACE6F360}" destId="{3F48FE1B-D7D0-41E1-B7A4-2A90E6512CE0}" srcOrd="1" destOrd="0" presId="urn:microsoft.com/office/officeart/2008/layout/AlternatingHexagons"/>
    <dgm:cxn modelId="{B1AA394A-F873-4D5E-ADFC-6C5E112B89B9}" type="presParOf" srcId="{CA11519B-788E-4311-BCB1-C568ACE6F360}" destId="{BFA04EE1-2CA8-4C4F-99A9-BAC901E98832}" srcOrd="2" destOrd="0" presId="urn:microsoft.com/office/officeart/2008/layout/AlternatingHexagons"/>
    <dgm:cxn modelId="{9C46C9D6-03BC-4C7E-AC8D-1CAA06B35EA8}" type="presParOf" srcId="{CA11519B-788E-4311-BCB1-C568ACE6F360}" destId="{2832DCCD-BCB1-4842-B60A-B57E380CCD6A}" srcOrd="3" destOrd="0" presId="urn:microsoft.com/office/officeart/2008/layout/AlternatingHexagons"/>
    <dgm:cxn modelId="{B2D62E5B-873A-4F0E-AB0B-9B71945FE8A4}" type="presParOf" srcId="{CA11519B-788E-4311-BCB1-C568ACE6F360}" destId="{6D7AE9E8-9B18-4489-9E37-FC16EE7EFF92}" srcOrd="4" destOrd="0" presId="urn:microsoft.com/office/officeart/2008/layout/AlternatingHexagons"/>
    <dgm:cxn modelId="{32E7B460-BA1D-46E9-B9F0-694C45A902B5}" type="presParOf" srcId="{AB28A837-E4CE-47ED-B562-40930BD7B3CD}" destId="{C4C7B4AE-257C-477E-9FB7-7F15E7C4818C}" srcOrd="1" destOrd="0" presId="urn:microsoft.com/office/officeart/2008/layout/AlternatingHexagons"/>
    <dgm:cxn modelId="{4FBEEE4E-DB98-434F-9D52-2D835FB91A6B}" type="presParOf" srcId="{AB28A837-E4CE-47ED-B562-40930BD7B3CD}" destId="{D82286AD-B434-46F4-986F-38613CE847C9}" srcOrd="2" destOrd="0" presId="urn:microsoft.com/office/officeart/2008/layout/AlternatingHexagons"/>
    <dgm:cxn modelId="{153B09E8-2192-4A82-84E9-4C773C0B55A0}" type="presParOf" srcId="{D82286AD-B434-46F4-986F-38613CE847C9}" destId="{65E71913-7871-4BD7-8401-253EE97E2F4D}" srcOrd="0" destOrd="0" presId="urn:microsoft.com/office/officeart/2008/layout/AlternatingHexagons"/>
    <dgm:cxn modelId="{27CAE703-ED69-426F-AAE1-38365ACCEFBB}" type="presParOf" srcId="{D82286AD-B434-46F4-986F-38613CE847C9}" destId="{BDEC9CF0-8F39-48A3-895E-0A12F54BA5B3}" srcOrd="1" destOrd="0" presId="urn:microsoft.com/office/officeart/2008/layout/AlternatingHexagons"/>
    <dgm:cxn modelId="{48564866-EC5E-479B-B1FC-AF78DA566043}" type="presParOf" srcId="{D82286AD-B434-46F4-986F-38613CE847C9}" destId="{38CA7090-7FB1-4FD9-9FD9-5849D97557FC}" srcOrd="2" destOrd="0" presId="urn:microsoft.com/office/officeart/2008/layout/AlternatingHexagons"/>
    <dgm:cxn modelId="{674D449F-F197-4156-AE37-42D7BCEE9834}" type="presParOf" srcId="{D82286AD-B434-46F4-986F-38613CE847C9}" destId="{247E78F1-8819-4809-85F1-E87FFE8EA3DA}" srcOrd="3" destOrd="0" presId="urn:microsoft.com/office/officeart/2008/layout/AlternatingHexagons"/>
    <dgm:cxn modelId="{09175F3A-1DB6-4DF9-BB05-92A24D57997F}" type="presParOf" srcId="{D82286AD-B434-46F4-986F-38613CE847C9}" destId="{23EFA9BA-DE8E-4BD7-9A08-CC3BDAD5173C}" srcOrd="4" destOrd="0" presId="urn:microsoft.com/office/officeart/2008/layout/AlternatingHexagons"/>
    <dgm:cxn modelId="{2007B93E-5A2D-4671-98B7-50813D0F1209}" type="presParOf" srcId="{AB28A837-E4CE-47ED-B562-40930BD7B3CD}" destId="{C124AE2B-ED67-4F7A-BBD2-30448DA15F17}" srcOrd="3" destOrd="0" presId="urn:microsoft.com/office/officeart/2008/layout/AlternatingHexagons"/>
    <dgm:cxn modelId="{0B9B4C59-0D24-421C-B9D7-E0990AB39101}" type="presParOf" srcId="{AB28A837-E4CE-47ED-B562-40930BD7B3CD}" destId="{2BBDCF93-DC06-44DA-9754-76A4A666851C}" srcOrd="4" destOrd="0" presId="urn:microsoft.com/office/officeart/2008/layout/AlternatingHexagons"/>
    <dgm:cxn modelId="{6680E9AA-567B-42F2-9A3C-A6C316C7B3B8}" type="presParOf" srcId="{2BBDCF93-DC06-44DA-9754-76A4A666851C}" destId="{EE5F9681-83E3-435A-A854-623D2F6EE668}" srcOrd="0" destOrd="0" presId="urn:microsoft.com/office/officeart/2008/layout/AlternatingHexagons"/>
    <dgm:cxn modelId="{83B65E5D-9FBB-4F58-9540-A0DE0612047B}" type="presParOf" srcId="{2BBDCF93-DC06-44DA-9754-76A4A666851C}" destId="{F4AF0417-DC8A-4B7E-B364-E76B710B044E}" srcOrd="1" destOrd="0" presId="urn:microsoft.com/office/officeart/2008/layout/AlternatingHexagons"/>
    <dgm:cxn modelId="{CD709B08-DC88-40D6-A217-0AEC30C138DC}" type="presParOf" srcId="{2BBDCF93-DC06-44DA-9754-76A4A666851C}" destId="{533E3F01-98C2-4368-9B96-23F4BB27138E}" srcOrd="2" destOrd="0" presId="urn:microsoft.com/office/officeart/2008/layout/AlternatingHexagons"/>
    <dgm:cxn modelId="{0302E909-9C69-423C-8866-34BDEA2F122A}" type="presParOf" srcId="{2BBDCF93-DC06-44DA-9754-76A4A666851C}" destId="{FC232324-EDC2-4B8D-839F-32BF9728C0F2}" srcOrd="3" destOrd="0" presId="urn:microsoft.com/office/officeart/2008/layout/AlternatingHexagons"/>
    <dgm:cxn modelId="{6F965828-241E-4991-92E1-DBB827152FD0}" type="presParOf" srcId="{2BBDCF93-DC06-44DA-9754-76A4A666851C}" destId="{00680484-0070-413E-A1A4-F568E9EF2B20}" srcOrd="4" destOrd="0" presId="urn:microsoft.com/office/officeart/2008/layout/AlternatingHexagon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4859E-B2D8-461B-BCE2-209DBB5A82E8}">
      <dsp:nvSpPr>
        <dsp:cNvPr id="0" name=""/>
        <dsp:cNvSpPr/>
      </dsp:nvSpPr>
      <dsp:spPr>
        <a:xfrm>
          <a:off x="0" y="756380"/>
          <a:ext cx="10515600" cy="1216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Planos eléctricos según la normativa IEC, tanto el control y la de potencia.</a:t>
          </a:r>
          <a:endParaRPr lang="es-ES" sz="3800" kern="1200" dirty="0"/>
        </a:p>
      </dsp:txBody>
      <dsp:txXfrm>
        <a:off x="59399" y="815779"/>
        <a:ext cx="10396802" cy="1098002"/>
      </dsp:txXfrm>
    </dsp:sp>
    <dsp:sp modelId="{F342DAD6-D2A1-4291-88D6-B7CC2B63B084}">
      <dsp:nvSpPr>
        <dsp:cNvPr id="0" name=""/>
        <dsp:cNvSpPr/>
      </dsp:nvSpPr>
      <dsp:spPr>
        <a:xfrm>
          <a:off x="0" y="1973180"/>
          <a:ext cx="10515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s-ES" sz="2000" kern="1200" dirty="0"/>
        </a:p>
        <a:p>
          <a:pPr marL="228600" lvl="1" indent="-228600" algn="l" defTabSz="889000">
            <a:lnSpc>
              <a:spcPct val="90000"/>
            </a:lnSpc>
            <a:spcBef>
              <a:spcPct val="0"/>
            </a:spcBef>
            <a:spcAft>
              <a:spcPct val="20000"/>
            </a:spcAft>
            <a:buChar char="••"/>
          </a:pPr>
          <a:r>
            <a:rPr lang="es-ES" sz="2000" kern="1200" dirty="0" smtClean="0"/>
            <a:t>Controlador con: 3 entradas analógicas,  13 entradas digitales, y 11 salidas digitales, un  PLC de la marca Allen </a:t>
          </a:r>
          <a:r>
            <a:rPr lang="es-ES" sz="2000" kern="1200" dirty="0" err="1" smtClean="0"/>
            <a:t>Brandley</a:t>
          </a:r>
          <a:r>
            <a:rPr lang="es-ES" sz="2000" kern="1200" dirty="0" smtClean="0"/>
            <a:t> (</a:t>
          </a:r>
          <a:r>
            <a:rPr lang="es-ES" sz="2000" kern="1200" dirty="0" err="1" smtClean="0"/>
            <a:t>Micrologix</a:t>
          </a:r>
          <a:r>
            <a:rPr lang="es-ES" sz="2000" kern="1200" dirty="0" smtClean="0"/>
            <a:t> 1100)  </a:t>
          </a:r>
          <a:endParaRPr lang="es-ES" sz="2000" kern="1200" dirty="0"/>
        </a:p>
      </dsp:txBody>
      <dsp:txXfrm>
        <a:off x="0" y="1973180"/>
        <a:ext cx="10515600" cy="1076400"/>
      </dsp:txXfrm>
    </dsp:sp>
    <dsp:sp modelId="{DC848AFF-41D7-41B1-8647-7D919E9E1D2C}">
      <dsp:nvSpPr>
        <dsp:cNvPr id="0" name=""/>
        <dsp:cNvSpPr/>
      </dsp:nvSpPr>
      <dsp:spPr>
        <a:xfrm>
          <a:off x="0" y="3115670"/>
          <a:ext cx="10515600" cy="121680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software LABVIEW 2010 de la compañía </a:t>
          </a:r>
          <a:r>
            <a:rPr lang="es-ES" sz="2000" kern="1200" dirty="0" err="1" smtClean="0"/>
            <a:t>National</a:t>
          </a:r>
          <a:r>
            <a:rPr lang="es-ES" sz="2000" kern="1200" dirty="0" smtClean="0"/>
            <a:t> Instruments el cual nos permite simular condiciones reales por medio de una interfaz gráfica.</a:t>
          </a:r>
          <a:endParaRPr lang="es-ES" sz="3800" kern="1200" dirty="0"/>
        </a:p>
      </dsp:txBody>
      <dsp:txXfrm>
        <a:off x="59399" y="3175069"/>
        <a:ext cx="10396802" cy="10980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4859E-B2D8-461B-BCE2-209DBB5A82E8}">
      <dsp:nvSpPr>
        <dsp:cNvPr id="0" name=""/>
        <dsp:cNvSpPr/>
      </dsp:nvSpPr>
      <dsp:spPr>
        <a:xfrm>
          <a:off x="0" y="10279"/>
          <a:ext cx="10515600" cy="12226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Realizar un estudio previo en el laboratorio de los tipos de contaminantes y el nivel de contaminación del agua que se va a tratar en nuestra PTAR</a:t>
          </a:r>
          <a:endParaRPr lang="es-ES" sz="2200" kern="1200" dirty="0"/>
        </a:p>
      </dsp:txBody>
      <dsp:txXfrm>
        <a:off x="59685" y="69964"/>
        <a:ext cx="10396230" cy="1103280"/>
      </dsp:txXfrm>
    </dsp:sp>
    <dsp:sp modelId="{97C70BB1-2F44-45F4-9611-6E6AC8E173E8}">
      <dsp:nvSpPr>
        <dsp:cNvPr id="0" name=""/>
        <dsp:cNvSpPr/>
      </dsp:nvSpPr>
      <dsp:spPr>
        <a:xfrm>
          <a:off x="0" y="1247329"/>
          <a:ext cx="10515600" cy="1222650"/>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Para la dosificación óptima de coagulantes y desinfectante es necesario la construcción de una planta en físico, para poder ejecutar el análisis de agua  y realizar el ajuste adecuado.</a:t>
          </a:r>
          <a:endParaRPr lang="es-ES" sz="2200" kern="1200" dirty="0"/>
        </a:p>
      </dsp:txBody>
      <dsp:txXfrm>
        <a:off x="59685" y="1307014"/>
        <a:ext cx="10396230" cy="1103280"/>
      </dsp:txXfrm>
    </dsp:sp>
    <dsp:sp modelId="{913FBC97-92FA-477D-A25A-C27B40B923B6}">
      <dsp:nvSpPr>
        <dsp:cNvPr id="0" name=""/>
        <dsp:cNvSpPr/>
      </dsp:nvSpPr>
      <dsp:spPr>
        <a:xfrm>
          <a:off x="0" y="2469979"/>
          <a:ext cx="10515600" cy="8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228600" lvl="1" indent="-228600" algn="ctr" defTabSz="977900">
            <a:lnSpc>
              <a:spcPct val="90000"/>
            </a:lnSpc>
            <a:spcBef>
              <a:spcPct val="0"/>
            </a:spcBef>
            <a:spcAft>
              <a:spcPct val="20000"/>
            </a:spcAft>
            <a:buChar char="••"/>
          </a:pPr>
          <a:endParaRPr lang="es-ES" sz="2200" kern="1200" dirty="0"/>
        </a:p>
      </dsp:txBody>
      <dsp:txXfrm>
        <a:off x="0" y="2469979"/>
        <a:ext cx="10515600" cy="82800"/>
      </dsp:txXfrm>
    </dsp:sp>
    <dsp:sp modelId="{DC848AFF-41D7-41B1-8647-7D919E9E1D2C}">
      <dsp:nvSpPr>
        <dsp:cNvPr id="0" name=""/>
        <dsp:cNvSpPr/>
      </dsp:nvSpPr>
      <dsp:spPr>
        <a:xfrm>
          <a:off x="0" y="2553664"/>
          <a:ext cx="10515600" cy="1222650"/>
        </a:xfrm>
        <a:prstGeom prst="round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Se deben tomar las debidas precauciones de seguridad tanto para la maquina como para el operario, si se realizan adecuaciones adicionales se puede exceder la capacidad de trabajo de la PTAR.</a:t>
          </a:r>
          <a:endParaRPr lang="es-ES" sz="2200" kern="1200" dirty="0"/>
        </a:p>
      </dsp:txBody>
      <dsp:txXfrm>
        <a:off x="59685" y="2613349"/>
        <a:ext cx="10396230" cy="1103280"/>
      </dsp:txXfrm>
    </dsp:sp>
    <dsp:sp modelId="{268D482F-2F60-43CB-9809-92194A5ECD7F}">
      <dsp:nvSpPr>
        <dsp:cNvPr id="0" name=""/>
        <dsp:cNvSpPr/>
      </dsp:nvSpPr>
      <dsp:spPr>
        <a:xfrm>
          <a:off x="0" y="3789830"/>
          <a:ext cx="10515600" cy="122265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kern="1200" dirty="0" smtClean="0"/>
            <a:t>Por seguridad se recomienda mantener los privilegios de ingreso de usuarios en la interfaz gráfica, así como el manejo de claves de las mismas.</a:t>
          </a:r>
          <a:endParaRPr lang="es-ES" sz="2200" kern="1200" dirty="0"/>
        </a:p>
      </dsp:txBody>
      <dsp:txXfrm>
        <a:off x="59685" y="3849515"/>
        <a:ext cx="10396230" cy="1103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C523E-E81B-440A-94C7-8ECC45C45CDD}">
      <dsp:nvSpPr>
        <dsp:cNvPr id="0" name=""/>
        <dsp:cNvSpPr/>
      </dsp:nvSpPr>
      <dsp:spPr>
        <a:xfrm rot="5400000">
          <a:off x="-347384" y="349707"/>
          <a:ext cx="2315897" cy="162112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Rejillas</a:t>
          </a:r>
          <a:endParaRPr lang="es-ES" sz="1400" kern="1200" dirty="0"/>
        </a:p>
      </dsp:txBody>
      <dsp:txXfrm rot="-5400000">
        <a:off x="1" y="812886"/>
        <a:ext cx="1621128" cy="694769"/>
      </dsp:txXfrm>
    </dsp:sp>
    <dsp:sp modelId="{9529A7B0-7DA7-40D4-A1C3-36A9FE2AA026}">
      <dsp:nvSpPr>
        <dsp:cNvPr id="0" name=""/>
        <dsp:cNvSpPr/>
      </dsp:nvSpPr>
      <dsp:spPr>
        <a:xfrm rot="5400000">
          <a:off x="4635800" y="-3012349"/>
          <a:ext cx="1505333" cy="7534677"/>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Matriz de agujeros-separación uniforme.</a:t>
          </a:r>
          <a:endParaRPr lang="es-ES" sz="1400" kern="1200" dirty="0"/>
        </a:p>
        <a:p>
          <a:pPr marL="114300" lvl="1" indent="-114300" algn="l" defTabSz="622300">
            <a:lnSpc>
              <a:spcPct val="90000"/>
            </a:lnSpc>
            <a:spcBef>
              <a:spcPct val="0"/>
            </a:spcBef>
            <a:spcAft>
              <a:spcPct val="15000"/>
            </a:spcAft>
            <a:buChar char="••"/>
          </a:pPr>
          <a:r>
            <a:rPr lang="es-ES" sz="1400" kern="1200" dirty="0" smtClean="0"/>
            <a:t>Angulo de inclinación 75</a:t>
          </a:r>
          <a:endParaRPr lang="es-ES" sz="1400" kern="1200" dirty="0"/>
        </a:p>
        <a:p>
          <a:pPr marL="114300" lvl="1" indent="-114300" algn="l" defTabSz="622300">
            <a:lnSpc>
              <a:spcPct val="90000"/>
            </a:lnSpc>
            <a:spcBef>
              <a:spcPct val="0"/>
            </a:spcBef>
            <a:spcAft>
              <a:spcPct val="15000"/>
            </a:spcAft>
            <a:buChar char="••"/>
          </a:pPr>
          <a:r>
            <a:rPr lang="es-ES" sz="1400" kern="1200" dirty="0" smtClean="0"/>
            <a:t>“El manual de Agua Potable, Alcantarillado y Saneamiento “</a:t>
          </a:r>
          <a:r>
            <a:rPr lang="es-ES" sz="1400" kern="1200" dirty="0" smtClean="0">
              <a:sym typeface="Wingdings" panose="05000000000000000000" pitchFamily="2" charset="2"/>
            </a:rPr>
            <a:t> </a:t>
          </a:r>
          <a:r>
            <a:rPr lang="es-ES" sz="1400" kern="1200" dirty="0" smtClean="0"/>
            <a:t>Secretaria de Medio Ambiente y recursos Naturales de Coyoacán, México D.F  , partículas desde 1.6 a 3 mm</a:t>
          </a:r>
          <a:endParaRPr lang="es-ES" sz="1400" kern="1200" dirty="0"/>
        </a:p>
      </dsp:txBody>
      <dsp:txXfrm rot="-5400000">
        <a:off x="1621128" y="75807"/>
        <a:ext cx="7461193" cy="1358365"/>
      </dsp:txXfrm>
    </dsp:sp>
    <dsp:sp modelId="{64149163-C9B2-41A6-82D9-9662FF007875}">
      <dsp:nvSpPr>
        <dsp:cNvPr id="0" name=""/>
        <dsp:cNvSpPr/>
      </dsp:nvSpPr>
      <dsp:spPr>
        <a:xfrm rot="5400000">
          <a:off x="-347384" y="2380502"/>
          <a:ext cx="2315897" cy="162112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Bomba de cloro</a:t>
          </a:r>
          <a:endParaRPr lang="es-ES" sz="1600" kern="1200" dirty="0"/>
        </a:p>
      </dsp:txBody>
      <dsp:txXfrm rot="-5400000">
        <a:off x="1" y="2843681"/>
        <a:ext cx="1621128" cy="694769"/>
      </dsp:txXfrm>
    </dsp:sp>
    <dsp:sp modelId="{52A6C6C5-6662-4860-A1F7-FC69A0B9A0EC}">
      <dsp:nvSpPr>
        <dsp:cNvPr id="0" name=""/>
        <dsp:cNvSpPr/>
      </dsp:nvSpPr>
      <dsp:spPr>
        <a:xfrm rot="5400000">
          <a:off x="4635800" y="-981554"/>
          <a:ext cx="1505333" cy="7534677"/>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latin typeface="+mj-lt"/>
            </a:rPr>
            <a:t> </a:t>
          </a:r>
          <a:r>
            <a:rPr lang="es-ES" sz="1400" kern="1200" dirty="0" smtClean="0">
              <a:latin typeface="+mj-lt"/>
            </a:rPr>
            <a:t>5 ppm condiciones normales [</a:t>
          </a:r>
          <a14:m xmlns:a14="http://schemas.microsoft.com/office/drawing/2010/main">
            <m:oMath xmlns:m="http://schemas.openxmlformats.org/officeDocument/2006/math">
              <m:f>
                <m:fPr>
                  <m:ctrlPr>
                    <a:rPr lang="es-ES" sz="1400" i="1" kern="1200" dirty="0" smtClean="0">
                      <a:latin typeface="Cambria Math" panose="02040503050406030204" pitchFamily="18" charset="0"/>
                    </a:rPr>
                  </m:ctrlPr>
                </m:fPr>
                <m:num>
                  <m:r>
                    <a:rPr lang="es-ES" sz="1400" i="1" kern="1200" dirty="0" smtClean="0">
                      <a:latin typeface="Cambria Math" panose="02040503050406030204" pitchFamily="18" charset="0"/>
                    </a:rPr>
                    <m:t>5</m:t>
                  </m:r>
                  <m:r>
                    <a:rPr lang="es-ES" sz="1400" i="1" kern="1200" dirty="0" smtClean="0">
                      <a:latin typeface="Cambria Math" panose="02040503050406030204" pitchFamily="18" charset="0"/>
                    </a:rPr>
                    <m:t>𝑚𝑔</m:t>
                  </m:r>
                </m:num>
                <m:den>
                  <m:r>
                    <a:rPr lang="es-ES" sz="1400" i="1" kern="1200" dirty="0" smtClean="0">
                      <a:latin typeface="Cambria Math" panose="02040503050406030204" pitchFamily="18" charset="0"/>
                    </a:rPr>
                    <m:t>𝑙</m:t>
                  </m:r>
                </m:den>
              </m:f>
              <m:r>
                <a:rPr lang="es-ES" sz="1400" i="1" kern="1200" dirty="0" smtClean="0">
                  <a:latin typeface="Cambria Math" panose="02040503050406030204" pitchFamily="18" charset="0"/>
                </a:rPr>
                <m:t>=</m:t>
              </m:r>
              <m:f>
                <m:fPr>
                  <m:ctrlPr>
                    <a:rPr lang="es-ES" sz="1400" i="1" kern="1200" dirty="0" smtClean="0">
                      <a:latin typeface="Cambria Math" panose="02040503050406030204" pitchFamily="18" charset="0"/>
                    </a:rPr>
                  </m:ctrlPr>
                </m:fPr>
                <m:num>
                  <m:r>
                    <a:rPr lang="es-ES" sz="1400" i="1" kern="1200" dirty="0" smtClean="0">
                      <a:latin typeface="Cambria Math" panose="02040503050406030204" pitchFamily="18" charset="0"/>
                    </a:rPr>
                    <m:t>5</m:t>
                  </m:r>
                  <m:r>
                    <a:rPr lang="es-ES" sz="1400" i="1" kern="1200" dirty="0" smtClean="0">
                      <a:latin typeface="Cambria Math" panose="02040503050406030204" pitchFamily="18" charset="0"/>
                    </a:rPr>
                    <m:t>𝑔</m:t>
                  </m:r>
                </m:num>
                <m:den>
                  <m:r>
                    <a:rPr lang="es-ES" sz="1400" i="1" kern="1200" dirty="0" smtClean="0">
                      <a:latin typeface="Cambria Math" panose="02040503050406030204" pitchFamily="18" charset="0"/>
                    </a:rPr>
                    <m:t>𝑚</m:t>
                  </m:r>
                  <m:r>
                    <a:rPr lang="es-ES" sz="1400" i="1" kern="1200" dirty="0" smtClean="0">
                      <a:latin typeface="Cambria Math" panose="02040503050406030204" pitchFamily="18" charset="0"/>
                    </a:rPr>
                    <m:t>3</m:t>
                  </m:r>
                </m:den>
              </m:f>
              <m:r>
                <a:rPr lang="es-ES" sz="1400" i="1" kern="1200" dirty="0" smtClean="0">
                  <a:latin typeface="Cambria Math" panose="02040503050406030204" pitchFamily="18" charset="0"/>
                </a:rPr>
                <m:t> = 5</m:t>
              </m:r>
              <m:f>
                <m:fPr>
                  <m:ctrlPr>
                    <a:rPr lang="es-ES" sz="1400" i="1" kern="1200" dirty="0" smtClean="0">
                      <a:latin typeface="Cambria Math" panose="02040503050406030204" pitchFamily="18" charset="0"/>
                    </a:rPr>
                  </m:ctrlPr>
                </m:fPr>
                <m:num>
                  <m:r>
                    <a:rPr lang="es-ES" sz="1400" i="1" kern="1200" dirty="0" smtClean="0">
                      <a:latin typeface="Cambria Math" panose="02040503050406030204" pitchFamily="18" charset="0"/>
                    </a:rPr>
                    <m:t>𝑡</m:t>
                  </m:r>
                </m:num>
                <m:den>
                  <m:r>
                    <a:rPr lang="es-ES" sz="1400" i="1" kern="1200" dirty="0" smtClean="0">
                      <a:latin typeface="Cambria Math" panose="02040503050406030204" pitchFamily="18" charset="0"/>
                    </a:rPr>
                    <m:t>𝑚𝑖𝑙𝑙</m:t>
                  </m:r>
                  <m:r>
                    <a:rPr lang="es-ES" sz="1400" i="1" kern="1200" dirty="0" smtClean="0">
                      <a:latin typeface="Cambria Math" panose="02040503050406030204" pitchFamily="18" charset="0"/>
                    </a:rPr>
                    <m:t>ó</m:t>
                  </m:r>
                  <m:r>
                    <a:rPr lang="es-ES" sz="1400" i="1" kern="1200" dirty="0" smtClean="0">
                      <a:latin typeface="Cambria Math" panose="02040503050406030204" pitchFamily="18" charset="0"/>
                    </a:rPr>
                    <m:t>𝑛</m:t>
                  </m:r>
                  <m:r>
                    <a:rPr lang="es-ES" sz="1400" b="0" i="1" kern="1200" dirty="0" smtClean="0">
                      <a:latin typeface="Cambria Math" panose="02040503050406030204" pitchFamily="18" charset="0"/>
                    </a:rPr>
                    <m:t> </m:t>
                  </m:r>
                  <m:sSup>
                    <m:sSupPr>
                      <m:ctrlPr>
                        <a:rPr lang="es-ES" sz="1400" b="0" i="1" kern="1200" dirty="0" smtClean="0">
                          <a:latin typeface="Cambria Math" panose="02040503050406030204" pitchFamily="18" charset="0"/>
                        </a:rPr>
                      </m:ctrlPr>
                    </m:sSupPr>
                    <m:e>
                      <m:r>
                        <a:rPr lang="es-ES" sz="1400" b="0" i="1" kern="1200" dirty="0" smtClean="0">
                          <a:latin typeface="Cambria Math" panose="02040503050406030204" pitchFamily="18" charset="0"/>
                        </a:rPr>
                        <m:t>𝑚</m:t>
                      </m:r>
                    </m:e>
                    <m:sup>
                      <m:r>
                        <a:rPr lang="es-ES" sz="1400" b="0" i="1" kern="1200" dirty="0" smtClean="0">
                          <a:latin typeface="Cambria Math" panose="02040503050406030204" pitchFamily="18" charset="0"/>
                        </a:rPr>
                        <m:t>3</m:t>
                      </m:r>
                    </m:sup>
                  </m:sSup>
                </m:den>
              </m:f>
              <m:r>
                <a:rPr lang="es-ES" sz="1400" b="0" i="1" kern="1200" dirty="0" smtClean="0">
                  <a:latin typeface="Cambria Math" panose="02040503050406030204" pitchFamily="18" charset="0"/>
                </a:rPr>
                <m:t>]</m:t>
              </m:r>
            </m:oMath>
          </a14:m>
          <a:r>
            <a:rPr lang="es-ES" sz="1400" kern="1200" dirty="0" smtClean="0">
              <a:latin typeface="+mj-lt"/>
            </a:rPr>
            <a:t> donde :</a:t>
          </a:r>
          <a14:m xmlns:a14="http://schemas.microsoft.com/office/drawing/2010/main">
            <m:oMath xmlns:m="http://schemas.openxmlformats.org/officeDocument/2006/math">
              <m:r>
                <a:rPr lang="es-ES" sz="1400" i="1" kern="1200" smtClean="0">
                  <a:latin typeface="Cambria Math" panose="02040503050406030204" pitchFamily="18" charset="0"/>
                </a:rPr>
                <m:t>𝑞</m:t>
              </m:r>
              <m:r>
                <a:rPr lang="es-ES" sz="1400" i="1" kern="1200" smtClean="0">
                  <a:latin typeface="Cambria Math" panose="02040503050406030204" pitchFamily="18" charset="0"/>
                </a:rPr>
                <m:t>1=</m:t>
              </m:r>
              <m:r>
                <a:rPr lang="es-ES" sz="1400" i="1" kern="1200" smtClean="0">
                  <a:latin typeface="Cambria Math" panose="02040503050406030204" pitchFamily="18" charset="0"/>
                </a:rPr>
                <m:t>𝑄</m:t>
              </m:r>
              <m:d>
                <m:dPr>
                  <m:ctrlPr>
                    <a:rPr lang="es-ES" sz="1400" i="1" kern="1200">
                      <a:latin typeface="Cambria Math" panose="02040503050406030204" pitchFamily="18" charset="0"/>
                    </a:rPr>
                  </m:ctrlPr>
                </m:dPr>
                <m:e>
                  <m:f>
                    <m:fPr>
                      <m:ctrlPr>
                        <a:rPr lang="es-ES" sz="1400" i="1" kern="1200">
                          <a:latin typeface="Cambria Math" panose="02040503050406030204" pitchFamily="18" charset="0"/>
                        </a:rPr>
                      </m:ctrlPr>
                    </m:fPr>
                    <m:num>
                      <m:sSup>
                        <m:sSupPr>
                          <m:ctrlPr>
                            <a:rPr lang="es-ES" sz="1400" i="1" kern="1200">
                              <a:latin typeface="Cambria Math" panose="02040503050406030204" pitchFamily="18" charset="0"/>
                            </a:rPr>
                          </m:ctrlPr>
                        </m:sSupPr>
                        <m:e>
                          <m:r>
                            <a:rPr lang="es-ES" sz="1400" i="1" kern="1200">
                              <a:latin typeface="Cambria Math" panose="02040503050406030204" pitchFamily="18" charset="0"/>
                            </a:rPr>
                            <m:t>𝑚</m:t>
                          </m:r>
                        </m:e>
                        <m:sup>
                          <m:r>
                            <a:rPr lang="es-ES" sz="1400" i="1" kern="1200">
                              <a:latin typeface="Cambria Math" panose="02040503050406030204" pitchFamily="18" charset="0"/>
                            </a:rPr>
                            <m:t>3</m:t>
                          </m:r>
                        </m:sup>
                      </m:sSup>
                    </m:num>
                    <m:den>
                      <m:r>
                        <a:rPr lang="es-ES" sz="1400" i="1" kern="1200">
                          <a:latin typeface="Cambria Math" panose="02040503050406030204" pitchFamily="18" charset="0"/>
                        </a:rPr>
                        <m:t>h</m:t>
                      </m:r>
                    </m:den>
                  </m:f>
                </m:e>
              </m:d>
              <m:r>
                <a:rPr lang="es-ES" sz="1400" i="1" kern="1200">
                  <a:latin typeface="Cambria Math" panose="02040503050406030204" pitchFamily="18" charset="0"/>
                </a:rPr>
                <m:t>𝑥𝑐</m:t>
              </m:r>
              <m:d>
                <m:dPr>
                  <m:ctrlPr>
                    <a:rPr lang="es-ES" sz="1400" i="1" kern="1200">
                      <a:latin typeface="Cambria Math" panose="02040503050406030204" pitchFamily="18" charset="0"/>
                    </a:rPr>
                  </m:ctrlPr>
                </m:dPr>
                <m:e>
                  <m:f>
                    <m:fPr>
                      <m:ctrlPr>
                        <a:rPr lang="es-ES" sz="1400" i="1" kern="1200">
                          <a:latin typeface="Cambria Math" panose="02040503050406030204" pitchFamily="18" charset="0"/>
                        </a:rPr>
                      </m:ctrlPr>
                    </m:fPr>
                    <m:num>
                      <m:r>
                        <a:rPr lang="es-ES" sz="1400" i="1" kern="1200">
                          <a:latin typeface="Cambria Math" panose="02040503050406030204" pitchFamily="18" charset="0"/>
                        </a:rPr>
                        <m:t>𝑔</m:t>
                      </m:r>
                    </m:num>
                    <m:den>
                      <m:sSup>
                        <m:sSupPr>
                          <m:ctrlPr>
                            <a:rPr lang="es-ES" sz="1400" i="1" kern="1200">
                              <a:latin typeface="Cambria Math" panose="02040503050406030204" pitchFamily="18" charset="0"/>
                            </a:rPr>
                          </m:ctrlPr>
                        </m:sSupPr>
                        <m:e>
                          <m:r>
                            <a:rPr lang="es-ES" sz="1400" i="1" kern="1200">
                              <a:latin typeface="Cambria Math" panose="02040503050406030204" pitchFamily="18" charset="0"/>
                            </a:rPr>
                            <m:t>𝑚</m:t>
                          </m:r>
                        </m:e>
                        <m:sup>
                          <m:r>
                            <a:rPr lang="es-ES" sz="1400" i="1" kern="1200">
                              <a:latin typeface="Cambria Math" panose="02040503050406030204" pitchFamily="18" charset="0"/>
                            </a:rPr>
                            <m:t>3</m:t>
                          </m:r>
                        </m:sup>
                      </m:sSup>
                    </m:den>
                  </m:f>
                </m:e>
              </m:d>
              <m:r>
                <a:rPr lang="es-ES" sz="1400" i="1" kern="1200">
                  <a:latin typeface="Cambria Math" panose="02040503050406030204" pitchFamily="18" charset="0"/>
                </a:rPr>
                <m:t>=(</m:t>
              </m:r>
              <m:f>
                <m:fPr>
                  <m:ctrlPr>
                    <a:rPr lang="es-ES" sz="1400" i="1" kern="1200">
                      <a:latin typeface="Cambria Math" panose="02040503050406030204" pitchFamily="18" charset="0"/>
                    </a:rPr>
                  </m:ctrlPr>
                </m:fPr>
                <m:num>
                  <m:r>
                    <a:rPr lang="es-ES" sz="1400" i="1" kern="1200">
                      <a:latin typeface="Cambria Math" panose="02040503050406030204" pitchFamily="18" charset="0"/>
                    </a:rPr>
                    <m:t>𝑔</m:t>
                  </m:r>
                </m:num>
                <m:den>
                  <m:r>
                    <a:rPr lang="es-ES" sz="1400" i="1" kern="1200">
                      <a:latin typeface="Cambria Math" panose="02040503050406030204" pitchFamily="18" charset="0"/>
                    </a:rPr>
                    <m:t>h</m:t>
                  </m:r>
                </m:den>
              </m:f>
              <m:r>
                <a:rPr lang="es-ES" sz="1400" i="1" kern="1200">
                  <a:latin typeface="Cambria Math" panose="02040503050406030204" pitchFamily="18" charset="0"/>
                </a:rPr>
                <m:t>)</m:t>
              </m:r>
            </m:oMath>
          </a14:m>
          <a:r>
            <a:rPr lang="es-ES" sz="1400" kern="1200" dirty="0" smtClean="0">
              <a:latin typeface="+mj-lt"/>
            </a:rPr>
            <a:t>  </a:t>
          </a:r>
          <a:endParaRPr lang="es-ES" sz="1400" kern="1200" dirty="0">
            <a:latin typeface="+mj-lt"/>
          </a:endParaRPr>
        </a:p>
        <a:p>
          <a:pPr marL="114300" lvl="1" indent="-114300" algn="l" defTabSz="622300">
            <a:lnSpc>
              <a:spcPct val="90000"/>
            </a:lnSpc>
            <a:spcBef>
              <a:spcPct val="0"/>
            </a:spcBef>
            <a:spcAft>
              <a:spcPct val="15000"/>
            </a:spcAft>
            <a:buChar char="••"/>
          </a:pPr>
          <a:r>
            <a:rPr lang="es-ES" sz="1400" kern="1200" dirty="0" smtClean="0">
              <a:latin typeface="+mj-lt"/>
            </a:rPr>
            <a:t>Situaciones extremas, concentración exceda el 30 %, </a:t>
          </a:r>
          <a:r>
            <a:rPr lang="es-ES" sz="1400" i="1" kern="1200" dirty="0" smtClean="0">
              <a:latin typeface="+mj-lt"/>
            </a:rPr>
            <a:t>q</a:t>
          </a:r>
          <a:r>
            <a:rPr lang="es-ES" sz="1400" i="1" kern="1200" baseline="-25000" dirty="0" smtClean="0">
              <a:latin typeface="+mj-lt"/>
            </a:rPr>
            <a:t>2</a:t>
          </a:r>
          <a:r>
            <a:rPr lang="es-ES" sz="1400" i="1" kern="1200" dirty="0" smtClean="0">
              <a:latin typeface="+mj-lt"/>
            </a:rPr>
            <a:t>= 1.3 x q</a:t>
          </a:r>
          <a:r>
            <a:rPr lang="es-ES" sz="1400" i="1" kern="1200" baseline="-25000" dirty="0" smtClean="0">
              <a:latin typeface="+mj-lt"/>
            </a:rPr>
            <a:t>1</a:t>
          </a:r>
          <a:endParaRPr lang="es-ES" sz="1400" kern="1200" dirty="0">
            <a:latin typeface="+mj-lt"/>
          </a:endParaRPr>
        </a:p>
        <a:p>
          <a:pPr marL="114300" lvl="1" indent="-114300" algn="l" defTabSz="622300">
            <a:lnSpc>
              <a:spcPct val="90000"/>
            </a:lnSpc>
            <a:spcBef>
              <a:spcPct val="0"/>
            </a:spcBef>
            <a:spcAft>
              <a:spcPct val="15000"/>
            </a:spcAft>
            <a:buChar char="••"/>
          </a:pPr>
          <a:r>
            <a:rPr lang="es-ES" sz="1400" kern="1200" dirty="0" smtClean="0">
              <a:latin typeface="+mj-lt"/>
            </a:rPr>
            <a:t>Tiempo de contacto, determinar  el poder bactericida de un desinfectante. Selección de </a:t>
          </a:r>
          <a:r>
            <a:rPr lang="es-ES" sz="1400" b="0" kern="1200" dirty="0" smtClean="0">
              <a:latin typeface="+mj-lt"/>
            </a:rPr>
            <a:t>BL, Bombas dosificadoras, HANNA, 4.8 </a:t>
          </a:r>
          <a:r>
            <a:rPr lang="es-ES" sz="1400" b="0" kern="1200" dirty="0" err="1" smtClean="0">
              <a:latin typeface="+mj-lt"/>
            </a:rPr>
            <a:t>gpm</a:t>
          </a:r>
          <a:r>
            <a:rPr lang="es-ES" sz="1400" b="0" kern="1200" dirty="0" smtClean="0">
              <a:latin typeface="+mj-lt"/>
            </a:rPr>
            <a:t> , 200 w, 110 Hz.</a:t>
          </a:r>
          <a:endParaRPr lang="es-ES" sz="1400" b="0" kern="1200" dirty="0">
            <a:latin typeface="+mj-lt"/>
          </a:endParaRPr>
        </a:p>
      </dsp:txBody>
      <dsp:txXfrm rot="-5400000">
        <a:off x="1621128" y="2106602"/>
        <a:ext cx="7461193" cy="13583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10EA7-3989-467B-814C-F6136ADD8B7F}">
      <dsp:nvSpPr>
        <dsp:cNvPr id="0" name=""/>
        <dsp:cNvSpPr/>
      </dsp:nvSpPr>
      <dsp:spPr>
        <a:xfrm>
          <a:off x="0" y="254139"/>
          <a:ext cx="7293206" cy="81549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s-ES" sz="3400" kern="1200" dirty="0" smtClean="0"/>
            <a:t>TIPOS DE SISTEMA DE CONTROL</a:t>
          </a:r>
          <a:endParaRPr lang="es-ES" sz="3400" kern="1200" dirty="0"/>
        </a:p>
      </dsp:txBody>
      <dsp:txXfrm>
        <a:off x="39809" y="293948"/>
        <a:ext cx="7213588" cy="735872"/>
      </dsp:txXfrm>
    </dsp:sp>
    <dsp:sp modelId="{B3A2398C-01D9-4465-9E15-04AD31FF88F0}">
      <dsp:nvSpPr>
        <dsp:cNvPr id="0" name=""/>
        <dsp:cNvSpPr/>
      </dsp:nvSpPr>
      <dsp:spPr>
        <a:xfrm>
          <a:off x="0" y="1167549"/>
          <a:ext cx="7293206" cy="81549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s-ES" sz="3400" kern="1200" dirty="0" smtClean="0"/>
            <a:t>VARIABLES A CONTROLAR</a:t>
          </a:r>
          <a:endParaRPr lang="es-ES" sz="3400" kern="1200" dirty="0"/>
        </a:p>
      </dsp:txBody>
      <dsp:txXfrm>
        <a:off x="39809" y="1207358"/>
        <a:ext cx="7213588" cy="735872"/>
      </dsp:txXfrm>
    </dsp:sp>
    <dsp:sp modelId="{08D4F001-D746-4689-9579-76C9B375635E}">
      <dsp:nvSpPr>
        <dsp:cNvPr id="0" name=""/>
        <dsp:cNvSpPr/>
      </dsp:nvSpPr>
      <dsp:spPr>
        <a:xfrm>
          <a:off x="0" y="2080960"/>
          <a:ext cx="7293206" cy="81549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s-ES" sz="3400" kern="1200" dirty="0" smtClean="0"/>
            <a:t>SELECCIÓN DEL SISTEMA DE CONTROL</a:t>
          </a:r>
          <a:endParaRPr lang="es-ES" sz="3400" kern="1200" dirty="0"/>
        </a:p>
      </dsp:txBody>
      <dsp:txXfrm>
        <a:off x="39809" y="2120769"/>
        <a:ext cx="7213588" cy="735872"/>
      </dsp:txXfrm>
    </dsp:sp>
    <dsp:sp modelId="{DC77841E-A8B6-4311-82D6-E5339769272A}">
      <dsp:nvSpPr>
        <dsp:cNvPr id="0" name=""/>
        <dsp:cNvSpPr/>
      </dsp:nvSpPr>
      <dsp:spPr>
        <a:xfrm>
          <a:off x="0" y="2994370"/>
          <a:ext cx="7293206" cy="81549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s-ES" sz="3400" kern="1200" dirty="0" smtClean="0"/>
            <a:t>CONTROLADOR PLC MICROLOGIX 1100</a:t>
          </a:r>
          <a:endParaRPr lang="es-ES" sz="3400" kern="1200" dirty="0"/>
        </a:p>
      </dsp:txBody>
      <dsp:txXfrm>
        <a:off x="39809" y="3034179"/>
        <a:ext cx="7213588" cy="7358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0D156-D143-4A3A-A605-6727639AA8B6}">
      <dsp:nvSpPr>
        <dsp:cNvPr id="0" name=""/>
        <dsp:cNvSpPr/>
      </dsp:nvSpPr>
      <dsp:spPr>
        <a:xfrm rot="5400000">
          <a:off x="1083394" y="2759424"/>
          <a:ext cx="1807138" cy="1572210"/>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i="0" kern="1200" dirty="0" smtClean="0"/>
            <a:t>Tablero de control eléctrico</a:t>
          </a:r>
          <a:endParaRPr lang="es-ES" sz="1800" i="0" kern="1200" dirty="0">
            <a:latin typeface="+mn-lt"/>
          </a:endParaRPr>
        </a:p>
      </dsp:txBody>
      <dsp:txXfrm rot="-5400000">
        <a:off x="1445861" y="2923572"/>
        <a:ext cx="1082204" cy="1243914"/>
      </dsp:txXfrm>
    </dsp:sp>
    <dsp:sp modelId="{3F48FE1B-D7D0-41E1-B7A4-2A90E6512CE0}">
      <dsp:nvSpPr>
        <dsp:cNvPr id="0" name=""/>
        <dsp:cNvSpPr/>
      </dsp:nvSpPr>
      <dsp:spPr>
        <a:xfrm>
          <a:off x="5824125" y="417481"/>
          <a:ext cx="2016767" cy="1084283"/>
        </a:xfrm>
        <a:prstGeom prst="rect">
          <a:avLst/>
        </a:prstGeom>
        <a:noFill/>
        <a:ln>
          <a:noFill/>
        </a:ln>
        <a:effectLst/>
      </dsp:spPr>
      <dsp:style>
        <a:lnRef idx="0">
          <a:scrgbClr r="0" g="0" b="0"/>
        </a:lnRef>
        <a:fillRef idx="0">
          <a:scrgbClr r="0" g="0" b="0"/>
        </a:fillRef>
        <a:effectRef idx="0">
          <a:scrgbClr r="0" g="0" b="0"/>
        </a:effectRef>
        <a:fontRef idx="minor"/>
      </dsp:style>
    </dsp:sp>
    <dsp:sp modelId="{6D7AE9E8-9B18-4489-9E37-FC16EE7EFF92}">
      <dsp:nvSpPr>
        <dsp:cNvPr id="0" name=""/>
        <dsp:cNvSpPr/>
      </dsp:nvSpPr>
      <dsp:spPr>
        <a:xfrm rot="5400000">
          <a:off x="123463" y="-123463"/>
          <a:ext cx="1916561" cy="2163487"/>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s-ES" sz="2000" i="0" kern="1200" dirty="0" smtClean="0"/>
            <a:t>Guardamotor Allen Bradley 140M-F8E-C45</a:t>
          </a:r>
          <a:endParaRPr lang="es-ES" sz="2000" i="0" kern="1200" dirty="0" smtClean="0">
            <a:latin typeface="+mn-lt"/>
          </a:endParaRPr>
        </a:p>
      </dsp:txBody>
      <dsp:txXfrm rot="-5400000">
        <a:off x="360581" y="319427"/>
        <a:ext cx="1442325" cy="1277707"/>
      </dsp:txXfrm>
    </dsp:sp>
    <dsp:sp modelId="{65E71913-7871-4BD7-8401-253EE97E2F4D}">
      <dsp:nvSpPr>
        <dsp:cNvPr id="0" name=""/>
        <dsp:cNvSpPr/>
      </dsp:nvSpPr>
      <dsp:spPr>
        <a:xfrm rot="5400000">
          <a:off x="2831710" y="-482401"/>
          <a:ext cx="1807138" cy="2819697"/>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b="1" kern="1200" dirty="0" smtClean="0"/>
            <a:t>Interruptor Termomagnético </a:t>
          </a:r>
          <a:endParaRPr lang="es-ES" sz="1800" kern="1200" dirty="0">
            <a:latin typeface="+mn-lt"/>
          </a:endParaRPr>
        </a:p>
      </dsp:txBody>
      <dsp:txXfrm rot="-5400000">
        <a:off x="2795380" y="325068"/>
        <a:ext cx="1879798" cy="1204758"/>
      </dsp:txXfrm>
    </dsp:sp>
    <dsp:sp modelId="{BDEC9CF0-8F39-48A3-895E-0A12F54BA5B3}">
      <dsp:nvSpPr>
        <dsp:cNvPr id="0" name=""/>
        <dsp:cNvSpPr/>
      </dsp:nvSpPr>
      <dsp:spPr>
        <a:xfrm>
          <a:off x="1335191" y="2006091"/>
          <a:ext cx="1951710" cy="1084283"/>
        </a:xfrm>
        <a:prstGeom prst="rect">
          <a:avLst/>
        </a:prstGeom>
        <a:noFill/>
        <a:ln>
          <a:noFill/>
        </a:ln>
        <a:effectLst/>
      </dsp:spPr>
      <dsp:style>
        <a:lnRef idx="0">
          <a:scrgbClr r="0" g="0" b="0"/>
        </a:lnRef>
        <a:fillRef idx="0">
          <a:scrgbClr r="0" g="0" b="0"/>
        </a:fillRef>
        <a:effectRef idx="0">
          <a:scrgbClr r="0" g="0" b="0"/>
        </a:effectRef>
        <a:fontRef idx="minor"/>
      </dsp:style>
    </dsp:sp>
    <dsp:sp modelId="{23EFA9BA-DE8E-4BD7-9A08-CC3BDAD5173C}">
      <dsp:nvSpPr>
        <dsp:cNvPr id="0" name=""/>
        <dsp:cNvSpPr/>
      </dsp:nvSpPr>
      <dsp:spPr>
        <a:xfrm rot="5400000">
          <a:off x="5586964" y="211942"/>
          <a:ext cx="1293242" cy="1286980"/>
        </a:xfrm>
        <a:prstGeom prst="hexagon">
          <a:avLst>
            <a:gd name="adj" fmla="val 25000"/>
            <a:gd name="vf" fmla="val 11547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latin typeface="+mn-lt"/>
          </a:endParaRPr>
        </a:p>
      </dsp:txBody>
      <dsp:txXfrm rot="-5400000">
        <a:off x="5804072" y="423831"/>
        <a:ext cx="859026" cy="863205"/>
      </dsp:txXfrm>
    </dsp:sp>
    <dsp:sp modelId="{EE5F9681-83E3-435A-A854-623D2F6EE668}">
      <dsp:nvSpPr>
        <dsp:cNvPr id="0" name=""/>
        <dsp:cNvSpPr/>
      </dsp:nvSpPr>
      <dsp:spPr>
        <a:xfrm rot="5400000">
          <a:off x="5343758" y="2897922"/>
          <a:ext cx="1507406" cy="1254844"/>
        </a:xfrm>
        <a:prstGeom prst="hexagon">
          <a:avLst>
            <a:gd name="adj" fmla="val 25000"/>
            <a:gd name="vf" fmla="val 11547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ES" sz="1800" kern="1200" dirty="0">
            <a:latin typeface="+mn-lt"/>
          </a:endParaRPr>
        </a:p>
      </dsp:txBody>
      <dsp:txXfrm rot="-5400000">
        <a:off x="5661659" y="3001830"/>
        <a:ext cx="871604" cy="1047031"/>
      </dsp:txXfrm>
    </dsp:sp>
    <dsp:sp modelId="{F4AF0417-DC8A-4B7E-B364-E76B710B044E}">
      <dsp:nvSpPr>
        <dsp:cNvPr id="0" name=""/>
        <dsp:cNvSpPr/>
      </dsp:nvSpPr>
      <dsp:spPr>
        <a:xfrm>
          <a:off x="5824125" y="3552017"/>
          <a:ext cx="2016767" cy="1084283"/>
        </a:xfrm>
        <a:prstGeom prst="rect">
          <a:avLst/>
        </a:prstGeom>
        <a:noFill/>
        <a:ln>
          <a:noFill/>
        </a:ln>
        <a:effectLst/>
      </dsp:spPr>
      <dsp:style>
        <a:lnRef idx="0">
          <a:scrgbClr r="0" g="0" b="0"/>
        </a:lnRef>
        <a:fillRef idx="0">
          <a:scrgbClr r="0" g="0" b="0"/>
        </a:fillRef>
        <a:effectRef idx="0">
          <a:scrgbClr r="0" g="0" b="0"/>
        </a:effectRef>
        <a:fontRef idx="minor"/>
      </dsp:style>
    </dsp:sp>
    <dsp:sp modelId="{00680484-0070-413E-A1A4-F568E9EF2B20}">
      <dsp:nvSpPr>
        <dsp:cNvPr id="0" name=""/>
        <dsp:cNvSpPr/>
      </dsp:nvSpPr>
      <dsp:spPr>
        <a:xfrm rot="5400000">
          <a:off x="3426209" y="2426711"/>
          <a:ext cx="1831191" cy="1992698"/>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S" sz="1800" i="0" kern="1200" dirty="0" smtClean="0"/>
            <a:t>Contactor Allen Bradley 100- C09ZJ10</a:t>
          </a:r>
          <a:endParaRPr lang="es-ES" sz="1800" kern="1200" dirty="0">
            <a:latin typeface="+mn-lt"/>
          </a:endParaRPr>
        </a:p>
      </dsp:txBody>
      <dsp:txXfrm rot="-5400000">
        <a:off x="3677572" y="2812664"/>
        <a:ext cx="1328466" cy="12207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4859E-B2D8-461B-BCE2-209DBB5A82E8}">
      <dsp:nvSpPr>
        <dsp:cNvPr id="0" name=""/>
        <dsp:cNvSpPr/>
      </dsp:nvSpPr>
      <dsp:spPr>
        <a:xfrm>
          <a:off x="0" y="11540"/>
          <a:ext cx="10515600" cy="1048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Tratamiento físico-químico con tratamiento preliminar, maceración, partículas menores a 3mm</a:t>
          </a:r>
          <a:r>
            <a:rPr lang="es-ES" sz="3800" kern="1200" dirty="0" smtClean="0"/>
            <a:t>.</a:t>
          </a:r>
          <a:endParaRPr lang="es-ES" sz="3800" kern="1200" dirty="0"/>
        </a:p>
      </dsp:txBody>
      <dsp:txXfrm>
        <a:off x="51175" y="62715"/>
        <a:ext cx="10413250" cy="945970"/>
      </dsp:txXfrm>
    </dsp:sp>
    <dsp:sp modelId="{F342DAD6-D2A1-4291-88D6-B7CC2B63B084}">
      <dsp:nvSpPr>
        <dsp:cNvPr id="0" name=""/>
        <dsp:cNvSpPr/>
      </dsp:nvSpPr>
      <dsp:spPr>
        <a:xfrm>
          <a:off x="0" y="1059860"/>
          <a:ext cx="10515600" cy="927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s-ES" sz="2000" kern="1200" dirty="0"/>
        </a:p>
        <a:p>
          <a:pPr marL="228600" lvl="1" indent="-228600" algn="l" defTabSz="889000">
            <a:lnSpc>
              <a:spcPct val="90000"/>
            </a:lnSpc>
            <a:spcBef>
              <a:spcPct val="0"/>
            </a:spcBef>
            <a:spcAft>
              <a:spcPct val="20000"/>
            </a:spcAft>
            <a:buChar char="••"/>
          </a:pPr>
          <a:r>
            <a:rPr lang="es-ES" sz="2000" kern="1200" dirty="0" smtClean="0"/>
            <a:t>Cantidad de remoción: Sólidos suspendidos 70-90 %. Materia orgánica 50 a 60 %, </a:t>
          </a:r>
          <a:r>
            <a:rPr lang="es-ES" sz="2000" kern="1200" dirty="0" err="1" smtClean="0"/>
            <a:t>Tr</a:t>
          </a:r>
          <a:r>
            <a:rPr lang="es-ES" sz="2000" kern="1200" dirty="0" smtClean="0"/>
            <a:t>=0.5 h</a:t>
          </a:r>
          <a:endParaRPr lang="es-ES" sz="2000" kern="1200" dirty="0"/>
        </a:p>
      </dsp:txBody>
      <dsp:txXfrm>
        <a:off x="0" y="1059860"/>
        <a:ext cx="10515600" cy="927360"/>
      </dsp:txXfrm>
    </dsp:sp>
    <dsp:sp modelId="{DC848AFF-41D7-41B1-8647-7D919E9E1D2C}">
      <dsp:nvSpPr>
        <dsp:cNvPr id="0" name=""/>
        <dsp:cNvSpPr/>
      </dsp:nvSpPr>
      <dsp:spPr>
        <a:xfrm>
          <a:off x="0" y="2044159"/>
          <a:ext cx="10515600" cy="104832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Hipoclorito de Sodio ,  5ppm</a:t>
          </a:r>
          <a:r>
            <a:rPr lang="es-ES" sz="3800" kern="1200" dirty="0" smtClean="0"/>
            <a:t>.</a:t>
          </a:r>
          <a:endParaRPr lang="es-ES" sz="3800" kern="1200" dirty="0"/>
        </a:p>
      </dsp:txBody>
      <dsp:txXfrm>
        <a:off x="51175" y="2095334"/>
        <a:ext cx="10413250" cy="945970"/>
      </dsp:txXfrm>
    </dsp:sp>
    <dsp:sp modelId="{F2884E42-440B-408F-9A76-ED2BA5DDCD46}">
      <dsp:nvSpPr>
        <dsp:cNvPr id="0" name=""/>
        <dsp:cNvSpPr/>
      </dsp:nvSpPr>
      <dsp:spPr>
        <a:xfrm>
          <a:off x="0" y="3035540"/>
          <a:ext cx="10515600" cy="927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s-ES" sz="2000" kern="1200" dirty="0"/>
        </a:p>
        <a:p>
          <a:pPr marL="228600" lvl="1" indent="-228600" algn="l" defTabSz="889000">
            <a:lnSpc>
              <a:spcPct val="90000"/>
            </a:lnSpc>
            <a:spcBef>
              <a:spcPct val="0"/>
            </a:spcBef>
            <a:spcAft>
              <a:spcPct val="20000"/>
            </a:spcAft>
            <a:buChar char="••"/>
          </a:pPr>
          <a:r>
            <a:rPr lang="es-ES" sz="2000" kern="1200" dirty="0" smtClean="0"/>
            <a:t>3180 </a:t>
          </a:r>
          <a:r>
            <a:rPr lang="es-ES" sz="2000" kern="1200" dirty="0" err="1" smtClean="0"/>
            <a:t>l/</a:t>
          </a:r>
          <a:r>
            <a:rPr lang="es-ES" sz="2000" kern="1200" dirty="0" smtClean="0"/>
            <a:t> día  será la cantidad de agua a tratar, para 12 personas.</a:t>
          </a:r>
          <a:endParaRPr lang="es-ES" sz="2000" kern="1200" dirty="0"/>
        </a:p>
      </dsp:txBody>
      <dsp:txXfrm>
        <a:off x="0" y="3035540"/>
        <a:ext cx="10515600" cy="927360"/>
      </dsp:txXfrm>
    </dsp:sp>
    <dsp:sp modelId="{39926823-7E92-4D07-9C8F-AAF9BADCB186}">
      <dsp:nvSpPr>
        <dsp:cNvPr id="0" name=""/>
        <dsp:cNvSpPr/>
      </dsp:nvSpPr>
      <dsp:spPr>
        <a:xfrm>
          <a:off x="0" y="3962900"/>
          <a:ext cx="10515600" cy="104832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smtClean="0"/>
            <a:t>Coagulante sulfato de Aluminio en 30 a 150 ppm, más un sistema de mezclado rápido a 150 rpm.</a:t>
          </a:r>
          <a:endParaRPr lang="es-ES" sz="2000" kern="1200" dirty="0"/>
        </a:p>
      </dsp:txBody>
      <dsp:txXfrm>
        <a:off x="51175" y="4014075"/>
        <a:ext cx="10413250" cy="9459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3218A9A2-7A26-4652-B8D1-CF3F8CC890E6}" type="datetimeFigureOut">
              <a:rPr lang="es-ES" smtClean="0"/>
              <a:t>22/05/2015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C108327-C350-4909-94F3-EEC214BD4710}" type="slidenum">
              <a:rPr lang="es-ES" smtClean="0"/>
              <a:t>‹Nº›</a:t>
            </a:fld>
            <a:endParaRPr lang="es-ES"/>
          </a:p>
        </p:txBody>
      </p:sp>
    </p:spTree>
    <p:extLst>
      <p:ext uri="{BB962C8B-B14F-4D97-AF65-F5344CB8AC3E}">
        <p14:creationId xmlns:p14="http://schemas.microsoft.com/office/powerpoint/2010/main" val="1229102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3218A9A2-7A26-4652-B8D1-CF3F8CC890E6}" type="datetimeFigureOut">
              <a:rPr lang="es-ES" smtClean="0"/>
              <a:t>22/05/2015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C108327-C350-4909-94F3-EEC214BD4710}" type="slidenum">
              <a:rPr lang="es-ES" smtClean="0"/>
              <a:t>‹Nº›</a:t>
            </a:fld>
            <a:endParaRPr lang="es-ES"/>
          </a:p>
        </p:txBody>
      </p:sp>
    </p:spTree>
    <p:extLst>
      <p:ext uri="{BB962C8B-B14F-4D97-AF65-F5344CB8AC3E}">
        <p14:creationId xmlns:p14="http://schemas.microsoft.com/office/powerpoint/2010/main" val="3396713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3218A9A2-7A26-4652-B8D1-CF3F8CC890E6}" type="datetimeFigureOut">
              <a:rPr lang="es-ES" smtClean="0"/>
              <a:t>22/05/2015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C108327-C350-4909-94F3-EEC214BD4710}" type="slidenum">
              <a:rPr lang="es-ES" smtClean="0"/>
              <a:t>‹Nº›</a:t>
            </a:fld>
            <a:endParaRPr lang="es-ES"/>
          </a:p>
        </p:txBody>
      </p:sp>
    </p:spTree>
    <p:extLst>
      <p:ext uri="{BB962C8B-B14F-4D97-AF65-F5344CB8AC3E}">
        <p14:creationId xmlns:p14="http://schemas.microsoft.com/office/powerpoint/2010/main" val="3248025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3218A9A2-7A26-4652-B8D1-CF3F8CC890E6}" type="datetimeFigureOut">
              <a:rPr lang="es-ES" smtClean="0"/>
              <a:t>22/05/2015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C108327-C350-4909-94F3-EEC214BD4710}" type="slidenum">
              <a:rPr lang="es-ES" smtClean="0"/>
              <a:t>‹Nº›</a:t>
            </a:fld>
            <a:endParaRPr lang="es-ES"/>
          </a:p>
        </p:txBody>
      </p:sp>
    </p:spTree>
    <p:extLst>
      <p:ext uri="{BB962C8B-B14F-4D97-AF65-F5344CB8AC3E}">
        <p14:creationId xmlns:p14="http://schemas.microsoft.com/office/powerpoint/2010/main" val="2177029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3218A9A2-7A26-4652-B8D1-CF3F8CC890E6}" type="datetimeFigureOut">
              <a:rPr lang="es-ES" smtClean="0"/>
              <a:t>22/05/2015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C108327-C350-4909-94F3-EEC214BD4710}" type="slidenum">
              <a:rPr lang="es-ES" smtClean="0"/>
              <a:t>‹Nº›</a:t>
            </a:fld>
            <a:endParaRPr lang="es-ES"/>
          </a:p>
        </p:txBody>
      </p:sp>
    </p:spTree>
    <p:extLst>
      <p:ext uri="{BB962C8B-B14F-4D97-AF65-F5344CB8AC3E}">
        <p14:creationId xmlns:p14="http://schemas.microsoft.com/office/powerpoint/2010/main" val="1274855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3218A9A2-7A26-4652-B8D1-CF3F8CC890E6}" type="datetimeFigureOut">
              <a:rPr lang="es-ES" smtClean="0"/>
              <a:t>22/05/2015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C108327-C350-4909-94F3-EEC214BD4710}" type="slidenum">
              <a:rPr lang="es-ES" smtClean="0"/>
              <a:t>‹Nº›</a:t>
            </a:fld>
            <a:endParaRPr lang="es-ES"/>
          </a:p>
        </p:txBody>
      </p:sp>
    </p:spTree>
    <p:extLst>
      <p:ext uri="{BB962C8B-B14F-4D97-AF65-F5344CB8AC3E}">
        <p14:creationId xmlns:p14="http://schemas.microsoft.com/office/powerpoint/2010/main" val="322045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3218A9A2-7A26-4652-B8D1-CF3F8CC890E6}" type="datetimeFigureOut">
              <a:rPr lang="es-ES" smtClean="0"/>
              <a:t>22/05/2015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C108327-C350-4909-94F3-EEC214BD4710}" type="slidenum">
              <a:rPr lang="es-ES" smtClean="0"/>
              <a:t>‹Nº›</a:t>
            </a:fld>
            <a:endParaRPr lang="es-ES"/>
          </a:p>
        </p:txBody>
      </p:sp>
    </p:spTree>
    <p:extLst>
      <p:ext uri="{BB962C8B-B14F-4D97-AF65-F5344CB8AC3E}">
        <p14:creationId xmlns:p14="http://schemas.microsoft.com/office/powerpoint/2010/main" val="126376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3218A9A2-7A26-4652-B8D1-CF3F8CC890E6}" type="datetimeFigureOut">
              <a:rPr lang="es-ES" smtClean="0"/>
              <a:t>22/05/2015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C108327-C350-4909-94F3-EEC214BD4710}" type="slidenum">
              <a:rPr lang="es-ES" smtClean="0"/>
              <a:t>‹Nº›</a:t>
            </a:fld>
            <a:endParaRPr lang="es-ES"/>
          </a:p>
        </p:txBody>
      </p:sp>
    </p:spTree>
    <p:extLst>
      <p:ext uri="{BB962C8B-B14F-4D97-AF65-F5344CB8AC3E}">
        <p14:creationId xmlns:p14="http://schemas.microsoft.com/office/powerpoint/2010/main" val="338032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218A9A2-7A26-4652-B8D1-CF3F8CC890E6}" type="datetimeFigureOut">
              <a:rPr lang="es-ES" smtClean="0"/>
              <a:t>22/05/2015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C108327-C350-4909-94F3-EEC214BD4710}" type="slidenum">
              <a:rPr lang="es-ES" smtClean="0"/>
              <a:t>‹Nº›</a:t>
            </a:fld>
            <a:endParaRPr lang="es-ES"/>
          </a:p>
        </p:txBody>
      </p:sp>
    </p:spTree>
    <p:extLst>
      <p:ext uri="{BB962C8B-B14F-4D97-AF65-F5344CB8AC3E}">
        <p14:creationId xmlns:p14="http://schemas.microsoft.com/office/powerpoint/2010/main" val="3331194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218A9A2-7A26-4652-B8D1-CF3F8CC890E6}" type="datetimeFigureOut">
              <a:rPr lang="es-ES" smtClean="0"/>
              <a:t>22/05/2015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C108327-C350-4909-94F3-EEC214BD4710}" type="slidenum">
              <a:rPr lang="es-ES" smtClean="0"/>
              <a:t>‹Nº›</a:t>
            </a:fld>
            <a:endParaRPr lang="es-ES"/>
          </a:p>
        </p:txBody>
      </p:sp>
    </p:spTree>
    <p:extLst>
      <p:ext uri="{BB962C8B-B14F-4D97-AF65-F5344CB8AC3E}">
        <p14:creationId xmlns:p14="http://schemas.microsoft.com/office/powerpoint/2010/main" val="4213896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218A9A2-7A26-4652-B8D1-CF3F8CC890E6}" type="datetimeFigureOut">
              <a:rPr lang="es-ES" smtClean="0"/>
              <a:t>22/05/2015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C108327-C350-4909-94F3-EEC214BD4710}" type="slidenum">
              <a:rPr lang="es-ES" smtClean="0"/>
              <a:t>‹Nº›</a:t>
            </a:fld>
            <a:endParaRPr lang="es-ES"/>
          </a:p>
        </p:txBody>
      </p:sp>
    </p:spTree>
    <p:extLst>
      <p:ext uri="{BB962C8B-B14F-4D97-AF65-F5344CB8AC3E}">
        <p14:creationId xmlns:p14="http://schemas.microsoft.com/office/powerpoint/2010/main" val="108354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18A9A2-7A26-4652-B8D1-CF3F8CC890E6}" type="datetimeFigureOut">
              <a:rPr lang="es-ES" smtClean="0"/>
              <a:t>22/05/2015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08327-C350-4909-94F3-EEC214BD4710}" type="slidenum">
              <a:rPr lang="es-ES" smtClean="0"/>
              <a:t>‹Nº›</a:t>
            </a:fld>
            <a:endParaRPr lang="es-ES"/>
          </a:p>
        </p:txBody>
      </p:sp>
    </p:spTree>
    <p:extLst>
      <p:ext uri="{BB962C8B-B14F-4D97-AF65-F5344CB8AC3E}">
        <p14:creationId xmlns:p14="http://schemas.microsoft.com/office/powerpoint/2010/main" val="4087672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png"/><Relationship Id="rId7" Type="http://schemas.openxmlformats.org/officeDocument/2006/relationships/diagramLayout" Target="../diagrams/layout3.xm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diagramData" Target="../diagrams/data3.xml"/><Relationship Id="rId5" Type="http://schemas.openxmlformats.org/officeDocument/2006/relationships/image" Target="../media/image10.png"/><Relationship Id="rId10" Type="http://schemas.microsoft.com/office/2007/relationships/diagramDrawing" Target="../diagrams/drawing3.xml"/><Relationship Id="rId4" Type="http://schemas.openxmlformats.org/officeDocument/2006/relationships/image" Target="../media/image3.jpeg"/><Relationship Id="rId9" Type="http://schemas.openxmlformats.org/officeDocument/2006/relationships/diagramColors" Target="../diagrams/colors3.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diagramLayout" Target="../diagrams/layout4.xml"/><Relationship Id="rId11" Type="http://schemas.openxmlformats.org/officeDocument/2006/relationships/image" Target="../media/image12.jpeg"/><Relationship Id="rId5" Type="http://schemas.openxmlformats.org/officeDocument/2006/relationships/diagramData" Target="../diagrams/data4.xml"/><Relationship Id="rId10" Type="http://schemas.openxmlformats.org/officeDocument/2006/relationships/image" Target="../media/image11.png"/><Relationship Id="rId4" Type="http://schemas.openxmlformats.org/officeDocument/2006/relationships/image" Target="../media/image3.jpeg"/><Relationship Id="rId9" Type="http://schemas.microsoft.com/office/2007/relationships/diagramDrawing" Target="../diagrams/drawing4.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jpeg"/><Relationship Id="rId9" Type="http://schemas.microsoft.com/office/2007/relationships/diagramDrawing" Target="../diagrams/drawing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2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image" Target="../media/image16.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jpe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180.png"/><Relationship Id="rId12"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0.png"/><Relationship Id="rId11" Type="http://schemas.openxmlformats.org/officeDocument/2006/relationships/image" Target="../media/image22.png"/><Relationship Id="rId5" Type="http://schemas.openxmlformats.org/officeDocument/2006/relationships/image" Target="../media/image160.png"/><Relationship Id="rId10" Type="http://schemas.openxmlformats.org/officeDocument/2006/relationships/image" Target="../media/image210.png"/><Relationship Id="rId4" Type="http://schemas.openxmlformats.org/officeDocument/2006/relationships/image" Target="../media/image3.jpeg"/><Relationship Id="rId9" Type="http://schemas.openxmlformats.org/officeDocument/2006/relationships/image" Target="../media/image200.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8" Type="http://schemas.openxmlformats.org/officeDocument/2006/relationships/image" Target="../media/image280.png"/><Relationship Id="rId3" Type="http://schemas.openxmlformats.org/officeDocument/2006/relationships/image" Target="../media/image2.png"/><Relationship Id="rId7" Type="http://schemas.openxmlformats.org/officeDocument/2006/relationships/image" Target="../media/image27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250.png"/><Relationship Id="rId10" Type="http://schemas.openxmlformats.org/officeDocument/2006/relationships/image" Target="../media/image30.png"/><Relationship Id="rId4" Type="http://schemas.openxmlformats.org/officeDocument/2006/relationships/image" Target="../media/image3.jpeg"/><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1.png"/><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jpeg"/><Relationship Id="rId9" Type="http://schemas.openxmlformats.org/officeDocument/2006/relationships/image" Target="../media/image35.png"/><Relationship Id="rId14" Type="http://schemas.openxmlformats.org/officeDocument/2006/relationships/image" Target="../media/image40.png"/></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image" Target="../media/image2.png"/><Relationship Id="rId21" Type="http://schemas.openxmlformats.org/officeDocument/2006/relationships/image" Target="../media/image59.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image" Target="../media/image1.png"/><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3.jpeg"/><Relationship Id="rId9" Type="http://schemas.openxmlformats.org/officeDocument/2006/relationships/image" Target="../media/image47.png"/><Relationship Id="rId14" Type="http://schemas.openxmlformats.org/officeDocument/2006/relationships/image" Target="../media/image52.png"/></Relationships>
</file>

<file path=ppt/slides/_rels/slide2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png"/><Relationship Id="rId7"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slide" Target="slide17.xml"/><Relationship Id="rId5" Type="http://schemas.openxmlformats.org/officeDocument/2006/relationships/image" Target="../media/image60.png"/><Relationship Id="rId10" Type="http://schemas.openxmlformats.org/officeDocument/2006/relationships/image" Target="../media/image64.png"/><Relationship Id="rId4" Type="http://schemas.openxmlformats.org/officeDocument/2006/relationships/image" Target="../media/image3.jpeg"/><Relationship Id="rId9" Type="http://schemas.openxmlformats.org/officeDocument/2006/relationships/image" Target="../media/image63.png"/></Relationships>
</file>

<file path=ppt/slides/_rels/slide25.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2.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3.jpeg"/><Relationship Id="rId9" Type="http://schemas.openxmlformats.org/officeDocument/2006/relationships/image" Target="../media/image69.png"/><Relationship Id="rId14" Type="http://schemas.openxmlformats.org/officeDocument/2006/relationships/image" Target="../media/image74.png"/></Relationships>
</file>

<file path=ppt/slides/_rels/slide26.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2.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5" Type="http://schemas.openxmlformats.org/officeDocument/2006/relationships/image" Target="../media/image86.png"/><Relationship Id="rId10" Type="http://schemas.openxmlformats.org/officeDocument/2006/relationships/image" Target="../media/image81.png"/><Relationship Id="rId4" Type="http://schemas.openxmlformats.org/officeDocument/2006/relationships/image" Target="../media/image3.jpeg"/><Relationship Id="rId9" Type="http://schemas.openxmlformats.org/officeDocument/2006/relationships/image" Target="../media/image80.png"/><Relationship Id="rId14" Type="http://schemas.openxmlformats.org/officeDocument/2006/relationships/image" Target="../media/image85.png"/></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6.xml"/><Relationship Id="rId13"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6.xml"/><Relationship Id="rId12" Type="http://schemas.openxmlformats.org/officeDocument/2006/relationships/diagramQuickStyle" Target="../diagrams/quickStyle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6.xml"/><Relationship Id="rId11" Type="http://schemas.openxmlformats.org/officeDocument/2006/relationships/diagramLayout" Target="../diagrams/layout6.xml"/><Relationship Id="rId5" Type="http://schemas.openxmlformats.org/officeDocument/2006/relationships/diagramData" Target="../diagrams/data6.xml"/><Relationship Id="rId15" Type="http://schemas.openxmlformats.org/officeDocument/2006/relationships/image" Target="../media/image88.jpeg"/><Relationship Id="rId10" Type="http://schemas.openxmlformats.org/officeDocument/2006/relationships/diagramData" Target="../diagrams/data7.xml"/><Relationship Id="rId4" Type="http://schemas.openxmlformats.org/officeDocument/2006/relationships/image" Target="../media/image3.jpeg"/><Relationship Id="rId9" Type="http://schemas.microsoft.com/office/2007/relationships/diagramDrawing" Target="../diagrams/drawing6.xml"/><Relationship Id="rId14" Type="http://schemas.openxmlformats.org/officeDocument/2006/relationships/image" Target="../media/image87.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image" Target="../media/image89.jpe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2.png"/><Relationship Id="rId7" Type="http://schemas.openxmlformats.org/officeDocument/2006/relationships/image" Target="../media/image9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10" Type="http://schemas.openxmlformats.org/officeDocument/2006/relationships/image" Target="../media/image96.png"/><Relationship Id="rId4" Type="http://schemas.openxmlformats.org/officeDocument/2006/relationships/image" Target="../media/image3.jpeg"/><Relationship Id="rId9" Type="http://schemas.openxmlformats.org/officeDocument/2006/relationships/image" Target="../media/image9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2.png"/><Relationship Id="rId7" Type="http://schemas.openxmlformats.org/officeDocument/2006/relationships/image" Target="../media/image9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3.pn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image" Target="../media/image98.jpe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png"/><Relationship Id="rId7" Type="http://schemas.openxmlformats.org/officeDocument/2006/relationships/diagramQuickStyle" Target="../diagrams/quickStyle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8.xml"/><Relationship Id="rId4" Type="http://schemas.openxmlformats.org/officeDocument/2006/relationships/image" Target="../media/image3.jpeg"/><Relationship Id="rId9" Type="http://schemas.microsoft.com/office/2007/relationships/diagramDrawing" Target="../diagrams/drawing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99.pn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3.png"/><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PTAR%20EL&#201;CTRICO.jpg"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2.png"/><Relationship Id="rId7" Type="http://schemas.openxmlformats.org/officeDocument/2006/relationships/image" Target="../media/image1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9.png"/><Relationship Id="rId11" Type="http://schemas.openxmlformats.org/officeDocument/2006/relationships/image" Target="../media/image114.png"/><Relationship Id="rId5" Type="http://schemas.openxmlformats.org/officeDocument/2006/relationships/image" Target="../media/image108.png"/><Relationship Id="rId10" Type="http://schemas.openxmlformats.org/officeDocument/2006/relationships/image" Target="../media/image113.png"/><Relationship Id="rId4" Type="http://schemas.openxmlformats.org/officeDocument/2006/relationships/image" Target="../media/image3.jpeg"/><Relationship Id="rId9" Type="http://schemas.openxmlformats.org/officeDocument/2006/relationships/image" Target="../media/image11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png"/><Relationship Id="rId7" Type="http://schemas.openxmlformats.org/officeDocument/2006/relationships/diagramQuickStyle" Target="../diagrams/quickStyle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8.xml"/><Relationship Id="rId11" Type="http://schemas.openxmlformats.org/officeDocument/2006/relationships/image" Target="../media/image122.jpeg"/><Relationship Id="rId5" Type="http://schemas.openxmlformats.org/officeDocument/2006/relationships/diagramData" Target="../diagrams/data9.xml"/><Relationship Id="rId10" Type="http://schemas.openxmlformats.org/officeDocument/2006/relationships/image" Target="../media/image121.jpeg"/><Relationship Id="rId4" Type="http://schemas.openxmlformats.org/officeDocument/2006/relationships/image" Target="../media/image3.jpeg"/><Relationship Id="rId9" Type="http://schemas.microsoft.com/office/2007/relationships/diagramDrawing" Target="../diagrams/drawing8.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Desktop/PRINCIPAL.vi"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png"/><Relationship Id="rId7" Type="http://schemas.openxmlformats.org/officeDocument/2006/relationships/diagramQuickStyle" Target="../diagrams/quickStyle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10.xml"/><Relationship Id="rId4" Type="http://schemas.openxmlformats.org/officeDocument/2006/relationships/image" Target="../media/image3.jpeg"/><Relationship Id="rId9" Type="http://schemas.microsoft.com/office/2007/relationships/diagramDrawing" Target="../diagrams/drawing9.xml"/></Relationships>
</file>

<file path=ppt/slides/_rels/slide5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2.png"/><Relationship Id="rId7" Type="http://schemas.openxmlformats.org/officeDocument/2006/relationships/diagramQuickStyle" Target="../diagrams/quickStyle1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1.xml"/><Relationship Id="rId4" Type="http://schemas.openxmlformats.org/officeDocument/2006/relationships/image" Target="../media/image3.jpeg"/><Relationship Id="rId9" Type="http://schemas.microsoft.com/office/2007/relationships/diagramDrawing" Target="../diagrams/drawing10.xml"/></Relationships>
</file>

<file path=ppt/slides/_rels/slide52.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2.png"/><Relationship Id="rId7" Type="http://schemas.openxmlformats.org/officeDocument/2006/relationships/diagramQuickStyle" Target="../diagrams/quickStyle1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2.xml"/><Relationship Id="rId4" Type="http://schemas.openxmlformats.org/officeDocument/2006/relationships/image" Target="../media/image3.jpeg"/><Relationship Id="rId9" Type="http://schemas.microsoft.com/office/2007/relationships/diagramDrawing" Target="../diagrams/drawing11.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jpe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524001" y="620688"/>
            <a:ext cx="5357689" cy="6237312"/>
          </a:xfrm>
          <a:prstGeom prst="rect">
            <a:avLst/>
          </a:prstGeom>
          <a:noFill/>
          <a:ln w="9525">
            <a:noFill/>
            <a:miter lim="800000"/>
            <a:headEnd/>
            <a:tailEnd/>
          </a:ln>
        </p:spPr>
      </p:pic>
      <p:sp>
        <p:nvSpPr>
          <p:cNvPr id="4" name="3 Rectángulo"/>
          <p:cNvSpPr/>
          <p:nvPr/>
        </p:nvSpPr>
        <p:spPr>
          <a:xfrm>
            <a:off x="2135560" y="764704"/>
            <a:ext cx="7344816" cy="2308324"/>
          </a:xfrm>
          <a:prstGeom prst="rect">
            <a:avLst/>
          </a:prstGeom>
        </p:spPr>
        <p:txBody>
          <a:bodyPr wrap="square">
            <a:spAutoFit/>
          </a:bodyPr>
          <a:lstStyle/>
          <a:p>
            <a:pPr algn="just"/>
            <a:r>
              <a:rPr lang="es-EC" b="1" dirty="0"/>
              <a:t>PROYECTO DE TITULACIÓN PREVIO A LA OBTENCIÓN DEL TÍTULO EN INGENIERÍA </a:t>
            </a:r>
            <a:r>
              <a:rPr lang="es-EC" b="1" dirty="0" smtClean="0"/>
              <a:t>MECATRÓNICA</a:t>
            </a:r>
          </a:p>
          <a:p>
            <a:pPr algn="just"/>
            <a:endParaRPr lang="es-EC" b="1" dirty="0"/>
          </a:p>
          <a:p>
            <a:pPr algn="just"/>
            <a:endParaRPr lang="es-EC" b="1" dirty="0"/>
          </a:p>
          <a:p>
            <a:r>
              <a:rPr lang="es-EC" b="1" dirty="0"/>
              <a:t>TEMA: </a:t>
            </a:r>
            <a:r>
              <a:rPr lang="es-ES" b="1" dirty="0"/>
              <a:t>DISEÑO Y SIMULACIÓN DE UNA PLANTA AUTOMÁTICA DE TRATAMIENTO DE AGUAS RESIDUALES EXPERIMENTAL EN SUS FASES COMPONENTES.</a:t>
            </a:r>
            <a:endParaRPr lang="es-ES" dirty="0"/>
          </a:p>
          <a:p>
            <a:endParaRPr lang="es-MX" dirty="0"/>
          </a:p>
        </p:txBody>
      </p:sp>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14" name="13 Rectángulo"/>
          <p:cNvSpPr/>
          <p:nvPr/>
        </p:nvSpPr>
        <p:spPr>
          <a:xfrm>
            <a:off x="2855640" y="2996952"/>
            <a:ext cx="2208729" cy="1754326"/>
          </a:xfrm>
          <a:prstGeom prst="rect">
            <a:avLst/>
          </a:prstGeom>
        </p:spPr>
        <p:txBody>
          <a:bodyPr wrap="square">
            <a:spAutoFit/>
          </a:bodyPr>
          <a:lstStyle/>
          <a:p>
            <a:pPr algn="just"/>
            <a:r>
              <a:rPr lang="es-MX" b="1" dirty="0"/>
              <a:t>AUTORES</a:t>
            </a:r>
            <a:r>
              <a:rPr lang="es-MX" b="1" dirty="0" smtClean="0"/>
              <a:t>:</a:t>
            </a:r>
          </a:p>
          <a:p>
            <a:pPr algn="just"/>
            <a:endParaRPr lang="es-MX" b="1" dirty="0"/>
          </a:p>
          <a:p>
            <a:pPr algn="just"/>
            <a:r>
              <a:rPr lang="es-MX" b="1" dirty="0" smtClean="0"/>
              <a:t>CHUMA MARCO</a:t>
            </a:r>
          </a:p>
          <a:p>
            <a:pPr algn="just"/>
            <a:r>
              <a:rPr lang="es-MX" b="1" dirty="0" smtClean="0"/>
              <a:t>CASTILLO JHON</a:t>
            </a:r>
          </a:p>
          <a:p>
            <a:pPr algn="just"/>
            <a:endParaRPr lang="es-MX" b="1" dirty="0"/>
          </a:p>
          <a:p>
            <a:pPr algn="just"/>
            <a:r>
              <a:rPr lang="es-MX" b="1" dirty="0" smtClean="0"/>
              <a:t> 2014-2015</a:t>
            </a:r>
            <a:endParaRPr lang="es-MX" b="1" dirty="0"/>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1610" y="2754215"/>
            <a:ext cx="4650405" cy="3759840"/>
          </a:xfrm>
          <a:prstGeom prst="rect">
            <a:avLst/>
          </a:prstGeom>
        </p:spPr>
      </p:pic>
    </p:spTree>
    <p:extLst>
      <p:ext uri="{BB962C8B-B14F-4D97-AF65-F5344CB8AC3E}">
        <p14:creationId xmlns:p14="http://schemas.microsoft.com/office/powerpoint/2010/main" val="225922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srcRect l="4501" b="5635"/>
          <a:stretch>
            <a:fillRect/>
          </a:stretch>
        </p:blipFill>
        <p:spPr bwMode="auto">
          <a:xfrm>
            <a:off x="1524000" y="620688"/>
            <a:ext cx="5357689" cy="6237312"/>
          </a:xfrm>
          <a:prstGeom prst="rect">
            <a:avLst/>
          </a:prstGeom>
          <a:noFill/>
          <a:ln w="9525">
            <a:noFill/>
            <a:miter lim="800000"/>
            <a:headEnd/>
            <a:tailEnd/>
          </a:ln>
        </p:spPr>
      </p:pic>
      <p:sp>
        <p:nvSpPr>
          <p:cNvPr id="28677" name="Rectangle 5"/>
          <p:cNvSpPr>
            <a:spLocks noChangeArrowheads="1"/>
          </p:cNvSpPr>
          <p:nvPr/>
        </p:nvSpPr>
        <p:spPr bwMode="auto">
          <a:xfrm>
            <a:off x="2207568" y="615171"/>
            <a:ext cx="8064896" cy="1005363"/>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eaLnBrk="0" fontAlgn="base" hangingPunct="0">
              <a:spcBef>
                <a:spcPct val="0"/>
              </a:spcBef>
              <a:spcAft>
                <a:spcPct val="0"/>
              </a:spcAft>
            </a:pPr>
            <a:endParaRPr lang="es-EC" b="1" dirty="0" bmk="">
              <a:ea typeface="Times New Roman" pitchFamily="18" charset="0"/>
              <a:cs typeface="Times New Roman" pitchFamily="18" charset="0"/>
            </a:endParaRPr>
          </a:p>
          <a:p>
            <a:pPr algn="just" eaLnBrk="0" fontAlgn="base" hangingPunct="0">
              <a:spcBef>
                <a:spcPct val="0"/>
              </a:spcBef>
              <a:spcAft>
                <a:spcPct val="0"/>
              </a:spcAft>
            </a:pPr>
            <a:r>
              <a:rPr lang="es-EC" b="1" dirty="0" smtClean="0" bmk="">
                <a:ea typeface="Times New Roman" pitchFamily="18" charset="0"/>
                <a:cs typeface="Times New Roman" pitchFamily="18" charset="0"/>
              </a:rPr>
              <a:t>PROCESOS UNITARIOS</a:t>
            </a:r>
            <a:endParaRPr lang="es-EC" b="1" dirty="0" bmk="">
              <a:ea typeface="Times New Roman" pitchFamily="18" charset="0"/>
              <a:cs typeface="Times New Roman" pitchFamily="18" charset="0"/>
            </a:endParaRPr>
          </a:p>
          <a:p>
            <a:pPr eaLnBrk="0" fontAlgn="base" hangingPunct="0">
              <a:spcBef>
                <a:spcPct val="0"/>
              </a:spcBef>
              <a:spcAft>
                <a:spcPct val="0"/>
              </a:spcAft>
            </a:pPr>
            <a:endParaRPr lang="es-EC" dirty="0">
              <a:latin typeface="Arial" pitchFamily="34" charset="0"/>
              <a:cs typeface="Arial" pitchFamily="34" charset="0"/>
            </a:endParaRPr>
          </a:p>
        </p:txBody>
      </p:sp>
      <p:sp>
        <p:nvSpPr>
          <p:cNvPr id="28678" name="Rectangle 6"/>
          <p:cNvSpPr>
            <a:spLocks noChangeArrowheads="1"/>
          </p:cNvSpPr>
          <p:nvPr/>
        </p:nvSpPr>
        <p:spPr bwMode="auto">
          <a:xfrm>
            <a:off x="1524000" y="585402"/>
            <a:ext cx="52642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252413" fontAlgn="base">
              <a:spcBef>
                <a:spcPct val="0"/>
              </a:spcBef>
              <a:spcAft>
                <a:spcPct val="0"/>
              </a:spcAft>
            </a:pPr>
            <a:r>
              <a:rPr lang="es-EC" sz="1200" dirty="0">
                <a:latin typeface="Arial" pitchFamily="34" charset="0"/>
                <a:ea typeface="Times New Roman" pitchFamily="18" charset="0"/>
                <a:cs typeface="Arial" pitchFamily="34" charset="0"/>
              </a:rPr>
              <a:t>. </a:t>
            </a:r>
            <a:endParaRPr lang="es-EC" dirty="0">
              <a:latin typeface="Arial" pitchFamily="34" charset="0"/>
              <a:cs typeface="Arial" pitchFamily="34" charset="0"/>
            </a:endParaRPr>
          </a:p>
        </p:txBody>
      </p:sp>
      <p:pic>
        <p:nvPicPr>
          <p:cNvPr id="5"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6"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pic>
        <p:nvPicPr>
          <p:cNvPr id="25" name="Imagen 24"/>
          <p:cNvPicPr/>
          <p:nvPr/>
        </p:nvPicPr>
        <p:blipFill>
          <a:blip r:embed="rId5"/>
          <a:stretch>
            <a:fillRect/>
          </a:stretch>
        </p:blipFill>
        <p:spPr>
          <a:xfrm>
            <a:off x="4039032" y="1989956"/>
            <a:ext cx="4286250" cy="4114799"/>
          </a:xfrm>
          <a:prstGeom prst="rect">
            <a:avLst/>
          </a:prstGeom>
        </p:spPr>
      </p:pic>
      <p:pic>
        <p:nvPicPr>
          <p:cNvPr id="26" name="Imagen 25"/>
          <p:cNvPicPr/>
          <p:nvPr/>
        </p:nvPicPr>
        <p:blipFill>
          <a:blip r:embed="rId6" cstate="print"/>
          <a:stretch>
            <a:fillRect/>
          </a:stretch>
        </p:blipFill>
        <p:spPr>
          <a:xfrm>
            <a:off x="2290646" y="1640710"/>
            <a:ext cx="993775" cy="594995"/>
          </a:xfrm>
          <a:prstGeom prst="rect">
            <a:avLst/>
          </a:prstGeom>
          <a:ln w="12700">
            <a:solidFill>
              <a:schemeClr val="tx1"/>
            </a:solidFill>
          </a:ln>
        </p:spPr>
      </p:pic>
      <p:pic>
        <p:nvPicPr>
          <p:cNvPr id="27" name="Imagen 26" descr="http://www.aprotec.com.co/images/Desarenador.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95699" y="371959"/>
            <a:ext cx="1313001" cy="1136145"/>
          </a:xfrm>
          <a:prstGeom prst="rect">
            <a:avLst/>
          </a:prstGeom>
          <a:noFill/>
          <a:ln>
            <a:noFill/>
          </a:ln>
        </p:spPr>
      </p:pic>
      <p:pic>
        <p:nvPicPr>
          <p:cNvPr id="28" name="Imagen 27" descr="C:\Users\STALIN\Dropbox\Capturas de pantalla\Captura de pantalla 2015-01-05 11.49.36.png"/>
          <p:cNvPicPr/>
          <p:nvPr/>
        </p:nvPicPr>
        <p:blipFill rotWithShape="1">
          <a:blip r:embed="rId8">
            <a:extLst>
              <a:ext uri="{28A0092B-C50C-407E-A947-70E740481C1C}">
                <a14:useLocalDpi xmlns:a14="http://schemas.microsoft.com/office/drawing/2010/main" val="0"/>
              </a:ext>
            </a:extLst>
          </a:blip>
          <a:srcRect l="23721" t="15624" r="23025" b="46940"/>
          <a:stretch/>
        </p:blipFill>
        <p:spPr bwMode="auto">
          <a:xfrm>
            <a:off x="8477324" y="1196002"/>
            <a:ext cx="2972595" cy="1763098"/>
          </a:xfrm>
          <a:prstGeom prst="rect">
            <a:avLst/>
          </a:prstGeom>
          <a:noFill/>
          <a:ln>
            <a:noFill/>
          </a:ln>
          <a:extLst>
            <a:ext uri="{53640926-AAD7-44D8-BBD7-CCE9431645EC}">
              <a14:shadowObscured xmlns:a14="http://schemas.microsoft.com/office/drawing/2010/main"/>
            </a:ext>
          </a:extLst>
        </p:spPr>
      </p:pic>
      <p:cxnSp>
        <p:nvCxnSpPr>
          <p:cNvPr id="3" name="Conector recto de flecha 2"/>
          <p:cNvCxnSpPr/>
          <p:nvPr/>
        </p:nvCxnSpPr>
        <p:spPr>
          <a:xfrm flipH="1" flipV="1">
            <a:off x="3327831" y="2255907"/>
            <a:ext cx="711201" cy="108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p:nvPr/>
        </p:nvCxnSpPr>
        <p:spPr>
          <a:xfrm flipH="1" flipV="1">
            <a:off x="4978132" y="1514378"/>
            <a:ext cx="101868" cy="475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p:nvPr/>
        </p:nvCxnSpPr>
        <p:spPr>
          <a:xfrm flipV="1">
            <a:off x="6780090" y="2603500"/>
            <a:ext cx="1625600" cy="139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CuadroTexto 30"/>
          <p:cNvSpPr txBox="1"/>
          <p:nvPr/>
        </p:nvSpPr>
        <p:spPr>
          <a:xfrm>
            <a:off x="9036483" y="2993101"/>
            <a:ext cx="2108200" cy="307777"/>
          </a:xfrm>
          <a:prstGeom prst="rect">
            <a:avLst/>
          </a:prstGeom>
          <a:noFill/>
        </p:spPr>
        <p:txBody>
          <a:bodyPr wrap="square" rtlCol="0">
            <a:spAutoFit/>
          </a:bodyPr>
          <a:lstStyle/>
          <a:p>
            <a:r>
              <a:rPr lang="es-ES" sz="1400" b="1" dirty="0" smtClean="0"/>
              <a:t>Sedimentadores en serie</a:t>
            </a:r>
            <a:endParaRPr lang="es-ES" sz="1400" b="1" dirty="0"/>
          </a:p>
        </p:txBody>
      </p:sp>
      <p:sp>
        <p:nvSpPr>
          <p:cNvPr id="28672" name="CuadroTexto 28671"/>
          <p:cNvSpPr txBox="1"/>
          <p:nvPr/>
        </p:nvSpPr>
        <p:spPr>
          <a:xfrm>
            <a:off x="2364739" y="2558534"/>
            <a:ext cx="833554" cy="307777"/>
          </a:xfrm>
          <a:prstGeom prst="rect">
            <a:avLst/>
          </a:prstGeom>
          <a:noFill/>
        </p:spPr>
        <p:txBody>
          <a:bodyPr wrap="square" rtlCol="0">
            <a:spAutoFit/>
          </a:bodyPr>
          <a:lstStyle/>
          <a:p>
            <a:r>
              <a:rPr lang="es-ES" sz="1400" b="1" dirty="0" smtClean="0"/>
              <a:t>Rejilla</a:t>
            </a:r>
            <a:endParaRPr lang="es-ES" sz="1400" b="1" dirty="0"/>
          </a:p>
        </p:txBody>
      </p:sp>
      <p:sp>
        <p:nvSpPr>
          <p:cNvPr id="28673" name="CuadroTexto 28672"/>
          <p:cNvSpPr txBox="1"/>
          <p:nvPr/>
        </p:nvSpPr>
        <p:spPr>
          <a:xfrm>
            <a:off x="5654136" y="1466155"/>
            <a:ext cx="1425322" cy="307777"/>
          </a:xfrm>
          <a:prstGeom prst="rect">
            <a:avLst/>
          </a:prstGeom>
          <a:noFill/>
        </p:spPr>
        <p:txBody>
          <a:bodyPr wrap="square" rtlCol="0">
            <a:spAutoFit/>
          </a:bodyPr>
          <a:lstStyle/>
          <a:p>
            <a:r>
              <a:rPr lang="es-ES" sz="1400" b="1" dirty="0" smtClean="0"/>
              <a:t>Desarenador</a:t>
            </a:r>
            <a:endParaRPr lang="es-ES" sz="1400" b="1" dirty="0"/>
          </a:p>
        </p:txBody>
      </p:sp>
      <p:sp>
        <p:nvSpPr>
          <p:cNvPr id="28674" name="CuadroTexto 28673"/>
          <p:cNvSpPr txBox="1"/>
          <p:nvPr/>
        </p:nvSpPr>
        <p:spPr>
          <a:xfrm>
            <a:off x="4020155" y="6188990"/>
            <a:ext cx="4390626" cy="584775"/>
          </a:xfrm>
          <a:prstGeom prst="rect">
            <a:avLst/>
          </a:prstGeom>
          <a:noFill/>
        </p:spPr>
        <p:txBody>
          <a:bodyPr wrap="none" rtlCol="0">
            <a:spAutoFit/>
          </a:bodyPr>
          <a:lstStyle/>
          <a:p>
            <a:r>
              <a:rPr lang="es-ES" sz="1400" b="1" dirty="0" smtClean="0"/>
              <a:t>Esquema </a:t>
            </a:r>
            <a:r>
              <a:rPr lang="es-ES" sz="1400" b="1" dirty="0"/>
              <a:t>de un tren de tratamientos de aguas residuales</a:t>
            </a:r>
            <a:endParaRPr lang="es-ES" sz="1400" b="1" i="1" dirty="0"/>
          </a:p>
          <a:p>
            <a:endParaRPr lang="es-ES" b="1" dirty="0"/>
          </a:p>
        </p:txBody>
      </p:sp>
      <p:cxnSp>
        <p:nvCxnSpPr>
          <p:cNvPr id="7" name="Conector recto de flecha 6"/>
          <p:cNvCxnSpPr/>
          <p:nvPr/>
        </p:nvCxnSpPr>
        <p:spPr>
          <a:xfrm>
            <a:off x="8824686" y="2959100"/>
            <a:ext cx="0" cy="1177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8824686" y="4136571"/>
            <a:ext cx="7692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9730351" y="3435589"/>
            <a:ext cx="2031240" cy="95410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lgn="just">
              <a:buFont typeface="Arial" panose="020B0604020202020204" pitchFamily="34" charset="0"/>
              <a:buChar char="•"/>
            </a:pPr>
            <a:r>
              <a:rPr lang="es-ES" sz="1400" b="1" dirty="0" smtClean="0"/>
              <a:t>Sedimentación discreta.</a:t>
            </a:r>
          </a:p>
          <a:p>
            <a:pPr marL="285750" indent="-285750" algn="just">
              <a:buFont typeface="Arial" panose="020B0604020202020204" pitchFamily="34" charset="0"/>
              <a:buChar char="•"/>
            </a:pPr>
            <a:r>
              <a:rPr lang="es-ES" sz="1400" b="1" dirty="0" smtClean="0"/>
              <a:t>Sedimentación floculación</a:t>
            </a:r>
            <a:endParaRPr lang="es-ES" sz="1400" b="1" dirty="0"/>
          </a:p>
        </p:txBody>
      </p:sp>
      <p:cxnSp>
        <p:nvCxnSpPr>
          <p:cNvPr id="12" name="Conector recto de flecha 11"/>
          <p:cNvCxnSpPr/>
          <p:nvPr/>
        </p:nvCxnSpPr>
        <p:spPr>
          <a:xfrm flipV="1">
            <a:off x="8171543" y="5007429"/>
            <a:ext cx="653143" cy="29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8824686" y="5007429"/>
            <a:ext cx="0" cy="449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a:off x="8824686" y="5457371"/>
            <a:ext cx="6241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9730351" y="4524408"/>
            <a:ext cx="2219926" cy="2031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S" sz="1400" b="1" dirty="0" smtClean="0"/>
              <a:t>CLORO</a:t>
            </a:r>
          </a:p>
          <a:p>
            <a:pPr marL="342900" indent="-342900" algn="just">
              <a:buFont typeface="Arial" panose="020B0604020202020204" pitchFamily="34" charset="0"/>
              <a:buChar char="•"/>
            </a:pPr>
            <a:r>
              <a:rPr lang="es-ES" sz="1400" b="1" dirty="0" smtClean="0"/>
              <a:t>Barato</a:t>
            </a:r>
          </a:p>
          <a:p>
            <a:pPr marL="342900" indent="-342900" algn="just">
              <a:buFont typeface="Arial" panose="020B0604020202020204" pitchFamily="34" charset="0"/>
              <a:buChar char="•"/>
            </a:pPr>
            <a:r>
              <a:rPr lang="es-ES" sz="1400" b="1" dirty="0" smtClean="0"/>
              <a:t>Fácil de adquirir</a:t>
            </a:r>
          </a:p>
          <a:p>
            <a:pPr marL="342900" indent="-342900" algn="just">
              <a:buFont typeface="Arial" panose="020B0604020202020204" pitchFamily="34" charset="0"/>
              <a:buChar char="•"/>
            </a:pPr>
            <a:r>
              <a:rPr lang="es-ES" sz="1400" b="1" dirty="0" smtClean="0"/>
              <a:t>No causa daño al hombre.</a:t>
            </a:r>
          </a:p>
          <a:p>
            <a:pPr marL="342900" indent="-342900" algn="just">
              <a:buFont typeface="Arial" panose="020B0604020202020204" pitchFamily="34" charset="0"/>
              <a:buChar char="•"/>
            </a:pPr>
            <a:r>
              <a:rPr lang="es-ES" sz="1400" b="1" dirty="0" smtClean="0"/>
              <a:t>Alto grado de solubilidad.</a:t>
            </a:r>
          </a:p>
          <a:p>
            <a:pPr marL="342900" indent="-342900" algn="just">
              <a:buFont typeface="Arial" panose="020B0604020202020204" pitchFamily="34" charset="0"/>
              <a:buChar char="•"/>
            </a:pPr>
            <a:r>
              <a:rPr lang="es-ES" sz="1400" b="1" dirty="0" smtClean="0"/>
              <a:t>Tóxico para los microorganismos</a:t>
            </a:r>
            <a:endParaRPr lang="es-ES" sz="1400" b="1" dirty="0"/>
          </a:p>
        </p:txBody>
      </p:sp>
    </p:spTree>
    <p:extLst>
      <p:ext uri="{BB962C8B-B14F-4D97-AF65-F5344CB8AC3E}">
        <p14:creationId xmlns:p14="http://schemas.microsoft.com/office/powerpoint/2010/main" val="360239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srcRect l="4501" b="5635"/>
          <a:stretch>
            <a:fillRect/>
          </a:stretch>
        </p:blipFill>
        <p:spPr bwMode="auto">
          <a:xfrm>
            <a:off x="1524001" y="620688"/>
            <a:ext cx="5357689" cy="6237312"/>
          </a:xfrm>
          <a:prstGeom prst="rect">
            <a:avLst/>
          </a:prstGeom>
          <a:noFill/>
          <a:ln w="9525">
            <a:noFill/>
            <a:miter lim="800000"/>
            <a:headEnd/>
            <a:tailEnd/>
          </a:ln>
        </p:spPr>
      </p:pic>
      <p:sp>
        <p:nvSpPr>
          <p:cNvPr id="28677" name="Rectangle 5"/>
          <p:cNvSpPr>
            <a:spLocks noChangeArrowheads="1"/>
          </p:cNvSpPr>
          <p:nvPr/>
        </p:nvSpPr>
        <p:spPr bwMode="auto">
          <a:xfrm>
            <a:off x="2229937" y="412722"/>
            <a:ext cx="8064896" cy="1836360"/>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eaLnBrk="0" fontAlgn="base" hangingPunct="0">
              <a:spcBef>
                <a:spcPct val="0"/>
              </a:spcBef>
              <a:spcAft>
                <a:spcPct val="0"/>
              </a:spcAft>
            </a:pPr>
            <a:endParaRPr lang="es-EC" b="1" dirty="0" bmk="">
              <a:ea typeface="Times New Roman" pitchFamily="18" charset="0"/>
              <a:cs typeface="Times New Roman" pitchFamily="18" charset="0"/>
            </a:endParaRPr>
          </a:p>
          <a:p>
            <a:pPr algn="just" eaLnBrk="0" fontAlgn="base" hangingPunct="0">
              <a:spcBef>
                <a:spcPct val="0"/>
              </a:spcBef>
              <a:spcAft>
                <a:spcPct val="0"/>
              </a:spcAft>
            </a:pPr>
            <a:r>
              <a:rPr lang="es-EC" b="1" dirty="0" smtClean="0" bmk="">
                <a:ea typeface="Times New Roman" pitchFamily="18" charset="0"/>
                <a:cs typeface="Times New Roman" pitchFamily="18" charset="0"/>
              </a:rPr>
              <a:t>PROCESO FÍSICO-QUIMICO </a:t>
            </a:r>
          </a:p>
          <a:p>
            <a:pPr algn="just" eaLnBrk="0" fontAlgn="base" hangingPunct="0">
              <a:spcBef>
                <a:spcPct val="0"/>
              </a:spcBef>
              <a:spcAft>
                <a:spcPct val="0"/>
              </a:spcAft>
            </a:pPr>
            <a:r>
              <a:rPr lang="es-EC" b="1" dirty="0" bmk="">
                <a:ea typeface="Times New Roman" pitchFamily="18" charset="0"/>
                <a:cs typeface="Times New Roman" pitchFamily="18" charset="0"/>
              </a:rPr>
              <a:t>	</a:t>
            </a:r>
            <a:r>
              <a:rPr lang="es-EC" b="1" dirty="0" smtClean="0" bmk="">
                <a:ea typeface="Times New Roman" pitchFamily="18" charset="0"/>
                <a:cs typeface="Times New Roman" pitchFamily="18" charset="0"/>
              </a:rPr>
              <a:t>		(</a:t>
            </a:r>
            <a:r>
              <a:rPr lang="es-EC" dirty="0" smtClean="0" bmk="">
                <a:ea typeface="Times New Roman" pitchFamily="18" charset="0"/>
                <a:cs typeface="Times New Roman" pitchFamily="18" charset="0"/>
              </a:rPr>
              <a:t>Acción sobre partículas coloidales, acción mezclado- coagulación , floculación y separación.</a:t>
            </a:r>
            <a:r>
              <a:rPr lang="es-EC" b="1" dirty="0" smtClean="0" bmk="">
                <a:ea typeface="Times New Roman" pitchFamily="18" charset="0"/>
                <a:cs typeface="Times New Roman" pitchFamily="18" charset="0"/>
              </a:rPr>
              <a:t>)</a:t>
            </a:r>
            <a:endParaRPr lang="es-EC" b="1" dirty="0" bmk="">
              <a:ea typeface="Times New Roman" pitchFamily="18" charset="0"/>
              <a:cs typeface="Times New Roman" pitchFamily="18" charset="0"/>
            </a:endParaRPr>
          </a:p>
          <a:p>
            <a:pPr algn="just" eaLnBrk="0" fontAlgn="base" hangingPunct="0">
              <a:spcBef>
                <a:spcPct val="0"/>
              </a:spcBef>
              <a:spcAft>
                <a:spcPct val="0"/>
              </a:spcAft>
            </a:pPr>
            <a:endParaRPr lang="es-EC" b="1" dirty="0" bmk="">
              <a:ea typeface="Times New Roman" pitchFamily="18" charset="0"/>
              <a:cs typeface="Times New Roman" pitchFamily="18" charset="0"/>
            </a:endParaRPr>
          </a:p>
          <a:p>
            <a:pPr eaLnBrk="0" fontAlgn="base" hangingPunct="0">
              <a:spcBef>
                <a:spcPct val="0"/>
              </a:spcBef>
              <a:spcAft>
                <a:spcPct val="0"/>
              </a:spcAft>
            </a:pPr>
            <a:endParaRPr lang="es-EC" dirty="0">
              <a:latin typeface="Arial" pitchFamily="34" charset="0"/>
              <a:cs typeface="Arial" pitchFamily="34" charset="0"/>
            </a:endParaRPr>
          </a:p>
        </p:txBody>
      </p:sp>
      <p:sp>
        <p:nvSpPr>
          <p:cNvPr id="28678" name="Rectangle 6"/>
          <p:cNvSpPr>
            <a:spLocks noChangeArrowheads="1"/>
          </p:cNvSpPr>
          <p:nvPr/>
        </p:nvSpPr>
        <p:spPr bwMode="auto">
          <a:xfrm>
            <a:off x="1524000" y="585402"/>
            <a:ext cx="52642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252413" fontAlgn="base">
              <a:spcBef>
                <a:spcPct val="0"/>
              </a:spcBef>
              <a:spcAft>
                <a:spcPct val="0"/>
              </a:spcAft>
            </a:pPr>
            <a:r>
              <a:rPr lang="es-EC" sz="1200" dirty="0">
                <a:latin typeface="Arial" pitchFamily="34" charset="0"/>
                <a:ea typeface="Times New Roman" pitchFamily="18" charset="0"/>
                <a:cs typeface="Arial" pitchFamily="34" charset="0"/>
              </a:rPr>
              <a:t>. </a:t>
            </a:r>
            <a:endParaRPr lang="es-EC" dirty="0">
              <a:latin typeface="Arial" pitchFamily="34" charset="0"/>
              <a:cs typeface="Arial" pitchFamily="34" charset="0"/>
            </a:endParaRPr>
          </a:p>
        </p:txBody>
      </p:sp>
      <p:pic>
        <p:nvPicPr>
          <p:cNvPr id="5"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6"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2" name="CuadroTexto 1"/>
          <p:cNvSpPr txBox="1"/>
          <p:nvPr/>
        </p:nvSpPr>
        <p:spPr>
          <a:xfrm>
            <a:off x="2621360" y="1594147"/>
            <a:ext cx="4907305" cy="369332"/>
          </a:xfrm>
          <a:prstGeom prst="rect">
            <a:avLst/>
          </a:prstGeom>
          <a:noFill/>
        </p:spPr>
        <p:txBody>
          <a:bodyPr wrap="none" rtlCol="0">
            <a:spAutoFit/>
          </a:bodyPr>
          <a:lstStyle/>
          <a:p>
            <a:pPr marL="285750" indent="-285750">
              <a:buFont typeface="Arial" panose="020B0604020202020204" pitchFamily="34" charset="0"/>
              <a:buChar char="•"/>
            </a:pPr>
            <a:r>
              <a:rPr lang="es-ES" b="1" dirty="0" smtClean="0"/>
              <a:t>Coagulación: </a:t>
            </a:r>
            <a:r>
              <a:rPr lang="es-ES" dirty="0" smtClean="0"/>
              <a:t>Dosis </a:t>
            </a:r>
            <a:r>
              <a:rPr lang="es-ES" dirty="0"/>
              <a:t>normal es de 30 a 100 mg/l </a:t>
            </a:r>
          </a:p>
        </p:txBody>
      </p:sp>
      <p:pic>
        <p:nvPicPr>
          <p:cNvPr id="15" name="Imagen 14"/>
          <p:cNvPicPr/>
          <p:nvPr/>
        </p:nvPicPr>
        <p:blipFill rotWithShape="1">
          <a:blip r:embed="rId5"/>
          <a:srcRect r="3914"/>
          <a:stretch/>
        </p:blipFill>
        <p:spPr bwMode="auto">
          <a:xfrm>
            <a:off x="3256547" y="2121003"/>
            <a:ext cx="7411454" cy="4078605"/>
          </a:xfrm>
          <a:prstGeom prst="rect">
            <a:avLst/>
          </a:prstGeom>
          <a:ln w="12700">
            <a:solidFill>
              <a:schemeClr val="tx1"/>
            </a:solidFill>
          </a:ln>
          <a:extLst>
            <a:ext uri="{53640926-AAD7-44D8-BBD7-CCE9431645EC}">
              <a14:shadowObscured xmlns:a14="http://schemas.microsoft.com/office/drawing/2010/main"/>
            </a:ext>
          </a:extLst>
        </p:spPr>
      </p:pic>
      <p:sp>
        <p:nvSpPr>
          <p:cNvPr id="3" name="CuadroTexto 2"/>
          <p:cNvSpPr txBox="1"/>
          <p:nvPr/>
        </p:nvSpPr>
        <p:spPr>
          <a:xfrm>
            <a:off x="5518688" y="6208891"/>
            <a:ext cx="2726003" cy="307777"/>
          </a:xfrm>
          <a:prstGeom prst="rect">
            <a:avLst/>
          </a:prstGeom>
          <a:noFill/>
        </p:spPr>
        <p:txBody>
          <a:bodyPr wrap="none" rtlCol="0">
            <a:spAutoFit/>
          </a:bodyPr>
          <a:lstStyle/>
          <a:p>
            <a:r>
              <a:rPr lang="es-ES" sz="1400" b="1" dirty="0" smtClean="0"/>
              <a:t>Etapas del proceso de coagulación</a:t>
            </a:r>
            <a:endParaRPr lang="es-ES" sz="1400" b="1" dirty="0"/>
          </a:p>
        </p:txBody>
      </p:sp>
    </p:spTree>
    <p:extLst>
      <p:ext uri="{BB962C8B-B14F-4D97-AF65-F5344CB8AC3E}">
        <p14:creationId xmlns:p14="http://schemas.microsoft.com/office/powerpoint/2010/main" val="151307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srcRect l="4501" b="5635"/>
          <a:stretch>
            <a:fillRect/>
          </a:stretch>
        </p:blipFill>
        <p:spPr bwMode="auto">
          <a:xfrm>
            <a:off x="1524001" y="620688"/>
            <a:ext cx="5357689" cy="6237312"/>
          </a:xfrm>
          <a:prstGeom prst="rect">
            <a:avLst/>
          </a:prstGeom>
          <a:noFill/>
          <a:ln w="9525">
            <a:noFill/>
            <a:miter lim="800000"/>
            <a:headEnd/>
            <a:tailEnd/>
          </a:ln>
        </p:spPr>
      </p:pic>
      <p:sp>
        <p:nvSpPr>
          <p:cNvPr id="28677" name="Rectangle 5"/>
          <p:cNvSpPr>
            <a:spLocks noChangeArrowheads="1"/>
          </p:cNvSpPr>
          <p:nvPr/>
        </p:nvSpPr>
        <p:spPr bwMode="auto">
          <a:xfrm>
            <a:off x="2207568" y="476672"/>
            <a:ext cx="8064896" cy="1282362"/>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eaLnBrk="0" fontAlgn="base" hangingPunct="0">
              <a:spcBef>
                <a:spcPct val="0"/>
              </a:spcBef>
              <a:spcAft>
                <a:spcPct val="0"/>
              </a:spcAft>
            </a:pPr>
            <a:endParaRPr lang="es-EC" b="1" dirty="0" bmk="">
              <a:ea typeface="Times New Roman" pitchFamily="18" charset="0"/>
              <a:cs typeface="Times New Roman" pitchFamily="18" charset="0"/>
            </a:endParaRPr>
          </a:p>
          <a:p>
            <a:pPr algn="just" eaLnBrk="0" fontAlgn="base" hangingPunct="0">
              <a:spcBef>
                <a:spcPct val="0"/>
              </a:spcBef>
              <a:spcAft>
                <a:spcPct val="0"/>
              </a:spcAft>
            </a:pPr>
            <a:r>
              <a:rPr lang="es-EC" b="1" dirty="0" smtClean="0" bmk="">
                <a:ea typeface="Times New Roman" pitchFamily="18" charset="0"/>
                <a:cs typeface="Times New Roman" pitchFamily="18" charset="0"/>
              </a:rPr>
              <a:t>PLC (Controlador lógico programable )</a:t>
            </a:r>
            <a:endParaRPr lang="es-EC" b="1" dirty="0" bmk="">
              <a:ea typeface="Times New Roman" pitchFamily="18" charset="0"/>
              <a:cs typeface="Times New Roman" pitchFamily="18" charset="0"/>
            </a:endParaRPr>
          </a:p>
          <a:p>
            <a:pPr algn="just" eaLnBrk="0" fontAlgn="base" hangingPunct="0">
              <a:spcBef>
                <a:spcPct val="0"/>
              </a:spcBef>
              <a:spcAft>
                <a:spcPct val="0"/>
              </a:spcAft>
            </a:pPr>
            <a:r>
              <a:rPr lang="es-EC" b="1" dirty="0" smtClean="0" bmk="">
                <a:ea typeface="Times New Roman" pitchFamily="18" charset="0"/>
                <a:cs typeface="Times New Roman" pitchFamily="18" charset="0"/>
              </a:rPr>
              <a:t> </a:t>
            </a:r>
            <a:endParaRPr lang="es-EC" b="1" dirty="0" bmk="">
              <a:ea typeface="Times New Roman" pitchFamily="18" charset="0"/>
              <a:cs typeface="Times New Roman" pitchFamily="18" charset="0"/>
            </a:endParaRPr>
          </a:p>
          <a:p>
            <a:pPr eaLnBrk="0" fontAlgn="base" hangingPunct="0">
              <a:spcBef>
                <a:spcPct val="0"/>
              </a:spcBef>
              <a:spcAft>
                <a:spcPct val="0"/>
              </a:spcAft>
            </a:pPr>
            <a:endParaRPr lang="es-EC" dirty="0">
              <a:latin typeface="Arial" pitchFamily="34" charset="0"/>
              <a:cs typeface="Arial" pitchFamily="34" charset="0"/>
            </a:endParaRPr>
          </a:p>
        </p:txBody>
      </p:sp>
      <p:sp>
        <p:nvSpPr>
          <p:cNvPr id="28678" name="Rectangle 6"/>
          <p:cNvSpPr>
            <a:spLocks noChangeArrowheads="1"/>
          </p:cNvSpPr>
          <p:nvPr/>
        </p:nvSpPr>
        <p:spPr bwMode="auto">
          <a:xfrm>
            <a:off x="1524000" y="585402"/>
            <a:ext cx="52642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252413" fontAlgn="base">
              <a:spcBef>
                <a:spcPct val="0"/>
              </a:spcBef>
              <a:spcAft>
                <a:spcPct val="0"/>
              </a:spcAft>
            </a:pPr>
            <a:r>
              <a:rPr lang="es-EC" sz="1200" dirty="0">
                <a:latin typeface="Arial" pitchFamily="34" charset="0"/>
                <a:ea typeface="Times New Roman" pitchFamily="18" charset="0"/>
                <a:cs typeface="Arial" pitchFamily="34" charset="0"/>
              </a:rPr>
              <a:t>. </a:t>
            </a:r>
            <a:endParaRPr lang="es-EC" dirty="0">
              <a:latin typeface="Arial" pitchFamily="34" charset="0"/>
              <a:cs typeface="Arial" pitchFamily="34" charset="0"/>
            </a:endParaRPr>
          </a:p>
        </p:txBody>
      </p:sp>
      <p:pic>
        <p:nvPicPr>
          <p:cNvPr id="5"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6"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2" name="CuadroTexto 1"/>
          <p:cNvSpPr txBox="1"/>
          <p:nvPr/>
        </p:nvSpPr>
        <p:spPr>
          <a:xfrm>
            <a:off x="2621360" y="1389702"/>
            <a:ext cx="3327834" cy="369332"/>
          </a:xfrm>
          <a:prstGeom prst="rect">
            <a:avLst/>
          </a:prstGeom>
          <a:noFill/>
        </p:spPr>
        <p:txBody>
          <a:bodyPr wrap="none" rtlCol="0">
            <a:spAutoFit/>
          </a:bodyPr>
          <a:lstStyle/>
          <a:p>
            <a:pPr marL="285750" indent="-285750">
              <a:buFont typeface="Arial" panose="020B0604020202020204" pitchFamily="34" charset="0"/>
              <a:buChar char="•"/>
            </a:pPr>
            <a:r>
              <a:rPr lang="es-ES" dirty="0" smtClean="0"/>
              <a:t>Allan Bradley -</a:t>
            </a:r>
            <a:r>
              <a:rPr lang="es-ES" dirty="0" err="1" smtClean="0"/>
              <a:t>Micrologix</a:t>
            </a:r>
            <a:r>
              <a:rPr lang="es-ES" dirty="0" smtClean="0"/>
              <a:t> 1100</a:t>
            </a:r>
            <a:endParaRPr lang="es-ES" dirty="0"/>
          </a:p>
        </p:txBody>
      </p:sp>
      <p:pic>
        <p:nvPicPr>
          <p:cNvPr id="10" name="Imagen 9"/>
          <p:cNvPicPr/>
          <p:nvPr/>
        </p:nvPicPr>
        <p:blipFill rotWithShape="1">
          <a:blip r:embed="rId5"/>
          <a:srcRect t="13440"/>
          <a:stretch/>
        </p:blipFill>
        <p:spPr bwMode="auto">
          <a:xfrm>
            <a:off x="2621360" y="2482814"/>
            <a:ext cx="3332497" cy="3411116"/>
          </a:xfrm>
          <a:prstGeom prst="rect">
            <a:avLst/>
          </a:prstGeom>
          <a:ln>
            <a:noFill/>
          </a:ln>
          <a:extLst>
            <a:ext uri="{53640926-AAD7-44D8-BBD7-CCE9431645EC}">
              <a14:shadowObscured xmlns:a14="http://schemas.microsoft.com/office/drawing/2010/main"/>
            </a:ext>
          </a:extLst>
        </p:spPr>
      </p:pic>
      <p:graphicFrame>
        <p:nvGraphicFramePr>
          <p:cNvPr id="14" name="Marcador de contenido 13"/>
          <p:cNvGraphicFramePr>
            <a:graphicFrameLocks noGrp="1"/>
          </p:cNvGraphicFramePr>
          <p:nvPr>
            <p:ph sz="half" idx="2"/>
            <p:extLst>
              <p:ext uri="{D42A27DB-BD31-4B8C-83A1-F6EECF244321}">
                <p14:modId xmlns:p14="http://schemas.microsoft.com/office/powerpoint/2010/main" val="3943626350"/>
              </p:ext>
            </p:extLst>
          </p:nvPr>
        </p:nvGraphicFramePr>
        <p:xfrm>
          <a:off x="4427620" y="1184135"/>
          <a:ext cx="9176084" cy="501109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6" name="CuadroTexto 15"/>
          <p:cNvSpPr txBox="1"/>
          <p:nvPr/>
        </p:nvSpPr>
        <p:spPr>
          <a:xfrm>
            <a:off x="10090293" y="3234429"/>
            <a:ext cx="1155416" cy="646331"/>
          </a:xfrm>
          <a:prstGeom prst="rect">
            <a:avLst/>
          </a:prstGeom>
          <a:noFill/>
        </p:spPr>
        <p:txBody>
          <a:bodyPr wrap="square" rtlCol="0">
            <a:spAutoFit/>
          </a:bodyPr>
          <a:lstStyle/>
          <a:p>
            <a:pPr algn="ctr"/>
            <a:r>
              <a:rPr lang="es-ES" dirty="0" smtClean="0">
                <a:solidFill>
                  <a:schemeClr val="bg1"/>
                </a:solidFill>
              </a:rPr>
              <a:t>Expansión 64 E/S</a:t>
            </a:r>
            <a:endParaRPr lang="es-ES" dirty="0">
              <a:solidFill>
                <a:schemeClr val="bg1"/>
              </a:solidFill>
            </a:endParaRPr>
          </a:p>
        </p:txBody>
      </p:sp>
    </p:spTree>
    <p:extLst>
      <p:ext uri="{BB962C8B-B14F-4D97-AF65-F5344CB8AC3E}">
        <p14:creationId xmlns:p14="http://schemas.microsoft.com/office/powerpoint/2010/main" val="198112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srcRect l="4501" b="5635"/>
          <a:stretch>
            <a:fillRect/>
          </a:stretch>
        </p:blipFill>
        <p:spPr bwMode="auto">
          <a:xfrm>
            <a:off x="1524000" y="710176"/>
            <a:ext cx="5357689" cy="6237312"/>
          </a:xfrm>
          <a:prstGeom prst="rect">
            <a:avLst/>
          </a:prstGeom>
          <a:noFill/>
          <a:ln w="9525">
            <a:noFill/>
            <a:miter lim="800000"/>
            <a:headEnd/>
            <a:tailEnd/>
          </a:ln>
        </p:spPr>
      </p:pic>
      <p:sp>
        <p:nvSpPr>
          <p:cNvPr id="28677" name="Rectangle 5"/>
          <p:cNvSpPr>
            <a:spLocks noChangeArrowheads="1"/>
          </p:cNvSpPr>
          <p:nvPr/>
        </p:nvSpPr>
        <p:spPr bwMode="auto">
          <a:xfrm>
            <a:off x="2207568" y="615171"/>
            <a:ext cx="2332348" cy="1005363"/>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eaLnBrk="0" fontAlgn="base" hangingPunct="0">
              <a:spcBef>
                <a:spcPct val="0"/>
              </a:spcBef>
              <a:spcAft>
                <a:spcPct val="0"/>
              </a:spcAft>
            </a:pPr>
            <a:endParaRPr lang="es-EC" b="1" dirty="0" bmk="">
              <a:ea typeface="Times New Roman" pitchFamily="18" charset="0"/>
              <a:cs typeface="Times New Roman" pitchFamily="18" charset="0"/>
            </a:endParaRPr>
          </a:p>
          <a:p>
            <a:pPr algn="just" eaLnBrk="0" fontAlgn="base" hangingPunct="0">
              <a:spcBef>
                <a:spcPct val="0"/>
              </a:spcBef>
              <a:spcAft>
                <a:spcPct val="0"/>
              </a:spcAft>
            </a:pPr>
            <a:r>
              <a:rPr lang="es-EC" b="1" dirty="0" smtClean="0" bmk="">
                <a:ea typeface="Times New Roman" pitchFamily="18" charset="0"/>
                <a:cs typeface="Times New Roman" pitchFamily="18" charset="0"/>
              </a:rPr>
              <a:t>SENSORES</a:t>
            </a:r>
            <a:endParaRPr lang="es-EC" b="1" dirty="0" bmk="">
              <a:ea typeface="Times New Roman" pitchFamily="18" charset="0"/>
              <a:cs typeface="Times New Roman" pitchFamily="18" charset="0"/>
            </a:endParaRPr>
          </a:p>
          <a:p>
            <a:pPr eaLnBrk="0" fontAlgn="base" hangingPunct="0">
              <a:spcBef>
                <a:spcPct val="0"/>
              </a:spcBef>
              <a:spcAft>
                <a:spcPct val="0"/>
              </a:spcAft>
            </a:pPr>
            <a:endParaRPr lang="es-EC" dirty="0">
              <a:latin typeface="Arial" pitchFamily="34" charset="0"/>
              <a:cs typeface="Arial" pitchFamily="34" charset="0"/>
            </a:endParaRPr>
          </a:p>
        </p:txBody>
      </p:sp>
      <p:sp>
        <p:nvSpPr>
          <p:cNvPr id="28678" name="Rectangle 6"/>
          <p:cNvSpPr>
            <a:spLocks noChangeArrowheads="1"/>
          </p:cNvSpPr>
          <p:nvPr/>
        </p:nvSpPr>
        <p:spPr bwMode="auto">
          <a:xfrm>
            <a:off x="1524000" y="585402"/>
            <a:ext cx="52642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252413" fontAlgn="base">
              <a:spcBef>
                <a:spcPct val="0"/>
              </a:spcBef>
              <a:spcAft>
                <a:spcPct val="0"/>
              </a:spcAft>
            </a:pPr>
            <a:r>
              <a:rPr lang="es-EC" sz="1200" dirty="0">
                <a:latin typeface="Arial" pitchFamily="34" charset="0"/>
                <a:ea typeface="Times New Roman" pitchFamily="18" charset="0"/>
                <a:cs typeface="Arial" pitchFamily="34" charset="0"/>
              </a:rPr>
              <a:t>. </a:t>
            </a:r>
            <a:endParaRPr lang="es-EC" dirty="0">
              <a:latin typeface="Arial" pitchFamily="34" charset="0"/>
              <a:cs typeface="Arial" pitchFamily="34" charset="0"/>
            </a:endParaRPr>
          </a:p>
        </p:txBody>
      </p:sp>
      <p:pic>
        <p:nvPicPr>
          <p:cNvPr id="5"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6"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16" name="CuadroTexto 15"/>
          <p:cNvSpPr txBox="1"/>
          <p:nvPr/>
        </p:nvSpPr>
        <p:spPr>
          <a:xfrm>
            <a:off x="10090293" y="3234429"/>
            <a:ext cx="1155416" cy="646331"/>
          </a:xfrm>
          <a:prstGeom prst="rect">
            <a:avLst/>
          </a:prstGeom>
          <a:noFill/>
        </p:spPr>
        <p:txBody>
          <a:bodyPr wrap="square" rtlCol="0">
            <a:spAutoFit/>
          </a:bodyPr>
          <a:lstStyle/>
          <a:p>
            <a:pPr algn="ctr"/>
            <a:r>
              <a:rPr lang="es-ES" dirty="0" smtClean="0">
                <a:solidFill>
                  <a:schemeClr val="bg1"/>
                </a:solidFill>
              </a:rPr>
              <a:t>Expansión 64 E/S</a:t>
            </a:r>
            <a:endParaRPr lang="es-ES" dirty="0">
              <a:solidFill>
                <a:schemeClr val="bg1"/>
              </a:solidFill>
            </a:endParaRPr>
          </a:p>
        </p:txBody>
      </p:sp>
      <p:graphicFrame>
        <p:nvGraphicFramePr>
          <p:cNvPr id="11" name="Marcador de contenido 10"/>
          <p:cNvGraphicFramePr>
            <a:graphicFrameLocks noGrp="1"/>
          </p:cNvGraphicFramePr>
          <p:nvPr>
            <p:ph sz="half" idx="1"/>
            <p:extLst>
              <p:ext uri="{D42A27DB-BD31-4B8C-83A1-F6EECF244321}">
                <p14:modId xmlns:p14="http://schemas.microsoft.com/office/powerpoint/2010/main" val="353270473"/>
              </p:ext>
            </p:extLst>
          </p:nvPr>
        </p:nvGraphicFramePr>
        <p:xfrm>
          <a:off x="2945904" y="2794011"/>
          <a:ext cx="8165431" cy="29971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7" name="Imagen 16"/>
          <p:cNvPicPr/>
          <p:nvPr/>
        </p:nvPicPr>
        <p:blipFill rotWithShape="1">
          <a:blip r:embed="rId10"/>
          <a:srcRect l="8810" r="9168"/>
          <a:stretch/>
        </p:blipFill>
        <p:spPr bwMode="auto">
          <a:xfrm>
            <a:off x="8598568" y="1187116"/>
            <a:ext cx="2502569" cy="1872046"/>
          </a:xfrm>
          <a:prstGeom prst="rect">
            <a:avLst/>
          </a:prstGeom>
          <a:ln>
            <a:solidFill>
              <a:schemeClr val="tx1"/>
            </a:solidFill>
          </a:ln>
          <a:extLst>
            <a:ext uri="{53640926-AAD7-44D8-BBD7-CCE9431645EC}">
              <a14:shadowObscured xmlns:a14="http://schemas.microsoft.com/office/drawing/2010/main"/>
            </a:ext>
          </a:extLst>
        </p:spPr>
      </p:pic>
      <p:pic>
        <p:nvPicPr>
          <p:cNvPr id="18" name="Imagen 17" descr="Sensor analógico de pH"/>
          <p:cNvPicPr/>
          <p:nvPr/>
        </p:nvPicPr>
        <p:blipFill rotWithShape="1">
          <a:blip r:embed="rId11">
            <a:extLst>
              <a:ext uri="{28A0092B-C50C-407E-A947-70E740481C1C}">
                <a14:useLocalDpi xmlns:a14="http://schemas.microsoft.com/office/drawing/2010/main" val="0"/>
              </a:ext>
            </a:extLst>
          </a:blip>
          <a:srcRect t="22307" b="23333"/>
          <a:stretch/>
        </p:blipFill>
        <p:spPr bwMode="auto">
          <a:xfrm>
            <a:off x="2945904" y="1259572"/>
            <a:ext cx="2508412" cy="1799590"/>
          </a:xfrm>
          <a:prstGeom prst="rect">
            <a:avLst/>
          </a:prstGeom>
          <a:noFill/>
          <a:ln w="12700">
            <a:solidFill>
              <a:schemeClr val="tx1"/>
            </a:solidFill>
          </a:ln>
          <a:extLst>
            <a:ext uri="{53640926-AAD7-44D8-BBD7-CCE9431645EC}">
              <a14:shadowObscured xmlns:a14="http://schemas.microsoft.com/office/drawing/2010/main"/>
            </a:ext>
          </a:extLst>
        </p:spPr>
      </p:pic>
      <p:pic>
        <p:nvPicPr>
          <p:cNvPr id="19" name="Imagen 18"/>
          <p:cNvPicPr/>
          <p:nvPr/>
        </p:nvPicPr>
        <p:blipFill>
          <a:blip r:embed="rId12"/>
          <a:stretch>
            <a:fillRect/>
          </a:stretch>
        </p:blipFill>
        <p:spPr>
          <a:xfrm>
            <a:off x="5791200" y="1187116"/>
            <a:ext cx="2512393" cy="1872046"/>
          </a:xfrm>
          <a:prstGeom prst="rect">
            <a:avLst/>
          </a:prstGeom>
          <a:ln w="12700">
            <a:solidFill>
              <a:schemeClr val="tx1"/>
            </a:solidFill>
          </a:ln>
        </p:spPr>
      </p:pic>
    </p:spTree>
    <p:extLst>
      <p:ext uri="{BB962C8B-B14F-4D97-AF65-F5344CB8AC3E}">
        <p14:creationId xmlns:p14="http://schemas.microsoft.com/office/powerpoint/2010/main" val="305437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ChangeAspect="1" noChangeArrowheads="1"/>
          </p:cNvPicPr>
          <p:nvPr/>
        </p:nvPicPr>
        <p:blipFill>
          <a:blip r:embed="rId2" cstate="print"/>
          <a:srcRect l="4501" b="5635"/>
          <a:stretch>
            <a:fillRect/>
          </a:stretch>
        </p:blipFill>
        <p:spPr bwMode="auto">
          <a:xfrm>
            <a:off x="745948" y="665921"/>
            <a:ext cx="5357689" cy="6237312"/>
          </a:xfrm>
          <a:prstGeom prst="rect">
            <a:avLst/>
          </a:prstGeom>
          <a:noFill/>
          <a:ln w="9525">
            <a:noFill/>
            <a:miter lim="800000"/>
            <a:headEnd/>
            <a:tailEnd/>
          </a:ln>
        </p:spPr>
      </p:pic>
      <p:pic>
        <p:nvPicPr>
          <p:cNvPr id="6" name="Picture 7" descr="C:\Users\Diego\Desktop\LOGO-PRINCIPAL.png"/>
          <p:cNvPicPr>
            <a:picLocks noChangeAspect="1" noChangeArrowheads="1"/>
          </p:cNvPicPr>
          <p:nvPr/>
        </p:nvPicPr>
        <p:blipFill>
          <a:blip r:embed="rId3" cstate="print"/>
          <a:srcRect/>
          <a:stretch>
            <a:fillRect/>
          </a:stretch>
        </p:blipFill>
        <p:spPr bwMode="auto">
          <a:xfrm>
            <a:off x="1164600" y="188640"/>
            <a:ext cx="1835696" cy="477281"/>
          </a:xfrm>
          <a:prstGeom prst="rect">
            <a:avLst/>
          </a:prstGeom>
          <a:noFill/>
        </p:spPr>
      </p:pic>
      <p:pic>
        <p:nvPicPr>
          <p:cNvPr id="7"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2" name="1 Título"/>
          <p:cNvSpPr>
            <a:spLocks noGrp="1"/>
          </p:cNvSpPr>
          <p:nvPr>
            <p:ph type="title"/>
          </p:nvPr>
        </p:nvSpPr>
        <p:spPr>
          <a:xfrm>
            <a:off x="2438401" y="504056"/>
            <a:ext cx="8229600" cy="1143000"/>
          </a:xfrm>
        </p:spPr>
        <p:txBody>
          <a:bodyPr>
            <a:normAutofit/>
          </a:bodyPr>
          <a:lstStyle/>
          <a:p>
            <a:pPr algn="ctr"/>
            <a:r>
              <a:rPr lang="es-EC" b="1" dirty="0" smtClean="0"/>
              <a:t>DISEÑO MECATRÓNICO</a:t>
            </a:r>
            <a:endParaRPr lang="es-EC" b="1" dirty="0"/>
          </a:p>
        </p:txBody>
      </p:sp>
      <p:graphicFrame>
        <p:nvGraphicFramePr>
          <p:cNvPr id="4" name="3 Diagrama"/>
          <p:cNvGraphicFramePr/>
          <p:nvPr>
            <p:extLst>
              <p:ext uri="{D42A27DB-BD31-4B8C-83A1-F6EECF244321}">
                <p14:modId xmlns:p14="http://schemas.microsoft.com/office/powerpoint/2010/main" val="3495588469"/>
              </p:ext>
            </p:extLst>
          </p:nvPr>
        </p:nvGraphicFramePr>
        <p:xfrm>
          <a:off x="953037" y="1196752"/>
          <a:ext cx="10419007" cy="55172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8" name="Conector recto 7"/>
          <p:cNvCxnSpPr/>
          <p:nvPr/>
        </p:nvCxnSpPr>
        <p:spPr>
          <a:xfrm flipH="1" flipV="1">
            <a:off x="3545402" y="2459448"/>
            <a:ext cx="1008175" cy="13251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Conector recto 9"/>
          <p:cNvCxnSpPr/>
          <p:nvPr/>
        </p:nvCxnSpPr>
        <p:spPr>
          <a:xfrm flipH="1" flipV="1">
            <a:off x="2566988" y="4976814"/>
            <a:ext cx="304800" cy="122872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522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srcRect l="4501" b="5635"/>
          <a:stretch>
            <a:fillRect/>
          </a:stretch>
        </p:blipFill>
        <p:spPr bwMode="auto">
          <a:xfrm>
            <a:off x="1524001" y="620688"/>
            <a:ext cx="5357689" cy="6237312"/>
          </a:xfrm>
          <a:prstGeom prst="rect">
            <a:avLst/>
          </a:prstGeom>
          <a:noFill/>
          <a:ln w="9525">
            <a:noFill/>
            <a:miter lim="800000"/>
            <a:headEnd/>
            <a:tailEnd/>
          </a:ln>
        </p:spPr>
      </p:pic>
      <p:sp>
        <p:nvSpPr>
          <p:cNvPr id="28677" name="Rectangle 5"/>
          <p:cNvSpPr>
            <a:spLocks noChangeArrowheads="1"/>
          </p:cNvSpPr>
          <p:nvPr/>
        </p:nvSpPr>
        <p:spPr bwMode="auto">
          <a:xfrm>
            <a:off x="3928211" y="347708"/>
            <a:ext cx="2931381" cy="1282362"/>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eaLnBrk="0" fontAlgn="base" hangingPunct="0">
              <a:spcBef>
                <a:spcPct val="0"/>
              </a:spcBef>
              <a:spcAft>
                <a:spcPct val="0"/>
              </a:spcAft>
            </a:pPr>
            <a:endParaRPr lang="es-EC" b="1" dirty="0" bmk="">
              <a:ea typeface="Times New Roman" pitchFamily="18" charset="0"/>
              <a:cs typeface="Times New Roman" pitchFamily="18" charset="0"/>
            </a:endParaRPr>
          </a:p>
          <a:p>
            <a:pPr algn="just" eaLnBrk="0" fontAlgn="base" hangingPunct="0">
              <a:spcBef>
                <a:spcPct val="0"/>
              </a:spcBef>
              <a:spcAft>
                <a:spcPct val="0"/>
              </a:spcAft>
            </a:pPr>
            <a:r>
              <a:rPr lang="es-EC" b="1" dirty="0" smtClean="0" bmk="">
                <a:ea typeface="Times New Roman" pitchFamily="18" charset="0"/>
                <a:cs typeface="Times New Roman" pitchFamily="18" charset="0"/>
              </a:rPr>
              <a:t>FUNCIONAMIENTO</a:t>
            </a:r>
            <a:endParaRPr lang="es-EC" b="1" dirty="0" bmk="">
              <a:ea typeface="Times New Roman" pitchFamily="18" charset="0"/>
              <a:cs typeface="Times New Roman" pitchFamily="18" charset="0"/>
            </a:endParaRPr>
          </a:p>
          <a:p>
            <a:pPr algn="just" eaLnBrk="0" fontAlgn="base" hangingPunct="0">
              <a:spcBef>
                <a:spcPct val="0"/>
              </a:spcBef>
              <a:spcAft>
                <a:spcPct val="0"/>
              </a:spcAft>
            </a:pPr>
            <a:endParaRPr lang="es-EC" b="1" dirty="0" bmk="">
              <a:ea typeface="Times New Roman" pitchFamily="18" charset="0"/>
              <a:cs typeface="Times New Roman" pitchFamily="18" charset="0"/>
            </a:endParaRPr>
          </a:p>
          <a:p>
            <a:pPr eaLnBrk="0" fontAlgn="base" hangingPunct="0">
              <a:spcBef>
                <a:spcPct val="0"/>
              </a:spcBef>
              <a:spcAft>
                <a:spcPct val="0"/>
              </a:spcAft>
            </a:pPr>
            <a:endParaRPr lang="es-EC" dirty="0">
              <a:latin typeface="Arial" pitchFamily="34" charset="0"/>
              <a:cs typeface="Arial" pitchFamily="34" charset="0"/>
            </a:endParaRPr>
          </a:p>
        </p:txBody>
      </p:sp>
      <p:sp>
        <p:nvSpPr>
          <p:cNvPr id="28678" name="Rectangle 6"/>
          <p:cNvSpPr>
            <a:spLocks noChangeArrowheads="1"/>
          </p:cNvSpPr>
          <p:nvPr/>
        </p:nvSpPr>
        <p:spPr bwMode="auto">
          <a:xfrm>
            <a:off x="1524000" y="585402"/>
            <a:ext cx="52642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252413" fontAlgn="base">
              <a:spcBef>
                <a:spcPct val="0"/>
              </a:spcBef>
              <a:spcAft>
                <a:spcPct val="0"/>
              </a:spcAft>
            </a:pPr>
            <a:r>
              <a:rPr lang="es-EC" sz="1200" dirty="0">
                <a:latin typeface="Arial" pitchFamily="34" charset="0"/>
                <a:ea typeface="Times New Roman" pitchFamily="18" charset="0"/>
                <a:cs typeface="Arial" pitchFamily="34" charset="0"/>
              </a:rPr>
              <a:t>. </a:t>
            </a:r>
            <a:endParaRPr lang="es-EC" dirty="0">
              <a:latin typeface="Arial" pitchFamily="34" charset="0"/>
              <a:cs typeface="Arial" pitchFamily="34" charset="0"/>
            </a:endParaRPr>
          </a:p>
        </p:txBody>
      </p:sp>
      <p:pic>
        <p:nvPicPr>
          <p:cNvPr id="5"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6"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pic>
        <p:nvPicPr>
          <p:cNvPr id="13" name="Imagen 12"/>
          <p:cNvPicPr/>
          <p:nvPr/>
        </p:nvPicPr>
        <p:blipFill>
          <a:blip r:embed="rId5"/>
          <a:stretch>
            <a:fillRect/>
          </a:stretch>
        </p:blipFill>
        <p:spPr>
          <a:xfrm>
            <a:off x="2050426" y="1019764"/>
            <a:ext cx="9951074" cy="5715897"/>
          </a:xfrm>
          <a:prstGeom prst="rect">
            <a:avLst/>
          </a:prstGeom>
        </p:spPr>
      </p:pic>
    </p:spTree>
    <p:extLst>
      <p:ext uri="{BB962C8B-B14F-4D97-AF65-F5344CB8AC3E}">
        <p14:creationId xmlns:p14="http://schemas.microsoft.com/office/powerpoint/2010/main" val="341217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ChangeAspect="1" noChangeArrowheads="1"/>
          </p:cNvPicPr>
          <p:nvPr/>
        </p:nvPicPr>
        <p:blipFill>
          <a:blip r:embed="rId2" cstate="print"/>
          <a:srcRect l="4501" b="5635"/>
          <a:stretch>
            <a:fillRect/>
          </a:stretch>
        </p:blipFill>
        <p:spPr bwMode="auto">
          <a:xfrm>
            <a:off x="321451" y="665921"/>
            <a:ext cx="5357689" cy="6237312"/>
          </a:xfrm>
          <a:prstGeom prst="rect">
            <a:avLst/>
          </a:prstGeom>
          <a:noFill/>
          <a:ln w="9525">
            <a:noFill/>
            <a:miter lim="800000"/>
            <a:headEnd/>
            <a:tailEnd/>
          </a:ln>
        </p:spPr>
      </p:pic>
      <p:pic>
        <p:nvPicPr>
          <p:cNvPr id="6" name="Picture 7" descr="C:\Users\Diego\Desktop\LOGO-PRINCIPAL.png"/>
          <p:cNvPicPr>
            <a:picLocks noChangeAspect="1" noChangeArrowheads="1"/>
          </p:cNvPicPr>
          <p:nvPr/>
        </p:nvPicPr>
        <p:blipFill>
          <a:blip r:embed="rId3" cstate="print"/>
          <a:srcRect/>
          <a:stretch>
            <a:fillRect/>
          </a:stretch>
        </p:blipFill>
        <p:spPr bwMode="auto">
          <a:xfrm>
            <a:off x="1164600" y="188640"/>
            <a:ext cx="1835696" cy="477281"/>
          </a:xfrm>
          <a:prstGeom prst="rect">
            <a:avLst/>
          </a:prstGeom>
          <a:noFill/>
        </p:spPr>
      </p:pic>
      <p:pic>
        <p:nvPicPr>
          <p:cNvPr id="7"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2" name="1 Título"/>
          <p:cNvSpPr>
            <a:spLocks noGrp="1"/>
          </p:cNvSpPr>
          <p:nvPr>
            <p:ph type="title"/>
          </p:nvPr>
        </p:nvSpPr>
        <p:spPr>
          <a:xfrm>
            <a:off x="2438401" y="504056"/>
            <a:ext cx="8229600" cy="1143000"/>
          </a:xfrm>
        </p:spPr>
        <p:txBody>
          <a:bodyPr>
            <a:normAutofit/>
          </a:bodyPr>
          <a:lstStyle/>
          <a:p>
            <a:r>
              <a:rPr lang="es-EC" sz="1800" b="1" dirty="0" smtClean="0"/>
              <a:t>MODULOS DE SEDIMENTACIÓN</a:t>
            </a:r>
            <a:endParaRPr lang="es-EC" sz="1800" b="1" dirty="0"/>
          </a:p>
        </p:txBody>
      </p:sp>
      <p:pic>
        <p:nvPicPr>
          <p:cNvPr id="13" name="Imagen 12"/>
          <p:cNvPicPr>
            <a:picLocks noChangeAspect="1"/>
          </p:cNvPicPr>
          <p:nvPr/>
        </p:nvPicPr>
        <p:blipFill rotWithShape="1">
          <a:blip r:embed="rId5"/>
          <a:srcRect l="1835" t="2143" r="3235"/>
          <a:stretch/>
        </p:blipFill>
        <p:spPr>
          <a:xfrm>
            <a:off x="1509486" y="1596570"/>
            <a:ext cx="6139543" cy="4615543"/>
          </a:xfrm>
          <a:prstGeom prst="rect">
            <a:avLst/>
          </a:prstGeom>
        </p:spPr>
      </p:pic>
      <p:sp>
        <p:nvSpPr>
          <p:cNvPr id="14" name="CuadroTexto 13"/>
          <p:cNvSpPr txBox="1"/>
          <p:nvPr/>
        </p:nvSpPr>
        <p:spPr>
          <a:xfrm>
            <a:off x="8306899" y="2151112"/>
            <a:ext cx="2923949" cy="1815882"/>
          </a:xfrm>
          <a:prstGeom prst="rect">
            <a:avLst/>
          </a:prstGeom>
          <a:noFill/>
        </p:spPr>
        <p:txBody>
          <a:bodyPr wrap="square" rtlCol="0">
            <a:spAutoFit/>
          </a:bodyPr>
          <a:lstStyle/>
          <a:p>
            <a:pPr marL="285750" indent="-285750" algn="just">
              <a:buFont typeface="Arial" panose="020B0604020202020204" pitchFamily="34" charset="0"/>
              <a:buChar char="•"/>
            </a:pPr>
            <a:r>
              <a:rPr lang="es-ES" sz="1400" b="1" dirty="0" smtClean="0"/>
              <a:t>El tiempo 0.5 </a:t>
            </a:r>
            <a:r>
              <a:rPr lang="es-ES" sz="1400" b="1" dirty="0"/>
              <a:t>a 3 horas </a:t>
            </a:r>
            <a:r>
              <a:rPr lang="es-ES" sz="1400" b="1" dirty="0" smtClean="0"/>
              <a:t> es suficiente para remover </a:t>
            </a:r>
            <a:r>
              <a:rPr lang="es-ES" sz="1400" b="1" dirty="0"/>
              <a:t>el 40% al 65% de los </a:t>
            </a:r>
            <a:r>
              <a:rPr lang="es-ES" sz="1400" b="1" dirty="0" smtClean="0"/>
              <a:t>sólidos suspendidos, de  acuerdo a contenido de Jalisco  (Operación y mantenimiento Plantas de tratamiento de aguas residuales municipales).</a:t>
            </a:r>
            <a:endParaRPr lang="es-ES" sz="1400" b="1" dirty="0"/>
          </a:p>
        </p:txBody>
      </p:sp>
    </p:spTree>
    <p:extLst>
      <p:ext uri="{BB962C8B-B14F-4D97-AF65-F5344CB8AC3E}">
        <p14:creationId xmlns:p14="http://schemas.microsoft.com/office/powerpoint/2010/main" val="216448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srcRect l="4501" b="5635"/>
          <a:stretch>
            <a:fillRect/>
          </a:stretch>
        </p:blipFill>
        <p:spPr bwMode="auto">
          <a:xfrm>
            <a:off x="1524001" y="620688"/>
            <a:ext cx="5357689" cy="6237312"/>
          </a:xfrm>
          <a:prstGeom prst="rect">
            <a:avLst/>
          </a:prstGeom>
          <a:noFill/>
          <a:ln w="9525">
            <a:noFill/>
            <a:miter lim="800000"/>
            <a:headEnd/>
            <a:tailEnd/>
          </a:ln>
        </p:spPr>
      </p:pic>
      <p:sp>
        <p:nvSpPr>
          <p:cNvPr id="28677" name="Rectangle 5"/>
          <p:cNvSpPr>
            <a:spLocks noChangeArrowheads="1"/>
          </p:cNvSpPr>
          <p:nvPr/>
        </p:nvSpPr>
        <p:spPr bwMode="auto">
          <a:xfrm>
            <a:off x="3928211" y="347708"/>
            <a:ext cx="2931381" cy="1282362"/>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eaLnBrk="0" fontAlgn="base" hangingPunct="0">
              <a:spcBef>
                <a:spcPct val="0"/>
              </a:spcBef>
              <a:spcAft>
                <a:spcPct val="0"/>
              </a:spcAft>
            </a:pPr>
            <a:endParaRPr lang="es-EC" b="1" dirty="0" bmk="">
              <a:ea typeface="Times New Roman" pitchFamily="18" charset="0"/>
              <a:cs typeface="Times New Roman" pitchFamily="18" charset="0"/>
            </a:endParaRPr>
          </a:p>
          <a:p>
            <a:pPr algn="just" eaLnBrk="0" fontAlgn="base" hangingPunct="0">
              <a:spcBef>
                <a:spcPct val="0"/>
              </a:spcBef>
              <a:spcAft>
                <a:spcPct val="0"/>
              </a:spcAft>
            </a:pPr>
            <a:r>
              <a:rPr lang="es-EC" b="1" dirty="0" smtClean="0" bmk="">
                <a:ea typeface="Times New Roman" pitchFamily="18" charset="0"/>
                <a:cs typeface="Times New Roman" pitchFamily="18" charset="0"/>
              </a:rPr>
              <a:t>LAYOUT DE LA PLANTA</a:t>
            </a:r>
            <a:endParaRPr lang="es-EC" b="1" dirty="0" bmk="">
              <a:ea typeface="Times New Roman" pitchFamily="18" charset="0"/>
              <a:cs typeface="Times New Roman" pitchFamily="18" charset="0"/>
            </a:endParaRPr>
          </a:p>
          <a:p>
            <a:pPr algn="just" eaLnBrk="0" fontAlgn="base" hangingPunct="0">
              <a:spcBef>
                <a:spcPct val="0"/>
              </a:spcBef>
              <a:spcAft>
                <a:spcPct val="0"/>
              </a:spcAft>
            </a:pPr>
            <a:endParaRPr lang="es-EC" b="1" dirty="0" bmk="">
              <a:ea typeface="Times New Roman" pitchFamily="18" charset="0"/>
              <a:cs typeface="Times New Roman" pitchFamily="18" charset="0"/>
            </a:endParaRPr>
          </a:p>
          <a:p>
            <a:pPr eaLnBrk="0" fontAlgn="base" hangingPunct="0">
              <a:spcBef>
                <a:spcPct val="0"/>
              </a:spcBef>
              <a:spcAft>
                <a:spcPct val="0"/>
              </a:spcAft>
            </a:pPr>
            <a:endParaRPr lang="es-EC" dirty="0">
              <a:latin typeface="Arial" pitchFamily="34" charset="0"/>
              <a:cs typeface="Arial" pitchFamily="34" charset="0"/>
            </a:endParaRPr>
          </a:p>
        </p:txBody>
      </p:sp>
      <p:sp>
        <p:nvSpPr>
          <p:cNvPr id="28678" name="Rectangle 6"/>
          <p:cNvSpPr>
            <a:spLocks noChangeArrowheads="1"/>
          </p:cNvSpPr>
          <p:nvPr/>
        </p:nvSpPr>
        <p:spPr bwMode="auto">
          <a:xfrm>
            <a:off x="1524000" y="585402"/>
            <a:ext cx="52642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252413" fontAlgn="base">
              <a:spcBef>
                <a:spcPct val="0"/>
              </a:spcBef>
              <a:spcAft>
                <a:spcPct val="0"/>
              </a:spcAft>
            </a:pPr>
            <a:r>
              <a:rPr lang="es-EC" sz="1200" dirty="0">
                <a:latin typeface="Arial" pitchFamily="34" charset="0"/>
                <a:ea typeface="Times New Roman" pitchFamily="18" charset="0"/>
                <a:cs typeface="Arial" pitchFamily="34" charset="0"/>
              </a:rPr>
              <a:t>. </a:t>
            </a:r>
            <a:endParaRPr lang="es-EC" dirty="0">
              <a:latin typeface="Arial" pitchFamily="34" charset="0"/>
              <a:cs typeface="Arial" pitchFamily="34" charset="0"/>
            </a:endParaRPr>
          </a:p>
        </p:txBody>
      </p:sp>
      <p:pic>
        <p:nvPicPr>
          <p:cNvPr id="5"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6"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pic>
        <p:nvPicPr>
          <p:cNvPr id="8" name="Imagen 7"/>
          <p:cNvPicPr/>
          <p:nvPr/>
        </p:nvPicPr>
        <p:blipFill>
          <a:blip r:embed="rId5"/>
          <a:stretch>
            <a:fillRect/>
          </a:stretch>
        </p:blipFill>
        <p:spPr>
          <a:xfrm>
            <a:off x="2239119" y="1281092"/>
            <a:ext cx="9798206" cy="5324424"/>
          </a:xfrm>
          <a:prstGeom prst="rect">
            <a:avLst/>
          </a:prstGeom>
        </p:spPr>
      </p:pic>
      <p:sp>
        <p:nvSpPr>
          <p:cNvPr id="3" name="CuadroTexto 2"/>
          <p:cNvSpPr txBox="1"/>
          <p:nvPr/>
        </p:nvSpPr>
        <p:spPr>
          <a:xfrm>
            <a:off x="10840348" y="4780548"/>
            <a:ext cx="1351652" cy="2031325"/>
          </a:xfrm>
          <a:prstGeom prst="rect">
            <a:avLst/>
          </a:prstGeom>
          <a:noFill/>
        </p:spPr>
        <p:txBody>
          <a:bodyPr wrap="none" rtlCol="0">
            <a:spAutoFit/>
          </a:bodyPr>
          <a:lstStyle/>
          <a:p>
            <a:pPr marL="285750" indent="-285750">
              <a:buFont typeface="Arial" panose="020B0604020202020204" pitchFamily="34" charset="0"/>
              <a:buChar char="•"/>
            </a:pPr>
            <a:r>
              <a:rPr lang="es-ES" dirty="0" smtClean="0">
                <a:hlinkClick r:id="rId6" action="ppaction://hlinksldjump"/>
              </a:rPr>
              <a:t>Líneas de</a:t>
            </a:r>
          </a:p>
          <a:p>
            <a:r>
              <a:rPr lang="es-ES" dirty="0" smtClean="0">
                <a:hlinkClick r:id="rId6" action="ppaction://hlinksldjump"/>
              </a:rPr>
              <a:t>conexión</a:t>
            </a:r>
            <a:r>
              <a:rPr lang="es-ES" dirty="0" smtClean="0"/>
              <a:t>.</a:t>
            </a:r>
          </a:p>
          <a:p>
            <a:pPr marL="285750" indent="-285750">
              <a:buFont typeface="Arial" panose="020B0604020202020204" pitchFamily="34" charset="0"/>
              <a:buChar char="•"/>
            </a:pPr>
            <a:r>
              <a:rPr lang="es-ES" dirty="0" smtClean="0">
                <a:hlinkClick r:id="rId7" action="ppaction://hlinksldjump"/>
              </a:rPr>
              <a:t>Plano </a:t>
            </a:r>
          </a:p>
          <a:p>
            <a:r>
              <a:rPr lang="es-ES" dirty="0" smtClean="0">
                <a:hlinkClick r:id="rId7" action="ppaction://hlinksldjump"/>
              </a:rPr>
              <a:t>Conjunto</a:t>
            </a:r>
            <a:r>
              <a:rPr lang="es-ES" dirty="0" smtClean="0"/>
              <a:t>.</a:t>
            </a:r>
          </a:p>
          <a:p>
            <a:endParaRPr lang="es-ES" dirty="0" smtClean="0"/>
          </a:p>
          <a:p>
            <a:endParaRPr lang="es-ES" dirty="0" smtClean="0"/>
          </a:p>
          <a:p>
            <a:pPr marL="285750" indent="-285750">
              <a:buFont typeface="Arial" panose="020B0604020202020204" pitchFamily="34" charset="0"/>
              <a:buChar char="•"/>
            </a:pPr>
            <a:endParaRPr lang="es-ES" dirty="0"/>
          </a:p>
        </p:txBody>
      </p:sp>
    </p:spTree>
    <p:extLst>
      <p:ext uri="{BB962C8B-B14F-4D97-AF65-F5344CB8AC3E}">
        <p14:creationId xmlns:p14="http://schemas.microsoft.com/office/powerpoint/2010/main" val="112249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srcRect l="4501" b="5635"/>
          <a:stretch>
            <a:fillRect/>
          </a:stretch>
        </p:blipFill>
        <p:spPr bwMode="auto">
          <a:xfrm>
            <a:off x="123850" y="665922"/>
            <a:ext cx="5357689" cy="6237312"/>
          </a:xfrm>
          <a:prstGeom prst="rect">
            <a:avLst/>
          </a:prstGeom>
          <a:noFill/>
          <a:ln w="9525">
            <a:noFill/>
            <a:miter lim="800000"/>
            <a:headEnd/>
            <a:tailEnd/>
          </a:ln>
        </p:spPr>
      </p:pic>
      <p:sp>
        <p:nvSpPr>
          <p:cNvPr id="28677" name="Rectangle 5"/>
          <p:cNvSpPr>
            <a:spLocks noChangeArrowheads="1"/>
          </p:cNvSpPr>
          <p:nvPr/>
        </p:nvSpPr>
        <p:spPr bwMode="auto">
          <a:xfrm>
            <a:off x="3928211" y="486207"/>
            <a:ext cx="4577160" cy="1005363"/>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eaLnBrk="0" fontAlgn="base" hangingPunct="0">
              <a:spcBef>
                <a:spcPct val="0"/>
              </a:spcBef>
              <a:spcAft>
                <a:spcPct val="0"/>
              </a:spcAft>
            </a:pPr>
            <a:r>
              <a:rPr lang="es-EC" b="1" dirty="0" smtClean="0" bmk="">
                <a:ea typeface="Times New Roman" pitchFamily="18" charset="0"/>
                <a:cs typeface="Times New Roman" pitchFamily="18" charset="0"/>
              </a:rPr>
              <a:t>CÁLCULO DE CONTAMINATES EN AGUA BRUTA</a:t>
            </a:r>
            <a:endParaRPr lang="es-EC" b="1" dirty="0" bmk="">
              <a:ea typeface="Times New Roman" pitchFamily="18" charset="0"/>
              <a:cs typeface="Times New Roman" pitchFamily="18" charset="0"/>
            </a:endParaRPr>
          </a:p>
          <a:p>
            <a:pPr algn="just" eaLnBrk="0" fontAlgn="base" hangingPunct="0">
              <a:spcBef>
                <a:spcPct val="0"/>
              </a:spcBef>
              <a:spcAft>
                <a:spcPct val="0"/>
              </a:spcAft>
            </a:pPr>
            <a:endParaRPr lang="es-EC" b="1" dirty="0" bmk="">
              <a:ea typeface="Times New Roman" pitchFamily="18" charset="0"/>
              <a:cs typeface="Times New Roman" pitchFamily="18" charset="0"/>
            </a:endParaRPr>
          </a:p>
          <a:p>
            <a:pPr eaLnBrk="0" fontAlgn="base" hangingPunct="0">
              <a:spcBef>
                <a:spcPct val="0"/>
              </a:spcBef>
              <a:spcAft>
                <a:spcPct val="0"/>
              </a:spcAft>
            </a:pPr>
            <a:endParaRPr lang="es-EC" dirty="0">
              <a:latin typeface="Arial" pitchFamily="34" charset="0"/>
              <a:cs typeface="Arial" pitchFamily="34" charset="0"/>
            </a:endParaRPr>
          </a:p>
        </p:txBody>
      </p:sp>
      <p:sp>
        <p:nvSpPr>
          <p:cNvPr id="28678" name="Rectangle 6"/>
          <p:cNvSpPr>
            <a:spLocks noChangeArrowheads="1"/>
          </p:cNvSpPr>
          <p:nvPr/>
        </p:nvSpPr>
        <p:spPr bwMode="auto">
          <a:xfrm>
            <a:off x="1524000" y="585402"/>
            <a:ext cx="52642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252413" fontAlgn="base">
              <a:spcBef>
                <a:spcPct val="0"/>
              </a:spcBef>
              <a:spcAft>
                <a:spcPct val="0"/>
              </a:spcAft>
            </a:pPr>
            <a:r>
              <a:rPr lang="es-EC" sz="1200" dirty="0">
                <a:latin typeface="Arial" pitchFamily="34" charset="0"/>
                <a:ea typeface="Times New Roman" pitchFamily="18" charset="0"/>
                <a:cs typeface="Arial" pitchFamily="34" charset="0"/>
              </a:rPr>
              <a:t>. </a:t>
            </a:r>
            <a:endParaRPr lang="es-EC" dirty="0">
              <a:latin typeface="Arial" pitchFamily="34" charset="0"/>
              <a:cs typeface="Arial" pitchFamily="34" charset="0"/>
            </a:endParaRPr>
          </a:p>
        </p:txBody>
      </p:sp>
      <p:pic>
        <p:nvPicPr>
          <p:cNvPr id="5"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6"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pic>
        <p:nvPicPr>
          <p:cNvPr id="9" name="Imagen 8"/>
          <p:cNvPicPr/>
          <p:nvPr/>
        </p:nvPicPr>
        <p:blipFill rotWithShape="1">
          <a:blip r:embed="rId5"/>
          <a:srcRect l="1524" r="3027" b="1807"/>
          <a:stretch/>
        </p:blipFill>
        <p:spPr bwMode="auto">
          <a:xfrm>
            <a:off x="830192" y="1256603"/>
            <a:ext cx="3945007" cy="4592654"/>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2" name="Rectángulo 1"/>
              <p:cNvSpPr/>
              <p:nvPr/>
            </p:nvSpPr>
            <p:spPr>
              <a:xfrm>
                <a:off x="3715657" y="1256603"/>
                <a:ext cx="8215086" cy="8906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ES" sz="1400">
                          <a:latin typeface="Cambria Math" panose="02040503050406030204" pitchFamily="18" charset="0"/>
                        </a:rPr>
                        <m:t>C</m:t>
                      </m:r>
                      <m:r>
                        <m:rPr>
                          <m:sty m:val="p"/>
                        </m:rPr>
                        <a:rPr lang="es-ES" sz="1400" i="0">
                          <a:latin typeface="Cambria Math" panose="02040503050406030204" pitchFamily="18" charset="0"/>
                        </a:rPr>
                        <m:t>oncentraci</m:t>
                      </m:r>
                      <m:r>
                        <a:rPr lang="es-ES" sz="1400" i="0">
                          <a:latin typeface="Cambria Math" panose="02040503050406030204" pitchFamily="18" charset="0"/>
                        </a:rPr>
                        <m:t>ó</m:t>
                      </m:r>
                      <m:r>
                        <m:rPr>
                          <m:sty m:val="p"/>
                        </m:rPr>
                        <a:rPr lang="es-ES" sz="1400" i="0">
                          <a:latin typeface="Cambria Math" panose="02040503050406030204" pitchFamily="18" charset="0"/>
                        </a:rPr>
                        <m:t>n</m:t>
                      </m:r>
                      <m:r>
                        <a:rPr lang="es-ES" sz="1400" i="0">
                          <a:latin typeface="Cambria Math" panose="02040503050406030204" pitchFamily="18" charset="0"/>
                        </a:rPr>
                        <m:t> </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m:rPr>
                                  <m:sty m:val="p"/>
                                </m:rPr>
                                <a:rPr lang="es-ES" sz="1400" i="0">
                                  <a:latin typeface="Cambria Math" panose="02040503050406030204" pitchFamily="18" charset="0"/>
                                </a:rPr>
                                <m:t>mg</m:t>
                              </m:r>
                            </m:num>
                            <m:den>
                              <m:r>
                                <m:rPr>
                                  <m:sty m:val="p"/>
                                </m:rPr>
                                <a:rPr lang="es-ES" sz="1400" i="0">
                                  <a:latin typeface="Cambria Math" panose="02040503050406030204" pitchFamily="18" charset="0"/>
                                </a:rPr>
                                <m:t>l</m:t>
                              </m:r>
                            </m:den>
                          </m:f>
                        </m:e>
                      </m:d>
                      <m:r>
                        <a:rPr lang="es-ES" sz="1400" i="0">
                          <a:latin typeface="Cambria Math" panose="02040503050406030204" pitchFamily="18" charset="0"/>
                        </a:rPr>
                        <m:t>=</m:t>
                      </m:r>
                      <m:f>
                        <m:fPr>
                          <m:ctrlPr>
                            <a:rPr lang="es-ES" sz="1400" i="1">
                              <a:latin typeface="Cambria Math" panose="02040503050406030204" pitchFamily="18" charset="0"/>
                            </a:rPr>
                          </m:ctrlPr>
                        </m:fPr>
                        <m:num>
                          <m:r>
                            <m:rPr>
                              <m:sty m:val="p"/>
                            </m:rPr>
                            <a:rPr lang="es-ES" sz="1400" i="0">
                              <a:latin typeface="Cambria Math" panose="02040503050406030204" pitchFamily="18" charset="0"/>
                            </a:rPr>
                            <m:t>Valores</m:t>
                          </m:r>
                          <m:r>
                            <a:rPr lang="es-ES" sz="1400" i="0">
                              <a:latin typeface="Cambria Math" panose="02040503050406030204" pitchFamily="18" charset="0"/>
                            </a:rPr>
                            <m:t> </m:t>
                          </m:r>
                          <m:r>
                            <m:rPr>
                              <m:sty m:val="p"/>
                            </m:rPr>
                            <a:rPr lang="es-ES" sz="1400" i="0">
                              <a:latin typeface="Cambria Math" panose="02040503050406030204" pitchFamily="18" charset="0"/>
                            </a:rPr>
                            <m:t>Tipicos</m:t>
                          </m:r>
                          <m:r>
                            <a:rPr lang="es-ES" sz="1400" i="0">
                              <a:latin typeface="Cambria Math" panose="02040503050406030204" pitchFamily="18" charset="0"/>
                            </a:rPr>
                            <m:t> </m:t>
                          </m:r>
                          <m:r>
                            <m:rPr>
                              <m:sty m:val="p"/>
                            </m:rPr>
                            <a:rPr lang="es-ES" sz="1400" i="0">
                              <a:latin typeface="Cambria Math" panose="02040503050406030204" pitchFamily="18" charset="0"/>
                            </a:rPr>
                            <m:t>C</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m:rPr>
                                      <m:sty m:val="p"/>
                                    </m:rPr>
                                    <a:rPr lang="es-ES" sz="1400" i="0">
                                      <a:latin typeface="Cambria Math" panose="02040503050406030204" pitchFamily="18" charset="0"/>
                                    </a:rPr>
                                    <m:t>g</m:t>
                                  </m:r>
                                </m:num>
                                <m:den>
                                  <m:r>
                                    <m:rPr>
                                      <m:sty m:val="p"/>
                                    </m:rPr>
                                    <a:rPr lang="es-ES" sz="1400" i="0">
                                      <a:latin typeface="Cambria Math" panose="02040503050406030204" pitchFamily="18" charset="0"/>
                                    </a:rPr>
                                    <m:t>h</m:t>
                                  </m:r>
                                  <m:r>
                                    <a:rPr lang="es-ES" sz="1400" i="0">
                                      <a:latin typeface="Cambria Math" panose="02040503050406030204" pitchFamily="18" charset="0"/>
                                    </a:rPr>
                                    <m:t>.</m:t>
                                  </m:r>
                                  <m:r>
                                    <m:rPr>
                                      <m:sty m:val="p"/>
                                    </m:rPr>
                                    <a:rPr lang="es-ES" sz="1400" i="0">
                                      <a:latin typeface="Cambria Math" panose="02040503050406030204" pitchFamily="18" charset="0"/>
                                    </a:rPr>
                                    <m:t>e</m:t>
                                  </m:r>
                                  <m:r>
                                    <a:rPr lang="es-ES" sz="1400" i="0">
                                      <a:latin typeface="Cambria Math" panose="02040503050406030204" pitchFamily="18" charset="0"/>
                                    </a:rPr>
                                    <m:t>∗</m:t>
                                  </m:r>
                                  <m:r>
                                    <m:rPr>
                                      <m:sty m:val="p"/>
                                    </m:rPr>
                                    <a:rPr lang="es-ES" sz="1400" i="0">
                                      <a:latin typeface="Cambria Math" panose="02040503050406030204" pitchFamily="18" charset="0"/>
                                    </a:rPr>
                                    <m:t>d</m:t>
                                  </m:r>
                                </m:den>
                              </m:f>
                            </m:e>
                          </m:d>
                          <m:r>
                            <a:rPr lang="es-ES" sz="1400" i="0">
                              <a:latin typeface="Cambria Math" panose="02040503050406030204" pitchFamily="18" charset="0"/>
                            </a:rPr>
                            <m:t>∗1000</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m:rPr>
                                      <m:sty m:val="p"/>
                                    </m:rPr>
                                    <a:rPr lang="es-ES" sz="1400" i="0">
                                      <a:latin typeface="Cambria Math" panose="02040503050406030204" pitchFamily="18" charset="0"/>
                                    </a:rPr>
                                    <m:t>mg</m:t>
                                  </m:r>
                                </m:num>
                                <m:den>
                                  <m:r>
                                    <m:rPr>
                                      <m:sty m:val="p"/>
                                    </m:rPr>
                                    <a:rPr lang="es-ES" sz="1400" i="0">
                                      <a:latin typeface="Cambria Math" panose="02040503050406030204" pitchFamily="18" charset="0"/>
                                    </a:rPr>
                                    <m:t>g</m:t>
                                  </m:r>
                                </m:den>
                              </m:f>
                            </m:e>
                          </m:d>
                        </m:num>
                        <m:den>
                          <m:r>
                            <m:rPr>
                              <m:sty m:val="p"/>
                            </m:rPr>
                            <a:rPr lang="es-ES" sz="1400" i="0">
                              <a:latin typeface="Cambria Math" panose="02040503050406030204" pitchFamily="18" charset="0"/>
                            </a:rPr>
                            <m:t>Dotaci</m:t>
                          </m:r>
                          <m:r>
                            <a:rPr lang="es-ES" sz="1400" i="0">
                              <a:latin typeface="Cambria Math" panose="02040503050406030204" pitchFamily="18" charset="0"/>
                            </a:rPr>
                            <m:t>ó</m:t>
                          </m:r>
                          <m:r>
                            <m:rPr>
                              <m:sty m:val="p"/>
                            </m:rPr>
                            <a:rPr lang="es-ES" sz="1400" i="0">
                              <a:latin typeface="Cambria Math" panose="02040503050406030204" pitchFamily="18" charset="0"/>
                            </a:rPr>
                            <m:t>n</m:t>
                          </m:r>
                          <m:r>
                            <a:rPr lang="es-ES" sz="1400" i="0">
                              <a:latin typeface="Cambria Math" panose="02040503050406030204" pitchFamily="18" charset="0"/>
                            </a:rPr>
                            <m:t> </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m:rPr>
                                      <m:sty m:val="p"/>
                                    </m:rPr>
                                    <a:rPr lang="es-ES" sz="1400" i="0">
                                      <a:latin typeface="Cambria Math" panose="02040503050406030204" pitchFamily="18" charset="0"/>
                                    </a:rPr>
                                    <m:t>l</m:t>
                                  </m:r>
                                </m:num>
                                <m:den>
                                  <m:r>
                                    <m:rPr>
                                      <m:sty m:val="p"/>
                                    </m:rPr>
                                    <a:rPr lang="es-ES" sz="1400" i="0">
                                      <a:latin typeface="Cambria Math" panose="02040503050406030204" pitchFamily="18" charset="0"/>
                                    </a:rPr>
                                    <m:t>h</m:t>
                                  </m:r>
                                  <m:r>
                                    <a:rPr lang="es-ES" sz="1400" i="0">
                                      <a:latin typeface="Cambria Math" panose="02040503050406030204" pitchFamily="18" charset="0"/>
                                    </a:rPr>
                                    <m:t>.</m:t>
                                  </m:r>
                                  <m:r>
                                    <m:rPr>
                                      <m:sty m:val="p"/>
                                    </m:rPr>
                                    <a:rPr lang="es-ES" sz="1400" i="0">
                                      <a:latin typeface="Cambria Math" panose="02040503050406030204" pitchFamily="18" charset="0"/>
                                    </a:rPr>
                                    <m:t>e</m:t>
                                  </m:r>
                                  <m:r>
                                    <a:rPr lang="es-ES" sz="1400" i="0">
                                      <a:latin typeface="Cambria Math" panose="02040503050406030204" pitchFamily="18" charset="0"/>
                                    </a:rPr>
                                    <m:t>∗</m:t>
                                  </m:r>
                                  <m:r>
                                    <m:rPr>
                                      <m:sty m:val="p"/>
                                    </m:rPr>
                                    <a:rPr lang="es-ES" sz="1400" i="0">
                                      <a:latin typeface="Cambria Math" panose="02040503050406030204" pitchFamily="18" charset="0"/>
                                    </a:rPr>
                                    <m:t>d</m:t>
                                  </m:r>
                                  <m:r>
                                    <a:rPr lang="es-ES" sz="1400" i="0">
                                      <a:latin typeface="Cambria Math" panose="02040503050406030204" pitchFamily="18" charset="0"/>
                                    </a:rPr>
                                    <m:t>í</m:t>
                                  </m:r>
                                  <m:r>
                                    <m:rPr>
                                      <m:sty m:val="p"/>
                                    </m:rPr>
                                    <a:rPr lang="es-ES" sz="1400" i="0">
                                      <a:latin typeface="Cambria Math" panose="02040503050406030204" pitchFamily="18" charset="0"/>
                                    </a:rPr>
                                    <m:t>a</m:t>
                                  </m:r>
                                  <m:r>
                                    <a:rPr lang="es-ES" sz="1400" i="0">
                                      <a:latin typeface="Cambria Math" panose="02040503050406030204" pitchFamily="18" charset="0"/>
                                    </a:rPr>
                                    <m:t> </m:t>
                                  </m:r>
                                </m:den>
                              </m:f>
                            </m:e>
                          </m:d>
                        </m:den>
                      </m:f>
                    </m:oMath>
                  </m:oMathPara>
                </a14:m>
                <a:endParaRPr lang="es-ES" sz="1400" dirty="0"/>
              </a:p>
            </p:txBody>
          </p:sp>
        </mc:Choice>
        <mc:Fallback xmlns="">
          <p:sp>
            <p:nvSpPr>
              <p:cNvPr id="2" name="Rectángulo 1"/>
              <p:cNvSpPr>
                <a:spLocks noRot="1" noChangeAspect="1" noMove="1" noResize="1" noEditPoints="1" noAdjustHandles="1" noChangeArrowheads="1" noChangeShapeType="1" noTextEdit="1"/>
              </p:cNvSpPr>
              <p:nvPr/>
            </p:nvSpPr>
            <p:spPr>
              <a:xfrm>
                <a:off x="3715657" y="1256603"/>
                <a:ext cx="8215086" cy="890628"/>
              </a:xfrm>
              <a:prstGeom prst="rect">
                <a:avLst/>
              </a:prstGeom>
              <a:blipFill rotWithShape="0">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5167086" y="2221428"/>
                <a:ext cx="5239657" cy="83138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ES" sz="1400">
                          <a:latin typeface="Cambria Math" panose="02040503050406030204" pitchFamily="18" charset="0"/>
                        </a:rPr>
                        <m:t>C</m:t>
                      </m:r>
                      <m:r>
                        <m:rPr>
                          <m:sty m:val="p"/>
                        </m:rPr>
                        <a:rPr lang="es-ES" sz="1400" i="0">
                          <a:latin typeface="Cambria Math" panose="02040503050406030204" pitchFamily="18" charset="0"/>
                        </a:rPr>
                        <m:t>arga</m:t>
                      </m:r>
                      <m:r>
                        <a:rPr lang="es-ES" sz="1400" i="0">
                          <a:latin typeface="Cambria Math" panose="02040503050406030204" pitchFamily="18" charset="0"/>
                        </a:rPr>
                        <m:t> </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m:rPr>
                                  <m:sty m:val="p"/>
                                </m:rPr>
                                <a:rPr lang="es-ES" sz="1400" i="0">
                                  <a:latin typeface="Cambria Math" panose="02040503050406030204" pitchFamily="18" charset="0"/>
                                </a:rPr>
                                <m:t>kg</m:t>
                              </m:r>
                            </m:num>
                            <m:den>
                              <m:r>
                                <m:rPr>
                                  <m:sty m:val="p"/>
                                </m:rPr>
                                <a:rPr lang="es-ES" sz="1400" i="0">
                                  <a:latin typeface="Cambria Math" panose="02040503050406030204" pitchFamily="18" charset="0"/>
                                </a:rPr>
                                <m:t>d</m:t>
                              </m:r>
                              <m:r>
                                <a:rPr lang="es-ES" sz="1400" i="0">
                                  <a:latin typeface="Cambria Math" panose="02040503050406030204" pitchFamily="18" charset="0"/>
                                </a:rPr>
                                <m:t>í</m:t>
                              </m:r>
                              <m:r>
                                <m:rPr>
                                  <m:sty m:val="p"/>
                                </m:rPr>
                                <a:rPr lang="es-ES" sz="1400" i="0">
                                  <a:latin typeface="Cambria Math" panose="02040503050406030204" pitchFamily="18" charset="0"/>
                                </a:rPr>
                                <m:t>a</m:t>
                              </m:r>
                            </m:den>
                          </m:f>
                        </m:e>
                      </m:d>
                      <m:r>
                        <a:rPr lang="es-ES" sz="1400" i="0">
                          <a:latin typeface="Cambria Math" panose="02040503050406030204" pitchFamily="18" charset="0"/>
                        </a:rPr>
                        <m:t>=</m:t>
                      </m:r>
                      <m:f>
                        <m:fPr>
                          <m:ctrlPr>
                            <a:rPr lang="es-ES" sz="1400" i="1">
                              <a:latin typeface="Cambria Math" panose="02040503050406030204" pitchFamily="18" charset="0"/>
                            </a:rPr>
                          </m:ctrlPr>
                        </m:fPr>
                        <m:num>
                          <m:d>
                            <m:dPr>
                              <m:begChr m:val=""/>
                              <m:ctrlPr>
                                <a:rPr lang="es-ES" sz="1400" i="1">
                                  <a:latin typeface="Cambria Math" panose="02040503050406030204" pitchFamily="18" charset="0"/>
                                </a:rPr>
                              </m:ctrlPr>
                            </m:dPr>
                            <m:e>
                              <m:r>
                                <m:rPr>
                                  <m:sty m:val="p"/>
                                </m:rPr>
                                <a:rPr lang="es-ES" sz="1400" i="0">
                                  <a:latin typeface="Cambria Math" panose="02040503050406030204" pitchFamily="18" charset="0"/>
                                </a:rPr>
                                <m:t>Valores</m:t>
                              </m:r>
                              <m:r>
                                <a:rPr lang="es-ES" sz="1400" i="0">
                                  <a:latin typeface="Cambria Math" panose="02040503050406030204" pitchFamily="18" charset="0"/>
                                </a:rPr>
                                <m:t> </m:t>
                              </m:r>
                              <m:r>
                                <m:rPr>
                                  <m:sty m:val="p"/>
                                </m:rPr>
                                <a:rPr lang="es-ES" sz="1400" i="0">
                                  <a:latin typeface="Cambria Math" panose="02040503050406030204" pitchFamily="18" charset="0"/>
                                </a:rPr>
                                <m:t>T</m:t>
                              </m:r>
                              <m:r>
                                <a:rPr lang="es-ES" sz="1400" i="0">
                                  <a:latin typeface="Cambria Math" panose="02040503050406030204" pitchFamily="18" charset="0"/>
                                </a:rPr>
                                <m:t>í</m:t>
                              </m:r>
                              <m:r>
                                <m:rPr>
                                  <m:sty m:val="p"/>
                                </m:rPr>
                                <a:rPr lang="es-ES" sz="1400" i="0">
                                  <a:latin typeface="Cambria Math" panose="02040503050406030204" pitchFamily="18" charset="0"/>
                                </a:rPr>
                                <m:t>picos</m:t>
                              </m:r>
                              <m:r>
                                <a:rPr lang="es-ES" sz="1400" i="0">
                                  <a:latin typeface="Cambria Math" panose="02040503050406030204" pitchFamily="18" charset="0"/>
                                </a:rPr>
                                <m:t> </m:t>
                              </m:r>
                              <m:r>
                                <m:rPr>
                                  <m:sty m:val="p"/>
                                </m:rPr>
                                <a:rPr lang="es-ES" sz="1400" i="0">
                                  <a:latin typeface="Cambria Math" panose="02040503050406030204" pitchFamily="18" charset="0"/>
                                </a:rPr>
                                <m:t>C</m:t>
                              </m:r>
                              <m:r>
                                <a:rPr lang="es-ES" sz="1400" i="0">
                                  <a:latin typeface="Cambria Math" panose="02040503050406030204" pitchFamily="18" charset="0"/>
                                </a:rPr>
                                <m:t> </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m:rPr>
                                          <m:sty m:val="p"/>
                                        </m:rPr>
                                        <a:rPr lang="es-ES" sz="1400" i="0">
                                          <a:latin typeface="Cambria Math" panose="02040503050406030204" pitchFamily="18" charset="0"/>
                                        </a:rPr>
                                        <m:t>g</m:t>
                                      </m:r>
                                    </m:num>
                                    <m:den>
                                      <m:r>
                                        <m:rPr>
                                          <m:sty m:val="p"/>
                                        </m:rPr>
                                        <a:rPr lang="es-ES" sz="1400" i="0">
                                          <a:latin typeface="Cambria Math" panose="02040503050406030204" pitchFamily="18" charset="0"/>
                                        </a:rPr>
                                        <m:t>h</m:t>
                                      </m:r>
                                      <m:r>
                                        <a:rPr lang="es-ES" sz="1400" i="0">
                                          <a:latin typeface="Cambria Math" panose="02040503050406030204" pitchFamily="18" charset="0"/>
                                        </a:rPr>
                                        <m:t>.</m:t>
                                      </m:r>
                                      <m:r>
                                        <m:rPr>
                                          <m:sty m:val="p"/>
                                        </m:rPr>
                                        <a:rPr lang="es-ES" sz="1400" i="0">
                                          <a:latin typeface="Cambria Math" panose="02040503050406030204" pitchFamily="18" charset="0"/>
                                        </a:rPr>
                                        <m:t>e</m:t>
                                      </m:r>
                                      <m:r>
                                        <a:rPr lang="es-ES" sz="1400" i="0">
                                          <a:latin typeface="Cambria Math" panose="02040503050406030204" pitchFamily="18" charset="0"/>
                                        </a:rPr>
                                        <m:t>∗</m:t>
                                      </m:r>
                                      <m:r>
                                        <m:rPr>
                                          <m:sty m:val="p"/>
                                        </m:rPr>
                                        <a:rPr lang="es-ES" sz="1400" i="0">
                                          <a:latin typeface="Cambria Math" panose="02040503050406030204" pitchFamily="18" charset="0"/>
                                        </a:rPr>
                                        <m:t>d</m:t>
                                      </m:r>
                                      <m:r>
                                        <a:rPr lang="es-ES" sz="1400" i="0">
                                          <a:latin typeface="Cambria Math" panose="02040503050406030204" pitchFamily="18" charset="0"/>
                                        </a:rPr>
                                        <m:t>í</m:t>
                                      </m:r>
                                      <m:r>
                                        <m:rPr>
                                          <m:sty m:val="p"/>
                                        </m:rPr>
                                        <a:rPr lang="es-ES" sz="1400" i="0">
                                          <a:latin typeface="Cambria Math" panose="02040503050406030204" pitchFamily="18" charset="0"/>
                                        </a:rPr>
                                        <m:t>a</m:t>
                                      </m:r>
                                    </m:den>
                                  </m:f>
                                </m:e>
                              </m:d>
                              <m:r>
                                <a:rPr lang="es-ES" sz="1400" i="0">
                                  <a:latin typeface="Cambria Math" panose="02040503050406030204" pitchFamily="18" charset="0"/>
                                </a:rPr>
                                <m:t>∗</m:t>
                              </m:r>
                              <m:r>
                                <m:rPr>
                                  <m:sty m:val="p"/>
                                </m:rPr>
                                <a:rPr lang="es-ES" sz="1400" i="0">
                                  <a:latin typeface="Cambria Math" panose="02040503050406030204" pitchFamily="18" charset="0"/>
                                </a:rPr>
                                <m:t>Poblaci</m:t>
                              </m:r>
                              <m:r>
                                <a:rPr lang="es-ES" sz="1400" i="0">
                                  <a:latin typeface="Cambria Math" panose="02040503050406030204" pitchFamily="18" charset="0"/>
                                </a:rPr>
                                <m:t>ó</m:t>
                              </m:r>
                              <m:r>
                                <m:rPr>
                                  <m:sty m:val="p"/>
                                </m:rPr>
                                <a:rPr lang="es-ES" sz="1400" i="0">
                                  <a:latin typeface="Cambria Math" panose="02040503050406030204" pitchFamily="18" charset="0"/>
                                </a:rPr>
                                <m:t>n</m:t>
                              </m:r>
                              <m:r>
                                <a:rPr lang="es-ES" sz="1400" i="0">
                                  <a:latin typeface="Cambria Math" panose="02040503050406030204" pitchFamily="18" charset="0"/>
                                </a:rPr>
                                <m:t> (</m:t>
                              </m:r>
                              <m:r>
                                <m:rPr>
                                  <m:sty m:val="p"/>
                                </m:rPr>
                                <a:rPr lang="es-ES" sz="1400" i="0">
                                  <a:latin typeface="Cambria Math" panose="02040503050406030204" pitchFamily="18" charset="0"/>
                                </a:rPr>
                                <m:t>h</m:t>
                              </m:r>
                              <m:r>
                                <a:rPr lang="es-ES" sz="1400" i="0">
                                  <a:latin typeface="Cambria Math" panose="02040503050406030204" pitchFamily="18" charset="0"/>
                                </a:rPr>
                                <m:t>.</m:t>
                              </m:r>
                              <m:r>
                                <m:rPr>
                                  <m:sty m:val="p"/>
                                </m:rPr>
                                <a:rPr lang="es-ES" sz="1400" i="0">
                                  <a:latin typeface="Cambria Math" panose="02040503050406030204" pitchFamily="18" charset="0"/>
                                </a:rPr>
                                <m:t>e</m:t>
                              </m:r>
                            </m:e>
                          </m:d>
                        </m:num>
                        <m:den>
                          <m:r>
                            <a:rPr lang="es-ES" sz="1400" i="0">
                              <a:latin typeface="Cambria Math" panose="02040503050406030204" pitchFamily="18" charset="0"/>
                            </a:rPr>
                            <m:t>1000 </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m:rPr>
                                      <m:sty m:val="p"/>
                                    </m:rPr>
                                    <a:rPr lang="es-ES" sz="1400" i="0">
                                      <a:latin typeface="Cambria Math" panose="02040503050406030204" pitchFamily="18" charset="0"/>
                                    </a:rPr>
                                    <m:t>g</m:t>
                                  </m:r>
                                </m:num>
                                <m:den>
                                  <m:r>
                                    <m:rPr>
                                      <m:sty m:val="p"/>
                                    </m:rPr>
                                    <a:rPr lang="es-ES" sz="1400" i="0">
                                      <a:latin typeface="Cambria Math" panose="02040503050406030204" pitchFamily="18" charset="0"/>
                                    </a:rPr>
                                    <m:t>kg</m:t>
                                  </m:r>
                                </m:den>
                              </m:f>
                            </m:e>
                          </m:d>
                        </m:den>
                      </m:f>
                    </m:oMath>
                  </m:oMathPara>
                </a14:m>
                <a:endParaRPr lang="es-ES" sz="1400" dirty="0"/>
              </a:p>
            </p:txBody>
          </p:sp>
        </mc:Choice>
        <mc:Fallback xmlns="">
          <p:sp>
            <p:nvSpPr>
              <p:cNvPr id="7" name="Rectángulo 6"/>
              <p:cNvSpPr>
                <a:spLocks noRot="1" noChangeAspect="1" noMove="1" noResize="1" noEditPoints="1" noAdjustHandles="1" noChangeArrowheads="1" noChangeShapeType="1" noTextEdit="1"/>
              </p:cNvSpPr>
              <p:nvPr/>
            </p:nvSpPr>
            <p:spPr>
              <a:xfrm>
                <a:off x="5167086" y="2221428"/>
                <a:ext cx="5239657" cy="831381"/>
              </a:xfrm>
              <a:prstGeom prst="rect">
                <a:avLst/>
              </a:prstGeom>
              <a:blipFill rotWithShape="0">
                <a:blip r:embed="rId7"/>
                <a:stretch>
                  <a:fillRect/>
                </a:stretch>
              </a:blipFill>
            </p:spPr>
            <p:txBody>
              <a:bodyPr/>
              <a:lstStyle/>
              <a:p>
                <a:r>
                  <a:rPr lang="es-ES">
                    <a:noFill/>
                  </a:rPr>
                  <a:t> </a:t>
                </a:r>
              </a:p>
            </p:txBody>
          </p:sp>
        </mc:Fallback>
      </mc:AlternateContent>
      <p:sp>
        <p:nvSpPr>
          <p:cNvPr id="10" name="CuadroTexto 9"/>
          <p:cNvSpPr txBox="1"/>
          <p:nvPr/>
        </p:nvSpPr>
        <p:spPr>
          <a:xfrm>
            <a:off x="5481539" y="3367314"/>
            <a:ext cx="2143664" cy="307777"/>
          </a:xfrm>
          <a:prstGeom prst="rect">
            <a:avLst/>
          </a:prstGeom>
          <a:noFill/>
        </p:spPr>
        <p:txBody>
          <a:bodyPr wrap="none" rtlCol="0">
            <a:spAutoFit/>
          </a:bodyPr>
          <a:lstStyle/>
          <a:p>
            <a:r>
              <a:rPr lang="es-ES" sz="1400" dirty="0" smtClean="0"/>
              <a:t>Ejemplo de cálculo de DBO</a:t>
            </a:r>
            <a:endParaRPr lang="es-ES" sz="1400" dirty="0"/>
          </a:p>
        </p:txBody>
      </p:sp>
      <mc:AlternateContent xmlns:mc="http://schemas.openxmlformats.org/markup-compatibility/2006" xmlns:a14="http://schemas.microsoft.com/office/drawing/2010/main">
        <mc:Choice Requires="a14">
          <p:sp>
            <p:nvSpPr>
              <p:cNvPr id="11" name="Rectángulo 10"/>
              <p:cNvSpPr/>
              <p:nvPr/>
            </p:nvSpPr>
            <p:spPr>
              <a:xfrm>
                <a:off x="7985811" y="3166862"/>
                <a:ext cx="3667094" cy="8313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1400" b="0" i="0" smtClean="0">
                          <a:latin typeface="Cambria Math" panose="02040503050406030204" pitchFamily="18" charset="0"/>
                        </a:rPr>
                        <m:t>C</m:t>
                      </m:r>
                      <m:r>
                        <m:rPr>
                          <m:sty m:val="p"/>
                        </m:rPr>
                        <a:rPr lang="es-ES" sz="1400">
                          <a:latin typeface="Cambria Math" panose="02040503050406030204" pitchFamily="18" charset="0"/>
                        </a:rPr>
                        <m:t>a</m:t>
                      </m:r>
                      <m:r>
                        <m:rPr>
                          <m:sty m:val="p"/>
                        </m:rPr>
                        <a:rPr lang="es-ES" sz="1400" i="0">
                          <a:latin typeface="Cambria Math" panose="02040503050406030204" pitchFamily="18" charset="0"/>
                        </a:rPr>
                        <m:t>rga</m:t>
                      </m:r>
                      <m:r>
                        <a:rPr lang="es-ES" sz="1400" i="0">
                          <a:latin typeface="Cambria Math" panose="02040503050406030204" pitchFamily="18" charset="0"/>
                        </a:rPr>
                        <m:t> </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m:rPr>
                                  <m:sty m:val="p"/>
                                </m:rPr>
                                <a:rPr lang="es-ES" sz="1400" i="0">
                                  <a:latin typeface="Cambria Math" panose="02040503050406030204" pitchFamily="18" charset="0"/>
                                </a:rPr>
                                <m:t>kg</m:t>
                              </m:r>
                            </m:num>
                            <m:den>
                              <m:r>
                                <m:rPr>
                                  <m:sty m:val="p"/>
                                </m:rPr>
                                <a:rPr lang="es-ES" sz="1400" i="0">
                                  <a:latin typeface="Cambria Math" panose="02040503050406030204" pitchFamily="18" charset="0"/>
                                </a:rPr>
                                <m:t>d</m:t>
                              </m:r>
                              <m:r>
                                <a:rPr lang="es-ES" sz="1400" i="0">
                                  <a:latin typeface="Cambria Math" panose="02040503050406030204" pitchFamily="18" charset="0"/>
                                </a:rPr>
                                <m:t>í</m:t>
                              </m:r>
                              <m:r>
                                <m:rPr>
                                  <m:sty m:val="p"/>
                                </m:rPr>
                                <a:rPr lang="es-ES" sz="1400" i="0">
                                  <a:latin typeface="Cambria Math" panose="02040503050406030204" pitchFamily="18" charset="0"/>
                                </a:rPr>
                                <m:t>a</m:t>
                              </m:r>
                            </m:den>
                          </m:f>
                        </m:e>
                      </m:d>
                      <m:r>
                        <a:rPr lang="es-ES" sz="1400" i="0">
                          <a:latin typeface="Cambria Math" panose="02040503050406030204" pitchFamily="18" charset="0"/>
                        </a:rPr>
                        <m:t>=</m:t>
                      </m:r>
                      <m:f>
                        <m:fPr>
                          <m:ctrlPr>
                            <a:rPr lang="es-ES" sz="1400" i="1">
                              <a:latin typeface="Cambria Math" panose="02040503050406030204" pitchFamily="18" charset="0"/>
                            </a:rPr>
                          </m:ctrlPr>
                        </m:fPr>
                        <m:num>
                          <m:d>
                            <m:dPr>
                              <m:begChr m:val=""/>
                              <m:ctrlPr>
                                <a:rPr lang="es-ES" sz="1400" i="1">
                                  <a:latin typeface="Cambria Math" panose="02040503050406030204" pitchFamily="18" charset="0"/>
                                </a:rPr>
                              </m:ctrlPr>
                            </m:dPr>
                            <m:e>
                              <m:r>
                                <a:rPr lang="es-ES" sz="1400" i="0">
                                  <a:latin typeface="Cambria Math" panose="02040503050406030204" pitchFamily="18" charset="0"/>
                                </a:rPr>
                                <m:t>75(</m:t>
                              </m:r>
                              <m:f>
                                <m:fPr>
                                  <m:ctrlPr>
                                    <a:rPr lang="es-ES" sz="1400" i="1">
                                      <a:latin typeface="Cambria Math" panose="02040503050406030204" pitchFamily="18" charset="0"/>
                                    </a:rPr>
                                  </m:ctrlPr>
                                </m:fPr>
                                <m:num>
                                  <m:r>
                                    <m:rPr>
                                      <m:sty m:val="p"/>
                                    </m:rPr>
                                    <a:rPr lang="es-ES" sz="1400" i="0">
                                      <a:latin typeface="Cambria Math" panose="02040503050406030204" pitchFamily="18" charset="0"/>
                                    </a:rPr>
                                    <m:t>g</m:t>
                                  </m:r>
                                </m:num>
                                <m:den>
                                  <m:r>
                                    <m:rPr>
                                      <m:sty m:val="p"/>
                                    </m:rPr>
                                    <a:rPr lang="es-ES" sz="1400" i="0">
                                      <a:latin typeface="Cambria Math" panose="02040503050406030204" pitchFamily="18" charset="0"/>
                                    </a:rPr>
                                    <m:t>h</m:t>
                                  </m:r>
                                  <m:r>
                                    <a:rPr lang="es-ES" sz="1400" i="0">
                                      <a:latin typeface="Cambria Math" panose="02040503050406030204" pitchFamily="18" charset="0"/>
                                    </a:rPr>
                                    <m:t>.</m:t>
                                  </m:r>
                                  <m:r>
                                    <m:rPr>
                                      <m:sty m:val="p"/>
                                    </m:rPr>
                                    <a:rPr lang="es-ES" sz="1400" i="0">
                                      <a:latin typeface="Cambria Math" panose="02040503050406030204" pitchFamily="18" charset="0"/>
                                    </a:rPr>
                                    <m:t>e</m:t>
                                  </m:r>
                                  <m:r>
                                    <a:rPr lang="es-ES" sz="1400" i="0">
                                      <a:latin typeface="Cambria Math" panose="02040503050406030204" pitchFamily="18" charset="0"/>
                                    </a:rPr>
                                    <m:t>∗</m:t>
                                  </m:r>
                                  <m:r>
                                    <m:rPr>
                                      <m:sty m:val="p"/>
                                    </m:rPr>
                                    <a:rPr lang="es-ES" sz="1400" i="0">
                                      <a:latin typeface="Cambria Math" panose="02040503050406030204" pitchFamily="18" charset="0"/>
                                    </a:rPr>
                                    <m:t>d</m:t>
                                  </m:r>
                                  <m:r>
                                    <a:rPr lang="es-ES" sz="1400" i="0">
                                      <a:latin typeface="Cambria Math" panose="02040503050406030204" pitchFamily="18" charset="0"/>
                                    </a:rPr>
                                    <m:t>í</m:t>
                                  </m:r>
                                  <m:r>
                                    <m:rPr>
                                      <m:sty m:val="p"/>
                                    </m:rPr>
                                    <a:rPr lang="es-ES" sz="1400" i="0">
                                      <a:latin typeface="Cambria Math" panose="02040503050406030204" pitchFamily="18" charset="0"/>
                                    </a:rPr>
                                    <m:t>a</m:t>
                                  </m:r>
                                </m:den>
                              </m:f>
                              <m:r>
                                <a:rPr lang="es-ES" sz="1400" i="0">
                                  <a:latin typeface="Cambria Math" panose="02040503050406030204" pitchFamily="18" charset="0"/>
                                </a:rPr>
                                <m:t>)∗12(</m:t>
                              </m:r>
                              <m:r>
                                <m:rPr>
                                  <m:sty m:val="p"/>
                                </m:rPr>
                                <a:rPr lang="es-ES" sz="1400" i="0">
                                  <a:latin typeface="Cambria Math" panose="02040503050406030204" pitchFamily="18" charset="0"/>
                                </a:rPr>
                                <m:t>h</m:t>
                              </m:r>
                              <m:r>
                                <a:rPr lang="es-ES" sz="1400" i="0">
                                  <a:latin typeface="Cambria Math" panose="02040503050406030204" pitchFamily="18" charset="0"/>
                                </a:rPr>
                                <m:t>.</m:t>
                              </m:r>
                              <m:r>
                                <m:rPr>
                                  <m:sty m:val="p"/>
                                </m:rPr>
                                <a:rPr lang="es-ES" sz="1400" i="0">
                                  <a:latin typeface="Cambria Math" panose="02040503050406030204" pitchFamily="18" charset="0"/>
                                </a:rPr>
                                <m:t>e</m:t>
                              </m:r>
                            </m:e>
                          </m:d>
                        </m:num>
                        <m:den>
                          <m:r>
                            <a:rPr lang="es-ES" sz="1400" i="0">
                              <a:latin typeface="Cambria Math" panose="02040503050406030204" pitchFamily="18" charset="0"/>
                            </a:rPr>
                            <m:t>1000 </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m:rPr>
                                      <m:sty m:val="p"/>
                                    </m:rPr>
                                    <a:rPr lang="es-ES" sz="1400" i="0">
                                      <a:latin typeface="Cambria Math" panose="02040503050406030204" pitchFamily="18" charset="0"/>
                                    </a:rPr>
                                    <m:t>g</m:t>
                                  </m:r>
                                </m:num>
                                <m:den>
                                  <m:r>
                                    <m:rPr>
                                      <m:sty m:val="p"/>
                                    </m:rPr>
                                    <a:rPr lang="es-ES" sz="1400" i="0">
                                      <a:latin typeface="Cambria Math" panose="02040503050406030204" pitchFamily="18" charset="0"/>
                                    </a:rPr>
                                    <m:t>kg</m:t>
                                  </m:r>
                                </m:den>
                              </m:f>
                            </m:e>
                          </m:d>
                        </m:den>
                      </m:f>
                      <m:r>
                        <a:rPr lang="es-ES" sz="1400" b="0" i="0" smtClean="0">
                          <a:latin typeface="Cambria Math" panose="02040503050406030204" pitchFamily="18" charset="0"/>
                        </a:rPr>
                        <m:t>=0.9</m:t>
                      </m:r>
                    </m:oMath>
                  </m:oMathPara>
                </a14:m>
                <a:endParaRPr lang="es-ES" sz="1400" dirty="0"/>
              </a:p>
            </p:txBody>
          </p:sp>
        </mc:Choice>
        <mc:Fallback xmlns="">
          <p:sp>
            <p:nvSpPr>
              <p:cNvPr id="11" name="Rectángulo 10"/>
              <p:cNvSpPr>
                <a:spLocks noRot="1" noChangeAspect="1" noMove="1" noResize="1" noEditPoints="1" noAdjustHandles="1" noChangeArrowheads="1" noChangeShapeType="1" noTextEdit="1"/>
              </p:cNvSpPr>
              <p:nvPr/>
            </p:nvSpPr>
            <p:spPr>
              <a:xfrm>
                <a:off x="7985811" y="3166862"/>
                <a:ext cx="3667094" cy="831381"/>
              </a:xfrm>
              <a:prstGeom prst="rect">
                <a:avLst/>
              </a:prstGeom>
              <a:blipFill rotWithShape="0">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graphicFrame>
            <p:nvGraphicFramePr>
              <p:cNvPr id="12" name="Tabla 11"/>
              <p:cNvGraphicFramePr>
                <a:graphicFrameLocks noGrp="1"/>
              </p:cNvGraphicFramePr>
              <p:nvPr>
                <p:extLst>
                  <p:ext uri="{D42A27DB-BD31-4B8C-83A1-F6EECF244321}">
                    <p14:modId xmlns:p14="http://schemas.microsoft.com/office/powerpoint/2010/main" val="2654192593"/>
                  </p:ext>
                </p:extLst>
              </p:nvPr>
            </p:nvGraphicFramePr>
            <p:xfrm>
              <a:off x="5167086" y="4055994"/>
              <a:ext cx="6052457" cy="2728468"/>
            </p:xfrm>
            <a:graphic>
              <a:graphicData uri="http://schemas.openxmlformats.org/drawingml/2006/table">
                <a:tbl>
                  <a:tblPr firstRow="1" firstCol="1" bandRow="1">
                    <a:tableStyleId>{68D230F3-CF80-4859-8CE7-A43EE81993B5}</a:tableStyleId>
                  </a:tblPr>
                  <a:tblGrid>
                    <a:gridCol w="861911"/>
                    <a:gridCol w="1505162"/>
                    <a:gridCol w="2278021"/>
                    <a:gridCol w="1407363"/>
                  </a:tblGrid>
                  <a:tr h="190500">
                    <a:tc gridSpan="4">
                      <a:txBody>
                        <a:bodyPr/>
                        <a:lstStyle/>
                        <a:p>
                          <a:pPr indent="252095" algn="ctr">
                            <a:lnSpc>
                              <a:spcPct val="200000"/>
                            </a:lnSpc>
                            <a:spcAft>
                              <a:spcPts val="0"/>
                            </a:spcAft>
                          </a:pPr>
                          <a:r>
                            <a:rPr lang="es-ES" sz="1200" dirty="0" smtClean="0">
                              <a:effectLst/>
                            </a:rPr>
                            <a:t>CONTAMINANTES DE LA POBLACIÓN EQUIVALENTE (H.E)</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indent="252095" algn="l">
                            <a:lnSpc>
                              <a:spcPct val="200000"/>
                            </a:lnSpc>
                            <a:spcAft>
                              <a:spcPts val="0"/>
                            </a:spcAft>
                          </a:pPr>
                          <a:r>
                            <a:rPr lang="es-ES" sz="1200">
                              <a:effectLst/>
                            </a:rPr>
                            <a:t> </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200000"/>
                            </a:lnSpc>
                            <a:spcAft>
                              <a:spcPts val="0"/>
                            </a:spcAft>
                          </a:pPr>
                          <a:r>
                            <a:rPr lang="es-ES" sz="1200" dirty="0">
                              <a:effectLst/>
                            </a:rPr>
                            <a:t>Valores </a:t>
                          </a:r>
                        </a:p>
                        <a:p>
                          <a:pPr indent="252095" algn="ctr">
                            <a:lnSpc>
                              <a:spcPct val="200000"/>
                            </a:lnSpc>
                            <a:spcAft>
                              <a:spcPts val="0"/>
                            </a:spcAft>
                          </a:pPr>
                          <a:r>
                            <a:rPr lang="es-ES" sz="1200" dirty="0">
                              <a:effectLst/>
                            </a:rPr>
                            <a:t>típicos </a:t>
                          </a:r>
                          <a14:m>
                            <m:oMath xmlns:m="http://schemas.openxmlformats.org/officeDocument/2006/math">
                              <m:f>
                                <m:fPr>
                                  <m:ctrlPr>
                                    <a:rPr lang="es-ES" sz="1200" i="1">
                                      <a:effectLst/>
                                      <a:latin typeface="Cambria Math" panose="02040503050406030204" pitchFamily="18" charset="0"/>
                                    </a:rPr>
                                  </m:ctrlPr>
                                </m:fPr>
                                <m:num>
                                  <m:r>
                                    <a:rPr lang="es-ES" sz="1200">
                                      <a:effectLst/>
                                      <a:latin typeface="Cambria Math" panose="02040503050406030204" pitchFamily="18" charset="0"/>
                                    </a:rPr>
                                    <m:t>𝐠</m:t>
                                  </m:r>
                                </m:num>
                                <m:den>
                                  <m:r>
                                    <a:rPr lang="es-ES" sz="1200">
                                      <a:effectLst/>
                                      <a:latin typeface="Cambria Math" panose="02040503050406030204" pitchFamily="18" charset="0"/>
                                    </a:rPr>
                                    <m:t>𝐡</m:t>
                                  </m:r>
                                  <m:r>
                                    <a:rPr lang="es-ES" sz="1200">
                                      <a:effectLst/>
                                      <a:latin typeface="Cambria Math" panose="02040503050406030204" pitchFamily="18" charset="0"/>
                                    </a:rPr>
                                    <m:t>.</m:t>
                                  </m:r>
                                  <m:r>
                                    <a:rPr lang="es-ES" sz="1200">
                                      <a:effectLst/>
                                      <a:latin typeface="Cambria Math" panose="02040503050406030204" pitchFamily="18" charset="0"/>
                                    </a:rPr>
                                    <m:t>𝐞</m:t>
                                  </m:r>
                                  <m:r>
                                    <a:rPr lang="es-ES" sz="1200">
                                      <a:effectLst/>
                                      <a:latin typeface="Cambria Math" panose="02040503050406030204" pitchFamily="18" charset="0"/>
                                    </a:rPr>
                                    <m:t>∗</m:t>
                                  </m:r>
                                  <m:r>
                                    <a:rPr lang="es-ES" sz="1200">
                                      <a:effectLst/>
                                      <a:latin typeface="Cambria Math" panose="02040503050406030204" pitchFamily="18" charset="0"/>
                                    </a:rPr>
                                    <m:t>𝐝</m:t>
                                  </m:r>
                                  <m:r>
                                    <a:rPr lang="es-ES" sz="1200">
                                      <a:effectLst/>
                                      <a:latin typeface="Cambria Math" panose="02040503050406030204" pitchFamily="18" charset="0"/>
                                    </a:rPr>
                                    <m:t>í</m:t>
                                  </m:r>
                                  <m:r>
                                    <a:rPr lang="es-ES" sz="1200">
                                      <a:effectLst/>
                                      <a:latin typeface="Cambria Math" panose="02040503050406030204" pitchFamily="18" charset="0"/>
                                    </a:rPr>
                                    <m:t>𝐚</m:t>
                                  </m:r>
                                </m:den>
                              </m:f>
                            </m:oMath>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200000"/>
                            </a:lnSpc>
                            <a:spcAft>
                              <a:spcPts val="0"/>
                            </a:spcAft>
                          </a:pPr>
                          <a:r>
                            <a:rPr lang="es-ES" sz="1200" dirty="0">
                              <a:effectLst/>
                            </a:rPr>
                            <a:t>Concentración</a:t>
                          </a:r>
                        </a:p>
                        <a:p>
                          <a:pPr indent="252095" algn="ctr">
                            <a:lnSpc>
                              <a:spcPct val="200000"/>
                            </a:lnSpc>
                            <a:spcAft>
                              <a:spcPts val="0"/>
                            </a:spcAft>
                          </a:pPr>
                          <a:r>
                            <a:rPr lang="es-ES" sz="1200" dirty="0">
                              <a:effectLst/>
                            </a:rPr>
                            <a:t>  por </a:t>
                          </a:r>
                          <a:r>
                            <a:rPr lang="es-ES" sz="1200" dirty="0" err="1">
                              <a:effectLst/>
                            </a:rPr>
                            <a:t>h.e</a:t>
                          </a:r>
                          <a:r>
                            <a:rPr lang="es-ES" sz="1200" dirty="0">
                              <a:effectLst/>
                            </a:rPr>
                            <a:t> </a:t>
                          </a:r>
                          <a14:m>
                            <m:oMath xmlns:m="http://schemas.openxmlformats.org/officeDocument/2006/math">
                              <m:f>
                                <m:fPr>
                                  <m:ctrlPr>
                                    <a:rPr lang="es-ES" sz="1200" i="1">
                                      <a:effectLst/>
                                      <a:latin typeface="Cambria Math" panose="02040503050406030204" pitchFamily="18" charset="0"/>
                                    </a:rPr>
                                  </m:ctrlPr>
                                </m:fPr>
                                <m:num>
                                  <m:r>
                                    <a:rPr lang="es-ES" sz="1200">
                                      <a:effectLst/>
                                      <a:latin typeface="Cambria Math" panose="02040503050406030204" pitchFamily="18" charset="0"/>
                                    </a:rPr>
                                    <m:t>𝐦𝐠</m:t>
                                  </m:r>
                                </m:num>
                                <m:den>
                                  <m:r>
                                    <a:rPr lang="es-ES" sz="1200">
                                      <a:effectLst/>
                                      <a:latin typeface="Cambria Math" panose="02040503050406030204" pitchFamily="18" charset="0"/>
                                    </a:rPr>
                                    <m:t>𝐥</m:t>
                                  </m:r>
                                </m:den>
                              </m:f>
                            </m:oMath>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200000"/>
                            </a:lnSpc>
                            <a:spcAft>
                              <a:spcPts val="0"/>
                            </a:spcAft>
                          </a:pPr>
                          <a:r>
                            <a:rPr lang="es-ES" sz="1200" dirty="0">
                              <a:effectLst/>
                            </a:rPr>
                            <a:t>Carga</a:t>
                          </a:r>
                        </a:p>
                        <a:p>
                          <a:pPr indent="252095" algn="ctr">
                            <a:lnSpc>
                              <a:spcPct val="200000"/>
                            </a:lnSpc>
                            <a:spcAft>
                              <a:spcPts val="0"/>
                            </a:spcAft>
                          </a:pPr>
                          <a:r>
                            <a:rPr lang="es-ES" sz="1200" dirty="0">
                              <a:effectLst/>
                            </a:rPr>
                            <a:t>  por </a:t>
                          </a:r>
                          <a:r>
                            <a:rPr lang="es-ES" sz="1200" dirty="0" err="1">
                              <a:effectLst/>
                            </a:rPr>
                            <a:t>h.e</a:t>
                          </a:r>
                          <a:r>
                            <a:rPr lang="es-ES" sz="1200" dirty="0">
                              <a:effectLst/>
                            </a:rPr>
                            <a:t> </a:t>
                          </a:r>
                          <a14:m>
                            <m:oMath xmlns:m="http://schemas.openxmlformats.org/officeDocument/2006/math">
                              <m:f>
                                <m:fPr>
                                  <m:ctrlPr>
                                    <a:rPr lang="es-ES" sz="1200" i="1">
                                      <a:effectLst/>
                                      <a:latin typeface="Cambria Math" panose="02040503050406030204" pitchFamily="18" charset="0"/>
                                    </a:rPr>
                                  </m:ctrlPr>
                                </m:fPr>
                                <m:num>
                                  <m:r>
                                    <a:rPr lang="es-ES" sz="1200">
                                      <a:effectLst/>
                                      <a:latin typeface="Cambria Math" panose="02040503050406030204" pitchFamily="18" charset="0"/>
                                    </a:rPr>
                                    <m:t>𝐤𝐠</m:t>
                                  </m:r>
                                </m:num>
                                <m:den>
                                  <m:r>
                                    <a:rPr lang="es-ES" sz="1200">
                                      <a:effectLst/>
                                      <a:latin typeface="Cambria Math" panose="02040503050406030204" pitchFamily="18" charset="0"/>
                                    </a:rPr>
                                    <m:t>𝐝</m:t>
                                  </m:r>
                                  <m:r>
                                    <a:rPr lang="es-ES" sz="1200">
                                      <a:effectLst/>
                                      <a:latin typeface="Cambria Math" panose="02040503050406030204" pitchFamily="18" charset="0"/>
                                    </a:rPr>
                                    <m:t>í</m:t>
                                  </m:r>
                                  <m:r>
                                    <a:rPr lang="es-ES" sz="1200">
                                      <a:effectLst/>
                                      <a:latin typeface="Cambria Math" panose="02040503050406030204" pitchFamily="18" charset="0"/>
                                    </a:rPr>
                                    <m:t>𝐚</m:t>
                                  </m:r>
                                </m:den>
                              </m:f>
                            </m:oMath>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indent="252095" algn="l">
                            <a:lnSpc>
                              <a:spcPct val="200000"/>
                            </a:lnSpc>
                            <a:spcAft>
                              <a:spcPts val="0"/>
                            </a:spcAft>
                          </a:pPr>
                          <a:r>
                            <a:rPr lang="es-ES" sz="1200">
                              <a:effectLst/>
                            </a:rPr>
                            <a:t>DBO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S" sz="1200">
                              <a:effectLst/>
                            </a:rPr>
                            <a:t>75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200000"/>
                            </a:lnSpc>
                            <a:spcAft>
                              <a:spcPts val="0"/>
                            </a:spcAft>
                          </a:pPr>
                          <a:r>
                            <a:rPr lang="es-ES" sz="1200" dirty="0">
                              <a:effectLst/>
                            </a:rPr>
                            <a:t>283,0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200000"/>
                            </a:lnSpc>
                            <a:spcAft>
                              <a:spcPts val="0"/>
                            </a:spcAft>
                          </a:pPr>
                          <a:r>
                            <a:rPr lang="es-ES" sz="1200">
                              <a:effectLst/>
                            </a:rPr>
                            <a:t>0,9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indent="252095" algn="l">
                            <a:lnSpc>
                              <a:spcPct val="200000"/>
                            </a:lnSpc>
                            <a:spcAft>
                              <a:spcPts val="0"/>
                            </a:spcAft>
                          </a:pPr>
                          <a:r>
                            <a:rPr lang="es-ES" sz="1200">
                              <a:effectLst/>
                            </a:rPr>
                            <a:t>DQO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S" sz="1200">
                              <a:effectLst/>
                            </a:rPr>
                            <a:t>165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200000"/>
                            </a:lnSpc>
                            <a:spcAft>
                              <a:spcPts val="0"/>
                            </a:spcAft>
                          </a:pPr>
                          <a:r>
                            <a:rPr lang="es-ES" sz="1200" dirty="0">
                              <a:effectLst/>
                            </a:rPr>
                            <a:t>622,6</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200000"/>
                            </a:lnSpc>
                            <a:spcAft>
                              <a:spcPts val="0"/>
                            </a:spcAft>
                          </a:pPr>
                          <a:r>
                            <a:rPr lang="es-ES" sz="1200" dirty="0">
                              <a:effectLst/>
                            </a:rPr>
                            <a:t>1,98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indent="252095" algn="l">
                            <a:lnSpc>
                              <a:spcPct val="200000"/>
                            </a:lnSpc>
                            <a:spcAft>
                              <a:spcPts val="0"/>
                            </a:spcAft>
                          </a:pPr>
                          <a:r>
                            <a:rPr lang="es-ES" sz="1200">
                              <a:effectLst/>
                            </a:rPr>
                            <a:t>SST</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S" sz="1200">
                              <a:effectLst/>
                            </a:rPr>
                            <a:t>90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200000"/>
                            </a:lnSpc>
                            <a:spcAft>
                              <a:spcPts val="0"/>
                            </a:spcAft>
                          </a:pPr>
                          <a:r>
                            <a:rPr lang="es-ES" sz="1200" dirty="0">
                              <a:effectLst/>
                            </a:rPr>
                            <a:t>339,6</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200000"/>
                            </a:lnSpc>
                            <a:spcAft>
                              <a:spcPts val="0"/>
                            </a:spcAft>
                          </a:pPr>
                          <a:r>
                            <a:rPr lang="es-ES" sz="1200" dirty="0">
                              <a:effectLst/>
                            </a:rPr>
                            <a:t>1,08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indent="252095" algn="l">
                            <a:lnSpc>
                              <a:spcPct val="200000"/>
                            </a:lnSpc>
                            <a:spcAft>
                              <a:spcPts val="0"/>
                            </a:spcAft>
                          </a:pPr>
                          <a:r>
                            <a:rPr lang="es-ES" sz="1200">
                              <a:effectLst/>
                            </a:rPr>
                            <a:t>pH</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S" sz="1200">
                              <a:effectLst/>
                            </a:rPr>
                            <a:t>7,5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200000"/>
                            </a:lnSpc>
                            <a:spcAft>
                              <a:spcPts val="0"/>
                            </a:spcAft>
                          </a:pPr>
                          <a:r>
                            <a:rPr lang="es-ES" sz="1200" dirty="0">
                              <a:effectLst/>
                            </a:rPr>
                            <a:t>--------</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200000"/>
                            </a:lnSpc>
                            <a:spcAft>
                              <a:spcPts val="0"/>
                            </a:spcAft>
                          </a:pPr>
                          <a:r>
                            <a:rPr lang="es-ES" sz="1200" dirty="0">
                              <a:effectLst/>
                            </a:rPr>
                            <a:t>------</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bl>
              </a:graphicData>
            </a:graphic>
          </p:graphicFrame>
        </mc:Choice>
        <mc:Fallback xmlns="">
          <p:graphicFrame>
            <p:nvGraphicFramePr>
              <p:cNvPr id="12" name="Tabla 11"/>
              <p:cNvGraphicFramePr>
                <a:graphicFrameLocks noGrp="1"/>
              </p:cNvGraphicFramePr>
              <p:nvPr>
                <p:extLst>
                  <p:ext uri="{D42A27DB-BD31-4B8C-83A1-F6EECF244321}">
                    <p14:modId xmlns:p14="http://schemas.microsoft.com/office/powerpoint/2010/main" val="2654192593"/>
                  </p:ext>
                </p:extLst>
              </p:nvPr>
            </p:nvGraphicFramePr>
            <p:xfrm>
              <a:off x="5167086" y="4055994"/>
              <a:ext cx="6052457" cy="2728468"/>
            </p:xfrm>
            <a:graphic>
              <a:graphicData uri="http://schemas.openxmlformats.org/drawingml/2006/table">
                <a:tbl>
                  <a:tblPr firstRow="1" firstCol="1" bandRow="1">
                    <a:tableStyleId>{68D230F3-CF80-4859-8CE7-A43EE81993B5}</a:tableStyleId>
                  </a:tblPr>
                  <a:tblGrid>
                    <a:gridCol w="861911"/>
                    <a:gridCol w="1505162"/>
                    <a:gridCol w="2278021"/>
                    <a:gridCol w="1407363"/>
                  </a:tblGrid>
                  <a:tr h="365760">
                    <a:tc gridSpan="4">
                      <a:txBody>
                        <a:bodyPr/>
                        <a:lstStyle/>
                        <a:p>
                          <a:pPr indent="252095" algn="ctr">
                            <a:lnSpc>
                              <a:spcPct val="200000"/>
                            </a:lnSpc>
                            <a:spcAft>
                              <a:spcPts val="0"/>
                            </a:spcAft>
                          </a:pPr>
                          <a:r>
                            <a:rPr lang="es-ES" sz="1200" dirty="0" smtClean="0">
                              <a:effectLst/>
                            </a:rPr>
                            <a:t>CONTAMINANTES DE LA POBLACIÓN EQUIVALENTE (H.E)</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r>
                  <a:tr h="899668">
                    <a:tc>
                      <a:txBody>
                        <a:bodyPr/>
                        <a:lstStyle/>
                        <a:p>
                          <a:pPr indent="252095" algn="l">
                            <a:lnSpc>
                              <a:spcPct val="200000"/>
                            </a:lnSpc>
                            <a:spcAft>
                              <a:spcPts val="0"/>
                            </a:spcAft>
                          </a:pPr>
                          <a:r>
                            <a:rPr lang="es-ES" sz="1200">
                              <a:effectLst/>
                            </a:rPr>
                            <a:t> </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endParaRPr lang="es-ES"/>
                        </a:p>
                      </a:txBody>
                      <a:tcPr marL="44450" marR="44450" marT="0" marB="0" anchor="b">
                        <a:blipFill rotWithShape="0">
                          <a:blip r:embed="rId9"/>
                          <a:stretch>
                            <a:fillRect l="-57490" t="-41216" r="-245344" b="-166892"/>
                          </a:stretch>
                        </a:blipFill>
                      </a:tcPr>
                    </a:tc>
                    <a:tc>
                      <a:txBody>
                        <a:bodyPr/>
                        <a:lstStyle/>
                        <a:p>
                          <a:endParaRPr lang="es-ES"/>
                        </a:p>
                      </a:txBody>
                      <a:tcPr marL="44450" marR="44450" marT="0" marB="0" anchor="b">
                        <a:blipFill rotWithShape="0">
                          <a:blip r:embed="rId9"/>
                          <a:stretch>
                            <a:fillRect l="-104011" t="-41216" r="-62032" b="-166892"/>
                          </a:stretch>
                        </a:blipFill>
                      </a:tcPr>
                    </a:tc>
                    <a:tc>
                      <a:txBody>
                        <a:bodyPr/>
                        <a:lstStyle/>
                        <a:p>
                          <a:endParaRPr lang="es-ES"/>
                        </a:p>
                      </a:txBody>
                      <a:tcPr marL="44450" marR="44450" marT="0" marB="0" anchor="b">
                        <a:blipFill rotWithShape="0">
                          <a:blip r:embed="rId9"/>
                          <a:stretch>
                            <a:fillRect l="-330303" t="-41216" r="-433" b="-166892"/>
                          </a:stretch>
                        </a:blipFill>
                      </a:tcPr>
                    </a:tc>
                  </a:tr>
                  <a:tr h="365760">
                    <a:tc>
                      <a:txBody>
                        <a:bodyPr/>
                        <a:lstStyle/>
                        <a:p>
                          <a:pPr indent="252095" algn="l">
                            <a:lnSpc>
                              <a:spcPct val="200000"/>
                            </a:lnSpc>
                            <a:spcAft>
                              <a:spcPts val="0"/>
                            </a:spcAft>
                          </a:pPr>
                          <a:r>
                            <a:rPr lang="es-ES" sz="1200">
                              <a:effectLst/>
                            </a:rPr>
                            <a:t>DBO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S" sz="1200">
                              <a:effectLst/>
                            </a:rPr>
                            <a:t>75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200000"/>
                            </a:lnSpc>
                            <a:spcAft>
                              <a:spcPts val="0"/>
                            </a:spcAft>
                          </a:pPr>
                          <a:r>
                            <a:rPr lang="es-ES" sz="1200" dirty="0">
                              <a:effectLst/>
                            </a:rPr>
                            <a:t>283,0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200000"/>
                            </a:lnSpc>
                            <a:spcAft>
                              <a:spcPts val="0"/>
                            </a:spcAft>
                          </a:pPr>
                          <a:r>
                            <a:rPr lang="es-ES" sz="1200">
                              <a:effectLst/>
                            </a:rPr>
                            <a:t>0,9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365760">
                    <a:tc>
                      <a:txBody>
                        <a:bodyPr/>
                        <a:lstStyle/>
                        <a:p>
                          <a:pPr indent="252095" algn="l">
                            <a:lnSpc>
                              <a:spcPct val="200000"/>
                            </a:lnSpc>
                            <a:spcAft>
                              <a:spcPts val="0"/>
                            </a:spcAft>
                          </a:pPr>
                          <a:r>
                            <a:rPr lang="es-ES" sz="1200">
                              <a:effectLst/>
                            </a:rPr>
                            <a:t>DQO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S" sz="1200">
                              <a:effectLst/>
                            </a:rPr>
                            <a:t>165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200000"/>
                            </a:lnSpc>
                            <a:spcAft>
                              <a:spcPts val="0"/>
                            </a:spcAft>
                          </a:pPr>
                          <a:r>
                            <a:rPr lang="es-ES" sz="1200" dirty="0">
                              <a:effectLst/>
                            </a:rPr>
                            <a:t>622,6</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200000"/>
                            </a:lnSpc>
                            <a:spcAft>
                              <a:spcPts val="0"/>
                            </a:spcAft>
                          </a:pPr>
                          <a:r>
                            <a:rPr lang="es-ES" sz="1200" dirty="0">
                              <a:effectLst/>
                            </a:rPr>
                            <a:t>1,98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365760">
                    <a:tc>
                      <a:txBody>
                        <a:bodyPr/>
                        <a:lstStyle/>
                        <a:p>
                          <a:pPr indent="252095" algn="l">
                            <a:lnSpc>
                              <a:spcPct val="200000"/>
                            </a:lnSpc>
                            <a:spcAft>
                              <a:spcPts val="0"/>
                            </a:spcAft>
                          </a:pPr>
                          <a:r>
                            <a:rPr lang="es-ES" sz="1200">
                              <a:effectLst/>
                            </a:rPr>
                            <a:t>SST</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S" sz="1200">
                              <a:effectLst/>
                            </a:rPr>
                            <a:t>90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200000"/>
                            </a:lnSpc>
                            <a:spcAft>
                              <a:spcPts val="0"/>
                            </a:spcAft>
                          </a:pPr>
                          <a:r>
                            <a:rPr lang="es-ES" sz="1200" dirty="0">
                              <a:effectLst/>
                            </a:rPr>
                            <a:t>339,6</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200000"/>
                            </a:lnSpc>
                            <a:spcAft>
                              <a:spcPts val="0"/>
                            </a:spcAft>
                          </a:pPr>
                          <a:r>
                            <a:rPr lang="es-ES" sz="1200" dirty="0">
                              <a:effectLst/>
                            </a:rPr>
                            <a:t>1,08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365760">
                    <a:tc>
                      <a:txBody>
                        <a:bodyPr/>
                        <a:lstStyle/>
                        <a:p>
                          <a:pPr indent="252095" algn="l">
                            <a:lnSpc>
                              <a:spcPct val="200000"/>
                            </a:lnSpc>
                            <a:spcAft>
                              <a:spcPts val="0"/>
                            </a:spcAft>
                          </a:pPr>
                          <a:r>
                            <a:rPr lang="es-ES" sz="1200">
                              <a:effectLst/>
                            </a:rPr>
                            <a:t>pH</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S" sz="1200">
                              <a:effectLst/>
                            </a:rPr>
                            <a:t>7,5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200000"/>
                            </a:lnSpc>
                            <a:spcAft>
                              <a:spcPts val="0"/>
                            </a:spcAft>
                          </a:pPr>
                          <a:r>
                            <a:rPr lang="es-ES" sz="1200" dirty="0">
                              <a:effectLst/>
                            </a:rPr>
                            <a:t>--------</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ctr">
                            <a:lnSpc>
                              <a:spcPct val="200000"/>
                            </a:lnSpc>
                            <a:spcAft>
                              <a:spcPts val="0"/>
                            </a:spcAft>
                          </a:pPr>
                          <a:r>
                            <a:rPr lang="es-ES" sz="1200" dirty="0">
                              <a:effectLst/>
                            </a:rPr>
                            <a:t>------</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bl>
              </a:graphicData>
            </a:graphic>
          </p:graphicFrame>
        </mc:Fallback>
      </mc:AlternateContent>
      <p:sp>
        <p:nvSpPr>
          <p:cNvPr id="13" name="CuadroTexto 12"/>
          <p:cNvSpPr txBox="1"/>
          <p:nvPr/>
        </p:nvSpPr>
        <p:spPr>
          <a:xfrm>
            <a:off x="830192" y="6125029"/>
            <a:ext cx="3230500" cy="646331"/>
          </a:xfrm>
          <a:prstGeom prst="rect">
            <a:avLst/>
          </a:prstGeom>
          <a:noFill/>
        </p:spPr>
        <p:txBody>
          <a:bodyPr wrap="none" rtlCol="0">
            <a:spAutoFit/>
          </a:bodyPr>
          <a:lstStyle/>
          <a:p>
            <a:r>
              <a:rPr lang="es-ES" dirty="0" smtClean="0"/>
              <a:t>Limite permisible: 250 mg/L DO,</a:t>
            </a:r>
          </a:p>
          <a:p>
            <a:r>
              <a:rPr lang="es-ES" dirty="0" smtClean="0"/>
              <a:t> pH de 6 a 9 y DBO 100 mg/L.</a:t>
            </a:r>
            <a:endParaRPr lang="es-ES" dirty="0"/>
          </a:p>
        </p:txBody>
      </p:sp>
    </p:spTree>
    <p:extLst>
      <p:ext uri="{BB962C8B-B14F-4D97-AF65-F5344CB8AC3E}">
        <p14:creationId xmlns:p14="http://schemas.microsoft.com/office/powerpoint/2010/main" val="317828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srcRect l="4501" b="5635"/>
          <a:stretch>
            <a:fillRect/>
          </a:stretch>
        </p:blipFill>
        <p:spPr bwMode="auto">
          <a:xfrm>
            <a:off x="148174" y="530202"/>
            <a:ext cx="5357689" cy="6237312"/>
          </a:xfrm>
          <a:prstGeom prst="rect">
            <a:avLst/>
          </a:prstGeom>
          <a:noFill/>
          <a:ln w="9525">
            <a:noFill/>
            <a:miter lim="800000"/>
            <a:headEnd/>
            <a:tailEnd/>
          </a:ln>
        </p:spPr>
      </p:pic>
      <p:sp>
        <p:nvSpPr>
          <p:cNvPr id="28677" name="Rectangle 5"/>
          <p:cNvSpPr>
            <a:spLocks noChangeArrowheads="1"/>
          </p:cNvSpPr>
          <p:nvPr/>
        </p:nvSpPr>
        <p:spPr bwMode="auto">
          <a:xfrm>
            <a:off x="3928211" y="347708"/>
            <a:ext cx="3668597" cy="1282362"/>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eaLnBrk="0" fontAlgn="base" hangingPunct="0">
              <a:spcBef>
                <a:spcPct val="0"/>
              </a:spcBef>
              <a:spcAft>
                <a:spcPct val="0"/>
              </a:spcAft>
            </a:pPr>
            <a:endParaRPr lang="es-EC" b="1" dirty="0" bmk="">
              <a:ea typeface="Times New Roman" pitchFamily="18" charset="0"/>
              <a:cs typeface="Times New Roman" pitchFamily="18" charset="0"/>
            </a:endParaRPr>
          </a:p>
          <a:p>
            <a:pPr algn="just" eaLnBrk="0" fontAlgn="base" hangingPunct="0">
              <a:spcBef>
                <a:spcPct val="0"/>
              </a:spcBef>
              <a:spcAft>
                <a:spcPct val="0"/>
              </a:spcAft>
            </a:pPr>
            <a:r>
              <a:rPr lang="es-EC" b="1" dirty="0" smtClean="0" bmk="">
                <a:ea typeface="Times New Roman" pitchFamily="18" charset="0"/>
                <a:cs typeface="Times New Roman" pitchFamily="18" charset="0"/>
              </a:rPr>
              <a:t>DISEÑO DE TANQUE DE RECEPCIÓN</a:t>
            </a:r>
            <a:endParaRPr lang="es-EC" b="1" dirty="0" bmk="">
              <a:ea typeface="Times New Roman" pitchFamily="18" charset="0"/>
              <a:cs typeface="Times New Roman" pitchFamily="18" charset="0"/>
            </a:endParaRPr>
          </a:p>
          <a:p>
            <a:pPr algn="just" eaLnBrk="0" fontAlgn="base" hangingPunct="0">
              <a:spcBef>
                <a:spcPct val="0"/>
              </a:spcBef>
              <a:spcAft>
                <a:spcPct val="0"/>
              </a:spcAft>
            </a:pPr>
            <a:endParaRPr lang="es-EC" b="1" dirty="0" bmk="">
              <a:ea typeface="Times New Roman" pitchFamily="18" charset="0"/>
              <a:cs typeface="Times New Roman" pitchFamily="18" charset="0"/>
            </a:endParaRPr>
          </a:p>
          <a:p>
            <a:pPr eaLnBrk="0" fontAlgn="base" hangingPunct="0">
              <a:spcBef>
                <a:spcPct val="0"/>
              </a:spcBef>
              <a:spcAft>
                <a:spcPct val="0"/>
              </a:spcAft>
            </a:pPr>
            <a:endParaRPr lang="es-EC" dirty="0">
              <a:latin typeface="Arial" pitchFamily="34" charset="0"/>
              <a:cs typeface="Arial" pitchFamily="34" charset="0"/>
            </a:endParaRPr>
          </a:p>
        </p:txBody>
      </p:sp>
      <p:sp>
        <p:nvSpPr>
          <p:cNvPr id="28678" name="Rectangle 6"/>
          <p:cNvSpPr>
            <a:spLocks noChangeArrowheads="1"/>
          </p:cNvSpPr>
          <p:nvPr/>
        </p:nvSpPr>
        <p:spPr bwMode="auto">
          <a:xfrm>
            <a:off x="1524000" y="585402"/>
            <a:ext cx="52642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252413" fontAlgn="base">
              <a:spcBef>
                <a:spcPct val="0"/>
              </a:spcBef>
              <a:spcAft>
                <a:spcPct val="0"/>
              </a:spcAft>
            </a:pPr>
            <a:r>
              <a:rPr lang="es-EC" sz="1200" dirty="0">
                <a:latin typeface="Arial" pitchFamily="34" charset="0"/>
                <a:ea typeface="Times New Roman" pitchFamily="18" charset="0"/>
                <a:cs typeface="Arial" pitchFamily="34" charset="0"/>
              </a:rPr>
              <a:t>. </a:t>
            </a:r>
            <a:endParaRPr lang="es-EC" dirty="0">
              <a:latin typeface="Arial" pitchFamily="34" charset="0"/>
              <a:cs typeface="Arial" pitchFamily="34" charset="0"/>
            </a:endParaRPr>
          </a:p>
        </p:txBody>
      </p:sp>
      <p:pic>
        <p:nvPicPr>
          <p:cNvPr id="5"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6"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graphicFrame>
        <p:nvGraphicFramePr>
          <p:cNvPr id="2" name="Tabla 1"/>
          <p:cNvGraphicFramePr>
            <a:graphicFrameLocks noGrp="1"/>
          </p:cNvGraphicFramePr>
          <p:nvPr>
            <p:extLst>
              <p:ext uri="{D42A27DB-BD31-4B8C-83A1-F6EECF244321}">
                <p14:modId xmlns:p14="http://schemas.microsoft.com/office/powerpoint/2010/main" val="358069579"/>
              </p:ext>
            </p:extLst>
          </p:nvPr>
        </p:nvGraphicFramePr>
        <p:xfrm>
          <a:off x="915404" y="1143203"/>
          <a:ext cx="3642947" cy="2987040"/>
        </p:xfrm>
        <a:graphic>
          <a:graphicData uri="http://schemas.openxmlformats.org/drawingml/2006/table">
            <a:tbl>
              <a:tblPr firstRow="1" firstCol="1" bandRow="1">
                <a:tableStyleId>{68D230F3-CF80-4859-8CE7-A43EE81993B5}</a:tableStyleId>
              </a:tblPr>
              <a:tblGrid>
                <a:gridCol w="2856372"/>
                <a:gridCol w="786575"/>
              </a:tblGrid>
              <a:tr h="190500">
                <a:tc gridSpan="2">
                  <a:txBody>
                    <a:bodyPr/>
                    <a:lstStyle/>
                    <a:p>
                      <a:pPr indent="252095" algn="ctr">
                        <a:lnSpc>
                          <a:spcPct val="200000"/>
                        </a:lnSpc>
                        <a:spcAft>
                          <a:spcPts val="0"/>
                        </a:spcAft>
                      </a:pPr>
                      <a:r>
                        <a:rPr lang="es-ES" sz="1400" dirty="0" smtClean="0">
                          <a:effectLst/>
                        </a:rPr>
                        <a:t>CONSUMO DE AGUA</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r>
              <a:tr h="190500">
                <a:tc>
                  <a:txBody>
                    <a:bodyPr/>
                    <a:lstStyle/>
                    <a:p>
                      <a:pPr indent="252095" algn="l">
                        <a:lnSpc>
                          <a:spcPct val="200000"/>
                        </a:lnSpc>
                        <a:spcAft>
                          <a:spcPts val="0"/>
                        </a:spcAft>
                      </a:pPr>
                      <a:r>
                        <a:rPr lang="es-ES" sz="1400" dirty="0">
                          <a:effectLst/>
                        </a:rPr>
                        <a:t>Número de personas [</a:t>
                      </a:r>
                      <a:r>
                        <a:rPr lang="es-ES" sz="1400" dirty="0" err="1">
                          <a:effectLst/>
                        </a:rPr>
                        <a:t>h.e</a:t>
                      </a:r>
                      <a:r>
                        <a:rPr lang="es-ES" sz="1400" dirty="0">
                          <a:effectLst/>
                        </a:rPr>
                        <a:t>]</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just">
                        <a:lnSpc>
                          <a:spcPct val="200000"/>
                        </a:lnSpc>
                        <a:spcAft>
                          <a:spcPts val="0"/>
                        </a:spcAft>
                      </a:pPr>
                      <a:r>
                        <a:rPr lang="es-ES" sz="1400" dirty="0">
                          <a:effectLst/>
                        </a:rPr>
                        <a:t>12</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indent="252095" algn="l">
                        <a:lnSpc>
                          <a:spcPct val="200000"/>
                        </a:lnSpc>
                        <a:spcAft>
                          <a:spcPts val="0"/>
                        </a:spcAft>
                      </a:pPr>
                      <a:r>
                        <a:rPr lang="es-ES" sz="1400" dirty="0">
                          <a:effectLst/>
                        </a:rPr>
                        <a:t>Aguas negras [L]</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just">
                        <a:lnSpc>
                          <a:spcPct val="200000"/>
                        </a:lnSpc>
                        <a:spcAft>
                          <a:spcPts val="0"/>
                        </a:spcAft>
                      </a:pPr>
                      <a:r>
                        <a:rPr lang="es-ES" sz="1400">
                          <a:effectLst/>
                        </a:rPr>
                        <a:t>110</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indent="252095" algn="l">
                        <a:lnSpc>
                          <a:spcPct val="200000"/>
                        </a:lnSpc>
                        <a:spcAft>
                          <a:spcPts val="0"/>
                        </a:spcAft>
                      </a:pPr>
                      <a:r>
                        <a:rPr lang="es-ES" sz="1400" dirty="0">
                          <a:effectLst/>
                        </a:rPr>
                        <a:t>Lavados [L]</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just">
                        <a:lnSpc>
                          <a:spcPct val="200000"/>
                        </a:lnSpc>
                        <a:spcAft>
                          <a:spcPts val="0"/>
                        </a:spcAft>
                      </a:pPr>
                      <a:r>
                        <a:rPr lang="es-ES" sz="1400" dirty="0">
                          <a:effectLst/>
                        </a:rPr>
                        <a:t>70</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indent="252095" algn="l">
                        <a:lnSpc>
                          <a:spcPct val="200000"/>
                        </a:lnSpc>
                        <a:spcAft>
                          <a:spcPts val="0"/>
                        </a:spcAft>
                      </a:pPr>
                      <a:r>
                        <a:rPr lang="es-ES" sz="1400" dirty="0">
                          <a:effectLst/>
                        </a:rPr>
                        <a:t>Lavandería [L]</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just">
                        <a:lnSpc>
                          <a:spcPct val="200000"/>
                        </a:lnSpc>
                        <a:spcAft>
                          <a:spcPts val="0"/>
                        </a:spcAft>
                      </a:pPr>
                      <a:r>
                        <a:rPr lang="es-ES" sz="1400" dirty="0">
                          <a:effectLst/>
                        </a:rPr>
                        <a:t>50</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indent="252095" algn="l">
                        <a:lnSpc>
                          <a:spcPct val="200000"/>
                        </a:lnSpc>
                        <a:spcAft>
                          <a:spcPts val="0"/>
                        </a:spcAft>
                      </a:pPr>
                      <a:r>
                        <a:rPr lang="es-ES" sz="1400" dirty="0">
                          <a:effectLst/>
                        </a:rPr>
                        <a:t>Cocina [L]</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just">
                        <a:lnSpc>
                          <a:spcPct val="200000"/>
                        </a:lnSpc>
                        <a:spcAft>
                          <a:spcPts val="0"/>
                        </a:spcAft>
                      </a:pPr>
                      <a:r>
                        <a:rPr lang="es-ES" sz="1400" dirty="0">
                          <a:effectLst/>
                        </a:rPr>
                        <a:t>35</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381000">
                <a:tc>
                  <a:txBody>
                    <a:bodyPr/>
                    <a:lstStyle/>
                    <a:p>
                      <a:pPr indent="252095" algn="l">
                        <a:lnSpc>
                          <a:spcPct val="200000"/>
                        </a:lnSpc>
                        <a:spcAft>
                          <a:spcPts val="0"/>
                        </a:spcAft>
                      </a:pPr>
                      <a:r>
                        <a:rPr lang="es-ES" sz="1400" dirty="0">
                          <a:effectLst/>
                        </a:rPr>
                        <a:t>Total[L/ he*día]</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just">
                        <a:lnSpc>
                          <a:spcPct val="200000"/>
                        </a:lnSpc>
                        <a:spcAft>
                          <a:spcPts val="0"/>
                        </a:spcAft>
                      </a:pPr>
                      <a:r>
                        <a:rPr lang="es-ES" sz="1400" dirty="0">
                          <a:effectLst/>
                        </a:rPr>
                        <a:t>265</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bl>
          </a:graphicData>
        </a:graphic>
      </p:graphicFrame>
      <mc:AlternateContent xmlns:mc="http://schemas.openxmlformats.org/markup-compatibility/2006" xmlns:a14="http://schemas.microsoft.com/office/drawing/2010/main">
        <mc:Choice Requires="a14">
          <p:sp>
            <p:nvSpPr>
              <p:cNvPr id="3" name="Rectángulo 2"/>
              <p:cNvSpPr/>
              <p:nvPr/>
            </p:nvSpPr>
            <p:spPr>
              <a:xfrm>
                <a:off x="2160956" y="4236586"/>
                <a:ext cx="2644314" cy="434671"/>
              </a:xfrm>
              <a:prstGeom prst="rect">
                <a:avLst/>
              </a:prstGeom>
            </p:spPr>
            <p:txBody>
              <a:bodyPr wrap="none">
                <a:spAutoFit/>
              </a:bodyPr>
              <a:lstStyle/>
              <a:p>
                <a:r>
                  <a:rPr lang="es-ES" sz="1400" b="1" dirty="0" smtClean="0">
                    <a:ea typeface="Calibri" panose="020F0502020204030204" pitchFamily="34" charset="0"/>
                  </a:rPr>
                  <a:t>Caudal medio </a:t>
                </a:r>
                <a14:m>
                  <m:oMath xmlns:m="http://schemas.openxmlformats.org/officeDocument/2006/math">
                    <m:sSub>
                      <m:sSubPr>
                        <m:ctrlPr>
                          <a:rPr lang="es-ES" sz="1400" b="1" i="1">
                            <a:effectLst/>
                            <a:latin typeface="Cambria Math" panose="02040503050406030204" pitchFamily="18" charset="0"/>
                            <a:cs typeface="Times New Roman" panose="02020603050405020304" pitchFamily="18" charset="0"/>
                          </a:rPr>
                        </m:ctrlPr>
                      </m:sSubPr>
                      <m:e>
                        <m:r>
                          <a:rPr lang="es-ES" sz="1400" b="1">
                            <a:effectLst/>
                            <a:latin typeface="Cambria Math" panose="02040503050406030204" pitchFamily="18" charset="0"/>
                            <a:ea typeface="Calibri" panose="020F0502020204030204" pitchFamily="34" charset="0"/>
                            <a:cs typeface="Times New Roman" panose="02020603050405020304" pitchFamily="18" charset="0"/>
                          </a:rPr>
                          <m:t>(</m:t>
                        </m:r>
                        <m:r>
                          <a:rPr lang="es-ES" sz="1400" b="1" i="1">
                            <a:effectLst/>
                            <a:latin typeface="Cambria Math" panose="02040503050406030204" pitchFamily="18" charset="0"/>
                            <a:ea typeface="Calibri" panose="020F0502020204030204" pitchFamily="34" charset="0"/>
                            <a:cs typeface="Times New Roman" panose="02020603050405020304" pitchFamily="18" charset="0"/>
                          </a:rPr>
                          <m:t>𝐐</m:t>
                        </m:r>
                      </m:e>
                      <m:sub>
                        <m:r>
                          <a:rPr lang="es-ES" sz="1400" b="1" i="1">
                            <a:effectLst/>
                            <a:latin typeface="Cambria Math" panose="02040503050406030204" pitchFamily="18" charset="0"/>
                            <a:ea typeface="Calibri" panose="020F0502020204030204" pitchFamily="34" charset="0"/>
                            <a:cs typeface="Times New Roman" panose="02020603050405020304" pitchFamily="18" charset="0"/>
                          </a:rPr>
                          <m:t>𝐦𝐞𝐝</m:t>
                        </m:r>
                      </m:sub>
                    </m:sSub>
                    <m:r>
                      <a:rPr lang="es-ES" sz="1400" b="1">
                        <a:effectLst/>
                        <a:latin typeface="Cambria Math" panose="02040503050406030204" pitchFamily="18" charset="0"/>
                        <a:ea typeface="Calibri" panose="020F0502020204030204" pitchFamily="34" charset="0"/>
                        <a:cs typeface="Times New Roman" panose="02020603050405020304" pitchFamily="18" charset="0"/>
                      </a:rPr>
                      <m:t>)</m:t>
                    </m:r>
                  </m:oMath>
                </a14:m>
                <a:r>
                  <a:rPr lang="es-ES" sz="1400" b="1" dirty="0" smtClean="0">
                    <a:effectLst/>
                    <a:ea typeface="Calibri" panose="020F0502020204030204" pitchFamily="34" charset="0"/>
                  </a:rPr>
                  <a:t>: </a:t>
                </a:r>
                <a:r>
                  <a:rPr lang="es-ES" sz="1400" b="1" dirty="0">
                    <a:effectLst/>
                    <a:ea typeface="Calibri" panose="020F0502020204030204" pitchFamily="34" charset="0"/>
                  </a:rPr>
                  <a:t> </a:t>
                </a:r>
                <a14:m>
                  <m:oMath xmlns:m="http://schemas.openxmlformats.org/officeDocument/2006/math">
                    <m:r>
                      <a:rPr lang="es-ES" sz="1400" b="1" i="0" smtClean="0">
                        <a:latin typeface="Cambria Math" panose="02040503050406030204" pitchFamily="18" charset="0"/>
                      </a:rPr>
                      <m:t>𝟎</m:t>
                    </m:r>
                    <m:r>
                      <a:rPr lang="es-ES" sz="1400" b="1">
                        <a:latin typeface="Cambria Math" panose="02040503050406030204" pitchFamily="18" charset="0"/>
                      </a:rPr>
                      <m:t>.</m:t>
                    </m:r>
                    <m:r>
                      <a:rPr lang="es-ES" sz="1400" b="1" i="1">
                        <a:latin typeface="Cambria Math" panose="02040503050406030204" pitchFamily="18" charset="0"/>
                      </a:rPr>
                      <m:t>𝟏𝟑𝟑</m:t>
                    </m:r>
                    <m:f>
                      <m:fPr>
                        <m:ctrlPr>
                          <a:rPr lang="es-ES" sz="1400" b="1" i="1">
                            <a:latin typeface="Cambria Math" panose="02040503050406030204" pitchFamily="18" charset="0"/>
                          </a:rPr>
                        </m:ctrlPr>
                      </m:fPr>
                      <m:num>
                        <m:sSup>
                          <m:sSupPr>
                            <m:ctrlPr>
                              <a:rPr lang="es-ES" sz="1400" b="1" i="1">
                                <a:latin typeface="Cambria Math" panose="02040503050406030204" pitchFamily="18" charset="0"/>
                              </a:rPr>
                            </m:ctrlPr>
                          </m:sSupPr>
                          <m:e>
                            <m:r>
                              <a:rPr lang="es-ES" sz="1400" b="1" i="1">
                                <a:latin typeface="Cambria Math" panose="02040503050406030204" pitchFamily="18" charset="0"/>
                              </a:rPr>
                              <m:t>𝐦</m:t>
                            </m:r>
                          </m:e>
                          <m:sup>
                            <m:r>
                              <a:rPr lang="es-ES" sz="1400" b="1" i="1">
                                <a:latin typeface="Cambria Math" panose="02040503050406030204" pitchFamily="18" charset="0"/>
                              </a:rPr>
                              <m:t>𝟑</m:t>
                            </m:r>
                          </m:sup>
                        </m:sSup>
                      </m:num>
                      <m:den>
                        <m:r>
                          <a:rPr lang="es-ES" sz="1400" b="1" i="1">
                            <a:latin typeface="Cambria Math" panose="02040503050406030204" pitchFamily="18" charset="0"/>
                          </a:rPr>
                          <m:t>𝐡</m:t>
                        </m:r>
                      </m:den>
                    </m:f>
                  </m:oMath>
                </a14:m>
                <a:endParaRPr lang="es-ES" sz="1400" dirty="0"/>
              </a:p>
            </p:txBody>
          </p:sp>
        </mc:Choice>
        <mc:Fallback xmlns="">
          <p:sp>
            <p:nvSpPr>
              <p:cNvPr id="3" name="Rectángulo 2"/>
              <p:cNvSpPr>
                <a:spLocks noRot="1" noChangeAspect="1" noMove="1" noResize="1" noEditPoints="1" noAdjustHandles="1" noChangeArrowheads="1" noChangeShapeType="1" noTextEdit="1"/>
              </p:cNvSpPr>
              <p:nvPr/>
            </p:nvSpPr>
            <p:spPr>
              <a:xfrm>
                <a:off x="2160956" y="4236586"/>
                <a:ext cx="2644314" cy="434671"/>
              </a:xfrm>
              <a:prstGeom prst="rect">
                <a:avLst/>
              </a:prstGeom>
              <a:blipFill rotWithShape="0">
                <a:blip r:embed="rId5"/>
                <a:stretch>
                  <a:fillRect l="-691" b="-422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454936" y="1155434"/>
                <a:ext cx="4313938" cy="8252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m:rPr>
                              <m:sty m:val="p"/>
                            </m:rPr>
                            <a:rPr lang="es-ES" sz="1400">
                              <a:latin typeface="Cambria Math" panose="02040503050406030204" pitchFamily="18" charset="0"/>
                            </a:rPr>
                            <m:t>Q</m:t>
                          </m:r>
                        </m:e>
                        <m:sub>
                          <m:r>
                            <m:rPr>
                              <m:sty m:val="p"/>
                            </m:rPr>
                            <a:rPr lang="es-ES" sz="1400" i="0">
                              <a:latin typeface="Cambria Math" panose="02040503050406030204" pitchFamily="18" charset="0"/>
                            </a:rPr>
                            <m:t>med</m:t>
                          </m:r>
                        </m:sub>
                      </m:sSub>
                      <m:r>
                        <a:rPr lang="es-ES" sz="1400" i="0">
                          <a:latin typeface="Cambria Math" panose="02040503050406030204" pitchFamily="18" charset="0"/>
                        </a:rPr>
                        <m:t> </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m</m:t>
                                  </m:r>
                                </m:e>
                                <m:sup>
                                  <m:r>
                                    <a:rPr lang="es-ES" sz="1400" i="0">
                                      <a:latin typeface="Cambria Math" panose="02040503050406030204" pitchFamily="18" charset="0"/>
                                    </a:rPr>
                                    <m:t>3</m:t>
                                  </m:r>
                                </m:sup>
                              </m:sSup>
                            </m:num>
                            <m:den>
                              <m:r>
                                <m:rPr>
                                  <m:sty m:val="p"/>
                                </m:rPr>
                                <a:rPr lang="es-ES" sz="1400" i="0">
                                  <a:latin typeface="Cambria Math" panose="02040503050406030204" pitchFamily="18" charset="0"/>
                                </a:rPr>
                                <m:t>d</m:t>
                              </m:r>
                              <m:r>
                                <a:rPr lang="es-ES" sz="1400" i="0">
                                  <a:latin typeface="Cambria Math" panose="02040503050406030204" pitchFamily="18" charset="0"/>
                                </a:rPr>
                                <m:t>í</m:t>
                              </m:r>
                              <m:r>
                                <m:rPr>
                                  <m:sty m:val="p"/>
                                </m:rPr>
                                <a:rPr lang="es-ES" sz="1400" i="0">
                                  <a:latin typeface="Cambria Math" panose="02040503050406030204" pitchFamily="18" charset="0"/>
                                </a:rPr>
                                <m:t>a</m:t>
                              </m:r>
                            </m:den>
                          </m:f>
                        </m:e>
                      </m:d>
                      <m:r>
                        <a:rPr lang="es-ES" sz="1400" i="0">
                          <a:latin typeface="Cambria Math" panose="02040503050406030204" pitchFamily="18" charset="0"/>
                        </a:rPr>
                        <m:t>=</m:t>
                      </m:r>
                      <m:f>
                        <m:fPr>
                          <m:ctrlPr>
                            <a:rPr lang="es-ES" sz="1400" i="1">
                              <a:latin typeface="Cambria Math" panose="02040503050406030204" pitchFamily="18" charset="0"/>
                            </a:rPr>
                          </m:ctrlPr>
                        </m:fPr>
                        <m:num>
                          <m:r>
                            <m:rPr>
                              <m:sty m:val="p"/>
                            </m:rPr>
                            <a:rPr lang="es-ES" sz="1400" i="0">
                              <a:latin typeface="Cambria Math" panose="02040503050406030204" pitchFamily="18" charset="0"/>
                            </a:rPr>
                            <m:t>Poblaci</m:t>
                          </m:r>
                          <m:r>
                            <a:rPr lang="es-ES" sz="1400" i="0">
                              <a:latin typeface="Cambria Math" panose="02040503050406030204" pitchFamily="18" charset="0"/>
                            </a:rPr>
                            <m:t>ó</m:t>
                          </m:r>
                          <m:r>
                            <m:rPr>
                              <m:sty m:val="p"/>
                            </m:rPr>
                            <a:rPr lang="es-ES" sz="1400" i="0">
                              <a:latin typeface="Cambria Math" panose="02040503050406030204" pitchFamily="18" charset="0"/>
                            </a:rPr>
                            <m:t>n</m:t>
                          </m:r>
                          <m:d>
                            <m:dPr>
                              <m:ctrlPr>
                                <a:rPr lang="es-ES" sz="1400" i="1">
                                  <a:latin typeface="Cambria Math" panose="02040503050406030204" pitchFamily="18" charset="0"/>
                                </a:rPr>
                              </m:ctrlPr>
                            </m:dPr>
                            <m:e>
                              <m:r>
                                <m:rPr>
                                  <m:sty m:val="p"/>
                                </m:rPr>
                                <a:rPr lang="es-ES" sz="1400" i="0">
                                  <a:latin typeface="Cambria Math" panose="02040503050406030204" pitchFamily="18" charset="0"/>
                                </a:rPr>
                                <m:t>h</m:t>
                              </m:r>
                              <m:r>
                                <a:rPr lang="es-ES" sz="1400" i="0">
                                  <a:latin typeface="Cambria Math" panose="02040503050406030204" pitchFamily="18" charset="0"/>
                                </a:rPr>
                                <m:t>.</m:t>
                              </m:r>
                              <m:r>
                                <m:rPr>
                                  <m:sty m:val="p"/>
                                </m:rPr>
                                <a:rPr lang="es-ES" sz="1400" i="0">
                                  <a:latin typeface="Cambria Math" panose="02040503050406030204" pitchFamily="18" charset="0"/>
                                </a:rPr>
                                <m:t>e</m:t>
                              </m:r>
                            </m:e>
                          </m:d>
                          <m:r>
                            <a:rPr lang="es-ES" sz="1400" i="0">
                              <a:latin typeface="Cambria Math" panose="02040503050406030204" pitchFamily="18" charset="0"/>
                            </a:rPr>
                            <m:t>∗</m:t>
                          </m:r>
                          <m:r>
                            <m:rPr>
                              <m:sty m:val="p"/>
                            </m:rPr>
                            <a:rPr lang="es-ES" sz="1400" i="0">
                              <a:latin typeface="Cambria Math" panose="02040503050406030204" pitchFamily="18" charset="0"/>
                            </a:rPr>
                            <m:t>dotaci</m:t>
                          </m:r>
                          <m:r>
                            <a:rPr lang="es-ES" sz="1400" i="0">
                              <a:latin typeface="Cambria Math" panose="02040503050406030204" pitchFamily="18" charset="0"/>
                            </a:rPr>
                            <m:t>ó</m:t>
                          </m:r>
                          <m:r>
                            <m:rPr>
                              <m:sty m:val="p"/>
                            </m:rPr>
                            <a:rPr lang="es-ES" sz="1400" i="0">
                              <a:latin typeface="Cambria Math" panose="02040503050406030204" pitchFamily="18" charset="0"/>
                            </a:rPr>
                            <m:t>n</m:t>
                          </m:r>
                          <m:r>
                            <a:rPr lang="es-ES" sz="1400" i="0">
                              <a:latin typeface="Cambria Math" panose="02040503050406030204" pitchFamily="18" charset="0"/>
                            </a:rPr>
                            <m:t> </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m:rPr>
                                      <m:sty m:val="p"/>
                                    </m:rPr>
                                    <a:rPr lang="es-ES" sz="1400" i="0">
                                      <a:latin typeface="Cambria Math" panose="02040503050406030204" pitchFamily="18" charset="0"/>
                                    </a:rPr>
                                    <m:t>L</m:t>
                                  </m:r>
                                </m:num>
                                <m:den>
                                  <m:r>
                                    <m:rPr>
                                      <m:sty m:val="p"/>
                                    </m:rPr>
                                    <a:rPr lang="es-ES" sz="1400" i="0">
                                      <a:latin typeface="Cambria Math" panose="02040503050406030204" pitchFamily="18" charset="0"/>
                                    </a:rPr>
                                    <m:t>h</m:t>
                                  </m:r>
                                  <m:r>
                                    <a:rPr lang="es-ES" sz="1400" i="0">
                                      <a:latin typeface="Cambria Math" panose="02040503050406030204" pitchFamily="18" charset="0"/>
                                    </a:rPr>
                                    <m:t>.</m:t>
                                  </m:r>
                                  <m:r>
                                    <m:rPr>
                                      <m:sty m:val="p"/>
                                    </m:rPr>
                                    <a:rPr lang="es-ES" sz="1400" i="0">
                                      <a:latin typeface="Cambria Math" panose="02040503050406030204" pitchFamily="18" charset="0"/>
                                    </a:rPr>
                                    <m:t>e</m:t>
                                  </m:r>
                                  <m:r>
                                    <a:rPr lang="es-ES" sz="1400" i="0">
                                      <a:latin typeface="Cambria Math" panose="02040503050406030204" pitchFamily="18" charset="0"/>
                                    </a:rPr>
                                    <m:t>∗</m:t>
                                  </m:r>
                                  <m:r>
                                    <m:rPr>
                                      <m:sty m:val="p"/>
                                    </m:rPr>
                                    <a:rPr lang="es-ES" sz="1400" i="0">
                                      <a:latin typeface="Cambria Math" panose="02040503050406030204" pitchFamily="18" charset="0"/>
                                    </a:rPr>
                                    <m:t>d</m:t>
                                  </m:r>
                                  <m:r>
                                    <a:rPr lang="es-ES" sz="1400" i="0">
                                      <a:latin typeface="Cambria Math" panose="02040503050406030204" pitchFamily="18" charset="0"/>
                                    </a:rPr>
                                    <m:t>í</m:t>
                                  </m:r>
                                  <m:r>
                                    <m:rPr>
                                      <m:sty m:val="p"/>
                                    </m:rPr>
                                    <a:rPr lang="es-ES" sz="1400" i="0">
                                      <a:latin typeface="Cambria Math" panose="02040503050406030204" pitchFamily="18" charset="0"/>
                                    </a:rPr>
                                    <m:t>a</m:t>
                                  </m:r>
                                  <m:r>
                                    <a:rPr lang="es-ES" sz="1400" i="0">
                                      <a:latin typeface="Cambria Math" panose="02040503050406030204" pitchFamily="18" charset="0"/>
                                    </a:rPr>
                                    <m:t> </m:t>
                                  </m:r>
                                </m:den>
                              </m:f>
                            </m:e>
                          </m:d>
                        </m:num>
                        <m:den>
                          <m:r>
                            <a:rPr lang="es-ES" sz="1400" i="0">
                              <a:latin typeface="Cambria Math" panose="02040503050406030204" pitchFamily="18" charset="0"/>
                            </a:rPr>
                            <m:t>1000 </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m:rPr>
                                      <m:sty m:val="p"/>
                                    </m:rPr>
                                    <a:rPr lang="es-ES" sz="1400" i="0">
                                      <a:latin typeface="Cambria Math" panose="02040503050406030204" pitchFamily="18" charset="0"/>
                                    </a:rPr>
                                    <m:t>L</m:t>
                                  </m:r>
                                </m:num>
                                <m:den>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m</m:t>
                                      </m:r>
                                    </m:e>
                                    <m:sup>
                                      <m:r>
                                        <a:rPr lang="es-ES" sz="1400" i="0">
                                          <a:latin typeface="Cambria Math" panose="02040503050406030204" pitchFamily="18" charset="0"/>
                                        </a:rPr>
                                        <m:t>3</m:t>
                                      </m:r>
                                    </m:sup>
                                  </m:sSup>
                                </m:den>
                              </m:f>
                            </m:e>
                          </m:d>
                        </m:den>
                      </m:f>
                    </m:oMath>
                  </m:oMathPara>
                </a14:m>
                <a:endParaRPr lang="es-ES" sz="1400" dirty="0"/>
              </a:p>
            </p:txBody>
          </p:sp>
        </mc:Choice>
        <mc:Fallback xmlns="">
          <p:sp>
            <p:nvSpPr>
              <p:cNvPr id="9" name="Rectángulo 8"/>
              <p:cNvSpPr>
                <a:spLocks noRot="1" noChangeAspect="1" noMove="1" noResize="1" noEditPoints="1" noAdjustHandles="1" noChangeArrowheads="1" noChangeShapeType="1" noTextEdit="1"/>
              </p:cNvSpPr>
              <p:nvPr/>
            </p:nvSpPr>
            <p:spPr>
              <a:xfrm>
                <a:off x="5454936" y="1155434"/>
                <a:ext cx="4313938" cy="825291"/>
              </a:xfrm>
              <a:prstGeom prst="rect">
                <a:avLst/>
              </a:prstGeom>
              <a:blipFill rotWithShape="0">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6366357" y="2021279"/>
                <a:ext cx="2574807" cy="5861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m:rPr>
                              <m:sty m:val="p"/>
                            </m:rPr>
                            <a:rPr lang="es-ES" sz="1400">
                              <a:latin typeface="Cambria Math" panose="02040503050406030204" pitchFamily="18" charset="0"/>
                            </a:rPr>
                            <m:t>Q</m:t>
                          </m:r>
                        </m:e>
                        <m:sub>
                          <m:r>
                            <m:rPr>
                              <m:sty m:val="p"/>
                            </m:rPr>
                            <a:rPr lang="es-ES" sz="1400" i="0">
                              <a:latin typeface="Cambria Math" panose="02040503050406030204" pitchFamily="18" charset="0"/>
                            </a:rPr>
                            <m:t>med</m:t>
                          </m:r>
                        </m:sub>
                      </m:sSub>
                      <m:r>
                        <a:rPr lang="es-ES" sz="1400" i="0">
                          <a:latin typeface="Cambria Math" panose="02040503050406030204" pitchFamily="18" charset="0"/>
                        </a:rPr>
                        <m:t> </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m</m:t>
                                  </m:r>
                                </m:e>
                                <m:sup>
                                  <m:r>
                                    <a:rPr lang="es-ES" sz="1400" i="0">
                                      <a:latin typeface="Cambria Math" panose="02040503050406030204" pitchFamily="18" charset="0"/>
                                    </a:rPr>
                                    <m:t>3</m:t>
                                  </m:r>
                                </m:sup>
                              </m:sSup>
                            </m:num>
                            <m:den>
                              <m:r>
                                <m:rPr>
                                  <m:sty m:val="p"/>
                                </m:rPr>
                                <a:rPr lang="es-ES" sz="1400" i="0">
                                  <a:latin typeface="Cambria Math" panose="02040503050406030204" pitchFamily="18" charset="0"/>
                                </a:rPr>
                                <m:t>d</m:t>
                              </m:r>
                              <m:r>
                                <a:rPr lang="es-ES" sz="1400" i="0">
                                  <a:latin typeface="Cambria Math" panose="02040503050406030204" pitchFamily="18" charset="0"/>
                                </a:rPr>
                                <m:t>í</m:t>
                              </m:r>
                              <m:r>
                                <m:rPr>
                                  <m:sty m:val="p"/>
                                </m:rPr>
                                <a:rPr lang="es-ES" sz="1400" i="0">
                                  <a:latin typeface="Cambria Math" panose="02040503050406030204" pitchFamily="18" charset="0"/>
                                </a:rPr>
                                <m:t>a</m:t>
                              </m:r>
                            </m:den>
                          </m:f>
                        </m:e>
                      </m:d>
                      <m:r>
                        <a:rPr lang="es-ES" sz="1400" i="0">
                          <a:latin typeface="Cambria Math" panose="02040503050406030204" pitchFamily="18" charset="0"/>
                        </a:rPr>
                        <m:t>=</m:t>
                      </m:r>
                      <m:f>
                        <m:fPr>
                          <m:ctrlPr>
                            <a:rPr lang="es-ES" sz="1400" i="1">
                              <a:latin typeface="Cambria Math" panose="02040503050406030204" pitchFamily="18" charset="0"/>
                            </a:rPr>
                          </m:ctrlPr>
                        </m:fPr>
                        <m:num>
                          <m:r>
                            <a:rPr lang="es-ES" sz="1400" i="0">
                              <a:latin typeface="Cambria Math" panose="02040503050406030204" pitchFamily="18" charset="0"/>
                            </a:rPr>
                            <m:t>12∗265</m:t>
                          </m:r>
                        </m:num>
                        <m:den>
                          <m:r>
                            <a:rPr lang="es-ES" sz="1400" i="0">
                              <a:latin typeface="Cambria Math" panose="02040503050406030204" pitchFamily="18" charset="0"/>
                            </a:rPr>
                            <m:t>1000</m:t>
                          </m:r>
                        </m:den>
                      </m:f>
                      <m:r>
                        <a:rPr lang="es-ES" sz="1400" i="0">
                          <a:latin typeface="Cambria Math" panose="02040503050406030204" pitchFamily="18" charset="0"/>
                        </a:rPr>
                        <m:t>=3.18</m:t>
                      </m:r>
                    </m:oMath>
                  </m:oMathPara>
                </a14:m>
                <a:endParaRPr lang="es-ES" sz="1400" dirty="0"/>
              </a:p>
            </p:txBody>
          </p:sp>
        </mc:Choice>
        <mc:Fallback xmlns="">
          <p:sp>
            <p:nvSpPr>
              <p:cNvPr id="10" name="Rectángulo 9"/>
              <p:cNvSpPr>
                <a:spLocks noRot="1" noChangeAspect="1" noMove="1" noResize="1" noEditPoints="1" noAdjustHandles="1" noChangeArrowheads="1" noChangeShapeType="1" noTextEdit="1"/>
              </p:cNvSpPr>
              <p:nvPr/>
            </p:nvSpPr>
            <p:spPr>
              <a:xfrm>
                <a:off x="6366357" y="2021279"/>
                <a:ext cx="2574807" cy="586186"/>
              </a:xfrm>
              <a:prstGeom prst="rect">
                <a:avLst/>
              </a:prstGeom>
              <a:blipFill rotWithShape="0">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823840" y="4234613"/>
                <a:ext cx="1400320" cy="415498"/>
              </a:xfrm>
              <a:prstGeom prst="rect">
                <a:avLst/>
              </a:prstGeom>
            </p:spPr>
            <p:txBody>
              <a:bodyPr wrap="none">
                <a:spAutoFit/>
              </a:bodyPr>
              <a:lstStyle/>
              <a:p>
                <a:pPr indent="252095" algn="just">
                  <a:lnSpc>
                    <a:spcPct val="150000"/>
                  </a:lnSpc>
                  <a:spcAft>
                    <a:spcPts val="0"/>
                  </a:spcAft>
                </a:pPr>
                <a14:m>
                  <m:oMath xmlns:m="http://schemas.openxmlformats.org/officeDocument/2006/math">
                    <m:sSub>
                      <m:sSubPr>
                        <m:ctrlPr>
                          <a:rPr lang="es-ES" sz="1400" b="1" i="1">
                            <a:latin typeface="Cambria Math" panose="02040503050406030204" pitchFamily="18" charset="0"/>
                            <a:ea typeface="Calibri" panose="020F0502020204030204" pitchFamily="34" charset="0"/>
                            <a:cs typeface="Times New Roman" panose="02020603050405020304" pitchFamily="18" charset="0"/>
                          </a:rPr>
                        </m:ctrlPr>
                      </m:sSubPr>
                      <m:e>
                        <m:r>
                          <a:rPr lang="es-ES" sz="1400" b="1" i="1">
                            <a:effectLst/>
                            <a:latin typeface="Cambria Math" panose="02040503050406030204" pitchFamily="18" charset="0"/>
                            <a:ea typeface="Calibri" panose="020F0502020204030204" pitchFamily="34" charset="0"/>
                            <a:cs typeface="Times New Roman" panose="02020603050405020304" pitchFamily="18" charset="0"/>
                          </a:rPr>
                          <m:t>𝐓</m:t>
                        </m:r>
                      </m:e>
                      <m:sub>
                        <m:r>
                          <a:rPr lang="es-ES" sz="1400" b="1" i="1">
                            <a:effectLst/>
                            <a:latin typeface="Cambria Math" panose="02040503050406030204" pitchFamily="18" charset="0"/>
                            <a:ea typeface="Calibri" panose="020F0502020204030204" pitchFamily="34" charset="0"/>
                            <a:cs typeface="Times New Roman" panose="02020603050405020304" pitchFamily="18" charset="0"/>
                          </a:rPr>
                          <m:t>𝐫</m:t>
                        </m:r>
                        <m:r>
                          <a:rPr lang="es-ES" sz="1400" b="1">
                            <a:effectLst/>
                            <a:latin typeface="Cambria Math" panose="02040503050406030204" pitchFamily="18" charset="0"/>
                            <a:ea typeface="Calibri" panose="020F0502020204030204" pitchFamily="34" charset="0"/>
                            <a:cs typeface="Times New Roman" panose="02020603050405020304" pitchFamily="18" charset="0"/>
                          </a:rPr>
                          <m:t> </m:t>
                        </m:r>
                      </m:sub>
                    </m:sSub>
                    <m:r>
                      <a:rPr lang="es-ES" sz="1400" b="1">
                        <a:effectLst/>
                        <a:latin typeface="Cambria Math" panose="02040503050406030204" pitchFamily="18" charset="0"/>
                        <a:ea typeface="Calibri" panose="020F0502020204030204" pitchFamily="34" charset="0"/>
                        <a:cs typeface="Times New Roman" panose="02020603050405020304" pitchFamily="18" charset="0"/>
                      </a:rPr>
                      <m:t>=</m:t>
                    </m:r>
                    <m:r>
                      <a:rPr lang="es-ES" sz="1400" b="1" i="1">
                        <a:effectLst/>
                        <a:latin typeface="Cambria Math" panose="02040503050406030204" pitchFamily="18" charset="0"/>
                        <a:ea typeface="Calibri" panose="020F0502020204030204" pitchFamily="34" charset="0"/>
                        <a:cs typeface="Times New Roman" panose="02020603050405020304" pitchFamily="18" charset="0"/>
                      </a:rPr>
                      <m:t>𝟎</m:t>
                    </m:r>
                    <m:r>
                      <a:rPr lang="es-ES" sz="1400" b="1">
                        <a:effectLst/>
                        <a:latin typeface="Cambria Math" panose="02040503050406030204" pitchFamily="18" charset="0"/>
                        <a:ea typeface="Calibri" panose="020F0502020204030204" pitchFamily="34" charset="0"/>
                        <a:cs typeface="Times New Roman" panose="02020603050405020304" pitchFamily="18" charset="0"/>
                      </a:rPr>
                      <m:t>.</m:t>
                    </m:r>
                    <m:r>
                      <a:rPr lang="es-ES" sz="1400" b="1" i="1">
                        <a:effectLst/>
                        <a:latin typeface="Cambria Math" panose="02040503050406030204" pitchFamily="18" charset="0"/>
                        <a:ea typeface="Calibri" panose="020F0502020204030204" pitchFamily="34" charset="0"/>
                        <a:cs typeface="Times New Roman" panose="02020603050405020304" pitchFamily="18" charset="0"/>
                      </a:rPr>
                      <m:t>𝟓</m:t>
                    </m:r>
                    <m:r>
                      <a:rPr lang="es-ES" sz="1400" b="1">
                        <a:effectLst/>
                        <a:latin typeface="Cambria Math" panose="02040503050406030204" pitchFamily="18" charset="0"/>
                        <a:ea typeface="Calibri" panose="020F0502020204030204" pitchFamily="34" charset="0"/>
                        <a:cs typeface="Times New Roman" panose="02020603050405020304" pitchFamily="18" charset="0"/>
                      </a:rPr>
                      <m:t> </m:t>
                    </m:r>
                    <m:r>
                      <a:rPr lang="es-ES" sz="1400" b="1" i="1">
                        <a:effectLst/>
                        <a:latin typeface="Cambria Math" panose="02040503050406030204" pitchFamily="18" charset="0"/>
                        <a:ea typeface="Calibri" panose="020F0502020204030204" pitchFamily="34" charset="0"/>
                        <a:cs typeface="Times New Roman" panose="02020603050405020304" pitchFamily="18" charset="0"/>
                      </a:rPr>
                      <m:t>𝐡</m:t>
                    </m:r>
                  </m:oMath>
                </a14:m>
                <a:r>
                  <a:rPr lang="es-ES" sz="1400" b="1" dirty="0">
                    <a:effectLst/>
                    <a:ea typeface="Times New Roman" panose="02020603050405020304" pitchFamily="18" charset="0"/>
                    <a:cs typeface="Times New Roman" panose="02020603050405020304" pitchFamily="18" charset="0"/>
                  </a:rPr>
                  <a:t>  </a:t>
                </a:r>
                <a:endParaRPr lang="es-ES" sz="1400" dirty="0">
                  <a:effectLst/>
                  <a:ea typeface="Calibri" panose="020F0502020204030204" pitchFamily="34" charset="0"/>
                  <a:cs typeface="Times New Roman" panose="02020603050405020304" pitchFamily="18"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823840" y="4234613"/>
                <a:ext cx="1400320" cy="415498"/>
              </a:xfrm>
              <a:prstGeom prst="rect">
                <a:avLst/>
              </a:prstGeom>
              <a:blipFill rotWithShape="0">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857973" y="4684034"/>
                <a:ext cx="3001527" cy="5861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S" sz="1400" b="1" i="1">
                              <a:latin typeface="Cambria Math" panose="02040503050406030204" pitchFamily="18" charset="0"/>
                            </a:rPr>
                          </m:ctrlPr>
                        </m:dPr>
                        <m:e>
                          <m:sSub>
                            <m:sSubPr>
                              <m:ctrlPr>
                                <a:rPr lang="es-ES" sz="1400" b="1" i="1">
                                  <a:latin typeface="Cambria Math" panose="02040503050406030204" pitchFamily="18" charset="0"/>
                                </a:rPr>
                              </m:ctrlPr>
                            </m:sSubPr>
                            <m:e>
                              <m:r>
                                <a:rPr lang="es-ES" sz="1400" b="1">
                                  <a:latin typeface="Cambria Math" panose="02040503050406030204" pitchFamily="18" charset="0"/>
                                </a:rPr>
                                <m:t>𝐕</m:t>
                              </m:r>
                            </m:e>
                            <m:sub>
                              <m:r>
                                <a:rPr lang="es-ES" sz="1400" b="1" i="0">
                                  <a:latin typeface="Cambria Math" panose="02040503050406030204" pitchFamily="18" charset="0"/>
                                </a:rPr>
                                <m:t>𝐭𝐚𝐧𝐪𝐮𝐞</m:t>
                              </m:r>
                              <m:r>
                                <a:rPr lang="es-ES" sz="1400" b="0" i="0">
                                  <a:latin typeface="Cambria Math" panose="02040503050406030204" pitchFamily="18" charset="0"/>
                                </a:rPr>
                                <m:t> </m:t>
                              </m:r>
                            </m:sub>
                          </m:sSub>
                          <m:d>
                            <m:dPr>
                              <m:ctrlPr>
                                <a:rPr lang="es-ES" sz="1400" b="1" i="1">
                                  <a:latin typeface="Cambria Math" panose="02040503050406030204" pitchFamily="18" charset="0"/>
                                </a:rPr>
                              </m:ctrlPr>
                            </m:dPr>
                            <m:e>
                              <m:sSup>
                                <m:sSupPr>
                                  <m:ctrlPr>
                                    <a:rPr lang="es-ES" sz="1400" b="1" i="1">
                                      <a:latin typeface="Cambria Math" panose="02040503050406030204" pitchFamily="18" charset="0"/>
                                    </a:rPr>
                                  </m:ctrlPr>
                                </m:sSupPr>
                                <m:e>
                                  <m:r>
                                    <a:rPr lang="es-ES" sz="1400" b="1" i="0">
                                      <a:latin typeface="Cambria Math" panose="02040503050406030204" pitchFamily="18" charset="0"/>
                                    </a:rPr>
                                    <m:t>𝐦</m:t>
                                  </m:r>
                                </m:e>
                                <m:sup>
                                  <m:r>
                                    <a:rPr lang="es-ES" sz="1400" b="0" i="0">
                                      <a:latin typeface="Cambria Math" panose="02040503050406030204" pitchFamily="18" charset="0"/>
                                    </a:rPr>
                                    <m:t>3</m:t>
                                  </m:r>
                                </m:sup>
                              </m:sSup>
                            </m:e>
                          </m:d>
                          <m:r>
                            <a:rPr lang="es-ES" sz="1400" b="0" i="0">
                              <a:latin typeface="Cambria Math" panose="02040503050406030204" pitchFamily="18" charset="0"/>
                            </a:rPr>
                            <m:t>=</m:t>
                          </m:r>
                          <m:sSub>
                            <m:sSubPr>
                              <m:ctrlPr>
                                <a:rPr lang="es-ES" sz="1400" b="0" i="1">
                                  <a:latin typeface="Cambria Math" panose="02040503050406030204" pitchFamily="18" charset="0"/>
                                </a:rPr>
                              </m:ctrlPr>
                            </m:sSubPr>
                            <m:e>
                              <m:r>
                                <a:rPr lang="es-ES" sz="1400" b="1" i="0">
                                  <a:latin typeface="Cambria Math" panose="02040503050406030204" pitchFamily="18" charset="0"/>
                                </a:rPr>
                                <m:t>𝐐</m:t>
                              </m:r>
                            </m:e>
                            <m:sub>
                              <m:r>
                                <a:rPr lang="es-ES" sz="1400" b="1" i="0">
                                  <a:latin typeface="Cambria Math" panose="02040503050406030204" pitchFamily="18" charset="0"/>
                                </a:rPr>
                                <m:t>𝐦𝐞𝐝</m:t>
                              </m:r>
                            </m:sub>
                          </m:sSub>
                          <m:d>
                            <m:dPr>
                              <m:ctrlPr>
                                <a:rPr lang="es-ES" sz="1400" b="0" i="1">
                                  <a:latin typeface="Cambria Math" panose="02040503050406030204" pitchFamily="18" charset="0"/>
                                </a:rPr>
                              </m:ctrlPr>
                            </m:dPr>
                            <m:e>
                              <m:f>
                                <m:fPr>
                                  <m:ctrlPr>
                                    <a:rPr lang="es-ES" sz="1400" b="0" i="1">
                                      <a:latin typeface="Cambria Math" panose="02040503050406030204" pitchFamily="18" charset="0"/>
                                    </a:rPr>
                                  </m:ctrlPr>
                                </m:fPr>
                                <m:num>
                                  <m:sSup>
                                    <m:sSupPr>
                                      <m:ctrlPr>
                                        <a:rPr lang="es-ES" sz="1400" b="0" i="1">
                                          <a:latin typeface="Cambria Math" panose="02040503050406030204" pitchFamily="18" charset="0"/>
                                        </a:rPr>
                                      </m:ctrlPr>
                                    </m:sSupPr>
                                    <m:e>
                                      <m:r>
                                        <a:rPr lang="es-ES" sz="1400" b="1" i="0">
                                          <a:latin typeface="Cambria Math" panose="02040503050406030204" pitchFamily="18" charset="0"/>
                                        </a:rPr>
                                        <m:t>𝐦</m:t>
                                      </m:r>
                                    </m:e>
                                    <m:sup>
                                      <m:r>
                                        <a:rPr lang="es-ES" sz="1400" b="0" i="0">
                                          <a:latin typeface="Cambria Math" panose="02040503050406030204" pitchFamily="18" charset="0"/>
                                        </a:rPr>
                                        <m:t>3</m:t>
                                      </m:r>
                                    </m:sup>
                                  </m:sSup>
                                </m:num>
                                <m:den>
                                  <m:r>
                                    <a:rPr lang="es-ES" sz="1400" b="1" i="0">
                                      <a:latin typeface="Cambria Math" panose="02040503050406030204" pitchFamily="18" charset="0"/>
                                    </a:rPr>
                                    <m:t>𝐡</m:t>
                                  </m:r>
                                </m:den>
                              </m:f>
                            </m:e>
                          </m:d>
                          <m:r>
                            <a:rPr lang="es-ES" sz="1400" b="0" i="0">
                              <a:latin typeface="Cambria Math" panose="02040503050406030204" pitchFamily="18" charset="0"/>
                            </a:rPr>
                            <m:t>∗</m:t>
                          </m:r>
                          <m:sSub>
                            <m:sSubPr>
                              <m:ctrlPr>
                                <a:rPr lang="es-ES" sz="1400" b="0" i="1">
                                  <a:latin typeface="Cambria Math" panose="02040503050406030204" pitchFamily="18" charset="0"/>
                                </a:rPr>
                              </m:ctrlPr>
                            </m:sSubPr>
                            <m:e>
                              <m:r>
                                <a:rPr lang="es-ES" sz="1400" b="1" i="0">
                                  <a:latin typeface="Cambria Math" panose="02040503050406030204" pitchFamily="18" charset="0"/>
                                </a:rPr>
                                <m:t>𝐓</m:t>
                              </m:r>
                            </m:e>
                            <m:sub>
                              <m:r>
                                <a:rPr lang="es-ES" sz="1400" b="1" i="0">
                                  <a:latin typeface="Cambria Math" panose="02040503050406030204" pitchFamily="18" charset="0"/>
                                </a:rPr>
                                <m:t>𝐫</m:t>
                              </m:r>
                              <m:r>
                                <a:rPr lang="es-ES" sz="1400" b="0" i="0">
                                  <a:latin typeface="Cambria Math" panose="02040503050406030204" pitchFamily="18" charset="0"/>
                                </a:rPr>
                                <m:t> </m:t>
                              </m:r>
                            </m:sub>
                          </m:sSub>
                          <m:r>
                            <a:rPr lang="es-ES" sz="1400" b="0" i="0">
                              <a:latin typeface="Cambria Math" panose="02040503050406030204" pitchFamily="18" charset="0"/>
                            </a:rPr>
                            <m:t>(</m:t>
                          </m:r>
                          <m:r>
                            <a:rPr lang="es-ES" sz="1400" b="1" i="0">
                              <a:latin typeface="Cambria Math" panose="02040503050406030204" pitchFamily="18" charset="0"/>
                            </a:rPr>
                            <m:t>𝐡</m:t>
                          </m:r>
                        </m:e>
                      </m:d>
                    </m:oMath>
                  </m:oMathPara>
                </a14:m>
                <a:endParaRPr lang="es-ES" sz="1400" dirty="0"/>
              </a:p>
            </p:txBody>
          </p:sp>
        </mc:Choice>
        <mc:Fallback xmlns="">
          <p:sp>
            <p:nvSpPr>
              <p:cNvPr id="12" name="Rectángulo 11"/>
              <p:cNvSpPr>
                <a:spLocks noRot="1" noChangeAspect="1" noMove="1" noResize="1" noEditPoints="1" noAdjustHandles="1" noChangeArrowheads="1" noChangeShapeType="1" noTextEdit="1"/>
              </p:cNvSpPr>
              <p:nvPr/>
            </p:nvSpPr>
            <p:spPr>
              <a:xfrm>
                <a:off x="857973" y="4684034"/>
                <a:ext cx="3001527" cy="586186"/>
              </a:xfrm>
              <a:prstGeom prst="rect">
                <a:avLst/>
              </a:prstGeom>
              <a:blipFill rotWithShape="0">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776311" y="5440957"/>
                <a:ext cx="3838037" cy="5806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b="1" i="1">
                              <a:latin typeface="Cambria Math" panose="02040503050406030204" pitchFamily="18" charset="0"/>
                            </a:rPr>
                          </m:ctrlPr>
                        </m:sSubPr>
                        <m:e>
                          <m:r>
                            <a:rPr lang="es-ES" sz="1400" b="1">
                              <a:latin typeface="Cambria Math" panose="02040503050406030204" pitchFamily="18" charset="0"/>
                            </a:rPr>
                            <m:t>𝐕</m:t>
                          </m:r>
                        </m:e>
                        <m:sub>
                          <m:r>
                            <a:rPr lang="es-ES" sz="1400" b="1" i="0">
                              <a:latin typeface="Cambria Math" panose="02040503050406030204" pitchFamily="18" charset="0"/>
                            </a:rPr>
                            <m:t>𝐭𝐚𝐧𝐪𝐮𝐞</m:t>
                          </m:r>
                          <m:r>
                            <a:rPr lang="es-ES" sz="1400" b="0" i="0">
                              <a:latin typeface="Cambria Math" panose="02040503050406030204" pitchFamily="18" charset="0"/>
                            </a:rPr>
                            <m:t> </m:t>
                          </m:r>
                        </m:sub>
                      </m:sSub>
                      <m:d>
                        <m:dPr>
                          <m:ctrlPr>
                            <a:rPr lang="es-ES" sz="1400" b="1" i="1">
                              <a:latin typeface="Cambria Math" panose="02040503050406030204" pitchFamily="18" charset="0"/>
                            </a:rPr>
                          </m:ctrlPr>
                        </m:dPr>
                        <m:e>
                          <m:sSup>
                            <m:sSupPr>
                              <m:ctrlPr>
                                <a:rPr lang="es-ES" sz="1400" b="1" i="1">
                                  <a:latin typeface="Cambria Math" panose="02040503050406030204" pitchFamily="18" charset="0"/>
                                </a:rPr>
                              </m:ctrlPr>
                            </m:sSupPr>
                            <m:e>
                              <m:r>
                                <a:rPr lang="es-ES" sz="1400" b="1" i="0">
                                  <a:latin typeface="Cambria Math" panose="02040503050406030204" pitchFamily="18" charset="0"/>
                                </a:rPr>
                                <m:t>𝐦</m:t>
                              </m:r>
                            </m:e>
                            <m:sup>
                              <m:r>
                                <a:rPr lang="es-ES" sz="1400" b="0" i="0">
                                  <a:latin typeface="Cambria Math" panose="02040503050406030204" pitchFamily="18" charset="0"/>
                                </a:rPr>
                                <m:t>3</m:t>
                              </m:r>
                            </m:sup>
                          </m:sSup>
                        </m:e>
                      </m:d>
                      <m:r>
                        <a:rPr lang="es-ES" sz="1400" b="0" i="0">
                          <a:latin typeface="Cambria Math" panose="02040503050406030204" pitchFamily="18" charset="0"/>
                        </a:rPr>
                        <m:t>=0.133</m:t>
                      </m:r>
                      <m:d>
                        <m:dPr>
                          <m:ctrlPr>
                            <a:rPr lang="es-ES" sz="1400" b="0" i="1">
                              <a:latin typeface="Cambria Math" panose="02040503050406030204" pitchFamily="18" charset="0"/>
                            </a:rPr>
                          </m:ctrlPr>
                        </m:dPr>
                        <m:e>
                          <m:f>
                            <m:fPr>
                              <m:ctrlPr>
                                <a:rPr lang="es-ES" sz="1400" b="0" i="1">
                                  <a:latin typeface="Cambria Math" panose="02040503050406030204" pitchFamily="18" charset="0"/>
                                </a:rPr>
                              </m:ctrlPr>
                            </m:fPr>
                            <m:num>
                              <m:sSup>
                                <m:sSupPr>
                                  <m:ctrlPr>
                                    <a:rPr lang="es-ES" sz="1400" b="0" i="1">
                                      <a:latin typeface="Cambria Math" panose="02040503050406030204" pitchFamily="18" charset="0"/>
                                    </a:rPr>
                                  </m:ctrlPr>
                                </m:sSupPr>
                                <m:e>
                                  <m:r>
                                    <a:rPr lang="es-ES" sz="1400" b="1" i="0">
                                      <a:latin typeface="Cambria Math" panose="02040503050406030204" pitchFamily="18" charset="0"/>
                                    </a:rPr>
                                    <m:t>𝐦</m:t>
                                  </m:r>
                                </m:e>
                                <m:sup>
                                  <m:r>
                                    <a:rPr lang="es-ES" sz="1400" b="0" i="0">
                                      <a:latin typeface="Cambria Math" panose="02040503050406030204" pitchFamily="18" charset="0"/>
                                    </a:rPr>
                                    <m:t>3</m:t>
                                  </m:r>
                                </m:sup>
                              </m:sSup>
                            </m:num>
                            <m:den>
                              <m:r>
                                <a:rPr lang="es-ES" sz="1400" b="1" i="0">
                                  <a:latin typeface="Cambria Math" panose="02040503050406030204" pitchFamily="18" charset="0"/>
                                </a:rPr>
                                <m:t>𝐡</m:t>
                              </m:r>
                            </m:den>
                          </m:f>
                        </m:e>
                      </m:d>
                      <m:r>
                        <a:rPr lang="es-ES" sz="1400" b="0" i="0">
                          <a:latin typeface="Cambria Math" panose="02040503050406030204" pitchFamily="18" charset="0"/>
                        </a:rPr>
                        <m:t>∗0. 5 </m:t>
                      </m:r>
                      <m:d>
                        <m:dPr>
                          <m:ctrlPr>
                            <a:rPr lang="es-ES" sz="1400" b="0" i="1">
                              <a:latin typeface="Cambria Math" panose="02040503050406030204" pitchFamily="18" charset="0"/>
                            </a:rPr>
                          </m:ctrlPr>
                        </m:dPr>
                        <m:e>
                          <m:r>
                            <a:rPr lang="es-ES" sz="1400" b="1" i="0">
                              <a:latin typeface="Cambria Math" panose="02040503050406030204" pitchFamily="18" charset="0"/>
                            </a:rPr>
                            <m:t>𝐡</m:t>
                          </m:r>
                        </m:e>
                      </m:d>
                      <m:r>
                        <a:rPr lang="es-ES" sz="1400" b="0" i="0">
                          <a:latin typeface="Cambria Math" panose="02040503050406030204" pitchFamily="18" charset="0"/>
                        </a:rPr>
                        <m:t>=0.0665</m:t>
                      </m:r>
                    </m:oMath>
                  </m:oMathPara>
                </a14:m>
                <a:endParaRPr lang="es-ES" sz="1400" dirty="0"/>
              </a:p>
            </p:txBody>
          </p:sp>
        </mc:Choice>
        <mc:Fallback xmlns="">
          <p:sp>
            <p:nvSpPr>
              <p:cNvPr id="14" name="Rectángulo 13"/>
              <p:cNvSpPr>
                <a:spLocks noRot="1" noChangeAspect="1" noMove="1" noResize="1" noEditPoints="1" noAdjustHandles="1" noChangeArrowheads="1" noChangeShapeType="1" noTextEdit="1"/>
              </p:cNvSpPr>
              <p:nvPr/>
            </p:nvSpPr>
            <p:spPr>
              <a:xfrm>
                <a:off x="776311" y="5440957"/>
                <a:ext cx="3838037" cy="580672"/>
              </a:xfrm>
              <a:prstGeom prst="rect">
                <a:avLst/>
              </a:prstGeom>
              <a:blipFill rotWithShape="0">
                <a:blip r:embed="rId10"/>
                <a:stretch>
                  <a:fillRect/>
                </a:stretch>
              </a:blipFill>
            </p:spPr>
            <p:txBody>
              <a:bodyPr/>
              <a:lstStyle/>
              <a:p>
                <a:r>
                  <a:rPr lang="es-ES">
                    <a:noFill/>
                  </a:rPr>
                  <a:t> </a:t>
                </a:r>
              </a:p>
            </p:txBody>
          </p:sp>
        </mc:Fallback>
      </mc:AlternateContent>
      <p:sp>
        <p:nvSpPr>
          <p:cNvPr id="16" name="Rectángulo 15"/>
          <p:cNvSpPr/>
          <p:nvPr/>
        </p:nvSpPr>
        <p:spPr>
          <a:xfrm>
            <a:off x="4849260" y="2721946"/>
            <a:ext cx="6915279" cy="415498"/>
          </a:xfrm>
          <a:prstGeom prst="rect">
            <a:avLst/>
          </a:prstGeom>
        </p:spPr>
        <p:txBody>
          <a:bodyPr wrap="square">
            <a:spAutoFit/>
          </a:bodyPr>
          <a:lstStyle/>
          <a:p>
            <a:pPr indent="252095" algn="just">
              <a:lnSpc>
                <a:spcPct val="150000"/>
              </a:lnSpc>
              <a:spcAft>
                <a:spcPts val="0"/>
              </a:spcAft>
            </a:pPr>
            <a:r>
              <a:rPr lang="es-ES" sz="1400" dirty="0">
                <a:ea typeface="Calibri" panose="020F0502020204030204" pitchFamily="34" charset="0"/>
                <a:cs typeface="Times New Roman" panose="02020603050405020304" pitchFamily="18" charset="0"/>
              </a:rPr>
              <a:t>La altura de  este depósito será de 0.4 m, por lo tanto su superficie:</a:t>
            </a:r>
            <a:endParaRPr lang="es-ES" sz="1400" dirty="0">
              <a:effectLs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ángulo 16"/>
              <p:cNvSpPr/>
              <p:nvPr/>
            </p:nvSpPr>
            <p:spPr>
              <a:xfrm>
                <a:off x="5146496" y="3403827"/>
                <a:ext cx="1929438" cy="582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1400">
                          <a:latin typeface="Cambria Math" panose="02040503050406030204" pitchFamily="18" charset="0"/>
                        </a:rPr>
                        <m:t>S</m:t>
                      </m:r>
                      <m:d>
                        <m:dPr>
                          <m:ctrlPr>
                            <a:rPr lang="es-ES" sz="1400" i="1">
                              <a:latin typeface="Cambria Math" panose="02040503050406030204" pitchFamily="18" charset="0"/>
                            </a:rPr>
                          </m:ctrlPr>
                        </m:dPr>
                        <m:e>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m</m:t>
                              </m:r>
                            </m:e>
                            <m:sup>
                              <m:r>
                                <a:rPr lang="es-ES" sz="1400" i="0">
                                  <a:latin typeface="Cambria Math" panose="02040503050406030204" pitchFamily="18" charset="0"/>
                                </a:rPr>
                                <m:t>2</m:t>
                              </m:r>
                            </m:sup>
                          </m:sSup>
                        </m:e>
                      </m:d>
                      <m:r>
                        <a:rPr lang="es-ES" sz="1400" i="0">
                          <a:latin typeface="Cambria Math" panose="02040503050406030204" pitchFamily="18" charset="0"/>
                        </a:rPr>
                        <m:t>=</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a:rPr lang="es-ES" sz="1400" b="1" i="0">
                                  <a:latin typeface="Cambria Math" panose="02040503050406030204" pitchFamily="18" charset="0"/>
                                </a:rPr>
                                <m:t>𝐕</m:t>
                              </m:r>
                            </m:e>
                            <m:sub>
                              <m:r>
                                <a:rPr lang="es-ES" sz="1400" b="1" i="0">
                                  <a:latin typeface="Cambria Math" panose="02040503050406030204" pitchFamily="18" charset="0"/>
                                </a:rPr>
                                <m:t>𝐭𝐚𝐧𝐪𝐮𝐞</m:t>
                              </m:r>
                              <m:r>
                                <a:rPr lang="es-ES" sz="1400" b="0" i="0">
                                  <a:latin typeface="Cambria Math" panose="02040503050406030204" pitchFamily="18" charset="0"/>
                                </a:rPr>
                                <m:t> </m:t>
                              </m:r>
                            </m:sub>
                          </m:sSub>
                          <m:d>
                            <m:dPr>
                              <m:ctrlPr>
                                <a:rPr lang="es-ES" sz="1400" b="0" i="1">
                                  <a:latin typeface="Cambria Math" panose="02040503050406030204" pitchFamily="18" charset="0"/>
                                </a:rPr>
                              </m:ctrlPr>
                            </m:dPr>
                            <m:e>
                              <m:sSup>
                                <m:sSupPr>
                                  <m:ctrlPr>
                                    <a:rPr lang="es-ES" sz="1400" b="0" i="1">
                                      <a:latin typeface="Cambria Math" panose="02040503050406030204" pitchFamily="18" charset="0"/>
                                    </a:rPr>
                                  </m:ctrlPr>
                                </m:sSupPr>
                                <m:e>
                                  <m:r>
                                    <a:rPr lang="es-ES" sz="1400" b="1" i="0">
                                      <a:latin typeface="Cambria Math" panose="02040503050406030204" pitchFamily="18" charset="0"/>
                                    </a:rPr>
                                    <m:t>𝐦</m:t>
                                  </m:r>
                                </m:e>
                                <m:sup>
                                  <m:r>
                                    <a:rPr lang="es-ES" sz="1400" b="0" i="0">
                                      <a:latin typeface="Cambria Math" panose="02040503050406030204" pitchFamily="18" charset="0"/>
                                    </a:rPr>
                                    <m:t>3</m:t>
                                  </m:r>
                                </m:sup>
                              </m:sSup>
                            </m:e>
                          </m:d>
                        </m:num>
                        <m:den>
                          <m:d>
                            <m:dPr>
                              <m:begChr m:val=""/>
                              <m:ctrlPr>
                                <a:rPr lang="es-ES" sz="1400" b="0" i="1">
                                  <a:latin typeface="Cambria Math" panose="02040503050406030204" pitchFamily="18" charset="0"/>
                                </a:rPr>
                              </m:ctrlPr>
                            </m:dPr>
                            <m:e>
                              <m:r>
                                <m:rPr>
                                  <m:sty m:val="p"/>
                                </m:rPr>
                                <a:rPr lang="es-ES" sz="1400" b="0" i="0">
                                  <a:latin typeface="Cambria Math" panose="02040503050406030204" pitchFamily="18" charset="0"/>
                                </a:rPr>
                                <m:t>h</m:t>
                              </m:r>
                              <m:r>
                                <a:rPr lang="es-ES" sz="1400" b="0" i="0">
                                  <a:latin typeface="Cambria Math" panose="02040503050406030204" pitchFamily="18" charset="0"/>
                                </a:rPr>
                                <m:t>(</m:t>
                              </m:r>
                              <m:r>
                                <m:rPr>
                                  <m:sty m:val="p"/>
                                </m:rPr>
                                <a:rPr lang="es-ES" sz="1400" b="0" i="0">
                                  <a:latin typeface="Cambria Math" panose="02040503050406030204" pitchFamily="18" charset="0"/>
                                </a:rPr>
                                <m:t>m</m:t>
                              </m:r>
                            </m:e>
                          </m:d>
                        </m:den>
                      </m:f>
                    </m:oMath>
                  </m:oMathPara>
                </a14:m>
                <a:endParaRPr lang="es-ES" sz="1400" dirty="0"/>
              </a:p>
            </p:txBody>
          </p:sp>
        </mc:Choice>
        <mc:Fallback xmlns="">
          <p:sp>
            <p:nvSpPr>
              <p:cNvPr id="17" name="Rectángulo 16"/>
              <p:cNvSpPr>
                <a:spLocks noRot="1" noChangeAspect="1" noMove="1" noResize="1" noEditPoints="1" noAdjustHandles="1" noChangeArrowheads="1" noChangeShapeType="1" noTextEdit="1"/>
              </p:cNvSpPr>
              <p:nvPr/>
            </p:nvSpPr>
            <p:spPr>
              <a:xfrm>
                <a:off x="5146496" y="3403827"/>
                <a:ext cx="1929438" cy="582082"/>
              </a:xfrm>
              <a:prstGeom prst="rect">
                <a:avLst/>
              </a:prstGeom>
              <a:blipFill rotWithShape="0">
                <a:blip r:embed="rId1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Rectángulo 17"/>
              <p:cNvSpPr/>
              <p:nvPr/>
            </p:nvSpPr>
            <p:spPr>
              <a:xfrm>
                <a:off x="7653761" y="3403827"/>
                <a:ext cx="2564676" cy="5673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1400">
                          <a:latin typeface="Cambria Math" panose="02040503050406030204" pitchFamily="18" charset="0"/>
                        </a:rPr>
                        <m:t>S</m:t>
                      </m:r>
                      <m:d>
                        <m:dPr>
                          <m:ctrlPr>
                            <a:rPr lang="es-ES" sz="1400" i="1">
                              <a:latin typeface="Cambria Math" panose="02040503050406030204" pitchFamily="18" charset="0"/>
                            </a:rPr>
                          </m:ctrlPr>
                        </m:dPr>
                        <m:e>
                          <m:sSup>
                            <m:sSupPr>
                              <m:ctrlPr>
                                <a:rPr lang="es-ES" sz="1400" i="1">
                                  <a:latin typeface="Cambria Math" panose="02040503050406030204" pitchFamily="18" charset="0"/>
                                </a:rPr>
                              </m:ctrlPr>
                            </m:sSupPr>
                            <m:e>
                              <m:r>
                                <m:rPr>
                                  <m:sty m:val="p"/>
                                </m:rPr>
                                <a:rPr lang="es-ES" sz="1400">
                                  <a:latin typeface="Cambria Math" panose="02040503050406030204" pitchFamily="18" charset="0"/>
                                </a:rPr>
                                <m:t>m</m:t>
                              </m:r>
                            </m:e>
                            <m:sup>
                              <m:r>
                                <a:rPr lang="es-ES" sz="1400" i="0">
                                  <a:latin typeface="Cambria Math" panose="02040503050406030204" pitchFamily="18" charset="0"/>
                                </a:rPr>
                                <m:t>2</m:t>
                              </m:r>
                            </m:sup>
                          </m:sSup>
                        </m:e>
                      </m:d>
                      <m:r>
                        <a:rPr lang="es-ES" sz="1400" i="0">
                          <a:latin typeface="Cambria Math" panose="02040503050406030204" pitchFamily="18" charset="0"/>
                        </a:rPr>
                        <m:t>=</m:t>
                      </m:r>
                      <m:f>
                        <m:fPr>
                          <m:ctrlPr>
                            <a:rPr lang="es-ES" sz="1400" i="1">
                              <a:latin typeface="Cambria Math" panose="02040503050406030204" pitchFamily="18" charset="0"/>
                            </a:rPr>
                          </m:ctrlPr>
                        </m:fPr>
                        <m:num>
                          <m:d>
                            <m:dPr>
                              <m:begChr m:val=""/>
                              <m:ctrlPr>
                                <a:rPr lang="es-ES" sz="1400" i="1">
                                  <a:latin typeface="Cambria Math" panose="02040503050406030204" pitchFamily="18" charset="0"/>
                                </a:rPr>
                              </m:ctrlPr>
                            </m:dPr>
                            <m:e>
                              <m:r>
                                <a:rPr lang="es-ES" sz="1400" i="0">
                                  <a:latin typeface="Cambria Math" panose="02040503050406030204" pitchFamily="18" charset="0"/>
                                </a:rPr>
                                <m:t>0.075 (</m:t>
                              </m:r>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m</m:t>
                                  </m:r>
                                </m:e>
                                <m:sup>
                                  <m:r>
                                    <a:rPr lang="es-ES" sz="1400" i="0">
                                      <a:latin typeface="Cambria Math" panose="02040503050406030204" pitchFamily="18" charset="0"/>
                                    </a:rPr>
                                    <m:t>3</m:t>
                                  </m:r>
                                </m:sup>
                              </m:sSup>
                            </m:e>
                          </m:d>
                        </m:num>
                        <m:den>
                          <m:r>
                            <a:rPr lang="es-ES" sz="1400" i="0">
                              <a:latin typeface="Cambria Math" panose="02040503050406030204" pitchFamily="18" charset="0"/>
                            </a:rPr>
                            <m:t>0.4 </m:t>
                          </m:r>
                          <m:d>
                            <m:dPr>
                              <m:ctrlPr>
                                <a:rPr lang="es-ES" sz="1400" i="1">
                                  <a:latin typeface="Cambria Math" panose="02040503050406030204" pitchFamily="18" charset="0"/>
                                </a:rPr>
                              </m:ctrlPr>
                            </m:dPr>
                            <m:e>
                              <m:r>
                                <m:rPr>
                                  <m:sty m:val="p"/>
                                </m:rPr>
                                <a:rPr lang="es-ES" sz="1400" i="0">
                                  <a:latin typeface="Cambria Math" panose="02040503050406030204" pitchFamily="18" charset="0"/>
                                </a:rPr>
                                <m:t>m</m:t>
                              </m:r>
                            </m:e>
                          </m:d>
                        </m:den>
                      </m:f>
                      <m:r>
                        <a:rPr lang="es-ES" sz="1400" i="0">
                          <a:latin typeface="Cambria Math" panose="02040503050406030204" pitchFamily="18" charset="0"/>
                        </a:rPr>
                        <m:t>=0.1875</m:t>
                      </m:r>
                    </m:oMath>
                  </m:oMathPara>
                </a14:m>
                <a:endParaRPr lang="es-ES" sz="1400" dirty="0"/>
              </a:p>
            </p:txBody>
          </p:sp>
        </mc:Choice>
        <mc:Fallback xmlns="">
          <p:sp>
            <p:nvSpPr>
              <p:cNvPr id="18" name="Rectángulo 17"/>
              <p:cNvSpPr>
                <a:spLocks noRot="1" noChangeAspect="1" noMove="1" noResize="1" noEditPoints="1" noAdjustHandles="1" noChangeArrowheads="1" noChangeShapeType="1" noTextEdit="1"/>
              </p:cNvSpPr>
              <p:nvPr/>
            </p:nvSpPr>
            <p:spPr>
              <a:xfrm>
                <a:off x="7653761" y="3403827"/>
                <a:ext cx="2564676" cy="567335"/>
              </a:xfrm>
              <a:prstGeom prst="rect">
                <a:avLst/>
              </a:prstGeom>
              <a:blipFill rotWithShape="0">
                <a:blip r:embed="rId12"/>
                <a:stretch>
                  <a:fillRect/>
                </a:stretch>
              </a:blipFill>
            </p:spPr>
            <p:txBody>
              <a:bodyPr/>
              <a:lstStyle/>
              <a:p>
                <a:r>
                  <a:rPr lang="es-ES">
                    <a:noFill/>
                  </a:rPr>
                  <a:t> </a:t>
                </a:r>
              </a:p>
            </p:txBody>
          </p:sp>
        </mc:Fallback>
      </mc:AlternateContent>
      <p:sp>
        <p:nvSpPr>
          <p:cNvPr id="19" name="Rectángulo 18"/>
          <p:cNvSpPr/>
          <p:nvPr/>
        </p:nvSpPr>
        <p:spPr>
          <a:xfrm>
            <a:off x="5181251" y="4240592"/>
            <a:ext cx="2815771" cy="307777"/>
          </a:xfrm>
          <a:prstGeom prst="rect">
            <a:avLst/>
          </a:prstGeom>
        </p:spPr>
        <p:txBody>
          <a:bodyPr wrap="none">
            <a:spAutoFit/>
          </a:bodyPr>
          <a:lstStyle/>
          <a:p>
            <a:r>
              <a:rPr lang="es-ES" sz="1400" dirty="0" smtClean="0">
                <a:ea typeface="Calibri" panose="020F0502020204030204" pitchFamily="34" charset="0"/>
              </a:rPr>
              <a:t>Asumimos el valor del ancho 0.35 </a:t>
            </a:r>
            <a:r>
              <a:rPr lang="es-ES" sz="1400" dirty="0">
                <a:ea typeface="Calibri" panose="020F0502020204030204" pitchFamily="34" charset="0"/>
              </a:rPr>
              <a:t>m</a:t>
            </a:r>
            <a:endParaRPr lang="es-ES" sz="1400" dirty="0"/>
          </a:p>
        </p:txBody>
      </p:sp>
      <p:graphicFrame>
        <p:nvGraphicFramePr>
          <p:cNvPr id="20" name="Tabla 19"/>
          <p:cNvGraphicFramePr>
            <a:graphicFrameLocks noGrp="1"/>
          </p:cNvGraphicFramePr>
          <p:nvPr>
            <p:extLst>
              <p:ext uri="{D42A27DB-BD31-4B8C-83A1-F6EECF244321}">
                <p14:modId xmlns:p14="http://schemas.microsoft.com/office/powerpoint/2010/main" val="570515842"/>
              </p:ext>
            </p:extLst>
          </p:nvPr>
        </p:nvGraphicFramePr>
        <p:xfrm>
          <a:off x="8485517" y="4266709"/>
          <a:ext cx="2809639" cy="2194560"/>
        </p:xfrm>
        <a:graphic>
          <a:graphicData uri="http://schemas.openxmlformats.org/drawingml/2006/table">
            <a:tbl>
              <a:tblPr firstRow="1" firstCol="1" bandRow="1">
                <a:tableStyleId>{68D230F3-CF80-4859-8CE7-A43EE81993B5}</a:tableStyleId>
              </a:tblPr>
              <a:tblGrid>
                <a:gridCol w="1903630"/>
                <a:gridCol w="906009"/>
              </a:tblGrid>
              <a:tr h="190500">
                <a:tc gridSpan="2">
                  <a:txBody>
                    <a:bodyPr/>
                    <a:lstStyle/>
                    <a:p>
                      <a:pPr indent="252095" algn="ctr">
                        <a:lnSpc>
                          <a:spcPct val="200000"/>
                        </a:lnSpc>
                        <a:spcAft>
                          <a:spcPts val="0"/>
                        </a:spcAft>
                      </a:pPr>
                      <a:r>
                        <a:rPr lang="es-ES" sz="1200" dirty="0" smtClean="0">
                          <a:effectLst/>
                        </a:rPr>
                        <a:t>TANQUE DE RECEPCIÓN</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r>
              <a:tr h="190500">
                <a:tc>
                  <a:txBody>
                    <a:bodyPr/>
                    <a:lstStyle/>
                    <a:p>
                      <a:pPr indent="252095" algn="just">
                        <a:lnSpc>
                          <a:spcPct val="200000"/>
                        </a:lnSpc>
                        <a:spcAft>
                          <a:spcPts val="0"/>
                        </a:spcAft>
                      </a:pPr>
                      <a:r>
                        <a:rPr lang="es-ES" sz="1200" dirty="0">
                          <a:effectLst/>
                        </a:rPr>
                        <a:t>ancho [m]</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just">
                        <a:lnSpc>
                          <a:spcPct val="200000"/>
                        </a:lnSpc>
                        <a:spcAft>
                          <a:spcPts val="0"/>
                        </a:spcAft>
                      </a:pPr>
                      <a:r>
                        <a:rPr lang="es-ES" sz="1200">
                          <a:effectLst/>
                        </a:rPr>
                        <a:t>0,35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indent="252095" algn="just">
                        <a:lnSpc>
                          <a:spcPct val="200000"/>
                        </a:lnSpc>
                        <a:spcAft>
                          <a:spcPts val="0"/>
                        </a:spcAft>
                      </a:pPr>
                      <a:r>
                        <a:rPr lang="es-ES" sz="1200" dirty="0">
                          <a:effectLst/>
                        </a:rPr>
                        <a:t>profundidad [m]</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just">
                        <a:lnSpc>
                          <a:spcPct val="200000"/>
                        </a:lnSpc>
                        <a:spcAft>
                          <a:spcPts val="0"/>
                        </a:spcAft>
                      </a:pPr>
                      <a:r>
                        <a:rPr lang="es-ES" sz="1200">
                          <a:effectLst/>
                        </a:rPr>
                        <a:t>0,515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indent="252095" algn="just">
                        <a:lnSpc>
                          <a:spcPct val="200000"/>
                        </a:lnSpc>
                        <a:spcAft>
                          <a:spcPts val="0"/>
                        </a:spcAft>
                      </a:pPr>
                      <a:r>
                        <a:rPr lang="es-ES" sz="1200" dirty="0">
                          <a:effectLst/>
                        </a:rPr>
                        <a:t>altura [m]</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just">
                        <a:lnSpc>
                          <a:spcPct val="200000"/>
                        </a:lnSpc>
                        <a:spcAft>
                          <a:spcPts val="0"/>
                        </a:spcAft>
                      </a:pPr>
                      <a:r>
                        <a:rPr lang="es-ES" sz="1200" dirty="0">
                          <a:effectLst/>
                        </a:rPr>
                        <a:t>0,4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indent="252095" algn="just">
                        <a:lnSpc>
                          <a:spcPct val="200000"/>
                        </a:lnSpc>
                        <a:spcAft>
                          <a:spcPts val="0"/>
                        </a:spcAft>
                      </a:pPr>
                      <a:r>
                        <a:rPr lang="es-ES" sz="1200">
                          <a:effectLst/>
                        </a:rPr>
                        <a:t>V. tanque [m3]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just">
                        <a:lnSpc>
                          <a:spcPct val="200000"/>
                        </a:lnSpc>
                        <a:spcAft>
                          <a:spcPts val="0"/>
                        </a:spcAft>
                      </a:pPr>
                      <a:r>
                        <a:rPr lang="es-ES" sz="1200" dirty="0">
                          <a:effectLst/>
                        </a:rPr>
                        <a:t>0,072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indent="252095" algn="just">
                        <a:lnSpc>
                          <a:spcPct val="200000"/>
                        </a:lnSpc>
                        <a:spcAft>
                          <a:spcPts val="0"/>
                        </a:spcAft>
                      </a:pPr>
                      <a:r>
                        <a:rPr lang="es-ES" sz="1200" dirty="0">
                          <a:effectLst/>
                        </a:rPr>
                        <a:t>V. tanque [L]</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just">
                        <a:lnSpc>
                          <a:spcPct val="200000"/>
                        </a:lnSpc>
                        <a:spcAft>
                          <a:spcPts val="0"/>
                        </a:spcAft>
                      </a:pPr>
                      <a:r>
                        <a:rPr lang="es-ES" sz="1200" dirty="0">
                          <a:effectLst/>
                        </a:rPr>
                        <a:t>72</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bl>
          </a:graphicData>
        </a:graphic>
      </p:graphicFrame>
      <p:pic>
        <p:nvPicPr>
          <p:cNvPr id="23" name="Imagen 22"/>
          <p:cNvPicPr/>
          <p:nvPr/>
        </p:nvPicPr>
        <p:blipFill>
          <a:blip r:embed="rId13"/>
          <a:stretch>
            <a:fillRect/>
          </a:stretch>
        </p:blipFill>
        <p:spPr>
          <a:xfrm>
            <a:off x="4984631" y="4730863"/>
            <a:ext cx="2462062" cy="1633388"/>
          </a:xfrm>
          <a:prstGeom prst="rect">
            <a:avLst/>
          </a:prstGeom>
        </p:spPr>
      </p:pic>
      <p:sp>
        <p:nvSpPr>
          <p:cNvPr id="7" name="CuadroTexto 6"/>
          <p:cNvSpPr txBox="1"/>
          <p:nvPr/>
        </p:nvSpPr>
        <p:spPr>
          <a:xfrm>
            <a:off x="10218437" y="1360265"/>
            <a:ext cx="1971052" cy="2462213"/>
          </a:xfrm>
          <a:prstGeom prst="rect">
            <a:avLst/>
          </a:prstGeom>
          <a:noFill/>
        </p:spPr>
        <p:txBody>
          <a:bodyPr wrap="none" rtlCol="0">
            <a:spAutoFit/>
          </a:bodyPr>
          <a:lstStyle/>
          <a:p>
            <a:r>
              <a:rPr lang="es-ES" sz="1400" b="1" dirty="0" smtClean="0"/>
              <a:t>Recubrimiento:</a:t>
            </a:r>
          </a:p>
          <a:p>
            <a:pPr marL="342900" indent="-342900">
              <a:buAutoNum type="alphaLcParenR"/>
            </a:pPr>
            <a:r>
              <a:rPr lang="es-ES" sz="1400" b="1" dirty="0" smtClean="0"/>
              <a:t>Evitar corrosión</a:t>
            </a:r>
          </a:p>
          <a:p>
            <a:pPr marL="342900" indent="-342900">
              <a:buAutoNum type="alphaLcParenR"/>
            </a:pPr>
            <a:r>
              <a:rPr lang="es-ES" sz="1400" b="1" dirty="0" smtClean="0"/>
              <a:t>Capas de 150</a:t>
            </a:r>
          </a:p>
          <a:p>
            <a:r>
              <a:rPr lang="es-ES" sz="1400" b="1" dirty="0"/>
              <a:t>  </a:t>
            </a:r>
            <a:r>
              <a:rPr lang="es-ES" sz="1400" b="1" dirty="0" smtClean="0"/>
              <a:t>     a 200 micras.</a:t>
            </a:r>
          </a:p>
          <a:p>
            <a:r>
              <a:rPr lang="es-ES" sz="1400" b="1" dirty="0" smtClean="0"/>
              <a:t>c) Imprimación, </a:t>
            </a:r>
          </a:p>
          <a:p>
            <a:r>
              <a:rPr lang="es-ES" sz="1400" b="1" dirty="0"/>
              <a:t> </a:t>
            </a:r>
            <a:r>
              <a:rPr lang="es-ES" sz="1400" b="1" dirty="0" smtClean="0"/>
              <a:t>  </a:t>
            </a:r>
            <a:r>
              <a:rPr lang="es-ES" sz="1400" b="1" dirty="0" err="1" smtClean="0"/>
              <a:t>intemedia</a:t>
            </a:r>
            <a:r>
              <a:rPr lang="es-ES" sz="1400" b="1" dirty="0" smtClean="0"/>
              <a:t> y acabado.</a:t>
            </a:r>
          </a:p>
          <a:p>
            <a:endParaRPr lang="es-ES" sz="1400" b="1" dirty="0"/>
          </a:p>
          <a:p>
            <a:r>
              <a:rPr lang="es-ES" sz="1400" b="1" dirty="0" smtClean="0"/>
              <a:t>**Selección de sistemas</a:t>
            </a:r>
          </a:p>
          <a:p>
            <a:r>
              <a:rPr lang="es-ES" sz="1400" b="1" dirty="0"/>
              <a:t> </a:t>
            </a:r>
            <a:r>
              <a:rPr lang="es-ES" sz="1400" b="1" dirty="0" smtClean="0"/>
              <a:t>   sistemas </a:t>
            </a:r>
            <a:r>
              <a:rPr lang="es-ES" sz="1400" b="1" dirty="0" err="1" smtClean="0"/>
              <a:t>monocapa</a:t>
            </a:r>
            <a:r>
              <a:rPr lang="es-ES" sz="1400" b="1" dirty="0" smtClean="0"/>
              <a:t>, </a:t>
            </a:r>
          </a:p>
          <a:p>
            <a:r>
              <a:rPr lang="es-ES" sz="1400" b="1" dirty="0" smtClean="0"/>
              <a:t>    Espesor 3 mm**</a:t>
            </a:r>
          </a:p>
          <a:p>
            <a:endParaRPr lang="es-ES" sz="1400" b="1" dirty="0"/>
          </a:p>
        </p:txBody>
      </p:sp>
      <p:sp>
        <p:nvSpPr>
          <p:cNvPr id="13" name="CuadroTexto 12"/>
          <p:cNvSpPr txBox="1"/>
          <p:nvPr/>
        </p:nvSpPr>
        <p:spPr>
          <a:xfrm>
            <a:off x="1061376" y="6168571"/>
            <a:ext cx="1620957" cy="307777"/>
          </a:xfrm>
          <a:prstGeom prst="rect">
            <a:avLst/>
          </a:prstGeom>
          <a:noFill/>
        </p:spPr>
        <p:txBody>
          <a:bodyPr wrap="none" rtlCol="0">
            <a:spAutoFit/>
          </a:bodyPr>
          <a:lstStyle/>
          <a:p>
            <a:r>
              <a:rPr lang="es-ES" sz="1400" b="1" dirty="0" smtClean="0"/>
              <a:t>Cálculo de espesor:</a:t>
            </a:r>
            <a:endParaRPr lang="es-ES" sz="1400" b="1" dirty="0"/>
          </a:p>
        </p:txBody>
      </p:sp>
    </p:spTree>
    <p:extLst>
      <p:ext uri="{BB962C8B-B14F-4D97-AF65-F5344CB8AC3E}">
        <p14:creationId xmlns:p14="http://schemas.microsoft.com/office/powerpoint/2010/main" val="271398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524001" y="620688"/>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2279576" y="188641"/>
            <a:ext cx="7772400" cy="1470025"/>
          </a:xfrm>
          <a:prstGeom prst="rect">
            <a:avLst/>
          </a:prstGeom>
        </p:spPr>
        <p:txBody>
          <a:bodyPr vert="horz" lIns="91440" tIns="45720" rIns="91440" bIns="45720" rtlCol="0" anchor="ctr">
            <a:normAutofit/>
          </a:bodyPr>
          <a:lstStyle/>
          <a:p>
            <a:pPr algn="ctr">
              <a:spcBef>
                <a:spcPct val="0"/>
              </a:spcBef>
              <a:defRPr/>
            </a:pPr>
            <a:r>
              <a:rPr lang="es-EC" sz="2800" b="1" dirty="0">
                <a:latin typeface="+mj-lt"/>
                <a:ea typeface="+mj-ea"/>
                <a:cs typeface="+mj-cs"/>
              </a:rPr>
              <a:t>GENERALIDADES</a:t>
            </a:r>
          </a:p>
        </p:txBody>
      </p:sp>
      <p:graphicFrame>
        <p:nvGraphicFramePr>
          <p:cNvPr id="16" name="15 Diagrama"/>
          <p:cNvGraphicFramePr/>
          <p:nvPr>
            <p:extLst>
              <p:ext uri="{D42A27DB-BD31-4B8C-83A1-F6EECF244321}">
                <p14:modId xmlns:p14="http://schemas.microsoft.com/office/powerpoint/2010/main" val="3612090623"/>
              </p:ext>
            </p:extLst>
          </p:nvPr>
        </p:nvGraphicFramePr>
        <p:xfrm>
          <a:off x="2999656" y="16288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483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srcRect l="4501" b="5635"/>
          <a:stretch>
            <a:fillRect/>
          </a:stretch>
        </p:blipFill>
        <p:spPr bwMode="auto">
          <a:xfrm>
            <a:off x="148174" y="530202"/>
            <a:ext cx="5357689" cy="6237312"/>
          </a:xfrm>
          <a:prstGeom prst="rect">
            <a:avLst/>
          </a:prstGeom>
          <a:noFill/>
          <a:ln w="9525">
            <a:noFill/>
            <a:miter lim="800000"/>
            <a:headEnd/>
            <a:tailEnd/>
          </a:ln>
        </p:spPr>
      </p:pic>
      <p:sp>
        <p:nvSpPr>
          <p:cNvPr id="28677" name="Rectangle 5"/>
          <p:cNvSpPr>
            <a:spLocks noChangeArrowheads="1"/>
          </p:cNvSpPr>
          <p:nvPr/>
        </p:nvSpPr>
        <p:spPr bwMode="auto">
          <a:xfrm>
            <a:off x="3928211" y="347708"/>
            <a:ext cx="3668597" cy="1282362"/>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eaLnBrk="0" fontAlgn="base" hangingPunct="0">
              <a:spcBef>
                <a:spcPct val="0"/>
              </a:spcBef>
              <a:spcAft>
                <a:spcPct val="0"/>
              </a:spcAft>
            </a:pPr>
            <a:endParaRPr lang="es-EC" b="1" dirty="0" bmk="">
              <a:ea typeface="Times New Roman" pitchFamily="18" charset="0"/>
              <a:cs typeface="Times New Roman" pitchFamily="18" charset="0"/>
            </a:endParaRPr>
          </a:p>
          <a:p>
            <a:pPr algn="just" eaLnBrk="0" fontAlgn="base" hangingPunct="0">
              <a:spcBef>
                <a:spcPct val="0"/>
              </a:spcBef>
              <a:spcAft>
                <a:spcPct val="0"/>
              </a:spcAft>
            </a:pPr>
            <a:r>
              <a:rPr lang="es-EC" b="1" dirty="0" smtClean="0" bmk="">
                <a:ea typeface="Times New Roman" pitchFamily="18" charset="0"/>
                <a:cs typeface="Times New Roman" pitchFamily="18" charset="0"/>
              </a:rPr>
              <a:t>DISEÑO DE TANQUE DE RECEPCIÓN</a:t>
            </a:r>
            <a:endParaRPr lang="es-EC" b="1" dirty="0" bmk="">
              <a:ea typeface="Times New Roman" pitchFamily="18" charset="0"/>
              <a:cs typeface="Times New Roman" pitchFamily="18" charset="0"/>
            </a:endParaRPr>
          </a:p>
          <a:p>
            <a:pPr algn="just" eaLnBrk="0" fontAlgn="base" hangingPunct="0">
              <a:spcBef>
                <a:spcPct val="0"/>
              </a:spcBef>
              <a:spcAft>
                <a:spcPct val="0"/>
              </a:spcAft>
            </a:pPr>
            <a:endParaRPr lang="es-EC" b="1" dirty="0" bmk="">
              <a:ea typeface="Times New Roman" pitchFamily="18" charset="0"/>
              <a:cs typeface="Times New Roman" pitchFamily="18" charset="0"/>
            </a:endParaRPr>
          </a:p>
          <a:p>
            <a:pPr eaLnBrk="0" fontAlgn="base" hangingPunct="0">
              <a:spcBef>
                <a:spcPct val="0"/>
              </a:spcBef>
              <a:spcAft>
                <a:spcPct val="0"/>
              </a:spcAft>
            </a:pPr>
            <a:endParaRPr lang="es-EC" dirty="0">
              <a:latin typeface="Arial" pitchFamily="34" charset="0"/>
              <a:cs typeface="Arial" pitchFamily="34" charset="0"/>
            </a:endParaRPr>
          </a:p>
        </p:txBody>
      </p:sp>
      <p:sp>
        <p:nvSpPr>
          <p:cNvPr id="28678" name="Rectangle 6"/>
          <p:cNvSpPr>
            <a:spLocks noChangeArrowheads="1"/>
          </p:cNvSpPr>
          <p:nvPr/>
        </p:nvSpPr>
        <p:spPr bwMode="auto">
          <a:xfrm>
            <a:off x="1524000" y="585402"/>
            <a:ext cx="52642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252413" fontAlgn="base">
              <a:spcBef>
                <a:spcPct val="0"/>
              </a:spcBef>
              <a:spcAft>
                <a:spcPct val="0"/>
              </a:spcAft>
            </a:pPr>
            <a:r>
              <a:rPr lang="es-EC" sz="1200" dirty="0">
                <a:latin typeface="Arial" pitchFamily="34" charset="0"/>
                <a:ea typeface="Times New Roman" pitchFamily="18" charset="0"/>
                <a:cs typeface="Arial" pitchFamily="34" charset="0"/>
              </a:rPr>
              <a:t>. </a:t>
            </a:r>
            <a:endParaRPr lang="es-EC" dirty="0">
              <a:latin typeface="Arial" pitchFamily="34" charset="0"/>
              <a:cs typeface="Arial" pitchFamily="34" charset="0"/>
            </a:endParaRPr>
          </a:p>
        </p:txBody>
      </p:sp>
      <p:pic>
        <p:nvPicPr>
          <p:cNvPr id="5"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6"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CuadroTexto 7"/>
          <p:cNvSpPr txBox="1"/>
          <p:nvPr/>
        </p:nvSpPr>
        <p:spPr>
          <a:xfrm>
            <a:off x="1524000" y="1476181"/>
            <a:ext cx="1665841" cy="307777"/>
          </a:xfrm>
          <a:prstGeom prst="rect">
            <a:avLst/>
          </a:prstGeom>
          <a:noFill/>
        </p:spPr>
        <p:txBody>
          <a:bodyPr wrap="none" rtlCol="0">
            <a:spAutoFit/>
          </a:bodyPr>
          <a:lstStyle/>
          <a:p>
            <a:r>
              <a:rPr lang="es-ES" sz="1400" b="1" dirty="0" smtClean="0"/>
              <a:t>Cálculo del espesor:</a:t>
            </a:r>
            <a:endParaRPr lang="es-ES" sz="1400" b="1" dirty="0"/>
          </a:p>
        </p:txBody>
      </p:sp>
      <mc:AlternateContent xmlns:mc="http://schemas.openxmlformats.org/markup-compatibility/2006" xmlns:a14="http://schemas.microsoft.com/office/drawing/2010/main">
        <mc:Choice Requires="a14">
          <p:sp>
            <p:nvSpPr>
              <p:cNvPr id="15" name="Rectángulo 14"/>
              <p:cNvSpPr/>
              <p:nvPr/>
            </p:nvSpPr>
            <p:spPr>
              <a:xfrm>
                <a:off x="1524000" y="2178585"/>
                <a:ext cx="2562753" cy="6527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a:latin typeface="Cambria Math" panose="02040503050406030204" pitchFamily="18" charset="0"/>
                        </a:rPr>
                        <m:t>s</m:t>
                      </m:r>
                      <m:r>
                        <a:rPr lang="es-ES" i="0">
                          <a:latin typeface="Cambria Math" panose="02040503050406030204" pitchFamily="18" charset="0"/>
                        </a:rPr>
                        <m:t>=</m:t>
                      </m:r>
                      <m:f>
                        <m:fPr>
                          <m:ctrlPr>
                            <a:rPr lang="es-ES" i="1">
                              <a:latin typeface="Cambria Math" panose="02040503050406030204" pitchFamily="18" charset="0"/>
                            </a:rPr>
                          </m:ctrlPr>
                        </m:fPr>
                        <m:num>
                          <m:r>
                            <a:rPr lang="es-ES" i="0">
                              <a:latin typeface="Cambria Math" panose="02040503050406030204" pitchFamily="18" charset="0"/>
                            </a:rPr>
                            <m:t>1</m:t>
                          </m:r>
                        </m:num>
                        <m:den>
                          <m:r>
                            <a:rPr lang="es-ES" i="0">
                              <a:latin typeface="Cambria Math" panose="02040503050406030204" pitchFamily="18" charset="0"/>
                            </a:rPr>
                            <m:t>2</m:t>
                          </m:r>
                        </m:den>
                      </m:f>
                      <m:r>
                        <a:rPr lang="es-ES" i="0">
                          <a:latin typeface="Cambria Math" panose="02040503050406030204" pitchFamily="18" charset="0"/>
                        </a:rPr>
                        <m:t>∗</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r>
                                <m:rPr>
                                  <m:sty m:val="p"/>
                                </m:rPr>
                                <a:rPr lang="es-ES" i="0">
                                  <a:latin typeface="Cambria Math" panose="02040503050406030204" pitchFamily="18" charset="0"/>
                                </a:rPr>
                                <m:t>a</m:t>
                              </m:r>
                            </m:e>
                            <m:sup>
                              <m:r>
                                <a:rPr lang="es-ES" i="0">
                                  <a:latin typeface="Cambria Math" panose="02040503050406030204" pitchFamily="18" charset="0"/>
                                </a:rPr>
                                <m:t>2</m:t>
                              </m:r>
                            </m:sup>
                          </m:sSup>
                        </m:num>
                        <m:den>
                          <m:sSup>
                            <m:sSupPr>
                              <m:ctrlPr>
                                <a:rPr lang="es-ES" i="1">
                                  <a:latin typeface="Cambria Math" panose="02040503050406030204" pitchFamily="18" charset="0"/>
                                </a:rPr>
                              </m:ctrlPr>
                            </m:sSupPr>
                            <m:e>
                              <m:r>
                                <m:rPr>
                                  <m:sty m:val="p"/>
                                </m:rPr>
                                <a:rPr lang="es-ES" i="0">
                                  <a:latin typeface="Cambria Math" panose="02040503050406030204" pitchFamily="18" charset="0"/>
                                </a:rPr>
                                <m:t>a</m:t>
                              </m:r>
                            </m:e>
                            <m:sup>
                              <m:r>
                                <a:rPr lang="es-ES" i="0">
                                  <a:latin typeface="Cambria Math" panose="02040503050406030204" pitchFamily="18" charset="0"/>
                                </a:rPr>
                                <m:t>2</m:t>
                              </m:r>
                            </m:sup>
                          </m:sSup>
                          <m:r>
                            <a:rPr lang="es-ES" i="0">
                              <a:latin typeface="Cambria Math" panose="02040503050406030204" pitchFamily="18" charset="0"/>
                            </a:rPr>
                            <m:t>+</m:t>
                          </m:r>
                          <m:sSup>
                            <m:sSupPr>
                              <m:ctrlPr>
                                <a:rPr lang="es-ES" i="1">
                                  <a:latin typeface="Cambria Math" panose="02040503050406030204" pitchFamily="18" charset="0"/>
                                </a:rPr>
                              </m:ctrlPr>
                            </m:sSupPr>
                            <m:e>
                              <m:r>
                                <m:rPr>
                                  <m:sty m:val="p"/>
                                </m:rPr>
                                <a:rPr lang="es-ES" i="0">
                                  <a:latin typeface="Cambria Math" panose="02040503050406030204" pitchFamily="18" charset="0"/>
                                </a:rPr>
                                <m:t>b</m:t>
                              </m:r>
                            </m:e>
                            <m:sup>
                              <m:r>
                                <a:rPr lang="es-ES" i="0">
                                  <a:latin typeface="Cambria Math" panose="02040503050406030204" pitchFamily="18" charset="0"/>
                                </a:rPr>
                                <m:t>2</m:t>
                              </m:r>
                            </m:sup>
                          </m:sSup>
                        </m:den>
                      </m:f>
                      <m:r>
                        <a:rPr lang="es-ES" i="0">
                          <a:latin typeface="Cambria Math" panose="02040503050406030204" pitchFamily="18" charset="0"/>
                        </a:rPr>
                        <m:t>∗</m:t>
                      </m:r>
                      <m:r>
                        <m:rPr>
                          <m:sty m:val="p"/>
                        </m:rPr>
                        <a:rPr lang="es-ES" i="0">
                          <a:latin typeface="Cambria Math" panose="02040503050406030204" pitchFamily="18" charset="0"/>
                        </a:rPr>
                        <m:t>w</m:t>
                      </m:r>
                      <m:r>
                        <a:rPr lang="es-ES" i="0">
                          <a:latin typeface="Cambria Math" panose="02040503050406030204" pitchFamily="18" charset="0"/>
                        </a:rPr>
                        <m:t>∗</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r>
                                <m:rPr>
                                  <m:sty m:val="p"/>
                                </m:rPr>
                                <a:rPr lang="es-ES" i="0">
                                  <a:latin typeface="Cambria Math" panose="02040503050406030204" pitchFamily="18" charset="0"/>
                                </a:rPr>
                                <m:t>b</m:t>
                              </m:r>
                            </m:e>
                            <m:sup>
                              <m:r>
                                <a:rPr lang="es-ES" i="0">
                                  <a:latin typeface="Cambria Math" panose="02040503050406030204" pitchFamily="18" charset="0"/>
                                </a:rPr>
                                <m:t>2</m:t>
                              </m:r>
                            </m:sup>
                          </m:sSup>
                        </m:num>
                        <m:den>
                          <m:sSup>
                            <m:sSupPr>
                              <m:ctrlPr>
                                <a:rPr lang="es-ES" i="1">
                                  <a:latin typeface="Cambria Math" panose="02040503050406030204" pitchFamily="18" charset="0"/>
                                </a:rPr>
                              </m:ctrlPr>
                            </m:sSupPr>
                            <m:e>
                              <m:r>
                                <m:rPr>
                                  <m:sty m:val="p"/>
                                </m:rPr>
                                <a:rPr lang="es-ES" i="0">
                                  <a:latin typeface="Cambria Math" panose="02040503050406030204" pitchFamily="18" charset="0"/>
                                </a:rPr>
                                <m:t>t</m:t>
                              </m:r>
                            </m:e>
                            <m:sup>
                              <m:r>
                                <a:rPr lang="es-ES" i="0">
                                  <a:latin typeface="Cambria Math" panose="02040503050406030204" pitchFamily="18" charset="0"/>
                                </a:rPr>
                                <m:t>2</m:t>
                              </m:r>
                            </m:sup>
                          </m:sSup>
                        </m:den>
                      </m:f>
                    </m:oMath>
                  </m:oMathPara>
                </a14:m>
                <a:endParaRPr lang="es-ES" dirty="0"/>
              </a:p>
            </p:txBody>
          </p:sp>
        </mc:Choice>
        <mc:Fallback xmlns="">
          <p:sp>
            <p:nvSpPr>
              <p:cNvPr id="15" name="Rectángulo 14"/>
              <p:cNvSpPr>
                <a:spLocks noRot="1" noChangeAspect="1" noMove="1" noResize="1" noEditPoints="1" noAdjustHandles="1" noChangeArrowheads="1" noChangeShapeType="1" noTextEdit="1"/>
              </p:cNvSpPr>
              <p:nvPr/>
            </p:nvSpPr>
            <p:spPr>
              <a:xfrm>
                <a:off x="1524000" y="2178585"/>
                <a:ext cx="2562753" cy="652743"/>
              </a:xfrm>
              <a:prstGeom prst="rect">
                <a:avLst/>
              </a:prstGeom>
              <a:blipFill rotWithShape="0">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graphicFrame>
            <p:nvGraphicFramePr>
              <p:cNvPr id="21" name="Tabla 20"/>
              <p:cNvGraphicFramePr>
                <a:graphicFrameLocks noGrp="1"/>
              </p:cNvGraphicFramePr>
              <p:nvPr>
                <p:extLst>
                  <p:ext uri="{D42A27DB-BD31-4B8C-83A1-F6EECF244321}">
                    <p14:modId xmlns:p14="http://schemas.microsoft.com/office/powerpoint/2010/main" val="1801104920"/>
                  </p:ext>
                </p:extLst>
              </p:nvPr>
            </p:nvGraphicFramePr>
            <p:xfrm>
              <a:off x="5124568" y="1783958"/>
              <a:ext cx="3690620" cy="1463040"/>
            </p:xfrm>
            <a:graphic>
              <a:graphicData uri="http://schemas.openxmlformats.org/drawingml/2006/table">
                <a:tbl>
                  <a:tblPr firstRow="1" firstCol="1" bandRow="1">
                    <a:tableStyleId>{E8B1032C-EA38-4F05-BA0D-38AFFFC7BED3}</a:tableStyleId>
                  </a:tblPr>
                  <a:tblGrid>
                    <a:gridCol w="1231900"/>
                    <a:gridCol w="1108710"/>
                    <a:gridCol w="1350010"/>
                  </a:tblGrid>
                  <a:tr h="190500">
                    <a:tc gridSpan="3">
                      <a:txBody>
                        <a:bodyPr/>
                        <a:lstStyle/>
                        <a:p>
                          <a:pPr indent="252095" algn="ctr">
                            <a:lnSpc>
                              <a:spcPct val="200000"/>
                            </a:lnSpc>
                            <a:spcAft>
                              <a:spcPts val="0"/>
                            </a:spcAft>
                          </a:pPr>
                          <a:r>
                            <a:rPr lang="es-ES" sz="1200" dirty="0">
                              <a:effectLst/>
                            </a:rPr>
                            <a:t>Normas API-Estándar Acero ASTM-A36</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S"/>
                        </a:p>
                      </a:txBody>
                      <a:tcPr/>
                    </a:tc>
                    <a:tc hMerge="1">
                      <a:txBody>
                        <a:bodyPr/>
                        <a:lstStyle/>
                        <a:p>
                          <a:endParaRPr lang="es-ES"/>
                        </a:p>
                      </a:txBody>
                      <a:tcPr/>
                    </a:tc>
                  </a:tr>
                  <a:tr h="0">
                    <a:tc>
                      <a:txBody>
                        <a:bodyPr/>
                        <a:lstStyle/>
                        <a:p>
                          <a:pPr indent="252095" algn="ctr">
                            <a:lnSpc>
                              <a:spcPct val="200000"/>
                            </a:lnSpc>
                            <a:spcAft>
                              <a:spcPts val="0"/>
                            </a:spcAft>
                          </a:pPr>
                          <a:r>
                            <a:rPr lang="es-ES" sz="1200" dirty="0">
                              <a:effectLst/>
                            </a:rPr>
                            <a:t>Esfuerzo de fluencia </a:t>
                          </a:r>
                          <a14:m>
                            <m:oMath xmlns:m="http://schemas.openxmlformats.org/officeDocument/2006/math">
                              <m:r>
                                <a:rPr lang="es-ES" sz="1200">
                                  <a:effectLst/>
                                  <a:latin typeface="Cambria Math" panose="02040503050406030204" pitchFamily="18" charset="0"/>
                                </a:rPr>
                                <m:t>(</m:t>
                              </m:r>
                              <m:r>
                                <m:rPr>
                                  <m:sty m:val="p"/>
                                </m:rPr>
                                <a:rPr lang="es-ES" sz="1200">
                                  <a:effectLst/>
                                  <a:latin typeface="Cambria Math" panose="02040503050406030204" pitchFamily="18" charset="0"/>
                                </a:rPr>
                                <m:t>Mpa</m:t>
                              </m:r>
                              <m:r>
                                <a:rPr lang="es-ES" sz="1200">
                                  <a:effectLst/>
                                  <a:latin typeface="Cambria Math" panose="02040503050406030204" pitchFamily="18" charset="0"/>
                                </a:rPr>
                                <m:t>)</m:t>
                              </m:r>
                            </m:oMath>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S" sz="1200" dirty="0">
                              <a:effectLst/>
                            </a:rPr>
                            <a:t>Esfuerzo de último</a:t>
                          </a:r>
                          <a14:m>
                            <m:oMath xmlns:m="http://schemas.openxmlformats.org/officeDocument/2006/math">
                              <m:r>
                                <a:rPr lang="es-ES" sz="1200">
                                  <a:effectLst/>
                                  <a:latin typeface="Cambria Math" panose="02040503050406030204" pitchFamily="18" charset="0"/>
                                </a:rPr>
                                <m:t> (</m:t>
                              </m:r>
                              <m:r>
                                <m:rPr>
                                  <m:sty m:val="p"/>
                                </m:rPr>
                                <a:rPr lang="es-ES" sz="1200">
                                  <a:effectLst/>
                                  <a:latin typeface="Cambria Math" panose="02040503050406030204" pitchFamily="18" charset="0"/>
                                </a:rPr>
                                <m:t>Mpa</m:t>
                              </m:r>
                              <m:r>
                                <a:rPr lang="es-ES" sz="1200">
                                  <a:effectLst/>
                                  <a:latin typeface="Cambria Math" panose="02040503050406030204" pitchFamily="18" charset="0"/>
                                </a:rPr>
                                <m:t>)</m:t>
                              </m:r>
                            </m:oMath>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ctr">
                            <a:lnSpc>
                              <a:spcPct val="200000"/>
                            </a:lnSpc>
                            <a:spcAft>
                              <a:spcPts val="0"/>
                            </a:spcAft>
                          </a:pPr>
                          <a:r>
                            <a:rPr lang="es-ES" sz="1200" dirty="0">
                              <a:effectLst/>
                            </a:rPr>
                            <a:t>Esfuerzo de diseño </a:t>
                          </a:r>
                          <a14:m>
                            <m:oMath xmlns:m="http://schemas.openxmlformats.org/officeDocument/2006/math">
                              <m:r>
                                <a:rPr lang="es-ES" sz="1200">
                                  <a:effectLst/>
                                  <a:latin typeface="Cambria Math" panose="02040503050406030204" pitchFamily="18" charset="0"/>
                                </a:rPr>
                                <m:t>(</m:t>
                              </m:r>
                              <m:r>
                                <m:rPr>
                                  <m:sty m:val="p"/>
                                </m:rPr>
                                <a:rPr lang="es-ES" sz="1200">
                                  <a:effectLst/>
                                  <a:latin typeface="Cambria Math" panose="02040503050406030204" pitchFamily="18" charset="0"/>
                                </a:rPr>
                                <m:t>Mpa</m:t>
                              </m:r>
                              <m:r>
                                <a:rPr lang="es-ES" sz="1200">
                                  <a:effectLst/>
                                  <a:latin typeface="Cambria Math" panose="02040503050406030204" pitchFamily="18" charset="0"/>
                                </a:rPr>
                                <m:t>)</m:t>
                              </m:r>
                            </m:oMath>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indent="252095" algn="l">
                            <a:lnSpc>
                              <a:spcPct val="200000"/>
                            </a:lnSpc>
                            <a:spcAft>
                              <a:spcPts val="0"/>
                            </a:spcAft>
                          </a:pPr>
                          <a:r>
                            <a:rPr lang="es-ES" sz="1200">
                              <a:effectLst/>
                            </a:rPr>
                            <a:t>250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l">
                            <a:lnSpc>
                              <a:spcPct val="200000"/>
                            </a:lnSpc>
                            <a:spcAft>
                              <a:spcPts val="0"/>
                            </a:spcAft>
                          </a:pPr>
                          <a:r>
                            <a:rPr lang="es-ES" sz="1200">
                              <a:effectLst/>
                            </a:rPr>
                            <a:t>400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l">
                            <a:lnSpc>
                              <a:spcPct val="200000"/>
                            </a:lnSpc>
                            <a:spcAft>
                              <a:spcPts val="0"/>
                            </a:spcAft>
                          </a:pPr>
                          <a:r>
                            <a:rPr lang="es-ES" sz="1200" dirty="0">
                              <a:effectLst/>
                            </a:rPr>
                            <a:t>160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Choice>
        <mc:Fallback xmlns="">
          <p:graphicFrame>
            <p:nvGraphicFramePr>
              <p:cNvPr id="21" name="Tabla 20"/>
              <p:cNvGraphicFramePr>
                <a:graphicFrameLocks noGrp="1"/>
              </p:cNvGraphicFramePr>
              <p:nvPr>
                <p:extLst>
                  <p:ext uri="{D42A27DB-BD31-4B8C-83A1-F6EECF244321}">
                    <p14:modId xmlns:p14="http://schemas.microsoft.com/office/powerpoint/2010/main" val="1801104920"/>
                  </p:ext>
                </p:extLst>
              </p:nvPr>
            </p:nvGraphicFramePr>
            <p:xfrm>
              <a:off x="5124568" y="1783958"/>
              <a:ext cx="3690620" cy="1306641"/>
            </p:xfrm>
            <a:graphic>
              <a:graphicData uri="http://schemas.openxmlformats.org/drawingml/2006/table">
                <a:tbl>
                  <a:tblPr firstRow="1" firstCol="1" bandRow="1">
                    <a:tableStyleId>{E8B1032C-EA38-4F05-BA0D-38AFFFC7BED3}</a:tableStyleId>
                  </a:tblPr>
                  <a:tblGrid>
                    <a:gridCol w="1231900"/>
                    <a:gridCol w="1108710"/>
                    <a:gridCol w="1350010"/>
                  </a:tblGrid>
                  <a:tr h="313627">
                    <a:tc gridSpan="3">
                      <a:txBody>
                        <a:bodyPr/>
                        <a:lstStyle/>
                        <a:p>
                          <a:pPr indent="252095" algn="ctr">
                            <a:lnSpc>
                              <a:spcPct val="200000"/>
                            </a:lnSpc>
                            <a:spcAft>
                              <a:spcPts val="0"/>
                            </a:spcAft>
                          </a:pPr>
                          <a:r>
                            <a:rPr lang="es-ES" sz="1200" dirty="0">
                              <a:effectLst/>
                            </a:rPr>
                            <a:t>Normas API-Estándar Acero ASTM-A36</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S"/>
                        </a:p>
                      </a:txBody>
                      <a:tcPr/>
                    </a:tc>
                    <a:tc hMerge="1">
                      <a:txBody>
                        <a:bodyPr/>
                        <a:lstStyle/>
                        <a:p>
                          <a:endParaRPr lang="es-ES"/>
                        </a:p>
                      </a:txBody>
                      <a:tcPr/>
                    </a:tc>
                  </a:tr>
                  <a:tr h="679387">
                    <a:tc>
                      <a:txBody>
                        <a:bodyPr/>
                        <a:lstStyle/>
                        <a:p>
                          <a:endParaRPr lang="es-ES"/>
                        </a:p>
                      </a:txBody>
                      <a:tcPr marL="44450" marR="44450" marT="0" marB="0" anchor="ctr">
                        <a:blipFill rotWithShape="0">
                          <a:blip r:embed="rId6"/>
                          <a:stretch>
                            <a:fillRect l="-493" t="-47748" r="-200493" b="-61261"/>
                          </a:stretch>
                        </a:blipFill>
                      </a:tcPr>
                    </a:tc>
                    <a:tc>
                      <a:txBody>
                        <a:bodyPr/>
                        <a:lstStyle/>
                        <a:p>
                          <a:endParaRPr lang="es-ES"/>
                        </a:p>
                      </a:txBody>
                      <a:tcPr marL="44450" marR="44450" marT="0" marB="0" anchor="ctr">
                        <a:blipFill rotWithShape="0">
                          <a:blip r:embed="rId6"/>
                          <a:stretch>
                            <a:fillRect l="-112088" t="-47748" r="-123626" b="-61261"/>
                          </a:stretch>
                        </a:blipFill>
                      </a:tcPr>
                    </a:tc>
                    <a:tc>
                      <a:txBody>
                        <a:bodyPr/>
                        <a:lstStyle/>
                        <a:p>
                          <a:endParaRPr lang="es-ES"/>
                        </a:p>
                      </a:txBody>
                      <a:tcPr marL="44450" marR="44450" marT="0" marB="0" anchor="ctr">
                        <a:blipFill rotWithShape="0">
                          <a:blip r:embed="rId6"/>
                          <a:stretch>
                            <a:fillRect l="-173874" t="-47748" r="-1351" b="-61261"/>
                          </a:stretch>
                        </a:blipFill>
                      </a:tcPr>
                    </a:tc>
                  </a:tr>
                  <a:tr h="313627">
                    <a:tc>
                      <a:txBody>
                        <a:bodyPr/>
                        <a:lstStyle/>
                        <a:p>
                          <a:pPr indent="252095" algn="l">
                            <a:lnSpc>
                              <a:spcPct val="200000"/>
                            </a:lnSpc>
                            <a:spcAft>
                              <a:spcPts val="0"/>
                            </a:spcAft>
                          </a:pPr>
                          <a:r>
                            <a:rPr lang="es-ES" sz="1200">
                              <a:effectLst/>
                            </a:rPr>
                            <a:t>250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l">
                            <a:lnSpc>
                              <a:spcPct val="200000"/>
                            </a:lnSpc>
                            <a:spcAft>
                              <a:spcPts val="0"/>
                            </a:spcAft>
                          </a:pPr>
                          <a:r>
                            <a:rPr lang="es-ES" sz="1200">
                              <a:effectLst/>
                            </a:rPr>
                            <a:t>400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l">
                            <a:lnSpc>
                              <a:spcPct val="200000"/>
                            </a:lnSpc>
                            <a:spcAft>
                              <a:spcPts val="0"/>
                            </a:spcAft>
                          </a:pPr>
                          <a:r>
                            <a:rPr lang="es-ES" sz="1200" dirty="0">
                              <a:effectLst/>
                            </a:rPr>
                            <a:t>160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Fallback>
      </mc:AlternateContent>
      <p:sp>
        <p:nvSpPr>
          <p:cNvPr id="22" name="Rectángulo 21"/>
          <p:cNvSpPr/>
          <p:nvPr/>
        </p:nvSpPr>
        <p:spPr>
          <a:xfrm>
            <a:off x="4335648" y="1088935"/>
            <a:ext cx="3650163" cy="738664"/>
          </a:xfrm>
          <a:prstGeom prst="rect">
            <a:avLst/>
          </a:prstGeom>
        </p:spPr>
        <p:txBody>
          <a:bodyPr wrap="square">
            <a:spAutoFit/>
          </a:bodyPr>
          <a:lstStyle/>
          <a:p>
            <a:pPr marL="285750" indent="-285750">
              <a:buFont typeface="Arial" panose="020B0604020202020204" pitchFamily="34" charset="0"/>
              <a:buChar char="•"/>
            </a:pPr>
            <a:r>
              <a:rPr lang="es-ES" sz="1400" dirty="0" smtClean="0">
                <a:latin typeface="Times New Roman" panose="02020603050405020304" pitchFamily="18" charset="0"/>
                <a:ea typeface="Calibri" panose="020F0502020204030204" pitchFamily="34" charset="0"/>
              </a:rPr>
              <a:t>Normas </a:t>
            </a:r>
            <a:r>
              <a:rPr lang="es-ES" sz="1400" dirty="0">
                <a:latin typeface="Times New Roman" panose="02020603050405020304" pitchFamily="18" charset="0"/>
                <a:ea typeface="Calibri" panose="020F0502020204030204" pitchFamily="34" charset="0"/>
              </a:rPr>
              <a:t>API-</a:t>
            </a:r>
            <a:r>
              <a:rPr lang="es-ES" sz="1400" dirty="0" err="1">
                <a:latin typeface="Times New Roman" panose="02020603050405020304" pitchFamily="18" charset="0"/>
                <a:ea typeface="Calibri" panose="020F0502020204030204" pitchFamily="34" charset="0"/>
              </a:rPr>
              <a:t>Standar</a:t>
            </a:r>
            <a:r>
              <a:rPr lang="es-ES" sz="1400" dirty="0">
                <a:latin typeface="Times New Roman" panose="02020603050405020304" pitchFamily="18" charset="0"/>
                <a:ea typeface="Calibri" panose="020F0502020204030204" pitchFamily="34" charset="0"/>
              </a:rPr>
              <a:t> (American </a:t>
            </a:r>
            <a:r>
              <a:rPr lang="es-ES" sz="1400" dirty="0" err="1">
                <a:latin typeface="Times New Roman" panose="02020603050405020304" pitchFamily="18" charset="0"/>
                <a:ea typeface="Calibri" panose="020F0502020204030204" pitchFamily="34" charset="0"/>
              </a:rPr>
              <a:t>Petroleum</a:t>
            </a:r>
            <a:r>
              <a:rPr lang="es-ES" sz="1400" dirty="0">
                <a:latin typeface="Times New Roman" panose="02020603050405020304" pitchFamily="18" charset="0"/>
                <a:ea typeface="Calibri" panose="020F0502020204030204" pitchFamily="34" charset="0"/>
              </a:rPr>
              <a:t> </a:t>
            </a:r>
            <a:r>
              <a:rPr lang="es-ES" sz="1400" dirty="0" err="1">
                <a:latin typeface="Times New Roman" panose="02020603050405020304" pitchFamily="18" charset="0"/>
                <a:ea typeface="Calibri" panose="020F0502020204030204" pitchFamily="34" charset="0"/>
              </a:rPr>
              <a:t>Institute</a:t>
            </a:r>
            <a:r>
              <a:rPr lang="es-ES" sz="1400" dirty="0">
                <a:latin typeface="Times New Roman" panose="02020603050405020304" pitchFamily="18" charset="0"/>
                <a:ea typeface="Calibri" panose="020F0502020204030204" pitchFamily="34" charset="0"/>
              </a:rPr>
              <a:t>)  </a:t>
            </a:r>
            <a:r>
              <a:rPr lang="es-ES" sz="1400" dirty="0" smtClean="0">
                <a:latin typeface="Times New Roman" panose="02020603050405020304" pitchFamily="18" charset="0"/>
                <a:ea typeface="Calibri" panose="020F0502020204030204" pitchFamily="34" charset="0"/>
              </a:rPr>
              <a:t>especifica s =&lt; Esfuerzo de diseño.</a:t>
            </a:r>
            <a:endParaRPr lang="es-ES" sz="1400" dirty="0"/>
          </a:p>
        </p:txBody>
      </p:sp>
      <mc:AlternateContent xmlns:mc="http://schemas.openxmlformats.org/markup-compatibility/2006" xmlns:a14="http://schemas.microsoft.com/office/drawing/2010/main">
        <mc:Choice Requires="a14">
          <p:sp>
            <p:nvSpPr>
              <p:cNvPr id="24" name="Rectángulo 23"/>
              <p:cNvSpPr/>
              <p:nvPr/>
            </p:nvSpPr>
            <p:spPr>
              <a:xfrm>
                <a:off x="1452105" y="2917536"/>
                <a:ext cx="6533706" cy="1462644"/>
              </a:xfrm>
              <a:prstGeom prst="rect">
                <a:avLst/>
              </a:prstGeom>
            </p:spPr>
            <p:txBody>
              <a:bodyPr wrap="square">
                <a:spAutoFit/>
              </a:bodyPr>
              <a:lstStyle/>
              <a:p>
                <a:pPr indent="252095" algn="just">
                  <a:lnSpc>
                    <a:spcPct val="150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 </a:t>
                </a:r>
              </a:p>
              <a:p>
                <a:pPr indent="252095"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s-ES" sz="1400">
                          <a:effectLst/>
                          <a:latin typeface="Cambria Math" panose="02040503050406030204" pitchFamily="18" charset="0"/>
                          <a:ea typeface="Times New Roman" panose="02020603050405020304" pitchFamily="18" charset="0"/>
                          <a:cs typeface="Times New Roman" panose="02020603050405020304" pitchFamily="18" charset="0"/>
                        </a:rPr>
                        <m:t>t</m:t>
                      </m:r>
                      <m:r>
                        <a:rPr lang="es-ES" sz="14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s-ES" sz="1400">
                          <a:effectLst/>
                          <a:latin typeface="Cambria Math" panose="02040503050406030204" pitchFamily="18" charset="0"/>
                          <a:ea typeface="Times New Roman" panose="02020603050405020304" pitchFamily="18" charset="0"/>
                          <a:cs typeface="Times New Roman" panose="02020603050405020304" pitchFamily="18" charset="0"/>
                        </a:rPr>
                        <m:t>m</m:t>
                      </m:r>
                      <m:r>
                        <a:rPr lang="es-ES" sz="140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s-ES" sz="1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s-ES"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40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s-ES" sz="1400">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S"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s-ES" sz="14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s-ES"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1400">
                                          <a:effectLst/>
                                          <a:latin typeface="Cambria Math" panose="02040503050406030204" pitchFamily="18" charset="0"/>
                                          <a:ea typeface="Times New Roman" panose="02020603050405020304" pitchFamily="18" charset="0"/>
                                          <a:cs typeface="Times New Roman" panose="02020603050405020304" pitchFamily="18" charset="0"/>
                                        </a:rPr>
                                        <m:t>0.5</m:t>
                                      </m:r>
                                      <m:d>
                                        <m:dPr>
                                          <m:ctrlPr>
                                            <a:rPr lang="es-ES"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s-ES" sz="1400">
                                              <a:effectLst/>
                                              <a:latin typeface="Cambria Math" panose="02040503050406030204" pitchFamily="18" charset="0"/>
                                              <a:ea typeface="Times New Roman" panose="02020603050405020304" pitchFamily="18" charset="0"/>
                                              <a:cs typeface="Times New Roman" panose="02020603050405020304" pitchFamily="18" charset="0"/>
                                            </a:rPr>
                                            <m:t>m</m:t>
                                          </m:r>
                                        </m:e>
                                      </m:d>
                                    </m:e>
                                  </m:d>
                                </m:e>
                                <m:sup>
                                  <m:r>
                                    <a:rPr lang="es-ES" sz="1400">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es-ES" sz="14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s-ES"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1400">
                                          <a:effectLst/>
                                          <a:latin typeface="Cambria Math" panose="02040503050406030204" pitchFamily="18" charset="0"/>
                                          <a:ea typeface="Times New Roman" panose="02020603050405020304" pitchFamily="18" charset="0"/>
                                          <a:cs typeface="Times New Roman" panose="02020603050405020304" pitchFamily="18" charset="0"/>
                                        </a:rPr>
                                        <m:t>0.5</m:t>
                                      </m:r>
                                      <m:d>
                                        <m:dPr>
                                          <m:ctrlPr>
                                            <a:rPr lang="es-ES"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s-ES" sz="1400">
                                              <a:effectLst/>
                                              <a:latin typeface="Cambria Math" panose="02040503050406030204" pitchFamily="18" charset="0"/>
                                              <a:ea typeface="Times New Roman" panose="02020603050405020304" pitchFamily="18" charset="0"/>
                                              <a:cs typeface="Times New Roman" panose="02020603050405020304" pitchFamily="18" charset="0"/>
                                            </a:rPr>
                                            <m:t>m</m:t>
                                          </m:r>
                                        </m:e>
                                      </m:d>
                                    </m:e>
                                  </m:d>
                                </m:e>
                                <m:sup>
                                  <m:r>
                                    <a:rPr lang="es-ES" sz="140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ES" sz="140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ES" sz="14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s-ES"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1400">
                                          <a:effectLst/>
                                          <a:latin typeface="Cambria Math" panose="02040503050406030204" pitchFamily="18" charset="0"/>
                                          <a:ea typeface="Times New Roman" panose="02020603050405020304" pitchFamily="18" charset="0"/>
                                          <a:cs typeface="Times New Roman" panose="02020603050405020304" pitchFamily="18" charset="0"/>
                                        </a:rPr>
                                        <m:t>0.37</m:t>
                                      </m:r>
                                      <m:d>
                                        <m:dPr>
                                          <m:ctrlPr>
                                            <a:rPr lang="es-ES"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s-ES" sz="1400">
                                              <a:effectLst/>
                                              <a:latin typeface="Cambria Math" panose="02040503050406030204" pitchFamily="18" charset="0"/>
                                              <a:ea typeface="Times New Roman" panose="02020603050405020304" pitchFamily="18" charset="0"/>
                                              <a:cs typeface="Times New Roman" panose="02020603050405020304" pitchFamily="18" charset="0"/>
                                            </a:rPr>
                                            <m:t>m</m:t>
                                          </m:r>
                                        </m:e>
                                      </m:d>
                                    </m:e>
                                  </m:d>
                                </m:e>
                                <m:sup>
                                  <m:r>
                                    <a:rPr lang="es-ES" sz="1400">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400">
                              <a:effectLst/>
                              <a:latin typeface="Cambria Math" panose="02040503050406030204" pitchFamily="18" charset="0"/>
                              <a:ea typeface="Times New Roman" panose="02020603050405020304" pitchFamily="18" charset="0"/>
                              <a:cs typeface="Times New Roman" panose="02020603050405020304" pitchFamily="18" charset="0"/>
                            </a:rPr>
                            <m:t>3.92 </m:t>
                          </m:r>
                          <m:d>
                            <m:dPr>
                              <m:ctrlPr>
                                <a:rPr lang="es-ES"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s-ES" sz="1400">
                                  <a:effectLst/>
                                  <a:latin typeface="Cambria Math" panose="02040503050406030204" pitchFamily="18" charset="0"/>
                                  <a:ea typeface="Times New Roman" panose="02020603050405020304" pitchFamily="18" charset="0"/>
                                  <a:cs typeface="Times New Roman" panose="02020603050405020304" pitchFamily="18" charset="0"/>
                                </a:rPr>
                                <m:t>Kpa</m:t>
                              </m:r>
                            </m:e>
                          </m:d>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S"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s-ES" sz="14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s-ES"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1400">
                                          <a:effectLst/>
                                          <a:latin typeface="Cambria Math" panose="02040503050406030204" pitchFamily="18" charset="0"/>
                                          <a:ea typeface="Times New Roman" panose="02020603050405020304" pitchFamily="18" charset="0"/>
                                          <a:cs typeface="Times New Roman" panose="02020603050405020304" pitchFamily="18" charset="0"/>
                                        </a:rPr>
                                        <m:t>0.37</m:t>
                                      </m:r>
                                      <m:d>
                                        <m:dPr>
                                          <m:ctrlPr>
                                            <a:rPr lang="es-ES"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s-ES" sz="1400">
                                              <a:effectLst/>
                                              <a:latin typeface="Cambria Math" panose="02040503050406030204" pitchFamily="18" charset="0"/>
                                              <a:ea typeface="Times New Roman" panose="02020603050405020304" pitchFamily="18" charset="0"/>
                                              <a:cs typeface="Times New Roman" panose="02020603050405020304" pitchFamily="18" charset="0"/>
                                            </a:rPr>
                                            <m:t>m</m:t>
                                          </m:r>
                                        </m:e>
                                      </m:d>
                                    </m:e>
                                  </m:d>
                                </m:e>
                                <m:sup>
                                  <m:r>
                                    <a:rPr lang="es-ES" sz="1400">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es-ES" sz="1400">
                                  <a:effectLst/>
                                  <a:latin typeface="Cambria Math" panose="02040503050406030204" pitchFamily="18" charset="0"/>
                                  <a:ea typeface="Times New Roman" panose="02020603050405020304" pitchFamily="18" charset="0"/>
                                  <a:cs typeface="Times New Roman" panose="02020603050405020304" pitchFamily="18" charset="0"/>
                                </a:rPr>
                                <m:t>160</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ES" sz="1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400">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s-ES" sz="1400">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s-ES" sz="1400">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s-ES"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s-ES" sz="1400">
                                      <a:effectLst/>
                                      <a:latin typeface="Cambria Math" panose="02040503050406030204" pitchFamily="18" charset="0"/>
                                      <a:ea typeface="Times New Roman" panose="02020603050405020304" pitchFamily="18" charset="0"/>
                                      <a:cs typeface="Times New Roman" panose="02020603050405020304" pitchFamily="18" charset="0"/>
                                    </a:rPr>
                                    <m:t>Kpa</m:t>
                                  </m:r>
                                </m:e>
                              </m:d>
                            </m:den>
                          </m:f>
                        </m:e>
                      </m:rad>
                      <m:r>
                        <a:rPr lang="es-ES" sz="1400">
                          <a:effectLst/>
                          <a:latin typeface="Cambria Math" panose="02040503050406030204" pitchFamily="18" charset="0"/>
                          <a:ea typeface="Times New Roman" panose="02020603050405020304" pitchFamily="18" charset="0"/>
                          <a:cs typeface="Times New Roman" panose="02020603050405020304" pitchFamily="18" charset="0"/>
                        </a:rPr>
                        <m:t>=0.0014</m:t>
                      </m:r>
                    </m:oMath>
                  </m:oMathPara>
                </a14:m>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4" name="Rectángulo 23"/>
              <p:cNvSpPr>
                <a:spLocks noRot="1" noChangeAspect="1" noMove="1" noResize="1" noEditPoints="1" noAdjustHandles="1" noChangeArrowheads="1" noChangeShapeType="1" noTextEdit="1"/>
              </p:cNvSpPr>
              <p:nvPr/>
            </p:nvSpPr>
            <p:spPr>
              <a:xfrm>
                <a:off x="1452105" y="2917536"/>
                <a:ext cx="6533706" cy="1462644"/>
              </a:xfrm>
              <a:prstGeom prst="rect">
                <a:avLst/>
              </a:prstGeom>
              <a:blipFill rotWithShape="0">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Rectángulo 24"/>
              <p:cNvSpPr/>
              <p:nvPr/>
            </p:nvSpPr>
            <p:spPr>
              <a:xfrm>
                <a:off x="8679543" y="1716920"/>
                <a:ext cx="6096000" cy="700000"/>
              </a:xfrm>
              <a:prstGeom prst="rect">
                <a:avLst/>
              </a:prstGeom>
            </p:spPr>
            <p:txBody>
              <a:bodyPr>
                <a:spAutoFit/>
              </a:bodyPr>
              <a:lstStyle/>
              <a:p>
                <a:pPr indent="252095" algn="just">
                  <a:lnSpc>
                    <a:spcPct val="150000"/>
                  </a:lnSpc>
                  <a:spcAft>
                    <a:spcPts val="0"/>
                  </a:spcAft>
                </a:pPr>
                <a14:m>
                  <m:oMath xmlns:m="http://schemas.openxmlformats.org/officeDocument/2006/math">
                    <m:r>
                      <m:rPr>
                        <m:sty m:val="p"/>
                      </m:rPr>
                      <a:rPr lang="es-ES" sz="1400">
                        <a:latin typeface="Cambria Math" panose="02040503050406030204" pitchFamily="18" charset="0"/>
                        <a:ea typeface="Calibri" panose="020F0502020204030204" pitchFamily="34" charset="0"/>
                        <a:cs typeface="Times New Roman" panose="02020603050405020304" pitchFamily="18" charset="0"/>
                      </a:rPr>
                      <m:t>a</m:t>
                    </m:r>
                    <m:r>
                      <a:rPr lang="es-ES" sz="1400">
                        <a:latin typeface="Cambria Math" panose="02040503050406030204" pitchFamily="18" charset="0"/>
                        <a:ea typeface="Calibri" panose="020F0502020204030204" pitchFamily="34" charset="0"/>
                        <a:cs typeface="Times New Roman" panose="02020603050405020304" pitchFamily="18" charset="0"/>
                      </a:rPr>
                      <m:t>(</m:t>
                    </m:r>
                    <m:r>
                      <m:rPr>
                        <m:sty m:val="p"/>
                      </m:rPr>
                      <a:rPr lang="es-ES" sz="1400">
                        <a:latin typeface="Cambria Math" panose="02040503050406030204" pitchFamily="18" charset="0"/>
                        <a:ea typeface="Calibri" panose="020F0502020204030204" pitchFamily="34" charset="0"/>
                        <a:cs typeface="Times New Roman" panose="02020603050405020304" pitchFamily="18" charset="0"/>
                      </a:rPr>
                      <m:t>m</m:t>
                    </m:r>
                    <m:r>
                      <a:rPr lang="es-ES" sz="1400">
                        <a:latin typeface="Cambria Math" panose="02040503050406030204" pitchFamily="18" charset="0"/>
                        <a:ea typeface="Calibri" panose="020F0502020204030204" pitchFamily="34" charset="0"/>
                        <a:cs typeface="Times New Roman" panose="02020603050405020304" pitchFamily="18" charset="0"/>
                      </a:rPr>
                      <m:t>)</m:t>
                    </m:r>
                  </m:oMath>
                </a14:m>
                <a:r>
                  <a:rPr lang="es-ES" sz="1400" dirty="0">
                    <a:effectLst/>
                    <a:latin typeface="Times New Roman" panose="02020603050405020304" pitchFamily="18" charset="0"/>
                    <a:ea typeface="Calibri" panose="020F0502020204030204" pitchFamily="34" charset="0"/>
                    <a:cs typeface="Times New Roman" panose="02020603050405020304" pitchFamily="18" charset="0"/>
                  </a:rPr>
                  <a:t>: El lado mayor de la placa.</a:t>
                </a:r>
              </a:p>
              <a:p>
                <a:pPr indent="252095" algn="just">
                  <a:lnSpc>
                    <a:spcPct val="150000"/>
                  </a:lnSpc>
                  <a:spcAft>
                    <a:spcPts val="0"/>
                  </a:spcAft>
                </a:pPr>
                <a14:m>
                  <m:oMath xmlns:m="http://schemas.openxmlformats.org/officeDocument/2006/math">
                    <m:r>
                      <m:rPr>
                        <m:sty m:val="p"/>
                      </m:rPr>
                      <a:rPr lang="es-ES" sz="1400">
                        <a:effectLst/>
                        <a:latin typeface="Cambria Math" panose="02040503050406030204" pitchFamily="18" charset="0"/>
                        <a:ea typeface="Calibri" panose="020F0502020204030204" pitchFamily="34" charset="0"/>
                        <a:cs typeface="Times New Roman" panose="02020603050405020304" pitchFamily="18" charset="0"/>
                      </a:rPr>
                      <m:t>b</m:t>
                    </m:r>
                    <m:r>
                      <a:rPr lang="es-ES" sz="14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s-ES" sz="1400">
                        <a:effectLst/>
                        <a:latin typeface="Cambria Math" panose="02040503050406030204" pitchFamily="18" charset="0"/>
                        <a:ea typeface="Calibri" panose="020F0502020204030204" pitchFamily="34" charset="0"/>
                        <a:cs typeface="Times New Roman" panose="02020603050405020304" pitchFamily="18" charset="0"/>
                      </a:rPr>
                      <m:t>m</m:t>
                    </m:r>
                    <m:r>
                      <a:rPr lang="es-ES" sz="1400">
                        <a:effectLst/>
                        <a:latin typeface="Cambria Math" panose="02040503050406030204" pitchFamily="18" charset="0"/>
                        <a:ea typeface="Calibri" panose="020F0502020204030204" pitchFamily="34" charset="0"/>
                        <a:cs typeface="Times New Roman" panose="02020603050405020304" pitchFamily="18" charset="0"/>
                      </a:rPr>
                      <m:t>)</m:t>
                    </m:r>
                  </m:oMath>
                </a14:m>
                <a:r>
                  <a:rPr lang="es-ES" sz="1400" dirty="0">
                    <a:effectLst/>
                    <a:latin typeface="Times New Roman" panose="02020603050405020304" pitchFamily="18" charset="0"/>
                    <a:ea typeface="Calibri" panose="020F0502020204030204" pitchFamily="34" charset="0"/>
                    <a:cs typeface="Times New Roman" panose="02020603050405020304" pitchFamily="18" charset="0"/>
                  </a:rPr>
                  <a:t>: El lado menor de la placa</a:t>
                </a:r>
              </a:p>
            </p:txBody>
          </p:sp>
        </mc:Choice>
        <mc:Fallback xmlns="">
          <p:sp>
            <p:nvSpPr>
              <p:cNvPr id="25" name="Rectángulo 24"/>
              <p:cNvSpPr>
                <a:spLocks noRot="1" noChangeAspect="1" noMove="1" noResize="1" noEditPoints="1" noAdjustHandles="1" noChangeArrowheads="1" noChangeShapeType="1" noTextEdit="1"/>
              </p:cNvSpPr>
              <p:nvPr/>
            </p:nvSpPr>
            <p:spPr>
              <a:xfrm>
                <a:off x="8679543" y="1716920"/>
                <a:ext cx="6096000" cy="700000"/>
              </a:xfrm>
              <a:prstGeom prst="rect">
                <a:avLst/>
              </a:prstGeom>
              <a:blipFill rotWithShape="0">
                <a:blip r:embed="rId8"/>
                <a:stretch>
                  <a:fillRect b="-8772"/>
                </a:stretch>
              </a:blipFill>
            </p:spPr>
            <p:txBody>
              <a:bodyPr/>
              <a:lstStyle/>
              <a:p>
                <a:r>
                  <a:rPr lang="es-ES">
                    <a:noFill/>
                  </a:rPr>
                  <a:t> </a:t>
                </a:r>
              </a:p>
            </p:txBody>
          </p:sp>
        </mc:Fallback>
      </mc:AlternateContent>
      <p:sp>
        <p:nvSpPr>
          <p:cNvPr id="26" name="Rectángulo 25"/>
          <p:cNvSpPr/>
          <p:nvPr/>
        </p:nvSpPr>
        <p:spPr>
          <a:xfrm>
            <a:off x="4572001" y="4558450"/>
            <a:ext cx="6096000" cy="738664"/>
          </a:xfrm>
          <a:prstGeom prst="rect">
            <a:avLst/>
          </a:prstGeom>
        </p:spPr>
        <p:txBody>
          <a:bodyPr>
            <a:spAutoFit/>
          </a:bodyPr>
          <a:lstStyle/>
          <a:p>
            <a:pPr algn="just"/>
            <a:r>
              <a:rPr lang="es-ES" sz="1400" dirty="0" smtClean="0">
                <a:latin typeface="Times New Roman" panose="02020603050405020304" pitchFamily="18" charset="0"/>
                <a:ea typeface="Calibri" panose="020F0502020204030204" pitchFamily="34" charset="0"/>
              </a:rPr>
              <a:t>Espesor mínimo</a:t>
            </a:r>
            <a:r>
              <a:rPr lang="es-ES" sz="1400" dirty="0">
                <a:latin typeface="Times New Roman" panose="02020603050405020304" pitchFamily="18" charset="0"/>
                <a:ea typeface="Calibri" panose="020F0502020204030204" pitchFamily="34" charset="0"/>
              </a:rPr>
              <a:t>, es de 1 mm, según la norma INEN 115-JIS G 3141 SPCC SD - EN 10030 nacional para planchas delgadas laminadas al frio  en el mercado </a:t>
            </a:r>
            <a:r>
              <a:rPr lang="es-ES" sz="1400" dirty="0" smtClean="0">
                <a:latin typeface="Times New Roman" panose="02020603050405020304" pitchFamily="18" charset="0"/>
                <a:ea typeface="Calibri" panose="020F0502020204030204" pitchFamily="34" charset="0"/>
              </a:rPr>
              <a:t> existen 3mm estándar.</a:t>
            </a:r>
            <a:endParaRPr lang="es-ES" sz="1400" dirty="0"/>
          </a:p>
        </p:txBody>
      </p:sp>
    </p:spTree>
    <p:extLst>
      <p:ext uri="{BB962C8B-B14F-4D97-AF65-F5344CB8AC3E}">
        <p14:creationId xmlns:p14="http://schemas.microsoft.com/office/powerpoint/2010/main" val="358575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srcRect l="4501" b="5635"/>
          <a:stretch>
            <a:fillRect/>
          </a:stretch>
        </p:blipFill>
        <p:spPr bwMode="auto">
          <a:xfrm>
            <a:off x="327309" y="427281"/>
            <a:ext cx="5357689" cy="6237312"/>
          </a:xfrm>
          <a:prstGeom prst="rect">
            <a:avLst/>
          </a:prstGeom>
          <a:noFill/>
          <a:ln w="9525">
            <a:noFill/>
            <a:miter lim="800000"/>
            <a:headEnd/>
            <a:tailEnd/>
          </a:ln>
        </p:spPr>
      </p:pic>
      <p:sp>
        <p:nvSpPr>
          <p:cNvPr id="28677" name="Rectangle 5"/>
          <p:cNvSpPr>
            <a:spLocks noChangeArrowheads="1"/>
          </p:cNvSpPr>
          <p:nvPr/>
        </p:nvSpPr>
        <p:spPr bwMode="auto">
          <a:xfrm>
            <a:off x="3928211" y="228431"/>
            <a:ext cx="3946547" cy="1559361"/>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eaLnBrk="0" fontAlgn="base" hangingPunct="0">
              <a:spcBef>
                <a:spcPct val="0"/>
              </a:spcBef>
              <a:spcAft>
                <a:spcPct val="0"/>
              </a:spcAft>
            </a:pPr>
            <a:endParaRPr lang="es-EC" b="1" dirty="0" bmk="">
              <a:ea typeface="Times New Roman" pitchFamily="18" charset="0"/>
              <a:cs typeface="Times New Roman" pitchFamily="18" charset="0"/>
            </a:endParaRPr>
          </a:p>
          <a:p>
            <a:pPr eaLnBrk="0" fontAlgn="base" hangingPunct="0">
              <a:spcBef>
                <a:spcPct val="0"/>
              </a:spcBef>
              <a:spcAft>
                <a:spcPct val="0"/>
              </a:spcAft>
            </a:pPr>
            <a:endParaRPr lang="es-EC" b="1" dirty="0" bmk="">
              <a:ea typeface="Times New Roman" pitchFamily="18" charset="0"/>
              <a:cs typeface="Times New Roman" pitchFamily="18" charset="0"/>
            </a:endParaRPr>
          </a:p>
          <a:p>
            <a:pPr algn="just" eaLnBrk="0" fontAlgn="base" hangingPunct="0">
              <a:spcBef>
                <a:spcPct val="0"/>
              </a:spcBef>
              <a:spcAft>
                <a:spcPct val="0"/>
              </a:spcAft>
            </a:pPr>
            <a:r>
              <a:rPr lang="es-EC" b="1" dirty="0" bmk="">
                <a:ea typeface="Times New Roman" pitchFamily="18" charset="0"/>
                <a:cs typeface="Times New Roman" pitchFamily="18" charset="0"/>
              </a:rPr>
              <a:t>DISEÑO DE TANQUE </a:t>
            </a:r>
            <a:r>
              <a:rPr lang="es-EC" b="1" dirty="0" smtClean="0" bmk="">
                <a:ea typeface="Times New Roman" pitchFamily="18" charset="0"/>
                <a:cs typeface="Times New Roman" pitchFamily="18" charset="0"/>
              </a:rPr>
              <a:t>SEDIMENTADORES</a:t>
            </a:r>
            <a:endParaRPr lang="es-EC" b="1" dirty="0" bmk="">
              <a:ea typeface="Times New Roman" pitchFamily="18" charset="0"/>
              <a:cs typeface="Times New Roman" pitchFamily="18" charset="0"/>
            </a:endParaRPr>
          </a:p>
          <a:p>
            <a:pPr algn="just" eaLnBrk="0" fontAlgn="base" hangingPunct="0">
              <a:spcBef>
                <a:spcPct val="0"/>
              </a:spcBef>
              <a:spcAft>
                <a:spcPct val="0"/>
              </a:spcAft>
            </a:pPr>
            <a:endParaRPr lang="es-EC" b="1" dirty="0" bmk="">
              <a:ea typeface="Times New Roman" pitchFamily="18" charset="0"/>
              <a:cs typeface="Times New Roman" pitchFamily="18" charset="0"/>
            </a:endParaRPr>
          </a:p>
          <a:p>
            <a:pPr eaLnBrk="0" fontAlgn="base" hangingPunct="0">
              <a:spcBef>
                <a:spcPct val="0"/>
              </a:spcBef>
              <a:spcAft>
                <a:spcPct val="0"/>
              </a:spcAft>
            </a:pPr>
            <a:endParaRPr lang="es-EC" dirty="0">
              <a:latin typeface="Arial" pitchFamily="34" charset="0"/>
              <a:cs typeface="Arial" pitchFamily="34" charset="0"/>
            </a:endParaRPr>
          </a:p>
        </p:txBody>
      </p:sp>
      <p:sp>
        <p:nvSpPr>
          <p:cNvPr id="28678" name="Rectangle 6"/>
          <p:cNvSpPr>
            <a:spLocks noChangeArrowheads="1"/>
          </p:cNvSpPr>
          <p:nvPr/>
        </p:nvSpPr>
        <p:spPr bwMode="auto">
          <a:xfrm>
            <a:off x="1524000" y="585402"/>
            <a:ext cx="52642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252413" fontAlgn="base">
              <a:spcBef>
                <a:spcPct val="0"/>
              </a:spcBef>
              <a:spcAft>
                <a:spcPct val="0"/>
              </a:spcAft>
            </a:pPr>
            <a:r>
              <a:rPr lang="es-EC" sz="1200" dirty="0">
                <a:latin typeface="Arial" pitchFamily="34" charset="0"/>
                <a:ea typeface="Times New Roman" pitchFamily="18" charset="0"/>
                <a:cs typeface="Arial" pitchFamily="34" charset="0"/>
              </a:rPr>
              <a:t>. </a:t>
            </a:r>
            <a:endParaRPr lang="es-EC" dirty="0">
              <a:latin typeface="Arial" pitchFamily="34" charset="0"/>
              <a:cs typeface="Arial" pitchFamily="34" charset="0"/>
            </a:endParaRPr>
          </a:p>
        </p:txBody>
      </p:sp>
      <p:pic>
        <p:nvPicPr>
          <p:cNvPr id="5"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6"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3212458829"/>
                  </p:ext>
                </p:extLst>
              </p:nvPr>
            </p:nvGraphicFramePr>
            <p:xfrm>
              <a:off x="932596" y="1238513"/>
              <a:ext cx="3801075" cy="1918716"/>
            </p:xfrm>
            <a:graphic>
              <a:graphicData uri="http://schemas.openxmlformats.org/drawingml/2006/table">
                <a:tbl>
                  <a:tblPr firstRow="1" firstCol="1" bandRow="1">
                    <a:tableStyleId>{68D230F3-CF80-4859-8CE7-A43EE81993B5}</a:tableStyleId>
                  </a:tblPr>
                  <a:tblGrid>
                    <a:gridCol w="2472340"/>
                    <a:gridCol w="693010"/>
                    <a:gridCol w="635725"/>
                  </a:tblGrid>
                  <a:tr h="190500">
                    <a:tc>
                      <a:txBody>
                        <a:bodyPr/>
                        <a:lstStyle/>
                        <a:p>
                          <a:pPr indent="252095" algn="just">
                            <a:lnSpc>
                              <a:spcPct val="200000"/>
                            </a:lnSpc>
                            <a:spcAft>
                              <a:spcPts val="0"/>
                            </a:spcAft>
                          </a:pPr>
                          <a:r>
                            <a:rPr lang="es-ES" sz="1400" dirty="0">
                              <a:effectLst/>
                            </a:rPr>
                            <a:t>PARÁMETROS</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indent="252095" algn="just">
                            <a:lnSpc>
                              <a:spcPct val="200000"/>
                            </a:lnSpc>
                            <a:spcAft>
                              <a:spcPts val="0"/>
                            </a:spcAft>
                          </a:pPr>
                          <a:r>
                            <a:rPr lang="es-ES" sz="1400" dirty="0">
                              <a:effectLst/>
                            </a:rPr>
                            <a:t>VALORES</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S"/>
                        </a:p>
                      </a:txBody>
                      <a:tcPr/>
                    </a:tc>
                  </a:tr>
                  <a:tr h="190500">
                    <a:tc>
                      <a:txBody>
                        <a:bodyPr/>
                        <a:lstStyle/>
                        <a:p>
                          <a:pPr indent="252095" algn="just">
                            <a:lnSpc>
                              <a:spcPct val="200000"/>
                            </a:lnSpc>
                            <a:spcAft>
                              <a:spcPts val="0"/>
                            </a:spcAft>
                          </a:pPr>
                          <a:r>
                            <a:rPr lang="es-ES" sz="1400" dirty="0">
                              <a:effectLst/>
                            </a:rPr>
                            <a:t> </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just">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S" sz="1400" i="1">
                                        <a:effectLst/>
                                        <a:latin typeface="Cambria Math" panose="02040503050406030204" pitchFamily="18" charset="0"/>
                                      </a:rPr>
                                    </m:ctrlPr>
                                  </m:sSubPr>
                                  <m:e>
                                    <m:r>
                                      <m:rPr>
                                        <m:sty m:val="p"/>
                                      </m:rPr>
                                      <a:rPr lang="es-ES" sz="1400">
                                        <a:effectLst/>
                                        <a:latin typeface="Cambria Math" panose="02040503050406030204" pitchFamily="18" charset="0"/>
                                      </a:rPr>
                                      <m:t>Q</m:t>
                                    </m:r>
                                  </m:e>
                                  <m:sub>
                                    <m:r>
                                      <m:rPr>
                                        <m:sty m:val="p"/>
                                      </m:rPr>
                                      <a:rPr lang="es-ES" sz="1400">
                                        <a:effectLst/>
                                        <a:latin typeface="Cambria Math" panose="02040503050406030204" pitchFamily="18" charset="0"/>
                                      </a:rPr>
                                      <m:t>m</m:t>
                                    </m:r>
                                    <m:r>
                                      <a:rPr lang="es-ES" sz="1400">
                                        <a:effectLst/>
                                        <a:latin typeface="Cambria Math" panose="02040503050406030204" pitchFamily="18" charset="0"/>
                                      </a:rPr>
                                      <m:t>á</m:t>
                                    </m:r>
                                    <m:r>
                                      <m:rPr>
                                        <m:sty m:val="p"/>
                                      </m:rPr>
                                      <a:rPr lang="es-ES" sz="1400">
                                        <a:effectLst/>
                                        <a:latin typeface="Cambria Math" panose="02040503050406030204" pitchFamily="18" charset="0"/>
                                      </a:rPr>
                                      <m:t>x</m:t>
                                    </m:r>
                                  </m:sub>
                                </m:sSub>
                              </m:oMath>
                            </m:oMathPara>
                          </a14:m>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just">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S" sz="1400" i="1">
                                        <a:effectLst/>
                                        <a:latin typeface="Cambria Math" panose="02040503050406030204" pitchFamily="18" charset="0"/>
                                      </a:rPr>
                                    </m:ctrlPr>
                                  </m:sSubPr>
                                  <m:e>
                                    <m:r>
                                      <m:rPr>
                                        <m:sty m:val="p"/>
                                      </m:rPr>
                                      <a:rPr lang="es-ES" sz="1400">
                                        <a:effectLst/>
                                        <a:latin typeface="Cambria Math" panose="02040503050406030204" pitchFamily="18" charset="0"/>
                                      </a:rPr>
                                      <m:t>Q</m:t>
                                    </m:r>
                                  </m:e>
                                  <m:sub>
                                    <m:r>
                                      <m:rPr>
                                        <m:sty m:val="p"/>
                                      </m:rPr>
                                      <a:rPr lang="es-ES" sz="1400">
                                        <a:effectLst/>
                                        <a:latin typeface="Cambria Math" panose="02040503050406030204" pitchFamily="18" charset="0"/>
                                      </a:rPr>
                                      <m:t>med</m:t>
                                    </m:r>
                                    <m:r>
                                      <a:rPr lang="es-ES" sz="1400">
                                        <a:effectLst/>
                                        <a:latin typeface="Cambria Math" panose="02040503050406030204" pitchFamily="18" charset="0"/>
                                      </a:rPr>
                                      <m:t>⁡</m:t>
                                    </m:r>
                                  </m:sub>
                                </m:sSub>
                              </m:oMath>
                            </m:oMathPara>
                          </a14:m>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indent="252095" algn="just">
                            <a:lnSpc>
                              <a:spcPct val="200000"/>
                            </a:lnSpc>
                            <a:spcAft>
                              <a:spcPts val="0"/>
                            </a:spcAft>
                          </a:pPr>
                          <a:r>
                            <a:rPr lang="es-ES" sz="1400" dirty="0">
                              <a:effectLst/>
                            </a:rPr>
                            <a:t>Tiempo de retención   </a:t>
                          </a:r>
                          <a14:m>
                            <m:oMath xmlns:m="http://schemas.openxmlformats.org/officeDocument/2006/math">
                              <m:r>
                                <m:rPr>
                                  <m:sty m:val="p"/>
                                </m:rPr>
                                <a:rPr lang="es-ES" sz="1400">
                                  <a:effectLst/>
                                  <a:latin typeface="Cambria Math" panose="02040503050406030204" pitchFamily="18" charset="0"/>
                                </a:rPr>
                                <m:t>Tr</m:t>
                              </m:r>
                              <m:r>
                                <a:rPr lang="es-ES" sz="1400">
                                  <a:effectLst/>
                                  <a:latin typeface="Cambria Math" panose="02040503050406030204" pitchFamily="18" charset="0"/>
                                </a:rPr>
                                <m:t> (</m:t>
                              </m:r>
                              <m:r>
                                <m:rPr>
                                  <m:sty m:val="p"/>
                                </m:rPr>
                                <a:rPr lang="es-ES" sz="1400">
                                  <a:effectLst/>
                                  <a:latin typeface="Cambria Math" panose="02040503050406030204" pitchFamily="18" charset="0"/>
                                </a:rPr>
                                <m:t>h</m:t>
                              </m:r>
                              <m:r>
                                <a:rPr lang="es-ES" sz="1400">
                                  <a:effectLst/>
                                  <a:latin typeface="Cambria Math" panose="02040503050406030204" pitchFamily="18" charset="0"/>
                                </a:rPr>
                                <m:t>)</m:t>
                              </m:r>
                            </m:oMath>
                          </a14:m>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just">
                            <a:lnSpc>
                              <a:spcPct val="200000"/>
                            </a:lnSpc>
                            <a:spcAft>
                              <a:spcPts val="0"/>
                            </a:spcAft>
                          </a:pPr>
                          <a:r>
                            <a:rPr lang="es-ES" sz="1400" dirty="0">
                              <a:effectLst/>
                            </a:rPr>
                            <a:t>1,5</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just">
                            <a:lnSpc>
                              <a:spcPct val="200000"/>
                            </a:lnSpc>
                            <a:spcAft>
                              <a:spcPts val="0"/>
                            </a:spcAft>
                          </a:pPr>
                          <a:r>
                            <a:rPr lang="es-ES" sz="1400">
                              <a:effectLst/>
                            </a:rPr>
                            <a:t>2</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indent="252095" algn="just">
                            <a:lnSpc>
                              <a:spcPct val="200000"/>
                            </a:lnSpc>
                            <a:spcAft>
                              <a:spcPts val="0"/>
                            </a:spcAft>
                          </a:pPr>
                          <a:r>
                            <a:rPr lang="es-ES" sz="1400" dirty="0">
                              <a:effectLst/>
                            </a:rPr>
                            <a:t>Carga hidráulica </a:t>
                          </a:r>
                          <a14:m>
                            <m:oMath xmlns:m="http://schemas.openxmlformats.org/officeDocument/2006/math">
                              <m:r>
                                <m:rPr>
                                  <m:sty m:val="p"/>
                                </m:rPr>
                                <a:rPr lang="es-ES" sz="1400">
                                  <a:effectLst/>
                                  <a:latin typeface="Cambria Math" panose="02040503050406030204" pitchFamily="18" charset="0"/>
                                </a:rPr>
                                <m:t>CH</m:t>
                              </m:r>
                              <m:d>
                                <m:dPr>
                                  <m:ctrlPr>
                                    <a:rPr lang="es-ES" sz="1400" i="1">
                                      <a:effectLst/>
                                      <a:latin typeface="Cambria Math" panose="02040503050406030204" pitchFamily="18" charset="0"/>
                                    </a:rPr>
                                  </m:ctrlPr>
                                </m:dPr>
                                <m:e>
                                  <m:f>
                                    <m:fPr>
                                      <m:ctrlPr>
                                        <a:rPr lang="es-ES" sz="1400" i="1">
                                          <a:effectLst/>
                                          <a:latin typeface="Cambria Math" panose="02040503050406030204" pitchFamily="18" charset="0"/>
                                        </a:rPr>
                                      </m:ctrlPr>
                                    </m:fPr>
                                    <m:num>
                                      <m:r>
                                        <m:rPr>
                                          <m:sty m:val="p"/>
                                        </m:rPr>
                                        <a:rPr lang="es-ES" sz="1400">
                                          <a:effectLst/>
                                          <a:latin typeface="Cambria Math" panose="02040503050406030204" pitchFamily="18" charset="0"/>
                                        </a:rPr>
                                        <m:t>m</m:t>
                                      </m:r>
                                    </m:num>
                                    <m:den>
                                      <m:r>
                                        <m:rPr>
                                          <m:sty m:val="p"/>
                                        </m:rPr>
                                        <a:rPr lang="es-ES" sz="1400">
                                          <a:effectLst/>
                                          <a:latin typeface="Cambria Math" panose="02040503050406030204" pitchFamily="18" charset="0"/>
                                        </a:rPr>
                                        <m:t>h</m:t>
                                      </m:r>
                                    </m:den>
                                  </m:f>
                                </m:e>
                              </m:d>
                            </m:oMath>
                          </a14:m>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just">
                            <a:lnSpc>
                              <a:spcPct val="200000"/>
                            </a:lnSpc>
                            <a:spcAft>
                              <a:spcPts val="0"/>
                            </a:spcAft>
                          </a:pPr>
                          <a:r>
                            <a:rPr lang="es-ES" sz="1400" dirty="0">
                              <a:effectLst/>
                            </a:rPr>
                            <a:t>2,5</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just">
                            <a:lnSpc>
                              <a:spcPct val="200000"/>
                            </a:lnSpc>
                            <a:spcAft>
                              <a:spcPts val="0"/>
                            </a:spcAft>
                          </a:pPr>
                          <a:r>
                            <a:rPr lang="es-ES" sz="1400" dirty="0">
                              <a:effectLst/>
                            </a:rPr>
                            <a:t>1,5</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3212458829"/>
                  </p:ext>
                </p:extLst>
              </p:nvPr>
            </p:nvGraphicFramePr>
            <p:xfrm>
              <a:off x="932596" y="1238513"/>
              <a:ext cx="3801075" cy="1953895"/>
            </p:xfrm>
            <a:graphic>
              <a:graphicData uri="http://schemas.openxmlformats.org/drawingml/2006/table">
                <a:tbl>
                  <a:tblPr firstRow="1" firstCol="1" bandRow="1">
                    <a:tableStyleId>{68D230F3-CF80-4859-8CE7-A43EE81993B5}</a:tableStyleId>
                  </a:tblPr>
                  <a:tblGrid>
                    <a:gridCol w="2472340"/>
                    <a:gridCol w="693010"/>
                    <a:gridCol w="635725"/>
                  </a:tblGrid>
                  <a:tr h="426720">
                    <a:tc>
                      <a:txBody>
                        <a:bodyPr/>
                        <a:lstStyle/>
                        <a:p>
                          <a:pPr indent="252095" algn="just">
                            <a:lnSpc>
                              <a:spcPct val="200000"/>
                            </a:lnSpc>
                            <a:spcAft>
                              <a:spcPts val="0"/>
                            </a:spcAft>
                          </a:pPr>
                          <a:r>
                            <a:rPr lang="es-ES" sz="1400" dirty="0">
                              <a:effectLst/>
                            </a:rPr>
                            <a:t>PARÁMETROS</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indent="252095" algn="just">
                            <a:lnSpc>
                              <a:spcPct val="200000"/>
                            </a:lnSpc>
                            <a:spcAft>
                              <a:spcPts val="0"/>
                            </a:spcAft>
                          </a:pPr>
                          <a:r>
                            <a:rPr lang="es-ES" sz="1400" dirty="0">
                              <a:effectLst/>
                            </a:rPr>
                            <a:t>VALORES</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S"/>
                        </a:p>
                      </a:txBody>
                      <a:tcPr/>
                    </a:tc>
                  </a:tr>
                  <a:tr h="461899">
                    <a:tc>
                      <a:txBody>
                        <a:bodyPr/>
                        <a:lstStyle/>
                        <a:p>
                          <a:pPr indent="252095" algn="just">
                            <a:lnSpc>
                              <a:spcPct val="200000"/>
                            </a:lnSpc>
                            <a:spcAft>
                              <a:spcPts val="0"/>
                            </a:spcAft>
                          </a:pPr>
                          <a:r>
                            <a:rPr lang="es-ES" sz="1400" dirty="0">
                              <a:effectLst/>
                            </a:rPr>
                            <a:t> </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endParaRPr lang="es-ES"/>
                        </a:p>
                      </a:txBody>
                      <a:tcPr marL="44450" marR="44450" marT="0" marB="0" anchor="ctr">
                        <a:blipFill rotWithShape="0">
                          <a:blip r:embed="rId5"/>
                          <a:stretch>
                            <a:fillRect l="-360177" t="-93421" r="-93805" b="-231579"/>
                          </a:stretch>
                        </a:blipFill>
                      </a:tcPr>
                    </a:tc>
                    <a:tc>
                      <a:txBody>
                        <a:bodyPr/>
                        <a:lstStyle/>
                        <a:p>
                          <a:endParaRPr lang="es-ES"/>
                        </a:p>
                      </a:txBody>
                      <a:tcPr marL="44450" marR="44450" marT="0" marB="0" anchor="ctr">
                        <a:blipFill rotWithShape="0">
                          <a:blip r:embed="rId5"/>
                          <a:stretch>
                            <a:fillRect l="-495238" t="-93421" r="-952" b="-231579"/>
                          </a:stretch>
                        </a:blipFill>
                      </a:tcPr>
                    </a:tc>
                  </a:tr>
                  <a:tr h="426720">
                    <a:tc>
                      <a:txBody>
                        <a:bodyPr/>
                        <a:lstStyle/>
                        <a:p>
                          <a:endParaRPr lang="es-ES"/>
                        </a:p>
                      </a:txBody>
                      <a:tcPr marL="44450" marR="44450" marT="0" marB="0" anchor="ctr">
                        <a:blipFill rotWithShape="0">
                          <a:blip r:embed="rId5"/>
                          <a:stretch>
                            <a:fillRect t="-210000" r="-53808" b="-151429"/>
                          </a:stretch>
                        </a:blipFill>
                      </a:tcPr>
                    </a:tc>
                    <a:tc>
                      <a:txBody>
                        <a:bodyPr/>
                        <a:lstStyle/>
                        <a:p>
                          <a:pPr indent="252095" algn="just">
                            <a:lnSpc>
                              <a:spcPct val="200000"/>
                            </a:lnSpc>
                            <a:spcAft>
                              <a:spcPts val="0"/>
                            </a:spcAft>
                          </a:pPr>
                          <a:r>
                            <a:rPr lang="es-ES" sz="1400" dirty="0">
                              <a:effectLst/>
                            </a:rPr>
                            <a:t>1,5</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just">
                            <a:lnSpc>
                              <a:spcPct val="200000"/>
                            </a:lnSpc>
                            <a:spcAft>
                              <a:spcPts val="0"/>
                            </a:spcAft>
                          </a:pPr>
                          <a:r>
                            <a:rPr lang="es-ES" sz="1400">
                              <a:effectLst/>
                            </a:rPr>
                            <a:t>2</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638556">
                    <a:tc>
                      <a:txBody>
                        <a:bodyPr/>
                        <a:lstStyle/>
                        <a:p>
                          <a:endParaRPr lang="es-ES"/>
                        </a:p>
                      </a:txBody>
                      <a:tcPr marL="44450" marR="44450" marT="0" marB="0" anchor="ctr">
                        <a:blipFill rotWithShape="0">
                          <a:blip r:embed="rId5"/>
                          <a:stretch>
                            <a:fillRect t="-206667" r="-53808" b="-952"/>
                          </a:stretch>
                        </a:blipFill>
                      </a:tcPr>
                    </a:tc>
                    <a:tc>
                      <a:txBody>
                        <a:bodyPr/>
                        <a:lstStyle/>
                        <a:p>
                          <a:pPr indent="252095" algn="just">
                            <a:lnSpc>
                              <a:spcPct val="200000"/>
                            </a:lnSpc>
                            <a:spcAft>
                              <a:spcPts val="0"/>
                            </a:spcAft>
                          </a:pPr>
                          <a:r>
                            <a:rPr lang="es-ES" sz="1400" dirty="0">
                              <a:effectLst/>
                            </a:rPr>
                            <a:t>2,5</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just">
                            <a:lnSpc>
                              <a:spcPct val="200000"/>
                            </a:lnSpc>
                            <a:spcAft>
                              <a:spcPts val="0"/>
                            </a:spcAft>
                          </a:pPr>
                          <a:r>
                            <a:rPr lang="es-ES" sz="1400" dirty="0">
                              <a:effectLst/>
                            </a:rPr>
                            <a:t>1,5</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Fallback>
      </mc:AlternateContent>
      <mc:AlternateContent xmlns:mc="http://schemas.openxmlformats.org/markup-compatibility/2006" xmlns:a14="http://schemas.microsoft.com/office/drawing/2010/main">
        <mc:Choice Requires="a14">
          <p:sp>
            <p:nvSpPr>
              <p:cNvPr id="3" name="Rectángulo 2"/>
              <p:cNvSpPr/>
              <p:nvPr/>
            </p:nvSpPr>
            <p:spPr>
              <a:xfrm>
                <a:off x="6298407" y="1862851"/>
                <a:ext cx="2500364" cy="5861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S" sz="1400" i="1">
                              <a:latin typeface="Cambria Math" panose="02040503050406030204" pitchFamily="18" charset="0"/>
                            </a:rPr>
                          </m:ctrlPr>
                        </m:dPr>
                        <m:e>
                          <m:r>
                            <m:rPr>
                              <m:sty m:val="p"/>
                            </m:rPr>
                            <a:rPr lang="es-ES" sz="1400">
                              <a:latin typeface="Cambria Math" panose="02040503050406030204" pitchFamily="18" charset="0"/>
                            </a:rPr>
                            <m:t>V</m:t>
                          </m:r>
                          <m:d>
                            <m:dPr>
                              <m:ctrlPr>
                                <a:rPr lang="es-ES" sz="1400" i="1">
                                  <a:latin typeface="Cambria Math" panose="02040503050406030204" pitchFamily="18" charset="0"/>
                                </a:rPr>
                              </m:ctrlPr>
                            </m:dPr>
                            <m:e>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m</m:t>
                                  </m:r>
                                </m:e>
                                <m:sup>
                                  <m:r>
                                    <a:rPr lang="es-ES" sz="1400" i="0">
                                      <a:latin typeface="Cambria Math" panose="02040503050406030204" pitchFamily="18" charset="0"/>
                                    </a:rPr>
                                    <m:t>3</m:t>
                                  </m:r>
                                </m:sup>
                              </m:sSup>
                            </m:e>
                          </m:d>
                          <m:r>
                            <a:rPr lang="es-ES" sz="1400" i="0">
                              <a:latin typeface="Cambria Math" panose="02040503050406030204" pitchFamily="18" charset="0"/>
                            </a:rPr>
                            <m:t>=</m:t>
                          </m:r>
                          <m:sSub>
                            <m:sSubPr>
                              <m:ctrlPr>
                                <a:rPr lang="es-ES" sz="1400" i="1">
                                  <a:latin typeface="Cambria Math" panose="02040503050406030204" pitchFamily="18" charset="0"/>
                                </a:rPr>
                              </m:ctrlPr>
                            </m:sSubPr>
                            <m:e>
                              <m:r>
                                <a:rPr lang="es-ES" sz="1400" b="1" i="0">
                                  <a:latin typeface="Cambria Math" panose="02040503050406030204" pitchFamily="18" charset="0"/>
                                </a:rPr>
                                <m:t>𝐐</m:t>
                              </m:r>
                            </m:e>
                            <m:sub>
                              <m:r>
                                <a:rPr lang="es-ES" sz="1400" b="1" i="0">
                                  <a:latin typeface="Cambria Math" panose="02040503050406030204" pitchFamily="18" charset="0"/>
                                </a:rPr>
                                <m:t>𝐦</m:t>
                              </m:r>
                              <m:r>
                                <a:rPr lang="es-ES" sz="1400" b="0" i="0">
                                  <a:latin typeface="Cambria Math" panose="02040503050406030204" pitchFamily="18" charset="0"/>
                                </a:rPr>
                                <m:t>á</m:t>
                              </m:r>
                              <m:r>
                                <a:rPr lang="es-ES" sz="1400" b="1" i="0">
                                  <a:latin typeface="Cambria Math" panose="02040503050406030204" pitchFamily="18" charset="0"/>
                                </a:rPr>
                                <m:t>𝐱</m:t>
                              </m:r>
                            </m:sub>
                          </m:sSub>
                          <m:d>
                            <m:dPr>
                              <m:ctrlPr>
                                <a:rPr lang="es-ES" sz="1400" b="1" i="1">
                                  <a:latin typeface="Cambria Math" panose="02040503050406030204" pitchFamily="18" charset="0"/>
                                </a:rPr>
                              </m:ctrlPr>
                            </m:dPr>
                            <m:e>
                              <m:f>
                                <m:fPr>
                                  <m:ctrlPr>
                                    <a:rPr lang="es-ES" sz="1400" b="1" i="1">
                                      <a:latin typeface="Cambria Math" panose="02040503050406030204" pitchFamily="18" charset="0"/>
                                    </a:rPr>
                                  </m:ctrlPr>
                                </m:fPr>
                                <m:num>
                                  <m:sSup>
                                    <m:sSupPr>
                                      <m:ctrlPr>
                                        <a:rPr lang="es-ES" sz="1400" b="1" i="1">
                                          <a:latin typeface="Cambria Math" panose="02040503050406030204" pitchFamily="18" charset="0"/>
                                        </a:rPr>
                                      </m:ctrlPr>
                                    </m:sSupPr>
                                    <m:e>
                                      <m:r>
                                        <a:rPr lang="es-ES" sz="1400" b="1" i="0">
                                          <a:latin typeface="Cambria Math" panose="02040503050406030204" pitchFamily="18" charset="0"/>
                                        </a:rPr>
                                        <m:t>𝐦</m:t>
                                      </m:r>
                                    </m:e>
                                    <m:sup>
                                      <m:r>
                                        <a:rPr lang="es-ES" sz="1400" b="0" i="0">
                                          <a:latin typeface="Cambria Math" panose="02040503050406030204" pitchFamily="18" charset="0"/>
                                        </a:rPr>
                                        <m:t>3</m:t>
                                      </m:r>
                                    </m:sup>
                                  </m:sSup>
                                </m:num>
                                <m:den>
                                  <m:r>
                                    <a:rPr lang="es-ES" sz="1400" b="1" i="0">
                                      <a:latin typeface="Cambria Math" panose="02040503050406030204" pitchFamily="18" charset="0"/>
                                    </a:rPr>
                                    <m:t>𝐡</m:t>
                                  </m:r>
                                </m:den>
                              </m:f>
                            </m:e>
                          </m:d>
                          <m:r>
                            <a:rPr lang="es-ES" sz="1400" b="0" i="0">
                              <a:latin typeface="Cambria Math" panose="02040503050406030204" pitchFamily="18" charset="0"/>
                            </a:rPr>
                            <m:t>∗</m:t>
                          </m:r>
                          <m:sSub>
                            <m:sSubPr>
                              <m:ctrlPr>
                                <a:rPr lang="es-ES" sz="1400" b="0" i="1">
                                  <a:latin typeface="Cambria Math" panose="02040503050406030204" pitchFamily="18" charset="0"/>
                                </a:rPr>
                              </m:ctrlPr>
                            </m:sSubPr>
                            <m:e>
                              <m:r>
                                <a:rPr lang="es-ES" sz="1400" b="1" i="0">
                                  <a:latin typeface="Cambria Math" panose="02040503050406030204" pitchFamily="18" charset="0"/>
                                </a:rPr>
                                <m:t>𝐓</m:t>
                              </m:r>
                            </m:e>
                            <m:sub>
                              <m:r>
                                <a:rPr lang="es-ES" sz="1400" b="1" i="0">
                                  <a:latin typeface="Cambria Math" panose="02040503050406030204" pitchFamily="18" charset="0"/>
                                </a:rPr>
                                <m:t>𝐫</m:t>
                              </m:r>
                              <m:r>
                                <a:rPr lang="es-ES" sz="1400" b="0" i="0">
                                  <a:latin typeface="Cambria Math" panose="02040503050406030204" pitchFamily="18" charset="0"/>
                                </a:rPr>
                                <m:t> </m:t>
                              </m:r>
                            </m:sub>
                          </m:sSub>
                          <m:r>
                            <a:rPr lang="es-ES" sz="1400" b="0" i="0">
                              <a:latin typeface="Cambria Math" panose="02040503050406030204" pitchFamily="18" charset="0"/>
                            </a:rPr>
                            <m:t>(</m:t>
                          </m:r>
                          <m:r>
                            <a:rPr lang="es-ES" sz="1400" b="1" i="0">
                              <a:latin typeface="Cambria Math" panose="02040503050406030204" pitchFamily="18" charset="0"/>
                            </a:rPr>
                            <m:t>𝐡</m:t>
                          </m:r>
                        </m:e>
                      </m:d>
                    </m:oMath>
                  </m:oMathPara>
                </a14:m>
                <a:endParaRPr lang="es-ES" sz="1400" dirty="0">
                  <a:latin typeface="Calibri "/>
                </a:endParaRPr>
              </a:p>
            </p:txBody>
          </p:sp>
        </mc:Choice>
        <mc:Fallback xmlns="">
          <p:sp>
            <p:nvSpPr>
              <p:cNvPr id="3" name="Rectángulo 2"/>
              <p:cNvSpPr>
                <a:spLocks noRot="1" noChangeAspect="1" noMove="1" noResize="1" noEditPoints="1" noAdjustHandles="1" noChangeArrowheads="1" noChangeShapeType="1" noTextEdit="1"/>
              </p:cNvSpPr>
              <p:nvPr/>
            </p:nvSpPr>
            <p:spPr>
              <a:xfrm>
                <a:off x="6298407" y="1862851"/>
                <a:ext cx="2500364" cy="586186"/>
              </a:xfrm>
              <a:prstGeom prst="rect">
                <a:avLst/>
              </a:prstGeom>
              <a:blipFill rotWithShape="0">
                <a:blip r:embed="rId6"/>
                <a:stretch>
                  <a:fillRect/>
                </a:stretch>
              </a:blipFill>
            </p:spPr>
            <p:txBody>
              <a:bodyPr/>
              <a:lstStyle/>
              <a:p>
                <a:r>
                  <a:rPr lang="es-ES">
                    <a:noFill/>
                  </a:rPr>
                  <a:t> </a:t>
                </a:r>
              </a:p>
            </p:txBody>
          </p:sp>
        </mc:Fallback>
      </mc:AlternateContent>
      <p:sp>
        <p:nvSpPr>
          <p:cNvPr id="7" name="Rectángulo 6"/>
          <p:cNvSpPr/>
          <p:nvPr/>
        </p:nvSpPr>
        <p:spPr>
          <a:xfrm>
            <a:off x="5215760" y="1209153"/>
            <a:ext cx="6466723" cy="523220"/>
          </a:xfrm>
          <a:prstGeom prst="rect">
            <a:avLst/>
          </a:prstGeom>
        </p:spPr>
        <p:txBody>
          <a:bodyPr wrap="square">
            <a:spAutoFit/>
          </a:bodyPr>
          <a:lstStyle/>
          <a:p>
            <a:r>
              <a:rPr lang="es-ES" sz="1400" dirty="0" smtClean="0">
                <a:latin typeface="Calibri "/>
                <a:ea typeface="Calibri" panose="020F0502020204030204" pitchFamily="34" charset="0"/>
              </a:rPr>
              <a:t>Mayor % de </a:t>
            </a:r>
            <a:r>
              <a:rPr lang="es-ES" sz="1400" dirty="0">
                <a:latin typeface="Calibri "/>
                <a:ea typeface="Calibri" panose="020F0502020204030204" pitchFamily="34" charset="0"/>
              </a:rPr>
              <a:t>sedimentación </a:t>
            </a:r>
            <a:r>
              <a:rPr lang="es-ES" sz="1400" dirty="0" smtClean="0">
                <a:latin typeface="Calibri "/>
                <a:ea typeface="Calibri" panose="020F0502020204030204" pitchFamily="34" charset="0"/>
              </a:rPr>
              <a:t>- </a:t>
            </a:r>
            <a:r>
              <a:rPr lang="es-ES" sz="1400" dirty="0">
                <a:latin typeface="Calibri "/>
                <a:ea typeface="Calibri" panose="020F0502020204030204" pitchFamily="34" charset="0"/>
              </a:rPr>
              <a:t>6 tanques en </a:t>
            </a:r>
            <a:r>
              <a:rPr lang="es-ES" sz="1400" dirty="0" smtClean="0">
                <a:latin typeface="Calibri "/>
                <a:ea typeface="Calibri" panose="020F0502020204030204" pitchFamily="34" charset="0"/>
              </a:rPr>
              <a:t>serie- disminuir </a:t>
            </a:r>
            <a:r>
              <a:rPr lang="es-ES" sz="1400" dirty="0" err="1" smtClean="0">
                <a:latin typeface="Calibri "/>
                <a:ea typeface="Calibri" panose="020F0502020204030204" pitchFamily="34" charset="0"/>
              </a:rPr>
              <a:t>Tr</a:t>
            </a:r>
            <a:r>
              <a:rPr lang="es-ES" sz="1400" dirty="0" smtClean="0">
                <a:latin typeface="Calibri "/>
                <a:ea typeface="Calibri" panose="020F0502020204030204" pitchFamily="34" charset="0"/>
              </a:rPr>
              <a:t>, si uso </a:t>
            </a:r>
            <a:r>
              <a:rPr lang="es-ES" sz="1400" dirty="0" err="1" smtClean="0">
                <a:latin typeface="Calibri "/>
                <a:ea typeface="Calibri" panose="020F0502020204030204" pitchFamily="34" charset="0"/>
              </a:rPr>
              <a:t>Qmáx</a:t>
            </a:r>
            <a:r>
              <a:rPr lang="es-ES" sz="1400" dirty="0" smtClean="0">
                <a:latin typeface="Calibri "/>
                <a:ea typeface="Calibri" panose="020F0502020204030204" pitchFamily="34" charset="0"/>
              </a:rPr>
              <a:t>;  </a:t>
            </a:r>
            <a:r>
              <a:rPr lang="es-ES" sz="1400" dirty="0" err="1" smtClean="0">
                <a:latin typeface="Calibri "/>
                <a:ea typeface="Calibri" panose="020F0502020204030204" pitchFamily="34" charset="0"/>
              </a:rPr>
              <a:t>Tr</a:t>
            </a:r>
            <a:r>
              <a:rPr lang="es-ES" sz="1400" dirty="0" smtClean="0">
                <a:latin typeface="Calibri "/>
                <a:ea typeface="Calibri" panose="020F0502020204030204" pitchFamily="34" charset="0"/>
              </a:rPr>
              <a:t> </a:t>
            </a:r>
            <a:r>
              <a:rPr lang="es-ES" sz="1400" dirty="0">
                <a:latin typeface="Calibri "/>
                <a:ea typeface="Calibri" panose="020F0502020204030204" pitchFamily="34" charset="0"/>
              </a:rPr>
              <a:t>=</a:t>
            </a:r>
            <a:r>
              <a:rPr lang="es-ES" sz="1400" dirty="0" smtClean="0">
                <a:latin typeface="Calibri "/>
                <a:ea typeface="Calibri" panose="020F0502020204030204" pitchFamily="34" charset="0"/>
              </a:rPr>
              <a:t> </a:t>
            </a:r>
            <a:r>
              <a:rPr lang="es-ES" sz="1400" dirty="0">
                <a:latin typeface="Calibri "/>
                <a:ea typeface="Calibri" panose="020F0502020204030204" pitchFamily="34" charset="0"/>
              </a:rPr>
              <a:t>0.5 </a:t>
            </a:r>
            <a:r>
              <a:rPr lang="es-ES" sz="1400" dirty="0" smtClean="0">
                <a:latin typeface="Calibri "/>
                <a:ea typeface="Calibri" panose="020F0502020204030204" pitchFamily="34" charset="0"/>
              </a:rPr>
              <a:t>.</a:t>
            </a:r>
            <a:endParaRPr lang="es-ES" sz="1400" dirty="0">
              <a:latin typeface="Calibri "/>
            </a:endParaRPr>
          </a:p>
        </p:txBody>
      </p:sp>
      <mc:AlternateContent xmlns:mc="http://schemas.openxmlformats.org/markup-compatibility/2006" xmlns:a14="http://schemas.microsoft.com/office/drawing/2010/main">
        <mc:Choice Requires="a14">
          <p:sp>
            <p:nvSpPr>
              <p:cNvPr id="9" name="Rectángulo 8"/>
              <p:cNvSpPr/>
              <p:nvPr/>
            </p:nvSpPr>
            <p:spPr>
              <a:xfrm>
                <a:off x="6298407" y="2660897"/>
                <a:ext cx="3200876" cy="5806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S" sz="1400" i="1">
                              <a:latin typeface="Cambria Math" panose="02040503050406030204" pitchFamily="18" charset="0"/>
                            </a:rPr>
                          </m:ctrlPr>
                        </m:dPr>
                        <m:e>
                          <m:sSup>
                            <m:sSupPr>
                              <m:ctrlPr>
                                <a:rPr lang="es-ES" sz="1400" i="1">
                                  <a:latin typeface="Cambria Math" panose="02040503050406030204" pitchFamily="18" charset="0"/>
                                </a:rPr>
                              </m:ctrlPr>
                            </m:sSupPr>
                            <m:e>
                              <m:r>
                                <m:rPr>
                                  <m:sty m:val="p"/>
                                </m:rPr>
                                <a:rPr lang="es-ES" sz="1400">
                                  <a:latin typeface="Cambria Math" panose="02040503050406030204" pitchFamily="18" charset="0"/>
                                </a:rPr>
                                <m:t>m</m:t>
                              </m:r>
                            </m:e>
                            <m:sup>
                              <m:r>
                                <a:rPr lang="es-ES" sz="1400" i="0">
                                  <a:latin typeface="Cambria Math" panose="02040503050406030204" pitchFamily="18" charset="0"/>
                                </a:rPr>
                                <m:t>3</m:t>
                              </m:r>
                            </m:sup>
                          </m:sSup>
                        </m:e>
                      </m:d>
                      <m:r>
                        <a:rPr lang="es-ES" sz="1400" i="0">
                          <a:latin typeface="Cambria Math" panose="02040503050406030204" pitchFamily="18" charset="0"/>
                        </a:rPr>
                        <m:t>=0.133</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m</m:t>
                                  </m:r>
                                </m:e>
                                <m:sup>
                                  <m:r>
                                    <a:rPr lang="es-ES" sz="1400" i="0">
                                      <a:latin typeface="Cambria Math" panose="02040503050406030204" pitchFamily="18" charset="0"/>
                                    </a:rPr>
                                    <m:t>3</m:t>
                                  </m:r>
                                </m:sup>
                              </m:sSup>
                            </m:num>
                            <m:den>
                              <m:r>
                                <m:rPr>
                                  <m:sty m:val="p"/>
                                </m:rPr>
                                <a:rPr lang="es-ES" sz="1400" i="0">
                                  <a:latin typeface="Cambria Math" panose="02040503050406030204" pitchFamily="18" charset="0"/>
                                </a:rPr>
                                <m:t>h</m:t>
                              </m:r>
                            </m:den>
                          </m:f>
                        </m:e>
                      </m:d>
                      <m:r>
                        <a:rPr lang="es-ES" sz="1400" i="0">
                          <a:latin typeface="Cambria Math" panose="02040503050406030204" pitchFamily="18" charset="0"/>
                        </a:rPr>
                        <m:t>∗0.5</m:t>
                      </m:r>
                      <m:d>
                        <m:dPr>
                          <m:ctrlPr>
                            <a:rPr lang="es-ES" sz="1400" i="1">
                              <a:latin typeface="Cambria Math" panose="02040503050406030204" pitchFamily="18" charset="0"/>
                            </a:rPr>
                          </m:ctrlPr>
                        </m:dPr>
                        <m:e>
                          <m:r>
                            <m:rPr>
                              <m:sty m:val="p"/>
                            </m:rPr>
                            <a:rPr lang="es-ES" sz="1400" i="0">
                              <a:latin typeface="Cambria Math" panose="02040503050406030204" pitchFamily="18" charset="0"/>
                            </a:rPr>
                            <m:t>h</m:t>
                          </m:r>
                        </m:e>
                      </m:d>
                      <m:r>
                        <a:rPr lang="es-ES" sz="1400" i="0">
                          <a:latin typeface="Cambria Math" panose="02040503050406030204" pitchFamily="18" charset="0"/>
                        </a:rPr>
                        <m:t>=0.0665 </m:t>
                      </m:r>
                    </m:oMath>
                  </m:oMathPara>
                </a14:m>
                <a:endParaRPr lang="es-ES" sz="1400" dirty="0">
                  <a:latin typeface="Calibri "/>
                </a:endParaRPr>
              </a:p>
            </p:txBody>
          </p:sp>
        </mc:Choice>
        <mc:Fallback xmlns="">
          <p:sp>
            <p:nvSpPr>
              <p:cNvPr id="9" name="Rectángulo 8"/>
              <p:cNvSpPr>
                <a:spLocks noRot="1" noChangeAspect="1" noMove="1" noResize="1" noEditPoints="1" noAdjustHandles="1" noChangeArrowheads="1" noChangeShapeType="1" noTextEdit="1"/>
              </p:cNvSpPr>
              <p:nvPr/>
            </p:nvSpPr>
            <p:spPr>
              <a:xfrm>
                <a:off x="6298407" y="2660897"/>
                <a:ext cx="3200876" cy="580672"/>
              </a:xfrm>
              <a:prstGeom prst="rect">
                <a:avLst/>
              </a:prstGeom>
              <a:blipFill rotWithShape="0">
                <a:blip r:embed="rId7"/>
                <a:stretch>
                  <a:fillRect/>
                </a:stretch>
              </a:blipFill>
            </p:spPr>
            <p:txBody>
              <a:bodyPr/>
              <a:lstStyle/>
              <a:p>
                <a:r>
                  <a:rPr lang="es-ES">
                    <a:noFill/>
                  </a:rPr>
                  <a:t> </a:t>
                </a:r>
              </a:p>
            </p:txBody>
          </p:sp>
        </mc:Fallback>
      </mc:AlternateContent>
      <p:sp>
        <p:nvSpPr>
          <p:cNvPr id="10" name="Rectángulo 9"/>
          <p:cNvSpPr/>
          <p:nvPr/>
        </p:nvSpPr>
        <p:spPr>
          <a:xfrm>
            <a:off x="932596" y="3430600"/>
            <a:ext cx="5904931" cy="507831"/>
          </a:xfrm>
          <a:prstGeom prst="rect">
            <a:avLst/>
          </a:prstGeom>
        </p:spPr>
        <p:txBody>
          <a:bodyPr wrap="square">
            <a:spAutoFit/>
          </a:bodyPr>
          <a:lstStyle/>
          <a:p>
            <a:pPr indent="252095" algn="just">
              <a:lnSpc>
                <a:spcPct val="150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3 </a:t>
            </a:r>
            <a:r>
              <a:rPr lang="es-ES" dirty="0" smtClean="0">
                <a:latin typeface="Times New Roman" panose="02020603050405020304" pitchFamily="18" charset="0"/>
                <a:ea typeface="Calibri" panose="020F0502020204030204" pitchFamily="34" charset="0"/>
                <a:cs typeface="Times New Roman" panose="02020603050405020304" pitchFamily="18" charset="0"/>
              </a:rPr>
              <a:t>tanques- volumen/3</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smtClean="0">
                <a:latin typeface="Times New Roman" panose="02020603050405020304" pitchFamily="18" charset="0"/>
                <a:ea typeface="Calibri" panose="020F0502020204030204" pitchFamily="34" charset="0"/>
                <a:cs typeface="Times New Roman" panose="02020603050405020304" pitchFamily="18" charset="0"/>
              </a:rPr>
              <a:t>da  22.16 L,  más 20%, total=27 L.</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ángulo 10"/>
              <p:cNvSpPr/>
              <p:nvPr/>
            </p:nvSpPr>
            <p:spPr>
              <a:xfrm>
                <a:off x="1237126" y="4177071"/>
                <a:ext cx="1535227" cy="9296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m:rPr>
                              <m:sty m:val="p"/>
                            </m:rPr>
                            <a:rPr lang="es-ES" sz="1400">
                              <a:latin typeface="Cambria Math" panose="02040503050406030204" pitchFamily="18" charset="0"/>
                            </a:rPr>
                            <m:t>s</m:t>
                          </m:r>
                        </m:e>
                        <m:sub>
                          <m:r>
                            <m:rPr>
                              <m:sty m:val="p"/>
                            </m:rPr>
                            <a:rPr lang="es-ES" sz="1400" i="0">
                              <a:latin typeface="Cambria Math" panose="02040503050406030204" pitchFamily="18" charset="0"/>
                            </a:rPr>
                            <m:t>k</m:t>
                          </m:r>
                          <m:d>
                            <m:dPr>
                              <m:ctrlPr>
                                <a:rPr lang="es-ES" sz="1400" i="1">
                                  <a:latin typeface="Cambria Math" panose="02040503050406030204" pitchFamily="18" charset="0"/>
                                </a:rPr>
                              </m:ctrlPr>
                            </m:dPr>
                            <m:e>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m</m:t>
                                  </m:r>
                                </m:e>
                                <m:sup>
                                  <m:r>
                                    <a:rPr lang="es-ES" sz="1400" i="0">
                                      <a:latin typeface="Cambria Math" panose="02040503050406030204" pitchFamily="18" charset="0"/>
                                    </a:rPr>
                                    <m:t>2</m:t>
                                  </m:r>
                                </m:sup>
                              </m:sSup>
                            </m:e>
                          </m:d>
                        </m:sub>
                      </m:sSub>
                      <m:r>
                        <a:rPr lang="es-ES" sz="1400" i="0">
                          <a:latin typeface="Cambria Math" panose="02040503050406030204" pitchFamily="18" charset="0"/>
                        </a:rPr>
                        <m:t>=</m:t>
                      </m:r>
                      <m:f>
                        <m:fPr>
                          <m:ctrlPr>
                            <a:rPr lang="es-ES" sz="1400" i="1">
                              <a:latin typeface="Cambria Math" panose="02040503050406030204" pitchFamily="18" charset="0"/>
                            </a:rPr>
                          </m:ctrlPr>
                        </m:fPr>
                        <m:num>
                          <m:r>
                            <m:rPr>
                              <m:sty m:val="p"/>
                            </m:rPr>
                            <a:rPr lang="es-ES" sz="1400" i="0">
                              <a:latin typeface="Cambria Math" panose="02040503050406030204" pitchFamily="18" charset="0"/>
                            </a:rPr>
                            <m:t>Q</m:t>
                          </m:r>
                          <m:r>
                            <a:rPr lang="es-ES" sz="1400" i="0">
                              <a:latin typeface="Cambria Math" panose="02040503050406030204" pitchFamily="18" charset="0"/>
                            </a:rPr>
                            <m:t> </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m</m:t>
                                      </m:r>
                                    </m:e>
                                    <m:sup>
                                      <m:r>
                                        <a:rPr lang="es-ES" sz="1400" i="0">
                                          <a:latin typeface="Cambria Math" panose="02040503050406030204" pitchFamily="18" charset="0"/>
                                        </a:rPr>
                                        <m:t>3</m:t>
                                      </m:r>
                                    </m:sup>
                                  </m:sSup>
                                </m:num>
                                <m:den>
                                  <m:r>
                                    <m:rPr>
                                      <m:sty m:val="p"/>
                                    </m:rPr>
                                    <a:rPr lang="es-ES" sz="1400" i="0">
                                      <a:latin typeface="Cambria Math" panose="02040503050406030204" pitchFamily="18" charset="0"/>
                                    </a:rPr>
                                    <m:t>h</m:t>
                                  </m:r>
                                </m:den>
                              </m:f>
                            </m:e>
                          </m:d>
                        </m:num>
                        <m:den>
                          <m:r>
                            <m:rPr>
                              <m:sty m:val="p"/>
                            </m:rPr>
                            <a:rPr lang="es-ES" sz="1400" i="0">
                              <a:latin typeface="Cambria Math" panose="02040503050406030204" pitchFamily="18" charset="0"/>
                            </a:rPr>
                            <m:t>CH</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m:rPr>
                                      <m:sty m:val="p"/>
                                    </m:rPr>
                                    <a:rPr lang="es-ES" sz="1400" i="0">
                                      <a:latin typeface="Cambria Math" panose="02040503050406030204" pitchFamily="18" charset="0"/>
                                    </a:rPr>
                                    <m:t>m</m:t>
                                  </m:r>
                                </m:num>
                                <m:den>
                                  <m:r>
                                    <m:rPr>
                                      <m:sty m:val="p"/>
                                    </m:rPr>
                                    <a:rPr lang="es-ES" sz="1400" i="0">
                                      <a:latin typeface="Cambria Math" panose="02040503050406030204" pitchFamily="18" charset="0"/>
                                    </a:rPr>
                                    <m:t>h</m:t>
                                  </m:r>
                                </m:den>
                              </m:f>
                            </m:e>
                          </m:d>
                        </m:den>
                      </m:f>
                    </m:oMath>
                  </m:oMathPara>
                </a14:m>
                <a:endParaRPr lang="es-ES" sz="1400" dirty="0">
                  <a:latin typeface="Calibri "/>
                </a:endParaRPr>
              </a:p>
            </p:txBody>
          </p:sp>
        </mc:Choice>
        <mc:Fallback xmlns="">
          <p:sp>
            <p:nvSpPr>
              <p:cNvPr id="11" name="Rectángulo 10"/>
              <p:cNvSpPr>
                <a:spLocks noRot="1" noChangeAspect="1" noMove="1" noResize="1" noEditPoints="1" noAdjustHandles="1" noChangeArrowheads="1" noChangeShapeType="1" noTextEdit="1"/>
              </p:cNvSpPr>
              <p:nvPr/>
            </p:nvSpPr>
            <p:spPr>
              <a:xfrm>
                <a:off x="1237126" y="4177071"/>
                <a:ext cx="1535227" cy="929678"/>
              </a:xfrm>
              <a:prstGeom prst="rect">
                <a:avLst/>
              </a:prstGeom>
              <a:blipFill rotWithShape="0">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1303463" y="5217104"/>
                <a:ext cx="2566022" cy="9296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m:rPr>
                              <m:sty m:val="p"/>
                            </m:rPr>
                            <a:rPr lang="es-ES" sz="1400">
                              <a:latin typeface="Cambria Math" panose="02040503050406030204" pitchFamily="18" charset="0"/>
                            </a:rPr>
                            <m:t>s</m:t>
                          </m:r>
                        </m:e>
                        <m:sub>
                          <m:r>
                            <m:rPr>
                              <m:sty m:val="p"/>
                            </m:rPr>
                            <a:rPr lang="es-ES" sz="1400" i="0">
                              <a:latin typeface="Cambria Math" panose="02040503050406030204" pitchFamily="18" charset="0"/>
                            </a:rPr>
                            <m:t>k</m:t>
                          </m:r>
                        </m:sub>
                      </m:sSub>
                      <m:r>
                        <a:rPr lang="es-ES" sz="1400" i="0">
                          <a:latin typeface="Cambria Math" panose="02040503050406030204" pitchFamily="18" charset="0"/>
                        </a:rPr>
                        <m:t>(</m:t>
                      </m:r>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m</m:t>
                          </m:r>
                        </m:e>
                        <m:sup>
                          <m:r>
                            <a:rPr lang="es-ES" sz="1400" i="0">
                              <a:latin typeface="Cambria Math" panose="02040503050406030204" pitchFamily="18" charset="0"/>
                            </a:rPr>
                            <m:t>2</m:t>
                          </m:r>
                        </m:sup>
                      </m:sSup>
                      <m:r>
                        <a:rPr lang="es-ES" sz="1400" i="0">
                          <a:latin typeface="Cambria Math" panose="02040503050406030204" pitchFamily="18" charset="0"/>
                        </a:rPr>
                        <m:t>)=</m:t>
                      </m:r>
                      <m:f>
                        <m:fPr>
                          <m:ctrlPr>
                            <a:rPr lang="es-ES" sz="1400" i="1">
                              <a:latin typeface="Cambria Math" panose="02040503050406030204" pitchFamily="18" charset="0"/>
                            </a:rPr>
                          </m:ctrlPr>
                        </m:fPr>
                        <m:num>
                          <m:r>
                            <a:rPr lang="es-ES" sz="1400" i="0">
                              <a:latin typeface="Cambria Math" panose="02040503050406030204" pitchFamily="18" charset="0"/>
                            </a:rPr>
                            <m:t>0.133</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m</m:t>
                                      </m:r>
                                    </m:e>
                                    <m:sup>
                                      <m:r>
                                        <a:rPr lang="es-ES" sz="1400" i="0">
                                          <a:latin typeface="Cambria Math" panose="02040503050406030204" pitchFamily="18" charset="0"/>
                                        </a:rPr>
                                        <m:t>3</m:t>
                                      </m:r>
                                    </m:sup>
                                  </m:sSup>
                                </m:num>
                                <m:den>
                                  <m:r>
                                    <m:rPr>
                                      <m:sty m:val="p"/>
                                    </m:rPr>
                                    <a:rPr lang="es-ES" sz="1400" i="0">
                                      <a:latin typeface="Cambria Math" panose="02040503050406030204" pitchFamily="18" charset="0"/>
                                    </a:rPr>
                                    <m:t>h</m:t>
                                  </m:r>
                                </m:den>
                              </m:f>
                            </m:e>
                          </m:d>
                        </m:num>
                        <m:den>
                          <m:r>
                            <a:rPr lang="es-ES" sz="1400" i="0">
                              <a:latin typeface="Cambria Math" panose="02040503050406030204" pitchFamily="18" charset="0"/>
                            </a:rPr>
                            <m:t>1.5 </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m:rPr>
                                      <m:sty m:val="p"/>
                                    </m:rPr>
                                    <a:rPr lang="es-ES" sz="1400" i="0">
                                      <a:latin typeface="Cambria Math" panose="02040503050406030204" pitchFamily="18" charset="0"/>
                                    </a:rPr>
                                    <m:t>m</m:t>
                                  </m:r>
                                </m:num>
                                <m:den>
                                  <m:r>
                                    <m:rPr>
                                      <m:sty m:val="p"/>
                                    </m:rPr>
                                    <a:rPr lang="es-ES" sz="1400" i="0">
                                      <a:latin typeface="Cambria Math" panose="02040503050406030204" pitchFamily="18" charset="0"/>
                                    </a:rPr>
                                    <m:t>h</m:t>
                                  </m:r>
                                </m:den>
                              </m:f>
                            </m:e>
                          </m:d>
                        </m:den>
                      </m:f>
                      <m:r>
                        <a:rPr lang="es-ES" sz="1400" i="0">
                          <a:latin typeface="Cambria Math" panose="02040503050406030204" pitchFamily="18" charset="0"/>
                        </a:rPr>
                        <m:t>=0.088</m:t>
                      </m:r>
                    </m:oMath>
                  </m:oMathPara>
                </a14:m>
                <a:endParaRPr lang="es-ES" sz="1400" dirty="0">
                  <a:latin typeface="Calibri "/>
                </a:endParaRPr>
              </a:p>
            </p:txBody>
          </p:sp>
        </mc:Choice>
        <mc:Fallback xmlns="">
          <p:sp>
            <p:nvSpPr>
              <p:cNvPr id="12" name="Rectángulo 11"/>
              <p:cNvSpPr>
                <a:spLocks noRot="1" noChangeAspect="1" noMove="1" noResize="1" noEditPoints="1" noAdjustHandles="1" noChangeArrowheads="1" noChangeShapeType="1" noTextEdit="1"/>
              </p:cNvSpPr>
              <p:nvPr/>
            </p:nvSpPr>
            <p:spPr>
              <a:xfrm>
                <a:off x="1303463" y="5217104"/>
                <a:ext cx="2566022" cy="929678"/>
              </a:xfrm>
              <a:prstGeom prst="rect">
                <a:avLst/>
              </a:prstGeom>
              <a:blipFill rotWithShape="0">
                <a:blip r:embed="rId9"/>
                <a:stretch>
                  <a:fillRect/>
                </a:stretch>
              </a:blipFill>
            </p:spPr>
            <p:txBody>
              <a:bodyPr/>
              <a:lstStyle/>
              <a:p>
                <a:r>
                  <a:rPr lang="es-ES">
                    <a:noFill/>
                  </a:rPr>
                  <a:t> </a:t>
                </a:r>
              </a:p>
            </p:txBody>
          </p:sp>
        </mc:Fallback>
      </mc:AlternateContent>
      <p:sp>
        <p:nvSpPr>
          <p:cNvPr id="13" name="Rectángulo 12"/>
          <p:cNvSpPr/>
          <p:nvPr/>
        </p:nvSpPr>
        <p:spPr>
          <a:xfrm>
            <a:off x="4850845" y="3903863"/>
            <a:ext cx="6096000" cy="307777"/>
          </a:xfrm>
          <a:prstGeom prst="rect">
            <a:avLst/>
          </a:prstGeom>
        </p:spPr>
        <p:txBody>
          <a:bodyPr>
            <a:spAutoFit/>
          </a:bodyPr>
          <a:lstStyle/>
          <a:p>
            <a:r>
              <a:rPr lang="es-ES" sz="1400" dirty="0" err="1" smtClean="0">
                <a:latin typeface="Calibri "/>
                <a:ea typeface="Times New Roman" panose="02020603050405020304" pitchFamily="18" charset="0"/>
              </a:rPr>
              <a:t>Sk</a:t>
            </a:r>
            <a:r>
              <a:rPr lang="es-ES" sz="1400" dirty="0" smtClean="0">
                <a:latin typeface="Calibri "/>
                <a:ea typeface="Times New Roman" panose="02020603050405020304" pitchFamily="18" charset="0"/>
              </a:rPr>
              <a:t>/ # sedimentadores da </a:t>
            </a:r>
            <a:r>
              <a:rPr lang="es-ES" sz="1400" dirty="0">
                <a:latin typeface="Calibri "/>
                <a:ea typeface="Times New Roman" panose="02020603050405020304" pitchFamily="18" charset="0"/>
              </a:rPr>
              <a:t>295  es área mínima </a:t>
            </a:r>
            <a:r>
              <a:rPr lang="es-ES" sz="1400" dirty="0" smtClean="0">
                <a:latin typeface="Calibri "/>
                <a:ea typeface="Times New Roman" panose="02020603050405020304" pitchFamily="18" charset="0"/>
              </a:rPr>
              <a:t>. Para  h= 500 </a:t>
            </a:r>
            <a:r>
              <a:rPr lang="es-ES" sz="1400" dirty="0">
                <a:latin typeface="Calibri "/>
                <a:ea typeface="Times New Roman" panose="02020603050405020304" pitchFamily="18" charset="0"/>
              </a:rPr>
              <a:t>mm</a:t>
            </a:r>
            <a:endParaRPr lang="es-ES" sz="1400" dirty="0">
              <a:latin typeface="Calibri "/>
            </a:endParaRPr>
          </a:p>
        </p:txBody>
      </p:sp>
      <p:graphicFrame>
        <p:nvGraphicFramePr>
          <p:cNvPr id="14" name="Tabla 13"/>
          <p:cNvGraphicFramePr>
            <a:graphicFrameLocks noGrp="1"/>
          </p:cNvGraphicFramePr>
          <p:nvPr>
            <p:extLst>
              <p:ext uri="{D42A27DB-BD31-4B8C-83A1-F6EECF244321}">
                <p14:modId xmlns:p14="http://schemas.microsoft.com/office/powerpoint/2010/main" val="1819486029"/>
              </p:ext>
            </p:extLst>
          </p:nvPr>
        </p:nvGraphicFramePr>
        <p:xfrm>
          <a:off x="5433981" y="4210203"/>
          <a:ext cx="3851048" cy="2560320"/>
        </p:xfrm>
        <a:graphic>
          <a:graphicData uri="http://schemas.openxmlformats.org/drawingml/2006/table">
            <a:tbl>
              <a:tblPr firstRow="1" firstCol="1" bandRow="1">
                <a:tableStyleId>{68D230F3-CF80-4859-8CE7-A43EE81993B5}</a:tableStyleId>
              </a:tblPr>
              <a:tblGrid>
                <a:gridCol w="2609221"/>
                <a:gridCol w="1241827"/>
              </a:tblGrid>
              <a:tr h="190500">
                <a:tc gridSpan="2">
                  <a:txBody>
                    <a:bodyPr/>
                    <a:lstStyle/>
                    <a:p>
                      <a:pPr indent="252095" algn="ctr">
                        <a:lnSpc>
                          <a:spcPct val="200000"/>
                        </a:lnSpc>
                        <a:spcAft>
                          <a:spcPts val="0"/>
                        </a:spcAft>
                      </a:pPr>
                      <a:r>
                        <a:rPr lang="es-ES" sz="1400" dirty="0" smtClean="0">
                          <a:effectLst/>
                        </a:rPr>
                        <a:t>TANQUE DE DECANTACIÓN</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r>
              <a:tr h="190500">
                <a:tc>
                  <a:txBody>
                    <a:bodyPr/>
                    <a:lstStyle/>
                    <a:p>
                      <a:pPr indent="252095" algn="just">
                        <a:lnSpc>
                          <a:spcPct val="200000"/>
                        </a:lnSpc>
                        <a:spcAft>
                          <a:spcPts val="0"/>
                        </a:spcAft>
                      </a:pPr>
                      <a:r>
                        <a:rPr lang="es-ES" sz="1400" dirty="0">
                          <a:effectLst/>
                        </a:rPr>
                        <a:t>ancho [m]</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just">
                        <a:lnSpc>
                          <a:spcPct val="200000"/>
                        </a:lnSpc>
                        <a:spcAft>
                          <a:spcPts val="0"/>
                        </a:spcAft>
                      </a:pPr>
                      <a:r>
                        <a:rPr lang="es-ES" sz="1400">
                          <a:effectLst/>
                        </a:rPr>
                        <a:t>0,235</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indent="252095" algn="just">
                        <a:lnSpc>
                          <a:spcPct val="200000"/>
                        </a:lnSpc>
                        <a:spcAft>
                          <a:spcPts val="0"/>
                        </a:spcAft>
                      </a:pPr>
                      <a:r>
                        <a:rPr lang="es-ES" sz="1400" dirty="0">
                          <a:effectLst/>
                        </a:rPr>
                        <a:t>profundidad [m]</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just">
                        <a:lnSpc>
                          <a:spcPct val="200000"/>
                        </a:lnSpc>
                        <a:spcAft>
                          <a:spcPts val="0"/>
                        </a:spcAft>
                      </a:pPr>
                      <a:r>
                        <a:rPr lang="es-ES" sz="1400" dirty="0">
                          <a:effectLst/>
                        </a:rPr>
                        <a:t>0,235</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indent="252095" algn="just">
                        <a:lnSpc>
                          <a:spcPct val="200000"/>
                        </a:lnSpc>
                        <a:spcAft>
                          <a:spcPts val="0"/>
                        </a:spcAft>
                      </a:pPr>
                      <a:r>
                        <a:rPr lang="es-ES" sz="1400" dirty="0">
                          <a:effectLst/>
                        </a:rPr>
                        <a:t>altura [m]</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just">
                        <a:lnSpc>
                          <a:spcPct val="200000"/>
                        </a:lnSpc>
                        <a:spcAft>
                          <a:spcPts val="0"/>
                        </a:spcAft>
                      </a:pPr>
                      <a:r>
                        <a:rPr lang="es-ES" sz="1400" dirty="0">
                          <a:effectLst/>
                        </a:rPr>
                        <a:t>0,5</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indent="252095" algn="just">
                        <a:lnSpc>
                          <a:spcPct val="200000"/>
                        </a:lnSpc>
                        <a:spcAft>
                          <a:spcPts val="0"/>
                        </a:spcAft>
                      </a:pPr>
                      <a:r>
                        <a:rPr lang="es-ES" sz="1400">
                          <a:effectLst/>
                        </a:rPr>
                        <a:t>V. tanque [m3]</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just">
                        <a:lnSpc>
                          <a:spcPct val="200000"/>
                        </a:lnSpc>
                        <a:spcAft>
                          <a:spcPts val="0"/>
                        </a:spcAft>
                      </a:pPr>
                      <a:r>
                        <a:rPr lang="es-ES" sz="1400" dirty="0">
                          <a:effectLst/>
                        </a:rPr>
                        <a:t>0,028</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indent="252095" algn="just">
                        <a:lnSpc>
                          <a:spcPct val="200000"/>
                        </a:lnSpc>
                        <a:spcAft>
                          <a:spcPts val="0"/>
                        </a:spcAft>
                      </a:pPr>
                      <a:r>
                        <a:rPr lang="es-ES" sz="1400">
                          <a:effectLst/>
                        </a:rPr>
                        <a:t>V. tanque [L]</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52095" algn="just">
                        <a:lnSpc>
                          <a:spcPct val="200000"/>
                        </a:lnSpc>
                        <a:spcAft>
                          <a:spcPts val="0"/>
                        </a:spcAft>
                      </a:pPr>
                      <a:r>
                        <a:rPr lang="es-ES" sz="1400" dirty="0">
                          <a:effectLst/>
                        </a:rPr>
                        <a:t>27,6</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bl>
          </a:graphicData>
        </a:graphic>
      </p:graphicFrame>
      <p:pic>
        <p:nvPicPr>
          <p:cNvPr id="15" name="Imagen 14"/>
          <p:cNvPicPr>
            <a:picLocks noChangeAspect="1"/>
          </p:cNvPicPr>
          <p:nvPr/>
        </p:nvPicPr>
        <p:blipFill>
          <a:blip r:embed="rId10"/>
          <a:stretch>
            <a:fillRect/>
          </a:stretch>
        </p:blipFill>
        <p:spPr>
          <a:xfrm>
            <a:off x="9768874" y="4364032"/>
            <a:ext cx="1974803" cy="2274239"/>
          </a:xfrm>
          <a:prstGeom prst="rect">
            <a:avLst/>
          </a:prstGeom>
        </p:spPr>
      </p:pic>
    </p:spTree>
    <p:extLst>
      <p:ext uri="{BB962C8B-B14F-4D97-AF65-F5344CB8AC3E}">
        <p14:creationId xmlns:p14="http://schemas.microsoft.com/office/powerpoint/2010/main" val="150907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srcRect l="4501" b="5635"/>
          <a:stretch>
            <a:fillRect/>
          </a:stretch>
        </p:blipFill>
        <p:spPr bwMode="auto">
          <a:xfrm>
            <a:off x="115063" y="593877"/>
            <a:ext cx="5357689" cy="6237312"/>
          </a:xfrm>
          <a:prstGeom prst="rect">
            <a:avLst/>
          </a:prstGeom>
          <a:noFill/>
          <a:ln w="9525">
            <a:noFill/>
            <a:miter lim="800000"/>
            <a:headEnd/>
            <a:tailEnd/>
          </a:ln>
        </p:spPr>
      </p:pic>
      <p:sp>
        <p:nvSpPr>
          <p:cNvPr id="28677" name="Rectangle 5"/>
          <p:cNvSpPr>
            <a:spLocks noChangeArrowheads="1"/>
          </p:cNvSpPr>
          <p:nvPr/>
        </p:nvSpPr>
        <p:spPr bwMode="auto">
          <a:xfrm>
            <a:off x="3928211" y="347708"/>
            <a:ext cx="2931381" cy="1282362"/>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eaLnBrk="0" fontAlgn="base" hangingPunct="0">
              <a:spcBef>
                <a:spcPct val="0"/>
              </a:spcBef>
              <a:spcAft>
                <a:spcPct val="0"/>
              </a:spcAft>
            </a:pPr>
            <a:endParaRPr lang="es-EC" b="1" dirty="0" bmk="">
              <a:ea typeface="Times New Roman" pitchFamily="18" charset="0"/>
              <a:cs typeface="Times New Roman" pitchFamily="18" charset="0"/>
            </a:endParaRPr>
          </a:p>
          <a:p>
            <a:pPr algn="just" eaLnBrk="0" fontAlgn="base" hangingPunct="0">
              <a:spcBef>
                <a:spcPct val="0"/>
              </a:spcBef>
              <a:spcAft>
                <a:spcPct val="0"/>
              </a:spcAft>
            </a:pPr>
            <a:r>
              <a:rPr lang="es-EC" b="1" dirty="0" smtClean="0" bmk="">
                <a:ea typeface="Times New Roman" pitchFamily="18" charset="0"/>
                <a:cs typeface="Times New Roman" pitchFamily="18" charset="0"/>
              </a:rPr>
              <a:t>DISEÑO DEL AGITADOR</a:t>
            </a:r>
            <a:endParaRPr lang="es-EC" b="1" dirty="0" bmk="">
              <a:ea typeface="Times New Roman" pitchFamily="18" charset="0"/>
              <a:cs typeface="Times New Roman" pitchFamily="18" charset="0"/>
            </a:endParaRPr>
          </a:p>
          <a:p>
            <a:pPr algn="just" eaLnBrk="0" fontAlgn="base" hangingPunct="0">
              <a:spcBef>
                <a:spcPct val="0"/>
              </a:spcBef>
              <a:spcAft>
                <a:spcPct val="0"/>
              </a:spcAft>
            </a:pPr>
            <a:endParaRPr lang="es-EC" b="1" dirty="0" bmk="">
              <a:ea typeface="Times New Roman" pitchFamily="18" charset="0"/>
              <a:cs typeface="Times New Roman" pitchFamily="18" charset="0"/>
            </a:endParaRPr>
          </a:p>
          <a:p>
            <a:pPr eaLnBrk="0" fontAlgn="base" hangingPunct="0">
              <a:spcBef>
                <a:spcPct val="0"/>
              </a:spcBef>
              <a:spcAft>
                <a:spcPct val="0"/>
              </a:spcAft>
            </a:pPr>
            <a:endParaRPr lang="es-EC" dirty="0">
              <a:latin typeface="Arial" pitchFamily="34" charset="0"/>
              <a:cs typeface="Arial" pitchFamily="34" charset="0"/>
            </a:endParaRPr>
          </a:p>
        </p:txBody>
      </p:sp>
      <p:sp>
        <p:nvSpPr>
          <p:cNvPr id="28678" name="Rectangle 6"/>
          <p:cNvSpPr>
            <a:spLocks noChangeArrowheads="1"/>
          </p:cNvSpPr>
          <p:nvPr/>
        </p:nvSpPr>
        <p:spPr bwMode="auto">
          <a:xfrm>
            <a:off x="1524000" y="585402"/>
            <a:ext cx="52642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252413" fontAlgn="base">
              <a:spcBef>
                <a:spcPct val="0"/>
              </a:spcBef>
              <a:spcAft>
                <a:spcPct val="0"/>
              </a:spcAft>
            </a:pPr>
            <a:r>
              <a:rPr lang="es-EC" sz="1200" dirty="0">
                <a:latin typeface="Arial" pitchFamily="34" charset="0"/>
                <a:ea typeface="Times New Roman" pitchFamily="18" charset="0"/>
                <a:cs typeface="Arial" pitchFamily="34" charset="0"/>
              </a:rPr>
              <a:t>. </a:t>
            </a:r>
            <a:endParaRPr lang="es-EC" dirty="0">
              <a:latin typeface="Arial" pitchFamily="34" charset="0"/>
              <a:cs typeface="Arial" pitchFamily="34" charset="0"/>
            </a:endParaRPr>
          </a:p>
        </p:txBody>
      </p:sp>
      <p:pic>
        <p:nvPicPr>
          <p:cNvPr id="5"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6"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mc:AlternateContent xmlns:mc="http://schemas.openxmlformats.org/markup-compatibility/2006" xmlns:a14="http://schemas.microsoft.com/office/drawing/2010/main">
        <mc:Choice Requires="a14">
          <p:sp>
            <p:nvSpPr>
              <p:cNvPr id="3" name="Rectángulo 2"/>
              <p:cNvSpPr/>
              <p:nvPr/>
            </p:nvSpPr>
            <p:spPr>
              <a:xfrm>
                <a:off x="712655" y="1223187"/>
                <a:ext cx="2307427" cy="3486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a:latin typeface="Cambria Math" panose="02040503050406030204" pitchFamily="18" charset="0"/>
                            </a:rPr>
                            <m:t>∅</m:t>
                          </m:r>
                        </m:e>
                        <m:sub>
                          <m:r>
                            <m:rPr>
                              <m:sty m:val="p"/>
                            </m:rPr>
                            <a:rPr lang="es-ES" sz="1400" i="0">
                              <a:latin typeface="Cambria Math" panose="02040503050406030204" pitchFamily="18" charset="0"/>
                            </a:rPr>
                            <m:t>estimad</m:t>
                          </m:r>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o</m:t>
                              </m:r>
                            </m:e>
                            <m:sub>
                              <m:r>
                                <m:rPr>
                                  <m:sty m:val="p"/>
                                </m:rPr>
                                <a:rPr lang="es-ES" sz="1400" i="0">
                                  <a:latin typeface="Cambria Math" panose="02040503050406030204" pitchFamily="18" charset="0"/>
                                </a:rPr>
                                <m:t>tanque</m:t>
                              </m:r>
                            </m:sub>
                          </m:sSub>
                        </m:sub>
                      </m:sSub>
                      <m:d>
                        <m:dPr>
                          <m:ctrlPr>
                            <a:rPr lang="es-ES" sz="1400" i="1">
                              <a:latin typeface="Cambria Math" panose="02040503050406030204" pitchFamily="18" charset="0"/>
                            </a:rPr>
                          </m:ctrlPr>
                        </m:dPr>
                        <m:e>
                          <m:r>
                            <m:rPr>
                              <m:sty m:val="p"/>
                            </m:rPr>
                            <a:rPr lang="es-ES" sz="1400" i="0">
                              <a:latin typeface="Cambria Math" panose="02040503050406030204" pitchFamily="18" charset="0"/>
                            </a:rPr>
                            <m:t>mm</m:t>
                          </m:r>
                        </m:e>
                      </m:d>
                      <m:r>
                        <a:rPr lang="es-ES" sz="1400" i="0">
                          <a:latin typeface="Cambria Math" panose="02040503050406030204" pitchFamily="18" charset="0"/>
                        </a:rPr>
                        <m:t>=337</m:t>
                      </m:r>
                    </m:oMath>
                  </m:oMathPara>
                </a14:m>
                <a:endParaRPr lang="es-ES" sz="1400" dirty="0"/>
              </a:p>
            </p:txBody>
          </p:sp>
        </mc:Choice>
        <mc:Fallback xmlns="">
          <p:sp>
            <p:nvSpPr>
              <p:cNvPr id="3" name="Rectángulo 2"/>
              <p:cNvSpPr>
                <a:spLocks noRot="1" noChangeAspect="1" noMove="1" noResize="1" noEditPoints="1" noAdjustHandles="1" noChangeArrowheads="1" noChangeShapeType="1" noTextEdit="1"/>
              </p:cNvSpPr>
              <p:nvPr/>
            </p:nvSpPr>
            <p:spPr>
              <a:xfrm>
                <a:off x="712655" y="1223187"/>
                <a:ext cx="2307427" cy="348622"/>
              </a:xfrm>
              <a:prstGeom prst="rect">
                <a:avLst/>
              </a:prstGeom>
              <a:blipFill rotWithShape="0">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727488" y="1687427"/>
                <a:ext cx="3258713" cy="3486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a:latin typeface="Cambria Math" panose="02040503050406030204" pitchFamily="18" charset="0"/>
                            </a:rPr>
                            <m:t>∅</m:t>
                          </m:r>
                        </m:e>
                        <m:sub>
                          <m:r>
                            <m:rPr>
                              <m:sty m:val="p"/>
                            </m:rPr>
                            <a:rPr lang="es-ES" sz="1400" i="0">
                              <a:latin typeface="Cambria Math" panose="02040503050406030204" pitchFamily="18" charset="0"/>
                            </a:rPr>
                            <m:t>impulsador</m:t>
                          </m:r>
                        </m:sub>
                      </m:sSub>
                      <m:r>
                        <a:rPr lang="es-ES" sz="1400" i="0">
                          <a:latin typeface="Cambria Math" panose="02040503050406030204" pitchFamily="18" charset="0"/>
                        </a:rPr>
                        <m:t>(</m:t>
                      </m:r>
                      <m:r>
                        <m:rPr>
                          <m:sty m:val="p"/>
                        </m:rPr>
                        <a:rPr lang="es-ES" sz="1400" i="0">
                          <a:latin typeface="Cambria Math" panose="02040503050406030204" pitchFamily="18" charset="0"/>
                        </a:rPr>
                        <m:t>mm</m:t>
                      </m:r>
                      <m:r>
                        <a:rPr lang="es-ES" sz="1400" i="0">
                          <a:latin typeface="Cambria Math" panose="02040503050406030204" pitchFamily="18" charset="0"/>
                        </a:rPr>
                        <m:t>)=0.3∗</m:t>
                      </m:r>
                      <m:sSub>
                        <m:sSubPr>
                          <m:ctrlPr>
                            <a:rPr lang="es-ES" sz="1400" i="1">
                              <a:latin typeface="Cambria Math" panose="02040503050406030204" pitchFamily="18" charset="0"/>
                            </a:rPr>
                          </m:ctrlPr>
                        </m:sSubPr>
                        <m:e>
                          <m:r>
                            <a:rPr lang="es-ES" sz="1400" i="0">
                              <a:latin typeface="Cambria Math" panose="02040503050406030204" pitchFamily="18" charset="0"/>
                            </a:rPr>
                            <m:t>∅</m:t>
                          </m:r>
                        </m:e>
                        <m:sub>
                          <m:r>
                            <m:rPr>
                              <m:sty m:val="p"/>
                            </m:rPr>
                            <a:rPr lang="es-ES" sz="1400" i="0">
                              <a:latin typeface="Cambria Math" panose="02040503050406030204" pitchFamily="18" charset="0"/>
                            </a:rPr>
                            <m:t>estimad</m:t>
                          </m:r>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o</m:t>
                              </m:r>
                            </m:e>
                            <m:sub>
                              <m:r>
                                <m:rPr>
                                  <m:sty m:val="p"/>
                                </m:rPr>
                                <a:rPr lang="es-ES" sz="1400" i="0">
                                  <a:latin typeface="Cambria Math" panose="02040503050406030204" pitchFamily="18" charset="0"/>
                                </a:rPr>
                                <m:t>tanque</m:t>
                              </m:r>
                            </m:sub>
                          </m:sSub>
                        </m:sub>
                      </m:sSub>
                    </m:oMath>
                  </m:oMathPara>
                </a14:m>
                <a:endParaRPr lang="es-ES" sz="1400" dirty="0"/>
              </a:p>
            </p:txBody>
          </p:sp>
        </mc:Choice>
        <mc:Fallback xmlns="">
          <p:sp>
            <p:nvSpPr>
              <p:cNvPr id="7" name="Rectángulo 6"/>
              <p:cNvSpPr>
                <a:spLocks noRot="1" noChangeAspect="1" noMove="1" noResize="1" noEditPoints="1" noAdjustHandles="1" noChangeArrowheads="1" noChangeShapeType="1" noTextEdit="1"/>
              </p:cNvSpPr>
              <p:nvPr/>
            </p:nvSpPr>
            <p:spPr>
              <a:xfrm>
                <a:off x="727488" y="1687427"/>
                <a:ext cx="3258713" cy="348622"/>
              </a:xfrm>
              <a:prstGeom prst="rect">
                <a:avLst/>
              </a:prstGeom>
              <a:blipFill rotWithShape="0">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774540" y="2099049"/>
                <a:ext cx="2189767" cy="326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a:latin typeface="Cambria Math" panose="02040503050406030204" pitchFamily="18" charset="0"/>
                            </a:rPr>
                            <m:t>∅</m:t>
                          </m:r>
                        </m:e>
                        <m:sub>
                          <m:r>
                            <m:rPr>
                              <m:sty m:val="p"/>
                            </m:rPr>
                            <a:rPr lang="es-ES" sz="1400" i="0">
                              <a:latin typeface="Cambria Math" panose="02040503050406030204" pitchFamily="18" charset="0"/>
                            </a:rPr>
                            <m:t>impulsador</m:t>
                          </m:r>
                        </m:sub>
                      </m:sSub>
                      <m:d>
                        <m:dPr>
                          <m:ctrlPr>
                            <a:rPr lang="es-ES" sz="1400" i="1">
                              <a:latin typeface="Cambria Math" panose="02040503050406030204" pitchFamily="18" charset="0"/>
                            </a:rPr>
                          </m:ctrlPr>
                        </m:dPr>
                        <m:e>
                          <m:r>
                            <m:rPr>
                              <m:sty m:val="p"/>
                            </m:rPr>
                            <a:rPr lang="es-ES" sz="1400" i="0">
                              <a:latin typeface="Cambria Math" panose="02040503050406030204" pitchFamily="18" charset="0"/>
                            </a:rPr>
                            <m:t>mm</m:t>
                          </m:r>
                        </m:e>
                      </m:d>
                      <m:r>
                        <a:rPr lang="es-ES" sz="1400" i="0">
                          <a:latin typeface="Cambria Math" panose="02040503050406030204" pitchFamily="18" charset="0"/>
                        </a:rPr>
                        <m:t>=101.1</m:t>
                      </m:r>
                    </m:oMath>
                  </m:oMathPara>
                </a14:m>
                <a:endParaRPr lang="es-ES" sz="1400" dirty="0"/>
              </a:p>
            </p:txBody>
          </p:sp>
        </mc:Choice>
        <mc:Fallback xmlns="">
          <p:sp>
            <p:nvSpPr>
              <p:cNvPr id="9" name="Rectángulo 8"/>
              <p:cNvSpPr>
                <a:spLocks noRot="1" noChangeAspect="1" noMove="1" noResize="1" noEditPoints="1" noAdjustHandles="1" noChangeArrowheads="1" noChangeShapeType="1" noTextEdit="1"/>
              </p:cNvSpPr>
              <p:nvPr/>
            </p:nvSpPr>
            <p:spPr>
              <a:xfrm>
                <a:off x="774540" y="2099049"/>
                <a:ext cx="2189767" cy="326949"/>
              </a:xfrm>
              <a:prstGeom prst="rect">
                <a:avLst/>
              </a:prstGeom>
              <a:blipFill rotWithShape="0">
                <a:blip r:embed="rId7"/>
                <a:stretch>
                  <a:fillRect b="-3704"/>
                </a:stretch>
              </a:blipFill>
            </p:spPr>
            <p:txBody>
              <a:bodyPr/>
              <a:lstStyle/>
              <a:p>
                <a:r>
                  <a:rPr lang="es-ES">
                    <a:noFill/>
                  </a:rPr>
                  <a:t> </a:t>
                </a:r>
              </a:p>
            </p:txBody>
          </p:sp>
        </mc:Fallback>
      </mc:AlternateContent>
      <p:sp>
        <p:nvSpPr>
          <p:cNvPr id="10" name="Rectángulo 9"/>
          <p:cNvSpPr/>
          <p:nvPr/>
        </p:nvSpPr>
        <p:spPr>
          <a:xfrm>
            <a:off x="782184" y="2923422"/>
            <a:ext cx="2752299" cy="369332"/>
          </a:xfrm>
          <a:prstGeom prst="rect">
            <a:avLst/>
          </a:prstGeom>
        </p:spPr>
        <p:txBody>
          <a:bodyPr wrap="square">
            <a:spAutoFit/>
          </a:bodyPr>
          <a:lstStyle/>
          <a:p>
            <a:r>
              <a:rPr lang="es-ES" dirty="0" smtClean="0">
                <a:latin typeface="Times New Roman" panose="02020603050405020304" pitchFamily="18" charset="0"/>
                <a:ea typeface="Calibri" panose="020F0502020204030204" pitchFamily="34" charset="0"/>
              </a:rPr>
              <a:t>V paletas </a:t>
            </a:r>
            <a:r>
              <a:rPr lang="es-ES" dirty="0">
                <a:latin typeface="Times New Roman" panose="02020603050405020304" pitchFamily="18" charset="0"/>
                <a:ea typeface="Calibri" panose="020F0502020204030204" pitchFamily="34" charset="0"/>
              </a:rPr>
              <a:t>de 0.3 a 0.75 m/s </a:t>
            </a:r>
            <a:endParaRPr lang="es-ES" dirty="0"/>
          </a:p>
        </p:txBody>
      </p:sp>
      <mc:AlternateContent xmlns:mc="http://schemas.openxmlformats.org/markup-compatibility/2006" xmlns:a14="http://schemas.microsoft.com/office/drawing/2010/main">
        <mc:Choice Requires="a14">
          <p:sp>
            <p:nvSpPr>
              <p:cNvPr id="13" name="Rectángulo 12"/>
              <p:cNvSpPr/>
              <p:nvPr/>
            </p:nvSpPr>
            <p:spPr>
              <a:xfrm>
                <a:off x="836043" y="3346475"/>
                <a:ext cx="2708369" cy="8307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1400">
                          <a:latin typeface="Cambria Math" panose="02040503050406030204" pitchFamily="18" charset="0"/>
                        </a:rPr>
                        <m:t>N</m:t>
                      </m:r>
                      <m:r>
                        <a:rPr lang="es-ES" sz="1400" i="0">
                          <a:latin typeface="Cambria Math" panose="02040503050406030204" pitchFamily="18" charset="0"/>
                        </a:rPr>
                        <m:t>=</m:t>
                      </m:r>
                      <m:f>
                        <m:fPr>
                          <m:ctrlPr>
                            <a:rPr lang="es-ES" sz="1400" i="1">
                              <a:latin typeface="Cambria Math" panose="02040503050406030204" pitchFamily="18" charset="0"/>
                            </a:rPr>
                          </m:ctrlPr>
                        </m:fPr>
                        <m:num>
                          <m:r>
                            <m:rPr>
                              <m:sty m:val="p"/>
                            </m:rPr>
                            <a:rPr lang="es-ES" sz="1400" i="0">
                              <a:latin typeface="Cambria Math" panose="02040503050406030204" pitchFamily="18" charset="0"/>
                            </a:rPr>
                            <m:t>V</m:t>
                          </m:r>
                        </m:num>
                        <m:den>
                          <m:r>
                            <m:rPr>
                              <m:sty m:val="p"/>
                            </m:rPr>
                            <a:rPr lang="es-ES" sz="1400" i="0">
                              <a:latin typeface="Cambria Math" panose="02040503050406030204" pitchFamily="18" charset="0"/>
                            </a:rPr>
                            <m:t>r</m:t>
                          </m:r>
                        </m:den>
                      </m:f>
                      <m:r>
                        <a:rPr lang="es-ES" sz="1400" i="0">
                          <a:latin typeface="Cambria Math" panose="02040503050406030204" pitchFamily="18" charset="0"/>
                        </a:rPr>
                        <m:t>=</m:t>
                      </m:r>
                      <m:f>
                        <m:fPr>
                          <m:ctrlPr>
                            <a:rPr lang="es-ES" sz="1400" i="1">
                              <a:latin typeface="Cambria Math" panose="02040503050406030204" pitchFamily="18" charset="0"/>
                            </a:rPr>
                          </m:ctrlPr>
                        </m:fPr>
                        <m:num>
                          <m:r>
                            <a:rPr lang="es-ES" sz="1400" i="0">
                              <a:latin typeface="Cambria Math" panose="02040503050406030204" pitchFamily="18" charset="0"/>
                            </a:rPr>
                            <m:t>0.3</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m:rPr>
                                      <m:sty m:val="p"/>
                                    </m:rPr>
                                    <a:rPr lang="es-ES" sz="1400" i="0">
                                      <a:latin typeface="Cambria Math" panose="02040503050406030204" pitchFamily="18" charset="0"/>
                                    </a:rPr>
                                    <m:t>m</m:t>
                                  </m:r>
                                </m:num>
                                <m:den>
                                  <m:r>
                                    <m:rPr>
                                      <m:sty m:val="p"/>
                                    </m:rPr>
                                    <a:rPr lang="es-ES" sz="1400" i="0">
                                      <a:latin typeface="Cambria Math" panose="02040503050406030204" pitchFamily="18" charset="0"/>
                                    </a:rPr>
                                    <m:t>s</m:t>
                                  </m:r>
                                </m:den>
                              </m:f>
                            </m:e>
                          </m:d>
                        </m:num>
                        <m:den>
                          <m:r>
                            <a:rPr lang="es-ES" sz="1400" i="0">
                              <a:latin typeface="Cambria Math" panose="02040503050406030204" pitchFamily="18" charset="0"/>
                            </a:rPr>
                            <m:t>0.0505 </m:t>
                          </m:r>
                          <m:d>
                            <m:dPr>
                              <m:ctrlPr>
                                <a:rPr lang="es-ES" sz="1400" i="1">
                                  <a:latin typeface="Cambria Math" panose="02040503050406030204" pitchFamily="18" charset="0"/>
                                </a:rPr>
                              </m:ctrlPr>
                            </m:dPr>
                            <m:e>
                              <m:r>
                                <m:rPr>
                                  <m:sty m:val="p"/>
                                </m:rPr>
                                <a:rPr lang="es-ES" sz="1400" i="0">
                                  <a:latin typeface="Cambria Math" panose="02040503050406030204" pitchFamily="18" charset="0"/>
                                </a:rPr>
                                <m:t>m</m:t>
                              </m:r>
                            </m:e>
                          </m:d>
                        </m:den>
                      </m:f>
                      <m:r>
                        <a:rPr lang="es-ES" sz="1400" i="0">
                          <a:latin typeface="Cambria Math" panose="02040503050406030204" pitchFamily="18" charset="0"/>
                        </a:rPr>
                        <m:t>∗ </m:t>
                      </m:r>
                      <m:f>
                        <m:fPr>
                          <m:ctrlPr>
                            <a:rPr lang="es-ES" sz="1400" i="1">
                              <a:latin typeface="Cambria Math" panose="02040503050406030204" pitchFamily="18" charset="0"/>
                            </a:rPr>
                          </m:ctrlPr>
                        </m:fPr>
                        <m:num>
                          <m:r>
                            <a:rPr lang="es-ES" sz="1400" i="0">
                              <a:latin typeface="Cambria Math" panose="02040503050406030204" pitchFamily="18" charset="0"/>
                            </a:rPr>
                            <m:t>1</m:t>
                          </m:r>
                          <m:d>
                            <m:dPr>
                              <m:ctrlPr>
                                <a:rPr lang="es-ES" sz="1400" i="1">
                                  <a:latin typeface="Cambria Math" panose="02040503050406030204" pitchFamily="18" charset="0"/>
                                </a:rPr>
                              </m:ctrlPr>
                            </m:dPr>
                            <m:e>
                              <m:r>
                                <a:rPr lang="es-ES" sz="1400" i="0">
                                  <a:latin typeface="Cambria Math" panose="02040503050406030204" pitchFamily="18" charset="0"/>
                                </a:rPr>
                                <m:t> </m:t>
                              </m:r>
                              <m:r>
                                <m:rPr>
                                  <m:sty m:val="p"/>
                                </m:rPr>
                                <a:rPr lang="es-ES" sz="1400" i="0">
                                  <a:latin typeface="Cambria Math" panose="02040503050406030204" pitchFamily="18" charset="0"/>
                                </a:rPr>
                                <m:t>s</m:t>
                              </m:r>
                            </m:e>
                          </m:d>
                        </m:num>
                        <m:den>
                          <m:f>
                            <m:fPr>
                              <m:ctrlPr>
                                <a:rPr lang="es-ES" sz="1400" i="1">
                                  <a:latin typeface="Cambria Math" panose="02040503050406030204" pitchFamily="18" charset="0"/>
                                </a:rPr>
                              </m:ctrlPr>
                            </m:fPr>
                            <m:num>
                              <m:r>
                                <a:rPr lang="es-ES" sz="1400" i="0">
                                  <a:latin typeface="Cambria Math" panose="02040503050406030204" pitchFamily="18" charset="0"/>
                                </a:rPr>
                                <m:t>1</m:t>
                              </m:r>
                            </m:num>
                            <m:den>
                              <m:r>
                                <a:rPr lang="es-ES" sz="1400" i="0">
                                  <a:latin typeface="Cambria Math" panose="02040503050406030204" pitchFamily="18" charset="0"/>
                                </a:rPr>
                                <m:t>60 </m:t>
                              </m:r>
                              <m:d>
                                <m:dPr>
                                  <m:ctrlPr>
                                    <a:rPr lang="es-ES" sz="1400" i="1">
                                      <a:latin typeface="Cambria Math" panose="02040503050406030204" pitchFamily="18" charset="0"/>
                                    </a:rPr>
                                  </m:ctrlPr>
                                </m:dPr>
                                <m:e>
                                  <m:r>
                                    <m:rPr>
                                      <m:sty m:val="p"/>
                                    </m:rPr>
                                    <a:rPr lang="es-ES" sz="1400" i="0">
                                      <a:latin typeface="Cambria Math" panose="02040503050406030204" pitchFamily="18" charset="0"/>
                                    </a:rPr>
                                    <m:t>min</m:t>
                                  </m:r>
                                </m:e>
                              </m:d>
                            </m:den>
                          </m:f>
                        </m:den>
                      </m:f>
                    </m:oMath>
                  </m:oMathPara>
                </a14:m>
                <a:endParaRPr lang="es-ES" sz="1400" dirty="0">
                  <a:latin typeface="+mj-lt"/>
                </a:endParaRPr>
              </a:p>
            </p:txBody>
          </p:sp>
        </mc:Choice>
        <mc:Fallback xmlns="">
          <p:sp>
            <p:nvSpPr>
              <p:cNvPr id="13" name="Rectángulo 12"/>
              <p:cNvSpPr>
                <a:spLocks noRot="1" noChangeAspect="1" noMove="1" noResize="1" noEditPoints="1" noAdjustHandles="1" noChangeArrowheads="1" noChangeShapeType="1" noTextEdit="1"/>
              </p:cNvSpPr>
              <p:nvPr/>
            </p:nvSpPr>
            <p:spPr>
              <a:xfrm>
                <a:off x="836043" y="3346475"/>
                <a:ext cx="2708369" cy="830740"/>
              </a:xfrm>
              <a:prstGeom prst="rect">
                <a:avLst/>
              </a:prstGeom>
              <a:blipFill rotWithShape="0">
                <a:blip r:embed="rId8"/>
                <a:stretch>
                  <a:fillRect/>
                </a:stretch>
              </a:blipFill>
            </p:spPr>
            <p:txBody>
              <a:bodyPr/>
              <a:lstStyle/>
              <a:p>
                <a:r>
                  <a:rPr lang="es-ES">
                    <a:noFill/>
                  </a:rPr>
                  <a:t> </a:t>
                </a:r>
              </a:p>
            </p:txBody>
          </p:sp>
        </mc:Fallback>
      </mc:AlternateContent>
      <p:sp>
        <p:nvSpPr>
          <p:cNvPr id="14" name="Rectángulo 13"/>
          <p:cNvSpPr/>
          <p:nvPr/>
        </p:nvSpPr>
        <p:spPr>
          <a:xfrm>
            <a:off x="975233" y="4281000"/>
            <a:ext cx="3438442" cy="415498"/>
          </a:xfrm>
          <a:prstGeom prst="rect">
            <a:avLst/>
          </a:prstGeom>
        </p:spPr>
        <p:txBody>
          <a:bodyPr wrap="none">
            <a:spAutoFit/>
          </a:bodyPr>
          <a:lstStyle/>
          <a:p>
            <a:pPr indent="252095" algn="just">
              <a:lnSpc>
                <a:spcPct val="150000"/>
              </a:lnSpc>
              <a:spcAft>
                <a:spcPts val="0"/>
              </a:spcAft>
            </a:pPr>
            <a:r>
              <a:rPr lang="es-ES" sz="1400" dirty="0">
                <a:latin typeface="+mj-lt"/>
                <a:ea typeface="Calibri" panose="020F0502020204030204" pitchFamily="34" charset="0"/>
                <a:cs typeface="Times New Roman" panose="02020603050405020304" pitchFamily="18" charset="0"/>
              </a:rPr>
              <a:t>La velocidad del impulsador es 356 Rpm.</a:t>
            </a:r>
            <a:endParaRPr lang="es-ES" sz="1400" dirty="0">
              <a:effectLst/>
              <a:latin typeface="+mj-lt"/>
              <a:ea typeface="Calibri" panose="020F0502020204030204" pitchFamily="34" charset="0"/>
              <a:cs typeface="Times New Roman" panose="02020603050405020304" pitchFamily="18" charset="0"/>
            </a:endParaRPr>
          </a:p>
        </p:txBody>
      </p:sp>
      <p:sp>
        <p:nvSpPr>
          <p:cNvPr id="15" name="CuadroTexto 14"/>
          <p:cNvSpPr txBox="1"/>
          <p:nvPr/>
        </p:nvSpPr>
        <p:spPr>
          <a:xfrm>
            <a:off x="1309437" y="912859"/>
            <a:ext cx="1858009" cy="307777"/>
          </a:xfrm>
          <a:prstGeom prst="rect">
            <a:avLst/>
          </a:prstGeom>
          <a:noFill/>
        </p:spPr>
        <p:txBody>
          <a:bodyPr wrap="none" rtlCol="0">
            <a:spAutoFit/>
          </a:bodyPr>
          <a:lstStyle/>
          <a:p>
            <a:r>
              <a:rPr lang="es-ES" sz="1400" b="1" dirty="0" smtClean="0"/>
              <a:t>Diámetro del impulsor</a:t>
            </a:r>
            <a:endParaRPr lang="es-ES" sz="1400" b="1" dirty="0"/>
          </a:p>
        </p:txBody>
      </p:sp>
      <mc:AlternateContent xmlns:mc="http://schemas.openxmlformats.org/markup-compatibility/2006" xmlns:a14="http://schemas.microsoft.com/office/drawing/2010/main">
        <mc:Choice Requires="a14">
          <p:sp>
            <p:nvSpPr>
              <p:cNvPr id="18" name="CuadroTexto 17"/>
              <p:cNvSpPr txBox="1"/>
              <p:nvPr/>
            </p:nvSpPr>
            <p:spPr>
              <a:xfrm>
                <a:off x="1611717" y="2538968"/>
                <a:ext cx="1245854" cy="523220"/>
              </a:xfrm>
              <a:prstGeom prst="rect">
                <a:avLst/>
              </a:prstGeom>
              <a:noFill/>
            </p:spPr>
            <p:txBody>
              <a:bodyPr wrap="none" rtlCol="0">
                <a:spAutoFit/>
              </a:bodyPr>
              <a:lstStyle/>
              <a:p>
                <a14:m>
                  <m:oMath xmlns:m="http://schemas.openxmlformats.org/officeDocument/2006/math">
                    <m:r>
                      <a:rPr lang="es-ES" sz="1400" b="1" i="1" dirty="0" smtClean="0">
                        <a:latin typeface="Cambria Math" panose="02040503050406030204" pitchFamily="18" charset="0"/>
                        <a:ea typeface="Cambria Math" panose="02040503050406030204" pitchFamily="18" charset="0"/>
                      </a:rPr>
                      <m:t>𝝎</m:t>
                    </m:r>
                    <m:r>
                      <a:rPr lang="es-ES" sz="1400" b="1" i="1" dirty="0" smtClean="0">
                        <a:latin typeface="Cambria Math" panose="02040503050406030204" pitchFamily="18" charset="0"/>
                        <a:ea typeface="Cambria Math" panose="02040503050406030204" pitchFamily="18" charset="0"/>
                      </a:rPr>
                      <m:t> </m:t>
                    </m:r>
                  </m:oMath>
                </a14:m>
                <a:r>
                  <a:rPr lang="es-ES" sz="1400" b="1" dirty="0" smtClean="0">
                    <a:latin typeface="+mj-lt"/>
                  </a:rPr>
                  <a:t>del impulsor</a:t>
                </a:r>
                <a:endParaRPr lang="es-ES" sz="1400" b="1" dirty="0">
                  <a:latin typeface="+mj-lt"/>
                </a:endParaRPr>
              </a:p>
              <a:p>
                <a:endParaRPr lang="es-ES" sz="1400" b="1" dirty="0">
                  <a:latin typeface="+mj-lt"/>
                </a:endParaRPr>
              </a:p>
            </p:txBody>
          </p:sp>
        </mc:Choice>
        <mc:Fallback xmlns="">
          <p:sp>
            <p:nvSpPr>
              <p:cNvPr id="18" name="CuadroTexto 17"/>
              <p:cNvSpPr txBox="1">
                <a:spLocks noRot="1" noChangeAspect="1" noMove="1" noResize="1" noEditPoints="1" noAdjustHandles="1" noChangeArrowheads="1" noChangeShapeType="1" noTextEdit="1"/>
              </p:cNvSpPr>
              <p:nvPr/>
            </p:nvSpPr>
            <p:spPr>
              <a:xfrm>
                <a:off x="1611717" y="2538968"/>
                <a:ext cx="1245854" cy="523220"/>
              </a:xfrm>
              <a:prstGeom prst="rect">
                <a:avLst/>
              </a:prstGeom>
              <a:blipFill rotWithShape="0">
                <a:blip r:embed="rId9"/>
                <a:stretch>
                  <a:fillRect t="-1163" r="-1463"/>
                </a:stretch>
              </a:blipFill>
            </p:spPr>
            <p:txBody>
              <a:bodyPr/>
              <a:lstStyle/>
              <a:p>
                <a:r>
                  <a:rPr lang="es-ES">
                    <a:noFill/>
                  </a:rPr>
                  <a:t> </a:t>
                </a:r>
              </a:p>
            </p:txBody>
          </p:sp>
        </mc:Fallback>
      </mc:AlternateContent>
      <p:sp>
        <p:nvSpPr>
          <p:cNvPr id="16" name="CuadroTexto 15"/>
          <p:cNvSpPr txBox="1"/>
          <p:nvPr/>
        </p:nvSpPr>
        <p:spPr>
          <a:xfrm>
            <a:off x="1040161" y="4788831"/>
            <a:ext cx="2735557" cy="307777"/>
          </a:xfrm>
          <a:prstGeom prst="rect">
            <a:avLst/>
          </a:prstGeom>
          <a:noFill/>
        </p:spPr>
        <p:txBody>
          <a:bodyPr wrap="none" rtlCol="0">
            <a:spAutoFit/>
          </a:bodyPr>
          <a:lstStyle/>
          <a:p>
            <a:r>
              <a:rPr lang="es-ES" sz="1400" b="1" dirty="0">
                <a:latin typeface="+mj-lt"/>
              </a:rPr>
              <a:t>P</a:t>
            </a:r>
            <a:r>
              <a:rPr lang="es-ES" sz="1400" b="1" dirty="0" smtClean="0">
                <a:latin typeface="+mj-lt"/>
              </a:rPr>
              <a:t>otencia </a:t>
            </a:r>
            <a:r>
              <a:rPr lang="es-ES" sz="1400" b="1" dirty="0">
                <a:latin typeface="+mj-lt"/>
              </a:rPr>
              <a:t>consumida por el impulsor.</a:t>
            </a:r>
            <a:endParaRPr lang="es-ES" sz="1400" dirty="0">
              <a:latin typeface="+mj-lt"/>
            </a:endParaRPr>
          </a:p>
        </p:txBody>
      </p:sp>
      <mc:AlternateContent xmlns:mc="http://schemas.openxmlformats.org/markup-compatibility/2006" xmlns:a14="http://schemas.microsoft.com/office/drawing/2010/main">
        <mc:Choice Requires="a14">
          <p:sp>
            <p:nvSpPr>
              <p:cNvPr id="17" name="Rectángulo 16"/>
              <p:cNvSpPr/>
              <p:nvPr/>
            </p:nvSpPr>
            <p:spPr>
              <a:xfrm>
                <a:off x="1290655" y="5225233"/>
                <a:ext cx="1799146" cy="585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m:rPr>
                              <m:sty m:val="p"/>
                            </m:rPr>
                            <a:rPr lang="es-ES" sz="1400">
                              <a:latin typeface="Cambria Math" panose="02040503050406030204" pitchFamily="18" charset="0"/>
                            </a:rPr>
                            <m:t>N</m:t>
                          </m:r>
                        </m:e>
                        <m:sub>
                          <m:r>
                            <m:rPr>
                              <m:sty m:val="p"/>
                            </m:rPr>
                            <a:rPr lang="es-ES" sz="1400" i="0">
                              <a:latin typeface="Cambria Math" panose="02040503050406030204" pitchFamily="18" charset="0"/>
                            </a:rPr>
                            <m:t>Re</m:t>
                          </m:r>
                        </m:sub>
                      </m:sSub>
                      <m:r>
                        <a:rPr lang="es-ES" sz="1400" i="0">
                          <a:latin typeface="Cambria Math" panose="02040503050406030204" pitchFamily="18" charset="0"/>
                        </a:rPr>
                        <m:t>=</m:t>
                      </m:r>
                      <m:f>
                        <m:fPr>
                          <m:ctrlPr>
                            <a:rPr lang="es-ES" sz="1400" i="1">
                              <a:latin typeface="Cambria Math" panose="02040503050406030204" pitchFamily="18" charset="0"/>
                            </a:rPr>
                          </m:ctrlPr>
                        </m:fPr>
                        <m:num>
                          <m:sSup>
                            <m:sSupPr>
                              <m:ctrlPr>
                                <a:rPr lang="es-ES" sz="1400" i="1">
                                  <a:latin typeface="Cambria Math" panose="02040503050406030204" pitchFamily="18" charset="0"/>
                                </a:rPr>
                              </m:ctrlPr>
                            </m:sSupPr>
                            <m:e>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D</m:t>
                                  </m:r>
                                </m:e>
                                <m:sub>
                                  <m:r>
                                    <m:rPr>
                                      <m:sty m:val="p"/>
                                    </m:rPr>
                                    <a:rPr lang="es-ES" sz="1400" i="0">
                                      <a:latin typeface="Cambria Math" panose="02040503050406030204" pitchFamily="18" charset="0"/>
                                    </a:rPr>
                                    <m:t>impulsador</m:t>
                                  </m:r>
                                </m:sub>
                              </m:sSub>
                            </m:e>
                            <m:sup>
                              <m:r>
                                <a:rPr lang="es-ES" sz="1400" i="0">
                                  <a:latin typeface="Cambria Math" panose="02040503050406030204" pitchFamily="18" charset="0"/>
                                </a:rPr>
                                <m:t>2</m:t>
                              </m:r>
                            </m:sup>
                          </m:sSup>
                          <m:r>
                            <m:rPr>
                              <m:sty m:val="p"/>
                            </m:rPr>
                            <a:rPr lang="es-ES" sz="1400" i="0">
                              <a:latin typeface="Cambria Math" panose="02040503050406030204" pitchFamily="18" charset="0"/>
                            </a:rPr>
                            <m:t>Nρ</m:t>
                          </m:r>
                        </m:num>
                        <m:den>
                          <m:r>
                            <m:rPr>
                              <m:sty m:val="p"/>
                            </m:rPr>
                            <a:rPr lang="es-ES" sz="1400" i="0">
                              <a:latin typeface="Cambria Math" panose="02040503050406030204" pitchFamily="18" charset="0"/>
                            </a:rPr>
                            <m:t>μ</m:t>
                          </m:r>
                        </m:den>
                      </m:f>
                    </m:oMath>
                  </m:oMathPara>
                </a14:m>
                <a:endParaRPr lang="es-ES" sz="1400" dirty="0">
                  <a:latin typeface="+mj-lt"/>
                </a:endParaRPr>
              </a:p>
            </p:txBody>
          </p:sp>
        </mc:Choice>
        <mc:Fallback xmlns="">
          <p:sp>
            <p:nvSpPr>
              <p:cNvPr id="17" name="Rectángulo 16"/>
              <p:cNvSpPr>
                <a:spLocks noRot="1" noChangeAspect="1" noMove="1" noResize="1" noEditPoints="1" noAdjustHandles="1" noChangeArrowheads="1" noChangeShapeType="1" noTextEdit="1"/>
              </p:cNvSpPr>
              <p:nvPr/>
            </p:nvSpPr>
            <p:spPr>
              <a:xfrm>
                <a:off x="1290655" y="5225233"/>
                <a:ext cx="1799146" cy="585610"/>
              </a:xfrm>
              <a:prstGeom prst="rect">
                <a:avLst/>
              </a:prstGeom>
              <a:blipFill rotWithShape="0">
                <a:blip r:embed="rId10"/>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9" name="Rectángulo 18"/>
              <p:cNvSpPr/>
              <p:nvPr/>
            </p:nvSpPr>
            <p:spPr>
              <a:xfrm>
                <a:off x="1040161" y="5823621"/>
                <a:ext cx="3610412" cy="605294"/>
              </a:xfrm>
              <a:prstGeom prst="rect">
                <a:avLst/>
              </a:prstGeom>
            </p:spPr>
            <p:txBody>
              <a:bodyPr wrap="none">
                <a:spAutoFit/>
              </a:bodyPr>
              <a:lstStyle/>
              <a:p>
                <a14:m>
                  <m:oMath xmlns:m="http://schemas.openxmlformats.org/officeDocument/2006/math">
                    <m:sSub>
                      <m:sSubPr>
                        <m:ctrlPr>
                          <a:rPr lang="es-ES" sz="1400" i="1">
                            <a:latin typeface="Cambria Math" panose="02040503050406030204" pitchFamily="18" charset="0"/>
                          </a:rPr>
                        </m:ctrlPr>
                      </m:sSubPr>
                      <m:e>
                        <m:r>
                          <m:rPr>
                            <m:sty m:val="p"/>
                          </m:rPr>
                          <a:rPr lang="es-ES" sz="1400">
                            <a:latin typeface="Cambria Math" panose="02040503050406030204" pitchFamily="18" charset="0"/>
                          </a:rPr>
                          <m:t>N</m:t>
                        </m:r>
                      </m:e>
                      <m:sub>
                        <m:r>
                          <m:rPr>
                            <m:sty m:val="p"/>
                          </m:rPr>
                          <a:rPr lang="es-ES" sz="1400" i="0">
                            <a:latin typeface="Cambria Math" panose="02040503050406030204" pitchFamily="18" charset="0"/>
                          </a:rPr>
                          <m:t>Re</m:t>
                        </m:r>
                      </m:sub>
                    </m:sSub>
                    <m:r>
                      <a:rPr lang="es-ES" sz="1400" i="0">
                        <a:latin typeface="Cambria Math" panose="02040503050406030204" pitchFamily="18" charset="0"/>
                      </a:rPr>
                      <m:t>=</m:t>
                    </m:r>
                    <m:f>
                      <m:fPr>
                        <m:ctrlPr>
                          <a:rPr lang="es-ES" sz="1400" i="1">
                            <a:latin typeface="Cambria Math" panose="02040503050406030204" pitchFamily="18" charset="0"/>
                          </a:rPr>
                        </m:ctrlPr>
                      </m:fPr>
                      <m:num>
                        <m:sSup>
                          <m:sSupPr>
                            <m:ctrlPr>
                              <a:rPr lang="es-ES" sz="1400" i="1">
                                <a:latin typeface="Cambria Math" panose="02040503050406030204" pitchFamily="18" charset="0"/>
                              </a:rPr>
                            </m:ctrlPr>
                          </m:sSupPr>
                          <m:e>
                            <m:r>
                              <a:rPr lang="es-ES" sz="1400" i="0">
                                <a:latin typeface="Cambria Math" panose="02040503050406030204" pitchFamily="18" charset="0"/>
                              </a:rPr>
                              <m:t>0.101</m:t>
                            </m:r>
                          </m:e>
                          <m:sup>
                            <m:r>
                              <a:rPr lang="es-ES" sz="1400" i="0">
                                <a:latin typeface="Cambria Math" panose="02040503050406030204" pitchFamily="18" charset="0"/>
                              </a:rPr>
                              <m:t>2</m:t>
                            </m:r>
                          </m:sup>
                        </m:sSup>
                        <m:d>
                          <m:dPr>
                            <m:ctrlPr>
                              <a:rPr lang="es-ES" sz="1400" i="1">
                                <a:latin typeface="Cambria Math" panose="02040503050406030204" pitchFamily="18" charset="0"/>
                              </a:rPr>
                            </m:ctrlPr>
                          </m:dPr>
                          <m:e>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m</m:t>
                                </m:r>
                              </m:e>
                              <m:sup>
                                <m:r>
                                  <a:rPr lang="es-ES" sz="1400" i="0">
                                    <a:latin typeface="Cambria Math" panose="02040503050406030204" pitchFamily="18" charset="0"/>
                                  </a:rPr>
                                  <m:t>2</m:t>
                                </m:r>
                              </m:sup>
                            </m:sSup>
                          </m:e>
                        </m:d>
                        <m:r>
                          <a:rPr lang="es-ES" sz="1400" i="0">
                            <a:latin typeface="Cambria Math" panose="02040503050406030204" pitchFamily="18" charset="0"/>
                          </a:rPr>
                          <m:t>∗</m:t>
                        </m:r>
                        <m:f>
                          <m:fPr>
                            <m:ctrlPr>
                              <a:rPr lang="es-ES" sz="1400" i="1">
                                <a:latin typeface="Cambria Math" panose="02040503050406030204" pitchFamily="18" charset="0"/>
                              </a:rPr>
                            </m:ctrlPr>
                          </m:fPr>
                          <m:num>
                            <m:r>
                              <a:rPr lang="es-ES" sz="1400" i="0">
                                <a:latin typeface="Cambria Math" panose="02040503050406030204" pitchFamily="18" charset="0"/>
                              </a:rPr>
                              <m:t>356</m:t>
                            </m:r>
                          </m:num>
                          <m:den>
                            <m:r>
                              <a:rPr lang="es-ES" sz="1400" i="0">
                                <a:latin typeface="Cambria Math" panose="02040503050406030204" pitchFamily="18" charset="0"/>
                              </a:rPr>
                              <m:t>60</m:t>
                            </m:r>
                          </m:den>
                        </m:f>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m:rPr>
                                    <m:sty m:val="p"/>
                                  </m:rPr>
                                  <a:rPr lang="es-ES" sz="1400" i="0">
                                    <a:latin typeface="Cambria Math" panose="02040503050406030204" pitchFamily="18" charset="0"/>
                                  </a:rPr>
                                  <m:t>rev</m:t>
                                </m:r>
                              </m:num>
                              <m:den>
                                <m:r>
                                  <m:rPr>
                                    <m:sty m:val="p"/>
                                  </m:rPr>
                                  <a:rPr lang="es-ES" sz="1400" i="0">
                                    <a:latin typeface="Cambria Math" panose="02040503050406030204" pitchFamily="18" charset="0"/>
                                  </a:rPr>
                                  <m:t>s</m:t>
                                </m:r>
                              </m:den>
                            </m:f>
                          </m:e>
                        </m:d>
                        <m:r>
                          <a:rPr lang="es-ES" sz="1400" i="0">
                            <a:latin typeface="Cambria Math" panose="02040503050406030204" pitchFamily="18" charset="0"/>
                          </a:rPr>
                          <m:t>∗1000∗</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m:rPr>
                                    <m:sty m:val="p"/>
                                  </m:rPr>
                                  <a:rPr lang="es-ES" sz="1400" i="0">
                                    <a:latin typeface="Cambria Math" panose="02040503050406030204" pitchFamily="18" charset="0"/>
                                  </a:rPr>
                                  <m:t>kg</m:t>
                                </m:r>
                              </m:num>
                              <m:den>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m</m:t>
                                    </m:r>
                                  </m:e>
                                  <m:sup>
                                    <m:r>
                                      <a:rPr lang="es-ES" sz="1400" i="0">
                                        <a:latin typeface="Cambria Math" panose="02040503050406030204" pitchFamily="18" charset="0"/>
                                      </a:rPr>
                                      <m:t>3</m:t>
                                    </m:r>
                                  </m:sup>
                                </m:sSup>
                              </m:den>
                            </m:f>
                          </m:e>
                        </m:d>
                      </m:num>
                      <m:den>
                        <m:r>
                          <a:rPr lang="es-ES" sz="1400" i="0">
                            <a:latin typeface="Cambria Math" panose="02040503050406030204" pitchFamily="18" charset="0"/>
                          </a:rPr>
                          <m:t>1∗</m:t>
                        </m:r>
                        <m:sSup>
                          <m:sSupPr>
                            <m:ctrlPr>
                              <a:rPr lang="es-ES" sz="1400" i="1">
                                <a:latin typeface="Cambria Math" panose="02040503050406030204" pitchFamily="18" charset="0"/>
                              </a:rPr>
                            </m:ctrlPr>
                          </m:sSupPr>
                          <m:e>
                            <m:r>
                              <a:rPr lang="es-ES" sz="1400" i="0">
                                <a:latin typeface="Cambria Math" panose="02040503050406030204" pitchFamily="18" charset="0"/>
                              </a:rPr>
                              <m:t>10</m:t>
                            </m:r>
                          </m:e>
                          <m:sup>
                            <m:r>
                              <a:rPr lang="es-ES" sz="1400" i="0">
                                <a:latin typeface="Cambria Math" panose="02040503050406030204" pitchFamily="18" charset="0"/>
                              </a:rPr>
                              <m:t>−3</m:t>
                            </m:r>
                          </m:sup>
                        </m:sSup>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m:rPr>
                                    <m:sty m:val="p"/>
                                  </m:rPr>
                                  <a:rPr lang="es-ES" sz="1400" i="0">
                                    <a:latin typeface="Cambria Math" panose="02040503050406030204" pitchFamily="18" charset="0"/>
                                  </a:rPr>
                                  <m:t>kg</m:t>
                                </m:r>
                              </m:num>
                              <m:den>
                                <m:r>
                                  <m:rPr>
                                    <m:sty m:val="p"/>
                                  </m:rPr>
                                  <a:rPr lang="es-ES" sz="1400" i="0">
                                    <a:latin typeface="Cambria Math" panose="02040503050406030204" pitchFamily="18" charset="0"/>
                                  </a:rPr>
                                  <m:t>m</m:t>
                                </m:r>
                                <m:r>
                                  <a:rPr lang="es-ES" sz="1400" i="0">
                                    <a:latin typeface="Cambria Math" panose="02040503050406030204" pitchFamily="18" charset="0"/>
                                  </a:rPr>
                                  <m:t>∗</m:t>
                                </m:r>
                                <m:r>
                                  <m:rPr>
                                    <m:sty m:val="p"/>
                                  </m:rPr>
                                  <a:rPr lang="es-ES" sz="1400" i="0">
                                    <a:latin typeface="Cambria Math" panose="02040503050406030204" pitchFamily="18" charset="0"/>
                                  </a:rPr>
                                  <m:t>s</m:t>
                                </m:r>
                              </m:den>
                            </m:f>
                          </m:e>
                        </m:d>
                        <m:r>
                          <a:rPr lang="es-ES" sz="1400" i="0">
                            <a:latin typeface="Cambria Math" panose="02040503050406030204" pitchFamily="18" charset="0"/>
                          </a:rPr>
                          <m:t>,</m:t>
                        </m:r>
                      </m:den>
                    </m:f>
                  </m:oMath>
                </a14:m>
                <a:r>
                  <a:rPr lang="es-ES" sz="1400" dirty="0" smtClean="0">
                    <a:latin typeface="+mj-lt"/>
                  </a:rPr>
                  <a:t>= 6.07*10^4</a:t>
                </a:r>
                <a:endParaRPr lang="es-ES" sz="1400" dirty="0">
                  <a:latin typeface="+mj-lt"/>
                </a:endParaRPr>
              </a:p>
            </p:txBody>
          </p:sp>
        </mc:Choice>
        <mc:Fallback xmlns="">
          <p:sp>
            <p:nvSpPr>
              <p:cNvPr id="19" name="Rectángulo 18"/>
              <p:cNvSpPr>
                <a:spLocks noRot="1" noChangeAspect="1" noMove="1" noResize="1" noEditPoints="1" noAdjustHandles="1" noChangeArrowheads="1" noChangeShapeType="1" noTextEdit="1"/>
              </p:cNvSpPr>
              <p:nvPr/>
            </p:nvSpPr>
            <p:spPr>
              <a:xfrm>
                <a:off x="1040161" y="5823621"/>
                <a:ext cx="3610412" cy="605294"/>
              </a:xfrm>
              <a:prstGeom prst="rect">
                <a:avLst/>
              </a:prstGeom>
              <a:blipFill rotWithShape="0">
                <a:blip r:embed="rId11"/>
                <a:stretch>
                  <a:fillRect/>
                </a:stretch>
              </a:blipFill>
            </p:spPr>
            <p:txBody>
              <a:bodyPr/>
              <a:lstStyle/>
              <a:p>
                <a:r>
                  <a:rPr lang="es-ES">
                    <a:noFill/>
                  </a:rPr>
                  <a:t> </a:t>
                </a:r>
              </a:p>
            </p:txBody>
          </p:sp>
        </mc:Fallback>
      </mc:AlternateContent>
      <p:pic>
        <p:nvPicPr>
          <p:cNvPr id="22" name="Imagen 21"/>
          <p:cNvPicPr/>
          <p:nvPr/>
        </p:nvPicPr>
        <p:blipFill rotWithShape="1">
          <a:blip r:embed="rId12">
            <a:extLst>
              <a:ext uri="{28A0092B-C50C-407E-A947-70E740481C1C}">
                <a14:useLocalDpi xmlns:a14="http://schemas.microsoft.com/office/drawing/2010/main" val="0"/>
              </a:ext>
            </a:extLst>
          </a:blip>
          <a:srcRect b="9008"/>
          <a:stretch/>
        </p:blipFill>
        <p:spPr bwMode="auto">
          <a:xfrm>
            <a:off x="4126033" y="1061364"/>
            <a:ext cx="5521041" cy="3195272"/>
          </a:xfrm>
          <a:prstGeom prst="rect">
            <a:avLst/>
          </a:prstGeom>
          <a:noFill/>
          <a:ln w="12700">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20" name="Rectángulo 19"/>
              <p:cNvSpPr/>
              <p:nvPr/>
            </p:nvSpPr>
            <p:spPr>
              <a:xfrm>
                <a:off x="4413675" y="4239448"/>
                <a:ext cx="5195249" cy="565219"/>
              </a:xfrm>
              <a:prstGeom prst="rect">
                <a:avLst/>
              </a:prstGeom>
            </p:spPr>
            <p:txBody>
              <a:bodyPr wrap="square">
                <a:spAutoFit/>
              </a:bodyPr>
              <a:lstStyle/>
              <a:p>
                <a14:m>
                  <m:oMath xmlns:m="http://schemas.openxmlformats.org/officeDocument/2006/math">
                    <m:r>
                      <m:rPr>
                        <m:sty m:val="p"/>
                      </m:rPr>
                      <a:rPr lang="es-ES" sz="1400">
                        <a:latin typeface="Cambria Math" panose="02040503050406030204" pitchFamily="18" charset="0"/>
                      </a:rPr>
                      <m:t>P</m:t>
                    </m:r>
                    <m:r>
                      <a:rPr lang="es-ES" sz="1400" i="0">
                        <a:latin typeface="Cambria Math" panose="02040503050406030204" pitchFamily="18" charset="0"/>
                      </a:rPr>
                      <m:t>=</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a:rPr lang="es-ES" sz="1400" i="0">
                                <a:latin typeface="Cambria Math" panose="02040503050406030204" pitchFamily="18" charset="0"/>
                              </a:rPr>
                              <m:t>6</m:t>
                            </m:r>
                          </m:num>
                          <m:den>
                            <m:r>
                              <a:rPr lang="es-ES" sz="1400" i="0">
                                <a:latin typeface="Cambria Math" panose="02040503050406030204" pitchFamily="18" charset="0"/>
                              </a:rPr>
                              <m:t>1</m:t>
                            </m:r>
                            <m:d>
                              <m:dPr>
                                <m:begChr m:val="["/>
                                <m:endChr m:val="]"/>
                                <m:ctrlPr>
                                  <a:rPr lang="es-ES" sz="1400" i="1">
                                    <a:latin typeface="Cambria Math" panose="02040503050406030204" pitchFamily="18" charset="0"/>
                                  </a:rPr>
                                </m:ctrlPr>
                              </m:dPr>
                              <m:e>
                                <m:f>
                                  <m:fPr>
                                    <m:ctrlPr>
                                      <a:rPr lang="es-ES" sz="1400" i="1">
                                        <a:latin typeface="Cambria Math" panose="02040503050406030204" pitchFamily="18" charset="0"/>
                                      </a:rPr>
                                    </m:ctrlPr>
                                  </m:fPr>
                                  <m:num>
                                    <m:r>
                                      <m:rPr>
                                        <m:sty m:val="p"/>
                                      </m:rPr>
                                      <a:rPr lang="es-ES" sz="1400" i="0">
                                        <a:latin typeface="Cambria Math" panose="02040503050406030204" pitchFamily="18" charset="0"/>
                                      </a:rPr>
                                      <m:t>kg</m:t>
                                    </m:r>
                                    <m:r>
                                      <a:rPr lang="es-ES" sz="1400" i="0">
                                        <a:latin typeface="Cambria Math" panose="02040503050406030204" pitchFamily="18" charset="0"/>
                                      </a:rPr>
                                      <m:t>∗</m:t>
                                    </m:r>
                                    <m:r>
                                      <m:rPr>
                                        <m:sty m:val="p"/>
                                      </m:rPr>
                                      <a:rPr lang="es-ES" sz="1400" i="0">
                                        <a:latin typeface="Cambria Math" panose="02040503050406030204" pitchFamily="18" charset="0"/>
                                      </a:rPr>
                                      <m:t>m</m:t>
                                    </m:r>
                                  </m:num>
                                  <m:den>
                                    <m:r>
                                      <m:rPr>
                                        <m:sty m:val="p"/>
                                      </m:rPr>
                                      <a:rPr lang="es-ES" sz="1400" i="0">
                                        <a:latin typeface="Cambria Math" panose="02040503050406030204" pitchFamily="18" charset="0"/>
                                      </a:rPr>
                                      <m:t>N</m:t>
                                    </m:r>
                                    <m:r>
                                      <a:rPr lang="es-ES" sz="1400" i="0">
                                        <a:latin typeface="Cambria Math" panose="02040503050406030204" pitchFamily="18" charset="0"/>
                                      </a:rPr>
                                      <m:t>∗</m:t>
                                    </m:r>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s</m:t>
                                        </m:r>
                                      </m:e>
                                      <m:sup>
                                        <m:r>
                                          <a:rPr lang="es-ES" sz="1400" i="0">
                                            <a:latin typeface="Cambria Math" panose="02040503050406030204" pitchFamily="18" charset="0"/>
                                          </a:rPr>
                                          <m:t>2</m:t>
                                        </m:r>
                                      </m:sup>
                                    </m:sSup>
                                  </m:den>
                                </m:f>
                              </m:e>
                            </m:d>
                          </m:den>
                        </m:f>
                      </m:e>
                    </m:d>
                    <m:d>
                      <m:dPr>
                        <m:ctrlPr>
                          <a:rPr lang="es-ES" sz="1400" i="1">
                            <a:latin typeface="Cambria Math" panose="02040503050406030204" pitchFamily="18" charset="0"/>
                          </a:rPr>
                        </m:ctrlPr>
                      </m:dPr>
                      <m:e>
                        <m:r>
                          <a:rPr lang="es-ES" sz="1400" i="0">
                            <a:latin typeface="Cambria Math" panose="02040503050406030204" pitchFamily="18" charset="0"/>
                          </a:rPr>
                          <m:t>1000</m:t>
                        </m:r>
                        <m:d>
                          <m:dPr>
                            <m:begChr m:val="["/>
                            <m:endChr m:val="]"/>
                            <m:ctrlPr>
                              <a:rPr lang="es-ES" sz="1400" i="1">
                                <a:latin typeface="Cambria Math" panose="02040503050406030204" pitchFamily="18" charset="0"/>
                              </a:rPr>
                            </m:ctrlPr>
                          </m:dPr>
                          <m:e>
                            <m:f>
                              <m:fPr>
                                <m:ctrlPr>
                                  <a:rPr lang="es-ES" sz="1400" i="1">
                                    <a:latin typeface="Cambria Math" panose="02040503050406030204" pitchFamily="18" charset="0"/>
                                  </a:rPr>
                                </m:ctrlPr>
                              </m:fPr>
                              <m:num>
                                <m:r>
                                  <m:rPr>
                                    <m:sty m:val="p"/>
                                  </m:rPr>
                                  <a:rPr lang="es-ES" sz="1400" i="0">
                                    <a:latin typeface="Cambria Math" panose="02040503050406030204" pitchFamily="18" charset="0"/>
                                  </a:rPr>
                                  <m:t>kg</m:t>
                                </m:r>
                              </m:num>
                              <m:den>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m</m:t>
                                    </m:r>
                                  </m:e>
                                  <m:sup>
                                    <m:r>
                                      <a:rPr lang="es-ES" sz="1400" i="0">
                                        <a:latin typeface="Cambria Math" panose="02040503050406030204" pitchFamily="18" charset="0"/>
                                      </a:rPr>
                                      <m:t>3</m:t>
                                    </m:r>
                                  </m:sup>
                                </m:sSup>
                              </m:den>
                            </m:f>
                          </m:e>
                        </m:d>
                        <m:r>
                          <a:rPr lang="es-ES" sz="1400" i="0">
                            <a:latin typeface="Cambria Math" panose="02040503050406030204" pitchFamily="18" charset="0"/>
                          </a:rPr>
                          <m:t>∗</m:t>
                        </m:r>
                        <m:sSup>
                          <m:sSupPr>
                            <m:ctrlPr>
                              <a:rPr lang="es-ES" sz="1400" i="1">
                                <a:latin typeface="Cambria Math" panose="02040503050406030204" pitchFamily="18" charset="0"/>
                              </a:rPr>
                            </m:ctrlPr>
                          </m:sSupPr>
                          <m:e>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a:rPr lang="es-ES" sz="1400" i="0">
                                        <a:latin typeface="Cambria Math" panose="02040503050406030204" pitchFamily="18" charset="0"/>
                                      </a:rPr>
                                      <m:t>356</m:t>
                                    </m:r>
                                  </m:num>
                                  <m:den>
                                    <m:r>
                                      <a:rPr lang="es-ES" sz="1400" i="0">
                                        <a:latin typeface="Cambria Math" panose="02040503050406030204" pitchFamily="18" charset="0"/>
                                      </a:rPr>
                                      <m:t>60</m:t>
                                    </m:r>
                                  </m:den>
                                </m:f>
                                <m:d>
                                  <m:dPr>
                                    <m:begChr m:val="["/>
                                    <m:endChr m:val="]"/>
                                    <m:ctrlPr>
                                      <a:rPr lang="es-ES" sz="1400" i="1">
                                        <a:latin typeface="Cambria Math" panose="02040503050406030204" pitchFamily="18" charset="0"/>
                                      </a:rPr>
                                    </m:ctrlPr>
                                  </m:dPr>
                                  <m:e>
                                    <m:f>
                                      <m:fPr>
                                        <m:ctrlPr>
                                          <a:rPr lang="es-ES" sz="1400" i="1">
                                            <a:latin typeface="Cambria Math" panose="02040503050406030204" pitchFamily="18" charset="0"/>
                                          </a:rPr>
                                        </m:ctrlPr>
                                      </m:fPr>
                                      <m:num>
                                        <m:r>
                                          <m:rPr>
                                            <m:sty m:val="p"/>
                                          </m:rPr>
                                          <a:rPr lang="es-ES" sz="1400" i="0">
                                            <a:latin typeface="Cambria Math" panose="02040503050406030204" pitchFamily="18" charset="0"/>
                                          </a:rPr>
                                          <m:t>rev</m:t>
                                        </m:r>
                                      </m:num>
                                      <m:den>
                                        <m:r>
                                          <m:rPr>
                                            <m:sty m:val="p"/>
                                          </m:rPr>
                                          <a:rPr lang="es-ES" sz="1400" i="0">
                                            <a:latin typeface="Cambria Math" panose="02040503050406030204" pitchFamily="18" charset="0"/>
                                          </a:rPr>
                                          <m:t>s</m:t>
                                        </m:r>
                                      </m:den>
                                    </m:f>
                                  </m:e>
                                </m:d>
                              </m:e>
                            </m:d>
                          </m:e>
                          <m:sup>
                            <m:r>
                              <a:rPr lang="es-ES" sz="1400" i="0">
                                <a:latin typeface="Cambria Math" panose="02040503050406030204" pitchFamily="18" charset="0"/>
                              </a:rPr>
                              <m:t>3</m:t>
                            </m:r>
                          </m:sup>
                        </m:sSup>
                        <m:r>
                          <a:rPr lang="es-ES" sz="1400" i="0">
                            <a:latin typeface="Cambria Math" panose="02040503050406030204" pitchFamily="18" charset="0"/>
                          </a:rPr>
                          <m:t>∗</m:t>
                        </m:r>
                        <m:sSup>
                          <m:sSupPr>
                            <m:ctrlPr>
                              <a:rPr lang="es-ES" sz="1400" i="1">
                                <a:latin typeface="Cambria Math" panose="02040503050406030204" pitchFamily="18" charset="0"/>
                              </a:rPr>
                            </m:ctrlPr>
                          </m:sSupPr>
                          <m:e>
                            <m:d>
                              <m:dPr>
                                <m:ctrlPr>
                                  <a:rPr lang="es-ES" sz="1400" i="1">
                                    <a:latin typeface="Cambria Math" panose="02040503050406030204" pitchFamily="18" charset="0"/>
                                  </a:rPr>
                                </m:ctrlPr>
                              </m:dPr>
                              <m:e>
                                <m:r>
                                  <a:rPr lang="es-ES" sz="1400" i="0">
                                    <a:latin typeface="Cambria Math" panose="02040503050406030204" pitchFamily="18" charset="0"/>
                                  </a:rPr>
                                  <m:t>0.101</m:t>
                                </m:r>
                                <m:d>
                                  <m:dPr>
                                    <m:begChr m:val="["/>
                                    <m:endChr m:val="]"/>
                                    <m:ctrlPr>
                                      <a:rPr lang="es-ES" sz="1400" i="1">
                                        <a:latin typeface="Cambria Math" panose="02040503050406030204" pitchFamily="18" charset="0"/>
                                      </a:rPr>
                                    </m:ctrlPr>
                                  </m:dPr>
                                  <m:e>
                                    <m:r>
                                      <m:rPr>
                                        <m:sty m:val="p"/>
                                      </m:rPr>
                                      <a:rPr lang="es-ES" sz="1400" i="0">
                                        <a:latin typeface="Cambria Math" panose="02040503050406030204" pitchFamily="18" charset="0"/>
                                      </a:rPr>
                                      <m:t>m</m:t>
                                    </m:r>
                                  </m:e>
                                </m:d>
                              </m:e>
                            </m:d>
                          </m:e>
                          <m:sup>
                            <m:r>
                              <a:rPr lang="es-ES" sz="1400" i="0">
                                <a:latin typeface="Cambria Math" panose="02040503050406030204" pitchFamily="18" charset="0"/>
                              </a:rPr>
                              <m:t>5</m:t>
                            </m:r>
                          </m:sup>
                        </m:sSup>
                      </m:e>
                    </m:d>
                  </m:oMath>
                </a14:m>
                <a:r>
                  <a:rPr lang="es-ES" sz="1400" dirty="0" smtClean="0"/>
                  <a:t>=16.12 watt</a:t>
                </a:r>
                <a:endParaRPr lang="es-ES" sz="1400" dirty="0"/>
              </a:p>
            </p:txBody>
          </p:sp>
        </mc:Choice>
        <mc:Fallback xmlns="">
          <p:sp>
            <p:nvSpPr>
              <p:cNvPr id="20" name="Rectángulo 19"/>
              <p:cNvSpPr>
                <a:spLocks noRot="1" noChangeAspect="1" noMove="1" noResize="1" noEditPoints="1" noAdjustHandles="1" noChangeArrowheads="1" noChangeShapeType="1" noTextEdit="1"/>
              </p:cNvSpPr>
              <p:nvPr/>
            </p:nvSpPr>
            <p:spPr>
              <a:xfrm>
                <a:off x="4413675" y="4239448"/>
                <a:ext cx="5195249" cy="565219"/>
              </a:xfrm>
              <a:prstGeom prst="rect">
                <a:avLst/>
              </a:prstGeom>
              <a:blipFill rotWithShape="0">
                <a:blip r:embed="rId1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1" name="Rectángulo 20"/>
              <p:cNvSpPr/>
              <p:nvPr/>
            </p:nvSpPr>
            <p:spPr>
              <a:xfrm>
                <a:off x="9552760" y="3404503"/>
                <a:ext cx="1549848" cy="5073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S" sz="1200" i="1">
                              <a:latin typeface="Cambria Math" panose="02040503050406030204" pitchFamily="18" charset="0"/>
                            </a:rPr>
                          </m:ctrlPr>
                        </m:dPr>
                        <m:e>
                          <m:r>
                            <m:rPr>
                              <m:sty m:val="p"/>
                            </m:rPr>
                            <a:rPr lang="es-ES" sz="1200">
                              <a:latin typeface="Cambria Math" panose="02040503050406030204" pitchFamily="18" charset="0"/>
                            </a:rPr>
                            <m:t>P</m:t>
                          </m:r>
                          <m:r>
                            <a:rPr lang="es-ES" sz="1200" i="0">
                              <a:latin typeface="Cambria Math" panose="02040503050406030204" pitchFamily="18" charset="0"/>
                            </a:rPr>
                            <m:t>=</m:t>
                          </m:r>
                          <m:d>
                            <m:dPr>
                              <m:ctrlPr>
                                <a:rPr lang="es-ES" sz="1200" i="1">
                                  <a:latin typeface="Cambria Math" panose="02040503050406030204" pitchFamily="18" charset="0"/>
                                </a:rPr>
                              </m:ctrlPr>
                            </m:dPr>
                            <m:e>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m:rPr>
                                          <m:sty m:val="p"/>
                                        </m:rPr>
                                        <a:rPr lang="es-ES" sz="1200" i="0">
                                          <a:latin typeface="Cambria Math" panose="02040503050406030204" pitchFamily="18" charset="0"/>
                                        </a:rPr>
                                        <m:t>N</m:t>
                                      </m:r>
                                    </m:e>
                                    <m:sub>
                                      <m:r>
                                        <m:rPr>
                                          <m:sty m:val="p"/>
                                        </m:rPr>
                                        <a:rPr lang="es-ES" sz="1200" i="0">
                                          <a:latin typeface="Cambria Math" panose="02040503050406030204" pitchFamily="18" charset="0"/>
                                        </a:rPr>
                                        <m:t>po</m:t>
                                      </m:r>
                                    </m:sub>
                                  </m:sSub>
                                </m:num>
                                <m:den>
                                  <m:r>
                                    <m:rPr>
                                      <m:sty m:val="p"/>
                                    </m:rPr>
                                    <a:rPr lang="es-ES" sz="1200" i="0">
                                      <a:latin typeface="Cambria Math" panose="02040503050406030204" pitchFamily="18" charset="0"/>
                                    </a:rPr>
                                    <m:t>gc</m:t>
                                  </m:r>
                                </m:den>
                              </m:f>
                            </m:e>
                          </m:d>
                          <m:r>
                            <a:rPr lang="es-ES" sz="1200" i="0">
                              <a:latin typeface="Cambria Math" panose="02040503050406030204" pitchFamily="18" charset="0"/>
                            </a:rPr>
                            <m:t>(</m:t>
                          </m:r>
                          <m:r>
                            <m:rPr>
                              <m:sty m:val="p"/>
                            </m:rPr>
                            <a:rPr lang="es-ES" sz="1200" i="0">
                              <a:latin typeface="Cambria Math" panose="02040503050406030204" pitchFamily="18" charset="0"/>
                            </a:rPr>
                            <m:t>ρ</m:t>
                          </m:r>
                          <m:sSup>
                            <m:sSupPr>
                              <m:ctrlPr>
                                <a:rPr lang="es-ES" sz="1200" i="1">
                                  <a:latin typeface="Cambria Math" panose="02040503050406030204" pitchFamily="18" charset="0"/>
                                </a:rPr>
                              </m:ctrlPr>
                            </m:sSupPr>
                            <m:e>
                              <m:r>
                                <m:rPr>
                                  <m:sty m:val="p"/>
                                </m:rPr>
                                <a:rPr lang="es-ES" sz="1200" i="0">
                                  <a:latin typeface="Cambria Math" panose="02040503050406030204" pitchFamily="18" charset="0"/>
                                </a:rPr>
                                <m:t>N</m:t>
                              </m:r>
                            </m:e>
                            <m:sup>
                              <m:r>
                                <a:rPr lang="es-ES" sz="1200" i="0">
                                  <a:latin typeface="Cambria Math" panose="02040503050406030204" pitchFamily="18" charset="0"/>
                                </a:rPr>
                                <m:t>3</m:t>
                              </m:r>
                            </m:sup>
                          </m:sSup>
                          <m:sSup>
                            <m:sSupPr>
                              <m:ctrlPr>
                                <a:rPr lang="es-ES" sz="1200" i="1">
                                  <a:latin typeface="Cambria Math" panose="02040503050406030204" pitchFamily="18" charset="0"/>
                                </a:rPr>
                              </m:ctrlPr>
                            </m:sSupPr>
                            <m:e>
                              <m:r>
                                <m:rPr>
                                  <m:sty m:val="p"/>
                                </m:rPr>
                                <a:rPr lang="es-ES" sz="1200" i="0">
                                  <a:latin typeface="Cambria Math" panose="02040503050406030204" pitchFamily="18" charset="0"/>
                                </a:rPr>
                                <m:t>D</m:t>
                              </m:r>
                            </m:e>
                            <m:sup>
                              <m:r>
                                <a:rPr lang="es-ES" sz="1200" i="0">
                                  <a:latin typeface="Cambria Math" panose="02040503050406030204" pitchFamily="18" charset="0"/>
                                </a:rPr>
                                <m:t>5</m:t>
                              </m:r>
                            </m:sup>
                          </m:sSup>
                        </m:e>
                      </m:d>
                    </m:oMath>
                  </m:oMathPara>
                </a14:m>
                <a:endParaRPr lang="es-ES" sz="1200" dirty="0"/>
              </a:p>
            </p:txBody>
          </p:sp>
        </mc:Choice>
        <mc:Fallback xmlns="">
          <p:sp>
            <p:nvSpPr>
              <p:cNvPr id="21" name="Rectángulo 20"/>
              <p:cNvSpPr>
                <a:spLocks noRot="1" noChangeAspect="1" noMove="1" noResize="1" noEditPoints="1" noAdjustHandles="1" noChangeArrowheads="1" noChangeShapeType="1" noTextEdit="1"/>
              </p:cNvSpPr>
              <p:nvPr/>
            </p:nvSpPr>
            <p:spPr>
              <a:xfrm>
                <a:off x="9552760" y="3404503"/>
                <a:ext cx="1549848" cy="507318"/>
              </a:xfrm>
              <a:prstGeom prst="rect">
                <a:avLst/>
              </a:prstGeom>
              <a:blipFill rotWithShape="0">
                <a:blip r:embed="rId14"/>
                <a:stretch>
                  <a:fillRect t="-177381" r="-58268" b="-25714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Rectángulo 22"/>
              <p:cNvSpPr/>
              <p:nvPr/>
            </p:nvSpPr>
            <p:spPr>
              <a:xfrm>
                <a:off x="4926465" y="5194760"/>
                <a:ext cx="934871"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1400">
                          <a:latin typeface="Cambria Math" panose="02040503050406030204" pitchFamily="18" charset="0"/>
                        </a:rPr>
                        <m:t>P</m:t>
                      </m:r>
                      <m:r>
                        <a:rPr lang="es-ES" sz="1400" i="0">
                          <a:latin typeface="Cambria Math" panose="02040503050406030204" pitchFamily="18" charset="0"/>
                        </a:rPr>
                        <m:t>=</m:t>
                      </m:r>
                      <m:r>
                        <m:rPr>
                          <m:sty m:val="p"/>
                        </m:rPr>
                        <a:rPr lang="es-ES" sz="1400" i="0">
                          <a:latin typeface="Cambria Math" panose="02040503050406030204" pitchFamily="18" charset="0"/>
                        </a:rPr>
                        <m:t>T</m:t>
                      </m:r>
                      <m:r>
                        <a:rPr lang="es-ES" sz="1400" i="0">
                          <a:latin typeface="Cambria Math" panose="02040503050406030204" pitchFamily="18" charset="0"/>
                        </a:rPr>
                        <m:t>∗</m:t>
                      </m:r>
                      <m:r>
                        <m:rPr>
                          <m:sty m:val="p"/>
                        </m:rPr>
                        <a:rPr lang="es-ES" sz="1400" i="0">
                          <a:latin typeface="Cambria Math" panose="02040503050406030204" pitchFamily="18" charset="0"/>
                        </a:rPr>
                        <m:t>n</m:t>
                      </m:r>
                    </m:oMath>
                  </m:oMathPara>
                </a14:m>
                <a:endParaRPr lang="es-ES" sz="1400" dirty="0">
                  <a:latin typeface="+mj-lt"/>
                </a:endParaRPr>
              </a:p>
            </p:txBody>
          </p:sp>
        </mc:Choice>
        <mc:Fallback xmlns="">
          <p:sp>
            <p:nvSpPr>
              <p:cNvPr id="23" name="Rectángulo 22"/>
              <p:cNvSpPr>
                <a:spLocks noRot="1" noChangeAspect="1" noMove="1" noResize="1" noEditPoints="1" noAdjustHandles="1" noChangeArrowheads="1" noChangeShapeType="1" noTextEdit="1"/>
              </p:cNvSpPr>
              <p:nvPr/>
            </p:nvSpPr>
            <p:spPr>
              <a:xfrm>
                <a:off x="4926465" y="5194760"/>
                <a:ext cx="934871" cy="307777"/>
              </a:xfrm>
              <a:prstGeom prst="rect">
                <a:avLst/>
              </a:prstGeom>
              <a:blipFill rotWithShape="0">
                <a:blip r:embed="rId1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4" name="Rectángulo 23"/>
              <p:cNvSpPr/>
              <p:nvPr/>
            </p:nvSpPr>
            <p:spPr>
              <a:xfrm>
                <a:off x="4852415" y="5551266"/>
                <a:ext cx="2627514" cy="6932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S" sz="1400" i="1" smtClean="0">
                              <a:latin typeface="Cambria Math" panose="02040503050406030204" pitchFamily="18" charset="0"/>
                            </a:rPr>
                          </m:ctrlPr>
                        </m:dPr>
                        <m:e>
                          <m:r>
                            <m:rPr>
                              <m:sty m:val="p"/>
                            </m:rPr>
                            <a:rPr lang="es-ES" sz="1400" b="0" i="0" smtClean="0">
                              <a:latin typeface="Cambria Math" panose="02040503050406030204" pitchFamily="18" charset="0"/>
                            </a:rPr>
                            <m:t>T</m:t>
                          </m:r>
                          <m:r>
                            <a:rPr lang="es-ES" sz="1400">
                              <a:latin typeface="Cambria Math" panose="02040503050406030204" pitchFamily="18" charset="0"/>
                            </a:rPr>
                            <m:t>=</m:t>
                          </m:r>
                          <m:f>
                            <m:fPr>
                              <m:ctrlPr>
                                <a:rPr lang="es-ES" sz="1400" i="1">
                                  <a:latin typeface="Cambria Math" panose="02040503050406030204" pitchFamily="18" charset="0"/>
                                </a:rPr>
                              </m:ctrlPr>
                            </m:fPr>
                            <m:num>
                              <m:r>
                                <m:rPr>
                                  <m:sty m:val="p"/>
                                </m:rPr>
                                <a:rPr lang="es-ES" sz="1400" i="0">
                                  <a:latin typeface="Cambria Math" panose="02040503050406030204" pitchFamily="18" charset="0"/>
                                </a:rPr>
                                <m:t>P</m:t>
                              </m:r>
                            </m:num>
                            <m:den>
                              <m:r>
                                <m:rPr>
                                  <m:sty m:val="p"/>
                                </m:rPr>
                                <a:rPr lang="es-ES" sz="1400" i="0">
                                  <a:latin typeface="Cambria Math" panose="02040503050406030204" pitchFamily="18" charset="0"/>
                                </a:rPr>
                                <m:t>n</m:t>
                              </m:r>
                            </m:den>
                          </m:f>
                          <m:r>
                            <a:rPr lang="es-ES" sz="1400" i="0">
                              <a:latin typeface="Cambria Math" panose="02040503050406030204" pitchFamily="18" charset="0"/>
                            </a:rPr>
                            <m:t>=</m:t>
                          </m:r>
                          <m:f>
                            <m:fPr>
                              <m:ctrlPr>
                                <a:rPr lang="es-ES" sz="1400" i="1">
                                  <a:latin typeface="Cambria Math" panose="02040503050406030204" pitchFamily="18" charset="0"/>
                                </a:rPr>
                              </m:ctrlPr>
                            </m:fPr>
                            <m:num>
                              <m:r>
                                <a:rPr lang="es-ES" sz="1400" i="0">
                                  <a:latin typeface="Cambria Math" panose="02040503050406030204" pitchFamily="18" charset="0"/>
                                </a:rPr>
                                <m:t>16.12</m:t>
                              </m:r>
                              <m:d>
                                <m:dPr>
                                  <m:begChr m:val="["/>
                                  <m:endChr m:val="]"/>
                                  <m:ctrlPr>
                                    <a:rPr lang="es-ES" sz="1400" i="1">
                                      <a:latin typeface="Cambria Math" panose="02040503050406030204" pitchFamily="18" charset="0"/>
                                    </a:rPr>
                                  </m:ctrlPr>
                                </m:dPr>
                                <m:e>
                                  <m:r>
                                    <m:rPr>
                                      <m:sty m:val="p"/>
                                    </m:rPr>
                                    <a:rPr lang="es-ES" sz="1400" i="0">
                                      <a:latin typeface="Cambria Math" panose="02040503050406030204" pitchFamily="18" charset="0"/>
                                    </a:rPr>
                                    <m:t>w</m:t>
                                  </m:r>
                                </m:e>
                              </m:d>
                            </m:num>
                            <m:den>
                              <m:f>
                                <m:fPr>
                                  <m:ctrlPr>
                                    <a:rPr lang="es-ES" sz="1400" i="1">
                                      <a:latin typeface="Cambria Math" panose="02040503050406030204" pitchFamily="18" charset="0"/>
                                    </a:rPr>
                                  </m:ctrlPr>
                                </m:fPr>
                                <m:num>
                                  <m:r>
                                    <a:rPr lang="es-ES" sz="1400" i="0">
                                      <a:latin typeface="Cambria Math" panose="02040503050406030204" pitchFamily="18" charset="0"/>
                                    </a:rPr>
                                    <m:t>350</m:t>
                                  </m:r>
                                </m:num>
                                <m:den>
                                  <m:r>
                                    <a:rPr lang="es-ES" sz="1400" i="0">
                                      <a:latin typeface="Cambria Math" panose="02040503050406030204" pitchFamily="18" charset="0"/>
                                    </a:rPr>
                                    <m:t>60</m:t>
                                  </m:r>
                                </m:den>
                              </m:f>
                              <m:d>
                                <m:dPr>
                                  <m:begChr m:val="["/>
                                  <m:endChr m:val="]"/>
                                  <m:ctrlPr>
                                    <a:rPr lang="es-ES" sz="1400" i="1">
                                      <a:latin typeface="Cambria Math" panose="02040503050406030204" pitchFamily="18" charset="0"/>
                                    </a:rPr>
                                  </m:ctrlPr>
                                </m:dPr>
                                <m:e>
                                  <m:f>
                                    <m:fPr>
                                      <m:ctrlPr>
                                        <a:rPr lang="es-ES" sz="1400" i="1">
                                          <a:latin typeface="Cambria Math" panose="02040503050406030204" pitchFamily="18" charset="0"/>
                                        </a:rPr>
                                      </m:ctrlPr>
                                    </m:fPr>
                                    <m:num>
                                      <m:r>
                                        <m:rPr>
                                          <m:sty m:val="p"/>
                                        </m:rPr>
                                        <a:rPr lang="es-ES" sz="1400" i="0">
                                          <a:latin typeface="Cambria Math" panose="02040503050406030204" pitchFamily="18" charset="0"/>
                                        </a:rPr>
                                        <m:t>rev</m:t>
                                      </m:r>
                                    </m:num>
                                    <m:den>
                                      <m:r>
                                        <m:rPr>
                                          <m:sty m:val="p"/>
                                        </m:rPr>
                                        <a:rPr lang="es-ES" sz="1400" i="0">
                                          <a:latin typeface="Cambria Math" panose="02040503050406030204" pitchFamily="18" charset="0"/>
                                        </a:rPr>
                                        <m:t>s</m:t>
                                      </m:r>
                                    </m:den>
                                  </m:f>
                                </m:e>
                              </m:d>
                            </m:den>
                          </m:f>
                          <m:r>
                            <a:rPr lang="es-ES" sz="1400" i="0">
                              <a:latin typeface="Cambria Math" panose="02040503050406030204" pitchFamily="18" charset="0"/>
                            </a:rPr>
                            <m:t>=2.71 [</m:t>
                          </m:r>
                          <m:r>
                            <m:rPr>
                              <m:sty m:val="p"/>
                            </m:rPr>
                            <a:rPr lang="es-ES" sz="1400" i="0">
                              <a:latin typeface="Cambria Math" panose="02040503050406030204" pitchFamily="18" charset="0"/>
                            </a:rPr>
                            <m:t>Nm</m:t>
                          </m:r>
                        </m:e>
                      </m:d>
                    </m:oMath>
                  </m:oMathPara>
                </a14:m>
                <a:endParaRPr lang="es-ES" sz="1400" dirty="0"/>
              </a:p>
            </p:txBody>
          </p:sp>
        </mc:Choice>
        <mc:Fallback xmlns="">
          <p:sp>
            <p:nvSpPr>
              <p:cNvPr id="24" name="Rectángulo 23"/>
              <p:cNvSpPr>
                <a:spLocks noRot="1" noChangeAspect="1" noMove="1" noResize="1" noEditPoints="1" noAdjustHandles="1" noChangeArrowheads="1" noChangeShapeType="1" noTextEdit="1"/>
              </p:cNvSpPr>
              <p:nvPr/>
            </p:nvSpPr>
            <p:spPr>
              <a:xfrm>
                <a:off x="4852415" y="5551266"/>
                <a:ext cx="2627514" cy="693267"/>
              </a:xfrm>
              <a:prstGeom prst="rect">
                <a:avLst/>
              </a:prstGeom>
              <a:blipFill rotWithShape="0">
                <a:blip r:embed="rId16"/>
                <a:stretch>
                  <a:fillRect t="-177876" r="-40835" b="-255752"/>
                </a:stretch>
              </a:blipFill>
            </p:spPr>
            <p:txBody>
              <a:bodyPr/>
              <a:lstStyle/>
              <a:p>
                <a:r>
                  <a:rPr lang="es-ES">
                    <a:noFill/>
                  </a:rPr>
                  <a:t> </a:t>
                </a:r>
              </a:p>
            </p:txBody>
          </p:sp>
        </mc:Fallback>
      </mc:AlternateContent>
      <p:graphicFrame>
        <p:nvGraphicFramePr>
          <p:cNvPr id="25" name="Tabla 24"/>
          <p:cNvGraphicFramePr>
            <a:graphicFrameLocks noGrp="1"/>
          </p:cNvGraphicFramePr>
          <p:nvPr>
            <p:extLst>
              <p:ext uri="{D42A27DB-BD31-4B8C-83A1-F6EECF244321}">
                <p14:modId xmlns:p14="http://schemas.microsoft.com/office/powerpoint/2010/main" val="2706235330"/>
              </p:ext>
            </p:extLst>
          </p:nvPr>
        </p:nvGraphicFramePr>
        <p:xfrm>
          <a:off x="9317673" y="4405257"/>
          <a:ext cx="2700655" cy="2194560"/>
        </p:xfrm>
        <a:graphic>
          <a:graphicData uri="http://schemas.openxmlformats.org/drawingml/2006/table">
            <a:tbl>
              <a:tblPr firstRow="1" firstCol="1" bandRow="1">
                <a:tableStyleId>{68D230F3-CF80-4859-8CE7-A43EE81993B5}</a:tableStyleId>
              </a:tblPr>
              <a:tblGrid>
                <a:gridCol w="1350645"/>
                <a:gridCol w="1350010"/>
              </a:tblGrid>
              <a:tr h="190500">
                <a:tc gridSpan="2">
                  <a:txBody>
                    <a:bodyPr/>
                    <a:lstStyle/>
                    <a:p>
                      <a:pPr indent="252095" algn="just">
                        <a:lnSpc>
                          <a:spcPct val="200000"/>
                        </a:lnSpc>
                        <a:spcAft>
                          <a:spcPts val="0"/>
                        </a:spcAft>
                      </a:pPr>
                      <a:r>
                        <a:rPr lang="es-ES" sz="1200" dirty="0">
                          <a:effectLst/>
                        </a:rPr>
                        <a:t>Nema 23 </a:t>
                      </a:r>
                      <a:r>
                        <a:rPr lang="es-ES" sz="1200" dirty="0" err="1">
                          <a:effectLst/>
                        </a:rPr>
                        <a:t>Stepper</a:t>
                      </a:r>
                      <a:r>
                        <a:rPr lang="es-ES" sz="1200" dirty="0">
                          <a:effectLst/>
                        </a:rPr>
                        <a:t> Motor</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S"/>
                    </a:p>
                  </a:txBody>
                  <a:tcPr/>
                </a:tc>
              </a:tr>
              <a:tr h="190500">
                <a:tc>
                  <a:txBody>
                    <a:bodyPr/>
                    <a:lstStyle/>
                    <a:p>
                      <a:pPr indent="252095" algn="just">
                        <a:lnSpc>
                          <a:spcPct val="200000"/>
                        </a:lnSpc>
                        <a:spcAft>
                          <a:spcPts val="0"/>
                        </a:spcAft>
                      </a:pPr>
                      <a:r>
                        <a:rPr lang="es-ES" sz="1200" dirty="0">
                          <a:effectLst/>
                        </a:rPr>
                        <a:t>Modelo:</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just">
                        <a:lnSpc>
                          <a:spcPct val="200000"/>
                        </a:lnSpc>
                        <a:spcAft>
                          <a:spcPts val="0"/>
                        </a:spcAft>
                      </a:pPr>
                      <a:r>
                        <a:rPr lang="es-ES" sz="1200" dirty="0">
                          <a:effectLst/>
                        </a:rPr>
                        <a:t>23HS45-3004S</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indent="252095" algn="just">
                        <a:lnSpc>
                          <a:spcPct val="200000"/>
                        </a:lnSpc>
                        <a:spcAft>
                          <a:spcPts val="0"/>
                        </a:spcAft>
                      </a:pPr>
                      <a:r>
                        <a:rPr lang="es-ES" sz="1200" dirty="0">
                          <a:effectLst/>
                        </a:rPr>
                        <a:t>Torque [</a:t>
                      </a:r>
                      <a:r>
                        <a:rPr lang="es-ES" sz="1200" dirty="0" err="1">
                          <a:effectLst/>
                        </a:rPr>
                        <a:t>Nm</a:t>
                      </a:r>
                      <a:r>
                        <a:rPr lang="es-ES" sz="1200" dirty="0">
                          <a:effectLst/>
                        </a:rPr>
                        <a:t>]</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just">
                        <a:lnSpc>
                          <a:spcPct val="200000"/>
                        </a:lnSpc>
                        <a:spcAft>
                          <a:spcPts val="0"/>
                        </a:spcAft>
                      </a:pPr>
                      <a:r>
                        <a:rPr lang="es-ES" sz="1200" dirty="0">
                          <a:effectLst/>
                        </a:rPr>
                        <a:t>2,5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indent="252095" algn="just">
                        <a:lnSpc>
                          <a:spcPct val="200000"/>
                        </a:lnSpc>
                        <a:spcAft>
                          <a:spcPts val="0"/>
                        </a:spcAft>
                      </a:pPr>
                      <a:r>
                        <a:rPr lang="es-ES" sz="1200">
                          <a:effectLst/>
                        </a:rPr>
                        <a:t>º por paso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just">
                        <a:lnSpc>
                          <a:spcPct val="200000"/>
                        </a:lnSpc>
                        <a:spcAft>
                          <a:spcPts val="0"/>
                        </a:spcAft>
                      </a:pPr>
                      <a:r>
                        <a:rPr lang="es-ES" sz="1200" dirty="0">
                          <a:effectLst/>
                        </a:rPr>
                        <a:t>1.8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indent="252095" algn="just">
                        <a:lnSpc>
                          <a:spcPct val="200000"/>
                        </a:lnSpc>
                        <a:spcAft>
                          <a:spcPts val="0"/>
                        </a:spcAft>
                      </a:pPr>
                      <a:r>
                        <a:rPr lang="es-ES" sz="1200">
                          <a:effectLst/>
                        </a:rPr>
                        <a:t>Corriente [A]</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just">
                        <a:lnSpc>
                          <a:spcPct val="200000"/>
                        </a:lnSpc>
                        <a:spcAft>
                          <a:spcPts val="0"/>
                        </a:spcAft>
                      </a:pPr>
                      <a:r>
                        <a:rPr lang="es-ES" sz="1200" dirty="0">
                          <a:effectLst/>
                        </a:rPr>
                        <a:t>3</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indent="252095" algn="just">
                        <a:lnSpc>
                          <a:spcPct val="200000"/>
                        </a:lnSpc>
                        <a:spcAft>
                          <a:spcPts val="0"/>
                        </a:spcAft>
                      </a:pPr>
                      <a:r>
                        <a:rPr lang="es-ES" sz="1200" dirty="0">
                          <a:effectLst/>
                        </a:rPr>
                        <a:t>Voltaje  [V]</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52095" algn="just">
                        <a:lnSpc>
                          <a:spcPct val="200000"/>
                        </a:lnSpc>
                        <a:spcAft>
                          <a:spcPts val="0"/>
                        </a:spcAft>
                      </a:pPr>
                      <a:r>
                        <a:rPr lang="es-ES" sz="1200" dirty="0">
                          <a:effectLst/>
                        </a:rPr>
                        <a:t>24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21773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srcRect l="4501" b="5635"/>
          <a:stretch>
            <a:fillRect/>
          </a:stretch>
        </p:blipFill>
        <p:spPr bwMode="auto">
          <a:xfrm>
            <a:off x="-205274" y="504056"/>
            <a:ext cx="5357689" cy="6237312"/>
          </a:xfrm>
          <a:prstGeom prst="rect">
            <a:avLst/>
          </a:prstGeom>
          <a:noFill/>
          <a:ln w="9525">
            <a:noFill/>
            <a:miter lim="800000"/>
            <a:headEnd/>
            <a:tailEnd/>
          </a:ln>
        </p:spPr>
      </p:pic>
      <p:sp>
        <p:nvSpPr>
          <p:cNvPr id="28677" name="Rectangle 5"/>
          <p:cNvSpPr>
            <a:spLocks noChangeArrowheads="1"/>
          </p:cNvSpPr>
          <p:nvPr/>
        </p:nvSpPr>
        <p:spPr bwMode="auto">
          <a:xfrm>
            <a:off x="3928211" y="347708"/>
            <a:ext cx="2931381" cy="1282362"/>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eaLnBrk="0" fontAlgn="base" hangingPunct="0">
              <a:spcBef>
                <a:spcPct val="0"/>
              </a:spcBef>
              <a:spcAft>
                <a:spcPct val="0"/>
              </a:spcAft>
            </a:pPr>
            <a:endParaRPr lang="es-EC" b="1" dirty="0" bmk="">
              <a:ea typeface="Times New Roman" pitchFamily="18" charset="0"/>
              <a:cs typeface="Times New Roman" pitchFamily="18" charset="0"/>
            </a:endParaRPr>
          </a:p>
          <a:p>
            <a:pPr algn="just" eaLnBrk="0" fontAlgn="base" hangingPunct="0">
              <a:spcBef>
                <a:spcPct val="0"/>
              </a:spcBef>
              <a:spcAft>
                <a:spcPct val="0"/>
              </a:spcAft>
            </a:pPr>
            <a:r>
              <a:rPr lang="es-EC" b="1" dirty="0" smtClean="0" bmk="">
                <a:ea typeface="Times New Roman" pitchFamily="18" charset="0"/>
                <a:cs typeface="Times New Roman" pitchFamily="18" charset="0"/>
              </a:rPr>
              <a:t>DISEÑO DEL AGITADOR</a:t>
            </a:r>
            <a:endParaRPr lang="es-EC" b="1" dirty="0" bmk="">
              <a:ea typeface="Times New Roman" pitchFamily="18" charset="0"/>
              <a:cs typeface="Times New Roman" pitchFamily="18" charset="0"/>
            </a:endParaRPr>
          </a:p>
          <a:p>
            <a:pPr algn="just" eaLnBrk="0" fontAlgn="base" hangingPunct="0">
              <a:spcBef>
                <a:spcPct val="0"/>
              </a:spcBef>
              <a:spcAft>
                <a:spcPct val="0"/>
              </a:spcAft>
            </a:pPr>
            <a:endParaRPr lang="es-EC" b="1" dirty="0" bmk="">
              <a:ea typeface="Times New Roman" pitchFamily="18" charset="0"/>
              <a:cs typeface="Times New Roman" pitchFamily="18" charset="0"/>
            </a:endParaRPr>
          </a:p>
          <a:p>
            <a:pPr eaLnBrk="0" fontAlgn="base" hangingPunct="0">
              <a:spcBef>
                <a:spcPct val="0"/>
              </a:spcBef>
              <a:spcAft>
                <a:spcPct val="0"/>
              </a:spcAft>
            </a:pPr>
            <a:endParaRPr lang="es-EC" dirty="0">
              <a:latin typeface="Arial" pitchFamily="34" charset="0"/>
              <a:cs typeface="Arial" pitchFamily="34" charset="0"/>
            </a:endParaRPr>
          </a:p>
        </p:txBody>
      </p:sp>
      <p:sp>
        <p:nvSpPr>
          <p:cNvPr id="28678" name="Rectangle 6"/>
          <p:cNvSpPr>
            <a:spLocks noChangeArrowheads="1"/>
          </p:cNvSpPr>
          <p:nvPr/>
        </p:nvSpPr>
        <p:spPr bwMode="auto">
          <a:xfrm>
            <a:off x="1524000" y="585402"/>
            <a:ext cx="52642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252413" fontAlgn="base">
              <a:spcBef>
                <a:spcPct val="0"/>
              </a:spcBef>
              <a:spcAft>
                <a:spcPct val="0"/>
              </a:spcAft>
            </a:pPr>
            <a:r>
              <a:rPr lang="es-EC" sz="1200" dirty="0">
                <a:latin typeface="Arial" pitchFamily="34" charset="0"/>
                <a:ea typeface="Times New Roman" pitchFamily="18" charset="0"/>
                <a:cs typeface="Arial" pitchFamily="34" charset="0"/>
              </a:rPr>
              <a:t>. </a:t>
            </a:r>
            <a:endParaRPr lang="es-EC" dirty="0">
              <a:latin typeface="Arial" pitchFamily="34" charset="0"/>
              <a:cs typeface="Arial" pitchFamily="34" charset="0"/>
            </a:endParaRPr>
          </a:p>
        </p:txBody>
      </p:sp>
      <p:pic>
        <p:nvPicPr>
          <p:cNvPr id="5"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6"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2" name="Rectángulo 1"/>
          <p:cNvSpPr/>
          <p:nvPr/>
        </p:nvSpPr>
        <p:spPr>
          <a:xfrm>
            <a:off x="686683" y="1062683"/>
            <a:ext cx="3241528" cy="376834"/>
          </a:xfrm>
          <a:prstGeom prst="rect">
            <a:avLst/>
          </a:prstGeom>
        </p:spPr>
        <p:txBody>
          <a:bodyPr wrap="none">
            <a:spAutoFit/>
          </a:bodyPr>
          <a:lstStyle/>
          <a:p>
            <a:pPr lvl="0" algn="just">
              <a:lnSpc>
                <a:spcPct val="150000"/>
              </a:lnSpc>
              <a:spcAft>
                <a:spcPts val="0"/>
              </a:spcAft>
            </a:pPr>
            <a:r>
              <a:rPr lang="es-ES" sz="1400" b="1" dirty="0">
                <a:latin typeface="Times New Roman" panose="02020603050405020304" pitchFamily="18" charset="0"/>
                <a:ea typeface="Calibri" panose="020F0502020204030204" pitchFamily="34" charset="0"/>
                <a:cs typeface="Times New Roman" panose="02020603050405020304" pitchFamily="18" charset="0"/>
              </a:rPr>
              <a:t>Cálculo del diámetro del eje de agitador</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ángulo 7"/>
              <p:cNvSpPr/>
              <p:nvPr/>
            </p:nvSpPr>
            <p:spPr>
              <a:xfrm>
                <a:off x="615518" y="1331207"/>
                <a:ext cx="2915221" cy="9056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m:rPr>
                              <m:sty m:val="p"/>
                            </m:rPr>
                            <a:rPr lang="es-ES" sz="1400">
                              <a:latin typeface="Cambria Math" panose="02040503050406030204" pitchFamily="18" charset="0"/>
                            </a:rPr>
                            <m:t>D</m:t>
                          </m:r>
                        </m:e>
                        <m:sub>
                          <m:r>
                            <m:rPr>
                              <m:sty m:val="p"/>
                            </m:rPr>
                            <a:rPr lang="es-ES" sz="1400" i="0">
                              <a:latin typeface="Cambria Math" panose="02040503050406030204" pitchFamily="18" charset="0"/>
                            </a:rPr>
                            <m:t>eje</m:t>
                          </m:r>
                        </m:sub>
                      </m:sSub>
                      <m:r>
                        <a:rPr lang="es-ES" sz="1400" i="0">
                          <a:latin typeface="Cambria Math" panose="02040503050406030204" pitchFamily="18" charset="0"/>
                        </a:rPr>
                        <m:t>=</m:t>
                      </m:r>
                      <m:sSup>
                        <m:sSupPr>
                          <m:ctrlPr>
                            <a:rPr lang="es-ES" sz="1400" i="1">
                              <a:latin typeface="Cambria Math" panose="02040503050406030204" pitchFamily="18" charset="0"/>
                            </a:rPr>
                          </m:ctrlPr>
                        </m:sSupPr>
                        <m:e>
                          <m:d>
                            <m:dPr>
                              <m:begChr m:val="["/>
                              <m:endChr m:val="]"/>
                              <m:ctrlPr>
                                <a:rPr lang="es-ES" sz="1400" i="1">
                                  <a:latin typeface="Cambria Math" panose="02040503050406030204" pitchFamily="18" charset="0"/>
                                </a:rPr>
                              </m:ctrlPr>
                            </m:dPr>
                            <m:e>
                              <m:f>
                                <m:fPr>
                                  <m:ctrlPr>
                                    <a:rPr lang="es-ES" sz="1400" i="1">
                                      <a:latin typeface="Cambria Math" panose="02040503050406030204" pitchFamily="18" charset="0"/>
                                    </a:rPr>
                                  </m:ctrlPr>
                                </m:fPr>
                                <m:num>
                                  <m:r>
                                    <a:rPr lang="es-ES" sz="1400" i="0">
                                      <a:latin typeface="Cambria Math" panose="02040503050406030204" pitchFamily="18" charset="0"/>
                                    </a:rPr>
                                    <m:t>32</m:t>
                                  </m:r>
                                  <m:r>
                                    <m:rPr>
                                      <m:sty m:val="p"/>
                                    </m:rPr>
                                    <a:rPr lang="es-ES" sz="1400" i="0">
                                      <a:latin typeface="Cambria Math" panose="02040503050406030204" pitchFamily="18" charset="0"/>
                                    </a:rPr>
                                    <m:t>n</m:t>
                                  </m:r>
                                </m:num>
                                <m:den>
                                  <m:r>
                                    <m:rPr>
                                      <m:sty m:val="p"/>
                                    </m:rPr>
                                    <a:rPr lang="es-ES" sz="1400" i="0">
                                      <a:latin typeface="Cambria Math" panose="02040503050406030204" pitchFamily="18" charset="0"/>
                                    </a:rPr>
                                    <m:t>π</m:t>
                                  </m:r>
                                </m:den>
                              </m:f>
                              <m:rad>
                                <m:radPr>
                                  <m:degHide m:val="on"/>
                                  <m:ctrlPr>
                                    <a:rPr lang="es-ES" sz="1400" i="1">
                                      <a:latin typeface="Cambria Math" panose="02040503050406030204" pitchFamily="18" charset="0"/>
                                    </a:rPr>
                                  </m:ctrlPr>
                                </m:radPr>
                                <m:deg/>
                                <m:e>
                                  <m:sSup>
                                    <m:sSupPr>
                                      <m:ctrlPr>
                                        <a:rPr lang="es-ES" sz="1400" i="1">
                                          <a:latin typeface="Cambria Math" panose="02040503050406030204" pitchFamily="18" charset="0"/>
                                        </a:rPr>
                                      </m:ctrlPr>
                                    </m:sSupPr>
                                    <m:e>
                                      <m:d>
                                        <m:dPr>
                                          <m:begChr m:val="["/>
                                          <m:endChr m:val="]"/>
                                          <m:ctrlPr>
                                            <a:rPr lang="es-ES" sz="1400" i="1">
                                              <a:latin typeface="Cambria Math" panose="02040503050406030204" pitchFamily="18" charset="0"/>
                                            </a:rPr>
                                          </m:ctrlPr>
                                        </m:dPr>
                                        <m:e>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K</m:t>
                                                  </m:r>
                                                </m:e>
                                                <m:sub>
                                                  <m:r>
                                                    <m:rPr>
                                                      <m:sty m:val="p"/>
                                                    </m:rPr>
                                                    <a:rPr lang="es-ES" sz="1400" i="0">
                                                      <a:latin typeface="Cambria Math" panose="02040503050406030204" pitchFamily="18" charset="0"/>
                                                    </a:rPr>
                                                    <m:t>t</m:t>
                                                  </m:r>
                                                </m:sub>
                                              </m:sSub>
                                              <m:r>
                                                <a:rPr lang="es-ES" sz="1400" i="0">
                                                  <a:latin typeface="Cambria Math" panose="02040503050406030204" pitchFamily="18" charset="0"/>
                                                </a:rPr>
                                                <m:t>∗</m:t>
                                              </m:r>
                                              <m:r>
                                                <m:rPr>
                                                  <m:sty m:val="p"/>
                                                </m:rPr>
                                                <a:rPr lang="es-ES" sz="1400" i="0">
                                                  <a:latin typeface="Cambria Math" panose="02040503050406030204" pitchFamily="18" charset="0"/>
                                                </a:rPr>
                                                <m:t>M</m:t>
                                              </m:r>
                                            </m:num>
                                            <m:den>
                                              <m:sSup>
                                                <m:sSupPr>
                                                  <m:ctrlPr>
                                                    <a:rPr lang="es-ES" sz="1400" i="1">
                                                      <a:latin typeface="Cambria Math" panose="02040503050406030204" pitchFamily="18" charset="0"/>
                                                    </a:rPr>
                                                  </m:ctrlPr>
                                                </m:sSupPr>
                                                <m:e>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S</m:t>
                                                      </m:r>
                                                    </m:e>
                                                    <m:sub>
                                                      <m:r>
                                                        <m:rPr>
                                                          <m:sty m:val="p"/>
                                                        </m:rPr>
                                                        <a:rPr lang="es-ES" sz="1400" i="0">
                                                          <a:latin typeface="Cambria Math" panose="02040503050406030204" pitchFamily="18" charset="0"/>
                                                        </a:rPr>
                                                        <m:t>n</m:t>
                                                      </m:r>
                                                    </m:sub>
                                                  </m:sSub>
                                                </m:e>
                                                <m:sup>
                                                  <m:r>
                                                    <a:rPr lang="es-ES" sz="1400" i="0">
                                                      <a:latin typeface="Cambria Math" panose="02040503050406030204" pitchFamily="18" charset="0"/>
                                                    </a:rPr>
                                                    <m:t>′</m:t>
                                                  </m:r>
                                                </m:sup>
                                              </m:sSup>
                                            </m:den>
                                          </m:f>
                                        </m:e>
                                      </m:d>
                                    </m:e>
                                    <m:sup>
                                      <m:r>
                                        <a:rPr lang="es-ES" sz="1400" i="0">
                                          <a:latin typeface="Cambria Math" panose="02040503050406030204" pitchFamily="18" charset="0"/>
                                        </a:rPr>
                                        <m:t>2</m:t>
                                      </m:r>
                                    </m:sup>
                                  </m:sSup>
                                  <m:r>
                                    <a:rPr lang="es-ES" sz="1400" i="0">
                                      <a:latin typeface="Cambria Math" panose="02040503050406030204" pitchFamily="18" charset="0"/>
                                    </a:rPr>
                                    <m:t>+</m:t>
                                  </m:r>
                                  <m:sSup>
                                    <m:sSupPr>
                                      <m:ctrlPr>
                                        <a:rPr lang="es-ES" sz="1400" i="1">
                                          <a:latin typeface="Cambria Math" panose="02040503050406030204" pitchFamily="18" charset="0"/>
                                        </a:rPr>
                                      </m:ctrlPr>
                                    </m:sSupPr>
                                    <m:e>
                                      <m:f>
                                        <m:fPr>
                                          <m:ctrlPr>
                                            <a:rPr lang="es-ES" sz="1400" i="1">
                                              <a:latin typeface="Cambria Math" panose="02040503050406030204" pitchFamily="18" charset="0"/>
                                            </a:rPr>
                                          </m:ctrlPr>
                                        </m:fPr>
                                        <m:num>
                                          <m:r>
                                            <a:rPr lang="es-ES" sz="1400" i="0">
                                              <a:latin typeface="Cambria Math" panose="02040503050406030204" pitchFamily="18" charset="0"/>
                                            </a:rPr>
                                            <m:t>3</m:t>
                                          </m:r>
                                        </m:num>
                                        <m:den>
                                          <m:r>
                                            <a:rPr lang="es-ES" sz="1400" i="0">
                                              <a:latin typeface="Cambria Math" panose="02040503050406030204" pitchFamily="18" charset="0"/>
                                            </a:rPr>
                                            <m:t>4</m:t>
                                          </m:r>
                                        </m:den>
                                      </m:f>
                                      <m:d>
                                        <m:dPr>
                                          <m:begChr m:val="["/>
                                          <m:endChr m:val="]"/>
                                          <m:ctrlPr>
                                            <a:rPr lang="es-ES" sz="1400" i="1">
                                              <a:latin typeface="Cambria Math" panose="02040503050406030204" pitchFamily="18" charset="0"/>
                                            </a:rPr>
                                          </m:ctrlPr>
                                        </m:dPr>
                                        <m:e>
                                          <m:f>
                                            <m:fPr>
                                              <m:ctrlPr>
                                                <a:rPr lang="es-ES" sz="1400" i="1">
                                                  <a:latin typeface="Cambria Math" panose="02040503050406030204" pitchFamily="18" charset="0"/>
                                                </a:rPr>
                                              </m:ctrlPr>
                                            </m:fPr>
                                            <m:num>
                                              <m:r>
                                                <m:rPr>
                                                  <m:sty m:val="p"/>
                                                </m:rPr>
                                                <a:rPr lang="es-ES" sz="1400" i="0">
                                                  <a:latin typeface="Cambria Math" panose="02040503050406030204" pitchFamily="18" charset="0"/>
                                                </a:rPr>
                                                <m:t>T</m:t>
                                              </m:r>
                                            </m:num>
                                            <m:den>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S</m:t>
                                                  </m:r>
                                                </m:e>
                                                <m:sub>
                                                  <m:r>
                                                    <m:rPr>
                                                      <m:sty m:val="p"/>
                                                    </m:rPr>
                                                    <a:rPr lang="es-ES" sz="1400" i="0">
                                                      <a:latin typeface="Cambria Math" panose="02040503050406030204" pitchFamily="18" charset="0"/>
                                                    </a:rPr>
                                                    <m:t>y</m:t>
                                                  </m:r>
                                                </m:sub>
                                              </m:sSub>
                                            </m:den>
                                          </m:f>
                                        </m:e>
                                      </m:d>
                                    </m:e>
                                    <m:sup>
                                      <m:r>
                                        <a:rPr lang="es-ES" sz="1400" i="0">
                                          <a:latin typeface="Cambria Math" panose="02040503050406030204" pitchFamily="18" charset="0"/>
                                        </a:rPr>
                                        <m:t>2</m:t>
                                      </m:r>
                                    </m:sup>
                                  </m:sSup>
                                </m:e>
                              </m:rad>
                            </m:e>
                          </m:d>
                        </m:e>
                        <m:sup>
                          <m:f>
                            <m:fPr>
                              <m:ctrlPr>
                                <a:rPr lang="es-ES" sz="1400" i="1">
                                  <a:latin typeface="Cambria Math" panose="02040503050406030204" pitchFamily="18" charset="0"/>
                                </a:rPr>
                              </m:ctrlPr>
                            </m:fPr>
                            <m:num>
                              <m:r>
                                <a:rPr lang="es-ES" sz="1400" i="0">
                                  <a:latin typeface="Cambria Math" panose="02040503050406030204" pitchFamily="18" charset="0"/>
                                </a:rPr>
                                <m:t>1</m:t>
                              </m:r>
                            </m:num>
                            <m:den>
                              <m:r>
                                <a:rPr lang="es-ES" sz="1400" i="0">
                                  <a:latin typeface="Cambria Math" panose="02040503050406030204" pitchFamily="18" charset="0"/>
                                </a:rPr>
                                <m:t>3</m:t>
                              </m:r>
                            </m:den>
                          </m:f>
                        </m:sup>
                      </m:sSup>
                    </m:oMath>
                  </m:oMathPara>
                </a14:m>
                <a:endParaRPr lang="es-ES" sz="1400" dirty="0"/>
              </a:p>
            </p:txBody>
          </p:sp>
        </mc:Choice>
        <mc:Fallback xmlns="">
          <p:sp>
            <p:nvSpPr>
              <p:cNvPr id="8" name="Rectángulo 7"/>
              <p:cNvSpPr>
                <a:spLocks noRot="1" noChangeAspect="1" noMove="1" noResize="1" noEditPoints="1" noAdjustHandles="1" noChangeArrowheads="1" noChangeShapeType="1" noTextEdit="1"/>
              </p:cNvSpPr>
              <p:nvPr/>
            </p:nvSpPr>
            <p:spPr>
              <a:xfrm>
                <a:off x="615518" y="1331207"/>
                <a:ext cx="2915221" cy="905697"/>
              </a:xfrm>
              <a:prstGeom prst="rect">
                <a:avLst/>
              </a:prstGeom>
              <a:blipFill rotWithShape="0">
                <a:blip r:embed="rId5"/>
                <a:stretch>
                  <a:fillRect/>
                </a:stretch>
              </a:blipFill>
            </p:spPr>
            <p:txBody>
              <a:bodyPr/>
              <a:lstStyle/>
              <a:p>
                <a:r>
                  <a:rPr lang="es-ES">
                    <a:noFill/>
                  </a:rPr>
                  <a:t> </a:t>
                </a:r>
              </a:p>
            </p:txBody>
          </p:sp>
        </mc:Fallback>
      </mc:AlternateContent>
      <p:sp>
        <p:nvSpPr>
          <p:cNvPr id="11" name="Rectángulo 10"/>
          <p:cNvSpPr/>
          <p:nvPr/>
        </p:nvSpPr>
        <p:spPr>
          <a:xfrm>
            <a:off x="484650" y="2286844"/>
            <a:ext cx="3756156" cy="307777"/>
          </a:xfrm>
          <a:prstGeom prst="rect">
            <a:avLst/>
          </a:prstGeom>
        </p:spPr>
        <p:txBody>
          <a:bodyPr wrap="none">
            <a:spAutoFit/>
          </a:bodyPr>
          <a:lstStyle/>
          <a:p>
            <a:r>
              <a:rPr lang="es-ES" sz="1400" dirty="0" smtClean="0">
                <a:latin typeface="Times New Roman" panose="02020603050405020304" pitchFamily="18" charset="0"/>
                <a:ea typeface="Times New Roman" panose="02020603050405020304" pitchFamily="18" charset="0"/>
              </a:rPr>
              <a:t>No </a:t>
            </a:r>
            <a:r>
              <a:rPr lang="es-ES" sz="1400" dirty="0">
                <a:latin typeface="Times New Roman" panose="02020603050405020304" pitchFamily="18" charset="0"/>
                <a:ea typeface="Times New Roman" panose="02020603050405020304" pitchFamily="18" charset="0"/>
              </a:rPr>
              <a:t>existe fuerzas transversales que cause flexión </a:t>
            </a:r>
            <a:endParaRPr lang="es-ES" sz="1400" dirty="0"/>
          </a:p>
        </p:txBody>
      </p:sp>
      <mc:AlternateContent xmlns:mc="http://schemas.openxmlformats.org/markup-compatibility/2006" xmlns:a14="http://schemas.microsoft.com/office/drawing/2010/main">
        <mc:Choice Requires="a14">
          <p:sp>
            <p:nvSpPr>
              <p:cNvPr id="12" name="Rectángulo 11"/>
              <p:cNvSpPr/>
              <p:nvPr/>
            </p:nvSpPr>
            <p:spPr>
              <a:xfrm>
                <a:off x="592321" y="2648443"/>
                <a:ext cx="1990032" cy="9056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m:rPr>
                              <m:sty m:val="p"/>
                            </m:rPr>
                            <a:rPr lang="es-ES" sz="1400">
                              <a:latin typeface="Cambria Math" panose="02040503050406030204" pitchFamily="18" charset="0"/>
                            </a:rPr>
                            <m:t>D</m:t>
                          </m:r>
                        </m:e>
                        <m:sub>
                          <m:r>
                            <m:rPr>
                              <m:sty m:val="p"/>
                            </m:rPr>
                            <a:rPr lang="es-ES" sz="1400">
                              <a:latin typeface="Cambria Math" panose="02040503050406030204" pitchFamily="18" charset="0"/>
                            </a:rPr>
                            <m:t>eje</m:t>
                          </m:r>
                        </m:sub>
                      </m:sSub>
                      <m:r>
                        <a:rPr lang="es-ES" sz="1400">
                          <a:latin typeface="Cambria Math" panose="02040503050406030204" pitchFamily="18" charset="0"/>
                        </a:rPr>
                        <m:t>=</m:t>
                      </m:r>
                      <m:sSup>
                        <m:sSupPr>
                          <m:ctrlPr>
                            <a:rPr lang="es-ES" sz="1400" i="1">
                              <a:latin typeface="Cambria Math" panose="02040503050406030204" pitchFamily="18" charset="0"/>
                            </a:rPr>
                          </m:ctrlPr>
                        </m:sSupPr>
                        <m:e>
                          <m:d>
                            <m:dPr>
                              <m:begChr m:val="["/>
                              <m:endChr m:val="]"/>
                              <m:ctrlPr>
                                <a:rPr lang="es-ES" sz="1400" i="1">
                                  <a:latin typeface="Cambria Math" panose="02040503050406030204" pitchFamily="18" charset="0"/>
                                </a:rPr>
                              </m:ctrlPr>
                            </m:dPr>
                            <m:e>
                              <m:f>
                                <m:fPr>
                                  <m:ctrlPr>
                                    <a:rPr lang="es-ES" sz="1400" i="1">
                                      <a:latin typeface="Cambria Math" panose="02040503050406030204" pitchFamily="18" charset="0"/>
                                    </a:rPr>
                                  </m:ctrlPr>
                                </m:fPr>
                                <m:num>
                                  <m:r>
                                    <a:rPr lang="es-ES" sz="1400" i="0">
                                      <a:latin typeface="Cambria Math" panose="02040503050406030204" pitchFamily="18" charset="0"/>
                                    </a:rPr>
                                    <m:t>32</m:t>
                                  </m:r>
                                  <m:r>
                                    <m:rPr>
                                      <m:sty m:val="p"/>
                                    </m:rPr>
                                    <a:rPr lang="es-ES" sz="1400" i="0">
                                      <a:latin typeface="Cambria Math" panose="02040503050406030204" pitchFamily="18" charset="0"/>
                                    </a:rPr>
                                    <m:t>n</m:t>
                                  </m:r>
                                </m:num>
                                <m:den>
                                  <m:r>
                                    <m:rPr>
                                      <m:sty m:val="p"/>
                                    </m:rPr>
                                    <a:rPr lang="es-ES" sz="1400" i="0">
                                      <a:latin typeface="Cambria Math" panose="02040503050406030204" pitchFamily="18" charset="0"/>
                                    </a:rPr>
                                    <m:t>π</m:t>
                                  </m:r>
                                </m:den>
                              </m:f>
                              <m:rad>
                                <m:radPr>
                                  <m:degHide m:val="on"/>
                                  <m:ctrlPr>
                                    <a:rPr lang="es-ES" sz="1400" i="1">
                                      <a:latin typeface="Cambria Math" panose="02040503050406030204" pitchFamily="18" charset="0"/>
                                    </a:rPr>
                                  </m:ctrlPr>
                                </m:radPr>
                                <m:deg/>
                                <m:e>
                                  <m:sSup>
                                    <m:sSupPr>
                                      <m:ctrlPr>
                                        <a:rPr lang="es-ES" sz="1400" i="1">
                                          <a:latin typeface="Cambria Math" panose="02040503050406030204" pitchFamily="18" charset="0"/>
                                        </a:rPr>
                                      </m:ctrlPr>
                                    </m:sSupPr>
                                    <m:e>
                                      <m:f>
                                        <m:fPr>
                                          <m:ctrlPr>
                                            <a:rPr lang="es-ES" sz="1400" i="1">
                                              <a:latin typeface="Cambria Math" panose="02040503050406030204" pitchFamily="18" charset="0"/>
                                            </a:rPr>
                                          </m:ctrlPr>
                                        </m:fPr>
                                        <m:num>
                                          <m:r>
                                            <a:rPr lang="es-ES" sz="1400" i="0">
                                              <a:latin typeface="Cambria Math" panose="02040503050406030204" pitchFamily="18" charset="0"/>
                                            </a:rPr>
                                            <m:t>3</m:t>
                                          </m:r>
                                        </m:num>
                                        <m:den>
                                          <m:r>
                                            <a:rPr lang="es-ES" sz="1400" i="0">
                                              <a:latin typeface="Cambria Math" panose="02040503050406030204" pitchFamily="18" charset="0"/>
                                            </a:rPr>
                                            <m:t>4</m:t>
                                          </m:r>
                                        </m:den>
                                      </m:f>
                                      <m:d>
                                        <m:dPr>
                                          <m:begChr m:val="["/>
                                          <m:endChr m:val="]"/>
                                          <m:ctrlPr>
                                            <a:rPr lang="es-ES" sz="1400" i="1">
                                              <a:latin typeface="Cambria Math" panose="02040503050406030204" pitchFamily="18" charset="0"/>
                                            </a:rPr>
                                          </m:ctrlPr>
                                        </m:dPr>
                                        <m:e>
                                          <m:f>
                                            <m:fPr>
                                              <m:ctrlPr>
                                                <a:rPr lang="es-ES" sz="1400" i="1">
                                                  <a:latin typeface="Cambria Math" panose="02040503050406030204" pitchFamily="18" charset="0"/>
                                                </a:rPr>
                                              </m:ctrlPr>
                                            </m:fPr>
                                            <m:num>
                                              <m:r>
                                                <m:rPr>
                                                  <m:sty m:val="p"/>
                                                </m:rPr>
                                                <a:rPr lang="es-ES" sz="1400" i="0">
                                                  <a:latin typeface="Cambria Math" panose="02040503050406030204" pitchFamily="18" charset="0"/>
                                                </a:rPr>
                                                <m:t>T</m:t>
                                              </m:r>
                                            </m:num>
                                            <m:den>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S</m:t>
                                                  </m:r>
                                                </m:e>
                                                <m:sub>
                                                  <m:r>
                                                    <m:rPr>
                                                      <m:sty m:val="p"/>
                                                    </m:rPr>
                                                    <a:rPr lang="es-ES" sz="1400" i="0">
                                                      <a:latin typeface="Cambria Math" panose="02040503050406030204" pitchFamily="18" charset="0"/>
                                                    </a:rPr>
                                                    <m:t>y</m:t>
                                                  </m:r>
                                                </m:sub>
                                              </m:sSub>
                                            </m:den>
                                          </m:f>
                                        </m:e>
                                      </m:d>
                                    </m:e>
                                    <m:sup>
                                      <m:r>
                                        <a:rPr lang="es-ES" sz="1400" i="0">
                                          <a:latin typeface="Cambria Math" panose="02040503050406030204" pitchFamily="18" charset="0"/>
                                        </a:rPr>
                                        <m:t>2</m:t>
                                      </m:r>
                                    </m:sup>
                                  </m:sSup>
                                </m:e>
                              </m:rad>
                            </m:e>
                          </m:d>
                        </m:e>
                        <m:sup>
                          <m:f>
                            <m:fPr>
                              <m:ctrlPr>
                                <a:rPr lang="es-ES" sz="1400" i="1">
                                  <a:latin typeface="Cambria Math" panose="02040503050406030204" pitchFamily="18" charset="0"/>
                                </a:rPr>
                              </m:ctrlPr>
                            </m:fPr>
                            <m:num>
                              <m:r>
                                <a:rPr lang="es-ES" sz="1400" i="0">
                                  <a:latin typeface="Cambria Math" panose="02040503050406030204" pitchFamily="18" charset="0"/>
                                </a:rPr>
                                <m:t>1</m:t>
                              </m:r>
                            </m:num>
                            <m:den>
                              <m:r>
                                <a:rPr lang="es-ES" sz="1400" i="0">
                                  <a:latin typeface="Cambria Math" panose="02040503050406030204" pitchFamily="18" charset="0"/>
                                </a:rPr>
                                <m:t>3</m:t>
                              </m:r>
                            </m:den>
                          </m:f>
                        </m:sup>
                      </m:sSup>
                    </m:oMath>
                  </m:oMathPara>
                </a14:m>
                <a:endParaRPr lang="es-ES" sz="1400" dirty="0"/>
              </a:p>
            </p:txBody>
          </p:sp>
        </mc:Choice>
        <mc:Fallback xmlns="">
          <p:sp>
            <p:nvSpPr>
              <p:cNvPr id="12" name="Rectángulo 11"/>
              <p:cNvSpPr>
                <a:spLocks noRot="1" noChangeAspect="1" noMove="1" noResize="1" noEditPoints="1" noAdjustHandles="1" noChangeArrowheads="1" noChangeShapeType="1" noTextEdit="1"/>
              </p:cNvSpPr>
              <p:nvPr/>
            </p:nvSpPr>
            <p:spPr>
              <a:xfrm>
                <a:off x="592321" y="2648443"/>
                <a:ext cx="1990032" cy="905697"/>
              </a:xfrm>
              <a:prstGeom prst="rect">
                <a:avLst/>
              </a:prstGeom>
              <a:blipFill rotWithShape="0">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6" name="Rectángulo 25"/>
              <p:cNvSpPr/>
              <p:nvPr/>
            </p:nvSpPr>
            <p:spPr>
              <a:xfrm>
                <a:off x="484650" y="3522978"/>
                <a:ext cx="3625288" cy="11115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m:rPr>
                              <m:sty m:val="p"/>
                            </m:rPr>
                            <a:rPr lang="es-ES" sz="1400">
                              <a:latin typeface="Cambria Math" panose="02040503050406030204" pitchFamily="18" charset="0"/>
                            </a:rPr>
                            <m:t>D</m:t>
                          </m:r>
                        </m:e>
                        <m:sub>
                          <m:r>
                            <m:rPr>
                              <m:sty m:val="p"/>
                            </m:rPr>
                            <a:rPr lang="es-ES" sz="1400" i="0">
                              <a:latin typeface="Cambria Math" panose="02040503050406030204" pitchFamily="18" charset="0"/>
                            </a:rPr>
                            <m:t>eje</m:t>
                          </m:r>
                        </m:sub>
                      </m:sSub>
                      <m:r>
                        <a:rPr lang="es-ES" sz="1400" i="0">
                          <a:latin typeface="Cambria Math" panose="02040503050406030204" pitchFamily="18" charset="0"/>
                        </a:rPr>
                        <m:t>=</m:t>
                      </m:r>
                      <m:sSup>
                        <m:sSupPr>
                          <m:ctrlPr>
                            <a:rPr lang="es-ES" sz="1400" i="1">
                              <a:latin typeface="Cambria Math" panose="02040503050406030204" pitchFamily="18" charset="0"/>
                            </a:rPr>
                          </m:ctrlPr>
                        </m:sSupPr>
                        <m:e>
                          <m:d>
                            <m:dPr>
                              <m:begChr m:val="["/>
                              <m:endChr m:val="]"/>
                              <m:ctrlPr>
                                <a:rPr lang="es-ES" sz="1400" i="1">
                                  <a:latin typeface="Cambria Math" panose="02040503050406030204" pitchFamily="18" charset="0"/>
                                </a:rPr>
                              </m:ctrlPr>
                            </m:dPr>
                            <m:e>
                              <m:f>
                                <m:fPr>
                                  <m:ctrlPr>
                                    <a:rPr lang="es-ES" sz="1400" i="1">
                                      <a:latin typeface="Cambria Math" panose="02040503050406030204" pitchFamily="18" charset="0"/>
                                    </a:rPr>
                                  </m:ctrlPr>
                                </m:fPr>
                                <m:num>
                                  <m:d>
                                    <m:dPr>
                                      <m:begChr m:val=""/>
                                      <m:ctrlPr>
                                        <a:rPr lang="es-ES" sz="1400" i="1">
                                          <a:latin typeface="Cambria Math" panose="02040503050406030204" pitchFamily="18" charset="0"/>
                                        </a:rPr>
                                      </m:ctrlPr>
                                    </m:dPr>
                                    <m:e>
                                      <m:r>
                                        <a:rPr lang="es-ES" sz="1400" i="0">
                                          <a:latin typeface="Cambria Math" panose="02040503050406030204" pitchFamily="18" charset="0"/>
                                        </a:rPr>
                                        <m:t>32(2</m:t>
                                      </m:r>
                                    </m:e>
                                  </m:d>
                                </m:num>
                                <m:den>
                                  <m:r>
                                    <m:rPr>
                                      <m:sty m:val="p"/>
                                    </m:rPr>
                                    <a:rPr lang="es-ES" sz="1400" i="0">
                                      <a:latin typeface="Cambria Math" panose="02040503050406030204" pitchFamily="18" charset="0"/>
                                    </a:rPr>
                                    <m:t>π</m:t>
                                  </m:r>
                                </m:den>
                              </m:f>
                              <m:rad>
                                <m:radPr>
                                  <m:degHide m:val="on"/>
                                  <m:ctrlPr>
                                    <a:rPr lang="es-ES" sz="1400" i="1">
                                      <a:latin typeface="Cambria Math" panose="02040503050406030204" pitchFamily="18" charset="0"/>
                                    </a:rPr>
                                  </m:ctrlPr>
                                </m:radPr>
                                <m:deg/>
                                <m:e>
                                  <m:sSup>
                                    <m:sSupPr>
                                      <m:ctrlPr>
                                        <a:rPr lang="es-ES" sz="1400" i="1">
                                          <a:latin typeface="Cambria Math" panose="02040503050406030204" pitchFamily="18" charset="0"/>
                                        </a:rPr>
                                      </m:ctrlPr>
                                    </m:sSupPr>
                                    <m:e>
                                      <m:f>
                                        <m:fPr>
                                          <m:ctrlPr>
                                            <a:rPr lang="es-ES" sz="1400" i="1">
                                              <a:latin typeface="Cambria Math" panose="02040503050406030204" pitchFamily="18" charset="0"/>
                                            </a:rPr>
                                          </m:ctrlPr>
                                        </m:fPr>
                                        <m:num>
                                          <m:r>
                                            <a:rPr lang="es-ES" sz="1400" i="0">
                                              <a:latin typeface="Cambria Math" panose="02040503050406030204" pitchFamily="18" charset="0"/>
                                            </a:rPr>
                                            <m:t>3</m:t>
                                          </m:r>
                                        </m:num>
                                        <m:den>
                                          <m:r>
                                            <a:rPr lang="es-ES" sz="1400" i="0">
                                              <a:latin typeface="Cambria Math" panose="02040503050406030204" pitchFamily="18" charset="0"/>
                                            </a:rPr>
                                            <m:t>4</m:t>
                                          </m:r>
                                        </m:den>
                                      </m:f>
                                      <m:d>
                                        <m:dPr>
                                          <m:begChr m:val="["/>
                                          <m:endChr m:val="]"/>
                                          <m:ctrlPr>
                                            <a:rPr lang="es-ES" sz="1400" i="1">
                                              <a:latin typeface="Cambria Math" panose="02040503050406030204" pitchFamily="18" charset="0"/>
                                            </a:rPr>
                                          </m:ctrlPr>
                                        </m:dPr>
                                        <m:e>
                                          <m:f>
                                            <m:fPr>
                                              <m:ctrlPr>
                                                <a:rPr lang="es-ES" sz="1400" i="1">
                                                  <a:latin typeface="Cambria Math" panose="02040503050406030204" pitchFamily="18" charset="0"/>
                                                </a:rPr>
                                              </m:ctrlPr>
                                            </m:fPr>
                                            <m:num>
                                              <m:r>
                                                <a:rPr lang="es-ES" sz="1400" i="0">
                                                  <a:latin typeface="Cambria Math" panose="02040503050406030204" pitchFamily="18" charset="0"/>
                                                </a:rPr>
                                                <m:t>2.71</m:t>
                                              </m:r>
                                              <m:r>
                                                <m:rPr>
                                                  <m:sty m:val="p"/>
                                                </m:rPr>
                                                <a:rPr lang="es-ES" sz="1400" i="0">
                                                  <a:latin typeface="Cambria Math" panose="02040503050406030204" pitchFamily="18" charset="0"/>
                                                </a:rPr>
                                                <m:t>Nm</m:t>
                                              </m:r>
                                            </m:num>
                                            <m:den>
                                              <m:r>
                                                <a:rPr lang="es-ES" sz="1400" i="0">
                                                  <a:latin typeface="Cambria Math" panose="02040503050406030204" pitchFamily="18" charset="0"/>
                                                </a:rPr>
                                                <m:t>241∗</m:t>
                                              </m:r>
                                              <m:f>
                                                <m:fPr>
                                                  <m:ctrlPr>
                                                    <a:rPr lang="es-ES" sz="1400" i="1">
                                                      <a:latin typeface="Cambria Math" panose="02040503050406030204" pitchFamily="18" charset="0"/>
                                                    </a:rPr>
                                                  </m:ctrlPr>
                                                </m:fPr>
                                                <m:num>
                                                  <m:sSup>
                                                    <m:sSupPr>
                                                      <m:ctrlPr>
                                                        <a:rPr lang="es-ES" sz="1400" i="1">
                                                          <a:latin typeface="Cambria Math" panose="02040503050406030204" pitchFamily="18" charset="0"/>
                                                        </a:rPr>
                                                      </m:ctrlPr>
                                                    </m:sSupPr>
                                                    <m:e>
                                                      <m:r>
                                                        <a:rPr lang="es-ES" sz="1400" i="0">
                                                          <a:latin typeface="Cambria Math" panose="02040503050406030204" pitchFamily="18" charset="0"/>
                                                        </a:rPr>
                                                        <m:t>10</m:t>
                                                      </m:r>
                                                    </m:e>
                                                    <m:sup>
                                                      <m:r>
                                                        <a:rPr lang="es-ES" sz="1400" i="0">
                                                          <a:latin typeface="Cambria Math" panose="02040503050406030204" pitchFamily="18" charset="0"/>
                                                        </a:rPr>
                                                        <m:t>6</m:t>
                                                      </m:r>
                                                    </m:sup>
                                                  </m:sSup>
                                                  <m:r>
                                                    <m:rPr>
                                                      <m:sty m:val="p"/>
                                                    </m:rPr>
                                                    <a:rPr lang="es-ES" sz="1400" i="0">
                                                      <a:latin typeface="Cambria Math" panose="02040503050406030204" pitchFamily="18" charset="0"/>
                                                    </a:rPr>
                                                    <m:t>N</m:t>
                                                  </m:r>
                                                </m:num>
                                                <m:den>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m</m:t>
                                                      </m:r>
                                                    </m:e>
                                                    <m:sup>
                                                      <m:r>
                                                        <a:rPr lang="es-ES" sz="1400" i="0">
                                                          <a:latin typeface="Cambria Math" panose="02040503050406030204" pitchFamily="18" charset="0"/>
                                                        </a:rPr>
                                                        <m:t>2</m:t>
                                                      </m:r>
                                                    </m:sup>
                                                  </m:sSup>
                                                </m:den>
                                              </m:f>
                                            </m:den>
                                          </m:f>
                                        </m:e>
                                      </m:d>
                                    </m:e>
                                    <m:sup>
                                      <m:r>
                                        <a:rPr lang="es-ES" sz="1400" i="0">
                                          <a:latin typeface="Cambria Math" panose="02040503050406030204" pitchFamily="18" charset="0"/>
                                        </a:rPr>
                                        <m:t>2</m:t>
                                      </m:r>
                                    </m:sup>
                                  </m:sSup>
                                </m:e>
                              </m:rad>
                            </m:e>
                          </m:d>
                        </m:e>
                        <m:sup>
                          <m:f>
                            <m:fPr>
                              <m:ctrlPr>
                                <a:rPr lang="es-ES" sz="1400" i="1">
                                  <a:latin typeface="Cambria Math" panose="02040503050406030204" pitchFamily="18" charset="0"/>
                                </a:rPr>
                              </m:ctrlPr>
                            </m:fPr>
                            <m:num>
                              <m:r>
                                <a:rPr lang="es-ES" sz="1400" i="0">
                                  <a:latin typeface="Cambria Math" panose="02040503050406030204" pitchFamily="18" charset="0"/>
                                </a:rPr>
                                <m:t>1</m:t>
                              </m:r>
                            </m:num>
                            <m:den>
                              <m:r>
                                <a:rPr lang="es-ES" sz="1400" i="0">
                                  <a:latin typeface="Cambria Math" panose="02040503050406030204" pitchFamily="18" charset="0"/>
                                </a:rPr>
                                <m:t>3</m:t>
                              </m:r>
                            </m:den>
                          </m:f>
                        </m:sup>
                      </m:sSup>
                      <m:r>
                        <a:rPr lang="es-ES" sz="1400" i="0">
                          <a:latin typeface="Cambria Math" panose="02040503050406030204" pitchFamily="18" charset="0"/>
                        </a:rPr>
                        <m:t>=5.8 </m:t>
                      </m:r>
                      <m:r>
                        <m:rPr>
                          <m:sty m:val="p"/>
                        </m:rPr>
                        <a:rPr lang="es-ES" sz="1400" i="0">
                          <a:latin typeface="Cambria Math" panose="02040503050406030204" pitchFamily="18" charset="0"/>
                        </a:rPr>
                        <m:t>mm</m:t>
                      </m:r>
                    </m:oMath>
                  </m:oMathPara>
                </a14:m>
                <a:endParaRPr lang="es-ES" sz="1400" dirty="0"/>
              </a:p>
            </p:txBody>
          </p:sp>
        </mc:Choice>
        <mc:Fallback xmlns="">
          <p:sp>
            <p:nvSpPr>
              <p:cNvPr id="26" name="Rectángulo 25"/>
              <p:cNvSpPr>
                <a:spLocks noRot="1" noChangeAspect="1" noMove="1" noResize="1" noEditPoints="1" noAdjustHandles="1" noChangeArrowheads="1" noChangeShapeType="1" noTextEdit="1"/>
              </p:cNvSpPr>
              <p:nvPr/>
            </p:nvSpPr>
            <p:spPr>
              <a:xfrm>
                <a:off x="484650" y="3522978"/>
                <a:ext cx="3625288" cy="1111523"/>
              </a:xfrm>
              <a:prstGeom prst="rect">
                <a:avLst/>
              </a:prstGeom>
              <a:blipFill rotWithShape="0">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7" name="Rectángulo 26"/>
              <p:cNvSpPr/>
              <p:nvPr/>
            </p:nvSpPr>
            <p:spPr>
              <a:xfrm>
                <a:off x="4594407" y="1200346"/>
                <a:ext cx="1625188" cy="3339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1400">
                          <a:latin typeface="Cambria Math" panose="02040503050406030204" pitchFamily="18" charset="0"/>
                        </a:rPr>
                        <m:t>w</m:t>
                      </m:r>
                      <m:r>
                        <a:rPr lang="es-ES" sz="1400" i="0">
                          <a:latin typeface="Cambria Math" panose="02040503050406030204" pitchFamily="18" charset="0"/>
                        </a:rPr>
                        <m:t>=0.2∗</m:t>
                      </m:r>
                      <m:sSub>
                        <m:sSubPr>
                          <m:ctrlPr>
                            <a:rPr lang="es-ES" sz="1400" i="1">
                              <a:latin typeface="Cambria Math" panose="02040503050406030204" pitchFamily="18" charset="0"/>
                            </a:rPr>
                          </m:ctrlPr>
                        </m:sSubPr>
                        <m:e>
                          <m:r>
                            <a:rPr lang="es-ES" sz="1400" i="0">
                              <a:latin typeface="Cambria Math" panose="02040503050406030204" pitchFamily="18" charset="0"/>
                            </a:rPr>
                            <m:t>∅</m:t>
                          </m:r>
                        </m:e>
                        <m:sub>
                          <m:r>
                            <m:rPr>
                              <m:sty m:val="p"/>
                            </m:rPr>
                            <a:rPr lang="es-ES" sz="1400" i="0">
                              <a:latin typeface="Cambria Math" panose="02040503050406030204" pitchFamily="18" charset="0"/>
                            </a:rPr>
                            <m:t>impulsor</m:t>
                          </m:r>
                        </m:sub>
                      </m:sSub>
                    </m:oMath>
                  </m:oMathPara>
                </a14:m>
                <a:endParaRPr lang="es-ES" sz="1400" dirty="0"/>
              </a:p>
            </p:txBody>
          </p:sp>
        </mc:Choice>
        <mc:Fallback xmlns="">
          <p:sp>
            <p:nvSpPr>
              <p:cNvPr id="27" name="Rectángulo 26"/>
              <p:cNvSpPr>
                <a:spLocks noRot="1" noChangeAspect="1" noMove="1" noResize="1" noEditPoints="1" noAdjustHandles="1" noChangeArrowheads="1" noChangeShapeType="1" noTextEdit="1"/>
              </p:cNvSpPr>
              <p:nvPr/>
            </p:nvSpPr>
            <p:spPr>
              <a:xfrm>
                <a:off x="4594407" y="1200346"/>
                <a:ext cx="1625188" cy="333938"/>
              </a:xfrm>
              <a:prstGeom prst="rect">
                <a:avLst/>
              </a:prstGeom>
              <a:blipFill rotWithShape="0">
                <a:blip r:embed="rId8"/>
                <a:stretch>
                  <a:fillRect b="-181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9" name="Rectángulo 28"/>
              <p:cNvSpPr/>
              <p:nvPr/>
            </p:nvSpPr>
            <p:spPr>
              <a:xfrm>
                <a:off x="6301251" y="1238095"/>
                <a:ext cx="1681294" cy="3339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1400">
                          <a:latin typeface="Cambria Math" panose="02040503050406030204" pitchFamily="18" charset="0"/>
                        </a:rPr>
                        <m:t>L</m:t>
                      </m:r>
                      <m:r>
                        <a:rPr lang="es-ES" sz="1400" i="0">
                          <a:latin typeface="Cambria Math" panose="02040503050406030204" pitchFamily="18" charset="0"/>
                        </a:rPr>
                        <m:t>=0.25∗</m:t>
                      </m:r>
                      <m:sSub>
                        <m:sSubPr>
                          <m:ctrlPr>
                            <a:rPr lang="es-ES" sz="1400" i="1">
                              <a:latin typeface="Cambria Math" panose="02040503050406030204" pitchFamily="18" charset="0"/>
                            </a:rPr>
                          </m:ctrlPr>
                        </m:sSubPr>
                        <m:e>
                          <m:r>
                            <a:rPr lang="es-ES" sz="1400" i="0">
                              <a:latin typeface="Cambria Math" panose="02040503050406030204" pitchFamily="18" charset="0"/>
                            </a:rPr>
                            <m:t>∅</m:t>
                          </m:r>
                        </m:e>
                        <m:sub>
                          <m:r>
                            <m:rPr>
                              <m:sty m:val="p"/>
                            </m:rPr>
                            <a:rPr lang="es-ES" sz="1400" i="0">
                              <a:latin typeface="Cambria Math" panose="02040503050406030204" pitchFamily="18" charset="0"/>
                            </a:rPr>
                            <m:t>impulsor</m:t>
                          </m:r>
                        </m:sub>
                      </m:sSub>
                    </m:oMath>
                  </m:oMathPara>
                </a14:m>
                <a:endParaRPr lang="es-ES" sz="1400" dirty="0"/>
              </a:p>
            </p:txBody>
          </p:sp>
        </mc:Choice>
        <mc:Fallback xmlns="">
          <p:sp>
            <p:nvSpPr>
              <p:cNvPr id="29" name="Rectángulo 28"/>
              <p:cNvSpPr>
                <a:spLocks noRot="1" noChangeAspect="1" noMove="1" noResize="1" noEditPoints="1" noAdjustHandles="1" noChangeArrowheads="1" noChangeShapeType="1" noTextEdit="1"/>
              </p:cNvSpPr>
              <p:nvPr/>
            </p:nvSpPr>
            <p:spPr>
              <a:xfrm>
                <a:off x="6301251" y="1238095"/>
                <a:ext cx="1681294" cy="333938"/>
              </a:xfrm>
              <a:prstGeom prst="rect">
                <a:avLst/>
              </a:prstGeom>
              <a:blipFill rotWithShape="0">
                <a:blip r:embed="rId9"/>
                <a:stretch>
                  <a:fillRect b="-3636"/>
                </a:stretch>
              </a:blipFill>
            </p:spPr>
            <p:txBody>
              <a:bodyPr/>
              <a:lstStyle/>
              <a:p>
                <a:r>
                  <a:rPr lang="es-ES">
                    <a:noFill/>
                  </a:rPr>
                  <a:t> </a:t>
                </a:r>
              </a:p>
            </p:txBody>
          </p:sp>
        </mc:Fallback>
      </mc:AlternateContent>
      <p:pic>
        <p:nvPicPr>
          <p:cNvPr id="32" name="Imagen 31"/>
          <p:cNvPicPr/>
          <p:nvPr/>
        </p:nvPicPr>
        <p:blipFill rotWithShape="1">
          <a:blip r:embed="rId10"/>
          <a:srcRect l="677" r="835"/>
          <a:stretch/>
        </p:blipFill>
        <p:spPr bwMode="auto">
          <a:xfrm>
            <a:off x="8061696" y="1207026"/>
            <a:ext cx="3609340" cy="2159635"/>
          </a:xfrm>
          <a:prstGeom prst="rect">
            <a:avLst/>
          </a:prstGeom>
          <a:ln w="12700">
            <a:solidFill>
              <a:schemeClr val="tx1"/>
            </a:solid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30" name="Rectángulo 29"/>
              <p:cNvSpPr/>
              <p:nvPr/>
            </p:nvSpPr>
            <p:spPr>
              <a:xfrm>
                <a:off x="5485553" y="1769530"/>
                <a:ext cx="1400063" cy="4956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m:rPr>
                              <m:sty m:val="p"/>
                            </m:rPr>
                            <a:rPr lang="es-ES" sz="1400">
                              <a:latin typeface="Cambria Math" panose="02040503050406030204" pitchFamily="18" charset="0"/>
                            </a:rPr>
                            <m:t>F</m:t>
                          </m:r>
                        </m:e>
                        <m:sub>
                          <m:r>
                            <m:rPr>
                              <m:sty m:val="p"/>
                            </m:rPr>
                            <a:rPr lang="es-ES" sz="1400" i="0">
                              <a:latin typeface="Cambria Math" panose="02040503050406030204" pitchFamily="18" charset="0"/>
                            </a:rPr>
                            <m:t>D</m:t>
                          </m:r>
                        </m:sub>
                      </m:sSub>
                      <m:r>
                        <a:rPr lang="es-ES" sz="1400" i="0">
                          <a:latin typeface="Cambria Math" panose="02040503050406030204" pitchFamily="18" charset="0"/>
                        </a:rPr>
                        <m:t>=</m:t>
                      </m:r>
                      <m:f>
                        <m:fPr>
                          <m:ctrlPr>
                            <a:rPr lang="es-ES" sz="1400" i="1">
                              <a:latin typeface="Cambria Math" panose="02040503050406030204" pitchFamily="18" charset="0"/>
                            </a:rPr>
                          </m:ctrlPr>
                        </m:fPr>
                        <m:num>
                          <m:r>
                            <a:rPr lang="es-ES" sz="1400" i="0">
                              <a:latin typeface="Cambria Math" panose="02040503050406030204" pitchFamily="18" charset="0"/>
                            </a:rPr>
                            <m:t>1</m:t>
                          </m:r>
                        </m:num>
                        <m:den>
                          <m:r>
                            <a:rPr lang="es-ES" sz="1400" i="0">
                              <a:latin typeface="Cambria Math" panose="02040503050406030204" pitchFamily="18" charset="0"/>
                            </a:rPr>
                            <m:t>2</m:t>
                          </m:r>
                        </m:den>
                      </m:f>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C</m:t>
                          </m:r>
                        </m:e>
                        <m:sub>
                          <m:r>
                            <m:rPr>
                              <m:sty m:val="p"/>
                            </m:rPr>
                            <a:rPr lang="es-ES" sz="1400" i="0">
                              <a:latin typeface="Cambria Math" panose="02040503050406030204" pitchFamily="18" charset="0"/>
                            </a:rPr>
                            <m:t>D</m:t>
                          </m:r>
                        </m:sub>
                      </m:sSub>
                      <m:r>
                        <m:rPr>
                          <m:sty m:val="p"/>
                        </m:rPr>
                        <a:rPr lang="es-ES" sz="1400" i="0">
                          <a:latin typeface="Cambria Math" panose="02040503050406030204" pitchFamily="18" charset="0"/>
                        </a:rPr>
                        <m:t>ρ</m:t>
                      </m:r>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V</m:t>
                          </m:r>
                        </m:e>
                        <m:sup>
                          <m:r>
                            <a:rPr lang="es-ES" sz="1400" i="0">
                              <a:latin typeface="Cambria Math" panose="02040503050406030204" pitchFamily="18" charset="0"/>
                            </a:rPr>
                            <m:t>2</m:t>
                          </m:r>
                        </m:sup>
                      </m:sSup>
                      <m:r>
                        <m:rPr>
                          <m:sty m:val="p"/>
                        </m:rPr>
                        <a:rPr lang="es-ES" sz="1400" i="0">
                          <a:latin typeface="Cambria Math" panose="02040503050406030204" pitchFamily="18" charset="0"/>
                        </a:rPr>
                        <m:t>A</m:t>
                      </m:r>
                    </m:oMath>
                  </m:oMathPara>
                </a14:m>
                <a:endParaRPr lang="es-ES" sz="1400" dirty="0"/>
              </a:p>
            </p:txBody>
          </p:sp>
        </mc:Choice>
        <mc:Fallback xmlns="">
          <p:sp>
            <p:nvSpPr>
              <p:cNvPr id="30" name="Rectángulo 29"/>
              <p:cNvSpPr>
                <a:spLocks noRot="1" noChangeAspect="1" noMove="1" noResize="1" noEditPoints="1" noAdjustHandles="1" noChangeArrowheads="1" noChangeShapeType="1" noTextEdit="1"/>
              </p:cNvSpPr>
              <p:nvPr/>
            </p:nvSpPr>
            <p:spPr>
              <a:xfrm>
                <a:off x="5485553" y="1769530"/>
                <a:ext cx="1400063" cy="495649"/>
              </a:xfrm>
              <a:prstGeom prst="rect">
                <a:avLst/>
              </a:prstGeom>
              <a:blipFill rotWithShape="0">
                <a:blip r:embed="rId11"/>
                <a:stretch>
                  <a:fillRect b="-122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1" name="Rectángulo 30"/>
              <p:cNvSpPr/>
              <p:nvPr/>
            </p:nvSpPr>
            <p:spPr>
              <a:xfrm>
                <a:off x="4625971" y="4102410"/>
                <a:ext cx="2031838" cy="3125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m:rPr>
                              <m:sty m:val="p"/>
                            </m:rPr>
                            <a:rPr lang="es-ES" sz="1400">
                              <a:latin typeface="Cambria Math" panose="02040503050406030204" pitchFamily="18" charset="0"/>
                            </a:rPr>
                            <m:t>F</m:t>
                          </m:r>
                        </m:e>
                        <m:sub>
                          <m:r>
                            <m:rPr>
                              <m:sty m:val="p"/>
                            </m:rPr>
                            <a:rPr lang="es-ES" sz="1400">
                              <a:latin typeface="Cambria Math" panose="02040503050406030204" pitchFamily="18" charset="0"/>
                            </a:rPr>
                            <m:t>D</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m:rPr>
                              <m:sty m:val="p"/>
                            </m:rPr>
                            <a:rPr lang="es-ES" sz="1400">
                              <a:latin typeface="Cambria Math" panose="02040503050406030204" pitchFamily="18" charset="0"/>
                            </a:rPr>
                            <m:t>d</m:t>
                          </m:r>
                        </m:e>
                        <m:sub>
                          <m:r>
                            <m:rPr>
                              <m:sty m:val="p"/>
                            </m:rPr>
                            <a:rPr lang="es-ES" sz="1400">
                              <a:latin typeface="Cambria Math" panose="02040503050406030204" pitchFamily="18" charset="0"/>
                            </a:rPr>
                            <m:t>r</m:t>
                          </m:r>
                        </m:sub>
                      </m:sSub>
                      <m:r>
                        <a:rPr lang="es-ES" sz="1400">
                          <a:latin typeface="Cambria Math" panose="02040503050406030204" pitchFamily="18" charset="0"/>
                        </a:rPr>
                        <m:t>=286.05 </m:t>
                      </m:r>
                      <m:sSup>
                        <m:sSupPr>
                          <m:ctrlPr>
                            <a:rPr lang="es-ES" sz="1400" i="1">
                              <a:latin typeface="Cambria Math" panose="02040503050406030204" pitchFamily="18" charset="0"/>
                            </a:rPr>
                          </m:ctrlPr>
                        </m:sSupPr>
                        <m:e>
                          <m:r>
                            <m:rPr>
                              <m:sty m:val="p"/>
                            </m:rPr>
                            <a:rPr lang="es-ES" sz="1400">
                              <a:latin typeface="Cambria Math" panose="02040503050406030204" pitchFamily="18" charset="0"/>
                            </a:rPr>
                            <m:t>r</m:t>
                          </m:r>
                        </m:e>
                        <m:sup>
                          <m:r>
                            <a:rPr lang="es-ES" sz="1400">
                              <a:latin typeface="Cambria Math" panose="02040503050406030204" pitchFamily="18" charset="0"/>
                            </a:rPr>
                            <m:t>3</m:t>
                          </m:r>
                        </m:sup>
                      </m:sSup>
                      <m:r>
                        <a:rPr lang="es-ES" sz="1400" i="1">
                          <a:latin typeface="Cambria Math" panose="02040503050406030204" pitchFamily="18" charset="0"/>
                        </a:rPr>
                        <m:t>∗</m:t>
                      </m:r>
                      <m:sSub>
                        <m:sSubPr>
                          <m:ctrlPr>
                            <a:rPr lang="es-ES" sz="1400" i="1">
                              <a:latin typeface="Cambria Math" panose="02040503050406030204" pitchFamily="18" charset="0"/>
                            </a:rPr>
                          </m:ctrlPr>
                        </m:sSubPr>
                        <m:e>
                          <m:r>
                            <m:rPr>
                              <m:sty m:val="p"/>
                            </m:rPr>
                            <a:rPr lang="es-ES" sz="1400">
                              <a:latin typeface="Cambria Math" panose="02040503050406030204" pitchFamily="18" charset="0"/>
                            </a:rPr>
                            <m:t>d</m:t>
                          </m:r>
                        </m:e>
                        <m:sub>
                          <m:r>
                            <m:rPr>
                              <m:sty m:val="p"/>
                            </m:rPr>
                            <a:rPr lang="es-ES" sz="1400">
                              <a:latin typeface="Cambria Math" panose="02040503050406030204" pitchFamily="18" charset="0"/>
                            </a:rPr>
                            <m:t>r</m:t>
                          </m:r>
                        </m:sub>
                      </m:sSub>
                    </m:oMath>
                  </m:oMathPara>
                </a14:m>
                <a:endParaRPr lang="es-ES" sz="1400" dirty="0"/>
              </a:p>
            </p:txBody>
          </p:sp>
        </mc:Choice>
        <mc:Fallback xmlns="">
          <p:sp>
            <p:nvSpPr>
              <p:cNvPr id="31" name="Rectángulo 30"/>
              <p:cNvSpPr>
                <a:spLocks noRot="1" noChangeAspect="1" noMove="1" noResize="1" noEditPoints="1" noAdjustHandles="1" noChangeArrowheads="1" noChangeShapeType="1" noTextEdit="1"/>
              </p:cNvSpPr>
              <p:nvPr/>
            </p:nvSpPr>
            <p:spPr>
              <a:xfrm>
                <a:off x="4625971" y="4102410"/>
                <a:ext cx="2031838" cy="312586"/>
              </a:xfrm>
              <a:prstGeom prst="rect">
                <a:avLst/>
              </a:prstGeom>
              <a:blipFill rotWithShape="0">
                <a:blip r:embed="rId1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672" name="Rectángulo 28671"/>
              <p:cNvSpPr/>
              <p:nvPr/>
            </p:nvSpPr>
            <p:spPr>
              <a:xfrm>
                <a:off x="4577701" y="3341254"/>
                <a:ext cx="2709075" cy="5763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S" sz="1400" i="1">
                              <a:latin typeface="Cambria Math" panose="02040503050406030204" pitchFamily="18" charset="0"/>
                            </a:rPr>
                          </m:ctrlPr>
                        </m:dPr>
                        <m:e>
                          <m:sSub>
                            <m:sSubPr>
                              <m:ctrlPr>
                                <a:rPr lang="es-ES" sz="1400" i="1">
                                  <a:latin typeface="Cambria Math" panose="02040503050406030204" pitchFamily="18" charset="0"/>
                                </a:rPr>
                              </m:ctrlPr>
                            </m:sSubPr>
                            <m:e>
                              <m:r>
                                <m:rPr>
                                  <m:sty m:val="p"/>
                                </m:rPr>
                                <a:rPr lang="es-ES" sz="1400">
                                  <a:latin typeface="Cambria Math" panose="02040503050406030204" pitchFamily="18" charset="0"/>
                                </a:rPr>
                                <m:t>F</m:t>
                              </m:r>
                            </m:e>
                            <m:sub>
                              <m:r>
                                <m:rPr>
                                  <m:sty m:val="p"/>
                                </m:rPr>
                                <a:rPr lang="es-ES" sz="1400" i="0">
                                  <a:latin typeface="Cambria Math" panose="02040503050406030204" pitchFamily="18" charset="0"/>
                                </a:rPr>
                                <m:t>D</m:t>
                              </m:r>
                            </m:sub>
                          </m:sSub>
                          <m:r>
                            <a:rPr lang="es-ES" sz="1400" i="0">
                              <a:latin typeface="Cambria Math" panose="02040503050406030204" pitchFamily="18" charset="0"/>
                            </a:rPr>
                            <m:t>=</m:t>
                          </m:r>
                          <m:f>
                            <m:fPr>
                              <m:ctrlPr>
                                <a:rPr lang="es-ES" sz="1400" i="1">
                                  <a:latin typeface="Cambria Math" panose="02040503050406030204" pitchFamily="18" charset="0"/>
                                </a:rPr>
                              </m:ctrlPr>
                            </m:fPr>
                            <m:num>
                              <m:r>
                                <a:rPr lang="es-ES" sz="1400" i="0">
                                  <a:latin typeface="Cambria Math" panose="02040503050406030204" pitchFamily="18" charset="0"/>
                                </a:rPr>
                                <m:t>1</m:t>
                              </m:r>
                            </m:num>
                            <m:den>
                              <m:r>
                                <a:rPr lang="es-ES" sz="1400" i="0">
                                  <a:latin typeface="Cambria Math" panose="02040503050406030204" pitchFamily="18" charset="0"/>
                                </a:rPr>
                                <m:t>2</m:t>
                              </m:r>
                            </m:den>
                          </m:f>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C</m:t>
                              </m:r>
                            </m:e>
                            <m:sub>
                              <m:r>
                                <m:rPr>
                                  <m:sty m:val="p"/>
                                </m:rPr>
                                <a:rPr lang="es-ES" sz="1400" i="0">
                                  <a:latin typeface="Cambria Math" panose="02040503050406030204" pitchFamily="18" charset="0"/>
                                </a:rPr>
                                <m:t>D</m:t>
                              </m:r>
                            </m:sub>
                          </m:sSub>
                          <m:r>
                            <m:rPr>
                              <m:sty m:val="p"/>
                            </m:rPr>
                            <a:rPr lang="es-ES" sz="1400" i="0">
                              <a:latin typeface="Cambria Math" panose="02040503050406030204" pitchFamily="18" charset="0"/>
                            </a:rPr>
                            <m:t>ρ</m:t>
                          </m:r>
                          <m:d>
                            <m:dPr>
                              <m:ctrlPr>
                                <a:rPr lang="es-ES" sz="1400" i="1">
                                  <a:latin typeface="Cambria Math" panose="02040503050406030204" pitchFamily="18" charset="0"/>
                                </a:rPr>
                              </m:ctrlPr>
                            </m:dPr>
                            <m:e>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ω</m:t>
                                  </m:r>
                                </m:e>
                                <m:sup>
                                  <m:r>
                                    <a:rPr lang="es-ES" sz="1400" i="0">
                                      <a:latin typeface="Cambria Math" panose="02040503050406030204" pitchFamily="18" charset="0"/>
                                    </a:rPr>
                                    <m:t>2</m:t>
                                  </m:r>
                                </m:sup>
                              </m:sSup>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r</m:t>
                                  </m:r>
                                </m:e>
                                <m:sup>
                                  <m:r>
                                    <a:rPr lang="es-ES" sz="1400" i="0">
                                      <a:latin typeface="Cambria Math" panose="02040503050406030204" pitchFamily="18" charset="0"/>
                                    </a:rPr>
                                    <m:t>2</m:t>
                                  </m:r>
                                </m:sup>
                              </m:sSup>
                            </m:e>
                          </m:d>
                          <m:r>
                            <a:rPr lang="es-ES" sz="1400" i="0">
                              <a:latin typeface="Cambria Math" panose="02040503050406030204" pitchFamily="18" charset="0"/>
                            </a:rPr>
                            <m:t>∗(0.02202 </m:t>
                          </m:r>
                          <m:r>
                            <m:rPr>
                              <m:sty m:val="p"/>
                            </m:rPr>
                            <a:rPr lang="es-ES" sz="1400" i="0">
                              <a:latin typeface="Cambria Math" panose="02040503050406030204" pitchFamily="18" charset="0"/>
                            </a:rPr>
                            <m:t>r</m:t>
                          </m:r>
                        </m:e>
                      </m:d>
                    </m:oMath>
                  </m:oMathPara>
                </a14:m>
                <a:endParaRPr lang="es-ES" sz="1400" dirty="0"/>
              </a:p>
            </p:txBody>
          </p:sp>
        </mc:Choice>
        <mc:Fallback xmlns="">
          <p:sp>
            <p:nvSpPr>
              <p:cNvPr id="28672" name="Rectángulo 28671"/>
              <p:cNvSpPr>
                <a:spLocks noRot="1" noChangeAspect="1" noMove="1" noResize="1" noEditPoints="1" noAdjustHandles="1" noChangeArrowheads="1" noChangeShapeType="1" noTextEdit="1"/>
              </p:cNvSpPr>
              <p:nvPr/>
            </p:nvSpPr>
            <p:spPr>
              <a:xfrm>
                <a:off x="4577701" y="3341254"/>
                <a:ext cx="2709075" cy="576376"/>
              </a:xfrm>
              <a:prstGeom prst="rect">
                <a:avLst/>
              </a:prstGeom>
              <a:blipFill rotWithShape="0">
                <a:blip r:embed="rId13"/>
                <a:stretch>
                  <a:fillRect t="-182105" r="-37387" b="-26421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673" name="Rectángulo 28672"/>
              <p:cNvSpPr/>
              <p:nvPr/>
            </p:nvSpPr>
            <p:spPr>
              <a:xfrm>
                <a:off x="4540008" y="4650242"/>
                <a:ext cx="2678746" cy="5845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1400" b="0" i="0" smtClean="0">
                          <a:latin typeface="Cambria Math" panose="02040503050406030204" pitchFamily="18" charset="0"/>
                        </a:rPr>
                        <m:t>M</m:t>
                      </m:r>
                      <m:r>
                        <a:rPr lang="es-ES" sz="1400">
                          <a:latin typeface="Cambria Math" panose="02040503050406030204" pitchFamily="18" charset="0"/>
                        </a:rPr>
                        <m:t>=</m:t>
                      </m:r>
                      <m:nary>
                        <m:naryPr>
                          <m:limLoc m:val="subSup"/>
                          <m:ctrlPr>
                            <a:rPr lang="es-ES" sz="1400" i="1">
                              <a:latin typeface="Cambria Math" panose="02040503050406030204" pitchFamily="18" charset="0"/>
                            </a:rPr>
                          </m:ctrlPr>
                        </m:naryPr>
                        <m:sub>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r</m:t>
                              </m:r>
                            </m:e>
                            <m:sub>
                              <m:r>
                                <a:rPr lang="es-ES" sz="1400" i="0">
                                  <a:latin typeface="Cambria Math" panose="02040503050406030204" pitchFamily="18" charset="0"/>
                                </a:rPr>
                                <m:t>1</m:t>
                              </m:r>
                            </m:sub>
                          </m:sSub>
                        </m:sub>
                        <m:sup>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r</m:t>
                              </m:r>
                            </m:e>
                            <m:sub>
                              <m:r>
                                <a:rPr lang="es-ES" sz="1400" i="0">
                                  <a:latin typeface="Cambria Math" panose="02040503050406030204" pitchFamily="18" charset="0"/>
                                </a:rPr>
                                <m:t>2</m:t>
                              </m:r>
                            </m:sub>
                          </m:sSub>
                        </m:sup>
                        <m:e>
                          <m:sSub>
                            <m:sSubPr>
                              <m:ctrlPr>
                                <a:rPr lang="es-ES" sz="1400" i="1">
                                  <a:latin typeface="Cambria Math" panose="02040503050406030204" pitchFamily="18" charset="0"/>
                                </a:rPr>
                              </m:ctrlPr>
                            </m:sSubPr>
                            <m:e>
                              <m:r>
                                <a:rPr lang="es-ES" sz="1400" i="0">
                                  <a:latin typeface="Cambria Math" panose="02040503050406030204" pitchFamily="18" charset="0"/>
                                </a:rPr>
                                <m:t>286.05 </m:t>
                              </m:r>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r</m:t>
                                  </m:r>
                                </m:e>
                                <m:sup>
                                  <m:r>
                                    <a:rPr lang="es-ES" sz="1400" i="0">
                                      <a:latin typeface="Cambria Math" panose="02040503050406030204" pitchFamily="18" charset="0"/>
                                    </a:rPr>
                                    <m:t>3</m:t>
                                  </m:r>
                                </m:sup>
                              </m:sSup>
                              <m:r>
                                <m:rPr>
                                  <m:sty m:val="p"/>
                                </m:rPr>
                                <a:rPr lang="es-ES" sz="1400" i="0">
                                  <a:latin typeface="Cambria Math" panose="02040503050406030204" pitchFamily="18" charset="0"/>
                                </a:rPr>
                                <m:t>d</m:t>
                              </m:r>
                            </m:e>
                            <m:sub>
                              <m:r>
                                <m:rPr>
                                  <m:sty m:val="p"/>
                                </m:rPr>
                                <a:rPr lang="es-ES" sz="1400" i="0">
                                  <a:latin typeface="Cambria Math" panose="02040503050406030204" pitchFamily="18" charset="0"/>
                                </a:rPr>
                                <m:t>r</m:t>
                              </m:r>
                            </m:sub>
                          </m:sSub>
                          <m:r>
                            <a:rPr lang="es-ES" sz="1400" i="0">
                              <a:latin typeface="Cambria Math" panose="02040503050406030204" pitchFamily="18" charset="0"/>
                            </a:rPr>
                            <m:t>=0.3</m:t>
                          </m:r>
                          <m:r>
                            <m:rPr>
                              <m:sty m:val="p"/>
                            </m:rPr>
                            <a:rPr lang="es-ES" sz="1400" i="0">
                              <a:latin typeface="Cambria Math" panose="02040503050406030204" pitchFamily="18" charset="0"/>
                            </a:rPr>
                            <m:t>mNm</m:t>
                          </m:r>
                        </m:e>
                      </m:nary>
                    </m:oMath>
                  </m:oMathPara>
                </a14:m>
                <a:endParaRPr lang="es-ES" sz="1400" dirty="0"/>
              </a:p>
            </p:txBody>
          </p:sp>
        </mc:Choice>
        <mc:Fallback xmlns="">
          <p:sp>
            <p:nvSpPr>
              <p:cNvPr id="28673" name="Rectángulo 28672"/>
              <p:cNvSpPr>
                <a:spLocks noRot="1" noChangeAspect="1" noMove="1" noResize="1" noEditPoints="1" noAdjustHandles="1" noChangeArrowheads="1" noChangeShapeType="1" noTextEdit="1"/>
              </p:cNvSpPr>
              <p:nvPr/>
            </p:nvSpPr>
            <p:spPr>
              <a:xfrm>
                <a:off x="4540008" y="4650242"/>
                <a:ext cx="2678746" cy="584519"/>
              </a:xfrm>
              <a:prstGeom prst="rect">
                <a:avLst/>
              </a:prstGeom>
              <a:blipFill rotWithShape="0">
                <a:blip r:embed="rId14"/>
                <a:stretch>
                  <a:fillRect l="-9112" t="-144792" b="-20833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674" name="Rectángulo 28673"/>
              <p:cNvSpPr/>
              <p:nvPr/>
            </p:nvSpPr>
            <p:spPr>
              <a:xfrm>
                <a:off x="8312544" y="3670511"/>
                <a:ext cx="952504" cy="4942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1400">
                          <a:latin typeface="Cambria Math" panose="02040503050406030204" pitchFamily="18" charset="0"/>
                        </a:rPr>
                        <m:t>σ</m:t>
                      </m:r>
                      <m:r>
                        <a:rPr lang="es-ES" sz="1400" i="0">
                          <a:latin typeface="Cambria Math" panose="02040503050406030204" pitchFamily="18" charset="0"/>
                        </a:rPr>
                        <m:t>=</m:t>
                      </m:r>
                      <m:f>
                        <m:fPr>
                          <m:ctrlPr>
                            <a:rPr lang="es-ES" sz="1400" i="1">
                              <a:latin typeface="Cambria Math" panose="02040503050406030204" pitchFamily="18" charset="0"/>
                            </a:rPr>
                          </m:ctrlPr>
                        </m:fPr>
                        <m:num>
                          <m:r>
                            <m:rPr>
                              <m:sty m:val="p"/>
                            </m:rPr>
                            <a:rPr lang="es-ES" sz="1400" i="0">
                              <a:latin typeface="Cambria Math" panose="02040503050406030204" pitchFamily="18" charset="0"/>
                            </a:rPr>
                            <m:t>M</m:t>
                          </m:r>
                          <m:r>
                            <a:rPr lang="es-ES" sz="1400" i="0">
                              <a:latin typeface="Cambria Math" panose="02040503050406030204" pitchFamily="18" charset="0"/>
                            </a:rPr>
                            <m:t>∗</m:t>
                          </m:r>
                          <m:r>
                            <m:rPr>
                              <m:sty m:val="p"/>
                            </m:rPr>
                            <a:rPr lang="es-ES" sz="1400" i="0">
                              <a:latin typeface="Cambria Math" panose="02040503050406030204" pitchFamily="18" charset="0"/>
                            </a:rPr>
                            <m:t>c</m:t>
                          </m:r>
                        </m:num>
                        <m:den>
                          <m:r>
                            <m:rPr>
                              <m:sty m:val="p"/>
                            </m:rPr>
                            <a:rPr lang="es-ES" sz="1400" i="0">
                              <a:latin typeface="Cambria Math" panose="02040503050406030204" pitchFamily="18" charset="0"/>
                            </a:rPr>
                            <m:t>Y</m:t>
                          </m:r>
                        </m:den>
                      </m:f>
                    </m:oMath>
                  </m:oMathPara>
                </a14:m>
                <a:endParaRPr lang="es-ES" sz="1400" dirty="0"/>
              </a:p>
            </p:txBody>
          </p:sp>
        </mc:Choice>
        <mc:Fallback xmlns="">
          <p:sp>
            <p:nvSpPr>
              <p:cNvPr id="28674" name="Rectángulo 28673"/>
              <p:cNvSpPr>
                <a:spLocks noRot="1" noChangeAspect="1" noMove="1" noResize="1" noEditPoints="1" noAdjustHandles="1" noChangeArrowheads="1" noChangeShapeType="1" noTextEdit="1"/>
              </p:cNvSpPr>
              <p:nvPr/>
            </p:nvSpPr>
            <p:spPr>
              <a:xfrm>
                <a:off x="8312544" y="3670511"/>
                <a:ext cx="952504" cy="494238"/>
              </a:xfrm>
              <a:prstGeom prst="rect">
                <a:avLst/>
              </a:prstGeom>
              <a:blipFill rotWithShape="0">
                <a:blip r:embed="rId15"/>
                <a:stretch>
                  <a:fillRect b="-246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675" name="Rectángulo 28674"/>
              <p:cNvSpPr/>
              <p:nvPr/>
            </p:nvSpPr>
            <p:spPr>
              <a:xfrm>
                <a:off x="9402524" y="3659033"/>
                <a:ext cx="732700" cy="5057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1400">
                          <a:latin typeface="Cambria Math" panose="02040503050406030204" pitchFamily="18" charset="0"/>
                        </a:rPr>
                        <m:t>n</m:t>
                      </m:r>
                      <m:r>
                        <a:rPr lang="es-ES" sz="1400" i="0">
                          <a:latin typeface="Cambria Math" panose="02040503050406030204" pitchFamily="18" charset="0"/>
                        </a:rPr>
                        <m:t>=</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S</m:t>
                              </m:r>
                            </m:e>
                            <m:sub>
                              <m:r>
                                <m:rPr>
                                  <m:sty m:val="p"/>
                                </m:rPr>
                                <a:rPr lang="es-ES" sz="1400" i="0">
                                  <a:latin typeface="Cambria Math" panose="02040503050406030204" pitchFamily="18" charset="0"/>
                                </a:rPr>
                                <m:t>y</m:t>
                              </m:r>
                            </m:sub>
                          </m:sSub>
                        </m:num>
                        <m:den>
                          <m:r>
                            <m:rPr>
                              <m:sty m:val="p"/>
                            </m:rPr>
                            <a:rPr lang="es-ES" sz="1400" i="0">
                              <a:latin typeface="Cambria Math" panose="02040503050406030204" pitchFamily="18" charset="0"/>
                            </a:rPr>
                            <m:t>σ</m:t>
                          </m:r>
                        </m:den>
                      </m:f>
                    </m:oMath>
                  </m:oMathPara>
                </a14:m>
                <a:endParaRPr lang="es-ES" sz="1400" dirty="0"/>
              </a:p>
            </p:txBody>
          </p:sp>
        </mc:Choice>
        <mc:Fallback xmlns="">
          <p:sp>
            <p:nvSpPr>
              <p:cNvPr id="28675" name="Rectángulo 28674"/>
              <p:cNvSpPr>
                <a:spLocks noRot="1" noChangeAspect="1" noMove="1" noResize="1" noEditPoints="1" noAdjustHandles="1" noChangeArrowheads="1" noChangeShapeType="1" noTextEdit="1"/>
              </p:cNvSpPr>
              <p:nvPr/>
            </p:nvSpPr>
            <p:spPr>
              <a:xfrm>
                <a:off x="9402524" y="3659033"/>
                <a:ext cx="732700" cy="505716"/>
              </a:xfrm>
              <a:prstGeom prst="rect">
                <a:avLst/>
              </a:prstGeom>
              <a:blipFill rotWithShape="0">
                <a:blip r:embed="rId1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676" name="Rectángulo 28675"/>
              <p:cNvSpPr/>
              <p:nvPr/>
            </p:nvSpPr>
            <p:spPr>
              <a:xfrm>
                <a:off x="10201957" y="3521279"/>
                <a:ext cx="1300997" cy="825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m:rPr>
                              <m:sty m:val="p"/>
                            </m:rPr>
                            <a:rPr lang="es-ES" sz="1400">
                              <a:latin typeface="Cambria Math" panose="02040503050406030204" pitchFamily="18" charset="0"/>
                            </a:rPr>
                            <m:t>S</m:t>
                          </m:r>
                        </m:e>
                        <m:sub>
                          <m:r>
                            <m:rPr>
                              <m:sty m:val="p"/>
                            </m:rPr>
                            <a:rPr lang="es-ES" sz="1400" i="0">
                              <a:latin typeface="Cambria Math" panose="02040503050406030204" pitchFamily="18" charset="0"/>
                            </a:rPr>
                            <m:t>y</m:t>
                          </m:r>
                        </m:sub>
                      </m:sSub>
                      <m:r>
                        <a:rPr lang="es-ES" sz="1400" i="0">
                          <a:latin typeface="Cambria Math" panose="02040503050406030204" pitchFamily="18" charset="0"/>
                        </a:rPr>
                        <m:t>=</m:t>
                      </m:r>
                      <m:f>
                        <m:fPr>
                          <m:ctrlPr>
                            <a:rPr lang="es-ES" sz="1400" i="1">
                              <a:latin typeface="Cambria Math" panose="02040503050406030204" pitchFamily="18" charset="0"/>
                            </a:rPr>
                          </m:ctrlPr>
                        </m:fPr>
                        <m:num>
                          <m:r>
                            <m:rPr>
                              <m:sty m:val="p"/>
                            </m:rPr>
                            <a:rPr lang="es-ES" sz="1400" i="0">
                              <a:latin typeface="Cambria Math" panose="02040503050406030204" pitchFamily="18" charset="0"/>
                            </a:rPr>
                            <m:t>n</m:t>
                          </m:r>
                          <m:r>
                            <a:rPr lang="es-ES" sz="1400" i="0">
                              <a:latin typeface="Cambria Math" panose="02040503050406030204" pitchFamily="18" charset="0"/>
                            </a:rPr>
                            <m:t>∗</m:t>
                          </m:r>
                          <m:r>
                            <m:rPr>
                              <m:sty m:val="p"/>
                            </m:rPr>
                            <a:rPr lang="es-ES" sz="1400" i="0">
                              <a:latin typeface="Cambria Math" panose="02040503050406030204" pitchFamily="18" charset="0"/>
                            </a:rPr>
                            <m:t>M</m:t>
                          </m:r>
                          <m:r>
                            <a:rPr lang="es-ES" sz="1400" i="0">
                              <a:latin typeface="Cambria Math" panose="02040503050406030204" pitchFamily="18" charset="0"/>
                            </a:rPr>
                            <m:t>∗</m:t>
                          </m:r>
                          <m:f>
                            <m:fPr>
                              <m:ctrlPr>
                                <a:rPr lang="es-ES" sz="1400" i="1">
                                  <a:latin typeface="Cambria Math" panose="02040503050406030204" pitchFamily="18" charset="0"/>
                                </a:rPr>
                              </m:ctrlPr>
                            </m:fPr>
                            <m:num>
                              <m:r>
                                <m:rPr>
                                  <m:sty m:val="p"/>
                                </m:rPr>
                                <a:rPr lang="es-ES" sz="1400" i="0">
                                  <a:latin typeface="Cambria Math" panose="02040503050406030204" pitchFamily="18" charset="0"/>
                                </a:rPr>
                                <m:t>t</m:t>
                              </m:r>
                            </m:num>
                            <m:den>
                              <m:r>
                                <a:rPr lang="es-ES" sz="1400" i="0">
                                  <a:latin typeface="Cambria Math" panose="02040503050406030204" pitchFamily="18" charset="0"/>
                                </a:rPr>
                                <m:t>2</m:t>
                              </m:r>
                            </m:den>
                          </m:f>
                        </m:num>
                        <m:den>
                          <m:r>
                            <m:rPr>
                              <m:sty m:val="p"/>
                            </m:rPr>
                            <a:rPr lang="es-ES" sz="1400" i="0">
                              <a:latin typeface="Cambria Math" panose="02040503050406030204" pitchFamily="18" charset="0"/>
                            </a:rPr>
                            <m:t>w</m:t>
                          </m:r>
                          <m:r>
                            <a:rPr lang="es-ES" sz="1400" i="0">
                              <a:latin typeface="Cambria Math" panose="02040503050406030204" pitchFamily="18" charset="0"/>
                            </a:rPr>
                            <m:t>∗</m:t>
                          </m:r>
                          <m:f>
                            <m:fPr>
                              <m:ctrlPr>
                                <a:rPr lang="es-ES" sz="1400" i="1">
                                  <a:latin typeface="Cambria Math" panose="02040503050406030204" pitchFamily="18" charset="0"/>
                                </a:rPr>
                              </m:ctrlPr>
                            </m:fPr>
                            <m:num>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t</m:t>
                                  </m:r>
                                </m:e>
                                <m:sup>
                                  <m:r>
                                    <a:rPr lang="es-ES" sz="1400" i="0">
                                      <a:latin typeface="Cambria Math" panose="02040503050406030204" pitchFamily="18" charset="0"/>
                                    </a:rPr>
                                    <m:t>3</m:t>
                                  </m:r>
                                </m:sup>
                              </m:sSup>
                            </m:num>
                            <m:den>
                              <m:r>
                                <a:rPr lang="es-ES" sz="1400" i="0">
                                  <a:latin typeface="Cambria Math" panose="02040503050406030204" pitchFamily="18" charset="0"/>
                                </a:rPr>
                                <m:t>12</m:t>
                              </m:r>
                            </m:den>
                          </m:f>
                        </m:den>
                      </m:f>
                    </m:oMath>
                  </m:oMathPara>
                </a14:m>
                <a:endParaRPr lang="es-ES" sz="1400" dirty="0"/>
              </a:p>
            </p:txBody>
          </p:sp>
        </mc:Choice>
        <mc:Fallback xmlns="">
          <p:sp>
            <p:nvSpPr>
              <p:cNvPr id="28676" name="Rectángulo 28675"/>
              <p:cNvSpPr>
                <a:spLocks noRot="1" noChangeAspect="1" noMove="1" noResize="1" noEditPoints="1" noAdjustHandles="1" noChangeArrowheads="1" noChangeShapeType="1" noTextEdit="1"/>
              </p:cNvSpPr>
              <p:nvPr/>
            </p:nvSpPr>
            <p:spPr>
              <a:xfrm>
                <a:off x="10201957" y="3521279"/>
                <a:ext cx="1300997" cy="825803"/>
              </a:xfrm>
              <a:prstGeom prst="rect">
                <a:avLst/>
              </a:prstGeom>
              <a:blipFill rotWithShape="0">
                <a:blip r:embed="rId1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679" name="Rectángulo 28678"/>
              <p:cNvSpPr/>
              <p:nvPr/>
            </p:nvSpPr>
            <p:spPr>
              <a:xfrm>
                <a:off x="8312544" y="4396364"/>
                <a:ext cx="1135696" cy="7288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1400">
                          <a:latin typeface="Cambria Math" panose="02040503050406030204" pitchFamily="18" charset="0"/>
                        </a:rPr>
                        <m:t>t</m:t>
                      </m:r>
                      <m:r>
                        <a:rPr lang="es-ES" sz="1400" i="0">
                          <a:latin typeface="Cambria Math" panose="02040503050406030204" pitchFamily="18" charset="0"/>
                        </a:rPr>
                        <m:t>=</m:t>
                      </m:r>
                      <m:rad>
                        <m:radPr>
                          <m:degHide m:val="on"/>
                          <m:ctrlPr>
                            <a:rPr lang="es-ES" sz="1400" i="1">
                              <a:latin typeface="Cambria Math" panose="02040503050406030204" pitchFamily="18" charset="0"/>
                            </a:rPr>
                          </m:ctrlPr>
                        </m:radPr>
                        <m:deg/>
                        <m:e>
                          <m:f>
                            <m:fPr>
                              <m:ctrlPr>
                                <a:rPr lang="es-ES" sz="1400" i="1">
                                  <a:latin typeface="Cambria Math" panose="02040503050406030204" pitchFamily="18" charset="0"/>
                                </a:rPr>
                              </m:ctrlPr>
                            </m:fPr>
                            <m:num>
                              <m:r>
                                <a:rPr lang="es-ES" sz="1400" i="0">
                                  <a:latin typeface="Cambria Math" panose="02040503050406030204" pitchFamily="18" charset="0"/>
                                </a:rPr>
                                <m:t>6</m:t>
                              </m:r>
                              <m:r>
                                <m:rPr>
                                  <m:sty m:val="p"/>
                                </m:rPr>
                                <a:rPr lang="es-ES" sz="1400" i="0">
                                  <a:latin typeface="Cambria Math" panose="02040503050406030204" pitchFamily="18" charset="0"/>
                                </a:rPr>
                                <m:t>nM</m:t>
                              </m:r>
                            </m:num>
                            <m:den>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S</m:t>
                                  </m:r>
                                </m:e>
                                <m:sub>
                                  <m:r>
                                    <m:rPr>
                                      <m:sty m:val="p"/>
                                    </m:rPr>
                                    <a:rPr lang="es-ES" sz="1400" i="0">
                                      <a:latin typeface="Cambria Math" panose="02040503050406030204" pitchFamily="18" charset="0"/>
                                    </a:rPr>
                                    <m:t>y</m:t>
                                  </m:r>
                                </m:sub>
                              </m:sSub>
                              <m:r>
                                <a:rPr lang="es-ES" sz="1400" i="0">
                                  <a:latin typeface="Cambria Math" panose="02040503050406030204" pitchFamily="18" charset="0"/>
                                </a:rPr>
                                <m:t>∗</m:t>
                              </m:r>
                              <m:r>
                                <m:rPr>
                                  <m:sty m:val="p"/>
                                </m:rPr>
                                <a:rPr lang="es-ES" sz="1400" i="0">
                                  <a:latin typeface="Cambria Math" panose="02040503050406030204" pitchFamily="18" charset="0"/>
                                </a:rPr>
                                <m:t>w</m:t>
                              </m:r>
                            </m:den>
                          </m:f>
                        </m:e>
                      </m:rad>
                    </m:oMath>
                  </m:oMathPara>
                </a14:m>
                <a:endParaRPr lang="es-ES" sz="1400" dirty="0"/>
              </a:p>
            </p:txBody>
          </p:sp>
        </mc:Choice>
        <mc:Fallback xmlns="">
          <p:sp>
            <p:nvSpPr>
              <p:cNvPr id="28679" name="Rectángulo 28678"/>
              <p:cNvSpPr>
                <a:spLocks noRot="1" noChangeAspect="1" noMove="1" noResize="1" noEditPoints="1" noAdjustHandles="1" noChangeArrowheads="1" noChangeShapeType="1" noTextEdit="1"/>
              </p:cNvSpPr>
              <p:nvPr/>
            </p:nvSpPr>
            <p:spPr>
              <a:xfrm>
                <a:off x="8312544" y="4396364"/>
                <a:ext cx="1135696" cy="728854"/>
              </a:xfrm>
              <a:prstGeom prst="rect">
                <a:avLst/>
              </a:prstGeom>
              <a:blipFill rotWithShape="0">
                <a:blip r:embed="rId18"/>
                <a:stretch>
                  <a:fillRect/>
                </a:stretch>
              </a:blipFill>
            </p:spPr>
            <p:txBody>
              <a:bodyPr/>
              <a:lstStyle/>
              <a:p>
                <a:r>
                  <a:rPr lang="es-ES">
                    <a:noFill/>
                  </a:rPr>
                  <a:t> </a:t>
                </a:r>
              </a:p>
            </p:txBody>
          </p:sp>
        </mc:Fallback>
      </mc:AlternateContent>
      <p:pic>
        <p:nvPicPr>
          <p:cNvPr id="41" name="Imagen 40"/>
          <p:cNvPicPr/>
          <p:nvPr/>
        </p:nvPicPr>
        <p:blipFill rotWithShape="1">
          <a:blip r:embed="rId19"/>
          <a:srcRect l="1325" t="8356" r="4842" b="5786"/>
          <a:stretch/>
        </p:blipFill>
        <p:spPr bwMode="auto">
          <a:xfrm>
            <a:off x="449507" y="4736157"/>
            <a:ext cx="4048125" cy="1619250"/>
          </a:xfrm>
          <a:prstGeom prst="rect">
            <a:avLst/>
          </a:prstGeom>
          <a:ln w="12700">
            <a:solidFill>
              <a:schemeClr val="tx1"/>
            </a:solid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28680" name="Rectángulo 28679"/>
              <p:cNvSpPr/>
              <p:nvPr/>
            </p:nvSpPr>
            <p:spPr>
              <a:xfrm>
                <a:off x="7883011" y="5234761"/>
                <a:ext cx="3788025" cy="1002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S" sz="1400" i="1">
                              <a:latin typeface="Cambria Math" panose="02040503050406030204" pitchFamily="18" charset="0"/>
                            </a:rPr>
                          </m:ctrlPr>
                        </m:dPr>
                        <m:e>
                          <m:r>
                            <m:rPr>
                              <m:sty m:val="p"/>
                            </m:rPr>
                            <a:rPr lang="es-ES" sz="1400">
                              <a:latin typeface="Cambria Math" panose="02040503050406030204" pitchFamily="18" charset="0"/>
                            </a:rPr>
                            <m:t>t</m:t>
                          </m:r>
                          <m:r>
                            <a:rPr lang="es-ES" sz="1400" i="0">
                              <a:latin typeface="Cambria Math" panose="02040503050406030204" pitchFamily="18" charset="0"/>
                            </a:rPr>
                            <m:t>=</m:t>
                          </m:r>
                          <m:rad>
                            <m:radPr>
                              <m:degHide m:val="on"/>
                              <m:ctrlPr>
                                <a:rPr lang="es-ES" sz="1400" i="1">
                                  <a:latin typeface="Cambria Math" panose="02040503050406030204" pitchFamily="18" charset="0"/>
                                </a:rPr>
                              </m:ctrlPr>
                            </m:radPr>
                            <m:deg/>
                            <m:e>
                              <m:f>
                                <m:fPr>
                                  <m:ctrlPr>
                                    <a:rPr lang="es-ES" sz="1400" i="1">
                                      <a:latin typeface="Cambria Math" panose="02040503050406030204" pitchFamily="18" charset="0"/>
                                    </a:rPr>
                                  </m:ctrlPr>
                                </m:fPr>
                                <m:num>
                                  <m:d>
                                    <m:dPr>
                                      <m:begChr m:val=""/>
                                      <m:endChr m:val="]"/>
                                      <m:ctrlPr>
                                        <a:rPr lang="es-ES" sz="1400" i="1">
                                          <a:latin typeface="Cambria Math" panose="02040503050406030204" pitchFamily="18" charset="0"/>
                                        </a:rPr>
                                      </m:ctrlPr>
                                    </m:dPr>
                                    <m:e>
                                      <m:r>
                                        <a:rPr lang="es-ES" sz="1400" i="0">
                                          <a:latin typeface="Cambria Math" panose="02040503050406030204" pitchFamily="18" charset="0"/>
                                        </a:rPr>
                                        <m:t>6∗2∗0.3∗</m:t>
                                      </m:r>
                                      <m:sSup>
                                        <m:sSupPr>
                                          <m:ctrlPr>
                                            <a:rPr lang="es-ES" sz="1400" i="1">
                                              <a:latin typeface="Cambria Math" panose="02040503050406030204" pitchFamily="18" charset="0"/>
                                            </a:rPr>
                                          </m:ctrlPr>
                                        </m:sSupPr>
                                        <m:e>
                                          <m:r>
                                            <a:rPr lang="es-ES" sz="1400" i="0">
                                              <a:latin typeface="Cambria Math" panose="02040503050406030204" pitchFamily="18" charset="0"/>
                                            </a:rPr>
                                            <m:t>10</m:t>
                                          </m:r>
                                        </m:e>
                                        <m:sup>
                                          <m:r>
                                            <a:rPr lang="es-ES" sz="1400" i="0">
                                              <a:latin typeface="Cambria Math" panose="02040503050406030204" pitchFamily="18" charset="0"/>
                                            </a:rPr>
                                            <m:t>−3</m:t>
                                          </m:r>
                                        </m:sup>
                                      </m:sSup>
                                      <m:r>
                                        <a:rPr lang="es-ES" sz="1400" i="0">
                                          <a:latin typeface="Cambria Math" panose="02040503050406030204" pitchFamily="18" charset="0"/>
                                        </a:rPr>
                                        <m:t>[</m:t>
                                      </m:r>
                                      <m:r>
                                        <m:rPr>
                                          <m:sty m:val="p"/>
                                        </m:rPr>
                                        <a:rPr lang="es-ES" sz="1400" i="0">
                                          <a:latin typeface="Cambria Math" panose="02040503050406030204" pitchFamily="18" charset="0"/>
                                        </a:rPr>
                                        <m:t>Nm</m:t>
                                      </m:r>
                                    </m:e>
                                  </m:d>
                                </m:num>
                                <m:den>
                                  <m:d>
                                    <m:dPr>
                                      <m:begChr m:val=""/>
                                      <m:endChr m:val="]"/>
                                      <m:ctrlPr>
                                        <a:rPr lang="es-ES" sz="1400" i="1">
                                          <a:latin typeface="Cambria Math" panose="02040503050406030204" pitchFamily="18" charset="0"/>
                                        </a:rPr>
                                      </m:ctrlPr>
                                    </m:dPr>
                                    <m:e>
                                      <m:r>
                                        <a:rPr lang="es-ES" sz="1400" i="0">
                                          <a:latin typeface="Cambria Math" panose="02040503050406030204" pitchFamily="18" charset="0"/>
                                        </a:rPr>
                                        <m:t>241∗</m:t>
                                      </m:r>
                                      <m:sSup>
                                        <m:sSupPr>
                                          <m:ctrlPr>
                                            <a:rPr lang="es-ES" sz="1400" i="1">
                                              <a:latin typeface="Cambria Math" panose="02040503050406030204" pitchFamily="18" charset="0"/>
                                            </a:rPr>
                                          </m:ctrlPr>
                                        </m:sSupPr>
                                        <m:e>
                                          <m:r>
                                            <a:rPr lang="es-ES" sz="1400" i="0">
                                              <a:latin typeface="Cambria Math" panose="02040503050406030204" pitchFamily="18" charset="0"/>
                                            </a:rPr>
                                            <m:t>10</m:t>
                                          </m:r>
                                        </m:e>
                                        <m:sup>
                                          <m:r>
                                            <a:rPr lang="es-ES" sz="1400" i="0">
                                              <a:latin typeface="Cambria Math" panose="02040503050406030204" pitchFamily="18" charset="0"/>
                                            </a:rPr>
                                            <m:t>6</m:t>
                                          </m:r>
                                        </m:sup>
                                      </m:sSup>
                                      <m:r>
                                        <a:rPr lang="es-ES" sz="1400" i="0">
                                          <a:latin typeface="Cambria Math" panose="02040503050406030204" pitchFamily="18" charset="0"/>
                                        </a:rPr>
                                        <m:t> </m:t>
                                      </m:r>
                                      <m:d>
                                        <m:dPr>
                                          <m:begChr m:val="["/>
                                          <m:endChr m:val="]"/>
                                          <m:ctrlPr>
                                            <a:rPr lang="es-ES" sz="1400" i="1">
                                              <a:latin typeface="Cambria Math" panose="02040503050406030204" pitchFamily="18" charset="0"/>
                                            </a:rPr>
                                          </m:ctrlPr>
                                        </m:dPr>
                                        <m:e>
                                          <m:f>
                                            <m:fPr>
                                              <m:ctrlPr>
                                                <a:rPr lang="es-ES" sz="1400" i="1">
                                                  <a:latin typeface="Cambria Math" panose="02040503050406030204" pitchFamily="18" charset="0"/>
                                                </a:rPr>
                                              </m:ctrlPr>
                                            </m:fPr>
                                            <m:num>
                                              <m:r>
                                                <m:rPr>
                                                  <m:sty m:val="p"/>
                                                </m:rPr>
                                                <a:rPr lang="es-ES" sz="1400" i="0">
                                                  <a:latin typeface="Cambria Math" panose="02040503050406030204" pitchFamily="18" charset="0"/>
                                                </a:rPr>
                                                <m:t>N</m:t>
                                              </m:r>
                                            </m:num>
                                            <m:den>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m</m:t>
                                                  </m:r>
                                                </m:e>
                                                <m:sup>
                                                  <m:r>
                                                    <a:rPr lang="es-ES" sz="1400" i="0">
                                                      <a:latin typeface="Cambria Math" panose="02040503050406030204" pitchFamily="18" charset="0"/>
                                                    </a:rPr>
                                                    <m:t>2</m:t>
                                                  </m:r>
                                                </m:sup>
                                              </m:sSup>
                                            </m:den>
                                          </m:f>
                                        </m:e>
                                      </m:d>
                                      <m:r>
                                        <a:rPr lang="es-ES" sz="1400" i="0">
                                          <a:latin typeface="Cambria Math" panose="02040503050406030204" pitchFamily="18" charset="0"/>
                                        </a:rPr>
                                        <m:t>∗0.0202 [</m:t>
                                      </m:r>
                                      <m:r>
                                        <m:rPr>
                                          <m:sty m:val="p"/>
                                        </m:rPr>
                                        <a:rPr lang="es-ES" sz="1400" i="0">
                                          <a:latin typeface="Cambria Math" panose="02040503050406030204" pitchFamily="18" charset="0"/>
                                        </a:rPr>
                                        <m:t>m</m:t>
                                      </m:r>
                                    </m:e>
                                  </m:d>
                                </m:den>
                              </m:f>
                            </m:e>
                          </m:rad>
                          <m:r>
                            <a:rPr lang="es-ES" sz="1400" i="0">
                              <a:latin typeface="Cambria Math" panose="02040503050406030204" pitchFamily="18" charset="0"/>
                            </a:rPr>
                            <m:t>=0.3 [</m:t>
                          </m:r>
                          <m:r>
                            <m:rPr>
                              <m:sty m:val="p"/>
                            </m:rPr>
                            <a:rPr lang="es-ES" sz="1400" i="0">
                              <a:latin typeface="Cambria Math" panose="02040503050406030204" pitchFamily="18" charset="0"/>
                            </a:rPr>
                            <m:t>mm</m:t>
                          </m:r>
                        </m:e>
                      </m:d>
                    </m:oMath>
                  </m:oMathPara>
                </a14:m>
                <a:endParaRPr lang="es-ES" sz="1400" dirty="0"/>
              </a:p>
            </p:txBody>
          </p:sp>
        </mc:Choice>
        <mc:Fallback xmlns="">
          <p:sp>
            <p:nvSpPr>
              <p:cNvPr id="28680" name="Rectángulo 28679"/>
              <p:cNvSpPr>
                <a:spLocks noRot="1" noChangeAspect="1" noMove="1" noResize="1" noEditPoints="1" noAdjustHandles="1" noChangeArrowheads="1" noChangeShapeType="1" noTextEdit="1"/>
              </p:cNvSpPr>
              <p:nvPr/>
            </p:nvSpPr>
            <p:spPr>
              <a:xfrm>
                <a:off x="7883011" y="5234761"/>
                <a:ext cx="3788025" cy="1002582"/>
              </a:xfrm>
              <a:prstGeom prst="rect">
                <a:avLst/>
              </a:prstGeom>
              <a:blipFill rotWithShape="0">
                <a:blip r:embed="rId20"/>
                <a:stretch>
                  <a:fillRect/>
                </a:stretch>
              </a:blipFill>
            </p:spPr>
            <p:txBody>
              <a:bodyPr/>
              <a:lstStyle/>
              <a:p>
                <a:r>
                  <a:rPr lang="es-ES">
                    <a:noFill/>
                  </a:rPr>
                  <a:t> </a:t>
                </a:r>
              </a:p>
            </p:txBody>
          </p:sp>
        </mc:Fallback>
      </mc:AlternateContent>
      <p:pic>
        <p:nvPicPr>
          <p:cNvPr id="43" name="Imagen 42"/>
          <p:cNvPicPr/>
          <p:nvPr/>
        </p:nvPicPr>
        <p:blipFill rotWithShape="1">
          <a:blip r:embed="rId21"/>
          <a:srcRect l="8743" t="10042" r="16394" b="4603"/>
          <a:stretch/>
        </p:blipFill>
        <p:spPr bwMode="auto">
          <a:xfrm>
            <a:off x="4734323" y="2326360"/>
            <a:ext cx="2439194" cy="1069789"/>
          </a:xfrm>
          <a:prstGeom prst="rect">
            <a:avLst/>
          </a:prstGeom>
          <a:ln w="127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338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205933" y="504056"/>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2279576" y="188641"/>
            <a:ext cx="7772400" cy="1470025"/>
          </a:xfrm>
          <a:prstGeom prst="rect">
            <a:avLst/>
          </a:prstGeom>
        </p:spPr>
        <p:txBody>
          <a:bodyPr vert="horz" lIns="91440" tIns="45720" rIns="91440" bIns="45720" rtlCol="0" anchor="ctr">
            <a:normAutofit/>
          </a:bodyPr>
          <a:lstStyle/>
          <a:p>
            <a:pPr algn="ctr">
              <a:spcBef>
                <a:spcPct val="0"/>
              </a:spcBef>
              <a:defRPr/>
            </a:pPr>
            <a:endParaRPr lang="es-EC" sz="2800" b="1" dirty="0">
              <a:latin typeface="+mj-lt"/>
              <a:ea typeface="+mj-ea"/>
              <a:cs typeface="+mj-cs"/>
            </a:endParaRPr>
          </a:p>
        </p:txBody>
      </p:sp>
      <p:sp>
        <p:nvSpPr>
          <p:cNvPr id="7" name="Rectangle 5"/>
          <p:cNvSpPr>
            <a:spLocks noChangeArrowheads="1"/>
          </p:cNvSpPr>
          <p:nvPr/>
        </p:nvSpPr>
        <p:spPr bwMode="auto">
          <a:xfrm>
            <a:off x="3928211" y="347708"/>
            <a:ext cx="3966538" cy="1282362"/>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eaLnBrk="0" fontAlgn="base" hangingPunct="0">
              <a:spcBef>
                <a:spcPct val="0"/>
              </a:spcBef>
              <a:spcAft>
                <a:spcPct val="0"/>
              </a:spcAft>
            </a:pPr>
            <a:endParaRPr lang="es-EC" b="1" dirty="0" bmk="">
              <a:ea typeface="Times New Roman" pitchFamily="18" charset="0"/>
              <a:cs typeface="Times New Roman" pitchFamily="18" charset="0"/>
            </a:endParaRPr>
          </a:p>
          <a:p>
            <a:pPr algn="just" eaLnBrk="0" fontAlgn="base" hangingPunct="0">
              <a:spcBef>
                <a:spcPct val="0"/>
              </a:spcBef>
              <a:spcAft>
                <a:spcPct val="0"/>
              </a:spcAft>
            </a:pPr>
            <a:r>
              <a:rPr lang="es-EC" b="1" dirty="0" smtClean="0" bmk="">
                <a:ea typeface="Times New Roman" pitchFamily="18" charset="0"/>
                <a:cs typeface="Times New Roman" pitchFamily="18" charset="0"/>
              </a:rPr>
              <a:t>DISEÑO DE LAS LÍNEAS DE CONEXIÓN</a:t>
            </a:r>
            <a:endParaRPr lang="es-EC" b="1" dirty="0" bmk="">
              <a:ea typeface="Times New Roman" pitchFamily="18" charset="0"/>
              <a:cs typeface="Times New Roman" pitchFamily="18" charset="0"/>
            </a:endParaRPr>
          </a:p>
          <a:p>
            <a:pPr algn="just" eaLnBrk="0" fontAlgn="base" hangingPunct="0">
              <a:spcBef>
                <a:spcPct val="0"/>
              </a:spcBef>
              <a:spcAft>
                <a:spcPct val="0"/>
              </a:spcAft>
            </a:pPr>
            <a:endParaRPr lang="es-EC" b="1" dirty="0" bmk="">
              <a:ea typeface="Times New Roman" pitchFamily="18" charset="0"/>
              <a:cs typeface="Times New Roman" pitchFamily="18" charset="0"/>
            </a:endParaRPr>
          </a:p>
          <a:p>
            <a:pPr eaLnBrk="0" fontAlgn="base" hangingPunct="0">
              <a:spcBef>
                <a:spcPct val="0"/>
              </a:spcBef>
              <a:spcAft>
                <a:spcPct val="0"/>
              </a:spcAft>
            </a:pPr>
            <a:endParaRPr lang="es-EC" dirty="0">
              <a:latin typeface="Arial" pitchFamily="34" charset="0"/>
              <a:cs typeface="Arial" pitchFamily="34" charset="0"/>
            </a:endParaRPr>
          </a:p>
        </p:txBody>
      </p:sp>
      <p:pic>
        <p:nvPicPr>
          <p:cNvPr id="9" name="Imagen 8"/>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7212257" y="1076474"/>
            <a:ext cx="4134030" cy="5517509"/>
          </a:xfrm>
          <a:prstGeom prst="rect">
            <a:avLst/>
          </a:prstGeom>
        </p:spPr>
      </p:pic>
      <p:sp>
        <p:nvSpPr>
          <p:cNvPr id="2" name="CuadroTexto 1"/>
          <p:cNvSpPr txBox="1"/>
          <p:nvPr/>
        </p:nvSpPr>
        <p:spPr>
          <a:xfrm>
            <a:off x="1378039" y="1481070"/>
            <a:ext cx="3016147" cy="307777"/>
          </a:xfrm>
          <a:prstGeom prst="rect">
            <a:avLst/>
          </a:prstGeom>
          <a:noFill/>
        </p:spPr>
        <p:txBody>
          <a:bodyPr wrap="none" rtlCol="0">
            <a:spAutoFit/>
          </a:bodyPr>
          <a:lstStyle/>
          <a:p>
            <a:r>
              <a:rPr lang="es-ES" sz="1400" b="1" dirty="0" smtClean="0"/>
              <a:t>Ejemplo de calculo: Línea 2 de succión</a:t>
            </a:r>
            <a:endParaRPr lang="es-ES" sz="1400" b="1" dirty="0"/>
          </a:p>
        </p:txBody>
      </p:sp>
      <p:sp>
        <p:nvSpPr>
          <p:cNvPr id="3" name="Rectángulo 2"/>
          <p:cNvSpPr/>
          <p:nvPr/>
        </p:nvSpPr>
        <p:spPr>
          <a:xfrm>
            <a:off x="1394486" y="2168616"/>
            <a:ext cx="3020442" cy="307777"/>
          </a:xfrm>
          <a:prstGeom prst="rect">
            <a:avLst/>
          </a:prstGeom>
        </p:spPr>
        <p:txBody>
          <a:bodyPr wrap="none">
            <a:spAutoFit/>
          </a:bodyPr>
          <a:lstStyle/>
          <a:p>
            <a:r>
              <a:rPr lang="es-ES" sz="1400" dirty="0">
                <a:ea typeface="Calibri" panose="020F0502020204030204" pitchFamily="34" charset="0"/>
              </a:rPr>
              <a:t>PVC de desagüe de 1 1/2’’ de diámetro</a:t>
            </a:r>
            <a:endParaRPr lang="es-ES" sz="1400" dirty="0"/>
          </a:p>
        </p:txBody>
      </p:sp>
      <mc:AlternateContent xmlns:mc="http://schemas.openxmlformats.org/markup-compatibility/2006" xmlns:a14="http://schemas.microsoft.com/office/drawing/2010/main">
        <mc:Choice Requires="a14">
          <p:sp>
            <p:nvSpPr>
              <p:cNvPr id="4" name="Rectángulo 3"/>
              <p:cNvSpPr/>
              <p:nvPr/>
            </p:nvSpPr>
            <p:spPr>
              <a:xfrm>
                <a:off x="1191835" y="2640155"/>
                <a:ext cx="1649106" cy="5783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1400">
                          <a:latin typeface="Cambria Math" panose="02040503050406030204" pitchFamily="18" charset="0"/>
                        </a:rPr>
                        <m:t>Q</m:t>
                      </m:r>
                      <m:r>
                        <a:rPr lang="es-ES" sz="1400" i="0">
                          <a:latin typeface="Cambria Math" panose="02040503050406030204" pitchFamily="18" charset="0"/>
                        </a:rPr>
                        <m:t>=0.00004 </m:t>
                      </m:r>
                      <m:d>
                        <m:dPr>
                          <m:begChr m:val="["/>
                          <m:endChr m:val="]"/>
                          <m:ctrlPr>
                            <a:rPr lang="es-ES" sz="1400" i="1">
                              <a:latin typeface="Cambria Math" panose="02040503050406030204" pitchFamily="18" charset="0"/>
                            </a:rPr>
                          </m:ctrlPr>
                        </m:dPr>
                        <m:e>
                          <m:f>
                            <m:fPr>
                              <m:ctrlPr>
                                <a:rPr lang="es-ES" sz="1400" i="1">
                                  <a:latin typeface="Cambria Math" panose="02040503050406030204" pitchFamily="18" charset="0"/>
                                </a:rPr>
                              </m:ctrlPr>
                            </m:fPr>
                            <m:num>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m</m:t>
                                  </m:r>
                                </m:e>
                                <m:sup>
                                  <m:r>
                                    <a:rPr lang="es-ES" sz="1400" i="0">
                                      <a:latin typeface="Cambria Math" panose="02040503050406030204" pitchFamily="18" charset="0"/>
                                    </a:rPr>
                                    <m:t>3</m:t>
                                  </m:r>
                                </m:sup>
                              </m:sSup>
                            </m:num>
                            <m:den>
                              <m:r>
                                <m:rPr>
                                  <m:sty m:val="p"/>
                                </m:rPr>
                                <a:rPr lang="es-ES" sz="1400" i="0">
                                  <a:latin typeface="Cambria Math" panose="02040503050406030204" pitchFamily="18" charset="0"/>
                                </a:rPr>
                                <m:t>s</m:t>
                              </m:r>
                            </m:den>
                          </m:f>
                        </m:e>
                      </m:d>
                    </m:oMath>
                  </m:oMathPara>
                </a14:m>
                <a:endParaRPr lang="es-ES" sz="1400" dirty="0"/>
              </a:p>
            </p:txBody>
          </p:sp>
        </mc:Choice>
        <mc:Fallback xmlns="">
          <p:sp>
            <p:nvSpPr>
              <p:cNvPr id="4" name="Rectángulo 3"/>
              <p:cNvSpPr>
                <a:spLocks noRot="1" noChangeAspect="1" noMove="1" noResize="1" noEditPoints="1" noAdjustHandles="1" noChangeArrowheads="1" noChangeShapeType="1" noTextEdit="1"/>
              </p:cNvSpPr>
              <p:nvPr/>
            </p:nvSpPr>
            <p:spPr>
              <a:xfrm>
                <a:off x="1191835" y="2640155"/>
                <a:ext cx="1649106" cy="578363"/>
              </a:xfrm>
              <a:prstGeom prst="rect">
                <a:avLst/>
              </a:prstGeom>
              <a:blipFill rotWithShape="0">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2928613" y="2346253"/>
                <a:ext cx="3059043" cy="9981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m:rPr>
                              <m:sty m:val="p"/>
                            </m:rPr>
                            <a:rPr lang="es-ES" sz="1400">
                              <a:latin typeface="Cambria Math" panose="02040503050406030204" pitchFamily="18" charset="0"/>
                            </a:rPr>
                            <m:t>V</m:t>
                          </m:r>
                        </m:e>
                        <m:sub>
                          <m:r>
                            <m:rPr>
                              <m:sty m:val="p"/>
                            </m:rPr>
                            <a:rPr lang="es-ES" sz="1400" i="0">
                              <a:latin typeface="Cambria Math" panose="02040503050406030204" pitchFamily="18" charset="0"/>
                            </a:rPr>
                            <m:t>s</m:t>
                          </m:r>
                        </m:sub>
                      </m:sSub>
                      <m:r>
                        <a:rPr lang="es-ES" sz="1400" i="0">
                          <a:latin typeface="Cambria Math" panose="02040503050406030204" pitchFamily="18" charset="0"/>
                        </a:rPr>
                        <m:t>=</m:t>
                      </m:r>
                      <m:f>
                        <m:fPr>
                          <m:ctrlPr>
                            <a:rPr lang="es-ES" sz="1400" i="1">
                              <a:latin typeface="Cambria Math" panose="02040503050406030204" pitchFamily="18" charset="0"/>
                            </a:rPr>
                          </m:ctrlPr>
                        </m:fPr>
                        <m:num>
                          <m:r>
                            <m:rPr>
                              <m:sty m:val="p"/>
                            </m:rPr>
                            <a:rPr lang="es-ES" sz="1400" i="0">
                              <a:latin typeface="Cambria Math" panose="02040503050406030204" pitchFamily="18" charset="0"/>
                            </a:rPr>
                            <m:t>Q</m:t>
                          </m:r>
                        </m:num>
                        <m:den>
                          <m:r>
                            <m:rPr>
                              <m:sty m:val="p"/>
                            </m:rPr>
                            <a:rPr lang="es-ES" sz="1400" i="0">
                              <a:latin typeface="Cambria Math" panose="02040503050406030204" pitchFamily="18" charset="0"/>
                            </a:rPr>
                            <m:t>A</m:t>
                          </m:r>
                        </m:den>
                      </m:f>
                      <m:r>
                        <a:rPr lang="es-ES" sz="1400" i="0">
                          <a:latin typeface="Cambria Math" panose="02040503050406030204" pitchFamily="18" charset="0"/>
                        </a:rPr>
                        <m:t>=</m:t>
                      </m:r>
                      <m:f>
                        <m:fPr>
                          <m:ctrlPr>
                            <a:rPr lang="es-ES" sz="1400" i="1">
                              <a:latin typeface="Cambria Math" panose="02040503050406030204" pitchFamily="18" charset="0"/>
                            </a:rPr>
                          </m:ctrlPr>
                        </m:fPr>
                        <m:num>
                          <m:r>
                            <a:rPr lang="es-ES" sz="1400" i="0">
                              <a:latin typeface="Cambria Math" panose="02040503050406030204" pitchFamily="18" charset="0"/>
                            </a:rPr>
                            <m:t>40.00 </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m:rPr>
                                      <m:sty m:val="p"/>
                                    </m:rPr>
                                    <a:rPr lang="es-ES" sz="1400" i="0">
                                      <a:latin typeface="Cambria Math" panose="02040503050406030204" pitchFamily="18" charset="0"/>
                                    </a:rPr>
                                    <m:t>c</m:t>
                                  </m:r>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m</m:t>
                                      </m:r>
                                    </m:e>
                                    <m:sup>
                                      <m:r>
                                        <a:rPr lang="es-ES" sz="1400" i="0">
                                          <a:latin typeface="Cambria Math" panose="02040503050406030204" pitchFamily="18" charset="0"/>
                                        </a:rPr>
                                        <m:t>3</m:t>
                                      </m:r>
                                    </m:sup>
                                  </m:sSup>
                                </m:num>
                                <m:den>
                                  <m:r>
                                    <m:rPr>
                                      <m:sty m:val="p"/>
                                    </m:rPr>
                                    <a:rPr lang="es-ES" sz="1400" i="0">
                                      <a:latin typeface="Cambria Math" panose="02040503050406030204" pitchFamily="18" charset="0"/>
                                    </a:rPr>
                                    <m:t>s</m:t>
                                  </m:r>
                                </m:den>
                              </m:f>
                            </m:e>
                          </m:d>
                        </m:num>
                        <m:den>
                          <m:d>
                            <m:dPr>
                              <m:begChr m:val=""/>
                              <m:ctrlPr>
                                <a:rPr lang="es-ES" sz="1400" i="1">
                                  <a:latin typeface="Cambria Math" panose="02040503050406030204" pitchFamily="18" charset="0"/>
                                </a:rPr>
                              </m:ctrlPr>
                            </m:dPr>
                            <m:e>
                              <m:r>
                                <m:rPr>
                                  <m:sty m:val="p"/>
                                </m:rPr>
                                <a:rPr lang="es-ES" sz="1400" i="0">
                                  <a:latin typeface="Cambria Math" panose="02040503050406030204" pitchFamily="18" charset="0"/>
                                </a:rPr>
                                <m:t>π</m:t>
                              </m:r>
                              <m:r>
                                <a:rPr lang="es-ES" sz="1400" i="0">
                                  <a:latin typeface="Cambria Math" panose="02040503050406030204" pitchFamily="18" charset="0"/>
                                </a:rPr>
                                <m:t>∗</m:t>
                              </m:r>
                              <m:f>
                                <m:fPr>
                                  <m:ctrlPr>
                                    <a:rPr lang="es-ES" sz="1400" i="1">
                                      <a:latin typeface="Cambria Math" panose="02040503050406030204" pitchFamily="18" charset="0"/>
                                    </a:rPr>
                                  </m:ctrlPr>
                                </m:fPr>
                                <m:num>
                                  <m:sSup>
                                    <m:sSupPr>
                                      <m:ctrlPr>
                                        <a:rPr lang="es-ES" sz="1400" i="1">
                                          <a:latin typeface="Cambria Math" panose="02040503050406030204" pitchFamily="18" charset="0"/>
                                        </a:rPr>
                                      </m:ctrlPr>
                                    </m:sSupPr>
                                    <m:e>
                                      <m:r>
                                        <a:rPr lang="es-ES" sz="1400" i="0">
                                          <a:latin typeface="Cambria Math" panose="02040503050406030204" pitchFamily="18" charset="0"/>
                                        </a:rPr>
                                        <m:t>3.81</m:t>
                                      </m:r>
                                    </m:e>
                                    <m:sup>
                                      <m:r>
                                        <a:rPr lang="es-ES" sz="1400" i="0">
                                          <a:latin typeface="Cambria Math" panose="02040503050406030204" pitchFamily="18" charset="0"/>
                                        </a:rPr>
                                        <m:t>2</m:t>
                                      </m:r>
                                    </m:sup>
                                  </m:sSup>
                                </m:num>
                                <m:den>
                                  <m:r>
                                    <a:rPr lang="es-ES" sz="1400" i="0">
                                      <a:latin typeface="Cambria Math" panose="02040503050406030204" pitchFamily="18" charset="0"/>
                                    </a:rPr>
                                    <m:t>4</m:t>
                                  </m:r>
                                </m:den>
                              </m:f>
                              <m:r>
                                <a:rPr lang="es-ES" sz="1400" i="0">
                                  <a:latin typeface="Cambria Math" panose="02040503050406030204" pitchFamily="18" charset="0"/>
                                </a:rPr>
                                <m:t> (</m:t>
                              </m:r>
                              <m:r>
                                <m:rPr>
                                  <m:sty m:val="p"/>
                                </m:rPr>
                                <a:rPr lang="es-ES" sz="1400" i="0">
                                  <a:latin typeface="Cambria Math" panose="02040503050406030204" pitchFamily="18" charset="0"/>
                                </a:rPr>
                                <m:t>c</m:t>
                              </m:r>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m</m:t>
                                  </m:r>
                                </m:e>
                                <m:sup>
                                  <m:r>
                                    <a:rPr lang="es-ES" sz="1400" i="0">
                                      <a:latin typeface="Cambria Math" panose="02040503050406030204" pitchFamily="18" charset="0"/>
                                    </a:rPr>
                                    <m:t>2</m:t>
                                  </m:r>
                                </m:sup>
                              </m:sSup>
                            </m:e>
                          </m:d>
                        </m:den>
                      </m:f>
                      <m:r>
                        <a:rPr lang="es-ES" sz="1400" i="0">
                          <a:latin typeface="Cambria Math" panose="02040503050406030204" pitchFamily="18" charset="0"/>
                        </a:rPr>
                        <m:t>=0.035</m:t>
                      </m:r>
                      <m:f>
                        <m:fPr>
                          <m:ctrlPr>
                            <a:rPr lang="es-ES" sz="1400" i="1">
                              <a:latin typeface="Cambria Math" panose="02040503050406030204" pitchFamily="18" charset="0"/>
                            </a:rPr>
                          </m:ctrlPr>
                        </m:fPr>
                        <m:num>
                          <m:r>
                            <m:rPr>
                              <m:sty m:val="p"/>
                            </m:rPr>
                            <a:rPr lang="es-ES" sz="1400" i="0">
                              <a:latin typeface="Cambria Math" panose="02040503050406030204" pitchFamily="18" charset="0"/>
                            </a:rPr>
                            <m:t>m</m:t>
                          </m:r>
                        </m:num>
                        <m:den>
                          <m:r>
                            <m:rPr>
                              <m:sty m:val="p"/>
                            </m:rPr>
                            <a:rPr lang="es-ES" sz="1400" i="0">
                              <a:latin typeface="Cambria Math" panose="02040503050406030204" pitchFamily="18" charset="0"/>
                            </a:rPr>
                            <m:t>s</m:t>
                          </m:r>
                        </m:den>
                      </m:f>
                    </m:oMath>
                  </m:oMathPara>
                </a14:m>
                <a:endParaRPr lang="es-ES" sz="1400" dirty="0"/>
              </a:p>
            </p:txBody>
          </p:sp>
        </mc:Choice>
        <mc:Fallback xmlns="">
          <p:sp>
            <p:nvSpPr>
              <p:cNvPr id="5" name="Rectángulo 4"/>
              <p:cNvSpPr>
                <a:spLocks noRot="1" noChangeAspect="1" noMove="1" noResize="1" noEditPoints="1" noAdjustHandles="1" noChangeArrowheads="1" noChangeShapeType="1" noTextEdit="1"/>
              </p:cNvSpPr>
              <p:nvPr/>
            </p:nvSpPr>
            <p:spPr>
              <a:xfrm>
                <a:off x="2928613" y="2346253"/>
                <a:ext cx="3059043" cy="998158"/>
              </a:xfrm>
              <a:prstGeom prst="rect">
                <a:avLst/>
              </a:prstGeom>
              <a:blipFill rotWithShape="0">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1217608" y="3537827"/>
                <a:ext cx="1102032" cy="5014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400" i="1">
                              <a:latin typeface="Cambria Math" panose="02040503050406030204" pitchFamily="18" charset="0"/>
                            </a:rPr>
                          </m:ctrlPr>
                        </m:fPr>
                        <m:num>
                          <m:r>
                            <a:rPr lang="es-ES" sz="1400">
                              <a:latin typeface="Cambria Math" panose="02040503050406030204" pitchFamily="18" charset="0"/>
                            </a:rPr>
                            <m:t>25</m:t>
                          </m:r>
                        </m:num>
                        <m:den>
                          <m:r>
                            <a:rPr lang="es-ES" sz="1400" i="1">
                              <a:latin typeface="Cambria Math" panose="02040503050406030204" pitchFamily="18" charset="0"/>
                            </a:rPr>
                            <m:t>𝑃</m:t>
                          </m:r>
                        </m:den>
                      </m:f>
                      <m:r>
                        <a:rPr lang="es-ES" sz="1400" i="0">
                          <a:latin typeface="Cambria Math" panose="02040503050406030204" pitchFamily="18" charset="0"/>
                        </a:rPr>
                        <m:t>=</m:t>
                      </m:r>
                      <m:f>
                        <m:fPr>
                          <m:ctrlPr>
                            <a:rPr lang="es-ES" sz="1400" i="1">
                              <a:latin typeface="Cambria Math" panose="02040503050406030204" pitchFamily="18" charset="0"/>
                            </a:rPr>
                          </m:ctrlPr>
                        </m:fPr>
                        <m:num>
                          <m:r>
                            <a:rPr lang="es-ES" sz="1400" i="1">
                              <a:latin typeface="Cambria Math" panose="02040503050406030204" pitchFamily="18" charset="0"/>
                            </a:rPr>
                            <m:t>𝐷</m:t>
                          </m:r>
                        </m:num>
                        <m:den>
                          <m:r>
                            <a:rPr lang="es-ES" sz="1400" i="1">
                              <a:latin typeface="Cambria Math" panose="02040503050406030204" pitchFamily="18" charset="0"/>
                            </a:rPr>
                            <m:t>𝑡</m:t>
                          </m:r>
                        </m:den>
                      </m:f>
                      <m:r>
                        <a:rPr lang="es-ES" sz="1400" i="0">
                          <a:latin typeface="Cambria Math" panose="02040503050406030204" pitchFamily="18" charset="0"/>
                        </a:rPr>
                        <m:t>−1</m:t>
                      </m:r>
                    </m:oMath>
                  </m:oMathPara>
                </a14:m>
                <a:endParaRPr lang="es-ES" sz="1400" dirty="0"/>
              </a:p>
            </p:txBody>
          </p:sp>
        </mc:Choice>
        <mc:Fallback xmlns="">
          <p:sp>
            <p:nvSpPr>
              <p:cNvPr id="6" name="Rectángulo 5"/>
              <p:cNvSpPr>
                <a:spLocks noRot="1" noChangeAspect="1" noMove="1" noResize="1" noEditPoints="1" noAdjustHandles="1" noChangeArrowheads="1" noChangeShapeType="1" noTextEdit="1"/>
              </p:cNvSpPr>
              <p:nvPr/>
            </p:nvSpPr>
            <p:spPr>
              <a:xfrm>
                <a:off x="1217608" y="3537827"/>
                <a:ext cx="1102032" cy="501419"/>
              </a:xfrm>
              <a:prstGeom prst="rect">
                <a:avLst/>
              </a:prstGeom>
              <a:blipFill rotWithShape="0">
                <a:blip r:embed="rId9"/>
                <a:stretch>
                  <a:fillRect b="-120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2319640" y="3542670"/>
                <a:ext cx="1286699" cy="5014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1400" b="0" i="0" smtClean="0">
                          <a:latin typeface="Cambria Math" panose="02040503050406030204" pitchFamily="18" charset="0"/>
                        </a:rPr>
                        <m:t>P</m:t>
                      </m:r>
                      <m:r>
                        <a:rPr lang="es-ES" sz="1400">
                          <a:latin typeface="Cambria Math" panose="02040503050406030204" pitchFamily="18" charset="0"/>
                        </a:rPr>
                        <m:t>=</m:t>
                      </m:r>
                      <m:r>
                        <a:rPr lang="es-ES" sz="1400" i="0">
                          <a:latin typeface="Cambria Math" panose="02040503050406030204" pitchFamily="18" charset="0"/>
                        </a:rPr>
                        <m:t>2.06 </m:t>
                      </m:r>
                      <m:f>
                        <m:fPr>
                          <m:ctrlPr>
                            <a:rPr lang="es-ES" sz="1400" i="1">
                              <a:latin typeface="Cambria Math" panose="02040503050406030204" pitchFamily="18" charset="0"/>
                            </a:rPr>
                          </m:ctrlPr>
                        </m:fPr>
                        <m:num>
                          <m:r>
                            <a:rPr lang="es-ES" sz="1400" i="1">
                              <a:latin typeface="Cambria Math" panose="02040503050406030204" pitchFamily="18" charset="0"/>
                            </a:rPr>
                            <m:t>𝑘𝑔</m:t>
                          </m:r>
                        </m:num>
                        <m:den>
                          <m:sSup>
                            <m:sSupPr>
                              <m:ctrlPr>
                                <a:rPr lang="es-ES" sz="1400" i="1">
                                  <a:latin typeface="Cambria Math" panose="02040503050406030204" pitchFamily="18" charset="0"/>
                                </a:rPr>
                              </m:ctrlPr>
                            </m:sSupPr>
                            <m:e>
                              <m:r>
                                <a:rPr lang="es-ES" sz="1400" i="1">
                                  <a:latin typeface="Cambria Math" panose="02040503050406030204" pitchFamily="18" charset="0"/>
                                </a:rPr>
                                <m:t>𝑐𝑚</m:t>
                              </m:r>
                            </m:e>
                            <m:sup>
                              <m:r>
                                <a:rPr lang="es-ES" sz="1400" i="0">
                                  <a:latin typeface="Cambria Math" panose="02040503050406030204" pitchFamily="18" charset="0"/>
                                </a:rPr>
                                <m:t>2</m:t>
                              </m:r>
                            </m:sup>
                          </m:sSup>
                        </m:den>
                      </m:f>
                    </m:oMath>
                  </m:oMathPara>
                </a14:m>
                <a:endParaRPr lang="es-ES" sz="1400" dirty="0"/>
              </a:p>
            </p:txBody>
          </p:sp>
        </mc:Choice>
        <mc:Fallback xmlns="">
          <p:sp>
            <p:nvSpPr>
              <p:cNvPr id="10" name="Rectángulo 9"/>
              <p:cNvSpPr>
                <a:spLocks noRot="1" noChangeAspect="1" noMove="1" noResize="1" noEditPoints="1" noAdjustHandles="1" noChangeArrowheads="1" noChangeShapeType="1" noTextEdit="1"/>
              </p:cNvSpPr>
              <p:nvPr/>
            </p:nvSpPr>
            <p:spPr>
              <a:xfrm>
                <a:off x="2319640" y="3542670"/>
                <a:ext cx="1286699" cy="501419"/>
              </a:xfrm>
              <a:prstGeom prst="rect">
                <a:avLst/>
              </a:prstGeom>
              <a:blipFill rotWithShape="0">
                <a:blip r:embed="rId10"/>
                <a:stretch>
                  <a:fillRect/>
                </a:stretch>
              </a:blipFill>
            </p:spPr>
            <p:txBody>
              <a:bodyPr/>
              <a:lstStyle/>
              <a:p>
                <a:r>
                  <a:rPr lang="es-ES">
                    <a:noFill/>
                  </a:rPr>
                  <a:t> </a:t>
                </a:r>
              </a:p>
            </p:txBody>
          </p:sp>
        </mc:Fallback>
      </mc:AlternateContent>
      <p:sp>
        <p:nvSpPr>
          <p:cNvPr id="11" name="Rectángulo 10"/>
          <p:cNvSpPr/>
          <p:nvPr/>
        </p:nvSpPr>
        <p:spPr>
          <a:xfrm>
            <a:off x="7212257" y="4803820"/>
            <a:ext cx="4220442" cy="363175"/>
          </a:xfrm>
          <a:prstGeom prst="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graphicFrame>
        <p:nvGraphicFramePr>
          <p:cNvPr id="12" name="Tabla 11"/>
          <p:cNvGraphicFramePr>
            <a:graphicFrameLocks noGrp="1"/>
          </p:cNvGraphicFramePr>
          <p:nvPr>
            <p:extLst>
              <p:ext uri="{D42A27DB-BD31-4B8C-83A1-F6EECF244321}">
                <p14:modId xmlns:p14="http://schemas.microsoft.com/office/powerpoint/2010/main" val="1705677275"/>
              </p:ext>
            </p:extLst>
          </p:nvPr>
        </p:nvGraphicFramePr>
        <p:xfrm>
          <a:off x="679499" y="4378817"/>
          <a:ext cx="6324600" cy="1436830"/>
        </p:xfrm>
        <a:graphic>
          <a:graphicData uri="http://schemas.openxmlformats.org/drawingml/2006/table">
            <a:tbl>
              <a:tblPr>
                <a:tableStyleId>{E8B1032C-EA38-4F05-BA0D-38AFFFC7BED3}</a:tableStyleId>
              </a:tblPr>
              <a:tblGrid>
                <a:gridCol w="762000"/>
                <a:gridCol w="1701800"/>
                <a:gridCol w="762000"/>
                <a:gridCol w="1003300"/>
                <a:gridCol w="1016000"/>
                <a:gridCol w="1079500"/>
              </a:tblGrid>
              <a:tr h="484330">
                <a:tc>
                  <a:txBody>
                    <a:bodyPr/>
                    <a:lstStyle/>
                    <a:p>
                      <a:pPr algn="ctr" fontAlgn="ctr"/>
                      <a:r>
                        <a:rPr lang="es-ES" sz="1100" u="none" strike="noStrike" dirty="0">
                          <a:effectLst/>
                        </a:rPr>
                        <a:t>Línea</a:t>
                      </a:r>
                      <a:endParaRPr lang="es-ES" sz="11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100" u="none" strike="noStrike" dirty="0">
                          <a:effectLst/>
                        </a:rPr>
                        <a:t>Denominación</a:t>
                      </a:r>
                      <a:endParaRPr lang="es-E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100" u="none" strike="noStrike" dirty="0">
                          <a:effectLst/>
                        </a:rPr>
                        <a:t>Caudal [m3/s]</a:t>
                      </a:r>
                      <a:endParaRPr lang="es-E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100" u="none" strike="noStrike" dirty="0" smtClean="0">
                          <a:effectLst/>
                        </a:rPr>
                        <a:t>Diámetro </a:t>
                      </a:r>
                      <a:r>
                        <a:rPr lang="es-ES" sz="1100" u="none" strike="noStrike" dirty="0">
                          <a:effectLst/>
                        </a:rPr>
                        <a:t>[</a:t>
                      </a:r>
                      <a:r>
                        <a:rPr lang="es-ES" sz="1100" u="none" strike="noStrike" dirty="0" err="1">
                          <a:effectLst/>
                        </a:rPr>
                        <a:t>pulg</a:t>
                      </a:r>
                      <a:r>
                        <a:rPr lang="es-ES" sz="1100" u="none" strike="noStrike" dirty="0">
                          <a:effectLst/>
                        </a:rPr>
                        <a:t>]</a:t>
                      </a:r>
                      <a:endParaRPr lang="es-E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100" u="none" strike="noStrike" dirty="0">
                          <a:effectLst/>
                        </a:rPr>
                        <a:t>Velocidad [m/s]</a:t>
                      </a:r>
                      <a:endParaRPr lang="es-E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100" u="none" strike="noStrike" dirty="0">
                          <a:effectLst/>
                        </a:rPr>
                        <a:t>Presión [kg/cm2]</a:t>
                      </a:r>
                      <a:endParaRPr lang="es-E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es-ES" sz="1100" u="none" strike="noStrike" dirty="0">
                          <a:effectLst/>
                        </a:rPr>
                        <a:t>1</a:t>
                      </a:r>
                      <a:endParaRPr lang="es-ES" sz="11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es-ES" sz="1100" u="none" strike="noStrike" dirty="0">
                          <a:effectLst/>
                        </a:rPr>
                        <a:t>Entrada tanque de recepción</a:t>
                      </a:r>
                      <a:endParaRPr lang="es-ES" sz="11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ctr"/>
                      <a:r>
                        <a:rPr lang="es-ES" sz="1100" u="none" strike="noStrike" dirty="0">
                          <a:effectLst/>
                        </a:rPr>
                        <a:t>0.133</a:t>
                      </a:r>
                      <a:endParaRPr lang="es-ES" sz="11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s-ES" sz="1100" u="none" strike="noStrike" dirty="0">
                          <a:effectLst/>
                        </a:rPr>
                        <a:t>3 "</a:t>
                      </a:r>
                      <a:endParaRPr lang="es-ES" sz="11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s-ES" sz="1100" u="none" strike="noStrike">
                          <a:effectLst/>
                        </a:rPr>
                        <a:t>----</a:t>
                      </a:r>
                      <a:endParaRPr lang="es-ES" sz="11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s-ES" sz="1100" u="none" strike="noStrike">
                          <a:effectLst/>
                        </a:rPr>
                        <a:t>----</a:t>
                      </a:r>
                      <a:endParaRPr lang="es-ES" sz="11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r>
              <a:tr h="190500">
                <a:tc>
                  <a:txBody>
                    <a:bodyPr/>
                    <a:lstStyle/>
                    <a:p>
                      <a:pPr algn="ctr" fontAlgn="b"/>
                      <a:r>
                        <a:rPr lang="es-ES" sz="1100" u="none" strike="noStrike" dirty="0">
                          <a:effectLst/>
                        </a:rPr>
                        <a:t>2</a:t>
                      </a:r>
                      <a:endParaRPr lang="es-E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u="none" strike="noStrike">
                          <a:effectLst/>
                        </a:rPr>
                        <a:t>Succión y descarga</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S" sz="1100" u="none" strike="noStrike" dirty="0">
                          <a:effectLst/>
                        </a:rPr>
                        <a:t>0.00004</a:t>
                      </a:r>
                      <a:endParaRPr lang="es-E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S" sz="1100" u="none" strike="noStrike" dirty="0">
                          <a:effectLst/>
                        </a:rPr>
                        <a:t>1 1/2 "</a:t>
                      </a:r>
                      <a:endParaRPr lang="es-E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S" sz="1100" u="none" strike="noStrike" dirty="0">
                          <a:effectLst/>
                        </a:rPr>
                        <a:t>0.035</a:t>
                      </a:r>
                      <a:endParaRPr lang="es-E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S" sz="1100" u="none" strike="noStrike">
                          <a:effectLst/>
                        </a:rPr>
                        <a:t>2.06</a:t>
                      </a:r>
                      <a:endParaRPr lang="es-E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s-ES" sz="1100" u="none" strike="noStrike" dirty="0">
                          <a:effectLst/>
                        </a:rPr>
                        <a:t>3</a:t>
                      </a:r>
                      <a:endParaRPr lang="es-E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u="none" strike="noStrike">
                          <a:effectLst/>
                        </a:rPr>
                        <a:t>Ventilación de gases</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S" sz="1100" u="none" strike="noStrike">
                          <a:effectLst/>
                        </a:rPr>
                        <a:t>0.00004</a:t>
                      </a:r>
                      <a:endParaRPr lang="es-E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S" sz="1100" u="none" strike="noStrike" dirty="0">
                          <a:effectLst/>
                        </a:rPr>
                        <a:t>3/4 "</a:t>
                      </a:r>
                      <a:endParaRPr lang="es-E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S" sz="1100" u="none" strike="noStrike" dirty="0">
                          <a:effectLst/>
                        </a:rPr>
                        <a:t>0.14</a:t>
                      </a:r>
                      <a:endParaRPr lang="es-E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S" sz="1100" u="none" strike="noStrike">
                          <a:effectLst/>
                        </a:rPr>
                        <a:t>3.01</a:t>
                      </a:r>
                      <a:endParaRPr lang="es-E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s-ES" sz="1100" u="none" strike="noStrike" dirty="0">
                          <a:effectLst/>
                        </a:rPr>
                        <a:t>4</a:t>
                      </a:r>
                      <a:endParaRPr lang="es-E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S" sz="1100" u="none" strike="noStrike">
                          <a:effectLst/>
                        </a:rPr>
                        <a:t>Retrolavado</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S" sz="1100" u="none" strike="noStrike">
                          <a:effectLst/>
                        </a:rPr>
                        <a:t>0.00004</a:t>
                      </a:r>
                      <a:endParaRPr lang="es-E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S" sz="1100" u="none" strike="noStrike">
                          <a:effectLst/>
                        </a:rPr>
                        <a:t>1/2 "</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S" sz="1100" u="none" strike="noStrike" dirty="0">
                          <a:effectLst/>
                        </a:rPr>
                        <a:t>0.3157</a:t>
                      </a:r>
                      <a:endParaRPr lang="es-E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S" sz="1100" u="none" strike="noStrike" dirty="0">
                          <a:effectLst/>
                        </a:rPr>
                        <a:t>3.73</a:t>
                      </a:r>
                      <a:endParaRPr lang="es-ES" sz="11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s-ES" sz="1100" u="none" strike="noStrike" dirty="0">
                          <a:effectLst/>
                        </a:rPr>
                        <a:t>5</a:t>
                      </a:r>
                      <a:endParaRPr lang="es-ES" sz="11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s-ES" sz="1100" u="none" strike="noStrike" dirty="0">
                          <a:effectLst/>
                        </a:rPr>
                        <a:t>Sistema de </a:t>
                      </a:r>
                      <a:r>
                        <a:rPr lang="es-ES" sz="1100" u="none" strike="noStrike" dirty="0" smtClean="0">
                          <a:effectLst/>
                        </a:rPr>
                        <a:t>desagüe efluente</a:t>
                      </a:r>
                      <a:endParaRPr lang="es-ES" sz="11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ctr"/>
                      <a:r>
                        <a:rPr lang="es-ES" sz="1100" u="none" strike="noStrike" dirty="0">
                          <a:effectLst/>
                        </a:rPr>
                        <a:t>0.00004</a:t>
                      </a:r>
                      <a:endParaRPr lang="es-ES" sz="11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s-ES" sz="1100" u="none" strike="noStrike" dirty="0">
                          <a:effectLst/>
                        </a:rPr>
                        <a:t>3/4 "</a:t>
                      </a:r>
                      <a:endParaRPr lang="es-ES" sz="11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s-ES" sz="1100" u="none" strike="noStrike" dirty="0">
                          <a:effectLst/>
                        </a:rPr>
                        <a:t>0.14</a:t>
                      </a:r>
                      <a:endParaRPr lang="es-ES" sz="11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s-ES" sz="1100" u="none" strike="noStrike" dirty="0">
                          <a:effectLst/>
                        </a:rPr>
                        <a:t>3.01</a:t>
                      </a:r>
                      <a:endParaRPr lang="es-ES" sz="11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r>
            </a:tbl>
          </a:graphicData>
        </a:graphic>
      </p:graphicFrame>
      <p:sp>
        <p:nvSpPr>
          <p:cNvPr id="17" name="Rectángulo 16"/>
          <p:cNvSpPr/>
          <p:nvPr/>
        </p:nvSpPr>
        <p:spPr>
          <a:xfrm>
            <a:off x="7137608" y="2336315"/>
            <a:ext cx="4220442" cy="363175"/>
          </a:xfrm>
          <a:prstGeom prst="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8" name="Rectángulo 17"/>
          <p:cNvSpPr/>
          <p:nvPr/>
        </p:nvSpPr>
        <p:spPr>
          <a:xfrm>
            <a:off x="7122105" y="1607259"/>
            <a:ext cx="4220442" cy="363175"/>
          </a:xfrm>
          <a:prstGeom prst="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3" name="CuadroTexto 12"/>
          <p:cNvSpPr txBox="1"/>
          <p:nvPr/>
        </p:nvSpPr>
        <p:spPr>
          <a:xfrm>
            <a:off x="5225937" y="6286500"/>
            <a:ext cx="1099404" cy="369332"/>
          </a:xfrm>
          <a:prstGeom prst="rect">
            <a:avLst/>
          </a:prstGeom>
          <a:noFill/>
        </p:spPr>
        <p:txBody>
          <a:bodyPr wrap="none" rtlCol="0">
            <a:spAutoFit/>
          </a:bodyPr>
          <a:lstStyle/>
          <a:p>
            <a:pPr marL="285750" indent="-285750">
              <a:buFont typeface="Arial" panose="020B0604020202020204" pitchFamily="34" charset="0"/>
              <a:buChar char="•"/>
            </a:pPr>
            <a:r>
              <a:rPr lang="es-ES" dirty="0" err="1" smtClean="0">
                <a:hlinkClick r:id="rId11" action="ppaction://hlinksldjump"/>
              </a:rPr>
              <a:t>Layout</a:t>
            </a:r>
            <a:endParaRPr lang="es-ES" dirty="0"/>
          </a:p>
        </p:txBody>
      </p:sp>
    </p:spTree>
    <p:extLst>
      <p:ext uri="{BB962C8B-B14F-4D97-AF65-F5344CB8AC3E}">
        <p14:creationId xmlns:p14="http://schemas.microsoft.com/office/powerpoint/2010/main" val="248420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66228" y="427281"/>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2919144" y="1063050"/>
            <a:ext cx="7772400" cy="1470025"/>
          </a:xfrm>
          <a:prstGeom prst="rect">
            <a:avLst/>
          </a:prstGeom>
        </p:spPr>
        <p:txBody>
          <a:bodyPr vert="horz" lIns="91440" tIns="45720" rIns="91440" bIns="45720" rtlCol="0" anchor="ctr">
            <a:normAutofit/>
          </a:bodyPr>
          <a:lstStyle/>
          <a:p>
            <a:pPr algn="ctr"/>
            <a:r>
              <a:rPr lang="es-ES" sz="1400" b="1" dirty="0" smtClean="0"/>
              <a:t>Factor de fricción en zona de turbulencia</a:t>
            </a:r>
            <a:endParaRPr lang="es-ES" sz="1400" b="1" dirty="0"/>
          </a:p>
        </p:txBody>
      </p:sp>
      <p:sp>
        <p:nvSpPr>
          <p:cNvPr id="7" name="Rectangle 5"/>
          <p:cNvSpPr>
            <a:spLocks noChangeArrowheads="1"/>
          </p:cNvSpPr>
          <p:nvPr/>
        </p:nvSpPr>
        <p:spPr bwMode="auto">
          <a:xfrm>
            <a:off x="3928211" y="347708"/>
            <a:ext cx="3966538" cy="1282362"/>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eaLnBrk="0" fontAlgn="base" hangingPunct="0">
              <a:spcBef>
                <a:spcPct val="0"/>
              </a:spcBef>
              <a:spcAft>
                <a:spcPct val="0"/>
              </a:spcAft>
            </a:pPr>
            <a:endParaRPr lang="es-EC" b="1" dirty="0" bmk="">
              <a:ea typeface="Times New Roman" pitchFamily="18" charset="0"/>
              <a:cs typeface="Times New Roman" pitchFamily="18" charset="0"/>
            </a:endParaRPr>
          </a:p>
          <a:p>
            <a:pPr algn="just" eaLnBrk="0" fontAlgn="base" hangingPunct="0">
              <a:spcBef>
                <a:spcPct val="0"/>
              </a:spcBef>
              <a:spcAft>
                <a:spcPct val="0"/>
              </a:spcAft>
            </a:pPr>
            <a:r>
              <a:rPr lang="es-EC" b="1" dirty="0" smtClean="0" bmk="">
                <a:ea typeface="Times New Roman" pitchFamily="18" charset="0"/>
                <a:cs typeface="Times New Roman" pitchFamily="18" charset="0"/>
              </a:rPr>
              <a:t>SELECCIÓN DE BOMBAS</a:t>
            </a:r>
            <a:endParaRPr lang="es-EC" b="1" dirty="0" bmk="">
              <a:ea typeface="Times New Roman" pitchFamily="18" charset="0"/>
              <a:cs typeface="Times New Roman" pitchFamily="18" charset="0"/>
            </a:endParaRPr>
          </a:p>
          <a:p>
            <a:pPr algn="just" eaLnBrk="0" fontAlgn="base" hangingPunct="0">
              <a:spcBef>
                <a:spcPct val="0"/>
              </a:spcBef>
              <a:spcAft>
                <a:spcPct val="0"/>
              </a:spcAft>
            </a:pPr>
            <a:endParaRPr lang="es-EC" b="1" dirty="0" bmk="">
              <a:ea typeface="Times New Roman" pitchFamily="18" charset="0"/>
              <a:cs typeface="Times New Roman" pitchFamily="18" charset="0"/>
            </a:endParaRPr>
          </a:p>
          <a:p>
            <a:pPr eaLnBrk="0" fontAlgn="base" hangingPunct="0">
              <a:spcBef>
                <a:spcPct val="0"/>
              </a:spcBef>
              <a:spcAft>
                <a:spcPct val="0"/>
              </a:spcAft>
            </a:pPr>
            <a:endParaRPr lang="es-EC" dirty="0">
              <a:latin typeface="Arial" pitchFamily="34" charset="0"/>
              <a:cs typeface="Arial" pitchFamily="34" charset="0"/>
            </a:endParaRPr>
          </a:p>
        </p:txBody>
      </p:sp>
      <p:sp>
        <p:nvSpPr>
          <p:cNvPr id="2" name="CuadroTexto 1"/>
          <p:cNvSpPr txBox="1"/>
          <p:nvPr/>
        </p:nvSpPr>
        <p:spPr>
          <a:xfrm>
            <a:off x="762675" y="1045172"/>
            <a:ext cx="3113929" cy="307777"/>
          </a:xfrm>
          <a:prstGeom prst="rect">
            <a:avLst/>
          </a:prstGeom>
          <a:noFill/>
        </p:spPr>
        <p:txBody>
          <a:bodyPr wrap="none" rtlCol="0">
            <a:spAutoFit/>
          </a:bodyPr>
          <a:lstStyle/>
          <a:p>
            <a:r>
              <a:rPr lang="es-ES" sz="1400" b="1" dirty="0" smtClean="0"/>
              <a:t>Ejemplo de calculo: Bomba de succión</a:t>
            </a:r>
            <a:endParaRPr lang="es-ES" sz="1400" b="1" dirty="0"/>
          </a:p>
        </p:txBody>
      </p:sp>
      <mc:AlternateContent xmlns:mc="http://schemas.openxmlformats.org/markup-compatibility/2006" xmlns:a14="http://schemas.microsoft.com/office/drawing/2010/main">
        <mc:Choice Requires="a14">
          <p:sp>
            <p:nvSpPr>
              <p:cNvPr id="13" name="Rectángulo 12"/>
              <p:cNvSpPr/>
              <p:nvPr/>
            </p:nvSpPr>
            <p:spPr>
              <a:xfrm>
                <a:off x="762675" y="1383834"/>
                <a:ext cx="3334759" cy="5623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400" i="1" smtClean="0">
                              <a:latin typeface="Cambria Math" panose="02040503050406030204" pitchFamily="18" charset="0"/>
                            </a:rPr>
                          </m:ctrlPr>
                        </m:fPr>
                        <m:num>
                          <m:sSub>
                            <m:sSubPr>
                              <m:ctrlPr>
                                <a:rPr lang="es-ES" sz="1400" i="1">
                                  <a:latin typeface="Cambria Math" panose="02040503050406030204" pitchFamily="18" charset="0"/>
                                </a:rPr>
                              </m:ctrlPr>
                            </m:sSubPr>
                            <m:e>
                              <m:r>
                                <m:rPr>
                                  <m:sty m:val="p"/>
                                </m:rPr>
                                <a:rPr lang="es-ES" sz="1400">
                                  <a:latin typeface="Cambria Math" panose="02040503050406030204" pitchFamily="18" charset="0"/>
                                </a:rPr>
                                <m:t>p</m:t>
                              </m:r>
                            </m:e>
                            <m:sub>
                              <m:r>
                                <a:rPr lang="es-ES" sz="1400" i="0">
                                  <a:latin typeface="Cambria Math" panose="02040503050406030204" pitchFamily="18" charset="0"/>
                                </a:rPr>
                                <m:t>1</m:t>
                              </m:r>
                            </m:sub>
                          </m:sSub>
                        </m:num>
                        <m:den>
                          <m:r>
                            <m:rPr>
                              <m:sty m:val="p"/>
                            </m:rPr>
                            <a:rPr lang="es-ES" sz="1400" i="0">
                              <a:latin typeface="Cambria Math" panose="02040503050406030204" pitchFamily="18" charset="0"/>
                            </a:rPr>
                            <m:t>γ</m:t>
                          </m:r>
                        </m:den>
                      </m:f>
                      <m:r>
                        <a:rPr lang="es-ES" sz="1400" i="0">
                          <a:latin typeface="Cambria Math" panose="02040503050406030204" pitchFamily="18" charset="0"/>
                        </a:rPr>
                        <m:t>+</m:t>
                      </m:r>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z</m:t>
                          </m:r>
                        </m:e>
                        <m:sub>
                          <m:r>
                            <a:rPr lang="es-ES" sz="1400" i="0">
                              <a:latin typeface="Cambria Math" panose="02040503050406030204" pitchFamily="18" charset="0"/>
                            </a:rPr>
                            <m:t>1</m:t>
                          </m:r>
                        </m:sub>
                      </m:sSub>
                      <m:r>
                        <a:rPr lang="es-ES" sz="1400" i="0">
                          <a:latin typeface="Cambria Math" panose="02040503050406030204" pitchFamily="18" charset="0"/>
                        </a:rPr>
                        <m:t>+</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v</m:t>
                                  </m:r>
                                </m:e>
                                <m:sup>
                                  <m:r>
                                    <a:rPr lang="es-ES" sz="1400" i="0">
                                      <a:latin typeface="Cambria Math" panose="02040503050406030204" pitchFamily="18" charset="0"/>
                                    </a:rPr>
                                    <m:t>2</m:t>
                                  </m:r>
                                </m:sup>
                              </m:sSup>
                            </m:e>
                            <m:sub>
                              <m:r>
                                <a:rPr lang="es-ES" sz="1400" i="0">
                                  <a:latin typeface="Cambria Math" panose="02040503050406030204" pitchFamily="18" charset="0"/>
                                </a:rPr>
                                <m:t>1</m:t>
                              </m:r>
                            </m:sub>
                          </m:sSub>
                        </m:num>
                        <m:den>
                          <m:r>
                            <a:rPr lang="es-ES" sz="1400" i="0">
                              <a:latin typeface="Cambria Math" panose="02040503050406030204" pitchFamily="18" charset="0"/>
                            </a:rPr>
                            <m:t>2</m:t>
                          </m:r>
                          <m:r>
                            <m:rPr>
                              <m:sty m:val="p"/>
                            </m:rPr>
                            <a:rPr lang="es-ES" sz="1400" i="0">
                              <a:latin typeface="Cambria Math" panose="02040503050406030204" pitchFamily="18" charset="0"/>
                            </a:rPr>
                            <m:t>g</m:t>
                          </m:r>
                        </m:den>
                      </m:f>
                      <m:r>
                        <a:rPr lang="es-ES" sz="1400" i="0">
                          <a:latin typeface="Cambria Math" panose="02040503050406030204" pitchFamily="18" charset="0"/>
                        </a:rPr>
                        <m:t>+</m:t>
                      </m:r>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h</m:t>
                          </m:r>
                        </m:e>
                        <m:sub>
                          <m:r>
                            <m:rPr>
                              <m:sty m:val="p"/>
                            </m:rPr>
                            <a:rPr lang="es-ES" sz="1400" i="0">
                              <a:latin typeface="Cambria Math" panose="02040503050406030204" pitchFamily="18" charset="0"/>
                            </a:rPr>
                            <m:t>A</m:t>
                          </m:r>
                        </m:sub>
                      </m:sSub>
                      <m:r>
                        <a:rPr lang="es-ES" sz="1400" i="0">
                          <a:latin typeface="Cambria Math" panose="02040503050406030204" pitchFamily="18" charset="0"/>
                        </a:rPr>
                        <m:t>−</m:t>
                      </m:r>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h</m:t>
                          </m:r>
                        </m:e>
                        <m:sub>
                          <m:r>
                            <m:rPr>
                              <m:sty m:val="p"/>
                            </m:rPr>
                            <a:rPr lang="es-ES" sz="1400" i="0">
                              <a:latin typeface="Cambria Math" panose="02040503050406030204" pitchFamily="18" charset="0"/>
                            </a:rPr>
                            <m:t>L</m:t>
                          </m:r>
                        </m:sub>
                      </m:sSub>
                      <m:r>
                        <a:rPr lang="es-ES" sz="1400" i="0">
                          <a:latin typeface="Cambria Math" panose="02040503050406030204" pitchFamily="18" charset="0"/>
                        </a:rPr>
                        <m:t>=</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p</m:t>
                              </m:r>
                            </m:e>
                            <m:sub>
                              <m:r>
                                <a:rPr lang="es-ES" sz="1400" i="0">
                                  <a:latin typeface="Cambria Math" panose="02040503050406030204" pitchFamily="18" charset="0"/>
                                </a:rPr>
                                <m:t>2</m:t>
                              </m:r>
                            </m:sub>
                          </m:sSub>
                        </m:num>
                        <m:den>
                          <m:r>
                            <m:rPr>
                              <m:sty m:val="p"/>
                            </m:rPr>
                            <a:rPr lang="es-ES" sz="1400" i="0">
                              <a:latin typeface="Cambria Math" panose="02040503050406030204" pitchFamily="18" charset="0"/>
                            </a:rPr>
                            <m:t>γ</m:t>
                          </m:r>
                        </m:den>
                      </m:f>
                      <m:r>
                        <a:rPr lang="es-ES" sz="1400" i="0">
                          <a:latin typeface="Cambria Math" panose="02040503050406030204" pitchFamily="18" charset="0"/>
                        </a:rPr>
                        <m:t>+</m:t>
                      </m:r>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z</m:t>
                          </m:r>
                        </m:e>
                        <m:sub>
                          <m:r>
                            <a:rPr lang="es-ES" sz="1400" i="0">
                              <a:latin typeface="Cambria Math" panose="02040503050406030204" pitchFamily="18" charset="0"/>
                            </a:rPr>
                            <m:t>2</m:t>
                          </m:r>
                        </m:sub>
                      </m:sSub>
                      <m:r>
                        <a:rPr lang="es-ES" sz="1400" i="0">
                          <a:latin typeface="Cambria Math" panose="02040503050406030204" pitchFamily="18" charset="0"/>
                        </a:rPr>
                        <m:t>+</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v</m:t>
                                  </m:r>
                                </m:e>
                                <m:sup>
                                  <m:r>
                                    <a:rPr lang="es-ES" sz="1400" i="0">
                                      <a:latin typeface="Cambria Math" panose="02040503050406030204" pitchFamily="18" charset="0"/>
                                    </a:rPr>
                                    <m:t>2</m:t>
                                  </m:r>
                                </m:sup>
                              </m:sSup>
                            </m:e>
                            <m:sub>
                              <m:r>
                                <a:rPr lang="es-ES" sz="1400" i="0">
                                  <a:latin typeface="Cambria Math" panose="02040503050406030204" pitchFamily="18" charset="0"/>
                                </a:rPr>
                                <m:t>2</m:t>
                              </m:r>
                            </m:sub>
                          </m:sSub>
                        </m:num>
                        <m:den>
                          <m:r>
                            <a:rPr lang="es-ES" sz="1400" i="0">
                              <a:latin typeface="Cambria Math" panose="02040503050406030204" pitchFamily="18" charset="0"/>
                            </a:rPr>
                            <m:t>2</m:t>
                          </m:r>
                          <m:r>
                            <m:rPr>
                              <m:sty m:val="p"/>
                            </m:rPr>
                            <a:rPr lang="es-ES" sz="1400" i="0">
                              <a:latin typeface="Cambria Math" panose="02040503050406030204" pitchFamily="18" charset="0"/>
                            </a:rPr>
                            <m:t>g</m:t>
                          </m:r>
                        </m:den>
                      </m:f>
                    </m:oMath>
                  </m:oMathPara>
                </a14:m>
                <a:endParaRPr lang="es-ES" sz="1400" dirty="0"/>
              </a:p>
            </p:txBody>
          </p:sp>
        </mc:Choice>
        <mc:Fallback xmlns="">
          <p:sp>
            <p:nvSpPr>
              <p:cNvPr id="13" name="Rectángulo 12"/>
              <p:cNvSpPr>
                <a:spLocks noRot="1" noChangeAspect="1" noMove="1" noResize="1" noEditPoints="1" noAdjustHandles="1" noChangeArrowheads="1" noChangeShapeType="1" noTextEdit="1"/>
              </p:cNvSpPr>
              <p:nvPr/>
            </p:nvSpPr>
            <p:spPr>
              <a:xfrm>
                <a:off x="762675" y="1383834"/>
                <a:ext cx="3334759" cy="562333"/>
              </a:xfrm>
              <a:prstGeom prst="rect">
                <a:avLst/>
              </a:prstGeom>
              <a:blipFill rotWithShape="0">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722939" y="2276557"/>
                <a:ext cx="2066335" cy="307777"/>
              </a:xfrm>
              <a:prstGeom prst="rect">
                <a:avLst/>
              </a:prstGeom>
            </p:spPr>
            <p:txBody>
              <a:bodyPr wrap="none">
                <a:spAutoFit/>
              </a:bodyPr>
              <a:lstStyle/>
              <a:p>
                <a14:m>
                  <m:oMath xmlns:m="http://schemas.openxmlformats.org/officeDocument/2006/math">
                    <m:sSub>
                      <m:sSubPr>
                        <m:ctrlPr>
                          <a:rPr lang="es-ES" sz="1400" i="1" smtClean="0">
                            <a:latin typeface="Cambria Math" panose="02040503050406030204" pitchFamily="18" charset="0"/>
                            <a:cs typeface="Times New Roman" panose="02020603050405020304" pitchFamily="18" charset="0"/>
                          </a:rPr>
                        </m:ctrlPr>
                      </m:sSubPr>
                      <m:e>
                        <m:r>
                          <m:rPr>
                            <m:sty m:val="p"/>
                          </m:rPr>
                          <a:rPr lang="es-ES" sz="1400">
                            <a:effectLst/>
                            <a:latin typeface="Cambria Math" panose="02040503050406030204" pitchFamily="18" charset="0"/>
                            <a:ea typeface="Calibri" panose="020F0502020204030204" pitchFamily="34" charset="0"/>
                            <a:cs typeface="Times New Roman" panose="02020603050405020304" pitchFamily="18" charset="0"/>
                          </a:rPr>
                          <m:t>p</m:t>
                        </m:r>
                      </m:e>
                      <m:sub>
                        <m:r>
                          <a:rPr lang="es-ES" sz="1400">
                            <a:effectLst/>
                            <a:latin typeface="Cambria Math" panose="02040503050406030204" pitchFamily="18" charset="0"/>
                            <a:ea typeface="Calibri" panose="020F0502020204030204" pitchFamily="34" charset="0"/>
                            <a:cs typeface="Times New Roman" panose="02020603050405020304" pitchFamily="18" charset="0"/>
                          </a:rPr>
                          <m:t>1</m:t>
                        </m:r>
                      </m:sub>
                    </m:sSub>
                    <m:r>
                      <a:rPr lang="es-ES" sz="14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S" sz="1400" i="1">
                            <a:effectLst/>
                            <a:latin typeface="Cambria Math" panose="02040503050406030204" pitchFamily="18" charset="0"/>
                            <a:cs typeface="Times New Roman" panose="02020603050405020304" pitchFamily="18" charset="0"/>
                          </a:rPr>
                        </m:ctrlPr>
                      </m:sSubPr>
                      <m:e>
                        <m:r>
                          <m:rPr>
                            <m:sty m:val="p"/>
                          </m:rPr>
                          <a:rPr lang="es-ES" sz="1400">
                            <a:effectLst/>
                            <a:latin typeface="Cambria Math" panose="02040503050406030204" pitchFamily="18" charset="0"/>
                            <a:ea typeface="Calibri" panose="020F0502020204030204" pitchFamily="34" charset="0"/>
                            <a:cs typeface="Times New Roman" panose="02020603050405020304" pitchFamily="18" charset="0"/>
                          </a:rPr>
                          <m:t>p</m:t>
                        </m:r>
                      </m:e>
                      <m:sub>
                        <m:r>
                          <a:rPr lang="es-ES" sz="1400">
                            <a:effectLst/>
                            <a:latin typeface="Cambria Math" panose="02040503050406030204" pitchFamily="18" charset="0"/>
                            <a:ea typeface="Calibri" panose="020F0502020204030204" pitchFamily="34" charset="0"/>
                            <a:cs typeface="Times New Roman" panose="02020603050405020304" pitchFamily="18" charset="0"/>
                          </a:rPr>
                          <m:t>2</m:t>
                        </m:r>
                      </m:sub>
                    </m:sSub>
                    <m:r>
                      <a:rPr lang="es-ES" sz="1400">
                        <a:effectLst/>
                        <a:latin typeface="Cambria Math" panose="02040503050406030204" pitchFamily="18" charset="0"/>
                        <a:ea typeface="Calibri" panose="020F0502020204030204" pitchFamily="34" charset="0"/>
                        <a:cs typeface="Times New Roman" panose="02020603050405020304" pitchFamily="18" charset="0"/>
                      </a:rPr>
                      <m:t>=0</m:t>
                    </m:r>
                  </m:oMath>
                </a14:m>
                <a:r>
                  <a:rPr lang="es-ES" sz="1400" dirty="0">
                    <a:effectLst/>
                    <a:latin typeface="Times New Roman" panose="02020603050405020304" pitchFamily="18" charset="0"/>
                    <a:ea typeface="Calibri" panose="020F0502020204030204" pitchFamily="34" charset="0"/>
                  </a:rPr>
                  <a:t> , </a:t>
                </a:r>
                <a14:m>
                  <m:oMath xmlns:m="http://schemas.openxmlformats.org/officeDocument/2006/math">
                    <m:sSub>
                      <m:sSubPr>
                        <m:ctrlPr>
                          <a:rPr lang="es-ES" sz="1400" i="1">
                            <a:effectLst/>
                            <a:latin typeface="Cambria Math" panose="02040503050406030204" pitchFamily="18" charset="0"/>
                            <a:cs typeface="Times New Roman" panose="02020603050405020304" pitchFamily="18" charset="0"/>
                          </a:rPr>
                        </m:ctrlPr>
                      </m:sSubPr>
                      <m:e>
                        <m:r>
                          <m:rPr>
                            <m:sty m:val="p"/>
                          </m:rPr>
                          <a:rPr lang="es-ES" sz="1400">
                            <a:effectLst/>
                            <a:latin typeface="Cambria Math" panose="02040503050406030204" pitchFamily="18" charset="0"/>
                            <a:ea typeface="Calibri" panose="020F0502020204030204" pitchFamily="34" charset="0"/>
                            <a:cs typeface="Times New Roman" panose="02020603050405020304" pitchFamily="18" charset="0"/>
                          </a:rPr>
                          <m:t>v</m:t>
                        </m:r>
                      </m:e>
                      <m:sub>
                        <m:r>
                          <a:rPr lang="es-ES" sz="1400">
                            <a:effectLst/>
                            <a:latin typeface="Cambria Math" panose="02040503050406030204" pitchFamily="18" charset="0"/>
                            <a:ea typeface="Calibri" panose="020F0502020204030204" pitchFamily="34" charset="0"/>
                            <a:cs typeface="Times New Roman" panose="02020603050405020304" pitchFamily="18" charset="0"/>
                          </a:rPr>
                          <m:t>1</m:t>
                        </m:r>
                      </m:sub>
                    </m:sSub>
                    <m:r>
                      <a:rPr lang="es-ES" sz="14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400">
                        <a:effectLst/>
                        <a:latin typeface="Cambria Math" panose="02040503050406030204" pitchFamily="18" charset="0"/>
                        <a:ea typeface="Calibri" panose="020F0502020204030204" pitchFamily="34" charset="0"/>
                        <a:cs typeface="Times New Roman" panose="02020603050405020304" pitchFamily="18" charset="0"/>
                      </a:rPr>
                      <m:t>y</m:t>
                    </m:r>
                    <m:r>
                      <a:rPr lang="es-ES" sz="1400">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s-ES" sz="1400" i="1">
                            <a:effectLst/>
                            <a:latin typeface="Cambria Math" panose="02040503050406030204" pitchFamily="18" charset="0"/>
                            <a:cs typeface="Times New Roman" panose="02020603050405020304" pitchFamily="18" charset="0"/>
                          </a:rPr>
                        </m:ctrlPr>
                      </m:sSubPr>
                      <m:e>
                        <m:r>
                          <m:rPr>
                            <m:sty m:val="p"/>
                          </m:rPr>
                          <a:rPr lang="es-ES" sz="1400">
                            <a:effectLst/>
                            <a:latin typeface="Cambria Math" panose="02040503050406030204" pitchFamily="18" charset="0"/>
                            <a:ea typeface="Calibri" panose="020F0502020204030204" pitchFamily="34" charset="0"/>
                            <a:cs typeface="Times New Roman" panose="02020603050405020304" pitchFamily="18" charset="0"/>
                          </a:rPr>
                          <m:t>v</m:t>
                        </m:r>
                      </m:e>
                      <m:sub>
                        <m:r>
                          <a:rPr lang="es-ES" sz="1400">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s-ES" sz="1400" dirty="0">
                    <a:effectLst/>
                    <a:latin typeface="Times New Roman" panose="02020603050405020304" pitchFamily="18" charset="0"/>
                    <a:ea typeface="Calibri" panose="020F0502020204030204" pitchFamily="34" charset="0"/>
                  </a:rPr>
                  <a:t> </a:t>
                </a:r>
                <a14:m>
                  <m:oMath xmlns:m="http://schemas.openxmlformats.org/officeDocument/2006/math">
                    <m:r>
                      <a:rPr lang="es-ES" sz="1400" i="1" dirty="0" smtClean="0">
                        <a:effectLst/>
                        <a:latin typeface="Cambria Math" panose="02040503050406030204" pitchFamily="18" charset="0"/>
                        <a:ea typeface="Cambria Math" panose="02040503050406030204" pitchFamily="18" charset="0"/>
                      </a:rPr>
                      <m:t>≈</m:t>
                    </m:r>
                  </m:oMath>
                </a14:m>
                <a:r>
                  <a:rPr lang="es-ES" sz="1400" dirty="0" smtClean="0"/>
                  <a:t>0</a:t>
                </a:r>
                <a:endParaRPr lang="es-ES" sz="1400" dirty="0"/>
              </a:p>
            </p:txBody>
          </p:sp>
        </mc:Choice>
        <mc:Fallback xmlns="">
          <p:sp>
            <p:nvSpPr>
              <p:cNvPr id="14" name="Rectángulo 13"/>
              <p:cNvSpPr>
                <a:spLocks noRot="1" noChangeAspect="1" noMove="1" noResize="1" noEditPoints="1" noAdjustHandles="1" noChangeArrowheads="1" noChangeShapeType="1" noTextEdit="1"/>
              </p:cNvSpPr>
              <p:nvPr/>
            </p:nvSpPr>
            <p:spPr>
              <a:xfrm>
                <a:off x="722939" y="2276557"/>
                <a:ext cx="2066335" cy="307777"/>
              </a:xfrm>
              <a:prstGeom prst="rect">
                <a:avLst/>
              </a:prstGeom>
              <a:blipFill rotWithShape="0">
                <a:blip r:embed="rId6"/>
                <a:stretch>
                  <a:fillRect t="-3922" b="-1960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762675" y="2725059"/>
                <a:ext cx="19968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m:rPr>
                              <m:sty m:val="p"/>
                            </m:rPr>
                            <a:rPr lang="es-ES">
                              <a:latin typeface="Cambria Math" panose="02040503050406030204" pitchFamily="18" charset="0"/>
                            </a:rPr>
                            <m:t>z</m:t>
                          </m:r>
                        </m:e>
                        <m:sub>
                          <m:r>
                            <a:rPr lang="es-ES" i="0">
                              <a:latin typeface="Cambria Math" panose="02040503050406030204" pitchFamily="18" charset="0"/>
                            </a:rPr>
                            <m:t>1</m:t>
                          </m:r>
                        </m:sub>
                      </m:sSub>
                      <m:r>
                        <a:rPr lang="es-ES" i="0">
                          <a:latin typeface="Cambria Math" panose="02040503050406030204" pitchFamily="18" charset="0"/>
                        </a:rPr>
                        <m:t>+</m:t>
                      </m:r>
                      <m:sSub>
                        <m:sSubPr>
                          <m:ctrlPr>
                            <a:rPr lang="es-ES" i="1">
                              <a:latin typeface="Cambria Math" panose="02040503050406030204" pitchFamily="18" charset="0"/>
                            </a:rPr>
                          </m:ctrlPr>
                        </m:sSubPr>
                        <m:e>
                          <m:r>
                            <m:rPr>
                              <m:sty m:val="p"/>
                            </m:rPr>
                            <a:rPr lang="es-ES" i="0">
                              <a:latin typeface="Cambria Math" panose="02040503050406030204" pitchFamily="18" charset="0"/>
                            </a:rPr>
                            <m:t>h</m:t>
                          </m:r>
                        </m:e>
                        <m:sub>
                          <m:r>
                            <m:rPr>
                              <m:sty m:val="p"/>
                            </m:rPr>
                            <a:rPr lang="es-ES" i="0">
                              <a:latin typeface="Cambria Math" panose="02040503050406030204" pitchFamily="18" charset="0"/>
                            </a:rPr>
                            <m:t>A</m:t>
                          </m:r>
                        </m:sub>
                      </m:sSub>
                      <m:r>
                        <a:rPr lang="es-ES" i="0">
                          <a:latin typeface="Cambria Math" panose="02040503050406030204" pitchFamily="18" charset="0"/>
                        </a:rPr>
                        <m:t>−</m:t>
                      </m:r>
                      <m:sSub>
                        <m:sSubPr>
                          <m:ctrlPr>
                            <a:rPr lang="es-ES" i="1">
                              <a:latin typeface="Cambria Math" panose="02040503050406030204" pitchFamily="18" charset="0"/>
                            </a:rPr>
                          </m:ctrlPr>
                        </m:sSubPr>
                        <m:e>
                          <m:r>
                            <m:rPr>
                              <m:sty m:val="p"/>
                            </m:rPr>
                            <a:rPr lang="es-ES" i="0">
                              <a:latin typeface="Cambria Math" panose="02040503050406030204" pitchFamily="18" charset="0"/>
                            </a:rPr>
                            <m:t>h</m:t>
                          </m:r>
                        </m:e>
                        <m:sub>
                          <m:r>
                            <m:rPr>
                              <m:sty m:val="p"/>
                            </m:rPr>
                            <a:rPr lang="es-ES" i="0">
                              <a:latin typeface="Cambria Math" panose="02040503050406030204" pitchFamily="18" charset="0"/>
                            </a:rPr>
                            <m:t>L</m:t>
                          </m:r>
                        </m:sub>
                      </m:sSub>
                      <m:r>
                        <a:rPr lang="es-ES" i="0">
                          <a:latin typeface="Cambria Math" panose="02040503050406030204" pitchFamily="18" charset="0"/>
                        </a:rPr>
                        <m:t>=</m:t>
                      </m:r>
                      <m:sSub>
                        <m:sSubPr>
                          <m:ctrlPr>
                            <a:rPr lang="es-ES" i="1">
                              <a:latin typeface="Cambria Math" panose="02040503050406030204" pitchFamily="18" charset="0"/>
                            </a:rPr>
                          </m:ctrlPr>
                        </m:sSubPr>
                        <m:e>
                          <m:r>
                            <m:rPr>
                              <m:sty m:val="p"/>
                            </m:rPr>
                            <a:rPr lang="es-ES" i="0">
                              <a:latin typeface="Cambria Math" panose="02040503050406030204" pitchFamily="18" charset="0"/>
                            </a:rPr>
                            <m:t>z</m:t>
                          </m:r>
                        </m:e>
                        <m:sub>
                          <m:r>
                            <a:rPr lang="es-ES" i="0">
                              <a:latin typeface="Cambria Math" panose="02040503050406030204" pitchFamily="18" charset="0"/>
                            </a:rPr>
                            <m:t>2</m:t>
                          </m:r>
                        </m:sub>
                      </m:sSub>
                    </m:oMath>
                  </m:oMathPara>
                </a14:m>
                <a:endParaRPr lang="es-ES" dirty="0"/>
              </a:p>
            </p:txBody>
          </p:sp>
        </mc:Choice>
        <mc:Fallback xmlns="">
          <p:sp>
            <p:nvSpPr>
              <p:cNvPr id="15" name="Rectángulo 14"/>
              <p:cNvSpPr>
                <a:spLocks noRot="1" noChangeAspect="1" noMove="1" noResize="1" noEditPoints="1" noAdjustHandles="1" noChangeArrowheads="1" noChangeShapeType="1" noTextEdit="1"/>
              </p:cNvSpPr>
              <p:nvPr/>
            </p:nvSpPr>
            <p:spPr>
              <a:xfrm>
                <a:off x="762675" y="2725059"/>
                <a:ext cx="1996892" cy="369332"/>
              </a:xfrm>
              <a:prstGeom prst="rect">
                <a:avLst/>
              </a:prstGeom>
              <a:blipFill rotWithShape="0">
                <a:blip r:embed="rId7"/>
                <a:stretch>
                  <a:fillRect/>
                </a:stretch>
              </a:blipFill>
            </p:spPr>
            <p:txBody>
              <a:bodyPr/>
              <a:lstStyle/>
              <a:p>
                <a:r>
                  <a:rPr lang="es-ES">
                    <a:noFill/>
                  </a:rPr>
                  <a:t> </a:t>
                </a:r>
              </a:p>
            </p:txBody>
          </p:sp>
        </mc:Fallback>
      </mc:AlternateContent>
      <p:sp>
        <p:nvSpPr>
          <p:cNvPr id="16" name="Rectángulo 15"/>
          <p:cNvSpPr/>
          <p:nvPr/>
        </p:nvSpPr>
        <p:spPr>
          <a:xfrm>
            <a:off x="960985" y="3173561"/>
            <a:ext cx="2266967" cy="507831"/>
          </a:xfrm>
          <a:prstGeom prst="rect">
            <a:avLst/>
          </a:prstGeom>
        </p:spPr>
        <p:txBody>
          <a:bodyPr wrap="none">
            <a:spAutoFit/>
          </a:bodyPr>
          <a:lstStyle/>
          <a:p>
            <a:pPr marL="342900" lvl="0" indent="-342900" algn="just">
              <a:lnSpc>
                <a:spcPct val="150000"/>
              </a:lnSpc>
              <a:spcAft>
                <a:spcPts val="0"/>
              </a:spcAft>
              <a:buFont typeface="Symbol" panose="05050102010706020507" pitchFamily="18" charset="2"/>
              <a:buChar char=""/>
            </a:pPr>
            <a:r>
              <a:rPr lang="es-ES" sz="1400" b="1" dirty="0">
                <a:latin typeface="Times New Roman" panose="02020603050405020304" pitchFamily="18" charset="0"/>
                <a:ea typeface="Calibri" panose="020F0502020204030204" pitchFamily="34" charset="0"/>
                <a:cs typeface="Times New Roman" panose="02020603050405020304" pitchFamily="18" charset="0"/>
              </a:rPr>
              <a:t>Pérdida en la entrada</a:t>
            </a:r>
            <a:r>
              <a:rPr lang="es-ES" b="1" dirty="0">
                <a:latin typeface="Times New Roman" panose="02020603050405020304" pitchFamily="18" charset="0"/>
                <a:ea typeface="Calibri" panose="020F0502020204030204" pitchFamily="34" charset="0"/>
                <a:cs typeface="Times New Roman" panose="02020603050405020304" pitchFamily="18" charset="0"/>
              </a:rPr>
              <a:t>:</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Rectángulo 19"/>
              <p:cNvSpPr/>
              <p:nvPr/>
            </p:nvSpPr>
            <p:spPr>
              <a:xfrm>
                <a:off x="3465998" y="3094391"/>
                <a:ext cx="1309205" cy="5806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m:rPr>
                              <m:sty m:val="p"/>
                            </m:rPr>
                            <a:rPr lang="es-ES" sz="1400">
                              <a:latin typeface="Cambria Math" panose="02040503050406030204" pitchFamily="18" charset="0"/>
                            </a:rPr>
                            <m:t>h</m:t>
                          </m:r>
                        </m:e>
                        <m:sub>
                          <m:r>
                            <a:rPr lang="es-ES" sz="1400" i="0">
                              <a:latin typeface="Cambria Math" panose="02040503050406030204" pitchFamily="18" charset="0"/>
                            </a:rPr>
                            <m:t>1</m:t>
                          </m:r>
                        </m:sub>
                      </m:sSub>
                      <m:r>
                        <a:rPr lang="es-ES" sz="1400" i="0">
                          <a:latin typeface="Cambria Math" panose="02040503050406030204" pitchFamily="18" charset="0"/>
                        </a:rPr>
                        <m:t>=</m:t>
                      </m:r>
                      <m:r>
                        <m:rPr>
                          <m:sty m:val="p"/>
                        </m:rPr>
                        <a:rPr lang="es-ES" sz="1400" i="0">
                          <a:latin typeface="Cambria Math" panose="02040503050406030204" pitchFamily="18" charset="0"/>
                        </a:rPr>
                        <m:t>K</m:t>
                      </m:r>
                      <m:r>
                        <a:rPr lang="es-ES" sz="1400" i="0">
                          <a:latin typeface="Cambria Math" panose="02040503050406030204" pitchFamily="18" charset="0"/>
                        </a:rPr>
                        <m:t>∗</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sSubSup>
                                <m:sSubSupPr>
                                  <m:ctrlPr>
                                    <a:rPr lang="es-ES" sz="1400" i="1">
                                      <a:latin typeface="Cambria Math" panose="02040503050406030204" pitchFamily="18" charset="0"/>
                                    </a:rPr>
                                  </m:ctrlPr>
                                </m:sSubSupPr>
                                <m:e>
                                  <m:r>
                                    <m:rPr>
                                      <m:sty m:val="p"/>
                                    </m:rPr>
                                    <a:rPr lang="es-ES" sz="1400" i="0">
                                      <a:latin typeface="Cambria Math" panose="02040503050406030204" pitchFamily="18" charset="0"/>
                                    </a:rPr>
                                    <m:t>v</m:t>
                                  </m:r>
                                </m:e>
                                <m:sub>
                                  <m:r>
                                    <m:rPr>
                                      <m:sty m:val="p"/>
                                    </m:rPr>
                                    <a:rPr lang="es-ES" sz="1400" i="0">
                                      <a:latin typeface="Cambria Math" panose="02040503050406030204" pitchFamily="18" charset="0"/>
                                    </a:rPr>
                                    <m:t>s</m:t>
                                  </m:r>
                                </m:sub>
                                <m:sup>
                                  <m:r>
                                    <a:rPr lang="es-ES" sz="1400" i="0">
                                      <a:latin typeface="Cambria Math" panose="02040503050406030204" pitchFamily="18" charset="0"/>
                                    </a:rPr>
                                    <m:t>2</m:t>
                                  </m:r>
                                </m:sup>
                              </m:sSubSup>
                            </m:num>
                            <m:den>
                              <m:r>
                                <a:rPr lang="es-ES" sz="1400" i="0">
                                  <a:latin typeface="Cambria Math" panose="02040503050406030204" pitchFamily="18" charset="0"/>
                                </a:rPr>
                                <m:t>2</m:t>
                              </m:r>
                              <m:r>
                                <m:rPr>
                                  <m:sty m:val="p"/>
                                </m:rPr>
                                <a:rPr lang="es-ES" sz="1400" i="0">
                                  <a:latin typeface="Cambria Math" panose="02040503050406030204" pitchFamily="18" charset="0"/>
                                </a:rPr>
                                <m:t>g</m:t>
                              </m:r>
                            </m:den>
                          </m:f>
                        </m:e>
                      </m:d>
                    </m:oMath>
                  </m:oMathPara>
                </a14:m>
                <a:endParaRPr lang="es-ES" sz="1400" dirty="0"/>
              </a:p>
            </p:txBody>
          </p:sp>
        </mc:Choice>
        <mc:Fallback xmlns="">
          <p:sp>
            <p:nvSpPr>
              <p:cNvPr id="20" name="Rectángulo 19"/>
              <p:cNvSpPr>
                <a:spLocks noRot="1" noChangeAspect="1" noMove="1" noResize="1" noEditPoints="1" noAdjustHandles="1" noChangeArrowheads="1" noChangeShapeType="1" noTextEdit="1"/>
              </p:cNvSpPr>
              <p:nvPr/>
            </p:nvSpPr>
            <p:spPr>
              <a:xfrm>
                <a:off x="3465998" y="3094391"/>
                <a:ext cx="1309205" cy="580672"/>
              </a:xfrm>
              <a:prstGeom prst="rect">
                <a:avLst/>
              </a:prstGeom>
              <a:blipFill rotWithShape="0">
                <a:blip r:embed="rId8"/>
                <a:stretch>
                  <a:fillRect/>
                </a:stretch>
              </a:blipFill>
            </p:spPr>
            <p:txBody>
              <a:bodyPr/>
              <a:lstStyle/>
              <a:p>
                <a:r>
                  <a:rPr lang="es-ES">
                    <a:noFill/>
                  </a:rPr>
                  <a:t> </a:t>
                </a:r>
              </a:p>
            </p:txBody>
          </p:sp>
        </mc:Fallback>
      </mc:AlternateContent>
      <p:sp>
        <p:nvSpPr>
          <p:cNvPr id="23" name="Rectángulo 22"/>
          <p:cNvSpPr/>
          <p:nvPr/>
        </p:nvSpPr>
        <p:spPr>
          <a:xfrm>
            <a:off x="1074798" y="3902481"/>
            <a:ext cx="2930610" cy="415498"/>
          </a:xfrm>
          <a:prstGeom prst="rect">
            <a:avLst/>
          </a:prstGeom>
        </p:spPr>
        <p:txBody>
          <a:bodyPr wrap="none">
            <a:spAutoFit/>
          </a:bodyPr>
          <a:lstStyle/>
          <a:p>
            <a:pPr marL="285750" indent="-285750" algn="just">
              <a:lnSpc>
                <a:spcPct val="150000"/>
              </a:lnSpc>
              <a:spcAft>
                <a:spcPts val="0"/>
              </a:spcAft>
              <a:buFont typeface="Arial" panose="020B0604020202020204" pitchFamily="34" charset="0"/>
              <a:buChar char="•"/>
            </a:pPr>
            <a:r>
              <a:rPr lang="es-ES" sz="1400" b="1" dirty="0">
                <a:latin typeface="Times New Roman" panose="02020603050405020304" pitchFamily="18" charset="0"/>
                <a:ea typeface="Calibri" panose="020F0502020204030204" pitchFamily="34" charset="0"/>
                <a:cs typeface="Times New Roman" panose="02020603050405020304" pitchFamily="18" charset="0"/>
              </a:rPr>
              <a:t>Pérdidas en 2 válvulas de globo:</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Rectángulo 23"/>
              <p:cNvSpPr/>
              <p:nvPr/>
            </p:nvSpPr>
            <p:spPr>
              <a:xfrm>
                <a:off x="4357525" y="3895230"/>
                <a:ext cx="1949380" cy="5892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m:rPr>
                              <m:sty m:val="p"/>
                            </m:rPr>
                            <a:rPr lang="es-ES" sz="1400">
                              <a:latin typeface="Cambria Math" panose="02040503050406030204" pitchFamily="18" charset="0"/>
                            </a:rPr>
                            <m:t>h</m:t>
                          </m:r>
                        </m:e>
                        <m:sub>
                          <m:r>
                            <a:rPr lang="es-ES" sz="1400" i="0">
                              <a:latin typeface="Cambria Math" panose="02040503050406030204" pitchFamily="18" charset="0"/>
                            </a:rPr>
                            <m:t>3</m:t>
                          </m:r>
                        </m:sub>
                      </m:sSub>
                      <m:r>
                        <a:rPr lang="es-ES" sz="1400" i="0">
                          <a:latin typeface="Cambria Math" panose="02040503050406030204" pitchFamily="18" charset="0"/>
                        </a:rPr>
                        <m:t>=</m:t>
                      </m:r>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f</m:t>
                          </m:r>
                        </m:e>
                        <m:sub>
                          <m:r>
                            <m:rPr>
                              <m:sty m:val="p"/>
                            </m:rPr>
                            <a:rPr lang="es-ES" sz="1400" i="0">
                              <a:latin typeface="Cambria Math" panose="02040503050406030204" pitchFamily="18" charset="0"/>
                            </a:rPr>
                            <m:t>dT</m:t>
                          </m:r>
                        </m:sub>
                      </m:sSub>
                      <m:r>
                        <a:rPr lang="es-ES" sz="1400" i="0">
                          <a:latin typeface="Cambria Math" panose="02040503050406030204" pitchFamily="18" charset="0"/>
                        </a:rPr>
                        <m:t>∗</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L</m:t>
                                  </m:r>
                                </m:e>
                                <m:sub>
                                  <m:r>
                                    <m:rPr>
                                      <m:sty m:val="p"/>
                                    </m:rPr>
                                    <a:rPr lang="es-ES" sz="1400" i="0">
                                      <a:latin typeface="Cambria Math" panose="02040503050406030204" pitchFamily="18" charset="0"/>
                                    </a:rPr>
                                    <m:t>e</m:t>
                                  </m:r>
                                </m:sub>
                              </m:sSub>
                            </m:num>
                            <m:den>
                              <m:r>
                                <m:rPr>
                                  <m:sty m:val="p"/>
                                </m:rPr>
                                <a:rPr lang="es-ES" sz="1400" i="0">
                                  <a:latin typeface="Cambria Math" panose="02040503050406030204" pitchFamily="18" charset="0"/>
                                </a:rPr>
                                <m:t>D</m:t>
                              </m:r>
                            </m:den>
                          </m:f>
                        </m:e>
                      </m:d>
                      <m:r>
                        <a:rPr lang="es-ES" sz="1400" i="0">
                          <a:latin typeface="Cambria Math" panose="02040503050406030204" pitchFamily="18" charset="0"/>
                        </a:rPr>
                        <m:t>∗</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sSubSup>
                                <m:sSubSupPr>
                                  <m:ctrlPr>
                                    <a:rPr lang="es-ES" sz="1400" i="1">
                                      <a:latin typeface="Cambria Math" panose="02040503050406030204" pitchFamily="18" charset="0"/>
                                    </a:rPr>
                                  </m:ctrlPr>
                                </m:sSubSupPr>
                                <m:e>
                                  <m:r>
                                    <m:rPr>
                                      <m:sty m:val="p"/>
                                    </m:rPr>
                                    <a:rPr lang="es-ES" sz="1400" i="0">
                                      <a:latin typeface="Cambria Math" panose="02040503050406030204" pitchFamily="18" charset="0"/>
                                    </a:rPr>
                                    <m:t>v</m:t>
                                  </m:r>
                                </m:e>
                                <m:sub>
                                  <m:r>
                                    <m:rPr>
                                      <m:sty m:val="p"/>
                                    </m:rPr>
                                    <a:rPr lang="es-ES" sz="1400" i="0">
                                      <a:latin typeface="Cambria Math" panose="02040503050406030204" pitchFamily="18" charset="0"/>
                                    </a:rPr>
                                    <m:t>d</m:t>
                                  </m:r>
                                </m:sub>
                                <m:sup>
                                  <m:r>
                                    <a:rPr lang="es-ES" sz="1400" i="0">
                                      <a:latin typeface="Cambria Math" panose="02040503050406030204" pitchFamily="18" charset="0"/>
                                    </a:rPr>
                                    <m:t>2</m:t>
                                  </m:r>
                                </m:sup>
                              </m:sSubSup>
                            </m:num>
                            <m:den>
                              <m:r>
                                <a:rPr lang="es-ES" sz="1400" i="0">
                                  <a:latin typeface="Cambria Math" panose="02040503050406030204" pitchFamily="18" charset="0"/>
                                </a:rPr>
                                <m:t>2</m:t>
                              </m:r>
                              <m:r>
                                <m:rPr>
                                  <m:sty m:val="p"/>
                                </m:rPr>
                                <a:rPr lang="es-ES" sz="1400" i="0">
                                  <a:latin typeface="Cambria Math" panose="02040503050406030204" pitchFamily="18" charset="0"/>
                                </a:rPr>
                                <m:t>g</m:t>
                              </m:r>
                            </m:den>
                          </m:f>
                        </m:e>
                      </m:d>
                    </m:oMath>
                  </m:oMathPara>
                </a14:m>
                <a:endParaRPr lang="es-ES" sz="1400" dirty="0"/>
              </a:p>
            </p:txBody>
          </p:sp>
        </mc:Choice>
        <mc:Fallback xmlns="">
          <p:sp>
            <p:nvSpPr>
              <p:cNvPr id="24" name="Rectángulo 23"/>
              <p:cNvSpPr>
                <a:spLocks noRot="1" noChangeAspect="1" noMove="1" noResize="1" noEditPoints="1" noAdjustHandles="1" noChangeArrowheads="1" noChangeShapeType="1" noTextEdit="1"/>
              </p:cNvSpPr>
              <p:nvPr/>
            </p:nvSpPr>
            <p:spPr>
              <a:xfrm>
                <a:off x="4357525" y="3895230"/>
                <a:ext cx="1949380" cy="589200"/>
              </a:xfrm>
              <a:prstGeom prst="rect">
                <a:avLst/>
              </a:prstGeom>
              <a:blipFill rotWithShape="0">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Rectángulo 24"/>
              <p:cNvSpPr/>
              <p:nvPr/>
            </p:nvSpPr>
            <p:spPr>
              <a:xfrm>
                <a:off x="2845072" y="4590211"/>
                <a:ext cx="1949380" cy="5892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m:rPr>
                              <m:sty m:val="p"/>
                            </m:rPr>
                            <a:rPr lang="es-ES" sz="1400">
                              <a:latin typeface="Cambria Math" panose="02040503050406030204" pitchFamily="18" charset="0"/>
                            </a:rPr>
                            <m:t>h</m:t>
                          </m:r>
                        </m:e>
                        <m:sub>
                          <m:r>
                            <a:rPr lang="es-ES" sz="1400" i="0">
                              <a:latin typeface="Cambria Math" panose="02040503050406030204" pitchFamily="18" charset="0"/>
                            </a:rPr>
                            <m:t>4</m:t>
                          </m:r>
                        </m:sub>
                      </m:sSub>
                      <m:r>
                        <a:rPr lang="es-ES" sz="1400" i="0">
                          <a:latin typeface="Cambria Math" panose="02040503050406030204" pitchFamily="18" charset="0"/>
                        </a:rPr>
                        <m:t>=</m:t>
                      </m:r>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f</m:t>
                          </m:r>
                        </m:e>
                        <m:sub>
                          <m:r>
                            <m:rPr>
                              <m:sty m:val="p"/>
                            </m:rPr>
                            <a:rPr lang="es-ES" sz="1400" i="0">
                              <a:latin typeface="Cambria Math" panose="02040503050406030204" pitchFamily="18" charset="0"/>
                            </a:rPr>
                            <m:t>dT</m:t>
                          </m:r>
                        </m:sub>
                      </m:sSub>
                      <m:r>
                        <a:rPr lang="es-ES" sz="1400" i="0">
                          <a:latin typeface="Cambria Math" panose="02040503050406030204" pitchFamily="18" charset="0"/>
                        </a:rPr>
                        <m:t>∗</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L</m:t>
                                  </m:r>
                                </m:e>
                                <m:sub>
                                  <m:r>
                                    <m:rPr>
                                      <m:sty m:val="p"/>
                                    </m:rPr>
                                    <a:rPr lang="es-ES" sz="1400" i="0">
                                      <a:latin typeface="Cambria Math" panose="02040503050406030204" pitchFamily="18" charset="0"/>
                                    </a:rPr>
                                    <m:t>e</m:t>
                                  </m:r>
                                </m:sub>
                              </m:sSub>
                            </m:num>
                            <m:den>
                              <m:r>
                                <m:rPr>
                                  <m:sty m:val="p"/>
                                </m:rPr>
                                <a:rPr lang="es-ES" sz="1400" i="0">
                                  <a:latin typeface="Cambria Math" panose="02040503050406030204" pitchFamily="18" charset="0"/>
                                </a:rPr>
                                <m:t>D</m:t>
                              </m:r>
                            </m:den>
                          </m:f>
                        </m:e>
                      </m:d>
                      <m:r>
                        <a:rPr lang="es-ES" sz="1400" i="0">
                          <a:latin typeface="Cambria Math" panose="02040503050406030204" pitchFamily="18" charset="0"/>
                        </a:rPr>
                        <m:t>∗</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sSubSup>
                                <m:sSubSupPr>
                                  <m:ctrlPr>
                                    <a:rPr lang="es-ES" sz="1400" i="1">
                                      <a:latin typeface="Cambria Math" panose="02040503050406030204" pitchFamily="18" charset="0"/>
                                    </a:rPr>
                                  </m:ctrlPr>
                                </m:sSubSupPr>
                                <m:e>
                                  <m:r>
                                    <m:rPr>
                                      <m:sty m:val="p"/>
                                    </m:rPr>
                                    <a:rPr lang="es-ES" sz="1400" i="0">
                                      <a:latin typeface="Cambria Math" panose="02040503050406030204" pitchFamily="18" charset="0"/>
                                    </a:rPr>
                                    <m:t>v</m:t>
                                  </m:r>
                                </m:e>
                                <m:sub>
                                  <m:r>
                                    <m:rPr>
                                      <m:sty m:val="p"/>
                                    </m:rPr>
                                    <a:rPr lang="es-ES" sz="1400" i="0">
                                      <a:latin typeface="Cambria Math" panose="02040503050406030204" pitchFamily="18" charset="0"/>
                                    </a:rPr>
                                    <m:t>d</m:t>
                                  </m:r>
                                </m:sub>
                                <m:sup>
                                  <m:r>
                                    <a:rPr lang="es-ES" sz="1400" i="0">
                                      <a:latin typeface="Cambria Math" panose="02040503050406030204" pitchFamily="18" charset="0"/>
                                    </a:rPr>
                                    <m:t>2</m:t>
                                  </m:r>
                                </m:sup>
                              </m:sSubSup>
                            </m:num>
                            <m:den>
                              <m:r>
                                <a:rPr lang="es-ES" sz="1400" i="0">
                                  <a:latin typeface="Cambria Math" panose="02040503050406030204" pitchFamily="18" charset="0"/>
                                </a:rPr>
                                <m:t>2</m:t>
                              </m:r>
                              <m:r>
                                <m:rPr>
                                  <m:sty m:val="p"/>
                                </m:rPr>
                                <a:rPr lang="es-ES" sz="1400" i="0">
                                  <a:latin typeface="Cambria Math" panose="02040503050406030204" pitchFamily="18" charset="0"/>
                                </a:rPr>
                                <m:t>g</m:t>
                              </m:r>
                            </m:den>
                          </m:f>
                        </m:e>
                      </m:d>
                    </m:oMath>
                  </m:oMathPara>
                </a14:m>
                <a:endParaRPr lang="es-ES" sz="1400" dirty="0"/>
              </a:p>
            </p:txBody>
          </p:sp>
        </mc:Choice>
        <mc:Fallback xmlns="">
          <p:sp>
            <p:nvSpPr>
              <p:cNvPr id="25" name="Rectángulo 24"/>
              <p:cNvSpPr>
                <a:spLocks noRot="1" noChangeAspect="1" noMove="1" noResize="1" noEditPoints="1" noAdjustHandles="1" noChangeArrowheads="1" noChangeShapeType="1" noTextEdit="1"/>
              </p:cNvSpPr>
              <p:nvPr/>
            </p:nvSpPr>
            <p:spPr>
              <a:xfrm>
                <a:off x="2845072" y="4590211"/>
                <a:ext cx="1949380" cy="589200"/>
              </a:xfrm>
              <a:prstGeom prst="rect">
                <a:avLst/>
              </a:prstGeom>
              <a:blipFill rotWithShape="0">
                <a:blip r:embed="rId10"/>
                <a:stretch>
                  <a:fillRect/>
                </a:stretch>
              </a:blipFill>
            </p:spPr>
            <p:txBody>
              <a:bodyPr/>
              <a:lstStyle/>
              <a:p>
                <a:r>
                  <a:rPr lang="es-ES">
                    <a:noFill/>
                  </a:rPr>
                  <a:t> </a:t>
                </a:r>
              </a:p>
            </p:txBody>
          </p:sp>
        </mc:Fallback>
      </mc:AlternateContent>
      <p:sp>
        <p:nvSpPr>
          <p:cNvPr id="26" name="Rectángulo 25"/>
          <p:cNvSpPr/>
          <p:nvPr/>
        </p:nvSpPr>
        <p:spPr>
          <a:xfrm>
            <a:off x="947020" y="4508983"/>
            <a:ext cx="1560042" cy="376834"/>
          </a:xfrm>
          <a:prstGeom prst="rect">
            <a:avLst/>
          </a:prstGeom>
        </p:spPr>
        <p:txBody>
          <a:bodyPr wrap="none">
            <a:spAutoFit/>
          </a:bodyPr>
          <a:lstStyle/>
          <a:p>
            <a:pPr marL="285750" lvl="0" indent="-285750" algn="just">
              <a:lnSpc>
                <a:spcPct val="150000"/>
              </a:lnSpc>
              <a:spcAft>
                <a:spcPts val="0"/>
              </a:spcAft>
              <a:buFont typeface="Arial" panose="020B0604020202020204" pitchFamily="34" charset="0"/>
              <a:buChar char="•"/>
            </a:pPr>
            <a:r>
              <a:rPr lang="es-ES" sz="1400" b="1" dirty="0">
                <a:latin typeface="Times New Roman" panose="02020603050405020304" pitchFamily="18" charset="0"/>
                <a:ea typeface="Calibri" panose="020F0502020204030204" pitchFamily="34" charset="0"/>
                <a:cs typeface="Times New Roman" panose="02020603050405020304" pitchFamily="18" charset="0"/>
              </a:rPr>
              <a:t>6  codos a 90º:</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Rectángulo 26"/>
          <p:cNvSpPr/>
          <p:nvPr/>
        </p:nvSpPr>
        <p:spPr>
          <a:xfrm>
            <a:off x="1226541" y="5270643"/>
            <a:ext cx="3958071" cy="376834"/>
          </a:xfrm>
          <a:prstGeom prst="rect">
            <a:avLst/>
          </a:prstGeom>
        </p:spPr>
        <p:txBody>
          <a:bodyPr wrap="none">
            <a:spAutoFit/>
          </a:bodyPr>
          <a:lstStyle/>
          <a:p>
            <a:pPr marL="342900" lvl="0" indent="-342900" algn="just">
              <a:lnSpc>
                <a:spcPct val="150000"/>
              </a:lnSpc>
              <a:spcAft>
                <a:spcPts val="0"/>
              </a:spcAft>
              <a:buFont typeface="Symbol" panose="05050102010706020507" pitchFamily="18" charset="2"/>
              <a:buChar char=""/>
            </a:pPr>
            <a:r>
              <a:rPr lang="es-ES" sz="1400" b="1" dirty="0">
                <a:latin typeface="Times New Roman" panose="02020603050405020304" pitchFamily="18" charset="0"/>
                <a:ea typeface="Calibri" panose="020F0502020204030204" pitchFamily="34" charset="0"/>
                <a:cs typeface="Times New Roman" panose="02020603050405020304" pitchFamily="18" charset="0"/>
              </a:rPr>
              <a:t>Pérdida  por fricción en la línea de descarga:</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Rectángulo 27"/>
              <p:cNvSpPr/>
              <p:nvPr/>
            </p:nvSpPr>
            <p:spPr>
              <a:xfrm>
                <a:off x="5607973" y="5430745"/>
                <a:ext cx="1807290" cy="5892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m:rPr>
                              <m:sty m:val="p"/>
                            </m:rPr>
                            <a:rPr lang="es-ES" sz="1400">
                              <a:latin typeface="Cambria Math" panose="02040503050406030204" pitchFamily="18" charset="0"/>
                            </a:rPr>
                            <m:t>h</m:t>
                          </m:r>
                        </m:e>
                        <m:sub>
                          <m:r>
                            <a:rPr lang="es-ES" sz="1400" i="0">
                              <a:latin typeface="Cambria Math" panose="02040503050406030204" pitchFamily="18" charset="0"/>
                            </a:rPr>
                            <m:t>5</m:t>
                          </m:r>
                        </m:sub>
                      </m:sSub>
                      <m:r>
                        <a:rPr lang="es-ES" sz="1400" i="0">
                          <a:latin typeface="Cambria Math" panose="02040503050406030204" pitchFamily="18" charset="0"/>
                        </a:rPr>
                        <m:t>=</m:t>
                      </m:r>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f</m:t>
                          </m:r>
                        </m:e>
                        <m:sub>
                          <m:r>
                            <m:rPr>
                              <m:sty m:val="p"/>
                            </m:rPr>
                            <a:rPr lang="es-ES" sz="1400" i="0">
                              <a:latin typeface="Cambria Math" panose="02040503050406030204" pitchFamily="18" charset="0"/>
                            </a:rPr>
                            <m:t>d</m:t>
                          </m:r>
                        </m:sub>
                      </m:sSub>
                      <m:r>
                        <a:rPr lang="es-ES" sz="1400" i="0">
                          <a:latin typeface="Cambria Math" panose="02040503050406030204" pitchFamily="18" charset="0"/>
                        </a:rPr>
                        <m:t>∗</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m:rPr>
                                  <m:sty m:val="p"/>
                                </m:rPr>
                                <a:rPr lang="es-ES" sz="1400" i="0">
                                  <a:latin typeface="Cambria Math" panose="02040503050406030204" pitchFamily="18" charset="0"/>
                                </a:rPr>
                                <m:t>L</m:t>
                              </m:r>
                            </m:num>
                            <m:den>
                              <m:r>
                                <m:rPr>
                                  <m:sty m:val="p"/>
                                </m:rPr>
                                <a:rPr lang="es-ES" sz="1400" i="0">
                                  <a:latin typeface="Cambria Math" panose="02040503050406030204" pitchFamily="18" charset="0"/>
                                </a:rPr>
                                <m:t>D</m:t>
                              </m:r>
                            </m:den>
                          </m:f>
                        </m:e>
                      </m:d>
                      <m:r>
                        <a:rPr lang="es-ES" sz="1400" i="0">
                          <a:latin typeface="Cambria Math" panose="02040503050406030204" pitchFamily="18" charset="0"/>
                        </a:rPr>
                        <m:t>∗</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sSubSup>
                                <m:sSubSupPr>
                                  <m:ctrlPr>
                                    <a:rPr lang="es-ES" sz="1400" i="1">
                                      <a:latin typeface="Cambria Math" panose="02040503050406030204" pitchFamily="18" charset="0"/>
                                    </a:rPr>
                                  </m:ctrlPr>
                                </m:sSubSupPr>
                                <m:e>
                                  <m:r>
                                    <m:rPr>
                                      <m:sty m:val="p"/>
                                    </m:rPr>
                                    <a:rPr lang="es-ES" sz="1400" i="0">
                                      <a:latin typeface="Cambria Math" panose="02040503050406030204" pitchFamily="18" charset="0"/>
                                    </a:rPr>
                                    <m:t>v</m:t>
                                  </m:r>
                                </m:e>
                                <m:sub>
                                  <m:r>
                                    <m:rPr>
                                      <m:sty m:val="p"/>
                                    </m:rPr>
                                    <a:rPr lang="es-ES" sz="1400" i="0">
                                      <a:latin typeface="Cambria Math" panose="02040503050406030204" pitchFamily="18" charset="0"/>
                                    </a:rPr>
                                    <m:t>d</m:t>
                                  </m:r>
                                </m:sub>
                                <m:sup>
                                  <m:r>
                                    <a:rPr lang="es-ES" sz="1400" i="0">
                                      <a:latin typeface="Cambria Math" panose="02040503050406030204" pitchFamily="18" charset="0"/>
                                    </a:rPr>
                                    <m:t>2</m:t>
                                  </m:r>
                                </m:sup>
                              </m:sSubSup>
                            </m:num>
                            <m:den>
                              <m:r>
                                <a:rPr lang="es-ES" sz="1400" i="0">
                                  <a:latin typeface="Cambria Math" panose="02040503050406030204" pitchFamily="18" charset="0"/>
                                </a:rPr>
                                <m:t>2</m:t>
                              </m:r>
                              <m:r>
                                <m:rPr>
                                  <m:sty m:val="p"/>
                                </m:rPr>
                                <a:rPr lang="es-ES" sz="1400" i="0">
                                  <a:latin typeface="Cambria Math" panose="02040503050406030204" pitchFamily="18" charset="0"/>
                                </a:rPr>
                                <m:t>g</m:t>
                              </m:r>
                            </m:den>
                          </m:f>
                        </m:e>
                      </m:d>
                    </m:oMath>
                  </m:oMathPara>
                </a14:m>
                <a:endParaRPr lang="es-ES" sz="1400" dirty="0"/>
              </a:p>
            </p:txBody>
          </p:sp>
        </mc:Choice>
        <mc:Fallback xmlns="">
          <p:sp>
            <p:nvSpPr>
              <p:cNvPr id="28" name="Rectángulo 27"/>
              <p:cNvSpPr>
                <a:spLocks noRot="1" noChangeAspect="1" noMove="1" noResize="1" noEditPoints="1" noAdjustHandles="1" noChangeArrowheads="1" noChangeShapeType="1" noTextEdit="1"/>
              </p:cNvSpPr>
              <p:nvPr/>
            </p:nvSpPr>
            <p:spPr>
              <a:xfrm>
                <a:off x="5607973" y="5430745"/>
                <a:ext cx="1807290" cy="589200"/>
              </a:xfrm>
              <a:prstGeom prst="rect">
                <a:avLst/>
              </a:prstGeom>
              <a:blipFill rotWithShape="0">
                <a:blip r:embed="rId11"/>
                <a:stretch>
                  <a:fillRect/>
                </a:stretch>
              </a:blipFill>
            </p:spPr>
            <p:txBody>
              <a:bodyPr/>
              <a:lstStyle/>
              <a:p>
                <a:r>
                  <a:rPr lang="es-ES">
                    <a:noFill/>
                  </a:rPr>
                  <a:t> </a:t>
                </a:r>
              </a:p>
            </p:txBody>
          </p:sp>
        </mc:Fallback>
      </mc:AlternateContent>
      <p:sp>
        <p:nvSpPr>
          <p:cNvPr id="1025" name="Rectángulo 1024"/>
          <p:cNvSpPr/>
          <p:nvPr/>
        </p:nvSpPr>
        <p:spPr>
          <a:xfrm>
            <a:off x="5721070" y="1057002"/>
            <a:ext cx="2100255" cy="376834"/>
          </a:xfrm>
          <a:prstGeom prst="rect">
            <a:avLst/>
          </a:prstGeom>
        </p:spPr>
        <p:txBody>
          <a:bodyPr wrap="none">
            <a:spAutoFit/>
          </a:bodyPr>
          <a:lstStyle/>
          <a:p>
            <a:pPr marL="342900" lvl="0" indent="-342900" algn="just">
              <a:lnSpc>
                <a:spcPct val="150000"/>
              </a:lnSpc>
              <a:spcAft>
                <a:spcPts val="0"/>
              </a:spcAft>
              <a:buFont typeface="Symbol" panose="05050102010706020507" pitchFamily="18" charset="2"/>
              <a:buChar char=""/>
            </a:pPr>
            <a:r>
              <a:rPr lang="es-ES" sz="1400" b="1" dirty="0">
                <a:latin typeface="Times New Roman" panose="02020603050405020304" pitchFamily="18" charset="0"/>
                <a:ea typeface="Calibri" panose="020F0502020204030204" pitchFamily="34" charset="0"/>
                <a:cs typeface="Times New Roman" panose="02020603050405020304" pitchFamily="18" charset="0"/>
              </a:rPr>
              <a:t>Pérdida en la salida:</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26" name="Rectángulo 1025"/>
              <p:cNvSpPr/>
              <p:nvPr/>
            </p:nvSpPr>
            <p:spPr>
              <a:xfrm>
                <a:off x="8020403" y="951931"/>
                <a:ext cx="1300549" cy="5892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m:rPr>
                              <m:sty m:val="p"/>
                            </m:rPr>
                            <a:rPr lang="es-ES" sz="1400">
                              <a:latin typeface="Cambria Math" panose="02040503050406030204" pitchFamily="18" charset="0"/>
                            </a:rPr>
                            <m:t>h</m:t>
                          </m:r>
                        </m:e>
                        <m:sub>
                          <m:r>
                            <a:rPr lang="es-ES" sz="1400" i="0">
                              <a:latin typeface="Cambria Math" panose="02040503050406030204" pitchFamily="18" charset="0"/>
                            </a:rPr>
                            <m:t>6</m:t>
                          </m:r>
                        </m:sub>
                      </m:sSub>
                      <m:r>
                        <a:rPr lang="es-ES" sz="1400" i="0">
                          <a:latin typeface="Cambria Math" panose="02040503050406030204" pitchFamily="18" charset="0"/>
                        </a:rPr>
                        <m:t>=1∗</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sSubSup>
                                <m:sSubSupPr>
                                  <m:ctrlPr>
                                    <a:rPr lang="es-ES" sz="1400" i="1">
                                      <a:latin typeface="Cambria Math" panose="02040503050406030204" pitchFamily="18" charset="0"/>
                                    </a:rPr>
                                  </m:ctrlPr>
                                </m:sSubSupPr>
                                <m:e>
                                  <m:r>
                                    <m:rPr>
                                      <m:sty m:val="p"/>
                                    </m:rPr>
                                    <a:rPr lang="es-ES" sz="1400" i="0">
                                      <a:latin typeface="Cambria Math" panose="02040503050406030204" pitchFamily="18" charset="0"/>
                                    </a:rPr>
                                    <m:t>v</m:t>
                                  </m:r>
                                </m:e>
                                <m:sub>
                                  <m:r>
                                    <m:rPr>
                                      <m:sty m:val="p"/>
                                    </m:rPr>
                                    <a:rPr lang="es-ES" sz="1400" i="0">
                                      <a:latin typeface="Cambria Math" panose="02040503050406030204" pitchFamily="18" charset="0"/>
                                    </a:rPr>
                                    <m:t>d</m:t>
                                  </m:r>
                                </m:sub>
                                <m:sup>
                                  <m:r>
                                    <a:rPr lang="es-ES" sz="1400" i="0">
                                      <a:latin typeface="Cambria Math" panose="02040503050406030204" pitchFamily="18" charset="0"/>
                                    </a:rPr>
                                    <m:t>2</m:t>
                                  </m:r>
                                </m:sup>
                              </m:sSubSup>
                            </m:num>
                            <m:den>
                              <m:r>
                                <a:rPr lang="es-ES" sz="1400" i="0">
                                  <a:latin typeface="Cambria Math" panose="02040503050406030204" pitchFamily="18" charset="0"/>
                                </a:rPr>
                                <m:t>2</m:t>
                              </m:r>
                              <m:r>
                                <m:rPr>
                                  <m:sty m:val="p"/>
                                </m:rPr>
                                <a:rPr lang="es-ES" sz="1400" i="0">
                                  <a:latin typeface="Cambria Math" panose="02040503050406030204" pitchFamily="18" charset="0"/>
                                </a:rPr>
                                <m:t>g</m:t>
                              </m:r>
                            </m:den>
                          </m:f>
                        </m:e>
                      </m:d>
                    </m:oMath>
                  </m:oMathPara>
                </a14:m>
                <a:endParaRPr lang="es-ES" sz="1400" dirty="0"/>
              </a:p>
            </p:txBody>
          </p:sp>
        </mc:Choice>
        <mc:Fallback xmlns="">
          <p:sp>
            <p:nvSpPr>
              <p:cNvPr id="1026" name="Rectángulo 1025"/>
              <p:cNvSpPr>
                <a:spLocks noRot="1" noChangeAspect="1" noMove="1" noResize="1" noEditPoints="1" noAdjustHandles="1" noChangeArrowheads="1" noChangeShapeType="1" noTextEdit="1"/>
              </p:cNvSpPr>
              <p:nvPr/>
            </p:nvSpPr>
            <p:spPr>
              <a:xfrm>
                <a:off x="8020403" y="951931"/>
                <a:ext cx="1300549" cy="589200"/>
              </a:xfrm>
              <a:prstGeom prst="rect">
                <a:avLst/>
              </a:prstGeom>
              <a:blipFill rotWithShape="0">
                <a:blip r:embed="rId1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27" name="Rectángulo 1026"/>
              <p:cNvSpPr/>
              <p:nvPr/>
            </p:nvSpPr>
            <p:spPr>
              <a:xfrm>
                <a:off x="8199245" y="5792639"/>
                <a:ext cx="2805447"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m:rPr>
                              <m:sty m:val="p"/>
                            </m:rPr>
                            <a:rPr lang="es-ES" sz="1400">
                              <a:latin typeface="Cambria Math" panose="02040503050406030204" pitchFamily="18" charset="0"/>
                            </a:rPr>
                            <m:t>h</m:t>
                          </m:r>
                        </m:e>
                        <m:sub>
                          <m:r>
                            <m:rPr>
                              <m:sty m:val="p"/>
                            </m:rPr>
                            <a:rPr lang="es-ES" sz="1400" i="0">
                              <a:latin typeface="Cambria Math" panose="02040503050406030204" pitchFamily="18" charset="0"/>
                            </a:rPr>
                            <m:t>L</m:t>
                          </m:r>
                        </m:sub>
                      </m:sSub>
                      <m:r>
                        <a:rPr lang="es-ES" sz="1400" i="0">
                          <a:latin typeface="Cambria Math" panose="02040503050406030204" pitchFamily="18" charset="0"/>
                        </a:rPr>
                        <m:t>=</m:t>
                      </m:r>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h</m:t>
                          </m:r>
                        </m:e>
                        <m:sub>
                          <m:r>
                            <a:rPr lang="es-ES" sz="1400" i="0">
                              <a:latin typeface="Cambria Math" panose="02040503050406030204" pitchFamily="18" charset="0"/>
                            </a:rPr>
                            <m:t>1</m:t>
                          </m:r>
                        </m:sub>
                      </m:sSub>
                      <m:r>
                        <a:rPr lang="es-ES" sz="1400" i="0">
                          <a:latin typeface="Cambria Math" panose="02040503050406030204" pitchFamily="18" charset="0"/>
                        </a:rPr>
                        <m:t>+</m:t>
                      </m:r>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h</m:t>
                          </m:r>
                        </m:e>
                        <m:sub>
                          <m:r>
                            <a:rPr lang="es-ES" sz="1400" i="0">
                              <a:latin typeface="Cambria Math" panose="02040503050406030204" pitchFamily="18" charset="0"/>
                            </a:rPr>
                            <m:t>2</m:t>
                          </m:r>
                        </m:sub>
                      </m:sSub>
                      <m:r>
                        <a:rPr lang="es-ES" sz="1400" i="0">
                          <a:latin typeface="Cambria Math" panose="02040503050406030204" pitchFamily="18" charset="0"/>
                        </a:rPr>
                        <m:t>+</m:t>
                      </m:r>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h</m:t>
                          </m:r>
                        </m:e>
                        <m:sub>
                          <m:r>
                            <a:rPr lang="es-ES" sz="1400" i="0">
                              <a:latin typeface="Cambria Math" panose="02040503050406030204" pitchFamily="18" charset="0"/>
                            </a:rPr>
                            <m:t>3</m:t>
                          </m:r>
                        </m:sub>
                      </m:sSub>
                      <m:r>
                        <a:rPr lang="es-ES" sz="1400" i="0">
                          <a:latin typeface="Cambria Math" panose="02040503050406030204" pitchFamily="18" charset="0"/>
                        </a:rPr>
                        <m:t>+</m:t>
                      </m:r>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h</m:t>
                          </m:r>
                        </m:e>
                        <m:sub>
                          <m:r>
                            <a:rPr lang="es-ES" sz="1400" i="0">
                              <a:latin typeface="Cambria Math" panose="02040503050406030204" pitchFamily="18" charset="0"/>
                            </a:rPr>
                            <m:t>4</m:t>
                          </m:r>
                        </m:sub>
                      </m:sSub>
                      <m:r>
                        <a:rPr lang="es-ES" sz="1400" i="0">
                          <a:latin typeface="Cambria Math" panose="02040503050406030204" pitchFamily="18" charset="0"/>
                        </a:rPr>
                        <m:t>+</m:t>
                      </m:r>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h</m:t>
                          </m:r>
                        </m:e>
                        <m:sub>
                          <m:r>
                            <a:rPr lang="es-ES" sz="1400" i="0">
                              <a:latin typeface="Cambria Math" panose="02040503050406030204" pitchFamily="18" charset="0"/>
                            </a:rPr>
                            <m:t>5</m:t>
                          </m:r>
                        </m:sub>
                      </m:sSub>
                      <m:r>
                        <a:rPr lang="es-ES" sz="1400" i="0">
                          <a:latin typeface="Cambria Math" panose="02040503050406030204" pitchFamily="18" charset="0"/>
                        </a:rPr>
                        <m:t>+</m:t>
                      </m:r>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h</m:t>
                          </m:r>
                        </m:e>
                        <m:sub>
                          <m:r>
                            <a:rPr lang="es-ES" sz="1400" i="0">
                              <a:latin typeface="Cambria Math" panose="02040503050406030204" pitchFamily="18" charset="0"/>
                            </a:rPr>
                            <m:t>6</m:t>
                          </m:r>
                        </m:sub>
                      </m:sSub>
                    </m:oMath>
                  </m:oMathPara>
                </a14:m>
                <a:endParaRPr lang="es-ES" sz="1400" dirty="0"/>
              </a:p>
            </p:txBody>
          </p:sp>
        </mc:Choice>
        <mc:Fallback xmlns="">
          <p:sp>
            <p:nvSpPr>
              <p:cNvPr id="1027" name="Rectángulo 1026"/>
              <p:cNvSpPr>
                <a:spLocks noRot="1" noChangeAspect="1" noMove="1" noResize="1" noEditPoints="1" noAdjustHandles="1" noChangeArrowheads="1" noChangeShapeType="1" noTextEdit="1"/>
              </p:cNvSpPr>
              <p:nvPr/>
            </p:nvSpPr>
            <p:spPr>
              <a:xfrm>
                <a:off x="8199245" y="5792639"/>
                <a:ext cx="2805447" cy="307777"/>
              </a:xfrm>
              <a:prstGeom prst="rect">
                <a:avLst/>
              </a:prstGeom>
              <a:blipFill rotWithShape="0">
                <a:blip r:embed="rId13"/>
                <a:stretch>
                  <a:fillRect/>
                </a:stretch>
              </a:blipFill>
            </p:spPr>
            <p:txBody>
              <a:bodyPr/>
              <a:lstStyle/>
              <a:p>
                <a:r>
                  <a:rPr lang="es-ES">
                    <a:noFill/>
                  </a:rPr>
                  <a:t> </a:t>
                </a:r>
              </a:p>
            </p:txBody>
          </p:sp>
        </mc:Fallback>
      </mc:AlternateContent>
      <p:pic>
        <p:nvPicPr>
          <p:cNvPr id="1028" name="Imagen 1027"/>
          <p:cNvPicPr>
            <a:picLocks noChangeAspect="1"/>
          </p:cNvPicPr>
          <p:nvPr/>
        </p:nvPicPr>
        <p:blipFill>
          <a:blip r:embed="rId14"/>
          <a:stretch>
            <a:fillRect/>
          </a:stretch>
        </p:blipFill>
        <p:spPr>
          <a:xfrm>
            <a:off x="8581540" y="2252065"/>
            <a:ext cx="3300025" cy="3467100"/>
          </a:xfrm>
          <a:prstGeom prst="rect">
            <a:avLst/>
          </a:prstGeom>
        </p:spPr>
      </p:pic>
      <p:sp>
        <p:nvSpPr>
          <p:cNvPr id="1029" name="CuadroTexto 1028"/>
          <p:cNvSpPr txBox="1"/>
          <p:nvPr/>
        </p:nvSpPr>
        <p:spPr>
          <a:xfrm>
            <a:off x="8597435" y="1651778"/>
            <a:ext cx="3226268" cy="523220"/>
          </a:xfrm>
          <a:prstGeom prst="rect">
            <a:avLst/>
          </a:prstGeom>
          <a:noFill/>
        </p:spPr>
        <p:txBody>
          <a:bodyPr wrap="none" rtlCol="0">
            <a:spAutoFit/>
          </a:bodyPr>
          <a:lstStyle/>
          <a:p>
            <a:pPr algn="ctr"/>
            <a:r>
              <a:rPr lang="es-ES" sz="1400" b="1" dirty="0" smtClean="0"/>
              <a:t>Resistencia de válvulas y acoplamientos, </a:t>
            </a:r>
          </a:p>
          <a:p>
            <a:pPr algn="ctr"/>
            <a:r>
              <a:rPr lang="es-ES" sz="1400" b="1" dirty="0" smtClean="0"/>
              <a:t>expresados como Le/D</a:t>
            </a:r>
            <a:endParaRPr lang="es-ES" sz="1400" b="1" dirty="0"/>
          </a:p>
        </p:txBody>
      </p:sp>
      <p:pic>
        <p:nvPicPr>
          <p:cNvPr id="1030" name="Imagen 1029"/>
          <p:cNvPicPr>
            <a:picLocks noChangeAspect="1"/>
          </p:cNvPicPr>
          <p:nvPr/>
        </p:nvPicPr>
        <p:blipFill>
          <a:blip r:embed="rId15"/>
          <a:stretch>
            <a:fillRect/>
          </a:stretch>
        </p:blipFill>
        <p:spPr>
          <a:xfrm>
            <a:off x="5318015" y="2022300"/>
            <a:ext cx="2907801" cy="1597267"/>
          </a:xfrm>
          <a:prstGeom prst="rect">
            <a:avLst/>
          </a:prstGeom>
        </p:spPr>
      </p:pic>
    </p:spTree>
    <p:extLst>
      <p:ext uri="{BB962C8B-B14F-4D97-AF65-F5344CB8AC3E}">
        <p14:creationId xmlns:p14="http://schemas.microsoft.com/office/powerpoint/2010/main" val="350678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0" y="497549"/>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7" name="Rectangle 5"/>
          <p:cNvSpPr>
            <a:spLocks noChangeArrowheads="1"/>
          </p:cNvSpPr>
          <p:nvPr/>
        </p:nvSpPr>
        <p:spPr bwMode="auto">
          <a:xfrm>
            <a:off x="3928211" y="347708"/>
            <a:ext cx="3966538" cy="1282362"/>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eaLnBrk="0" fontAlgn="base" hangingPunct="0">
              <a:spcBef>
                <a:spcPct val="0"/>
              </a:spcBef>
              <a:spcAft>
                <a:spcPct val="0"/>
              </a:spcAft>
            </a:pPr>
            <a:endParaRPr lang="es-EC" b="1" dirty="0" bmk="">
              <a:ea typeface="Times New Roman" pitchFamily="18" charset="0"/>
              <a:cs typeface="Times New Roman" pitchFamily="18" charset="0"/>
            </a:endParaRPr>
          </a:p>
          <a:p>
            <a:pPr algn="just" eaLnBrk="0" fontAlgn="base" hangingPunct="0">
              <a:spcBef>
                <a:spcPct val="0"/>
              </a:spcBef>
              <a:spcAft>
                <a:spcPct val="0"/>
              </a:spcAft>
            </a:pPr>
            <a:r>
              <a:rPr lang="es-EC" b="1" dirty="0" smtClean="0" bmk="">
                <a:ea typeface="Times New Roman" pitchFamily="18" charset="0"/>
                <a:cs typeface="Times New Roman" pitchFamily="18" charset="0"/>
              </a:rPr>
              <a:t>SELECCIÓN DE BOMBAS</a:t>
            </a:r>
            <a:endParaRPr lang="es-EC" b="1" dirty="0" bmk="">
              <a:ea typeface="Times New Roman" pitchFamily="18" charset="0"/>
              <a:cs typeface="Times New Roman" pitchFamily="18" charset="0"/>
            </a:endParaRPr>
          </a:p>
          <a:p>
            <a:pPr algn="just" eaLnBrk="0" fontAlgn="base" hangingPunct="0">
              <a:spcBef>
                <a:spcPct val="0"/>
              </a:spcBef>
              <a:spcAft>
                <a:spcPct val="0"/>
              </a:spcAft>
            </a:pPr>
            <a:endParaRPr lang="es-EC" b="1" dirty="0" bmk="">
              <a:ea typeface="Times New Roman" pitchFamily="18" charset="0"/>
              <a:cs typeface="Times New Roman" pitchFamily="18" charset="0"/>
            </a:endParaRPr>
          </a:p>
          <a:p>
            <a:pPr eaLnBrk="0" fontAlgn="base" hangingPunct="0">
              <a:spcBef>
                <a:spcPct val="0"/>
              </a:spcBef>
              <a:spcAft>
                <a:spcPct val="0"/>
              </a:spcAft>
            </a:pPr>
            <a:endParaRPr lang="es-EC" dirty="0">
              <a:latin typeface="Arial" pitchFamily="34" charset="0"/>
              <a:cs typeface="Arial" pitchFamily="34" charset="0"/>
            </a:endParaRPr>
          </a:p>
        </p:txBody>
      </p:sp>
      <p:sp>
        <p:nvSpPr>
          <p:cNvPr id="3" name="Rectángulo 2"/>
          <p:cNvSpPr/>
          <p:nvPr/>
        </p:nvSpPr>
        <p:spPr>
          <a:xfrm>
            <a:off x="738492" y="1178287"/>
            <a:ext cx="3509102" cy="415498"/>
          </a:xfrm>
          <a:prstGeom prst="rect">
            <a:avLst/>
          </a:prstGeom>
        </p:spPr>
        <p:txBody>
          <a:bodyPr wrap="none">
            <a:spAutoFit/>
          </a:bodyPr>
          <a:lstStyle/>
          <a:p>
            <a:pPr marL="342900" lvl="0" indent="-342900" algn="just">
              <a:lnSpc>
                <a:spcPct val="150000"/>
              </a:lnSpc>
              <a:spcAft>
                <a:spcPts val="0"/>
              </a:spcAft>
              <a:buFont typeface="Symbol" panose="05050102010706020507" pitchFamily="18" charset="2"/>
              <a:buChar char=""/>
            </a:pPr>
            <a:r>
              <a:rPr lang="es-ES" sz="1400" b="1" dirty="0">
                <a:latin typeface="+mj-lt"/>
                <a:ea typeface="Calibri" panose="020F0502020204030204" pitchFamily="34" charset="0"/>
                <a:cs typeface="Times New Roman" panose="02020603050405020304" pitchFamily="18" charset="0"/>
              </a:rPr>
              <a:t>Pérdida por fricción en la línea de succión:</a:t>
            </a:r>
            <a:endParaRPr lang="es-ES" sz="1400" dirty="0">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ángulo 3"/>
              <p:cNvSpPr/>
              <p:nvPr/>
            </p:nvSpPr>
            <p:spPr>
              <a:xfrm>
                <a:off x="5454349" y="1148385"/>
                <a:ext cx="2251642" cy="7203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m:rPr>
                              <m:sty m:val="p"/>
                            </m:rPr>
                            <a:rPr lang="es-ES">
                              <a:latin typeface="Cambria Math" panose="02040503050406030204" pitchFamily="18" charset="0"/>
                            </a:rPr>
                            <m:t>h</m:t>
                          </m:r>
                        </m:e>
                        <m:sub>
                          <m:r>
                            <a:rPr lang="es-ES">
                              <a:latin typeface="Cambria Math" panose="02040503050406030204" pitchFamily="18" charset="0"/>
                            </a:rPr>
                            <m:t>2</m:t>
                          </m:r>
                        </m:sub>
                      </m:sSub>
                      <m:r>
                        <a:rPr lang="es-ES">
                          <a:latin typeface="Cambria Math" panose="02040503050406030204" pitchFamily="18" charset="0"/>
                        </a:rPr>
                        <m:t>=</m:t>
                      </m:r>
                      <m:sSub>
                        <m:sSubPr>
                          <m:ctrlPr>
                            <a:rPr lang="es-ES" i="1">
                              <a:latin typeface="Cambria Math" panose="02040503050406030204" pitchFamily="18" charset="0"/>
                            </a:rPr>
                          </m:ctrlPr>
                        </m:sSubPr>
                        <m:e>
                          <m:r>
                            <m:rPr>
                              <m:sty m:val="p"/>
                            </m:rPr>
                            <a:rPr lang="es-ES">
                              <a:latin typeface="Cambria Math" panose="02040503050406030204" pitchFamily="18" charset="0"/>
                            </a:rPr>
                            <m:t>f</m:t>
                          </m:r>
                        </m:e>
                        <m:sub>
                          <m:r>
                            <m:rPr>
                              <m:sty m:val="p"/>
                            </m:rPr>
                            <a:rPr lang="es-ES">
                              <a:latin typeface="Cambria Math" panose="02040503050406030204" pitchFamily="18" charset="0"/>
                            </a:rPr>
                            <m:t>s</m:t>
                          </m:r>
                        </m:sub>
                      </m:sSub>
                      <m:r>
                        <a:rPr lang="es-ES">
                          <a:latin typeface="Cambria Math" panose="02040503050406030204" pitchFamily="18" charset="0"/>
                        </a:rPr>
                        <m:t>∗</m:t>
                      </m:r>
                      <m:d>
                        <m:dPr>
                          <m:ctrlPr>
                            <a:rPr lang="es-ES" i="1">
                              <a:latin typeface="Cambria Math" panose="02040503050406030204" pitchFamily="18" charset="0"/>
                            </a:rPr>
                          </m:ctrlPr>
                        </m:dPr>
                        <m:e>
                          <m:f>
                            <m:fPr>
                              <m:ctrlPr>
                                <a:rPr lang="es-ES" i="1">
                                  <a:latin typeface="Cambria Math" panose="02040503050406030204" pitchFamily="18" charset="0"/>
                                </a:rPr>
                              </m:ctrlPr>
                            </m:fPr>
                            <m:num>
                              <m:r>
                                <m:rPr>
                                  <m:sty m:val="p"/>
                                </m:rPr>
                                <a:rPr lang="es-ES">
                                  <a:latin typeface="Cambria Math" panose="02040503050406030204" pitchFamily="18" charset="0"/>
                                </a:rPr>
                                <m:t>L</m:t>
                              </m:r>
                            </m:num>
                            <m:den>
                              <m:r>
                                <m:rPr>
                                  <m:sty m:val="p"/>
                                </m:rPr>
                                <a:rPr lang="es-ES">
                                  <a:latin typeface="Cambria Math" panose="02040503050406030204" pitchFamily="18" charset="0"/>
                                </a:rPr>
                                <m:t>D</m:t>
                              </m:r>
                            </m:den>
                          </m:f>
                        </m:e>
                      </m:d>
                      <m:r>
                        <a:rPr lang="es-ES">
                          <a:latin typeface="Cambria Math" panose="02040503050406030204" pitchFamily="18" charset="0"/>
                        </a:rPr>
                        <m:t>∗</m:t>
                      </m:r>
                      <m:d>
                        <m:dPr>
                          <m:ctrlPr>
                            <a:rPr lang="es-ES" i="1">
                              <a:latin typeface="Cambria Math" panose="02040503050406030204" pitchFamily="18" charset="0"/>
                            </a:rPr>
                          </m:ctrlPr>
                        </m:dPr>
                        <m:e>
                          <m:f>
                            <m:fPr>
                              <m:ctrlPr>
                                <a:rPr lang="es-ES" i="1">
                                  <a:latin typeface="Cambria Math" panose="02040503050406030204" pitchFamily="18" charset="0"/>
                                </a:rPr>
                              </m:ctrlPr>
                            </m:fPr>
                            <m:num>
                              <m:sSubSup>
                                <m:sSubSupPr>
                                  <m:ctrlPr>
                                    <a:rPr lang="es-ES" i="1">
                                      <a:latin typeface="Cambria Math" panose="02040503050406030204" pitchFamily="18" charset="0"/>
                                    </a:rPr>
                                  </m:ctrlPr>
                                </m:sSubSupPr>
                                <m:e>
                                  <m:r>
                                    <m:rPr>
                                      <m:sty m:val="p"/>
                                    </m:rPr>
                                    <a:rPr lang="es-ES">
                                      <a:latin typeface="Cambria Math" panose="02040503050406030204" pitchFamily="18" charset="0"/>
                                    </a:rPr>
                                    <m:t>v</m:t>
                                  </m:r>
                                </m:e>
                                <m:sub>
                                  <m:r>
                                    <m:rPr>
                                      <m:sty m:val="p"/>
                                    </m:rPr>
                                    <a:rPr lang="es-ES">
                                      <a:latin typeface="Cambria Math" panose="02040503050406030204" pitchFamily="18" charset="0"/>
                                    </a:rPr>
                                    <m:t>s</m:t>
                                  </m:r>
                                </m:sub>
                                <m:sup>
                                  <m:r>
                                    <a:rPr lang="es-ES">
                                      <a:latin typeface="Cambria Math" panose="02040503050406030204" pitchFamily="18" charset="0"/>
                                    </a:rPr>
                                    <m:t>2</m:t>
                                  </m:r>
                                </m:sup>
                              </m:sSubSup>
                            </m:num>
                            <m:den>
                              <m:r>
                                <a:rPr lang="es-ES">
                                  <a:latin typeface="Cambria Math" panose="02040503050406030204" pitchFamily="18" charset="0"/>
                                </a:rPr>
                                <m:t>2</m:t>
                              </m:r>
                              <m:r>
                                <m:rPr>
                                  <m:sty m:val="p"/>
                                </m:rPr>
                                <a:rPr lang="es-ES">
                                  <a:latin typeface="Cambria Math" panose="02040503050406030204" pitchFamily="18" charset="0"/>
                                </a:rPr>
                                <m:t>g</m:t>
                              </m:r>
                            </m:den>
                          </m:f>
                        </m:e>
                      </m:d>
                    </m:oMath>
                  </m:oMathPara>
                </a14:m>
                <a:endParaRPr lang="es-ES" dirty="0"/>
              </a:p>
            </p:txBody>
          </p:sp>
        </mc:Choice>
        <mc:Fallback xmlns="">
          <p:sp>
            <p:nvSpPr>
              <p:cNvPr id="4" name="Rectángulo 3"/>
              <p:cNvSpPr>
                <a:spLocks noRot="1" noChangeAspect="1" noMove="1" noResize="1" noEditPoints="1" noAdjustHandles="1" noChangeArrowheads="1" noChangeShapeType="1" noTextEdit="1"/>
              </p:cNvSpPr>
              <p:nvPr/>
            </p:nvSpPr>
            <p:spPr>
              <a:xfrm>
                <a:off x="5454349" y="1148385"/>
                <a:ext cx="2251642" cy="720325"/>
              </a:xfrm>
              <a:prstGeom prst="rect">
                <a:avLst/>
              </a:prstGeom>
              <a:blipFill rotWithShape="0">
                <a:blip r:embed="rId5"/>
                <a:stretch>
                  <a:fillRect/>
                </a:stretch>
              </a:blipFill>
            </p:spPr>
            <p:txBody>
              <a:bodyPr/>
              <a:lstStyle/>
              <a:p>
                <a:r>
                  <a:rPr lang="es-ES">
                    <a:noFill/>
                  </a:rPr>
                  <a:t> </a:t>
                </a:r>
              </a:p>
            </p:txBody>
          </p:sp>
        </mc:Fallback>
      </mc:AlternateContent>
      <p:pic>
        <p:nvPicPr>
          <p:cNvPr id="29" name="Imagen 28"/>
          <p:cNvPicPr/>
          <p:nvPr/>
        </p:nvPicPr>
        <p:blipFill>
          <a:blip r:embed="rId6"/>
          <a:stretch>
            <a:fillRect/>
          </a:stretch>
        </p:blipFill>
        <p:spPr>
          <a:xfrm>
            <a:off x="6730672" y="1808789"/>
            <a:ext cx="5401310" cy="4018280"/>
          </a:xfrm>
          <a:prstGeom prst="rect">
            <a:avLst/>
          </a:prstGeom>
        </p:spPr>
      </p:pic>
      <p:cxnSp>
        <p:nvCxnSpPr>
          <p:cNvPr id="30" name="Conector recto 29"/>
          <p:cNvCxnSpPr/>
          <p:nvPr/>
        </p:nvCxnSpPr>
        <p:spPr>
          <a:xfrm flipH="1">
            <a:off x="7961424" y="5251796"/>
            <a:ext cx="3721735" cy="4445"/>
          </a:xfrm>
          <a:prstGeom prst="line">
            <a:avLst/>
          </a:prstGeom>
          <a:ln w="19050">
            <a:solidFill>
              <a:schemeClr val="accent2"/>
            </a:solidFill>
            <a:prstDash val="dash"/>
          </a:ln>
        </p:spPr>
        <p:style>
          <a:lnRef idx="1">
            <a:schemeClr val="dk1"/>
          </a:lnRef>
          <a:fillRef idx="0">
            <a:schemeClr val="dk1"/>
          </a:fillRef>
          <a:effectRef idx="0">
            <a:schemeClr val="dk1"/>
          </a:effectRef>
          <a:fontRef idx="minor">
            <a:schemeClr val="tx1"/>
          </a:fontRef>
        </p:style>
      </p:cxnSp>
      <p:cxnSp>
        <p:nvCxnSpPr>
          <p:cNvPr id="6" name="Conector recto 5"/>
          <p:cNvCxnSpPr/>
          <p:nvPr/>
        </p:nvCxnSpPr>
        <p:spPr>
          <a:xfrm>
            <a:off x="7961424" y="5256241"/>
            <a:ext cx="0" cy="174914"/>
          </a:xfrm>
          <a:prstGeom prst="line">
            <a:avLst/>
          </a:prstGeom>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9" name="Rectángulo 8"/>
              <p:cNvSpPr/>
              <p:nvPr/>
            </p:nvSpPr>
            <p:spPr>
              <a:xfrm>
                <a:off x="670996" y="1678652"/>
                <a:ext cx="1331454" cy="460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m:rPr>
                              <m:sty m:val="p"/>
                            </m:rPr>
                            <a:rPr lang="es-ES" sz="1400">
                              <a:latin typeface="Cambria Math" panose="02040503050406030204" pitchFamily="18" charset="0"/>
                            </a:rPr>
                            <m:t>N</m:t>
                          </m:r>
                        </m:e>
                        <m:sub>
                          <m:r>
                            <m:rPr>
                              <m:sty m:val="p"/>
                            </m:rPr>
                            <a:rPr lang="es-ES" sz="1400" i="0">
                              <a:latin typeface="Cambria Math" panose="02040503050406030204" pitchFamily="18" charset="0"/>
                            </a:rPr>
                            <m:t>R</m:t>
                          </m:r>
                        </m:sub>
                      </m:sSub>
                      <m:r>
                        <a:rPr lang="es-ES" sz="1400" i="0">
                          <a:latin typeface="Cambria Math" panose="02040503050406030204" pitchFamily="18" charset="0"/>
                        </a:rPr>
                        <m:t>=</m:t>
                      </m:r>
                      <m:r>
                        <m:rPr>
                          <m:sty m:val="p"/>
                        </m:rPr>
                        <a:rPr lang="es-ES" sz="1400" i="0">
                          <a:latin typeface="Cambria Math" panose="02040503050406030204" pitchFamily="18" charset="0"/>
                        </a:rPr>
                        <m:t>ϑ</m:t>
                      </m:r>
                      <m:r>
                        <a:rPr lang="es-ES" sz="1400" i="0">
                          <a:latin typeface="Cambria Math" panose="02040503050406030204" pitchFamily="18" charset="0"/>
                        </a:rPr>
                        <m:t>∗</m:t>
                      </m:r>
                      <m:r>
                        <m:rPr>
                          <m:sty m:val="p"/>
                        </m:rPr>
                        <a:rPr lang="es-ES" sz="1400" i="0">
                          <a:latin typeface="Cambria Math" panose="02040503050406030204" pitchFamily="18" charset="0"/>
                        </a:rPr>
                        <m:t>D</m:t>
                      </m:r>
                      <m:r>
                        <a:rPr lang="es-ES" sz="1400" i="0">
                          <a:latin typeface="Cambria Math" panose="02040503050406030204" pitchFamily="18" charset="0"/>
                        </a:rPr>
                        <m:t>∗</m:t>
                      </m:r>
                      <m:f>
                        <m:fPr>
                          <m:ctrlPr>
                            <a:rPr lang="es-ES" sz="1400" i="1">
                              <a:latin typeface="Cambria Math" panose="02040503050406030204" pitchFamily="18" charset="0"/>
                            </a:rPr>
                          </m:ctrlPr>
                        </m:fPr>
                        <m:num>
                          <m:r>
                            <m:rPr>
                              <m:sty m:val="p"/>
                            </m:rPr>
                            <a:rPr lang="es-ES" sz="1400" i="0">
                              <a:latin typeface="Cambria Math" panose="02040503050406030204" pitchFamily="18" charset="0"/>
                            </a:rPr>
                            <m:t>ρ</m:t>
                          </m:r>
                        </m:num>
                        <m:den>
                          <m:r>
                            <m:rPr>
                              <m:sty m:val="p"/>
                            </m:rPr>
                            <a:rPr lang="es-ES" sz="1400" i="0">
                              <a:latin typeface="Cambria Math" panose="02040503050406030204" pitchFamily="18" charset="0"/>
                            </a:rPr>
                            <m:t>n</m:t>
                          </m:r>
                        </m:den>
                      </m:f>
                    </m:oMath>
                  </m:oMathPara>
                </a14:m>
                <a:endParaRPr lang="es-ES" sz="1400" dirty="0">
                  <a:latin typeface="+mj-lt"/>
                </a:endParaRPr>
              </a:p>
            </p:txBody>
          </p:sp>
        </mc:Choice>
        <mc:Fallback xmlns="">
          <p:sp>
            <p:nvSpPr>
              <p:cNvPr id="9" name="Rectángulo 8"/>
              <p:cNvSpPr>
                <a:spLocks noRot="1" noChangeAspect="1" noMove="1" noResize="1" noEditPoints="1" noAdjustHandles="1" noChangeArrowheads="1" noChangeShapeType="1" noTextEdit="1"/>
              </p:cNvSpPr>
              <p:nvPr/>
            </p:nvSpPr>
            <p:spPr>
              <a:xfrm>
                <a:off x="670996" y="1678652"/>
                <a:ext cx="1331454" cy="460254"/>
              </a:xfrm>
              <a:prstGeom prst="rect">
                <a:avLst/>
              </a:prstGeom>
              <a:blipFill rotWithShape="0">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695419" y="2027777"/>
                <a:ext cx="4758930" cy="7099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m:rPr>
                              <m:sty m:val="p"/>
                            </m:rPr>
                            <a:rPr lang="es-ES" sz="1400">
                              <a:latin typeface="Cambria Math" panose="02040503050406030204" pitchFamily="18" charset="0"/>
                            </a:rPr>
                            <m:t>N</m:t>
                          </m:r>
                        </m:e>
                        <m:sub>
                          <m:r>
                            <m:rPr>
                              <m:sty m:val="p"/>
                            </m:rPr>
                            <a:rPr lang="es-ES" sz="1400" i="0">
                              <a:latin typeface="Cambria Math" panose="02040503050406030204" pitchFamily="18" charset="0"/>
                            </a:rPr>
                            <m:t>R</m:t>
                          </m:r>
                        </m:sub>
                      </m:sSub>
                      <m:r>
                        <a:rPr lang="es-ES" sz="1400" i="0">
                          <a:latin typeface="Cambria Math" panose="02040503050406030204" pitchFamily="18" charset="0"/>
                        </a:rPr>
                        <m:t>=0.1053 </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m:rPr>
                                  <m:sty m:val="p"/>
                                </m:rPr>
                                <a:rPr lang="es-ES" sz="1400" i="0">
                                  <a:latin typeface="Cambria Math" panose="02040503050406030204" pitchFamily="18" charset="0"/>
                                </a:rPr>
                                <m:t>m</m:t>
                              </m:r>
                            </m:num>
                            <m:den>
                              <m:r>
                                <m:rPr>
                                  <m:sty m:val="p"/>
                                </m:rPr>
                                <a:rPr lang="es-ES" sz="1400" i="0">
                                  <a:latin typeface="Cambria Math" panose="02040503050406030204" pitchFamily="18" charset="0"/>
                                </a:rPr>
                                <m:t>s</m:t>
                              </m:r>
                            </m:den>
                          </m:f>
                        </m:e>
                      </m:d>
                      <m:r>
                        <a:rPr lang="es-ES" sz="1400" i="0">
                          <a:latin typeface="Cambria Math" panose="02040503050406030204" pitchFamily="18" charset="0"/>
                        </a:rPr>
                        <m:t>∗0.0381 </m:t>
                      </m:r>
                      <m:d>
                        <m:dPr>
                          <m:ctrlPr>
                            <a:rPr lang="es-ES" sz="1400" i="1">
                              <a:latin typeface="Cambria Math" panose="02040503050406030204" pitchFamily="18" charset="0"/>
                            </a:rPr>
                          </m:ctrlPr>
                        </m:dPr>
                        <m:e>
                          <m:r>
                            <m:rPr>
                              <m:sty m:val="p"/>
                            </m:rPr>
                            <a:rPr lang="es-ES" sz="1400" i="0">
                              <a:latin typeface="Cambria Math" panose="02040503050406030204" pitchFamily="18" charset="0"/>
                            </a:rPr>
                            <m:t>m</m:t>
                          </m:r>
                        </m:e>
                      </m:d>
                      <m:r>
                        <a:rPr lang="es-ES" sz="1400" i="0">
                          <a:latin typeface="Cambria Math" panose="02040503050406030204" pitchFamily="18" charset="0"/>
                        </a:rPr>
                        <m:t>∗</m:t>
                      </m:r>
                      <m:f>
                        <m:fPr>
                          <m:ctrlPr>
                            <a:rPr lang="es-ES" sz="1400" i="1">
                              <a:latin typeface="Cambria Math" panose="02040503050406030204" pitchFamily="18" charset="0"/>
                            </a:rPr>
                          </m:ctrlPr>
                        </m:fPr>
                        <m:num>
                          <m:r>
                            <a:rPr lang="es-ES" sz="1400" i="0">
                              <a:latin typeface="Cambria Math" panose="02040503050406030204" pitchFamily="18" charset="0"/>
                            </a:rPr>
                            <m:t>1000</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m:rPr>
                                      <m:sty m:val="p"/>
                                    </m:rPr>
                                    <a:rPr lang="es-ES" sz="1400" i="0">
                                      <a:latin typeface="Cambria Math" panose="02040503050406030204" pitchFamily="18" charset="0"/>
                                    </a:rPr>
                                    <m:t>kg</m:t>
                                  </m:r>
                                </m:num>
                                <m:den>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m</m:t>
                                      </m:r>
                                    </m:e>
                                    <m:sup>
                                      <m:r>
                                        <a:rPr lang="es-ES" sz="1400" i="0">
                                          <a:latin typeface="Cambria Math" panose="02040503050406030204" pitchFamily="18" charset="0"/>
                                        </a:rPr>
                                        <m:t>3</m:t>
                                      </m:r>
                                    </m:sup>
                                  </m:sSup>
                                </m:den>
                              </m:f>
                            </m:e>
                          </m:d>
                        </m:num>
                        <m:den>
                          <m:r>
                            <a:rPr lang="es-ES" sz="1400" i="0">
                              <a:latin typeface="Cambria Math" panose="02040503050406030204" pitchFamily="18" charset="0"/>
                            </a:rPr>
                            <m:t>1∗</m:t>
                          </m:r>
                          <m:sSup>
                            <m:sSupPr>
                              <m:ctrlPr>
                                <a:rPr lang="es-ES" sz="1400" i="1">
                                  <a:latin typeface="Cambria Math" panose="02040503050406030204" pitchFamily="18" charset="0"/>
                                </a:rPr>
                              </m:ctrlPr>
                            </m:sSupPr>
                            <m:e>
                              <m:r>
                                <a:rPr lang="es-ES" sz="1400" i="0">
                                  <a:latin typeface="Cambria Math" panose="02040503050406030204" pitchFamily="18" charset="0"/>
                                </a:rPr>
                                <m:t>10</m:t>
                              </m:r>
                            </m:e>
                            <m:sup>
                              <m:r>
                                <a:rPr lang="es-ES" sz="1400" i="0">
                                  <a:latin typeface="Cambria Math" panose="02040503050406030204" pitchFamily="18" charset="0"/>
                                </a:rPr>
                                <m:t>−3</m:t>
                              </m:r>
                            </m:sup>
                          </m:sSup>
                          <m:r>
                            <a:rPr lang="es-ES" sz="1400" i="0">
                              <a:latin typeface="Cambria Math" panose="02040503050406030204" pitchFamily="18" charset="0"/>
                            </a:rPr>
                            <m:t> </m:t>
                          </m:r>
                          <m:d>
                            <m:dPr>
                              <m:ctrlPr>
                                <a:rPr lang="es-ES" sz="1400" i="1">
                                  <a:latin typeface="Cambria Math" panose="02040503050406030204" pitchFamily="18" charset="0"/>
                                </a:rPr>
                              </m:ctrlPr>
                            </m:dPr>
                            <m:e>
                              <m:r>
                                <m:rPr>
                                  <m:sty m:val="p"/>
                                </m:rPr>
                                <a:rPr lang="es-ES" sz="1400" i="0">
                                  <a:latin typeface="Cambria Math" panose="02040503050406030204" pitchFamily="18" charset="0"/>
                                </a:rPr>
                                <m:t>Pa</m:t>
                              </m:r>
                              <m:r>
                                <a:rPr lang="es-ES" sz="1400" i="0">
                                  <a:latin typeface="Cambria Math" panose="02040503050406030204" pitchFamily="18" charset="0"/>
                                </a:rPr>
                                <m:t>.</m:t>
                              </m:r>
                              <m:r>
                                <m:rPr>
                                  <m:sty m:val="p"/>
                                </m:rPr>
                                <a:rPr lang="es-ES" sz="1400" i="0">
                                  <a:latin typeface="Cambria Math" panose="02040503050406030204" pitchFamily="18" charset="0"/>
                                </a:rPr>
                                <m:t>s</m:t>
                              </m:r>
                            </m:e>
                          </m:d>
                        </m:den>
                      </m:f>
                      <m:r>
                        <a:rPr lang="es-ES" sz="1400" i="0">
                          <a:latin typeface="Cambria Math" panose="02040503050406030204" pitchFamily="18" charset="0"/>
                        </a:rPr>
                        <m:t>=4∗</m:t>
                      </m:r>
                      <m:sSup>
                        <m:sSupPr>
                          <m:ctrlPr>
                            <a:rPr lang="es-ES" sz="1400" i="1">
                              <a:latin typeface="Cambria Math" panose="02040503050406030204" pitchFamily="18" charset="0"/>
                            </a:rPr>
                          </m:ctrlPr>
                        </m:sSupPr>
                        <m:e>
                          <m:r>
                            <a:rPr lang="es-ES" sz="1400" i="0">
                              <a:latin typeface="Cambria Math" panose="02040503050406030204" pitchFamily="18" charset="0"/>
                            </a:rPr>
                            <m:t>10</m:t>
                          </m:r>
                        </m:e>
                        <m:sup>
                          <m:r>
                            <a:rPr lang="es-ES" sz="1400" i="0">
                              <a:latin typeface="Cambria Math" panose="02040503050406030204" pitchFamily="18" charset="0"/>
                            </a:rPr>
                            <m:t>3</m:t>
                          </m:r>
                        </m:sup>
                      </m:sSup>
                    </m:oMath>
                  </m:oMathPara>
                </a14:m>
                <a:endParaRPr lang="es-ES" sz="1400" dirty="0"/>
              </a:p>
            </p:txBody>
          </p:sp>
        </mc:Choice>
        <mc:Fallback xmlns="">
          <p:sp>
            <p:nvSpPr>
              <p:cNvPr id="10" name="Rectángulo 9"/>
              <p:cNvSpPr>
                <a:spLocks noRot="1" noChangeAspect="1" noMove="1" noResize="1" noEditPoints="1" noAdjustHandles="1" noChangeArrowheads="1" noChangeShapeType="1" noTextEdit="1"/>
              </p:cNvSpPr>
              <p:nvPr/>
            </p:nvSpPr>
            <p:spPr>
              <a:xfrm>
                <a:off x="695419" y="2027777"/>
                <a:ext cx="4758930" cy="709938"/>
              </a:xfrm>
              <a:prstGeom prst="rect">
                <a:avLst/>
              </a:prstGeom>
              <a:blipFill rotWithShape="0">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713140" y="2711052"/>
                <a:ext cx="1080104" cy="401457"/>
              </a:xfrm>
              <a:prstGeom prst="rect">
                <a:avLst/>
              </a:prstGeom>
            </p:spPr>
            <p:txBody>
              <a:bodyPr wrap="none">
                <a:spAutoFit/>
              </a:bodyPr>
              <a:lstStyle/>
              <a:p>
                <a:r>
                  <a:rPr lang="es-ES" sz="1400" dirty="0" smtClean="0">
                    <a:latin typeface="Times New Roman" panose="02020603050405020304" pitchFamily="18" charset="0"/>
                    <a:ea typeface="Times New Roman" panose="02020603050405020304" pitchFamily="18" charset="0"/>
                  </a:rPr>
                  <a:t>Valores </a:t>
                </a:r>
                <a:r>
                  <a:rPr lang="es-ES" sz="1400" dirty="0">
                    <a:latin typeface="Times New Roman" panose="02020603050405020304" pitchFamily="18" charset="0"/>
                    <a:ea typeface="Times New Roman" panose="02020603050405020304" pitchFamily="18" charset="0"/>
                  </a:rPr>
                  <a:t>de </a:t>
                </a:r>
                <a14:m>
                  <m:oMath xmlns:m="http://schemas.openxmlformats.org/officeDocument/2006/math">
                    <m:f>
                      <m:fPr>
                        <m:ctrlPr>
                          <a:rPr lang="es-ES"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s-ES" sz="1400">
                            <a:effectLst/>
                            <a:latin typeface="Cambria Math" panose="02040503050406030204" pitchFamily="18" charset="0"/>
                            <a:ea typeface="Times New Roman" panose="02020603050405020304" pitchFamily="18" charset="0"/>
                            <a:cs typeface="Times New Roman" panose="02020603050405020304" pitchFamily="18" charset="0"/>
                          </a:rPr>
                          <m:t>D</m:t>
                        </m:r>
                      </m:num>
                      <m:den>
                        <m:r>
                          <a:rPr lang="es-ES" sz="1400">
                            <a:effectLst/>
                            <a:latin typeface="Cambria Math" panose="02040503050406030204" pitchFamily="18" charset="0"/>
                            <a:ea typeface="Times New Roman" panose="02020603050405020304" pitchFamily="18" charset="0"/>
                            <a:cs typeface="Times New Roman" panose="02020603050405020304" pitchFamily="18" charset="0"/>
                          </a:rPr>
                          <m:t>∈</m:t>
                        </m:r>
                      </m:den>
                    </m:f>
                  </m:oMath>
                </a14:m>
                <a:endParaRPr lang="es-ES" sz="1400" dirty="0"/>
              </a:p>
            </p:txBody>
          </p:sp>
        </mc:Choice>
        <mc:Fallback xmlns="">
          <p:sp>
            <p:nvSpPr>
              <p:cNvPr id="11" name="Rectángulo 10"/>
              <p:cNvSpPr>
                <a:spLocks noRot="1" noChangeAspect="1" noMove="1" noResize="1" noEditPoints="1" noAdjustHandles="1" noChangeArrowheads="1" noChangeShapeType="1" noTextEdit="1"/>
              </p:cNvSpPr>
              <p:nvPr/>
            </p:nvSpPr>
            <p:spPr>
              <a:xfrm>
                <a:off x="713140" y="2711052"/>
                <a:ext cx="1080104" cy="401457"/>
              </a:xfrm>
              <a:prstGeom prst="rect">
                <a:avLst/>
              </a:prstGeom>
              <a:blipFill rotWithShape="0">
                <a:blip r:embed="rId9"/>
                <a:stretch>
                  <a:fillRect l="-1695" b="-303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690657" y="3209960"/>
                <a:ext cx="2750368" cy="6693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400" i="1">
                              <a:latin typeface="Cambria Math" panose="02040503050406030204" pitchFamily="18" charset="0"/>
                            </a:rPr>
                          </m:ctrlPr>
                        </m:fPr>
                        <m:num>
                          <m:r>
                            <a:rPr lang="es-ES" sz="1400" i="1">
                              <a:latin typeface="Cambria Math" panose="02040503050406030204" pitchFamily="18" charset="0"/>
                            </a:rPr>
                            <m:t>𝐷</m:t>
                          </m:r>
                        </m:num>
                        <m:den>
                          <m:r>
                            <a:rPr lang="es-ES" sz="1400" i="1">
                              <a:latin typeface="Cambria Math" panose="02040503050406030204" pitchFamily="18" charset="0"/>
                            </a:rPr>
                            <m:t>𝑒</m:t>
                          </m:r>
                        </m:den>
                      </m:f>
                      <m:r>
                        <a:rPr lang="es-ES" sz="1400" i="0">
                          <a:latin typeface="Cambria Math" panose="02040503050406030204" pitchFamily="18" charset="0"/>
                        </a:rPr>
                        <m:t>=</m:t>
                      </m:r>
                      <m:f>
                        <m:fPr>
                          <m:ctrlPr>
                            <a:rPr lang="es-ES" sz="1400" i="1">
                              <a:latin typeface="Cambria Math" panose="02040503050406030204" pitchFamily="18" charset="0"/>
                            </a:rPr>
                          </m:ctrlPr>
                        </m:fPr>
                        <m:num>
                          <m:d>
                            <m:dPr>
                              <m:begChr m:val=""/>
                              <m:ctrlPr>
                                <a:rPr lang="es-ES" sz="1400" i="1">
                                  <a:latin typeface="Cambria Math" panose="02040503050406030204" pitchFamily="18" charset="0"/>
                                </a:rPr>
                              </m:ctrlPr>
                            </m:dPr>
                            <m:e>
                              <m:f>
                                <m:fPr>
                                  <m:ctrlPr>
                                    <a:rPr lang="es-ES" sz="1400" i="1">
                                      <a:latin typeface="Cambria Math" panose="02040503050406030204" pitchFamily="18" charset="0"/>
                                    </a:rPr>
                                  </m:ctrlPr>
                                </m:fPr>
                                <m:num>
                                  <m:r>
                                    <a:rPr lang="es-ES" sz="1400" i="0">
                                      <a:latin typeface="Cambria Math" panose="02040503050406030204" pitchFamily="18" charset="0"/>
                                    </a:rPr>
                                    <m:t>3</m:t>
                                  </m:r>
                                </m:num>
                                <m:den>
                                  <m:r>
                                    <a:rPr lang="es-ES" sz="1400" i="0">
                                      <a:latin typeface="Cambria Math" panose="02040503050406030204" pitchFamily="18" charset="0"/>
                                    </a:rPr>
                                    <m:t>2</m:t>
                                  </m:r>
                                </m:den>
                              </m:f>
                              <m:r>
                                <a:rPr lang="es-ES" sz="1400" i="0">
                                  <a:latin typeface="Cambria Math" panose="02040503050406030204" pitchFamily="18" charset="0"/>
                                </a:rPr>
                                <m:t>∗0.0254 (</m:t>
                              </m:r>
                              <m:r>
                                <a:rPr lang="es-ES" sz="1400" i="1">
                                  <a:latin typeface="Cambria Math" panose="02040503050406030204" pitchFamily="18" charset="0"/>
                                </a:rPr>
                                <m:t>𝑚</m:t>
                              </m:r>
                            </m:e>
                          </m:d>
                        </m:num>
                        <m:den>
                          <m:r>
                            <a:rPr lang="es-ES" sz="1400" i="0">
                              <a:latin typeface="Cambria Math" panose="02040503050406030204" pitchFamily="18" charset="0"/>
                            </a:rPr>
                            <m:t>1∗</m:t>
                          </m:r>
                          <m:sSup>
                            <m:sSupPr>
                              <m:ctrlPr>
                                <a:rPr lang="es-ES" sz="1400" i="1">
                                  <a:latin typeface="Cambria Math" panose="02040503050406030204" pitchFamily="18" charset="0"/>
                                </a:rPr>
                              </m:ctrlPr>
                            </m:sSupPr>
                            <m:e>
                              <m:r>
                                <a:rPr lang="es-ES" sz="1400" i="0">
                                  <a:latin typeface="Cambria Math" panose="02040503050406030204" pitchFamily="18" charset="0"/>
                                </a:rPr>
                                <m:t>10</m:t>
                              </m:r>
                            </m:e>
                            <m:sup>
                              <m:r>
                                <a:rPr lang="es-ES" sz="1400" i="0">
                                  <a:latin typeface="Cambria Math" panose="02040503050406030204" pitchFamily="18" charset="0"/>
                                </a:rPr>
                                <m:t>−6</m:t>
                              </m:r>
                            </m:sup>
                          </m:sSup>
                        </m:den>
                      </m:f>
                      <m:r>
                        <a:rPr lang="es-ES" sz="1400" i="0">
                          <a:latin typeface="Cambria Math" panose="02040503050406030204" pitchFamily="18" charset="0"/>
                        </a:rPr>
                        <m:t>=3.81∗</m:t>
                      </m:r>
                      <m:sSup>
                        <m:sSupPr>
                          <m:ctrlPr>
                            <a:rPr lang="es-ES" sz="1400" i="1">
                              <a:latin typeface="Cambria Math" panose="02040503050406030204" pitchFamily="18" charset="0"/>
                            </a:rPr>
                          </m:ctrlPr>
                        </m:sSupPr>
                        <m:e>
                          <m:r>
                            <a:rPr lang="es-ES" sz="1400" i="0">
                              <a:latin typeface="Cambria Math" panose="02040503050406030204" pitchFamily="18" charset="0"/>
                            </a:rPr>
                            <m:t>10</m:t>
                          </m:r>
                        </m:e>
                        <m:sup>
                          <m:r>
                            <a:rPr lang="es-ES" sz="1400" i="0">
                              <a:latin typeface="Cambria Math" panose="02040503050406030204" pitchFamily="18" charset="0"/>
                            </a:rPr>
                            <m:t>4</m:t>
                          </m:r>
                        </m:sup>
                      </m:sSup>
                    </m:oMath>
                  </m:oMathPara>
                </a14:m>
                <a:endParaRPr lang="es-ES" sz="1400" dirty="0">
                  <a:latin typeface="+mj-lt"/>
                </a:endParaRPr>
              </a:p>
            </p:txBody>
          </p:sp>
        </mc:Choice>
        <mc:Fallback xmlns="">
          <p:sp>
            <p:nvSpPr>
              <p:cNvPr id="12" name="Rectángulo 11"/>
              <p:cNvSpPr>
                <a:spLocks noRot="1" noChangeAspect="1" noMove="1" noResize="1" noEditPoints="1" noAdjustHandles="1" noChangeArrowheads="1" noChangeShapeType="1" noTextEdit="1"/>
              </p:cNvSpPr>
              <p:nvPr/>
            </p:nvSpPr>
            <p:spPr>
              <a:xfrm>
                <a:off x="690657" y="3209960"/>
                <a:ext cx="2750368" cy="669350"/>
              </a:xfrm>
              <a:prstGeom prst="rect">
                <a:avLst/>
              </a:prstGeom>
              <a:blipFill rotWithShape="0">
                <a:blip r:embed="rId10"/>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5240078" y="3337468"/>
                <a:ext cx="109760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400" i="1">
                          <a:latin typeface="Cambria Math" panose="02040503050406030204" pitchFamily="18" charset="0"/>
                        </a:rPr>
                        <m:t>𝑓</m:t>
                      </m:r>
                      <m:r>
                        <a:rPr lang="es-ES" sz="1400" i="0">
                          <a:latin typeface="Cambria Math" panose="02040503050406030204" pitchFamily="18" charset="0"/>
                        </a:rPr>
                        <m:t>=0.0095</m:t>
                      </m:r>
                    </m:oMath>
                  </m:oMathPara>
                </a14:m>
                <a:endParaRPr lang="es-ES" sz="1400" dirty="0">
                  <a:latin typeface="+mj-lt"/>
                </a:endParaRPr>
              </a:p>
            </p:txBody>
          </p:sp>
        </mc:Choice>
        <mc:Fallback xmlns="">
          <p:sp>
            <p:nvSpPr>
              <p:cNvPr id="17" name="Rectángulo 16"/>
              <p:cNvSpPr>
                <a:spLocks noRot="1" noChangeAspect="1" noMove="1" noResize="1" noEditPoints="1" noAdjustHandles="1" noChangeArrowheads="1" noChangeShapeType="1" noTextEdit="1"/>
              </p:cNvSpPr>
              <p:nvPr/>
            </p:nvSpPr>
            <p:spPr>
              <a:xfrm>
                <a:off x="5240078" y="3337468"/>
                <a:ext cx="1097608" cy="307777"/>
              </a:xfrm>
              <a:prstGeom prst="rect">
                <a:avLst/>
              </a:prstGeom>
              <a:blipFill rotWithShape="0">
                <a:blip r:embed="rId11"/>
                <a:stretch>
                  <a:fillRect b="-588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Rectángulo 17"/>
              <p:cNvSpPr/>
              <p:nvPr/>
            </p:nvSpPr>
            <p:spPr>
              <a:xfrm>
                <a:off x="3574717" y="3308428"/>
                <a:ext cx="1596463"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m:rPr>
                              <m:sty m:val="p"/>
                            </m:rPr>
                            <a:rPr lang="es-ES" sz="1400">
                              <a:latin typeface="Cambria Math" panose="02040503050406030204" pitchFamily="18" charset="0"/>
                            </a:rPr>
                            <m:t>h</m:t>
                          </m:r>
                        </m:e>
                        <m:sub>
                          <m:r>
                            <m:rPr>
                              <m:sty m:val="p"/>
                            </m:rPr>
                            <a:rPr lang="es-ES" sz="1400" i="0">
                              <a:latin typeface="Cambria Math" panose="02040503050406030204" pitchFamily="18" charset="0"/>
                            </a:rPr>
                            <m:t>A</m:t>
                          </m:r>
                        </m:sub>
                      </m:sSub>
                      <m:r>
                        <a:rPr lang="es-ES" sz="1400" i="0">
                          <a:latin typeface="Cambria Math" panose="02040503050406030204" pitchFamily="18" charset="0"/>
                        </a:rPr>
                        <m:t>=</m:t>
                      </m:r>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z</m:t>
                          </m:r>
                        </m:e>
                        <m:sub>
                          <m:r>
                            <a:rPr lang="es-ES" sz="1400" i="0">
                              <a:latin typeface="Cambria Math" panose="02040503050406030204" pitchFamily="18" charset="0"/>
                            </a:rPr>
                            <m:t>2</m:t>
                          </m:r>
                        </m:sub>
                      </m:sSub>
                      <m:r>
                        <a:rPr lang="es-ES" sz="1400" i="0">
                          <a:latin typeface="Cambria Math" panose="02040503050406030204" pitchFamily="18" charset="0"/>
                        </a:rPr>
                        <m:t>−</m:t>
                      </m:r>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z</m:t>
                          </m:r>
                        </m:e>
                        <m:sub>
                          <m:r>
                            <a:rPr lang="es-ES" sz="1400" i="0">
                              <a:latin typeface="Cambria Math" panose="02040503050406030204" pitchFamily="18" charset="0"/>
                            </a:rPr>
                            <m:t>1</m:t>
                          </m:r>
                        </m:sub>
                      </m:sSub>
                      <m:r>
                        <a:rPr lang="es-ES" sz="1400" i="0">
                          <a:latin typeface="Cambria Math" panose="02040503050406030204" pitchFamily="18" charset="0"/>
                        </a:rPr>
                        <m:t>+</m:t>
                      </m:r>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h</m:t>
                          </m:r>
                        </m:e>
                        <m:sub>
                          <m:r>
                            <m:rPr>
                              <m:sty m:val="p"/>
                            </m:rPr>
                            <a:rPr lang="es-ES" sz="1400" i="0">
                              <a:latin typeface="Cambria Math" panose="02040503050406030204" pitchFamily="18" charset="0"/>
                            </a:rPr>
                            <m:t>L</m:t>
                          </m:r>
                        </m:sub>
                      </m:sSub>
                    </m:oMath>
                  </m:oMathPara>
                </a14:m>
                <a:endParaRPr lang="es-ES" sz="1400" dirty="0">
                  <a:latin typeface="+mj-lt"/>
                </a:endParaRPr>
              </a:p>
            </p:txBody>
          </p:sp>
        </mc:Choice>
        <mc:Fallback xmlns="">
          <p:sp>
            <p:nvSpPr>
              <p:cNvPr id="18" name="Rectángulo 17"/>
              <p:cNvSpPr>
                <a:spLocks noRot="1" noChangeAspect="1" noMove="1" noResize="1" noEditPoints="1" noAdjustHandles="1" noChangeArrowheads="1" noChangeShapeType="1" noTextEdit="1"/>
              </p:cNvSpPr>
              <p:nvPr/>
            </p:nvSpPr>
            <p:spPr>
              <a:xfrm>
                <a:off x="3574717" y="3308428"/>
                <a:ext cx="1596463" cy="307777"/>
              </a:xfrm>
              <a:prstGeom prst="rect">
                <a:avLst/>
              </a:prstGeom>
              <a:blipFill rotWithShape="0">
                <a:blip r:embed="rId1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9" name="Rectángulo 18"/>
              <p:cNvSpPr/>
              <p:nvPr/>
            </p:nvSpPr>
            <p:spPr>
              <a:xfrm>
                <a:off x="522718" y="4039707"/>
                <a:ext cx="1862048" cy="5377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1400">
                          <a:latin typeface="Cambria Math" panose="02040503050406030204" pitchFamily="18" charset="0"/>
                        </a:rPr>
                        <m:t>P</m:t>
                      </m:r>
                      <m:r>
                        <m:rPr>
                          <m:sty m:val="p"/>
                        </m:rPr>
                        <a:rPr lang="es-ES" sz="1400" i="0">
                          <a:latin typeface="Cambria Math" panose="02040503050406030204" pitchFamily="18" charset="0"/>
                        </a:rPr>
                        <m:t>otencia</m:t>
                      </m:r>
                      <m:r>
                        <a:rPr lang="es-ES" sz="1400" i="0">
                          <a:latin typeface="Cambria Math" panose="02040503050406030204" pitchFamily="18" charset="0"/>
                        </a:rPr>
                        <m:t>=</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h</m:t>
                              </m:r>
                            </m:e>
                            <m:sub>
                              <m:r>
                                <m:rPr>
                                  <m:sty m:val="p"/>
                                </m:rPr>
                                <a:rPr lang="es-ES" sz="1400" i="0">
                                  <a:latin typeface="Cambria Math" panose="02040503050406030204" pitchFamily="18" charset="0"/>
                                </a:rPr>
                                <m:t>A</m:t>
                              </m:r>
                            </m:sub>
                          </m:sSub>
                          <m:r>
                            <a:rPr lang="es-ES" sz="1400" i="0">
                              <a:latin typeface="Cambria Math" panose="02040503050406030204" pitchFamily="18" charset="0"/>
                            </a:rPr>
                            <m:t>∗</m:t>
                          </m:r>
                          <m:r>
                            <m:rPr>
                              <m:sty m:val="p"/>
                            </m:rPr>
                            <a:rPr lang="es-ES" sz="1400" i="0">
                              <a:latin typeface="Cambria Math" panose="02040503050406030204" pitchFamily="18" charset="0"/>
                            </a:rPr>
                            <m:t>γ</m:t>
                          </m:r>
                          <m:r>
                            <a:rPr lang="es-ES" sz="1400" i="0">
                              <a:latin typeface="Cambria Math" panose="02040503050406030204" pitchFamily="18" charset="0"/>
                            </a:rPr>
                            <m:t>∗</m:t>
                          </m:r>
                          <m:r>
                            <m:rPr>
                              <m:sty m:val="p"/>
                            </m:rPr>
                            <a:rPr lang="es-ES" sz="1400" i="0">
                              <a:latin typeface="Cambria Math" panose="02040503050406030204" pitchFamily="18" charset="0"/>
                            </a:rPr>
                            <m:t>Q</m:t>
                          </m:r>
                        </m:num>
                        <m:den>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e</m:t>
                              </m:r>
                            </m:e>
                            <m:sub>
                              <m:r>
                                <m:rPr>
                                  <m:sty m:val="p"/>
                                </m:rPr>
                                <a:rPr lang="es-ES" sz="1400" i="0">
                                  <a:latin typeface="Cambria Math" panose="02040503050406030204" pitchFamily="18" charset="0"/>
                                </a:rPr>
                                <m:t>M</m:t>
                              </m:r>
                            </m:sub>
                          </m:sSub>
                          <m:r>
                            <a:rPr lang="es-ES" sz="1400" i="0">
                              <a:latin typeface="Cambria Math" panose="02040503050406030204" pitchFamily="18" charset="0"/>
                            </a:rPr>
                            <m:t>∗</m:t>
                          </m:r>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e</m:t>
                              </m:r>
                            </m:e>
                            <m:sub>
                              <m:r>
                                <m:rPr>
                                  <m:sty m:val="p"/>
                                </m:rPr>
                                <a:rPr lang="es-ES" sz="1400" i="0">
                                  <a:latin typeface="Cambria Math" panose="02040503050406030204" pitchFamily="18" charset="0"/>
                                </a:rPr>
                                <m:t>V</m:t>
                              </m:r>
                            </m:sub>
                          </m:sSub>
                        </m:den>
                      </m:f>
                    </m:oMath>
                  </m:oMathPara>
                </a14:m>
                <a:endParaRPr lang="es-ES" sz="1400" dirty="0">
                  <a:latin typeface="+mj-lt"/>
                </a:endParaRPr>
              </a:p>
            </p:txBody>
          </p:sp>
        </mc:Choice>
        <mc:Fallback xmlns="">
          <p:sp>
            <p:nvSpPr>
              <p:cNvPr id="19" name="Rectángulo 18"/>
              <p:cNvSpPr>
                <a:spLocks noRot="1" noChangeAspect="1" noMove="1" noResize="1" noEditPoints="1" noAdjustHandles="1" noChangeArrowheads="1" noChangeShapeType="1" noTextEdit="1"/>
              </p:cNvSpPr>
              <p:nvPr/>
            </p:nvSpPr>
            <p:spPr>
              <a:xfrm>
                <a:off x="522718" y="4039707"/>
                <a:ext cx="1862048" cy="537776"/>
              </a:xfrm>
              <a:prstGeom prst="rect">
                <a:avLst/>
              </a:prstGeom>
              <a:blipFill rotWithShape="0">
                <a:blip r:embed="rId1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36" name="Rectángulo 1035"/>
              <p:cNvSpPr/>
              <p:nvPr/>
            </p:nvSpPr>
            <p:spPr>
              <a:xfrm>
                <a:off x="2363516" y="3776602"/>
                <a:ext cx="4548809" cy="77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1400">
                          <a:latin typeface="Cambria Math" panose="02040503050406030204" pitchFamily="18" charset="0"/>
                        </a:rPr>
                        <m:t>P</m:t>
                      </m:r>
                      <m:r>
                        <m:rPr>
                          <m:sty m:val="p"/>
                        </m:rPr>
                        <a:rPr lang="es-ES" sz="1400" i="0">
                          <a:latin typeface="Cambria Math" panose="02040503050406030204" pitchFamily="18" charset="0"/>
                        </a:rPr>
                        <m:t>otencia</m:t>
                      </m:r>
                      <m:r>
                        <a:rPr lang="es-ES" sz="1400" i="0">
                          <a:latin typeface="Cambria Math" panose="02040503050406030204" pitchFamily="18" charset="0"/>
                        </a:rPr>
                        <m:t>=</m:t>
                      </m:r>
                      <m:f>
                        <m:fPr>
                          <m:ctrlPr>
                            <a:rPr lang="es-ES" sz="1400" i="1">
                              <a:latin typeface="Cambria Math" panose="02040503050406030204" pitchFamily="18" charset="0"/>
                            </a:rPr>
                          </m:ctrlPr>
                        </m:fPr>
                        <m:num>
                          <m:r>
                            <a:rPr lang="es-ES" sz="1400" i="0">
                              <a:latin typeface="Cambria Math" panose="02040503050406030204" pitchFamily="18" charset="0"/>
                            </a:rPr>
                            <m:t>30</m:t>
                          </m:r>
                          <m:d>
                            <m:dPr>
                              <m:ctrlPr>
                                <a:rPr lang="es-ES" sz="1400" i="1">
                                  <a:latin typeface="Cambria Math" panose="02040503050406030204" pitchFamily="18" charset="0"/>
                                </a:rPr>
                              </m:ctrlPr>
                            </m:dPr>
                            <m:e>
                              <m:r>
                                <m:rPr>
                                  <m:sty m:val="p"/>
                                </m:rPr>
                                <a:rPr lang="es-ES" sz="1400" i="0">
                                  <a:latin typeface="Cambria Math" panose="02040503050406030204" pitchFamily="18" charset="0"/>
                                </a:rPr>
                                <m:t>m</m:t>
                              </m:r>
                            </m:e>
                          </m:d>
                          <m:r>
                            <a:rPr lang="es-ES" sz="1400" i="0">
                              <a:latin typeface="Cambria Math" panose="02040503050406030204" pitchFamily="18" charset="0"/>
                            </a:rPr>
                            <m:t>∗9.8</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m:rPr>
                                      <m:sty m:val="p"/>
                                    </m:rPr>
                                    <a:rPr lang="es-ES" sz="1400" i="0">
                                      <a:latin typeface="Cambria Math" panose="02040503050406030204" pitchFamily="18" charset="0"/>
                                    </a:rPr>
                                    <m:t>m</m:t>
                                  </m:r>
                                </m:num>
                                <m:den>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s</m:t>
                                      </m:r>
                                    </m:e>
                                    <m:sup>
                                      <m:r>
                                        <a:rPr lang="es-ES" sz="1400" i="0">
                                          <a:latin typeface="Cambria Math" panose="02040503050406030204" pitchFamily="18" charset="0"/>
                                        </a:rPr>
                                        <m:t>2</m:t>
                                      </m:r>
                                    </m:sup>
                                  </m:sSup>
                                </m:den>
                              </m:f>
                            </m:e>
                          </m:d>
                          <m:r>
                            <a:rPr lang="es-ES" sz="1400" i="0">
                              <a:latin typeface="Cambria Math" panose="02040503050406030204" pitchFamily="18" charset="0"/>
                            </a:rPr>
                            <m:t>∗1000</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m:rPr>
                                      <m:sty m:val="p"/>
                                    </m:rPr>
                                    <a:rPr lang="es-ES" sz="1400" i="0">
                                      <a:latin typeface="Cambria Math" panose="02040503050406030204" pitchFamily="18" charset="0"/>
                                    </a:rPr>
                                    <m:t>kg</m:t>
                                  </m:r>
                                </m:num>
                                <m:den>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m</m:t>
                                      </m:r>
                                    </m:e>
                                    <m:sup>
                                      <m:r>
                                        <a:rPr lang="es-ES" sz="1400" i="0">
                                          <a:latin typeface="Cambria Math" panose="02040503050406030204" pitchFamily="18" charset="0"/>
                                        </a:rPr>
                                        <m:t>3</m:t>
                                      </m:r>
                                    </m:sup>
                                  </m:sSup>
                                </m:den>
                              </m:f>
                            </m:e>
                          </m:d>
                          <m:r>
                            <a:rPr lang="es-ES" sz="1400" i="0">
                              <a:latin typeface="Cambria Math" panose="02040503050406030204" pitchFamily="18" charset="0"/>
                            </a:rPr>
                            <m:t>∗0.0012</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sSup>
                                    <m:sSupPr>
                                      <m:ctrlPr>
                                        <a:rPr lang="es-ES" sz="1400" i="1">
                                          <a:latin typeface="Cambria Math" panose="02040503050406030204" pitchFamily="18" charset="0"/>
                                        </a:rPr>
                                      </m:ctrlPr>
                                    </m:sSupPr>
                                    <m:e>
                                      <m:r>
                                        <m:rPr>
                                          <m:sty m:val="p"/>
                                        </m:rPr>
                                        <a:rPr lang="es-ES" sz="1400" i="0">
                                          <a:latin typeface="Cambria Math" panose="02040503050406030204" pitchFamily="18" charset="0"/>
                                        </a:rPr>
                                        <m:t>m</m:t>
                                      </m:r>
                                    </m:e>
                                    <m:sup>
                                      <m:r>
                                        <a:rPr lang="es-ES" sz="1400" i="0">
                                          <a:latin typeface="Cambria Math" panose="02040503050406030204" pitchFamily="18" charset="0"/>
                                        </a:rPr>
                                        <m:t>3</m:t>
                                      </m:r>
                                    </m:sup>
                                  </m:sSup>
                                </m:num>
                                <m:den>
                                  <m:r>
                                    <m:rPr>
                                      <m:sty m:val="p"/>
                                    </m:rPr>
                                    <a:rPr lang="es-ES" sz="1400" i="0">
                                      <a:latin typeface="Cambria Math" panose="02040503050406030204" pitchFamily="18" charset="0"/>
                                    </a:rPr>
                                    <m:t>s</m:t>
                                  </m:r>
                                </m:den>
                              </m:f>
                            </m:e>
                          </m:d>
                        </m:num>
                        <m:den>
                          <m:r>
                            <a:rPr lang="es-ES" sz="1400" i="0">
                              <a:latin typeface="Cambria Math" panose="02040503050406030204" pitchFamily="18" charset="0"/>
                            </a:rPr>
                            <m:t>0.9∗0.76</m:t>
                          </m:r>
                        </m:den>
                      </m:f>
                    </m:oMath>
                  </m:oMathPara>
                </a14:m>
                <a:endParaRPr lang="es-ES" sz="1400" dirty="0">
                  <a:latin typeface="+mj-lt"/>
                </a:endParaRPr>
              </a:p>
            </p:txBody>
          </p:sp>
        </mc:Choice>
        <mc:Fallback xmlns="">
          <p:sp>
            <p:nvSpPr>
              <p:cNvPr id="1036" name="Rectángulo 1035"/>
              <p:cNvSpPr>
                <a:spLocks noRot="1" noChangeAspect="1" noMove="1" noResize="1" noEditPoints="1" noAdjustHandles="1" noChangeArrowheads="1" noChangeShapeType="1" noTextEdit="1"/>
              </p:cNvSpPr>
              <p:nvPr/>
            </p:nvSpPr>
            <p:spPr>
              <a:xfrm>
                <a:off x="2363516" y="3776602"/>
                <a:ext cx="4548809" cy="777777"/>
              </a:xfrm>
              <a:prstGeom prst="rect">
                <a:avLst/>
              </a:prstGeom>
              <a:blipFill rotWithShape="0">
                <a:blip r:embed="rId1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37" name="Rectángulo 1036"/>
              <p:cNvSpPr/>
              <p:nvPr/>
            </p:nvSpPr>
            <p:spPr>
              <a:xfrm>
                <a:off x="2363516" y="4610420"/>
                <a:ext cx="217149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S" sz="1400" i="1" smtClean="0">
                              <a:latin typeface="Cambria Math" panose="02040503050406030204" pitchFamily="18" charset="0"/>
                            </a:rPr>
                          </m:ctrlPr>
                        </m:dPr>
                        <m:e>
                          <m:r>
                            <m:rPr>
                              <m:sty m:val="p"/>
                            </m:rPr>
                            <a:rPr lang="es-ES" sz="1400" b="0" i="0" smtClean="0">
                              <a:latin typeface="Cambria Math" panose="02040503050406030204" pitchFamily="18" charset="0"/>
                            </a:rPr>
                            <m:t>P</m:t>
                          </m:r>
                          <m:r>
                            <m:rPr>
                              <m:sty m:val="p"/>
                            </m:rPr>
                            <a:rPr lang="es-ES" sz="1400">
                              <a:latin typeface="Cambria Math" panose="02040503050406030204" pitchFamily="18" charset="0"/>
                            </a:rPr>
                            <m:t>o</m:t>
                          </m:r>
                          <m:r>
                            <m:rPr>
                              <m:sty m:val="p"/>
                            </m:rPr>
                            <a:rPr lang="es-ES" sz="1400" i="0">
                              <a:latin typeface="Cambria Math" panose="02040503050406030204" pitchFamily="18" charset="0"/>
                            </a:rPr>
                            <m:t>tencia</m:t>
                          </m:r>
                          <m:r>
                            <a:rPr lang="es-ES" sz="1400" i="0">
                              <a:latin typeface="Cambria Math" panose="02040503050406030204" pitchFamily="18" charset="0"/>
                            </a:rPr>
                            <m:t>=515.79 [</m:t>
                          </m:r>
                          <m:r>
                            <m:rPr>
                              <m:sty m:val="p"/>
                            </m:rPr>
                            <a:rPr lang="es-ES" sz="1400" i="0">
                              <a:latin typeface="Cambria Math" panose="02040503050406030204" pitchFamily="18" charset="0"/>
                            </a:rPr>
                            <m:t>watt</m:t>
                          </m:r>
                        </m:e>
                      </m:d>
                    </m:oMath>
                  </m:oMathPara>
                </a14:m>
                <a:endParaRPr lang="es-ES" sz="1400" dirty="0"/>
              </a:p>
            </p:txBody>
          </p:sp>
        </mc:Choice>
        <mc:Fallback xmlns="">
          <p:sp>
            <p:nvSpPr>
              <p:cNvPr id="1037" name="Rectángulo 1036"/>
              <p:cNvSpPr>
                <a:spLocks noRot="1" noChangeAspect="1" noMove="1" noResize="1" noEditPoints="1" noAdjustHandles="1" noChangeArrowheads="1" noChangeShapeType="1" noTextEdit="1"/>
              </p:cNvSpPr>
              <p:nvPr/>
            </p:nvSpPr>
            <p:spPr>
              <a:xfrm>
                <a:off x="2363516" y="4610420"/>
                <a:ext cx="2171492" cy="307777"/>
              </a:xfrm>
              <a:prstGeom prst="rect">
                <a:avLst/>
              </a:prstGeom>
              <a:blipFill rotWithShape="0">
                <a:blip r:embed="rId15"/>
                <a:stretch>
                  <a:fillRect t="-105882" r="-14326" b="-166667"/>
                </a:stretch>
              </a:blipFill>
            </p:spPr>
            <p:txBody>
              <a:bodyPr/>
              <a:lstStyle/>
              <a:p>
                <a:r>
                  <a:rPr lang="es-ES">
                    <a:noFill/>
                  </a:rPr>
                  <a:t> </a:t>
                </a:r>
              </a:p>
            </p:txBody>
          </p:sp>
        </mc:Fallback>
      </mc:AlternateContent>
      <p:graphicFrame>
        <p:nvGraphicFramePr>
          <p:cNvPr id="1038" name="Tabla 1037"/>
          <p:cNvGraphicFramePr>
            <a:graphicFrameLocks noGrp="1"/>
          </p:cNvGraphicFramePr>
          <p:nvPr>
            <p:extLst>
              <p:ext uri="{D42A27DB-BD31-4B8C-83A1-F6EECF244321}">
                <p14:modId xmlns:p14="http://schemas.microsoft.com/office/powerpoint/2010/main" val="2392642691"/>
              </p:ext>
            </p:extLst>
          </p:nvPr>
        </p:nvGraphicFramePr>
        <p:xfrm>
          <a:off x="737486" y="5410868"/>
          <a:ext cx="5289550" cy="952500"/>
        </p:xfrm>
        <a:graphic>
          <a:graphicData uri="http://schemas.openxmlformats.org/drawingml/2006/table">
            <a:tbl>
              <a:tblPr>
                <a:tableStyleId>{2D5ABB26-0587-4C30-8999-92F81FD0307C}</a:tableStyleId>
              </a:tblPr>
              <a:tblGrid>
                <a:gridCol w="525566"/>
                <a:gridCol w="1104900"/>
                <a:gridCol w="742950"/>
                <a:gridCol w="1152525"/>
                <a:gridCol w="1719159"/>
                <a:gridCol w="44450"/>
              </a:tblGrid>
              <a:tr h="190500">
                <a:tc>
                  <a:txBody>
                    <a:bodyPr/>
                    <a:lstStyle/>
                    <a:p>
                      <a:pPr algn="ctr" fontAlgn="b"/>
                      <a:r>
                        <a:rPr lang="es-ES" sz="1100" b="1" u="none" strike="noStrike" dirty="0" smtClean="0">
                          <a:effectLst/>
                        </a:rPr>
                        <a:t>BOMBA</a:t>
                      </a:r>
                      <a:endParaRPr lang="es-ES" sz="11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100" b="1" u="none" strike="noStrike" dirty="0" smtClean="0">
                          <a:effectLst/>
                        </a:rPr>
                        <a:t>DENOMINACIÓN</a:t>
                      </a:r>
                      <a:endParaRPr lang="es-ES" sz="11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100" b="1" u="none" strike="noStrike" dirty="0" smtClean="0">
                          <a:effectLst/>
                        </a:rPr>
                        <a:t>POTENCIA</a:t>
                      </a:r>
                      <a:endParaRPr lang="es-ES" sz="11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100" b="1" u="none" strike="noStrike" dirty="0" smtClean="0">
                          <a:effectLst/>
                        </a:rPr>
                        <a:t>MARCA</a:t>
                      </a:r>
                      <a:endParaRPr lang="es-ES" sz="11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100" b="1" u="none" strike="noStrike" dirty="0" smtClean="0">
                          <a:effectLst/>
                        </a:rPr>
                        <a:t>CARACTERÍSTICAS</a:t>
                      </a:r>
                      <a:endParaRPr lang="es-ES" sz="11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ES" sz="11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r>
              <a:tr h="190500">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es-ES" sz="1100" u="none" strike="noStrike">
                          <a:effectLst/>
                        </a:rPr>
                        <a:t>Succión</a:t>
                      </a:r>
                      <a:endParaRPr lang="es-ES" sz="11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ctr"/>
                      <a:r>
                        <a:rPr lang="es-ES" sz="1100" u="none" strike="noStrike">
                          <a:effectLst/>
                        </a:rPr>
                        <a:t>1 HP</a:t>
                      </a:r>
                      <a:endParaRPr lang="es-ES" sz="11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s-ES" sz="1100" u="none" strike="noStrike">
                          <a:effectLst/>
                        </a:rPr>
                        <a:t>CDU</a:t>
                      </a:r>
                      <a:endParaRPr lang="es-ES" sz="11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gridSpan="2">
                  <a:txBody>
                    <a:bodyPr/>
                    <a:lstStyle/>
                    <a:p>
                      <a:pPr algn="l" fontAlgn="b"/>
                      <a:r>
                        <a:rPr lang="es-ES" sz="1100" u="none" strike="noStrike">
                          <a:effectLst/>
                        </a:rPr>
                        <a:t>Hasta 3 HP,95 gpm</a:t>
                      </a:r>
                      <a:endParaRPr lang="es-ES" sz="11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hMerge="1">
                  <a:txBody>
                    <a:bodyPr/>
                    <a:lstStyle/>
                    <a:p>
                      <a:endParaRPr lang="es-ES"/>
                    </a:p>
                  </a:txBody>
                  <a:tcPr/>
                </a:tc>
              </a:tr>
              <a:tr h="190500">
                <a:tc>
                  <a:txBody>
                    <a:bodyPr/>
                    <a:lstStyle/>
                    <a:p>
                      <a:pPr algn="r" fontAlgn="b"/>
                      <a:r>
                        <a:rPr lang="es-ES" sz="1100" u="none" strike="noStrike">
                          <a:effectLst/>
                        </a:rPr>
                        <a:t>2</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S" sz="1100" u="none" strike="noStrike" dirty="0" err="1">
                          <a:effectLst/>
                        </a:rPr>
                        <a:t>Retrolavado</a:t>
                      </a:r>
                      <a:endParaRPr lang="es-E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ES" sz="1100" u="none" strike="noStrike">
                          <a:effectLst/>
                        </a:rPr>
                        <a:t>1/2 HP</a:t>
                      </a:r>
                      <a:endParaRPr lang="es-E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S" sz="1100" u="none" strike="noStrike">
                          <a:effectLst/>
                        </a:rPr>
                        <a:t>Cpm 600</a:t>
                      </a:r>
                      <a:endParaRPr lang="es-ES" sz="11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l" fontAlgn="b"/>
                      <a:r>
                        <a:rPr lang="es-ES" sz="1100" u="none" strike="noStrike" dirty="0">
                          <a:effectLst/>
                        </a:rPr>
                        <a:t>Varía el caudal </a:t>
                      </a:r>
                      <a:r>
                        <a:rPr lang="es-ES" sz="1100" u="none" strike="noStrike" dirty="0" smtClean="0">
                          <a:effectLst/>
                        </a:rPr>
                        <a:t>función</a:t>
                      </a:r>
                      <a:r>
                        <a:rPr lang="es-ES" sz="1100" u="none" strike="noStrike" baseline="0" dirty="0" smtClean="0">
                          <a:effectLst/>
                        </a:rPr>
                        <a:t> de H</a:t>
                      </a:r>
                      <a:endParaRPr lang="es-E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s-ES"/>
                    </a:p>
                  </a:txBody>
                  <a:tcPr/>
                </a:tc>
              </a:tr>
              <a:tr h="190500">
                <a:tc>
                  <a:txBody>
                    <a:bodyPr/>
                    <a:lstStyle/>
                    <a:p>
                      <a:pPr algn="r" fontAlgn="b"/>
                      <a:r>
                        <a:rPr lang="es-ES" sz="1100" u="none" strike="noStrike">
                          <a:effectLst/>
                        </a:rPr>
                        <a:t>3</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S" sz="1100" u="none" strike="noStrike">
                          <a:effectLst/>
                        </a:rPr>
                        <a:t>Retroalimentación</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S" sz="1100" u="none" strike="noStrike">
                          <a:effectLst/>
                        </a:rPr>
                        <a:t>1/2 HP</a:t>
                      </a:r>
                      <a:endParaRPr lang="es-E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S" sz="1100" u="none" strike="noStrike">
                          <a:effectLst/>
                        </a:rPr>
                        <a:t>Cpm 600</a:t>
                      </a:r>
                      <a:endParaRPr lang="es-ES" sz="1100" b="0" i="0" u="none" strike="noStrike">
                        <a:solidFill>
                          <a:srgbClr val="000000"/>
                        </a:solidFill>
                        <a:effectLst/>
                        <a:latin typeface="Calibri" panose="020F0502020204030204" pitchFamily="34" charset="0"/>
                      </a:endParaRPr>
                    </a:p>
                  </a:txBody>
                  <a:tcPr marL="9525" marR="9525" marT="9525" marB="0" anchor="b"/>
                </a:tc>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100" u="none" strike="noStrike" dirty="0" smtClean="0">
                          <a:effectLst/>
                        </a:rPr>
                        <a:t>Varía el caudal función</a:t>
                      </a:r>
                      <a:r>
                        <a:rPr lang="es-ES" sz="1100" u="none" strike="noStrike" baseline="0" dirty="0" smtClean="0">
                          <a:effectLst/>
                        </a:rPr>
                        <a:t> de H</a:t>
                      </a:r>
                      <a:endParaRPr lang="es-ES" sz="1100" b="0" i="0" u="none" strike="noStrike" dirty="0" smtClean="0">
                        <a:solidFill>
                          <a:srgbClr val="000000"/>
                        </a:solidFill>
                        <a:effectLst/>
                        <a:latin typeface="Calibri" panose="020F0502020204030204" pitchFamily="34" charset="0"/>
                      </a:endParaRPr>
                    </a:p>
                  </a:txBody>
                  <a:tcPr marL="9525" marR="9525" marT="9525" marB="0" anchor="b"/>
                </a:tc>
                <a:tc hMerge="1">
                  <a:txBody>
                    <a:bodyPr/>
                    <a:lstStyle/>
                    <a:p>
                      <a:endParaRPr lang="es-ES"/>
                    </a:p>
                  </a:txBody>
                  <a:tcPr/>
                </a:tc>
              </a:tr>
              <a:tr h="190500">
                <a:tc>
                  <a:txBody>
                    <a:bodyPr/>
                    <a:lstStyle/>
                    <a:p>
                      <a:pPr algn="r" fontAlgn="b"/>
                      <a:r>
                        <a:rPr lang="es-ES" sz="1100" u="none" strike="noStrike" dirty="0">
                          <a:effectLst/>
                        </a:rPr>
                        <a:t>4</a:t>
                      </a:r>
                      <a:endParaRPr lang="es-ES" sz="11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s-ES" sz="1100" u="none" strike="noStrike">
                          <a:effectLst/>
                        </a:rPr>
                        <a:t>Macerador</a:t>
                      </a:r>
                      <a:endParaRPr lang="es-ES" sz="11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ctr"/>
                      <a:r>
                        <a:rPr lang="es-ES" sz="1100" u="none" strike="noStrike">
                          <a:effectLst/>
                        </a:rPr>
                        <a:t>1 HP</a:t>
                      </a:r>
                      <a:endParaRPr lang="es-ES" sz="1100" b="0" i="0" u="none" strike="noStrike">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l" fontAlgn="b"/>
                      <a:r>
                        <a:rPr lang="es-ES" sz="1100" u="none" strike="noStrike">
                          <a:effectLst/>
                        </a:rPr>
                        <a:t>Waste King</a:t>
                      </a:r>
                      <a:endParaRPr lang="es-ES" sz="11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gridSpan="2">
                  <a:txBody>
                    <a:bodyPr/>
                    <a:lstStyle/>
                    <a:p>
                      <a:pPr algn="l" fontAlgn="b"/>
                      <a:r>
                        <a:rPr lang="es-ES" sz="1100" u="none" strike="noStrike" dirty="0">
                          <a:effectLst/>
                        </a:rPr>
                        <a:t>2800 rpm, 115 V, 60 Hz</a:t>
                      </a:r>
                      <a:endParaRPr lang="es-ES" sz="11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s-ES"/>
                    </a:p>
                  </a:txBody>
                  <a:tcPr/>
                </a:tc>
              </a:tr>
            </a:tbl>
          </a:graphicData>
        </a:graphic>
      </p:graphicFrame>
      <p:sp>
        <p:nvSpPr>
          <p:cNvPr id="1039" name="CuadroTexto 1038"/>
          <p:cNvSpPr txBox="1"/>
          <p:nvPr/>
        </p:nvSpPr>
        <p:spPr>
          <a:xfrm>
            <a:off x="638977" y="5035921"/>
            <a:ext cx="3733971" cy="307777"/>
          </a:xfrm>
          <a:prstGeom prst="rect">
            <a:avLst/>
          </a:prstGeom>
          <a:noFill/>
        </p:spPr>
        <p:txBody>
          <a:bodyPr wrap="none" rtlCol="0">
            <a:spAutoFit/>
          </a:bodyPr>
          <a:lstStyle/>
          <a:p>
            <a:r>
              <a:rPr lang="es-ES" sz="1400" b="1" dirty="0" smtClean="0"/>
              <a:t>Tabla de resumen de las bombas a implementar</a:t>
            </a:r>
            <a:endParaRPr lang="es-ES" sz="1400" b="1" dirty="0"/>
          </a:p>
        </p:txBody>
      </p:sp>
    </p:spTree>
    <p:extLst>
      <p:ext uri="{BB962C8B-B14F-4D97-AF65-F5344CB8AC3E}">
        <p14:creationId xmlns:p14="http://schemas.microsoft.com/office/powerpoint/2010/main" val="38858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71451" y="760411"/>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1565201" y="648908"/>
            <a:ext cx="7772400" cy="718408"/>
          </a:xfrm>
          <a:prstGeom prst="rect">
            <a:avLst/>
          </a:prstGeom>
        </p:spPr>
        <p:txBody>
          <a:bodyPr vert="horz" lIns="91440" tIns="45720" rIns="91440" bIns="45720" rtlCol="0" anchor="ctr">
            <a:normAutofit/>
          </a:bodyPr>
          <a:lstStyle/>
          <a:p>
            <a:pPr algn="ctr">
              <a:spcBef>
                <a:spcPct val="0"/>
              </a:spcBef>
              <a:defRPr/>
            </a:pPr>
            <a:r>
              <a:rPr lang="es-EC" sz="2800" b="1" dirty="0" smtClean="0">
                <a:latin typeface="+mj-lt"/>
                <a:ea typeface="+mj-ea"/>
                <a:cs typeface="+mj-cs"/>
              </a:rPr>
              <a:t>Sistemas de rejillas-bomba de cloro</a:t>
            </a:r>
            <a:endParaRPr lang="es-EC" sz="2800" b="1" dirty="0">
              <a:latin typeface="+mj-lt"/>
              <a:ea typeface="+mj-ea"/>
              <a:cs typeface="+mj-cs"/>
            </a:endParaRPr>
          </a:p>
        </p:txBody>
      </p:sp>
      <mc:AlternateContent xmlns:mc="http://schemas.openxmlformats.org/markup-compatibility/2006" xmlns:a14="http://schemas.microsoft.com/office/drawing/2010/main">
        <mc:Choice Requires="a14">
          <p:graphicFrame>
            <p:nvGraphicFramePr>
              <p:cNvPr id="4" name="Marcador de contenido 3"/>
              <p:cNvGraphicFramePr>
                <a:graphicFrameLocks noGrp="1"/>
              </p:cNvGraphicFramePr>
              <p:nvPr>
                <p:ph idx="1"/>
                <p:extLst>
                  <p:ext uri="{D42A27DB-BD31-4B8C-83A1-F6EECF244321}">
                    <p14:modId xmlns:p14="http://schemas.microsoft.com/office/powerpoint/2010/main" val="3854508958"/>
                  </p:ext>
                </p:extLst>
              </p:nvPr>
            </p:nvGraphicFramePr>
            <p:xfrm>
              <a:off x="838201" y="1825625"/>
              <a:ext cx="9155806"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mc:Choice>
        <mc:Fallback xmlns="">
          <p:graphicFrame>
            <p:nvGraphicFramePr>
              <p:cNvPr id="4" name="Marcador de contenido 3"/>
              <p:cNvGraphicFramePr>
                <a:graphicFrameLocks noGrp="1"/>
              </p:cNvGraphicFramePr>
              <p:nvPr>
                <p:ph idx="1"/>
                <p:extLst>
                  <p:ext uri="{D42A27DB-BD31-4B8C-83A1-F6EECF244321}">
                    <p14:modId xmlns:p14="http://schemas.microsoft.com/office/powerpoint/2010/main" val="3854508958"/>
                  </p:ext>
                </p:extLst>
              </p:nvPr>
            </p:nvGraphicFramePr>
            <p:xfrm>
              <a:off x="838201" y="1825625"/>
              <a:ext cx="9155806" cy="435133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mc:Fallback>
      </mc:AlternateContent>
      <p:pic>
        <p:nvPicPr>
          <p:cNvPr id="10" name="Imagen 9"/>
          <p:cNvPicPr/>
          <p:nvPr/>
        </p:nvPicPr>
        <p:blipFill rotWithShape="1">
          <a:blip r:embed="rId14"/>
          <a:srcRect l="16881" r="16145"/>
          <a:stretch/>
        </p:blipFill>
        <p:spPr bwMode="auto">
          <a:xfrm>
            <a:off x="10363286" y="1841171"/>
            <a:ext cx="1250860" cy="1400237"/>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1" name="Imagen 10" descr="http://www.hannachile.com/components/com_virtuemart/show_image_in_imgtag.php?filename=20121013092819-BLPUMP.jpg&amp;newxsize=400&amp;newysize=400&amp;fileout="/>
          <p:cNvPicPr/>
          <p:nvPr/>
        </p:nvPicPr>
        <p:blipFill>
          <a:blip r:embed="rId15">
            <a:extLst>
              <a:ext uri="{28A0092B-C50C-407E-A947-70E740481C1C}">
                <a14:useLocalDpi xmlns:a14="http://schemas.microsoft.com/office/drawing/2010/main" val="0"/>
              </a:ext>
            </a:extLst>
          </a:blip>
          <a:srcRect/>
          <a:stretch>
            <a:fillRect/>
          </a:stretch>
        </p:blipFill>
        <p:spPr bwMode="auto">
          <a:xfrm>
            <a:off x="10218437" y="3879067"/>
            <a:ext cx="1725566" cy="1595301"/>
          </a:xfrm>
          <a:prstGeom prst="rect">
            <a:avLst/>
          </a:prstGeom>
          <a:noFill/>
          <a:ln w="9525">
            <a:solidFill>
              <a:schemeClr val="tx1"/>
            </a:solidFill>
          </a:ln>
        </p:spPr>
      </p:pic>
      <p:sp>
        <p:nvSpPr>
          <p:cNvPr id="5" name="CuadroTexto 4"/>
          <p:cNvSpPr txBox="1"/>
          <p:nvPr/>
        </p:nvSpPr>
        <p:spPr>
          <a:xfrm>
            <a:off x="10363286" y="3406349"/>
            <a:ext cx="1456104" cy="307777"/>
          </a:xfrm>
          <a:prstGeom prst="rect">
            <a:avLst/>
          </a:prstGeom>
          <a:noFill/>
        </p:spPr>
        <p:txBody>
          <a:bodyPr wrap="none" rtlCol="0">
            <a:spAutoFit/>
          </a:bodyPr>
          <a:lstStyle/>
          <a:p>
            <a:r>
              <a:rPr lang="es-ES" sz="1400" b="1" dirty="0" smtClean="0"/>
              <a:t>Sistema de rejilla</a:t>
            </a:r>
            <a:endParaRPr lang="es-ES" sz="1400" b="1" dirty="0"/>
          </a:p>
        </p:txBody>
      </p:sp>
      <p:sp>
        <p:nvSpPr>
          <p:cNvPr id="6" name="CuadroTexto 5"/>
          <p:cNvSpPr txBox="1"/>
          <p:nvPr/>
        </p:nvSpPr>
        <p:spPr>
          <a:xfrm>
            <a:off x="10218437" y="5739063"/>
            <a:ext cx="1705723" cy="523220"/>
          </a:xfrm>
          <a:prstGeom prst="rect">
            <a:avLst/>
          </a:prstGeom>
          <a:noFill/>
        </p:spPr>
        <p:txBody>
          <a:bodyPr wrap="none" rtlCol="0">
            <a:spAutoFit/>
          </a:bodyPr>
          <a:lstStyle/>
          <a:p>
            <a:pPr algn="ctr"/>
            <a:r>
              <a:rPr lang="es-ES" sz="1400" b="1" dirty="0"/>
              <a:t>Bomba dosificadora </a:t>
            </a:r>
            <a:endParaRPr lang="es-ES" sz="1400" b="1" dirty="0" smtClean="0"/>
          </a:p>
          <a:p>
            <a:pPr algn="ctr"/>
            <a:r>
              <a:rPr lang="es-ES" sz="1400" b="1" dirty="0" err="1" smtClean="0"/>
              <a:t>Blackstone</a:t>
            </a:r>
            <a:endParaRPr lang="es-ES" sz="1400" b="1" dirty="0"/>
          </a:p>
        </p:txBody>
      </p:sp>
    </p:spTree>
    <p:extLst>
      <p:ext uri="{BB962C8B-B14F-4D97-AF65-F5344CB8AC3E}">
        <p14:creationId xmlns:p14="http://schemas.microsoft.com/office/powerpoint/2010/main" val="385829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52400" y="504056"/>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2315670" y="379561"/>
            <a:ext cx="7772400" cy="718408"/>
          </a:xfrm>
          <a:prstGeom prst="rect">
            <a:avLst/>
          </a:prstGeom>
        </p:spPr>
        <p:txBody>
          <a:bodyPr vert="horz" lIns="91440" tIns="45720" rIns="91440" bIns="45720" rtlCol="0" anchor="ctr">
            <a:normAutofit/>
          </a:bodyPr>
          <a:lstStyle/>
          <a:p>
            <a:pPr algn="ctr">
              <a:spcBef>
                <a:spcPct val="0"/>
              </a:spcBef>
              <a:defRPr/>
            </a:pPr>
            <a:r>
              <a:rPr lang="es-EC" sz="1400" b="1" dirty="0" smtClean="0">
                <a:latin typeface="+mj-lt"/>
                <a:ea typeface="+mj-ea"/>
                <a:cs typeface="+mj-cs"/>
              </a:rPr>
              <a:t>PLANO CONJUNTO DE LA PLANTA DE TRATAMIENTO DE </a:t>
            </a:r>
          </a:p>
          <a:p>
            <a:pPr algn="ctr">
              <a:spcBef>
                <a:spcPct val="0"/>
              </a:spcBef>
              <a:defRPr/>
            </a:pPr>
            <a:r>
              <a:rPr lang="es-EC" sz="1400" b="1" dirty="0" smtClean="0">
                <a:latin typeface="+mj-lt"/>
                <a:ea typeface="+mj-ea"/>
                <a:cs typeface="+mj-cs"/>
              </a:rPr>
              <a:t>AGUA RESIDUAL EXPERIMETALES EN SUS FASES COMPONENTES</a:t>
            </a:r>
            <a:endParaRPr lang="es-EC" sz="1400" b="1" dirty="0">
              <a:latin typeface="+mj-lt"/>
              <a:ea typeface="+mj-ea"/>
              <a:cs typeface="+mj-cs"/>
            </a:endParaRPr>
          </a:p>
        </p:txBody>
      </p:sp>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433" y="1008112"/>
            <a:ext cx="10744200" cy="5585193"/>
          </a:xfrm>
          <a:prstGeom prst="rect">
            <a:avLst/>
          </a:prstGeom>
        </p:spPr>
      </p:pic>
      <p:sp>
        <p:nvSpPr>
          <p:cNvPr id="4" name="CuadroTexto 3"/>
          <p:cNvSpPr txBox="1"/>
          <p:nvPr/>
        </p:nvSpPr>
        <p:spPr>
          <a:xfrm>
            <a:off x="10088070" y="5197642"/>
            <a:ext cx="810863" cy="369332"/>
          </a:xfrm>
          <a:prstGeom prst="rect">
            <a:avLst/>
          </a:prstGeom>
          <a:noFill/>
        </p:spPr>
        <p:txBody>
          <a:bodyPr wrap="none" rtlCol="0">
            <a:spAutoFit/>
          </a:bodyPr>
          <a:lstStyle/>
          <a:p>
            <a:r>
              <a:rPr lang="es-ES" dirty="0" err="1" smtClean="0">
                <a:hlinkClick r:id="rId6" action="ppaction://hlinksldjump"/>
              </a:rPr>
              <a:t>Layout</a:t>
            </a:r>
            <a:endParaRPr lang="es-ES" dirty="0"/>
          </a:p>
        </p:txBody>
      </p:sp>
    </p:spTree>
    <p:extLst>
      <p:ext uri="{BB962C8B-B14F-4D97-AF65-F5344CB8AC3E}">
        <p14:creationId xmlns:p14="http://schemas.microsoft.com/office/powerpoint/2010/main" val="247764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524001" y="620688"/>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2279576" y="379562"/>
            <a:ext cx="7772400" cy="718408"/>
          </a:xfrm>
          <a:prstGeom prst="rect">
            <a:avLst/>
          </a:prstGeom>
        </p:spPr>
        <p:txBody>
          <a:bodyPr vert="horz" lIns="91440" tIns="45720" rIns="91440" bIns="45720" rtlCol="0" anchor="ctr">
            <a:normAutofit/>
          </a:bodyPr>
          <a:lstStyle/>
          <a:p>
            <a:pPr algn="ctr">
              <a:spcBef>
                <a:spcPct val="0"/>
              </a:spcBef>
              <a:defRPr/>
            </a:pPr>
            <a:r>
              <a:rPr lang="es-EC" sz="1400" b="1" dirty="0" smtClean="0">
                <a:latin typeface="+mj-lt"/>
                <a:ea typeface="+mj-ea"/>
                <a:cs typeface="+mj-cs"/>
              </a:rPr>
              <a:t>ACONDICIONAMIENTO DE LOS SENSORES </a:t>
            </a:r>
            <a:endParaRPr lang="es-EC" sz="1400" b="1" dirty="0">
              <a:latin typeface="+mj-lt"/>
              <a:ea typeface="+mj-ea"/>
              <a:cs typeface="+mj-cs"/>
            </a:endParaRPr>
          </a:p>
        </p:txBody>
      </p:sp>
      <p:pic>
        <p:nvPicPr>
          <p:cNvPr id="7" name="Imagen 6"/>
          <p:cNvPicPr/>
          <p:nvPr/>
        </p:nvPicPr>
        <p:blipFill>
          <a:blip r:embed="rId5"/>
          <a:stretch>
            <a:fillRect/>
          </a:stretch>
        </p:blipFill>
        <p:spPr>
          <a:xfrm>
            <a:off x="7465109" y="1353261"/>
            <a:ext cx="3855085" cy="2600325"/>
          </a:xfrm>
          <a:prstGeom prst="rect">
            <a:avLst/>
          </a:prstGeom>
        </p:spPr>
      </p:pic>
      <p:pic>
        <p:nvPicPr>
          <p:cNvPr id="9" name="Imagen 8"/>
          <p:cNvPicPr/>
          <p:nvPr/>
        </p:nvPicPr>
        <p:blipFill rotWithShape="1">
          <a:blip r:embed="rId6"/>
          <a:srcRect l="5296" r="4864" b="3341"/>
          <a:stretch/>
        </p:blipFill>
        <p:spPr bwMode="auto">
          <a:xfrm>
            <a:off x="4007517" y="4117706"/>
            <a:ext cx="3457592" cy="1700100"/>
          </a:xfrm>
          <a:prstGeom prst="rect">
            <a:avLst/>
          </a:prstGeom>
          <a:ln>
            <a:noFill/>
          </a:ln>
          <a:extLst>
            <a:ext uri="{53640926-AAD7-44D8-BBD7-CCE9431645EC}">
              <a14:shadowObscured xmlns:a14="http://schemas.microsoft.com/office/drawing/2010/main"/>
            </a:ext>
          </a:extLst>
        </p:spPr>
      </p:pic>
      <p:pic>
        <p:nvPicPr>
          <p:cNvPr id="10" name="Imagen 9"/>
          <p:cNvPicPr/>
          <p:nvPr/>
        </p:nvPicPr>
        <p:blipFill>
          <a:blip r:embed="rId7">
            <a:extLst>
              <a:ext uri="{28A0092B-C50C-407E-A947-70E740481C1C}">
                <a14:useLocalDpi xmlns:a14="http://schemas.microsoft.com/office/drawing/2010/main" val="0"/>
              </a:ext>
            </a:extLst>
          </a:blip>
          <a:srcRect/>
          <a:stretch>
            <a:fillRect/>
          </a:stretch>
        </p:blipFill>
        <p:spPr bwMode="auto">
          <a:xfrm>
            <a:off x="2851484" y="1517381"/>
            <a:ext cx="3549316" cy="1966002"/>
          </a:xfrm>
          <a:prstGeom prst="rect">
            <a:avLst/>
          </a:prstGeom>
          <a:noFill/>
          <a:ln>
            <a:noFill/>
          </a:ln>
        </p:spPr>
      </p:pic>
      <p:sp>
        <p:nvSpPr>
          <p:cNvPr id="2" name="Rectángulo 1"/>
          <p:cNvSpPr/>
          <p:nvPr/>
        </p:nvSpPr>
        <p:spPr>
          <a:xfrm>
            <a:off x="2429469" y="1045484"/>
            <a:ext cx="3281284" cy="307777"/>
          </a:xfrm>
          <a:prstGeom prst="rect">
            <a:avLst/>
          </a:prstGeom>
        </p:spPr>
        <p:txBody>
          <a:bodyPr wrap="none">
            <a:spAutoFit/>
          </a:bodyPr>
          <a:lstStyle/>
          <a:p>
            <a:pPr algn="ctr">
              <a:spcBef>
                <a:spcPct val="0"/>
              </a:spcBef>
              <a:defRPr/>
            </a:pPr>
            <a:r>
              <a:rPr lang="es-EC" sz="1400" b="1" dirty="0" smtClean="0"/>
              <a:t>SENSOR DE NIVEL: P</a:t>
            </a:r>
            <a:r>
              <a:rPr lang="es-ES" sz="1400" dirty="0" err="1" smtClean="0"/>
              <a:t>ointeck</a:t>
            </a:r>
            <a:r>
              <a:rPr lang="es-ES" sz="1400" dirty="0" smtClean="0"/>
              <a:t> </a:t>
            </a:r>
            <a:r>
              <a:rPr lang="es-ES" sz="1400" dirty="0"/>
              <a:t>CLS 100, 2014</a:t>
            </a:r>
            <a:endParaRPr lang="es-EC" sz="1400" b="1" dirty="0"/>
          </a:p>
        </p:txBody>
      </p:sp>
      <p:sp>
        <p:nvSpPr>
          <p:cNvPr id="3" name="CuadroTexto 2"/>
          <p:cNvSpPr txBox="1"/>
          <p:nvPr/>
        </p:nvSpPr>
        <p:spPr>
          <a:xfrm>
            <a:off x="3539208" y="3525799"/>
            <a:ext cx="2304157" cy="307777"/>
          </a:xfrm>
          <a:prstGeom prst="rect">
            <a:avLst/>
          </a:prstGeom>
          <a:noFill/>
        </p:spPr>
        <p:txBody>
          <a:bodyPr wrap="none" rtlCol="0">
            <a:spAutoFit/>
          </a:bodyPr>
          <a:lstStyle/>
          <a:p>
            <a:r>
              <a:rPr lang="es-ES" sz="1400" b="1" dirty="0" smtClean="0"/>
              <a:t>Conexión del sensor de nivel</a:t>
            </a:r>
            <a:endParaRPr lang="es-ES" sz="1400" b="1" dirty="0"/>
          </a:p>
        </p:txBody>
      </p:sp>
      <p:sp>
        <p:nvSpPr>
          <p:cNvPr id="4" name="CuadroTexto 3"/>
          <p:cNvSpPr txBox="1"/>
          <p:nvPr/>
        </p:nvSpPr>
        <p:spPr>
          <a:xfrm>
            <a:off x="3758466" y="6030125"/>
            <a:ext cx="1865639" cy="307777"/>
          </a:xfrm>
          <a:prstGeom prst="rect">
            <a:avLst/>
          </a:prstGeom>
          <a:noFill/>
        </p:spPr>
        <p:txBody>
          <a:bodyPr wrap="none" rtlCol="0">
            <a:spAutoFit/>
          </a:bodyPr>
          <a:lstStyle/>
          <a:p>
            <a:r>
              <a:rPr lang="es-ES" sz="1400" b="1" dirty="0" smtClean="0"/>
              <a:t>Etapa de amplificación</a:t>
            </a:r>
            <a:endParaRPr lang="es-ES" sz="1400" b="1" dirty="0"/>
          </a:p>
        </p:txBody>
      </p:sp>
      <p:sp>
        <p:nvSpPr>
          <p:cNvPr id="5" name="CuadroTexto 4"/>
          <p:cNvSpPr txBox="1"/>
          <p:nvPr/>
        </p:nvSpPr>
        <p:spPr>
          <a:xfrm>
            <a:off x="8119854" y="4171255"/>
            <a:ext cx="2608856" cy="738664"/>
          </a:xfrm>
          <a:prstGeom prst="rect">
            <a:avLst/>
          </a:prstGeom>
          <a:noFill/>
        </p:spPr>
        <p:txBody>
          <a:bodyPr wrap="none" rtlCol="0">
            <a:spAutoFit/>
          </a:bodyPr>
          <a:lstStyle/>
          <a:p>
            <a:r>
              <a:rPr lang="es-ES" sz="1400" b="1" dirty="0" smtClean="0"/>
              <a:t>Característica estática del sensor</a:t>
            </a:r>
          </a:p>
          <a:p>
            <a:r>
              <a:rPr lang="es-ES" sz="1400" b="1" dirty="0" smtClean="0"/>
              <a:t> nivel </a:t>
            </a:r>
            <a:r>
              <a:rPr lang="es-EC" sz="1400" b="1" dirty="0"/>
              <a:t>P</a:t>
            </a:r>
            <a:r>
              <a:rPr lang="es-ES" sz="1400" dirty="0" err="1"/>
              <a:t>ointeck</a:t>
            </a:r>
            <a:r>
              <a:rPr lang="es-ES" sz="1400" dirty="0"/>
              <a:t> CLS 100, 2014</a:t>
            </a:r>
            <a:endParaRPr lang="es-EC" sz="1400" b="1" dirty="0"/>
          </a:p>
          <a:p>
            <a:endParaRPr lang="es-ES" sz="1400" b="1" dirty="0"/>
          </a:p>
        </p:txBody>
      </p:sp>
      <mc:AlternateContent xmlns:mc="http://schemas.openxmlformats.org/markup-compatibility/2006" xmlns:a14="http://schemas.microsoft.com/office/drawing/2010/main">
        <mc:Choice Requires="a14">
          <p:sp>
            <p:nvSpPr>
              <p:cNvPr id="6" name="Rectángulo 5"/>
              <p:cNvSpPr/>
              <p:nvPr/>
            </p:nvSpPr>
            <p:spPr>
              <a:xfrm>
                <a:off x="2048344" y="4514486"/>
                <a:ext cx="1753635" cy="53085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m:rPr>
                              <m:sty m:val="p"/>
                            </m:rPr>
                            <a:rPr lang="es-ES" sz="1400">
                              <a:latin typeface="Cambria Math" panose="02040503050406030204" pitchFamily="18" charset="0"/>
                            </a:rPr>
                            <m:t>V</m:t>
                          </m:r>
                        </m:e>
                        <m:sub>
                          <m:r>
                            <m:rPr>
                              <m:sty m:val="p"/>
                            </m:rPr>
                            <a:rPr lang="es-ES" sz="1400" i="0">
                              <a:latin typeface="Cambria Math" panose="02040503050406030204" pitchFamily="18" charset="0"/>
                            </a:rPr>
                            <m:t>out</m:t>
                          </m:r>
                        </m:sub>
                      </m:sSub>
                      <m:r>
                        <a:rPr lang="es-ES" sz="1400" i="0">
                          <a:latin typeface="Cambria Math" panose="02040503050406030204" pitchFamily="18" charset="0"/>
                        </a:rPr>
                        <m:t>=</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R</m:t>
                              </m:r>
                            </m:e>
                            <m:sub>
                              <m:r>
                                <m:rPr>
                                  <m:sty m:val="p"/>
                                </m:rPr>
                                <a:rPr lang="es-ES" sz="1400" i="0">
                                  <a:latin typeface="Cambria Math" panose="02040503050406030204" pitchFamily="18" charset="0"/>
                                </a:rPr>
                                <m:t>f</m:t>
                              </m:r>
                            </m:sub>
                          </m:sSub>
                          <m:r>
                            <a:rPr lang="es-ES" sz="1400" i="0">
                              <a:latin typeface="Cambria Math" panose="02040503050406030204" pitchFamily="18" charset="0"/>
                            </a:rPr>
                            <m:t>+</m:t>
                          </m:r>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R</m:t>
                              </m:r>
                            </m:e>
                            <m:sub>
                              <m:r>
                                <m:rPr>
                                  <m:sty m:val="p"/>
                                </m:rPr>
                                <a:rPr lang="es-ES" sz="1400" i="0">
                                  <a:latin typeface="Cambria Math" panose="02040503050406030204" pitchFamily="18" charset="0"/>
                                </a:rPr>
                                <m:t>i</m:t>
                              </m:r>
                            </m:sub>
                          </m:sSub>
                        </m:num>
                        <m:den>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R</m:t>
                              </m:r>
                            </m:e>
                            <m:sub>
                              <m:r>
                                <m:rPr>
                                  <m:sty m:val="p"/>
                                </m:rPr>
                                <a:rPr lang="es-ES" sz="1400" i="0">
                                  <a:latin typeface="Cambria Math" panose="02040503050406030204" pitchFamily="18" charset="0"/>
                                </a:rPr>
                                <m:t>i</m:t>
                              </m:r>
                            </m:sub>
                          </m:sSub>
                        </m:den>
                      </m:f>
                      <m:r>
                        <a:rPr lang="es-ES" sz="1400" i="0">
                          <a:latin typeface="Cambria Math" panose="02040503050406030204" pitchFamily="18" charset="0"/>
                        </a:rPr>
                        <m:t>∗</m:t>
                      </m:r>
                      <m:sSub>
                        <m:sSubPr>
                          <m:ctrlPr>
                            <a:rPr lang="es-ES" sz="1400" i="1">
                              <a:latin typeface="Cambria Math" panose="02040503050406030204" pitchFamily="18" charset="0"/>
                            </a:rPr>
                          </m:ctrlPr>
                        </m:sSubPr>
                        <m:e>
                          <m:r>
                            <m:rPr>
                              <m:sty m:val="p"/>
                            </m:rPr>
                            <a:rPr lang="es-ES" sz="1400" i="0">
                              <a:latin typeface="Cambria Math" panose="02040503050406030204" pitchFamily="18" charset="0"/>
                            </a:rPr>
                            <m:t>V</m:t>
                          </m:r>
                        </m:e>
                        <m:sub>
                          <m:r>
                            <m:rPr>
                              <m:sty m:val="p"/>
                            </m:rPr>
                            <a:rPr lang="es-ES" sz="1400" i="0">
                              <a:latin typeface="Cambria Math" panose="02040503050406030204" pitchFamily="18" charset="0"/>
                            </a:rPr>
                            <m:t>in</m:t>
                          </m:r>
                        </m:sub>
                      </m:sSub>
                    </m:oMath>
                  </m:oMathPara>
                </a14:m>
                <a:endParaRPr lang="es-ES" sz="1400" dirty="0"/>
              </a:p>
            </p:txBody>
          </p:sp>
        </mc:Choice>
        <mc:Fallback xmlns="">
          <p:sp>
            <p:nvSpPr>
              <p:cNvPr id="6" name="Rectángulo 5"/>
              <p:cNvSpPr>
                <a:spLocks noRot="1" noChangeAspect="1" noMove="1" noResize="1" noEditPoints="1" noAdjustHandles="1" noChangeArrowheads="1" noChangeShapeType="1" noTextEdit="1"/>
              </p:cNvSpPr>
              <p:nvPr/>
            </p:nvSpPr>
            <p:spPr>
              <a:xfrm>
                <a:off x="2048344" y="4514486"/>
                <a:ext cx="1753635" cy="530851"/>
              </a:xfrm>
              <a:prstGeom prst="rect">
                <a:avLst/>
              </a:prstGeom>
              <a:blipFill rotWithShape="0">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2048344" y="4996480"/>
                <a:ext cx="1989904" cy="4999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𝑜𝑢𝑡</m:t>
                          </m:r>
                        </m:sub>
                      </m:sSub>
                      <m:r>
                        <a:rPr lang="es-ES" sz="1400">
                          <a:latin typeface="Cambria Math" panose="02040503050406030204" pitchFamily="18" charset="0"/>
                        </a:rPr>
                        <m:t>=</m:t>
                      </m:r>
                      <m:f>
                        <m:fPr>
                          <m:ctrlPr>
                            <a:rPr lang="es-ES" sz="1400" i="1">
                              <a:latin typeface="Cambria Math" panose="02040503050406030204" pitchFamily="18" charset="0"/>
                            </a:rPr>
                          </m:ctrlPr>
                        </m:fPr>
                        <m:num>
                          <m:r>
                            <a:rPr lang="es-ES" sz="1400">
                              <a:latin typeface="Cambria Math" panose="02040503050406030204" pitchFamily="18" charset="0"/>
                            </a:rPr>
                            <m:t>2</m:t>
                          </m:r>
                          <m:r>
                            <a:rPr lang="es-ES" sz="1400" i="1">
                              <a:latin typeface="Cambria Math" panose="02040503050406030204" pitchFamily="18" charset="0"/>
                            </a:rPr>
                            <m:t>𝑘</m:t>
                          </m:r>
                        </m:num>
                        <m:den>
                          <m:r>
                            <a:rPr lang="es-ES" sz="1400">
                              <a:latin typeface="Cambria Math" panose="02040503050406030204" pitchFamily="18" charset="0"/>
                            </a:rPr>
                            <m:t>1</m:t>
                          </m:r>
                          <m:r>
                            <a:rPr lang="es-ES" sz="1400" i="1">
                              <a:latin typeface="Cambria Math" panose="02040503050406030204" pitchFamily="18" charset="0"/>
                            </a:rPr>
                            <m:t>𝐾</m:t>
                          </m:r>
                        </m:den>
                      </m:f>
                      <m:r>
                        <a:rPr lang="es-ES" sz="1400">
                          <a:latin typeface="Cambria Math" panose="02040503050406030204" pitchFamily="18" charset="0"/>
                        </a:rPr>
                        <m:t>∗5=10 [</m:t>
                      </m:r>
                      <m:r>
                        <a:rPr lang="es-ES" sz="1400" i="1">
                          <a:latin typeface="Cambria Math" panose="02040503050406030204" pitchFamily="18" charset="0"/>
                        </a:rPr>
                        <m:t>𝑉</m:t>
                      </m:r>
                      <m:r>
                        <a:rPr lang="es-ES" sz="1400" i="1">
                          <a:latin typeface="Cambria Math" panose="02040503050406030204" pitchFamily="18" charset="0"/>
                        </a:rPr>
                        <m:t>]</m:t>
                      </m:r>
                    </m:oMath>
                  </m:oMathPara>
                </a14:m>
                <a:endParaRPr lang="es-ES" sz="1400" dirty="0"/>
              </a:p>
            </p:txBody>
          </p:sp>
        </mc:Choice>
        <mc:Fallback xmlns="">
          <p:sp>
            <p:nvSpPr>
              <p:cNvPr id="11" name="Rectángulo 10"/>
              <p:cNvSpPr>
                <a:spLocks noRot="1" noChangeAspect="1" noMove="1" noResize="1" noEditPoints="1" noAdjustHandles="1" noChangeArrowheads="1" noChangeShapeType="1" noTextEdit="1"/>
              </p:cNvSpPr>
              <p:nvPr/>
            </p:nvSpPr>
            <p:spPr>
              <a:xfrm>
                <a:off x="2048344" y="4996480"/>
                <a:ext cx="1989904" cy="499945"/>
              </a:xfrm>
              <a:prstGeom prst="rect">
                <a:avLst/>
              </a:prstGeom>
              <a:blipFill rotWithShape="0">
                <a:blip r:embed="rId9"/>
                <a:stretch>
                  <a:fillRect b="-122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8319364" y="4749393"/>
                <a:ext cx="2209836" cy="4970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1400">
                          <a:latin typeface="Cambria Math" panose="02040503050406030204" pitchFamily="18" charset="0"/>
                        </a:rPr>
                        <m:t>Y</m:t>
                      </m:r>
                      <m:d>
                        <m:dPr>
                          <m:ctrlPr>
                            <a:rPr lang="es-ES" sz="1400" i="1">
                              <a:latin typeface="Cambria Math" panose="02040503050406030204" pitchFamily="18" charset="0"/>
                            </a:rPr>
                          </m:ctrlPr>
                        </m:dPr>
                        <m:e>
                          <m:r>
                            <m:rPr>
                              <m:sty m:val="p"/>
                            </m:rPr>
                            <a:rPr lang="es-ES" sz="1400" i="0">
                              <a:latin typeface="Cambria Math" panose="02040503050406030204" pitchFamily="18" charset="0"/>
                            </a:rPr>
                            <m:t>V</m:t>
                          </m:r>
                        </m:e>
                      </m:d>
                      <m:r>
                        <a:rPr lang="es-ES" sz="1400" i="0">
                          <a:latin typeface="Cambria Math" panose="02040503050406030204" pitchFamily="18" charset="0"/>
                        </a:rPr>
                        <m:t>=</m:t>
                      </m:r>
                      <m:f>
                        <m:fPr>
                          <m:ctrlPr>
                            <a:rPr lang="es-ES" sz="1400" i="1">
                              <a:latin typeface="Cambria Math" panose="02040503050406030204" pitchFamily="18" charset="0"/>
                            </a:rPr>
                          </m:ctrlPr>
                        </m:fPr>
                        <m:num>
                          <m:r>
                            <a:rPr lang="es-ES" sz="1400" i="0">
                              <a:latin typeface="Cambria Math" panose="02040503050406030204" pitchFamily="18" charset="0"/>
                            </a:rPr>
                            <m:t>−9</m:t>
                          </m:r>
                        </m:num>
                        <m:den>
                          <m:r>
                            <a:rPr lang="es-ES" sz="1400" i="0">
                              <a:latin typeface="Cambria Math" panose="02040503050406030204" pitchFamily="18" charset="0"/>
                            </a:rPr>
                            <m:t>300</m:t>
                          </m:r>
                        </m:den>
                      </m:f>
                      <m:d>
                        <m:dPr>
                          <m:ctrlPr>
                            <a:rPr lang="es-ES" sz="1400" i="1">
                              <a:latin typeface="Cambria Math" panose="02040503050406030204" pitchFamily="18" charset="0"/>
                            </a:rPr>
                          </m:ctrlPr>
                        </m:dPr>
                        <m:e>
                          <m:r>
                            <m:rPr>
                              <m:sty m:val="p"/>
                            </m:rPr>
                            <a:rPr lang="es-ES" sz="1400" i="0">
                              <a:latin typeface="Cambria Math" panose="02040503050406030204" pitchFamily="18" charset="0"/>
                            </a:rPr>
                            <m:t>x</m:t>
                          </m:r>
                          <m:r>
                            <a:rPr lang="es-ES" sz="1400" i="0">
                              <a:latin typeface="Cambria Math" panose="02040503050406030204" pitchFamily="18" charset="0"/>
                            </a:rPr>
                            <m:t>−300</m:t>
                          </m:r>
                        </m:e>
                      </m:d>
                      <m:r>
                        <a:rPr lang="es-ES" sz="1400" i="0">
                          <a:latin typeface="Cambria Math" panose="02040503050406030204" pitchFamily="18" charset="0"/>
                        </a:rPr>
                        <m:t>+1</m:t>
                      </m:r>
                    </m:oMath>
                  </m:oMathPara>
                </a14:m>
                <a:endParaRPr lang="es-ES" sz="1400" dirty="0"/>
              </a:p>
            </p:txBody>
          </p:sp>
        </mc:Choice>
        <mc:Fallback xmlns="">
          <p:sp>
            <p:nvSpPr>
              <p:cNvPr id="12" name="Rectángulo 11"/>
              <p:cNvSpPr>
                <a:spLocks noRot="1" noChangeAspect="1" noMove="1" noResize="1" noEditPoints="1" noAdjustHandles="1" noChangeArrowheads="1" noChangeShapeType="1" noTextEdit="1"/>
              </p:cNvSpPr>
              <p:nvPr/>
            </p:nvSpPr>
            <p:spPr>
              <a:xfrm>
                <a:off x="8319364" y="4749393"/>
                <a:ext cx="2209836" cy="497059"/>
              </a:xfrm>
              <a:prstGeom prst="rect">
                <a:avLst/>
              </a:prstGeom>
              <a:blipFill rotWithShape="0">
                <a:blip r:embed="rId10"/>
                <a:stretch>
                  <a:fillRect b="-1220"/>
                </a:stretch>
              </a:blipFill>
            </p:spPr>
            <p:txBody>
              <a:bodyPr/>
              <a:lstStyle/>
              <a:p>
                <a:r>
                  <a:rPr lang="es-ES">
                    <a:noFill/>
                  </a:rPr>
                  <a:t> </a:t>
                </a:r>
              </a:p>
            </p:txBody>
          </p:sp>
        </mc:Fallback>
      </mc:AlternateContent>
    </p:spTree>
    <p:extLst>
      <p:ext uri="{BB962C8B-B14F-4D97-AF65-F5344CB8AC3E}">
        <p14:creationId xmlns:p14="http://schemas.microsoft.com/office/powerpoint/2010/main" val="223222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524001" y="620688"/>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9" name="Rectangle 5"/>
          <p:cNvSpPr>
            <a:spLocks noChangeArrowheads="1"/>
          </p:cNvSpPr>
          <p:nvPr/>
        </p:nvSpPr>
        <p:spPr bwMode="auto">
          <a:xfrm>
            <a:off x="2279576" y="991761"/>
            <a:ext cx="7848872" cy="5160347"/>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fontAlgn="base">
              <a:spcBef>
                <a:spcPct val="0"/>
              </a:spcBef>
              <a:spcAft>
                <a:spcPct val="0"/>
              </a:spcAft>
            </a:pPr>
            <a:r>
              <a:rPr lang="es-EC" b="1" dirty="0" bmk="">
                <a:ea typeface="Times New Roman" pitchFamily="18" charset="0"/>
                <a:cs typeface="Times New Roman" pitchFamily="18" charset="0"/>
              </a:rPr>
              <a:t>ANTECEDENTES</a:t>
            </a:r>
          </a:p>
          <a:p>
            <a:pPr fontAlgn="base">
              <a:spcBef>
                <a:spcPct val="0"/>
              </a:spcBef>
              <a:spcAft>
                <a:spcPct val="0"/>
              </a:spcAft>
            </a:pPr>
            <a:endParaRPr lang="es-EC" b="1" dirty="0" bmk="">
              <a:ea typeface="Times New Roman" pitchFamily="18" charset="0"/>
              <a:cs typeface="Times New Roman" pitchFamily="18" charset="0"/>
            </a:endParaRPr>
          </a:p>
          <a:p>
            <a:pPr algn="just">
              <a:buFont typeface="Arial" pitchFamily="34" charset="0"/>
              <a:buChar char="•"/>
            </a:pPr>
            <a:r>
              <a:rPr lang="es-ES_tradnl" dirty="0"/>
              <a:t>En virtud al crecimiento industrial en el Ecuador la demanda de agua aumentado  en los procesos de elaboración de productos terminados, de ahí la necesidad del tratamiento de las mismas para disminuir el impacto ambiental y sus consecuencias</a:t>
            </a:r>
            <a:r>
              <a:rPr lang="es-ES_tradnl" dirty="0" smtClean="0"/>
              <a:t>.</a:t>
            </a:r>
          </a:p>
          <a:p>
            <a:pPr algn="just">
              <a:buFont typeface="Arial" pitchFamily="34" charset="0"/>
              <a:buChar char="•"/>
            </a:pPr>
            <a:endParaRPr lang="es-MX" dirty="0"/>
          </a:p>
          <a:p>
            <a:pPr algn="just">
              <a:buFont typeface="Arial" pitchFamily="34" charset="0"/>
              <a:buChar char="•"/>
            </a:pPr>
            <a:r>
              <a:rPr lang="es-ES_tradnl" dirty="0"/>
              <a:t>La Empresa de Municiones “SANTA BÁRBARA EP”, es una empresa, cuya misión principal es la producción de armas y municiones, como también dar soluciones prontas y eficaces en el sector de la metalmecánica, contribuyendo de esta manera en el fortalecimiento de Fuerzas Armadas, Policía Nacional e Industria Nacional.</a:t>
            </a:r>
            <a:endParaRPr lang="es-ES" dirty="0"/>
          </a:p>
          <a:p>
            <a:pPr algn="just"/>
            <a:endParaRPr lang="es-MX" dirty="0"/>
          </a:p>
          <a:p>
            <a:pPr algn="just">
              <a:buFont typeface="Arial" pitchFamily="34" charset="0"/>
              <a:buChar char="•"/>
            </a:pPr>
            <a:r>
              <a:rPr lang="es-ES_tradnl" dirty="0"/>
              <a:t>Los efluentes vertidos por los buques en nuestros mares están obligados a cumplir con </a:t>
            </a:r>
            <a:r>
              <a:rPr lang="es-ES" dirty="0"/>
              <a:t>la legislación vigente de la norma de calidad  ambiental  y descarga de efluentes: Recurso </a:t>
            </a:r>
            <a:r>
              <a:rPr lang="es-ES" dirty="0" smtClean="0"/>
              <a:t>agua </a:t>
            </a:r>
            <a:r>
              <a:rPr lang="es-ES_tradnl" dirty="0" smtClean="0"/>
              <a:t>elaborado </a:t>
            </a:r>
            <a:r>
              <a:rPr lang="es-ES_tradnl" dirty="0"/>
              <a:t>por el </a:t>
            </a:r>
            <a:r>
              <a:rPr lang="es-ES" dirty="0" smtClean="0"/>
              <a:t>MAE 1 </a:t>
            </a:r>
            <a:r>
              <a:rPr lang="es-ES" dirty="0"/>
              <a:t>en Junio del 2005</a:t>
            </a:r>
            <a:r>
              <a:rPr lang="es-ES_tradnl" dirty="0"/>
              <a:t>, por lo que se ven con la necesidad de adquirir plantas de tratamiento de aguas residuales pequeñas pero con un gran efectividad en sus </a:t>
            </a:r>
            <a:r>
              <a:rPr lang="es-ES_tradnl" dirty="0" smtClean="0"/>
              <a:t>tratamientos.</a:t>
            </a:r>
            <a:endParaRPr lang="es-EC" dirty="0"/>
          </a:p>
        </p:txBody>
      </p:sp>
    </p:spTree>
    <p:extLst>
      <p:ext uri="{BB962C8B-B14F-4D97-AF65-F5344CB8AC3E}">
        <p14:creationId xmlns:p14="http://schemas.microsoft.com/office/powerpoint/2010/main" val="293324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524001" y="620688"/>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2315670" y="379561"/>
            <a:ext cx="7772400" cy="718408"/>
          </a:xfrm>
          <a:prstGeom prst="rect">
            <a:avLst/>
          </a:prstGeom>
        </p:spPr>
        <p:txBody>
          <a:bodyPr vert="horz" lIns="91440" tIns="45720" rIns="91440" bIns="45720" rtlCol="0" anchor="ctr">
            <a:normAutofit/>
          </a:bodyPr>
          <a:lstStyle/>
          <a:p>
            <a:pPr algn="ctr">
              <a:spcBef>
                <a:spcPct val="0"/>
              </a:spcBef>
              <a:defRPr/>
            </a:pPr>
            <a:r>
              <a:rPr lang="es-EC" sz="1400" b="1" dirty="0" smtClean="0">
                <a:latin typeface="+mj-lt"/>
                <a:ea typeface="+mj-ea"/>
                <a:cs typeface="+mj-cs"/>
              </a:rPr>
              <a:t>ACONDICIONAMIENTO DE LOS SENSORES </a:t>
            </a:r>
            <a:endParaRPr lang="es-EC" sz="1400" b="1" dirty="0">
              <a:latin typeface="+mj-lt"/>
              <a:ea typeface="+mj-ea"/>
              <a:cs typeface="+mj-cs"/>
            </a:endParaRPr>
          </a:p>
        </p:txBody>
      </p:sp>
      <p:sp>
        <p:nvSpPr>
          <p:cNvPr id="2" name="Rectángulo 1"/>
          <p:cNvSpPr/>
          <p:nvPr/>
        </p:nvSpPr>
        <p:spPr>
          <a:xfrm>
            <a:off x="3407109" y="1045484"/>
            <a:ext cx="1326004" cy="307777"/>
          </a:xfrm>
          <a:prstGeom prst="rect">
            <a:avLst/>
          </a:prstGeom>
        </p:spPr>
        <p:txBody>
          <a:bodyPr wrap="none">
            <a:spAutoFit/>
          </a:bodyPr>
          <a:lstStyle/>
          <a:p>
            <a:pPr algn="ctr">
              <a:spcBef>
                <a:spcPct val="0"/>
              </a:spcBef>
              <a:defRPr/>
            </a:pPr>
            <a:r>
              <a:rPr lang="es-EC" sz="1400" b="1" dirty="0" smtClean="0"/>
              <a:t>SENSOR DE pH</a:t>
            </a:r>
            <a:endParaRPr lang="es-EC" sz="1400" b="1" dirty="0"/>
          </a:p>
        </p:txBody>
      </p:sp>
      <p:sp>
        <p:nvSpPr>
          <p:cNvPr id="13" name="Rectángulo 12"/>
          <p:cNvSpPr/>
          <p:nvPr/>
        </p:nvSpPr>
        <p:spPr>
          <a:xfrm>
            <a:off x="7537904" y="1040950"/>
            <a:ext cx="1425390" cy="307777"/>
          </a:xfrm>
          <a:prstGeom prst="rect">
            <a:avLst/>
          </a:prstGeom>
        </p:spPr>
        <p:txBody>
          <a:bodyPr wrap="none">
            <a:spAutoFit/>
          </a:bodyPr>
          <a:lstStyle/>
          <a:p>
            <a:pPr algn="ctr">
              <a:spcBef>
                <a:spcPct val="0"/>
              </a:spcBef>
              <a:defRPr/>
            </a:pPr>
            <a:r>
              <a:rPr lang="es-EC" sz="1400" b="1" dirty="0"/>
              <a:t>SENSOR DE </a:t>
            </a:r>
            <a:r>
              <a:rPr lang="es-EC" sz="1400" b="1" dirty="0" smtClean="0"/>
              <a:t>QDO</a:t>
            </a:r>
            <a:endParaRPr lang="es-EC" sz="1400" b="1" dirty="0"/>
          </a:p>
        </p:txBody>
      </p:sp>
      <p:pic>
        <p:nvPicPr>
          <p:cNvPr id="17" name="Imagen 16"/>
          <p:cNvPicPr/>
          <p:nvPr/>
        </p:nvPicPr>
        <p:blipFill>
          <a:blip r:embed="rId5"/>
          <a:stretch>
            <a:fillRect/>
          </a:stretch>
        </p:blipFill>
        <p:spPr>
          <a:xfrm>
            <a:off x="2420804" y="1594387"/>
            <a:ext cx="4246245" cy="3265170"/>
          </a:xfrm>
          <a:prstGeom prst="rect">
            <a:avLst/>
          </a:prstGeom>
        </p:spPr>
      </p:pic>
      <mc:AlternateContent xmlns:mc="http://schemas.openxmlformats.org/markup-compatibility/2006" xmlns:a14="http://schemas.microsoft.com/office/drawing/2010/main">
        <mc:Choice Requires="a14">
          <p:sp>
            <p:nvSpPr>
              <p:cNvPr id="14" name="Rectángulo 13"/>
              <p:cNvSpPr/>
              <p:nvPr/>
            </p:nvSpPr>
            <p:spPr>
              <a:xfrm>
                <a:off x="3089110" y="5100683"/>
                <a:ext cx="2227469" cy="500009"/>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m:rPr>
                          <m:sty m:val="p"/>
                        </m:rPr>
                        <a:rPr lang="es-ES" sz="1400">
                          <a:latin typeface="Cambria Math" panose="02040503050406030204" pitchFamily="18" charset="0"/>
                        </a:rPr>
                        <m:t>Y</m:t>
                      </m:r>
                      <m:d>
                        <m:dPr>
                          <m:ctrlPr>
                            <a:rPr lang="es-ES" sz="1400" i="1">
                              <a:latin typeface="Cambria Math" panose="02040503050406030204" pitchFamily="18" charset="0"/>
                            </a:rPr>
                          </m:ctrlPr>
                        </m:dPr>
                        <m:e>
                          <m:r>
                            <m:rPr>
                              <m:sty m:val="p"/>
                            </m:rPr>
                            <a:rPr lang="es-ES" sz="1400" i="0">
                              <a:latin typeface="Cambria Math" panose="02040503050406030204" pitchFamily="18" charset="0"/>
                            </a:rPr>
                            <m:t>PH</m:t>
                          </m:r>
                        </m:e>
                      </m:d>
                      <m:r>
                        <a:rPr lang="es-ES" sz="1400" i="0">
                          <a:latin typeface="Cambria Math" panose="02040503050406030204" pitchFamily="18" charset="0"/>
                        </a:rPr>
                        <m:t>=</m:t>
                      </m:r>
                      <m:f>
                        <m:fPr>
                          <m:ctrlPr>
                            <a:rPr lang="es-ES" sz="1400" i="1">
                              <a:latin typeface="Cambria Math" panose="02040503050406030204" pitchFamily="18" charset="0"/>
                            </a:rPr>
                          </m:ctrlPr>
                        </m:fPr>
                        <m:num>
                          <m:r>
                            <a:rPr lang="es-ES" sz="1400" i="0">
                              <a:latin typeface="Cambria Math" panose="02040503050406030204" pitchFamily="18" charset="0"/>
                            </a:rPr>
                            <m:t>5</m:t>
                          </m:r>
                        </m:num>
                        <m:den>
                          <m:r>
                            <a:rPr lang="es-ES" sz="1400" i="0">
                              <a:latin typeface="Cambria Math" panose="02040503050406030204" pitchFamily="18" charset="0"/>
                            </a:rPr>
                            <m:t>14</m:t>
                          </m:r>
                        </m:den>
                      </m:f>
                      <m:d>
                        <m:dPr>
                          <m:ctrlPr>
                            <a:rPr lang="es-ES" sz="1400" i="1">
                              <a:latin typeface="Cambria Math" panose="02040503050406030204" pitchFamily="18" charset="0"/>
                            </a:rPr>
                          </m:ctrlPr>
                        </m:dPr>
                        <m:e>
                          <m:r>
                            <m:rPr>
                              <m:sty m:val="p"/>
                            </m:rPr>
                            <a:rPr lang="es-ES" sz="1400" i="0">
                              <a:latin typeface="Cambria Math" panose="02040503050406030204" pitchFamily="18" charset="0"/>
                            </a:rPr>
                            <m:t>x</m:t>
                          </m:r>
                          <m:r>
                            <a:rPr lang="es-ES" sz="1400" i="0">
                              <a:latin typeface="Cambria Math" panose="02040503050406030204" pitchFamily="18" charset="0"/>
                            </a:rPr>
                            <m:t>−14</m:t>
                          </m:r>
                        </m:e>
                      </m:d>
                      <m:r>
                        <a:rPr lang="es-ES" sz="1400" i="0">
                          <a:latin typeface="Cambria Math" panose="02040503050406030204" pitchFamily="18" charset="0"/>
                        </a:rPr>
                        <m:t>+10</m:t>
                      </m:r>
                    </m:oMath>
                  </m:oMathPara>
                </a14:m>
                <a:endParaRPr lang="es-ES" sz="1400" dirty="0"/>
              </a:p>
            </p:txBody>
          </p:sp>
        </mc:Choice>
        <mc:Fallback xmlns="">
          <p:sp>
            <p:nvSpPr>
              <p:cNvPr id="14" name="Rectángulo 13"/>
              <p:cNvSpPr>
                <a:spLocks noRot="1" noChangeAspect="1" noMove="1" noResize="1" noEditPoints="1" noAdjustHandles="1" noChangeArrowheads="1" noChangeShapeType="1" noTextEdit="1"/>
              </p:cNvSpPr>
              <p:nvPr/>
            </p:nvSpPr>
            <p:spPr>
              <a:xfrm>
                <a:off x="3089110" y="5100683"/>
                <a:ext cx="2227469" cy="500009"/>
              </a:xfrm>
              <a:prstGeom prst="rect">
                <a:avLst/>
              </a:prstGeom>
              <a:blipFill rotWithShape="0">
                <a:blip r:embed="rId6"/>
                <a:stretch>
                  <a:fillRect b="-1220"/>
                </a:stretch>
              </a:blipFill>
            </p:spPr>
            <p:txBody>
              <a:bodyPr/>
              <a:lstStyle/>
              <a:p>
                <a:r>
                  <a:rPr lang="es-ES">
                    <a:noFill/>
                  </a:rPr>
                  <a:t> </a:t>
                </a:r>
              </a:p>
            </p:txBody>
          </p:sp>
        </mc:Fallback>
      </mc:AlternateContent>
      <p:pic>
        <p:nvPicPr>
          <p:cNvPr id="19" name="Imagen 18"/>
          <p:cNvPicPr/>
          <p:nvPr/>
        </p:nvPicPr>
        <p:blipFill>
          <a:blip r:embed="rId7"/>
          <a:stretch>
            <a:fillRect/>
          </a:stretch>
        </p:blipFill>
        <p:spPr>
          <a:xfrm>
            <a:off x="7667207" y="1594387"/>
            <a:ext cx="3931235" cy="3265170"/>
          </a:xfrm>
          <a:prstGeom prst="rect">
            <a:avLst/>
          </a:prstGeom>
        </p:spPr>
      </p:pic>
      <mc:AlternateContent xmlns:mc="http://schemas.openxmlformats.org/markup-compatibility/2006" xmlns:a14="http://schemas.microsoft.com/office/drawing/2010/main">
        <mc:Choice Requires="a14">
          <p:sp>
            <p:nvSpPr>
              <p:cNvPr id="15" name="Rectángulo 14"/>
              <p:cNvSpPr/>
              <p:nvPr/>
            </p:nvSpPr>
            <p:spPr>
              <a:xfrm>
                <a:off x="8416369" y="5100683"/>
                <a:ext cx="2432910" cy="4970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400" i="1">
                          <a:latin typeface="Cambria Math" panose="02040503050406030204" pitchFamily="18" charset="0"/>
                        </a:rPr>
                        <m:t>𝑌</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a:rPr lang="es-ES" sz="1400" i="1">
                                  <a:latin typeface="Cambria Math" panose="02040503050406030204" pitchFamily="18" charset="0"/>
                                </a:rPr>
                                <m:t>𝑚𝑔</m:t>
                              </m:r>
                            </m:num>
                            <m:den>
                              <m:r>
                                <a:rPr lang="es-ES" sz="1400" i="1">
                                  <a:latin typeface="Cambria Math" panose="02040503050406030204" pitchFamily="18" charset="0"/>
                                </a:rPr>
                                <m:t>𝐿</m:t>
                              </m:r>
                            </m:den>
                          </m:f>
                        </m:e>
                      </m:d>
                      <m:r>
                        <a:rPr lang="es-ES" sz="1400" i="0">
                          <a:latin typeface="Cambria Math" panose="02040503050406030204" pitchFamily="18" charset="0"/>
                        </a:rPr>
                        <m:t>=</m:t>
                      </m:r>
                      <m:f>
                        <m:fPr>
                          <m:ctrlPr>
                            <a:rPr lang="es-ES" sz="1400" i="1">
                              <a:latin typeface="Cambria Math" panose="02040503050406030204" pitchFamily="18" charset="0"/>
                            </a:rPr>
                          </m:ctrlPr>
                        </m:fPr>
                        <m:num>
                          <m:r>
                            <a:rPr lang="es-ES" sz="1400" i="0">
                              <a:latin typeface="Cambria Math" panose="02040503050406030204" pitchFamily="18" charset="0"/>
                            </a:rPr>
                            <m:t>16</m:t>
                          </m:r>
                        </m:num>
                        <m:den>
                          <m:r>
                            <a:rPr lang="es-ES" sz="1400" i="0">
                              <a:latin typeface="Cambria Math" panose="02040503050406030204" pitchFamily="18" charset="0"/>
                            </a:rPr>
                            <m:t>31200</m:t>
                          </m:r>
                        </m:den>
                      </m:f>
                      <m:d>
                        <m:dPr>
                          <m:ctrlPr>
                            <a:rPr lang="es-ES" sz="1400" i="1">
                              <a:latin typeface="Cambria Math" panose="02040503050406030204" pitchFamily="18" charset="0"/>
                            </a:rPr>
                          </m:ctrlPr>
                        </m:dPr>
                        <m:e>
                          <m:r>
                            <a:rPr lang="es-ES" sz="1400" i="1">
                              <a:latin typeface="Cambria Math" panose="02040503050406030204" pitchFamily="18" charset="0"/>
                            </a:rPr>
                            <m:t>𝑎</m:t>
                          </m:r>
                          <m:r>
                            <a:rPr lang="es-ES" sz="1400" i="0">
                              <a:latin typeface="Cambria Math" panose="02040503050406030204" pitchFamily="18" charset="0"/>
                            </a:rPr>
                            <m:t>−6240</m:t>
                          </m:r>
                        </m:e>
                      </m:d>
                    </m:oMath>
                  </m:oMathPara>
                </a14:m>
                <a:endParaRPr lang="es-ES" sz="1400" dirty="0"/>
              </a:p>
            </p:txBody>
          </p:sp>
        </mc:Choice>
        <mc:Fallback xmlns="">
          <p:sp>
            <p:nvSpPr>
              <p:cNvPr id="15" name="Rectángulo 14"/>
              <p:cNvSpPr>
                <a:spLocks noRot="1" noChangeAspect="1" noMove="1" noResize="1" noEditPoints="1" noAdjustHandles="1" noChangeArrowheads="1" noChangeShapeType="1" noTextEdit="1"/>
              </p:cNvSpPr>
              <p:nvPr/>
            </p:nvSpPr>
            <p:spPr>
              <a:xfrm>
                <a:off x="8416369" y="5100683"/>
                <a:ext cx="2432910" cy="497059"/>
              </a:xfrm>
              <a:prstGeom prst="rect">
                <a:avLst/>
              </a:prstGeom>
              <a:blipFill rotWithShape="0">
                <a:blip r:embed="rId8"/>
                <a:stretch>
                  <a:fillRect b="-1235"/>
                </a:stretch>
              </a:blipFill>
            </p:spPr>
            <p:txBody>
              <a:bodyPr/>
              <a:lstStyle/>
              <a:p>
                <a:r>
                  <a:rPr lang="es-ES">
                    <a:noFill/>
                  </a:rPr>
                  <a:t> </a:t>
                </a:r>
              </a:p>
            </p:txBody>
          </p:sp>
        </mc:Fallback>
      </mc:AlternateContent>
    </p:spTree>
    <p:extLst>
      <p:ext uri="{BB962C8B-B14F-4D97-AF65-F5344CB8AC3E}">
        <p14:creationId xmlns:p14="http://schemas.microsoft.com/office/powerpoint/2010/main" val="14062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260685" y="504056"/>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2315670" y="379561"/>
            <a:ext cx="7772400" cy="718408"/>
          </a:xfrm>
          <a:prstGeom prst="rect">
            <a:avLst/>
          </a:prstGeom>
        </p:spPr>
        <p:txBody>
          <a:bodyPr vert="horz" lIns="91440" tIns="45720" rIns="91440" bIns="45720" rtlCol="0" anchor="ctr">
            <a:normAutofit/>
          </a:bodyPr>
          <a:lstStyle/>
          <a:p>
            <a:pPr algn="ctr">
              <a:spcBef>
                <a:spcPct val="0"/>
              </a:spcBef>
              <a:defRPr/>
            </a:pPr>
            <a:r>
              <a:rPr lang="es-EC" sz="1400" b="1" dirty="0" smtClean="0">
                <a:latin typeface="+mj-lt"/>
                <a:ea typeface="+mj-ea"/>
                <a:cs typeface="+mj-cs"/>
              </a:rPr>
              <a:t>PLANO DE INTRUMENTACIÓN DE LA PLANTA DE TRATAMIENTO DE </a:t>
            </a:r>
          </a:p>
          <a:p>
            <a:pPr algn="ctr">
              <a:spcBef>
                <a:spcPct val="0"/>
              </a:spcBef>
              <a:defRPr/>
            </a:pPr>
            <a:r>
              <a:rPr lang="es-EC" sz="1400" b="1" dirty="0" smtClean="0">
                <a:latin typeface="+mj-lt"/>
                <a:ea typeface="+mj-ea"/>
                <a:cs typeface="+mj-cs"/>
              </a:rPr>
              <a:t>AGUAS RESIDUALES EXPERIMENTALES EN SUS FASES COMPONENTES</a:t>
            </a:r>
            <a:endParaRPr lang="es-EC" sz="1400" b="1" dirty="0">
              <a:latin typeface="+mj-lt"/>
              <a:ea typeface="+mj-ea"/>
              <a:cs typeface="+mj-cs"/>
            </a:endParaRPr>
          </a:p>
        </p:txBody>
      </p:sp>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3648472" y="-1581582"/>
            <a:ext cx="5733256" cy="10912642"/>
          </a:xfrm>
          <a:prstGeom prst="rect">
            <a:avLst/>
          </a:prstGeom>
        </p:spPr>
      </p:pic>
      <p:sp>
        <p:nvSpPr>
          <p:cNvPr id="4" name="CuadroTexto 3"/>
          <p:cNvSpPr txBox="1"/>
          <p:nvPr/>
        </p:nvSpPr>
        <p:spPr>
          <a:xfrm>
            <a:off x="10668001" y="5486400"/>
            <a:ext cx="810863" cy="369332"/>
          </a:xfrm>
          <a:prstGeom prst="rect">
            <a:avLst/>
          </a:prstGeom>
          <a:noFill/>
        </p:spPr>
        <p:txBody>
          <a:bodyPr wrap="none" rtlCol="0">
            <a:spAutoFit/>
          </a:bodyPr>
          <a:lstStyle/>
          <a:p>
            <a:r>
              <a:rPr lang="es-ES" dirty="0" err="1" smtClean="0">
                <a:hlinkClick r:id="rId6" action="ppaction://hlinksldjump"/>
              </a:rPr>
              <a:t>Layout</a:t>
            </a:r>
            <a:endParaRPr lang="es-ES" dirty="0"/>
          </a:p>
        </p:txBody>
      </p:sp>
    </p:spTree>
    <p:extLst>
      <p:ext uri="{BB962C8B-B14F-4D97-AF65-F5344CB8AC3E}">
        <p14:creationId xmlns:p14="http://schemas.microsoft.com/office/powerpoint/2010/main" val="102963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524001" y="620688"/>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2279576" y="379562"/>
            <a:ext cx="7772400" cy="718408"/>
          </a:xfrm>
          <a:prstGeom prst="rect">
            <a:avLst/>
          </a:prstGeom>
        </p:spPr>
        <p:txBody>
          <a:bodyPr vert="horz" lIns="91440" tIns="45720" rIns="91440" bIns="45720" rtlCol="0" anchor="ctr">
            <a:normAutofit/>
          </a:bodyPr>
          <a:lstStyle/>
          <a:p>
            <a:pPr algn="ctr">
              <a:spcBef>
                <a:spcPct val="0"/>
              </a:spcBef>
              <a:defRPr/>
            </a:pPr>
            <a:r>
              <a:rPr lang="es-EC" sz="2800" b="1" dirty="0" smtClean="0">
                <a:latin typeface="+mj-lt"/>
                <a:ea typeface="+mj-ea"/>
                <a:cs typeface="+mj-cs"/>
              </a:rPr>
              <a:t>AUTOMATIZACIÓN Y SIMULACIÓN</a:t>
            </a:r>
            <a:endParaRPr lang="es-EC" sz="2800" b="1" dirty="0">
              <a:latin typeface="+mj-lt"/>
              <a:ea typeface="+mj-ea"/>
              <a:cs typeface="+mj-cs"/>
            </a:endParaRPr>
          </a:p>
        </p:txBody>
      </p:sp>
      <p:graphicFrame>
        <p:nvGraphicFramePr>
          <p:cNvPr id="16" name="15 Diagrama"/>
          <p:cNvGraphicFramePr/>
          <p:nvPr>
            <p:extLst/>
          </p:nvPr>
        </p:nvGraphicFramePr>
        <p:xfrm>
          <a:off x="2999656" y="1628800"/>
          <a:ext cx="7293206"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6385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524001" y="620688"/>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2279576" y="471980"/>
            <a:ext cx="7489298" cy="694228"/>
          </a:xfrm>
          <a:prstGeom prst="rect">
            <a:avLst/>
          </a:prstGeom>
        </p:spPr>
        <p:txBody>
          <a:bodyPr vert="horz" lIns="91440" tIns="45720" rIns="91440" bIns="45720" rtlCol="0" anchor="ctr">
            <a:normAutofit/>
          </a:bodyPr>
          <a:lstStyle/>
          <a:p>
            <a:pPr algn="ctr">
              <a:spcBef>
                <a:spcPct val="0"/>
              </a:spcBef>
              <a:defRPr/>
            </a:pPr>
            <a:r>
              <a:rPr lang="es-ES" sz="2800" dirty="0" smtClean="0"/>
              <a:t>TIPOS DE SISTEMA DE CONTROL</a:t>
            </a:r>
            <a:endParaRPr lang="es-EC" sz="2800" b="1" dirty="0">
              <a:latin typeface="+mj-lt"/>
              <a:ea typeface="+mj-ea"/>
              <a:cs typeface="+mj-cs"/>
            </a:endParaRPr>
          </a:p>
        </p:txBody>
      </p:sp>
      <p:pic>
        <p:nvPicPr>
          <p:cNvPr id="3" name="Imagen 2"/>
          <p:cNvPicPr>
            <a:picLocks noChangeAspect="1"/>
          </p:cNvPicPr>
          <p:nvPr/>
        </p:nvPicPr>
        <p:blipFill>
          <a:blip r:embed="rId5"/>
          <a:stretch>
            <a:fillRect/>
          </a:stretch>
        </p:blipFill>
        <p:spPr>
          <a:xfrm>
            <a:off x="3263843" y="1638188"/>
            <a:ext cx="5920234" cy="1704087"/>
          </a:xfrm>
          <a:prstGeom prst="rect">
            <a:avLst/>
          </a:prstGeom>
        </p:spPr>
      </p:pic>
      <p:pic>
        <p:nvPicPr>
          <p:cNvPr id="4" name="Imagen 3"/>
          <p:cNvPicPr>
            <a:picLocks noChangeAspect="1"/>
          </p:cNvPicPr>
          <p:nvPr/>
        </p:nvPicPr>
        <p:blipFill>
          <a:blip r:embed="rId6"/>
          <a:stretch>
            <a:fillRect/>
          </a:stretch>
        </p:blipFill>
        <p:spPr>
          <a:xfrm>
            <a:off x="3256002" y="4074082"/>
            <a:ext cx="5881582" cy="1670904"/>
          </a:xfrm>
          <a:prstGeom prst="rect">
            <a:avLst/>
          </a:prstGeom>
        </p:spPr>
      </p:pic>
      <p:sp>
        <p:nvSpPr>
          <p:cNvPr id="5" name="Rectángulo 4"/>
          <p:cNvSpPr/>
          <p:nvPr/>
        </p:nvSpPr>
        <p:spPr>
          <a:xfrm>
            <a:off x="2279576" y="1394978"/>
            <a:ext cx="3425874" cy="369332"/>
          </a:xfrm>
          <a:prstGeom prst="rect">
            <a:avLst/>
          </a:prstGeom>
        </p:spPr>
        <p:txBody>
          <a:bodyPr wrap="none">
            <a:spAutoFit/>
          </a:bodyPr>
          <a:lstStyle/>
          <a:p>
            <a:r>
              <a:rPr lang="es-ES" b="1" dirty="0"/>
              <a:t>Sistema de control de lazo abierto</a:t>
            </a:r>
            <a:endParaRPr lang="es-ES" dirty="0"/>
          </a:p>
        </p:txBody>
      </p:sp>
      <p:sp>
        <p:nvSpPr>
          <p:cNvPr id="6" name="Rectángulo 5"/>
          <p:cNvSpPr/>
          <p:nvPr/>
        </p:nvSpPr>
        <p:spPr>
          <a:xfrm>
            <a:off x="1910500" y="3331569"/>
            <a:ext cx="3827010" cy="507831"/>
          </a:xfrm>
          <a:prstGeom prst="rect">
            <a:avLst/>
          </a:prstGeom>
        </p:spPr>
        <p:txBody>
          <a:bodyPr wrap="none">
            <a:spAutoFit/>
          </a:bodyPr>
          <a:lstStyle/>
          <a:p>
            <a:pPr indent="252095" algn="just">
              <a:lnSpc>
                <a:spcPct val="150000"/>
              </a:lnSpc>
              <a:spcAft>
                <a:spcPts val="0"/>
              </a:spcAft>
            </a:pPr>
            <a:r>
              <a:rPr lang="es-ES" b="1" dirty="0">
                <a:latin typeface="Times New Roman" panose="02020603050405020304" pitchFamily="18" charset="0"/>
                <a:ea typeface="Calibri" panose="020F0502020204030204" pitchFamily="34" charset="0"/>
                <a:cs typeface="Times New Roman" panose="02020603050405020304" pitchFamily="18" charset="0"/>
              </a:rPr>
              <a:t>Sistema de control de lazo </a:t>
            </a:r>
            <a:r>
              <a:rPr lang="es-ES" b="1" dirty="0" smtClean="0">
                <a:latin typeface="Times New Roman" panose="02020603050405020304" pitchFamily="18" charset="0"/>
                <a:ea typeface="Calibri" panose="020F0502020204030204" pitchFamily="34" charset="0"/>
                <a:cs typeface="Times New Roman" panose="02020603050405020304" pitchFamily="18" charset="0"/>
              </a:rPr>
              <a:t>cerrado</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399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524001" y="620688"/>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2279576" y="471980"/>
            <a:ext cx="7489298" cy="694228"/>
          </a:xfrm>
          <a:prstGeom prst="rect">
            <a:avLst/>
          </a:prstGeom>
        </p:spPr>
        <p:txBody>
          <a:bodyPr vert="horz" lIns="91440" tIns="45720" rIns="91440" bIns="45720" rtlCol="0" anchor="ctr">
            <a:normAutofit/>
          </a:bodyPr>
          <a:lstStyle/>
          <a:p>
            <a:pPr algn="ctr">
              <a:spcBef>
                <a:spcPct val="0"/>
              </a:spcBef>
              <a:defRPr/>
            </a:pPr>
            <a:r>
              <a:rPr lang="es-ES" sz="2800" dirty="0" smtClean="0"/>
              <a:t>VARIABLES A CONTROLAR</a:t>
            </a:r>
            <a:endParaRPr lang="es-EC" sz="2800" b="1" dirty="0">
              <a:latin typeface="+mj-lt"/>
              <a:ea typeface="+mj-ea"/>
              <a:cs typeface="+mj-cs"/>
            </a:endParaRPr>
          </a:p>
        </p:txBody>
      </p:sp>
      <p:sp>
        <p:nvSpPr>
          <p:cNvPr id="2" name="Rectángulo 1"/>
          <p:cNvSpPr/>
          <p:nvPr/>
        </p:nvSpPr>
        <p:spPr>
          <a:xfrm>
            <a:off x="3249880" y="2376680"/>
            <a:ext cx="7263619" cy="1477328"/>
          </a:xfrm>
          <a:prstGeom prst="rect">
            <a:avLst/>
          </a:prstGeom>
        </p:spPr>
        <p:txBody>
          <a:bodyPr wrap="square">
            <a:spAutoFit/>
          </a:bodyPr>
          <a:lstStyle/>
          <a:p>
            <a:pPr marL="285750" lvl="0" indent="-285750">
              <a:buFont typeface="Arial" panose="020B0604020202020204" pitchFamily="34" charset="0"/>
              <a:buChar char="•"/>
            </a:pPr>
            <a:r>
              <a:rPr lang="es-ES" dirty="0"/>
              <a:t>Control de nivel de agua en tanque de tratamiento.</a:t>
            </a:r>
          </a:p>
          <a:p>
            <a:pPr marL="285750" lvl="0" indent="-285750">
              <a:buFont typeface="Arial" panose="020B0604020202020204" pitchFamily="34" charset="0"/>
              <a:buChar char="•"/>
            </a:pPr>
            <a:r>
              <a:rPr lang="es-ES" dirty="0"/>
              <a:t>Control de encendido de  agitador y dosificación de coagulante.</a:t>
            </a:r>
          </a:p>
          <a:p>
            <a:pPr marL="285750" lvl="0" indent="-285750">
              <a:buFont typeface="Arial" panose="020B0604020202020204" pitchFamily="34" charset="0"/>
              <a:buChar char="•"/>
            </a:pPr>
            <a:r>
              <a:rPr lang="es-ES" dirty="0"/>
              <a:t>Control de bomba dosificadora de cloro.</a:t>
            </a:r>
          </a:p>
          <a:p>
            <a:pPr marL="285750" lvl="0" indent="-285750">
              <a:buFont typeface="Arial" panose="020B0604020202020204" pitchFamily="34" charset="0"/>
              <a:buChar char="•"/>
            </a:pPr>
            <a:r>
              <a:rPr lang="es-ES" dirty="0"/>
              <a:t>Control sobre la salida de las aguas tratadas. </a:t>
            </a:r>
          </a:p>
          <a:p>
            <a:pPr lvl="0"/>
            <a:endParaRPr lang="es-ES" dirty="0"/>
          </a:p>
        </p:txBody>
      </p:sp>
    </p:spTree>
    <p:extLst>
      <p:ext uri="{BB962C8B-B14F-4D97-AF65-F5344CB8AC3E}">
        <p14:creationId xmlns:p14="http://schemas.microsoft.com/office/powerpoint/2010/main" val="126449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524001" y="620688"/>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2279576" y="471980"/>
            <a:ext cx="7489298" cy="694228"/>
          </a:xfrm>
          <a:prstGeom prst="rect">
            <a:avLst/>
          </a:prstGeom>
        </p:spPr>
        <p:txBody>
          <a:bodyPr vert="horz" lIns="91440" tIns="45720" rIns="91440" bIns="45720" rtlCol="0" anchor="ctr">
            <a:normAutofit/>
          </a:bodyPr>
          <a:lstStyle/>
          <a:p>
            <a:pPr algn="ctr">
              <a:spcBef>
                <a:spcPct val="0"/>
              </a:spcBef>
              <a:defRPr/>
            </a:pPr>
            <a:r>
              <a:rPr lang="es-ES" sz="2800" dirty="0"/>
              <a:t>Selección del sistema de control.</a:t>
            </a:r>
            <a:endParaRPr lang="es-EC" sz="2800" b="1" dirty="0">
              <a:latin typeface="+mj-lt"/>
              <a:ea typeface="+mj-ea"/>
              <a:cs typeface="+mj-cs"/>
            </a:endParaRPr>
          </a:p>
        </p:txBody>
      </p:sp>
      <p:sp>
        <p:nvSpPr>
          <p:cNvPr id="2" name="Rectángulo 1"/>
          <p:cNvSpPr/>
          <p:nvPr/>
        </p:nvSpPr>
        <p:spPr>
          <a:xfrm>
            <a:off x="3123756" y="1166208"/>
            <a:ext cx="7263619" cy="2031325"/>
          </a:xfrm>
          <a:prstGeom prst="rect">
            <a:avLst/>
          </a:prstGeom>
        </p:spPr>
        <p:txBody>
          <a:bodyPr wrap="square">
            <a:spAutoFit/>
          </a:bodyPr>
          <a:lstStyle/>
          <a:p>
            <a:r>
              <a:rPr lang="es-ES" b="1" dirty="0"/>
              <a:t>Alternativas de control</a:t>
            </a:r>
            <a:endParaRPr lang="es-ES" dirty="0"/>
          </a:p>
          <a:p>
            <a:r>
              <a:rPr lang="es-ES" dirty="0"/>
              <a:t>Para el control de la planta de tratamiento de aguas residuales, por medio de un operador se plantean las siguientes alternativas:</a:t>
            </a:r>
          </a:p>
          <a:p>
            <a:pPr marL="285750" lvl="0" indent="-285750">
              <a:buFont typeface="Arial" panose="020B0604020202020204" pitchFamily="34" charset="0"/>
              <a:buChar char="•"/>
            </a:pPr>
            <a:r>
              <a:rPr lang="es-ES" dirty="0"/>
              <a:t>Controlador Lógico Programable PLC.</a:t>
            </a:r>
          </a:p>
          <a:p>
            <a:pPr marL="285750" lvl="0" indent="-285750">
              <a:buFont typeface="Arial" panose="020B0604020202020204" pitchFamily="34" charset="0"/>
              <a:buChar char="•"/>
            </a:pPr>
            <a:r>
              <a:rPr lang="es-ES" dirty="0"/>
              <a:t>Microcontrolador.</a:t>
            </a:r>
          </a:p>
          <a:p>
            <a:pPr marL="285750" lvl="0" indent="-285750">
              <a:buFont typeface="Arial" panose="020B0604020202020204" pitchFamily="34" charset="0"/>
              <a:buChar char="•"/>
            </a:pPr>
            <a:r>
              <a:rPr lang="es-ES" dirty="0"/>
              <a:t>Contactores.</a:t>
            </a:r>
          </a:p>
          <a:p>
            <a:pPr lvl="0"/>
            <a:endParaRPr lang="es-ES" dirty="0"/>
          </a:p>
        </p:txBody>
      </p:sp>
      <p:graphicFrame>
        <p:nvGraphicFramePr>
          <p:cNvPr id="3" name="Tabla 2"/>
          <p:cNvGraphicFramePr>
            <a:graphicFrameLocks noGrp="1"/>
          </p:cNvGraphicFramePr>
          <p:nvPr>
            <p:extLst/>
          </p:nvPr>
        </p:nvGraphicFramePr>
        <p:xfrm>
          <a:off x="3929062" y="3197532"/>
          <a:ext cx="6208165" cy="3017520"/>
        </p:xfrm>
        <a:graphic>
          <a:graphicData uri="http://schemas.openxmlformats.org/drawingml/2006/table">
            <a:tbl>
              <a:tblPr firstRow="1" firstCol="1" bandRow="1">
                <a:tableStyleId>{5C22544A-7EE6-4342-B048-85BDC9FD1C3A}</a:tableStyleId>
              </a:tblPr>
              <a:tblGrid>
                <a:gridCol w="2953063"/>
                <a:gridCol w="1331709"/>
                <a:gridCol w="1087821"/>
                <a:gridCol w="835572"/>
              </a:tblGrid>
              <a:tr h="219693">
                <a:tc rowSpan="2">
                  <a:txBody>
                    <a:bodyPr/>
                    <a:lstStyle/>
                    <a:p>
                      <a:pPr indent="252095" algn="just">
                        <a:lnSpc>
                          <a:spcPct val="200000"/>
                        </a:lnSpc>
                        <a:spcAft>
                          <a:spcPts val="0"/>
                        </a:spcAft>
                      </a:pPr>
                      <a:r>
                        <a:rPr lang="es-ES" sz="1100" dirty="0">
                          <a:effectLst/>
                        </a:rPr>
                        <a:t>Parámetros</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gridSpan="3">
                  <a:txBody>
                    <a:bodyPr/>
                    <a:lstStyle/>
                    <a:p>
                      <a:pPr marL="183515" indent="68580" algn="ctr">
                        <a:lnSpc>
                          <a:spcPct val="200000"/>
                        </a:lnSpc>
                        <a:spcAft>
                          <a:spcPts val="0"/>
                        </a:spcAft>
                        <a:tabLst>
                          <a:tab pos="127000" algn="l"/>
                        </a:tabLst>
                      </a:pPr>
                      <a:r>
                        <a:rPr lang="es-ES" sz="1100">
                          <a:effectLst/>
                        </a:rPr>
                        <a:t>Alternativas</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S"/>
                    </a:p>
                  </a:txBody>
                  <a:tcPr/>
                </a:tc>
                <a:tc hMerge="1">
                  <a:txBody>
                    <a:bodyPr/>
                    <a:lstStyle/>
                    <a:p>
                      <a:endParaRPr lang="es-ES"/>
                    </a:p>
                  </a:txBody>
                  <a:tcPr/>
                </a:tc>
              </a:tr>
              <a:tr h="219693">
                <a:tc vMerge="1">
                  <a:txBody>
                    <a:bodyPr/>
                    <a:lstStyle/>
                    <a:p>
                      <a:endParaRPr lang="es-ES"/>
                    </a:p>
                  </a:txBody>
                  <a:tcPr/>
                </a:tc>
                <a:tc>
                  <a:txBody>
                    <a:bodyPr/>
                    <a:lstStyle/>
                    <a:p>
                      <a:pPr marL="183515" indent="68580" algn="ctr">
                        <a:lnSpc>
                          <a:spcPct val="200000"/>
                        </a:lnSpc>
                        <a:spcAft>
                          <a:spcPts val="0"/>
                        </a:spcAft>
                        <a:tabLst>
                          <a:tab pos="127000" algn="l"/>
                        </a:tabLst>
                      </a:pPr>
                      <a:r>
                        <a:rPr lang="es-ES" sz="1100">
                          <a:effectLst/>
                        </a:rPr>
                        <a:t>O1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183515" indent="68580" algn="ctr">
                        <a:lnSpc>
                          <a:spcPct val="200000"/>
                        </a:lnSpc>
                        <a:spcAft>
                          <a:spcPts val="0"/>
                        </a:spcAft>
                        <a:tabLst>
                          <a:tab pos="127000" algn="l"/>
                        </a:tabLst>
                      </a:pPr>
                      <a:r>
                        <a:rPr lang="es-ES" sz="1100">
                          <a:effectLst/>
                        </a:rPr>
                        <a:t>O2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183515" indent="68580" algn="ctr">
                        <a:lnSpc>
                          <a:spcPct val="200000"/>
                        </a:lnSpc>
                        <a:spcAft>
                          <a:spcPts val="0"/>
                        </a:spcAft>
                        <a:tabLst>
                          <a:tab pos="127000" algn="l"/>
                        </a:tabLst>
                      </a:pPr>
                      <a:r>
                        <a:rPr lang="es-ES" sz="1100">
                          <a:effectLst/>
                        </a:rPr>
                        <a:t>O3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19693">
                <a:tc>
                  <a:txBody>
                    <a:bodyPr/>
                    <a:lstStyle/>
                    <a:p>
                      <a:pPr indent="252095" algn="l">
                        <a:lnSpc>
                          <a:spcPct val="200000"/>
                        </a:lnSpc>
                        <a:spcAft>
                          <a:spcPts val="0"/>
                        </a:spcAft>
                      </a:pPr>
                      <a:r>
                        <a:rPr lang="es-ES" sz="1100" dirty="0">
                          <a:effectLst/>
                        </a:rPr>
                        <a:t>Versatilidad</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183515" indent="68580" algn="ctr">
                        <a:lnSpc>
                          <a:spcPct val="200000"/>
                        </a:lnSpc>
                        <a:spcAft>
                          <a:spcPts val="0"/>
                        </a:spcAft>
                        <a:tabLst>
                          <a:tab pos="127000" algn="l"/>
                        </a:tabLst>
                      </a:pPr>
                      <a:r>
                        <a:rPr lang="es-ES" sz="1100">
                          <a:effectLst/>
                        </a:rPr>
                        <a:t>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183515" indent="68580" algn="ctr">
                        <a:lnSpc>
                          <a:spcPct val="200000"/>
                        </a:lnSpc>
                        <a:spcAft>
                          <a:spcPts val="0"/>
                        </a:spcAft>
                        <a:tabLst>
                          <a:tab pos="127000" algn="l"/>
                        </a:tabLst>
                      </a:pPr>
                      <a:r>
                        <a:rPr lang="es-ES" sz="1100">
                          <a:effectLst/>
                        </a:rPr>
                        <a:t>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183515" indent="68580" algn="ctr">
                        <a:lnSpc>
                          <a:spcPct val="200000"/>
                        </a:lnSpc>
                        <a:spcAft>
                          <a:spcPts val="0"/>
                        </a:spcAft>
                        <a:tabLst>
                          <a:tab pos="127000" algn="l"/>
                        </a:tabLst>
                      </a:pPr>
                      <a:r>
                        <a:rPr lang="es-ES" sz="1100">
                          <a:effectLst/>
                        </a:rPr>
                        <a:t>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19693">
                <a:tc>
                  <a:txBody>
                    <a:bodyPr/>
                    <a:lstStyle/>
                    <a:p>
                      <a:pPr indent="252095" algn="l">
                        <a:lnSpc>
                          <a:spcPct val="200000"/>
                        </a:lnSpc>
                        <a:spcAft>
                          <a:spcPts val="0"/>
                        </a:spcAft>
                      </a:pPr>
                      <a:r>
                        <a:rPr lang="es-ES" sz="1100">
                          <a:effectLst/>
                        </a:rPr>
                        <a:t>Costo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183515" indent="68580" algn="ctr">
                        <a:lnSpc>
                          <a:spcPct val="200000"/>
                        </a:lnSpc>
                        <a:spcAft>
                          <a:spcPts val="0"/>
                        </a:spcAft>
                        <a:tabLst>
                          <a:tab pos="127000" algn="l"/>
                        </a:tabLst>
                      </a:pPr>
                      <a:r>
                        <a:rPr lang="es-ES" sz="1100">
                          <a:effectLst/>
                        </a:rPr>
                        <a:t>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183515" indent="68580" algn="ctr">
                        <a:lnSpc>
                          <a:spcPct val="200000"/>
                        </a:lnSpc>
                        <a:spcAft>
                          <a:spcPts val="0"/>
                        </a:spcAft>
                        <a:tabLst>
                          <a:tab pos="127000" algn="l"/>
                        </a:tabLst>
                      </a:pPr>
                      <a:r>
                        <a:rPr lang="es-ES" sz="1100">
                          <a:effectLst/>
                        </a:rPr>
                        <a:t>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183515" indent="68580" algn="ctr">
                        <a:lnSpc>
                          <a:spcPct val="200000"/>
                        </a:lnSpc>
                        <a:spcAft>
                          <a:spcPts val="0"/>
                        </a:spcAft>
                        <a:tabLst>
                          <a:tab pos="127000" algn="l"/>
                        </a:tabLst>
                      </a:pPr>
                      <a:r>
                        <a:rPr lang="es-ES" sz="1100">
                          <a:effectLst/>
                        </a:rPr>
                        <a:t>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19693">
                <a:tc>
                  <a:txBody>
                    <a:bodyPr/>
                    <a:lstStyle/>
                    <a:p>
                      <a:pPr indent="252095" algn="l">
                        <a:lnSpc>
                          <a:spcPct val="200000"/>
                        </a:lnSpc>
                        <a:spcAft>
                          <a:spcPts val="0"/>
                        </a:spcAft>
                      </a:pPr>
                      <a:r>
                        <a:rPr lang="es-ES" sz="1100">
                          <a:effectLst/>
                        </a:rPr>
                        <a:t>Mantenimiento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183515" indent="68580" algn="ctr">
                        <a:lnSpc>
                          <a:spcPct val="200000"/>
                        </a:lnSpc>
                        <a:spcAft>
                          <a:spcPts val="0"/>
                        </a:spcAft>
                        <a:tabLst>
                          <a:tab pos="127000" algn="l"/>
                        </a:tabLst>
                      </a:pPr>
                      <a:r>
                        <a:rPr lang="es-ES" sz="1100">
                          <a:effectLst/>
                        </a:rPr>
                        <a:t>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183515" indent="68580" algn="ctr">
                        <a:lnSpc>
                          <a:spcPct val="200000"/>
                        </a:lnSpc>
                        <a:spcAft>
                          <a:spcPts val="0"/>
                        </a:spcAft>
                        <a:tabLst>
                          <a:tab pos="127000" algn="l"/>
                        </a:tabLst>
                      </a:pPr>
                      <a:r>
                        <a:rPr lang="es-ES" sz="1100">
                          <a:effectLst/>
                        </a:rPr>
                        <a:t>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183515" indent="68580" algn="ctr">
                        <a:lnSpc>
                          <a:spcPct val="200000"/>
                        </a:lnSpc>
                        <a:spcAft>
                          <a:spcPts val="0"/>
                        </a:spcAft>
                        <a:tabLst>
                          <a:tab pos="127000" algn="l"/>
                        </a:tabLst>
                      </a:pPr>
                      <a:r>
                        <a:rPr lang="es-ES" sz="1100">
                          <a:effectLst/>
                        </a:rPr>
                        <a:t>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19693">
                <a:tc>
                  <a:txBody>
                    <a:bodyPr/>
                    <a:lstStyle/>
                    <a:p>
                      <a:pPr indent="252095" algn="l">
                        <a:lnSpc>
                          <a:spcPct val="200000"/>
                        </a:lnSpc>
                        <a:spcAft>
                          <a:spcPts val="0"/>
                        </a:spcAft>
                      </a:pPr>
                      <a:r>
                        <a:rPr lang="es-ES" sz="1100">
                          <a:effectLst/>
                        </a:rPr>
                        <a:t>Conexión al puesto de mando</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183515" indent="68580" algn="ctr">
                        <a:lnSpc>
                          <a:spcPct val="200000"/>
                        </a:lnSpc>
                        <a:spcAft>
                          <a:spcPts val="0"/>
                        </a:spcAft>
                        <a:tabLst>
                          <a:tab pos="127000" algn="l"/>
                        </a:tabLst>
                      </a:pPr>
                      <a:r>
                        <a:rPr lang="es-ES" sz="1100">
                          <a:effectLst/>
                        </a:rPr>
                        <a:t>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183515" indent="68580" algn="ctr">
                        <a:lnSpc>
                          <a:spcPct val="200000"/>
                        </a:lnSpc>
                        <a:spcAft>
                          <a:spcPts val="0"/>
                        </a:spcAft>
                        <a:tabLst>
                          <a:tab pos="127000" algn="l"/>
                        </a:tabLst>
                      </a:pPr>
                      <a:r>
                        <a:rPr lang="es-ES" sz="1100">
                          <a:effectLst/>
                        </a:rPr>
                        <a:t>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183515" indent="68580" algn="ctr">
                        <a:lnSpc>
                          <a:spcPct val="200000"/>
                        </a:lnSpc>
                        <a:spcAft>
                          <a:spcPts val="0"/>
                        </a:spcAft>
                        <a:tabLst>
                          <a:tab pos="127000" algn="l"/>
                        </a:tabLst>
                      </a:pPr>
                      <a:r>
                        <a:rPr lang="es-ES" sz="1100">
                          <a:effectLst/>
                        </a:rPr>
                        <a:t>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19693">
                <a:tc>
                  <a:txBody>
                    <a:bodyPr/>
                    <a:lstStyle/>
                    <a:p>
                      <a:pPr indent="252095" algn="l">
                        <a:lnSpc>
                          <a:spcPct val="200000"/>
                        </a:lnSpc>
                        <a:spcAft>
                          <a:spcPts val="0"/>
                        </a:spcAft>
                      </a:pPr>
                      <a:r>
                        <a:rPr lang="es-ES" sz="1100">
                          <a:effectLst/>
                        </a:rPr>
                        <a:t>Instalación</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183515" indent="68580" algn="ctr">
                        <a:lnSpc>
                          <a:spcPct val="200000"/>
                        </a:lnSpc>
                        <a:spcAft>
                          <a:spcPts val="0"/>
                        </a:spcAft>
                        <a:tabLst>
                          <a:tab pos="127000" algn="l"/>
                        </a:tabLst>
                      </a:pPr>
                      <a:r>
                        <a:rPr lang="es-ES" sz="1100">
                          <a:effectLst/>
                        </a:rPr>
                        <a:t>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183515" indent="68580" algn="ctr">
                        <a:lnSpc>
                          <a:spcPct val="200000"/>
                        </a:lnSpc>
                        <a:spcAft>
                          <a:spcPts val="0"/>
                        </a:spcAft>
                        <a:tabLst>
                          <a:tab pos="127000" algn="l"/>
                        </a:tabLst>
                      </a:pPr>
                      <a:r>
                        <a:rPr lang="es-ES" sz="1100">
                          <a:effectLst/>
                        </a:rPr>
                        <a:t>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183515" indent="68580" algn="ctr">
                        <a:lnSpc>
                          <a:spcPct val="200000"/>
                        </a:lnSpc>
                        <a:spcAft>
                          <a:spcPts val="0"/>
                        </a:spcAft>
                        <a:tabLst>
                          <a:tab pos="127000" algn="l"/>
                        </a:tabLst>
                      </a:pPr>
                      <a:r>
                        <a:rPr lang="es-ES" sz="1100">
                          <a:effectLst/>
                        </a:rPr>
                        <a:t>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19693">
                <a:tc>
                  <a:txBody>
                    <a:bodyPr/>
                    <a:lstStyle/>
                    <a:p>
                      <a:pPr indent="252095" algn="l">
                        <a:lnSpc>
                          <a:spcPct val="200000"/>
                        </a:lnSpc>
                        <a:spcAft>
                          <a:spcPts val="0"/>
                        </a:spcAft>
                      </a:pPr>
                      <a:r>
                        <a:rPr lang="es-ES" sz="1100">
                          <a:effectLst/>
                        </a:rPr>
                        <a:t>Trabajo en ambiente hostil</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183515" indent="68580" algn="ctr">
                        <a:lnSpc>
                          <a:spcPct val="200000"/>
                        </a:lnSpc>
                        <a:spcAft>
                          <a:spcPts val="0"/>
                        </a:spcAft>
                        <a:tabLst>
                          <a:tab pos="127000" algn="l"/>
                        </a:tabLst>
                      </a:pPr>
                      <a:r>
                        <a:rPr lang="es-ES" sz="1100">
                          <a:effectLst/>
                        </a:rPr>
                        <a:t>4</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183515" indent="68580" algn="ctr">
                        <a:lnSpc>
                          <a:spcPct val="200000"/>
                        </a:lnSpc>
                        <a:spcAft>
                          <a:spcPts val="0"/>
                        </a:spcAft>
                        <a:tabLst>
                          <a:tab pos="127000" algn="l"/>
                        </a:tabLst>
                      </a:pPr>
                      <a:r>
                        <a:rPr lang="es-ES" sz="1100">
                          <a:effectLst/>
                        </a:rPr>
                        <a:t>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183515" indent="68580" algn="ctr">
                        <a:lnSpc>
                          <a:spcPct val="200000"/>
                        </a:lnSpc>
                        <a:spcAft>
                          <a:spcPts val="0"/>
                        </a:spcAft>
                        <a:tabLst>
                          <a:tab pos="127000" algn="l"/>
                        </a:tabLst>
                      </a:pPr>
                      <a:r>
                        <a:rPr lang="es-ES" sz="1100">
                          <a:effectLst/>
                        </a:rPr>
                        <a:t>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19693">
                <a:tc>
                  <a:txBody>
                    <a:bodyPr/>
                    <a:lstStyle/>
                    <a:p>
                      <a:pPr indent="252095" algn="just">
                        <a:lnSpc>
                          <a:spcPct val="200000"/>
                        </a:lnSpc>
                        <a:spcAft>
                          <a:spcPts val="0"/>
                        </a:spcAft>
                      </a:pPr>
                      <a:r>
                        <a:rPr lang="es-ES" sz="1100">
                          <a:effectLst/>
                        </a:rPr>
                        <a:t>TOTAL</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183515" indent="68580" algn="ctr">
                        <a:lnSpc>
                          <a:spcPct val="200000"/>
                        </a:lnSpc>
                        <a:spcAft>
                          <a:spcPts val="0"/>
                        </a:spcAft>
                        <a:tabLst>
                          <a:tab pos="127000" algn="l"/>
                        </a:tabLst>
                      </a:pPr>
                      <a:r>
                        <a:rPr lang="es-ES" sz="1100">
                          <a:effectLst/>
                        </a:rPr>
                        <a:t>21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183515" indent="68580" algn="ctr">
                        <a:lnSpc>
                          <a:spcPct val="200000"/>
                        </a:lnSpc>
                        <a:spcAft>
                          <a:spcPts val="0"/>
                        </a:spcAft>
                        <a:tabLst>
                          <a:tab pos="127000" algn="l"/>
                        </a:tabLst>
                      </a:pPr>
                      <a:r>
                        <a:rPr lang="es-ES" sz="1100">
                          <a:effectLst/>
                        </a:rPr>
                        <a:t>16</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183515" indent="68580" algn="ctr">
                        <a:lnSpc>
                          <a:spcPct val="200000"/>
                        </a:lnSpc>
                        <a:spcAft>
                          <a:spcPts val="0"/>
                        </a:spcAft>
                        <a:tabLst>
                          <a:tab pos="127000" algn="l"/>
                        </a:tabLst>
                      </a:pPr>
                      <a:r>
                        <a:rPr lang="es-ES" sz="1100" dirty="0">
                          <a:effectLst/>
                        </a:rPr>
                        <a:t>15</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74103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524001" y="620688"/>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2279576" y="471980"/>
            <a:ext cx="7489298" cy="694228"/>
          </a:xfrm>
          <a:prstGeom prst="rect">
            <a:avLst/>
          </a:prstGeom>
        </p:spPr>
        <p:txBody>
          <a:bodyPr vert="horz" lIns="91440" tIns="45720" rIns="91440" bIns="45720" rtlCol="0" anchor="ctr">
            <a:normAutofit/>
          </a:bodyPr>
          <a:lstStyle/>
          <a:p>
            <a:pPr algn="ctr">
              <a:spcBef>
                <a:spcPct val="0"/>
              </a:spcBef>
              <a:defRPr/>
            </a:pPr>
            <a:r>
              <a:rPr lang="es-ES" sz="2800" dirty="0" smtClean="0"/>
              <a:t>Secuencia de trabajo de la maquina</a:t>
            </a:r>
            <a:endParaRPr lang="es-EC" sz="2800" b="1" dirty="0">
              <a:latin typeface="+mj-lt"/>
              <a:ea typeface="+mj-ea"/>
              <a:cs typeface="+mj-cs"/>
            </a:endParaRPr>
          </a:p>
        </p:txBody>
      </p:sp>
      <p:pic>
        <p:nvPicPr>
          <p:cNvPr id="9" name="Imagen 8"/>
          <p:cNvPicPr/>
          <p:nvPr/>
        </p:nvPicPr>
        <p:blipFill>
          <a:blip r:embed="rId5"/>
          <a:stretch>
            <a:fillRect/>
          </a:stretch>
        </p:blipFill>
        <p:spPr>
          <a:xfrm>
            <a:off x="6024225" y="1008112"/>
            <a:ext cx="3902007" cy="5849888"/>
          </a:xfrm>
          <a:prstGeom prst="rect">
            <a:avLst/>
          </a:prstGeom>
        </p:spPr>
      </p:pic>
    </p:spTree>
    <p:extLst>
      <p:ext uri="{BB962C8B-B14F-4D97-AF65-F5344CB8AC3E}">
        <p14:creationId xmlns:p14="http://schemas.microsoft.com/office/powerpoint/2010/main" val="106674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296352" y="427281"/>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2279576" y="471980"/>
            <a:ext cx="7489298" cy="694228"/>
          </a:xfrm>
          <a:prstGeom prst="rect">
            <a:avLst/>
          </a:prstGeom>
        </p:spPr>
        <p:txBody>
          <a:bodyPr vert="horz" lIns="91440" tIns="45720" rIns="91440" bIns="45720" rtlCol="0" anchor="ctr">
            <a:normAutofit/>
          </a:bodyPr>
          <a:lstStyle/>
          <a:p>
            <a:pPr algn="ctr">
              <a:spcBef>
                <a:spcPct val="0"/>
              </a:spcBef>
              <a:defRPr/>
            </a:pPr>
            <a:r>
              <a:rPr lang="es-ES" sz="2800" dirty="0" smtClean="0"/>
              <a:t>Requerimientos del controlador</a:t>
            </a:r>
            <a:endParaRPr lang="es-EC" sz="2800" b="1" dirty="0">
              <a:latin typeface="+mj-lt"/>
              <a:ea typeface="+mj-ea"/>
              <a:cs typeface="+mj-cs"/>
            </a:endParaRPr>
          </a:p>
        </p:txBody>
      </p:sp>
      <p:sp>
        <p:nvSpPr>
          <p:cNvPr id="2" name="Rectángulo 1"/>
          <p:cNvSpPr/>
          <p:nvPr/>
        </p:nvSpPr>
        <p:spPr>
          <a:xfrm>
            <a:off x="1842357" y="1638186"/>
            <a:ext cx="4177026" cy="2031325"/>
          </a:xfrm>
          <a:prstGeom prst="rect">
            <a:avLst/>
          </a:prstGeom>
        </p:spPr>
        <p:txBody>
          <a:bodyPr wrap="square">
            <a:spAutoFit/>
          </a:bodyPr>
          <a:lstStyle/>
          <a:p>
            <a:pPr lvl="0"/>
            <a:r>
              <a:rPr lang="es-ES" b="1" dirty="0" smtClean="0"/>
              <a:t>Señales analógicas:</a:t>
            </a:r>
            <a:endParaRPr lang="es-ES" dirty="0" smtClean="0"/>
          </a:p>
          <a:p>
            <a:pPr marL="742950" lvl="1" indent="-285750">
              <a:buFont typeface="Arial" panose="020B0604020202020204" pitchFamily="34" charset="0"/>
              <a:buChar char="•"/>
            </a:pPr>
            <a:r>
              <a:rPr lang="es-ES" dirty="0" smtClean="0"/>
              <a:t>Señal de entrada desde el sensor de pH: 1</a:t>
            </a:r>
          </a:p>
          <a:p>
            <a:pPr marL="742950" lvl="1" indent="-285750">
              <a:buFont typeface="Arial" panose="020B0604020202020204" pitchFamily="34" charset="0"/>
              <a:buChar char="•"/>
            </a:pPr>
            <a:r>
              <a:rPr lang="es-ES" dirty="0" smtClean="0"/>
              <a:t>Señales de entrada desde el sensor óptico espectral: 1 </a:t>
            </a:r>
          </a:p>
          <a:p>
            <a:pPr marL="742950" lvl="1" indent="-285750">
              <a:buFont typeface="Arial" panose="020B0604020202020204" pitchFamily="34" charset="0"/>
              <a:buChar char="•"/>
            </a:pPr>
            <a:r>
              <a:rPr lang="es-ES" dirty="0" smtClean="0"/>
              <a:t>Señales de entrada del sensor de nivel: 4</a:t>
            </a:r>
            <a:endParaRPr lang="es-ES" dirty="0"/>
          </a:p>
        </p:txBody>
      </p:sp>
      <p:sp>
        <p:nvSpPr>
          <p:cNvPr id="10" name="Rectángulo 9"/>
          <p:cNvSpPr/>
          <p:nvPr/>
        </p:nvSpPr>
        <p:spPr>
          <a:xfrm>
            <a:off x="6337738" y="1638186"/>
            <a:ext cx="5659821" cy="4524315"/>
          </a:xfrm>
          <a:prstGeom prst="rect">
            <a:avLst/>
          </a:prstGeom>
        </p:spPr>
        <p:txBody>
          <a:bodyPr wrap="square">
            <a:spAutoFit/>
          </a:bodyPr>
          <a:lstStyle/>
          <a:p>
            <a:pPr lvl="0"/>
            <a:r>
              <a:rPr lang="es-ES" b="1" dirty="0" smtClean="0"/>
              <a:t>Señales digitales:</a:t>
            </a:r>
          </a:p>
          <a:p>
            <a:pPr marL="742950" lvl="1" indent="-285750" algn="just">
              <a:buFont typeface="Arial" panose="020B0604020202020204" pitchFamily="34" charset="0"/>
              <a:buChar char="•"/>
            </a:pPr>
            <a:r>
              <a:rPr lang="es-ES" dirty="0"/>
              <a:t>Señal de entrada para pulsadores start, stop, parada de emergencia, switch de funcionamiento manual y automático: 5</a:t>
            </a:r>
          </a:p>
          <a:p>
            <a:pPr marL="742950" lvl="1" indent="-285750" algn="just">
              <a:buFont typeface="Arial" panose="020B0604020202020204" pitchFamily="34" charset="0"/>
              <a:buChar char="•"/>
            </a:pPr>
            <a:r>
              <a:rPr lang="es-ES" dirty="0"/>
              <a:t>Señal de entrada pulsadores accionamiento manual bomba de succión, retrolavado, retroalimentación, agitador y macerador: 5</a:t>
            </a:r>
          </a:p>
          <a:p>
            <a:pPr marL="742950" lvl="1" indent="-285750" algn="just">
              <a:buFont typeface="Arial" panose="020B0604020202020204" pitchFamily="34" charset="0"/>
              <a:buChar char="•"/>
            </a:pPr>
            <a:r>
              <a:rPr lang="es-ES" dirty="0"/>
              <a:t>Señal de salida para la bomba macerador: 1</a:t>
            </a:r>
          </a:p>
          <a:p>
            <a:pPr marL="742950" lvl="1" indent="-285750" algn="just">
              <a:buFont typeface="Arial" panose="020B0604020202020204" pitchFamily="34" charset="0"/>
              <a:buChar char="•"/>
            </a:pPr>
            <a:r>
              <a:rPr lang="es-ES" dirty="0"/>
              <a:t> Señal de salida para la bomba de retrolavado: 1</a:t>
            </a:r>
          </a:p>
          <a:p>
            <a:pPr marL="742950" lvl="1" indent="-285750" algn="just">
              <a:buFont typeface="Arial" panose="020B0604020202020204" pitchFamily="34" charset="0"/>
              <a:buChar char="•"/>
            </a:pPr>
            <a:r>
              <a:rPr lang="es-ES" dirty="0"/>
              <a:t>Señal de salida para bomba de succión :1</a:t>
            </a:r>
          </a:p>
          <a:p>
            <a:pPr marL="742950" lvl="1" indent="-285750" algn="just">
              <a:buFont typeface="Arial" panose="020B0604020202020204" pitchFamily="34" charset="0"/>
              <a:buChar char="•"/>
            </a:pPr>
            <a:r>
              <a:rPr lang="es-ES" dirty="0"/>
              <a:t>Señal de salida para bomba dosificadora de cloro: 1</a:t>
            </a:r>
          </a:p>
          <a:p>
            <a:pPr marL="742950" lvl="1" indent="-285750" algn="just">
              <a:buFont typeface="Arial" panose="020B0604020202020204" pitchFamily="34" charset="0"/>
              <a:buChar char="•"/>
            </a:pPr>
            <a:r>
              <a:rPr lang="es-ES" dirty="0"/>
              <a:t>Señal de salida para switch de efluente, gases y válvula distribuidora y de coagulante:4</a:t>
            </a:r>
          </a:p>
          <a:p>
            <a:pPr marL="742950" lvl="1" indent="-285750" algn="just">
              <a:buFont typeface="Arial" panose="020B0604020202020204" pitchFamily="34" charset="0"/>
              <a:buChar char="•"/>
            </a:pPr>
            <a:r>
              <a:rPr lang="es-ES" dirty="0"/>
              <a:t>Señal de salida para alarma : 1</a:t>
            </a:r>
          </a:p>
          <a:p>
            <a:pPr lvl="0"/>
            <a:endParaRPr lang="es-ES" dirty="0" smtClean="0"/>
          </a:p>
        </p:txBody>
      </p:sp>
      <p:sp>
        <p:nvSpPr>
          <p:cNvPr id="11" name="Rectángulo 10"/>
          <p:cNvSpPr/>
          <p:nvPr/>
        </p:nvSpPr>
        <p:spPr>
          <a:xfrm>
            <a:off x="1879144" y="3900343"/>
            <a:ext cx="4177026" cy="923330"/>
          </a:xfrm>
          <a:prstGeom prst="rect">
            <a:avLst/>
          </a:prstGeom>
        </p:spPr>
        <p:txBody>
          <a:bodyPr wrap="square">
            <a:spAutoFit/>
          </a:bodyPr>
          <a:lstStyle/>
          <a:p>
            <a:pPr lvl="0"/>
            <a:r>
              <a:rPr lang="es-ES" b="1" dirty="0"/>
              <a:t>Voltajes de operación </a:t>
            </a:r>
            <a:endParaRPr lang="es-ES" dirty="0"/>
          </a:p>
          <a:p>
            <a:pPr marL="285750" lvl="0" indent="-285750">
              <a:buFont typeface="Arial" panose="020B0604020202020204" pitchFamily="34" charset="0"/>
              <a:buChar char="•"/>
            </a:pPr>
            <a:r>
              <a:rPr lang="es-ES" dirty="0"/>
              <a:t>Voltaje para sensores y PLC : 5-24 V</a:t>
            </a:r>
          </a:p>
          <a:p>
            <a:pPr marL="285750" lvl="0" indent="-285750">
              <a:buFont typeface="Arial" panose="020B0604020202020204" pitchFamily="34" charset="0"/>
              <a:buChar char="•"/>
            </a:pPr>
            <a:r>
              <a:rPr lang="es-ES" dirty="0"/>
              <a:t>Voltaje para actuadores 110-220 V AC</a:t>
            </a:r>
          </a:p>
        </p:txBody>
      </p:sp>
    </p:spTree>
    <p:extLst>
      <p:ext uri="{BB962C8B-B14F-4D97-AF65-F5344CB8AC3E}">
        <p14:creationId xmlns:p14="http://schemas.microsoft.com/office/powerpoint/2010/main" val="61056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233290" y="471980"/>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2279576" y="471980"/>
            <a:ext cx="7489298" cy="694228"/>
          </a:xfrm>
          <a:prstGeom prst="rect">
            <a:avLst/>
          </a:prstGeom>
        </p:spPr>
        <p:txBody>
          <a:bodyPr vert="horz" lIns="91440" tIns="45720" rIns="91440" bIns="45720" rtlCol="0" anchor="ctr">
            <a:normAutofit/>
          </a:bodyPr>
          <a:lstStyle/>
          <a:p>
            <a:pPr algn="ctr">
              <a:spcBef>
                <a:spcPct val="0"/>
              </a:spcBef>
              <a:defRPr/>
            </a:pPr>
            <a:r>
              <a:rPr lang="es-ES" sz="2800" dirty="0" smtClean="0"/>
              <a:t>MICROLOGIX 1100</a:t>
            </a:r>
            <a:endParaRPr lang="es-EC" sz="2800" b="1" dirty="0">
              <a:latin typeface="+mj-lt"/>
              <a:ea typeface="+mj-ea"/>
              <a:cs typeface="+mj-cs"/>
            </a:endParaRPr>
          </a:p>
        </p:txBody>
      </p:sp>
      <p:graphicFrame>
        <p:nvGraphicFramePr>
          <p:cNvPr id="3" name="Tabla 2"/>
          <p:cNvGraphicFramePr>
            <a:graphicFrameLocks noGrp="1"/>
          </p:cNvGraphicFramePr>
          <p:nvPr>
            <p:extLst/>
          </p:nvPr>
        </p:nvGraphicFramePr>
        <p:xfrm>
          <a:off x="7630487" y="1118471"/>
          <a:ext cx="4020229" cy="5671892"/>
        </p:xfrm>
        <a:graphic>
          <a:graphicData uri="http://schemas.openxmlformats.org/drawingml/2006/table">
            <a:tbl>
              <a:tblPr firstRow="1" firstCol="1" bandRow="1">
                <a:tableStyleId>{BC89EF96-8CEA-46FF-86C4-4CE0E7609802}</a:tableStyleId>
              </a:tblPr>
              <a:tblGrid>
                <a:gridCol w="1530106"/>
                <a:gridCol w="820582"/>
                <a:gridCol w="794667"/>
                <a:gridCol w="874874"/>
              </a:tblGrid>
              <a:tr h="226448">
                <a:tc>
                  <a:txBody>
                    <a:bodyPr/>
                    <a:lstStyle/>
                    <a:p>
                      <a:pPr indent="252095" algn="just">
                        <a:lnSpc>
                          <a:spcPct val="200000"/>
                        </a:lnSpc>
                        <a:spcAft>
                          <a:spcPts val="0"/>
                        </a:spcAft>
                      </a:pPr>
                      <a:r>
                        <a:rPr lang="es-ES" sz="800" dirty="0">
                          <a:effectLst/>
                        </a:rPr>
                        <a:t>c</a:t>
                      </a:r>
                      <a:endParaRPr lang="es-E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c>
                  <a:txBody>
                    <a:bodyPr/>
                    <a:lstStyle/>
                    <a:p>
                      <a:pPr indent="252095" algn="just">
                        <a:lnSpc>
                          <a:spcPct val="200000"/>
                        </a:lnSpc>
                        <a:spcAft>
                          <a:spcPts val="0"/>
                        </a:spcAft>
                      </a:pPr>
                      <a:r>
                        <a:rPr lang="es-ES" sz="800">
                          <a:effectLst/>
                        </a:rPr>
                        <a:t>1000</a:t>
                      </a:r>
                      <a:endParaRPr lang="es-E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c>
                  <a:txBody>
                    <a:bodyPr/>
                    <a:lstStyle/>
                    <a:p>
                      <a:pPr indent="252095" algn="just">
                        <a:lnSpc>
                          <a:spcPct val="200000"/>
                        </a:lnSpc>
                        <a:spcAft>
                          <a:spcPts val="0"/>
                        </a:spcAft>
                      </a:pPr>
                      <a:r>
                        <a:rPr lang="es-ES" sz="800">
                          <a:effectLst/>
                        </a:rPr>
                        <a:t>1100</a:t>
                      </a:r>
                      <a:endParaRPr lang="es-E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c>
                  <a:txBody>
                    <a:bodyPr/>
                    <a:lstStyle/>
                    <a:p>
                      <a:pPr indent="252095" algn="just">
                        <a:lnSpc>
                          <a:spcPct val="200000"/>
                        </a:lnSpc>
                        <a:spcAft>
                          <a:spcPts val="0"/>
                        </a:spcAft>
                      </a:pPr>
                      <a:r>
                        <a:rPr lang="es-ES" sz="800">
                          <a:effectLst/>
                        </a:rPr>
                        <a:t>1500</a:t>
                      </a:r>
                      <a:endParaRPr lang="es-E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r>
              <a:tr h="452894">
                <a:tc>
                  <a:txBody>
                    <a:bodyPr/>
                    <a:lstStyle/>
                    <a:p>
                      <a:pPr indent="252095" algn="just">
                        <a:lnSpc>
                          <a:spcPct val="200000"/>
                        </a:lnSpc>
                        <a:spcAft>
                          <a:spcPts val="0"/>
                        </a:spcAft>
                      </a:pPr>
                      <a:r>
                        <a:rPr lang="es-ES" sz="800" dirty="0">
                          <a:effectLst/>
                        </a:rPr>
                        <a:t>Dimensiones W x H x D (mm) </a:t>
                      </a:r>
                      <a:endParaRPr lang="es-E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c>
                  <a:txBody>
                    <a:bodyPr/>
                    <a:lstStyle/>
                    <a:p>
                      <a:pPr indent="252095" algn="just">
                        <a:lnSpc>
                          <a:spcPct val="200000"/>
                        </a:lnSpc>
                        <a:spcAft>
                          <a:spcPts val="0"/>
                        </a:spcAft>
                      </a:pPr>
                      <a:r>
                        <a:rPr lang="es-ES" sz="800">
                          <a:effectLst/>
                        </a:rPr>
                        <a:t>90 x 100 x 75</a:t>
                      </a:r>
                      <a:endParaRPr lang="es-E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c>
                  <a:txBody>
                    <a:bodyPr/>
                    <a:lstStyle/>
                    <a:p>
                      <a:pPr indent="252095" algn="just">
                        <a:lnSpc>
                          <a:spcPct val="200000"/>
                        </a:lnSpc>
                        <a:spcAft>
                          <a:spcPts val="0"/>
                        </a:spcAft>
                      </a:pPr>
                      <a:r>
                        <a:rPr lang="es-ES" sz="800">
                          <a:effectLst/>
                        </a:rPr>
                        <a:t>90 x 110 x87</a:t>
                      </a:r>
                      <a:endParaRPr lang="es-E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c>
                  <a:txBody>
                    <a:bodyPr/>
                    <a:lstStyle/>
                    <a:p>
                      <a:pPr indent="252095" algn="just">
                        <a:lnSpc>
                          <a:spcPct val="200000"/>
                        </a:lnSpc>
                        <a:spcAft>
                          <a:spcPts val="0"/>
                        </a:spcAft>
                      </a:pPr>
                      <a:r>
                        <a:rPr lang="es-ES" sz="800">
                          <a:effectLst/>
                        </a:rPr>
                        <a:t>110 x 100 x75</a:t>
                      </a:r>
                      <a:endParaRPr lang="es-E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r>
              <a:tr h="226448">
                <a:tc>
                  <a:txBody>
                    <a:bodyPr/>
                    <a:lstStyle/>
                    <a:p>
                      <a:pPr indent="252095" algn="just">
                        <a:lnSpc>
                          <a:spcPct val="200000"/>
                        </a:lnSpc>
                        <a:spcAft>
                          <a:spcPts val="0"/>
                        </a:spcAft>
                      </a:pPr>
                      <a:r>
                        <a:rPr lang="es-ES" sz="800" dirty="0">
                          <a:effectLst/>
                        </a:rPr>
                        <a:t>PID</a:t>
                      </a:r>
                      <a:endParaRPr lang="es-E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c>
                  <a:txBody>
                    <a:bodyPr/>
                    <a:lstStyle/>
                    <a:p>
                      <a:pPr indent="252095" algn="l">
                        <a:lnSpc>
                          <a:spcPct val="200000"/>
                        </a:lnSpc>
                        <a:spcAft>
                          <a:spcPts val="0"/>
                        </a:spcAft>
                      </a:pPr>
                      <a:r>
                        <a:rPr lang="es-ES" sz="800">
                          <a:effectLst/>
                        </a:rPr>
                        <a:t> </a:t>
                      </a:r>
                      <a:endParaRPr lang="es-E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c>
                  <a:txBody>
                    <a:bodyPr/>
                    <a:lstStyle/>
                    <a:p>
                      <a:pPr indent="252095" algn="ctr">
                        <a:lnSpc>
                          <a:spcPct val="200000"/>
                        </a:lnSpc>
                        <a:spcAft>
                          <a:spcPts val="0"/>
                        </a:spcAft>
                      </a:pPr>
                      <a:r>
                        <a:rPr lang="es-ES" sz="800">
                          <a:effectLst/>
                        </a:rPr>
                        <a:t>√</a:t>
                      </a:r>
                      <a:endParaRPr lang="es-E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c>
                  <a:txBody>
                    <a:bodyPr/>
                    <a:lstStyle/>
                    <a:p>
                      <a:pPr indent="252095" algn="ctr">
                        <a:lnSpc>
                          <a:spcPct val="200000"/>
                        </a:lnSpc>
                        <a:spcAft>
                          <a:spcPts val="0"/>
                        </a:spcAft>
                      </a:pPr>
                      <a:r>
                        <a:rPr lang="es-ES" sz="800">
                          <a:effectLst/>
                        </a:rPr>
                        <a:t>√</a:t>
                      </a:r>
                      <a:endParaRPr lang="es-E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r>
              <a:tr h="319457">
                <a:tc>
                  <a:txBody>
                    <a:bodyPr/>
                    <a:lstStyle/>
                    <a:p>
                      <a:pPr indent="252095" algn="just">
                        <a:lnSpc>
                          <a:spcPct val="200000"/>
                        </a:lnSpc>
                        <a:spcAft>
                          <a:spcPts val="0"/>
                        </a:spcAft>
                      </a:pPr>
                      <a:r>
                        <a:rPr lang="es-ES" sz="800">
                          <a:effectLst/>
                        </a:rPr>
                        <a:t>Max. Local I/O - Digital</a:t>
                      </a:r>
                      <a:endParaRPr lang="es-E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c>
                  <a:txBody>
                    <a:bodyPr/>
                    <a:lstStyle/>
                    <a:p>
                      <a:pPr indent="252095" algn="ctr">
                        <a:lnSpc>
                          <a:spcPct val="200000"/>
                        </a:lnSpc>
                        <a:spcAft>
                          <a:spcPts val="0"/>
                        </a:spcAft>
                      </a:pPr>
                      <a:r>
                        <a:rPr lang="es-ES" sz="800" dirty="0">
                          <a:effectLst/>
                        </a:rPr>
                        <a:t>32</a:t>
                      </a:r>
                      <a:endParaRPr lang="es-E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c>
                  <a:txBody>
                    <a:bodyPr/>
                    <a:lstStyle/>
                    <a:p>
                      <a:pPr indent="252095" algn="ctr">
                        <a:lnSpc>
                          <a:spcPct val="200000"/>
                        </a:lnSpc>
                        <a:spcAft>
                          <a:spcPts val="0"/>
                        </a:spcAft>
                      </a:pPr>
                      <a:r>
                        <a:rPr lang="es-ES" sz="800">
                          <a:effectLst/>
                        </a:rPr>
                        <a:t>16</a:t>
                      </a:r>
                      <a:endParaRPr lang="es-E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c>
                  <a:txBody>
                    <a:bodyPr/>
                    <a:lstStyle/>
                    <a:p>
                      <a:pPr indent="252095" algn="ctr">
                        <a:lnSpc>
                          <a:spcPct val="200000"/>
                        </a:lnSpc>
                        <a:spcAft>
                          <a:spcPts val="0"/>
                        </a:spcAft>
                      </a:pPr>
                      <a:r>
                        <a:rPr lang="es-ES" sz="800">
                          <a:effectLst/>
                        </a:rPr>
                        <a:t>28</a:t>
                      </a:r>
                      <a:endParaRPr lang="es-E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r>
              <a:tr h="680621">
                <a:tc rowSpan="2">
                  <a:txBody>
                    <a:bodyPr/>
                    <a:lstStyle/>
                    <a:p>
                      <a:pPr indent="252095" algn="just">
                        <a:lnSpc>
                          <a:spcPct val="200000"/>
                        </a:lnSpc>
                        <a:spcAft>
                          <a:spcPts val="0"/>
                        </a:spcAft>
                      </a:pPr>
                      <a:r>
                        <a:rPr lang="es-ES" sz="800">
                          <a:effectLst/>
                        </a:rPr>
                        <a:t>Max. Local I/O - Análoga</a:t>
                      </a:r>
                      <a:endParaRPr lang="es-E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c>
                  <a:txBody>
                    <a:bodyPr/>
                    <a:lstStyle/>
                    <a:p>
                      <a:pPr indent="252095" algn="l">
                        <a:lnSpc>
                          <a:spcPct val="200000"/>
                        </a:lnSpc>
                        <a:spcAft>
                          <a:spcPts val="0"/>
                        </a:spcAft>
                      </a:pPr>
                      <a:r>
                        <a:rPr lang="es-ES" sz="800" dirty="0">
                          <a:effectLst/>
                        </a:rPr>
                        <a:t>2 entradas de voltaje y corriente</a:t>
                      </a:r>
                      <a:endParaRPr lang="es-E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c rowSpan="2">
                  <a:txBody>
                    <a:bodyPr/>
                    <a:lstStyle/>
                    <a:p>
                      <a:pPr indent="252095" algn="ctr">
                        <a:lnSpc>
                          <a:spcPct val="200000"/>
                        </a:lnSpc>
                        <a:spcAft>
                          <a:spcPts val="0"/>
                        </a:spcAft>
                      </a:pPr>
                      <a:r>
                        <a:rPr lang="es-ES" sz="800" dirty="0">
                          <a:effectLst/>
                        </a:rPr>
                        <a:t>2 entradas de 0 a 10 V</a:t>
                      </a:r>
                      <a:endParaRPr lang="es-E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c rowSpan="2">
                  <a:txBody>
                    <a:bodyPr/>
                    <a:lstStyle/>
                    <a:p>
                      <a:pPr indent="252095" algn="l">
                        <a:lnSpc>
                          <a:spcPct val="200000"/>
                        </a:lnSpc>
                        <a:spcAft>
                          <a:spcPts val="0"/>
                        </a:spcAft>
                      </a:pPr>
                      <a:r>
                        <a:rPr lang="es-ES" sz="800">
                          <a:effectLst/>
                        </a:rPr>
                        <a:t> </a:t>
                      </a:r>
                      <a:endParaRPr lang="es-E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r>
              <a:tr h="680621">
                <a:tc vMerge="1">
                  <a:txBody>
                    <a:bodyPr/>
                    <a:lstStyle/>
                    <a:p>
                      <a:endParaRPr lang="es-ES"/>
                    </a:p>
                  </a:txBody>
                  <a:tcPr/>
                </a:tc>
                <a:tc>
                  <a:txBody>
                    <a:bodyPr/>
                    <a:lstStyle/>
                    <a:p>
                      <a:pPr indent="252095" algn="just">
                        <a:lnSpc>
                          <a:spcPct val="200000"/>
                        </a:lnSpc>
                        <a:spcAft>
                          <a:spcPts val="0"/>
                        </a:spcAft>
                      </a:pPr>
                      <a:r>
                        <a:rPr lang="es-ES" sz="800" dirty="0">
                          <a:effectLst/>
                        </a:rPr>
                        <a:t>1 salida de corriente o voltaje</a:t>
                      </a:r>
                      <a:endParaRPr lang="es-E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c vMerge="1">
                  <a:txBody>
                    <a:bodyPr/>
                    <a:lstStyle/>
                    <a:p>
                      <a:endParaRPr lang="es-ES"/>
                    </a:p>
                  </a:txBody>
                  <a:tcPr/>
                </a:tc>
                <a:tc vMerge="1">
                  <a:txBody>
                    <a:bodyPr/>
                    <a:lstStyle/>
                    <a:p>
                      <a:endParaRPr lang="es-ES"/>
                    </a:p>
                  </a:txBody>
                  <a:tcPr/>
                </a:tc>
              </a:tr>
              <a:tr h="319457">
                <a:tc>
                  <a:txBody>
                    <a:bodyPr/>
                    <a:lstStyle/>
                    <a:p>
                      <a:pPr indent="252095" algn="just">
                        <a:lnSpc>
                          <a:spcPct val="200000"/>
                        </a:lnSpc>
                        <a:spcAft>
                          <a:spcPts val="0"/>
                        </a:spcAft>
                      </a:pPr>
                      <a:r>
                        <a:rPr lang="es-ES" sz="800">
                          <a:effectLst/>
                        </a:rPr>
                        <a:t>Expansión local E/S</a:t>
                      </a:r>
                      <a:endParaRPr lang="es-E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c>
                  <a:txBody>
                    <a:bodyPr/>
                    <a:lstStyle/>
                    <a:p>
                      <a:pPr indent="252095" algn="just">
                        <a:lnSpc>
                          <a:spcPct val="200000"/>
                        </a:lnSpc>
                        <a:spcAft>
                          <a:spcPts val="0"/>
                        </a:spcAft>
                      </a:pPr>
                      <a:r>
                        <a:rPr lang="es-ES" sz="800">
                          <a:effectLst/>
                        </a:rPr>
                        <a:t>Ninguno</a:t>
                      </a:r>
                      <a:endParaRPr lang="es-E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c>
                  <a:txBody>
                    <a:bodyPr/>
                    <a:lstStyle/>
                    <a:p>
                      <a:pPr indent="252095" algn="just">
                        <a:lnSpc>
                          <a:spcPct val="200000"/>
                        </a:lnSpc>
                        <a:spcAft>
                          <a:spcPts val="0"/>
                        </a:spcAft>
                      </a:pPr>
                      <a:r>
                        <a:rPr lang="es-ES" sz="800" dirty="0">
                          <a:effectLst/>
                        </a:rPr>
                        <a:t>64</a:t>
                      </a:r>
                      <a:endParaRPr lang="es-E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c>
                  <a:txBody>
                    <a:bodyPr/>
                    <a:lstStyle/>
                    <a:p>
                      <a:pPr indent="252095" algn="just">
                        <a:lnSpc>
                          <a:spcPct val="200000"/>
                        </a:lnSpc>
                        <a:spcAft>
                          <a:spcPts val="0"/>
                        </a:spcAft>
                      </a:pPr>
                      <a:r>
                        <a:rPr lang="es-ES" sz="800">
                          <a:effectLst/>
                        </a:rPr>
                        <a:t>512</a:t>
                      </a:r>
                      <a:endParaRPr lang="es-E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r>
              <a:tr h="452894">
                <a:tc>
                  <a:txBody>
                    <a:bodyPr/>
                    <a:lstStyle/>
                    <a:p>
                      <a:pPr indent="252095" algn="just">
                        <a:lnSpc>
                          <a:spcPct val="200000"/>
                        </a:lnSpc>
                        <a:spcAft>
                          <a:spcPts val="0"/>
                        </a:spcAft>
                      </a:pPr>
                      <a:r>
                        <a:rPr lang="es-ES" sz="800">
                          <a:effectLst/>
                        </a:rPr>
                        <a:t>Menoría de programa</a:t>
                      </a:r>
                      <a:endParaRPr lang="es-E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c>
                  <a:txBody>
                    <a:bodyPr/>
                    <a:lstStyle/>
                    <a:p>
                      <a:pPr indent="252095" algn="just">
                        <a:lnSpc>
                          <a:spcPct val="200000"/>
                        </a:lnSpc>
                        <a:spcAft>
                          <a:spcPts val="0"/>
                        </a:spcAft>
                      </a:pPr>
                      <a:r>
                        <a:rPr lang="es-ES" sz="800">
                          <a:effectLst/>
                        </a:rPr>
                        <a:t>Hasta  l KB</a:t>
                      </a:r>
                      <a:endParaRPr lang="es-E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c>
                  <a:txBody>
                    <a:bodyPr/>
                    <a:lstStyle/>
                    <a:p>
                      <a:pPr indent="252095" algn="just">
                        <a:lnSpc>
                          <a:spcPct val="200000"/>
                        </a:lnSpc>
                        <a:spcAft>
                          <a:spcPts val="0"/>
                        </a:spcAft>
                      </a:pPr>
                      <a:r>
                        <a:rPr lang="es-ES" sz="800" dirty="0">
                          <a:effectLst/>
                        </a:rPr>
                        <a:t>Hasta  8 KB</a:t>
                      </a:r>
                      <a:endParaRPr lang="es-E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c>
                  <a:txBody>
                    <a:bodyPr/>
                    <a:lstStyle/>
                    <a:p>
                      <a:pPr indent="252095" algn="just">
                        <a:lnSpc>
                          <a:spcPct val="200000"/>
                        </a:lnSpc>
                        <a:spcAft>
                          <a:spcPts val="0"/>
                        </a:spcAft>
                      </a:pPr>
                      <a:r>
                        <a:rPr lang="es-ES" sz="800">
                          <a:effectLst/>
                        </a:rPr>
                        <a:t>Hasta   3.6  KB</a:t>
                      </a:r>
                      <a:endParaRPr lang="es-E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r>
              <a:tr h="491458">
                <a:tc>
                  <a:txBody>
                    <a:bodyPr/>
                    <a:lstStyle/>
                    <a:p>
                      <a:pPr indent="252095" algn="just">
                        <a:lnSpc>
                          <a:spcPct val="200000"/>
                        </a:lnSpc>
                        <a:spcAft>
                          <a:spcPts val="0"/>
                        </a:spcAft>
                      </a:pPr>
                      <a:r>
                        <a:rPr lang="es-ES" sz="800">
                          <a:effectLst/>
                        </a:rPr>
                        <a:t>Programación Windows: Software RSLogix 500</a:t>
                      </a:r>
                      <a:endParaRPr lang="es-E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c>
                  <a:txBody>
                    <a:bodyPr/>
                    <a:lstStyle/>
                    <a:p>
                      <a:pPr indent="252095" algn="ctr">
                        <a:lnSpc>
                          <a:spcPct val="200000"/>
                        </a:lnSpc>
                        <a:spcAft>
                          <a:spcPts val="0"/>
                        </a:spcAft>
                      </a:pPr>
                      <a:r>
                        <a:rPr lang="es-ES" sz="800">
                          <a:effectLst/>
                        </a:rPr>
                        <a:t>√</a:t>
                      </a:r>
                      <a:endParaRPr lang="es-E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c>
                  <a:txBody>
                    <a:bodyPr/>
                    <a:lstStyle/>
                    <a:p>
                      <a:pPr indent="252095" algn="ctr">
                        <a:lnSpc>
                          <a:spcPct val="200000"/>
                        </a:lnSpc>
                        <a:spcAft>
                          <a:spcPts val="0"/>
                        </a:spcAft>
                      </a:pPr>
                      <a:r>
                        <a:rPr lang="es-ES" sz="800">
                          <a:effectLst/>
                        </a:rPr>
                        <a:t>√</a:t>
                      </a:r>
                      <a:endParaRPr lang="es-E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c>
                  <a:txBody>
                    <a:bodyPr/>
                    <a:lstStyle/>
                    <a:p>
                      <a:pPr indent="252095" algn="ctr">
                        <a:lnSpc>
                          <a:spcPct val="200000"/>
                        </a:lnSpc>
                        <a:spcAft>
                          <a:spcPts val="0"/>
                        </a:spcAft>
                      </a:pPr>
                      <a:r>
                        <a:rPr lang="es-ES" sz="800" dirty="0">
                          <a:effectLst/>
                        </a:rPr>
                        <a:t>√</a:t>
                      </a:r>
                      <a:endParaRPr lang="es-E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r>
              <a:tr h="680621">
                <a:tc rowSpan="2">
                  <a:txBody>
                    <a:bodyPr/>
                    <a:lstStyle/>
                    <a:p>
                      <a:pPr indent="252095" algn="just">
                        <a:lnSpc>
                          <a:spcPct val="200000"/>
                        </a:lnSpc>
                        <a:spcAft>
                          <a:spcPts val="0"/>
                        </a:spcAft>
                      </a:pPr>
                      <a:r>
                        <a:rPr lang="es-ES" sz="800">
                          <a:effectLst/>
                        </a:rPr>
                        <a:t>Puertos en serie</a:t>
                      </a:r>
                      <a:endParaRPr lang="es-E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c rowSpan="2">
                  <a:txBody>
                    <a:bodyPr/>
                    <a:lstStyle/>
                    <a:p>
                      <a:pPr indent="252095" algn="just">
                        <a:lnSpc>
                          <a:spcPct val="200000"/>
                        </a:lnSpc>
                        <a:spcAft>
                          <a:spcPts val="0"/>
                        </a:spcAft>
                      </a:pPr>
                      <a:r>
                        <a:rPr lang="es-ES" sz="800">
                          <a:effectLst/>
                        </a:rPr>
                        <a:t>RS 232 mini DIN 8 pines</a:t>
                      </a:r>
                      <a:endParaRPr lang="es-E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c rowSpan="2">
                  <a:txBody>
                    <a:bodyPr/>
                    <a:lstStyle/>
                    <a:p>
                      <a:pPr indent="252095" algn="just">
                        <a:lnSpc>
                          <a:spcPct val="200000"/>
                        </a:lnSpc>
                        <a:spcAft>
                          <a:spcPts val="0"/>
                        </a:spcAft>
                      </a:pPr>
                      <a:r>
                        <a:rPr lang="es-ES" sz="800" dirty="0">
                          <a:effectLst/>
                        </a:rPr>
                        <a:t>Combinado Rs 232/ RSD 485 aislado mini Din de 8 pines</a:t>
                      </a:r>
                      <a:endParaRPr lang="es-E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c>
                  <a:txBody>
                    <a:bodyPr/>
                    <a:lstStyle/>
                    <a:p>
                      <a:pPr indent="252095" algn="just">
                        <a:lnSpc>
                          <a:spcPct val="200000"/>
                        </a:lnSpc>
                        <a:spcAft>
                          <a:spcPts val="0"/>
                        </a:spcAft>
                      </a:pPr>
                      <a:r>
                        <a:rPr lang="es-ES" sz="800" dirty="0">
                          <a:effectLst/>
                        </a:rPr>
                        <a:t>[1] mini DIN 8 pines procesador 1764 -LSP</a:t>
                      </a:r>
                      <a:endParaRPr lang="es-E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r>
              <a:tr h="68062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indent="252095" algn="just">
                        <a:lnSpc>
                          <a:spcPct val="200000"/>
                        </a:lnSpc>
                        <a:spcAft>
                          <a:spcPts val="0"/>
                        </a:spcAft>
                      </a:pPr>
                      <a:r>
                        <a:rPr lang="es-ES" sz="800" dirty="0">
                          <a:effectLst/>
                        </a:rPr>
                        <a:t>[1] mini DIN 8 pines procesador 1764-LRP  </a:t>
                      </a:r>
                      <a:endParaRPr lang="es-E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r>
              <a:tr h="141530">
                <a:tc>
                  <a:txBody>
                    <a:bodyPr/>
                    <a:lstStyle/>
                    <a:p>
                      <a:pPr indent="252095" algn="just">
                        <a:lnSpc>
                          <a:spcPct val="200000"/>
                        </a:lnSpc>
                        <a:spcAft>
                          <a:spcPts val="0"/>
                        </a:spcAft>
                      </a:pPr>
                      <a:r>
                        <a:rPr lang="es-ES" sz="500" dirty="0">
                          <a:effectLst/>
                        </a:rPr>
                        <a:t>Puertos Ethernet</a:t>
                      </a:r>
                      <a:endParaRPr lang="es-ES"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c>
                  <a:txBody>
                    <a:bodyPr/>
                    <a:lstStyle/>
                    <a:p>
                      <a:endParaRPr lang="es-ES" sz="600">
                        <a:effectLst/>
                        <a:latin typeface="Calibri" panose="020F0502020204030204" pitchFamily="34" charset="0"/>
                      </a:endParaRPr>
                    </a:p>
                  </a:txBody>
                  <a:tcPr marL="34842" marR="34842" marT="0" marB="0"/>
                </a:tc>
                <a:tc>
                  <a:txBody>
                    <a:bodyPr/>
                    <a:lstStyle/>
                    <a:p>
                      <a:pPr indent="252095" algn="ctr">
                        <a:lnSpc>
                          <a:spcPct val="200000"/>
                        </a:lnSpc>
                        <a:spcAft>
                          <a:spcPts val="0"/>
                        </a:spcAft>
                      </a:pPr>
                      <a:r>
                        <a:rPr lang="es-ES" sz="500">
                          <a:effectLst/>
                        </a:rPr>
                        <a:t>√</a:t>
                      </a:r>
                      <a:endParaRPr lang="es-ES"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tc>
                <a:tc>
                  <a:txBody>
                    <a:bodyPr/>
                    <a:lstStyle/>
                    <a:p>
                      <a:endParaRPr lang="es-ES" sz="600" dirty="0">
                        <a:effectLst/>
                        <a:latin typeface="Calibri" panose="020F0502020204030204" pitchFamily="34" charset="0"/>
                      </a:endParaRPr>
                    </a:p>
                  </a:txBody>
                  <a:tcPr marL="34842" marR="34842" marT="0" marB="0"/>
                </a:tc>
              </a:tr>
            </a:tbl>
          </a:graphicData>
        </a:graphic>
      </p:graphicFrame>
      <p:pic>
        <p:nvPicPr>
          <p:cNvPr id="12" name="Imagen 11"/>
          <p:cNvPicPr/>
          <p:nvPr/>
        </p:nvPicPr>
        <p:blipFill rotWithShape="1">
          <a:blip r:embed="rId5"/>
          <a:srcRect l="8163" t="5237" r="7428" b="3692"/>
          <a:stretch/>
        </p:blipFill>
        <p:spPr bwMode="auto">
          <a:xfrm>
            <a:off x="3250192" y="2140420"/>
            <a:ext cx="2945656" cy="2620766"/>
          </a:xfrm>
          <a:prstGeom prst="rect">
            <a:avLst/>
          </a:prstGeom>
          <a:ln w="127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522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712631" y="620688"/>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2895601" y="2684349"/>
            <a:ext cx="7772400" cy="718408"/>
          </a:xfrm>
          <a:prstGeom prst="rect">
            <a:avLst/>
          </a:prstGeom>
        </p:spPr>
        <p:txBody>
          <a:bodyPr vert="horz" lIns="91440" tIns="45720" rIns="91440" bIns="45720" rtlCol="0" anchor="ctr">
            <a:normAutofit/>
          </a:bodyPr>
          <a:lstStyle/>
          <a:p>
            <a:pPr algn="ctr">
              <a:spcBef>
                <a:spcPct val="0"/>
              </a:spcBef>
              <a:defRPr/>
            </a:pPr>
            <a:r>
              <a:rPr lang="es-EC" sz="1400" b="1" dirty="0" smtClean="0">
                <a:latin typeface="+mj-lt"/>
                <a:ea typeface="+mj-ea"/>
                <a:cs typeface="+mj-cs"/>
                <a:hlinkClick r:id="rId5" action="ppaction://hlinkfile"/>
              </a:rPr>
              <a:t>CONEXIONES AL PLC</a:t>
            </a:r>
            <a:endParaRPr lang="es-EC" sz="1400" b="1" dirty="0">
              <a:latin typeface="+mj-lt"/>
              <a:ea typeface="+mj-ea"/>
              <a:cs typeface="+mj-cs"/>
            </a:endParaRPr>
          </a:p>
        </p:txBody>
      </p:sp>
    </p:spTree>
    <p:extLst>
      <p:ext uri="{BB962C8B-B14F-4D97-AF65-F5344CB8AC3E}">
        <p14:creationId xmlns:p14="http://schemas.microsoft.com/office/powerpoint/2010/main" val="407808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524001" y="620688"/>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9" name="Rectangle 5"/>
          <p:cNvSpPr>
            <a:spLocks noChangeArrowheads="1"/>
          </p:cNvSpPr>
          <p:nvPr/>
        </p:nvSpPr>
        <p:spPr bwMode="auto">
          <a:xfrm>
            <a:off x="2279576" y="1545759"/>
            <a:ext cx="7848872" cy="4052351"/>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fontAlgn="base">
              <a:spcBef>
                <a:spcPct val="0"/>
              </a:spcBef>
              <a:spcAft>
                <a:spcPct val="0"/>
              </a:spcAft>
            </a:pPr>
            <a:r>
              <a:rPr lang="es-EC" b="1" dirty="0" smtClean="0" bmk="">
                <a:ea typeface="Times New Roman" pitchFamily="18" charset="0"/>
                <a:cs typeface="Times New Roman" pitchFamily="18" charset="0"/>
              </a:rPr>
              <a:t>JUSTIFICACIÓN</a:t>
            </a:r>
            <a:endParaRPr lang="es-EC" b="1" dirty="0" bmk="">
              <a:ea typeface="Times New Roman" pitchFamily="18" charset="0"/>
              <a:cs typeface="Times New Roman" pitchFamily="18" charset="0"/>
            </a:endParaRPr>
          </a:p>
          <a:p>
            <a:pPr fontAlgn="base">
              <a:spcBef>
                <a:spcPct val="0"/>
              </a:spcBef>
              <a:spcAft>
                <a:spcPct val="0"/>
              </a:spcAft>
            </a:pPr>
            <a:endParaRPr lang="es-EC" b="1" dirty="0" bmk="">
              <a:ea typeface="Times New Roman" pitchFamily="18" charset="0"/>
              <a:cs typeface="Times New Roman" pitchFamily="18" charset="0"/>
            </a:endParaRPr>
          </a:p>
          <a:p>
            <a:pPr marL="285750" indent="-285750" algn="just">
              <a:buFont typeface="Arial" panose="020B0604020202020204" pitchFamily="34" charset="0"/>
              <a:buChar char="•"/>
            </a:pPr>
            <a:r>
              <a:rPr lang="es-ES_tradnl" dirty="0"/>
              <a:t>Para un adecuado tratamiento de las aguas residuales el proyecto contara con el control sobre algunas variables como son: nivel, pH, DQO,  y la dosificación de sustancias químicas en la parte de eliminación de organismos y microorganismos patógenos.  </a:t>
            </a:r>
            <a:endParaRPr lang="es-ES" dirty="0"/>
          </a:p>
          <a:p>
            <a:pPr algn="just">
              <a:buFont typeface="Arial" pitchFamily="34" charset="0"/>
              <a:buChar char="•"/>
            </a:pPr>
            <a:endParaRPr lang="es-MX" dirty="0"/>
          </a:p>
          <a:p>
            <a:pPr marL="285750" indent="-285750" algn="just">
              <a:buFont typeface="Arial" panose="020B0604020202020204" pitchFamily="34" charset="0"/>
              <a:buChar char="•"/>
            </a:pPr>
            <a:r>
              <a:rPr lang="es-ES_tradnl" dirty="0"/>
              <a:t>El proyecto está dirigido para la empresa SANTA BARBARA EP, la planta tendrá una capacidad de tratamiento de aguas para 12 personas, este proyecto será piloto.</a:t>
            </a:r>
            <a:endParaRPr lang="es-ES" dirty="0"/>
          </a:p>
          <a:p>
            <a:pPr algn="just"/>
            <a:endParaRPr lang="es-MX" dirty="0"/>
          </a:p>
          <a:p>
            <a:pPr algn="just">
              <a:buFont typeface="Arial" pitchFamily="34" charset="0"/>
              <a:buChar char="•"/>
            </a:pPr>
            <a:r>
              <a:rPr lang="es-ES_tradnl" dirty="0"/>
              <a:t>Los efluentes vertidos por los buques en nuestros mares están obligados a cumplir con </a:t>
            </a:r>
            <a:r>
              <a:rPr lang="es-ES" dirty="0"/>
              <a:t>la legislación vigente de la norma de calidad  ambiental  y descarga de efluentes: Recurso </a:t>
            </a:r>
            <a:r>
              <a:rPr lang="es-ES" dirty="0" smtClean="0"/>
              <a:t>agua </a:t>
            </a:r>
            <a:r>
              <a:rPr lang="es-ES_tradnl" dirty="0" smtClean="0"/>
              <a:t>elaborado </a:t>
            </a:r>
            <a:r>
              <a:rPr lang="es-ES_tradnl" dirty="0"/>
              <a:t>por el </a:t>
            </a:r>
            <a:r>
              <a:rPr lang="es-ES" dirty="0" smtClean="0"/>
              <a:t>MAE 1 </a:t>
            </a:r>
            <a:r>
              <a:rPr lang="es-ES" dirty="0"/>
              <a:t>en Junio del </a:t>
            </a:r>
            <a:r>
              <a:rPr lang="es-ES" dirty="0" smtClean="0"/>
              <a:t>2005.</a:t>
            </a:r>
            <a:endParaRPr lang="es-EC" dirty="0"/>
          </a:p>
        </p:txBody>
      </p:sp>
    </p:spTree>
    <p:extLst>
      <p:ext uri="{BB962C8B-B14F-4D97-AF65-F5344CB8AC3E}">
        <p14:creationId xmlns:p14="http://schemas.microsoft.com/office/powerpoint/2010/main" val="250913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524001" y="620688"/>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2925962" y="471980"/>
            <a:ext cx="5855431" cy="625989"/>
          </a:xfrm>
          <a:prstGeom prst="rect">
            <a:avLst/>
          </a:prstGeom>
        </p:spPr>
        <p:txBody>
          <a:bodyPr vert="horz" lIns="91440" tIns="45720" rIns="91440" bIns="45720" rtlCol="0" anchor="ctr">
            <a:normAutofit/>
          </a:bodyPr>
          <a:lstStyle/>
          <a:p>
            <a:pPr algn="ctr">
              <a:spcBef>
                <a:spcPct val="0"/>
              </a:spcBef>
              <a:defRPr/>
            </a:pPr>
            <a:r>
              <a:rPr lang="es-ES" sz="2800" dirty="0" smtClean="0"/>
              <a:t>DESARROLLO DEL PROGRAMA</a:t>
            </a:r>
            <a:endParaRPr lang="es-EC" sz="2800" b="1" dirty="0">
              <a:latin typeface="+mj-lt"/>
              <a:ea typeface="+mj-ea"/>
              <a:cs typeface="+mj-cs"/>
            </a:endParaRPr>
          </a:p>
        </p:txBody>
      </p:sp>
      <p:sp>
        <p:nvSpPr>
          <p:cNvPr id="2" name="Rectángulo 1"/>
          <p:cNvSpPr/>
          <p:nvPr/>
        </p:nvSpPr>
        <p:spPr>
          <a:xfrm>
            <a:off x="2954818" y="1291451"/>
            <a:ext cx="7263619" cy="1200329"/>
          </a:xfrm>
          <a:prstGeom prst="rect">
            <a:avLst/>
          </a:prstGeom>
        </p:spPr>
        <p:txBody>
          <a:bodyPr wrap="square">
            <a:spAutoFit/>
          </a:bodyPr>
          <a:lstStyle/>
          <a:p>
            <a:r>
              <a:rPr lang="es-ES" dirty="0" smtClean="0"/>
              <a:t>Para  realizar el control se va a seleccionar un PLC  Allen Bradley de la serie SLC 500 Micrologix  1100, debido a su capacidad de expansión de  entradas y salidas analógicas y digitales, con su software de RS Logix 500.</a:t>
            </a:r>
          </a:p>
          <a:p>
            <a:pPr lvl="0"/>
            <a:endParaRPr lang="es-ES" dirty="0"/>
          </a:p>
        </p:txBody>
      </p:sp>
      <p:pic>
        <p:nvPicPr>
          <p:cNvPr id="7" name="Imagen 6"/>
          <p:cNvPicPr/>
          <p:nvPr/>
        </p:nvPicPr>
        <p:blipFill>
          <a:blip r:embed="rId5">
            <a:extLst>
              <a:ext uri="{28A0092B-C50C-407E-A947-70E740481C1C}">
                <a14:useLocalDpi xmlns:a14="http://schemas.microsoft.com/office/drawing/2010/main" val="0"/>
              </a:ext>
            </a:extLst>
          </a:blip>
          <a:srcRect/>
          <a:stretch>
            <a:fillRect/>
          </a:stretch>
        </p:blipFill>
        <p:spPr bwMode="auto">
          <a:xfrm>
            <a:off x="2337872" y="2775119"/>
            <a:ext cx="3961765" cy="2338705"/>
          </a:xfrm>
          <a:prstGeom prst="rect">
            <a:avLst/>
          </a:prstGeom>
          <a:noFill/>
          <a:ln>
            <a:noFill/>
          </a:ln>
        </p:spPr>
      </p:pic>
      <p:pic>
        <p:nvPicPr>
          <p:cNvPr id="9" name="Imagen 8"/>
          <p:cNvPicPr/>
          <p:nvPr/>
        </p:nvPicPr>
        <p:blipFill>
          <a:blip r:embed="rId6">
            <a:extLst>
              <a:ext uri="{28A0092B-C50C-407E-A947-70E740481C1C}">
                <a14:useLocalDpi xmlns:a14="http://schemas.microsoft.com/office/drawing/2010/main" val="0"/>
              </a:ext>
            </a:extLst>
          </a:blip>
          <a:srcRect/>
          <a:stretch>
            <a:fillRect/>
          </a:stretch>
        </p:blipFill>
        <p:spPr bwMode="auto">
          <a:xfrm>
            <a:off x="6881688" y="2854775"/>
            <a:ext cx="3846830" cy="2350770"/>
          </a:xfrm>
          <a:prstGeom prst="rect">
            <a:avLst/>
          </a:prstGeom>
          <a:noFill/>
          <a:ln>
            <a:noFill/>
          </a:ln>
        </p:spPr>
      </p:pic>
      <p:sp>
        <p:nvSpPr>
          <p:cNvPr id="3" name="CuadroTexto 2"/>
          <p:cNvSpPr txBox="1"/>
          <p:nvPr/>
        </p:nvSpPr>
        <p:spPr>
          <a:xfrm>
            <a:off x="3245476" y="5413644"/>
            <a:ext cx="1731115" cy="307777"/>
          </a:xfrm>
          <a:prstGeom prst="rect">
            <a:avLst/>
          </a:prstGeom>
          <a:noFill/>
        </p:spPr>
        <p:txBody>
          <a:bodyPr wrap="none" rtlCol="0">
            <a:spAutoFit/>
          </a:bodyPr>
          <a:lstStyle/>
          <a:p>
            <a:r>
              <a:rPr lang="es-ES" sz="1400" b="1" dirty="0" smtClean="0"/>
              <a:t>Interfaz RS-</a:t>
            </a:r>
            <a:r>
              <a:rPr lang="es-ES" sz="1400" b="1" dirty="0" err="1" smtClean="0"/>
              <a:t>Logix</a:t>
            </a:r>
            <a:r>
              <a:rPr lang="es-ES" sz="1400" b="1" dirty="0" smtClean="0"/>
              <a:t> 500</a:t>
            </a:r>
            <a:endParaRPr lang="es-ES" sz="1400" b="1" dirty="0"/>
          </a:p>
        </p:txBody>
      </p:sp>
      <p:sp>
        <p:nvSpPr>
          <p:cNvPr id="4" name="CuadroTexto 3"/>
          <p:cNvSpPr txBox="1"/>
          <p:nvPr/>
        </p:nvSpPr>
        <p:spPr>
          <a:xfrm>
            <a:off x="7611414" y="5541518"/>
            <a:ext cx="2063450" cy="307777"/>
          </a:xfrm>
          <a:prstGeom prst="rect">
            <a:avLst/>
          </a:prstGeom>
          <a:noFill/>
        </p:spPr>
        <p:txBody>
          <a:bodyPr wrap="none" rtlCol="0">
            <a:spAutoFit/>
          </a:bodyPr>
          <a:lstStyle/>
          <a:p>
            <a:r>
              <a:rPr lang="es-ES" sz="1400" b="1" dirty="0" smtClean="0"/>
              <a:t>Selección de controlador </a:t>
            </a:r>
            <a:endParaRPr lang="es-ES" sz="1400" b="1" dirty="0"/>
          </a:p>
        </p:txBody>
      </p:sp>
    </p:spTree>
    <p:extLst>
      <p:ext uri="{BB962C8B-B14F-4D97-AF65-F5344CB8AC3E}">
        <p14:creationId xmlns:p14="http://schemas.microsoft.com/office/powerpoint/2010/main" val="368518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524001" y="620688"/>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3718719" y="382123"/>
            <a:ext cx="5004093" cy="625989"/>
          </a:xfrm>
          <a:prstGeom prst="rect">
            <a:avLst/>
          </a:prstGeom>
        </p:spPr>
        <p:txBody>
          <a:bodyPr vert="horz" lIns="91440" tIns="45720" rIns="91440" bIns="45720" rtlCol="0" anchor="ctr">
            <a:normAutofit/>
          </a:bodyPr>
          <a:lstStyle/>
          <a:p>
            <a:pPr algn="ctr">
              <a:spcBef>
                <a:spcPct val="0"/>
              </a:spcBef>
              <a:defRPr/>
            </a:pPr>
            <a:r>
              <a:rPr lang="es-ES" sz="2800" dirty="0" smtClean="0"/>
              <a:t>COMUNICACIÓN DEL SISTEMA</a:t>
            </a:r>
            <a:endParaRPr lang="es-EC" sz="2800" b="1" dirty="0">
              <a:latin typeface="+mj-lt"/>
              <a:ea typeface="+mj-ea"/>
              <a:cs typeface="+mj-cs"/>
            </a:endParaRPr>
          </a:p>
        </p:txBody>
      </p:sp>
      <p:sp>
        <p:nvSpPr>
          <p:cNvPr id="2" name="Rectángulo 1"/>
          <p:cNvSpPr/>
          <p:nvPr/>
        </p:nvSpPr>
        <p:spPr>
          <a:xfrm>
            <a:off x="2760378" y="1177998"/>
            <a:ext cx="7907623" cy="1200329"/>
          </a:xfrm>
          <a:prstGeom prst="rect">
            <a:avLst/>
          </a:prstGeom>
        </p:spPr>
        <p:txBody>
          <a:bodyPr wrap="square">
            <a:spAutoFit/>
          </a:bodyPr>
          <a:lstStyle/>
          <a:p>
            <a:pPr algn="just"/>
            <a:r>
              <a:rPr lang="es-ES" dirty="0"/>
              <a:t>En la simulación del sistema de control, utilizaremos el software RSlinx de Allen Bradley el cual nos permite comunicar el PLC y el ordenador, usando los protocolos de comunicación para los distintos modelos de hardware.</a:t>
            </a:r>
          </a:p>
          <a:p>
            <a:pPr lvl="0"/>
            <a:endParaRPr lang="es-ES" dirty="0"/>
          </a:p>
        </p:txBody>
      </p:sp>
      <p:pic>
        <p:nvPicPr>
          <p:cNvPr id="7" name="Imagen 6" descr="C:\Users\STALIN\Dropbox\Capturas de pantalla\Captura de pantalla 2015-05-04 10.43.25.png"/>
          <p:cNvPicPr/>
          <p:nvPr/>
        </p:nvPicPr>
        <p:blipFill>
          <a:blip r:embed="rId5">
            <a:extLst>
              <a:ext uri="{28A0092B-C50C-407E-A947-70E740481C1C}">
                <a14:useLocalDpi xmlns:a14="http://schemas.microsoft.com/office/drawing/2010/main" val="0"/>
              </a:ext>
            </a:extLst>
          </a:blip>
          <a:srcRect/>
          <a:stretch>
            <a:fillRect/>
          </a:stretch>
        </p:blipFill>
        <p:spPr bwMode="auto">
          <a:xfrm>
            <a:off x="2300470" y="2810374"/>
            <a:ext cx="4089894" cy="2236858"/>
          </a:xfrm>
          <a:prstGeom prst="rect">
            <a:avLst/>
          </a:prstGeom>
          <a:noFill/>
          <a:ln>
            <a:noFill/>
          </a:ln>
        </p:spPr>
      </p:pic>
      <p:pic>
        <p:nvPicPr>
          <p:cNvPr id="9" name="Imagen 8" descr="C:\Users\STALIN\Dropbox\Capturas de pantalla\Captura de pantalla 2015-05-04 10.45.55.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9148" y="2853138"/>
            <a:ext cx="4319905" cy="2232660"/>
          </a:xfrm>
          <a:prstGeom prst="rect">
            <a:avLst/>
          </a:prstGeom>
          <a:noFill/>
          <a:ln>
            <a:noFill/>
          </a:ln>
        </p:spPr>
      </p:pic>
      <p:sp>
        <p:nvSpPr>
          <p:cNvPr id="3" name="CuadroTexto 2"/>
          <p:cNvSpPr txBox="1"/>
          <p:nvPr/>
        </p:nvSpPr>
        <p:spPr>
          <a:xfrm>
            <a:off x="5168727" y="5406720"/>
            <a:ext cx="2814681" cy="307777"/>
          </a:xfrm>
          <a:prstGeom prst="rect">
            <a:avLst/>
          </a:prstGeom>
          <a:noFill/>
        </p:spPr>
        <p:txBody>
          <a:bodyPr wrap="none" rtlCol="0">
            <a:spAutoFit/>
          </a:bodyPr>
          <a:lstStyle/>
          <a:p>
            <a:r>
              <a:rPr lang="es-ES" sz="1400" b="1" dirty="0" smtClean="0"/>
              <a:t>Configuración del Configure Drivers</a:t>
            </a:r>
            <a:endParaRPr lang="es-ES" sz="1400" b="1" dirty="0"/>
          </a:p>
        </p:txBody>
      </p:sp>
    </p:spTree>
    <p:extLst>
      <p:ext uri="{BB962C8B-B14F-4D97-AF65-F5344CB8AC3E}">
        <p14:creationId xmlns:p14="http://schemas.microsoft.com/office/powerpoint/2010/main" val="138261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524001" y="620688"/>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3718719" y="382123"/>
            <a:ext cx="5004093" cy="625989"/>
          </a:xfrm>
          <a:prstGeom prst="rect">
            <a:avLst/>
          </a:prstGeom>
        </p:spPr>
        <p:txBody>
          <a:bodyPr vert="horz" lIns="91440" tIns="45720" rIns="91440" bIns="45720" rtlCol="0" anchor="ctr">
            <a:normAutofit fontScale="77500" lnSpcReduction="20000"/>
          </a:bodyPr>
          <a:lstStyle/>
          <a:p>
            <a:pPr algn="ctr">
              <a:spcBef>
                <a:spcPct val="0"/>
              </a:spcBef>
              <a:defRPr/>
            </a:pPr>
            <a:r>
              <a:rPr lang="es-ES" sz="2800" b="1" dirty="0" smtClean="0"/>
              <a:t>COMUNICACIÓN DE RSLIX CON LABVIEW</a:t>
            </a:r>
            <a:endParaRPr lang="es-EC" sz="2800" b="1" dirty="0">
              <a:latin typeface="+mj-lt"/>
              <a:ea typeface="+mj-ea"/>
              <a:cs typeface="+mj-cs"/>
            </a:endParaRPr>
          </a:p>
        </p:txBody>
      </p:sp>
      <p:sp>
        <p:nvSpPr>
          <p:cNvPr id="2" name="Rectángulo 1"/>
          <p:cNvSpPr/>
          <p:nvPr/>
        </p:nvSpPr>
        <p:spPr>
          <a:xfrm>
            <a:off x="2760378" y="1177998"/>
            <a:ext cx="7907623" cy="1477328"/>
          </a:xfrm>
          <a:prstGeom prst="rect">
            <a:avLst/>
          </a:prstGeom>
        </p:spPr>
        <p:txBody>
          <a:bodyPr wrap="square">
            <a:spAutoFit/>
          </a:bodyPr>
          <a:lstStyle/>
          <a:p>
            <a:r>
              <a:rPr lang="es-ES" dirty="0"/>
              <a:t>Para efectuar la comunicación y llevar a cabo la simulación, usaremos el RSlinx OPC Server,  el OPC es un estándar de comunicación en campo de control y supervisión de procesos, basados en la tecnología de Microsoft, mediante el cual podemos leer y escribir datos desde una interfaz  HMI (Labview) a un  (Micrologix 1100).</a:t>
            </a:r>
          </a:p>
          <a:p>
            <a:pPr lvl="0"/>
            <a:endParaRPr lang="es-ES" dirty="0"/>
          </a:p>
        </p:txBody>
      </p:sp>
      <p:pic>
        <p:nvPicPr>
          <p:cNvPr id="10" name="Imagen 9"/>
          <p:cNvPicPr/>
          <p:nvPr/>
        </p:nvPicPr>
        <p:blipFill>
          <a:blip r:embed="rId5"/>
          <a:stretch>
            <a:fillRect/>
          </a:stretch>
        </p:blipFill>
        <p:spPr>
          <a:xfrm>
            <a:off x="2267442" y="2380786"/>
            <a:ext cx="3400425" cy="1663700"/>
          </a:xfrm>
          <a:prstGeom prst="rect">
            <a:avLst/>
          </a:prstGeom>
        </p:spPr>
      </p:pic>
      <p:pic>
        <p:nvPicPr>
          <p:cNvPr id="11" name="Imagen 10"/>
          <p:cNvPicPr/>
          <p:nvPr/>
        </p:nvPicPr>
        <p:blipFill rotWithShape="1">
          <a:blip r:embed="rId6"/>
          <a:srcRect r="1260" b="3127"/>
          <a:stretch/>
        </p:blipFill>
        <p:spPr bwMode="auto">
          <a:xfrm>
            <a:off x="5701984" y="2463870"/>
            <a:ext cx="2302513" cy="1497531"/>
          </a:xfrm>
          <a:prstGeom prst="rect">
            <a:avLst/>
          </a:prstGeom>
          <a:ln>
            <a:noFill/>
          </a:ln>
          <a:extLst>
            <a:ext uri="{53640926-AAD7-44D8-BBD7-CCE9431645EC}">
              <a14:shadowObscured xmlns:a14="http://schemas.microsoft.com/office/drawing/2010/main"/>
            </a:ext>
          </a:extLst>
        </p:spPr>
      </p:pic>
      <p:pic>
        <p:nvPicPr>
          <p:cNvPr id="12" name="Imagen 11"/>
          <p:cNvPicPr/>
          <p:nvPr/>
        </p:nvPicPr>
        <p:blipFill>
          <a:blip r:embed="rId7"/>
          <a:stretch>
            <a:fillRect/>
          </a:stretch>
        </p:blipFill>
        <p:spPr>
          <a:xfrm>
            <a:off x="8136413" y="2430122"/>
            <a:ext cx="1259835" cy="1531279"/>
          </a:xfrm>
          <a:prstGeom prst="rect">
            <a:avLst/>
          </a:prstGeom>
        </p:spPr>
      </p:pic>
      <p:pic>
        <p:nvPicPr>
          <p:cNvPr id="13" name="Imagen 12"/>
          <p:cNvPicPr/>
          <p:nvPr/>
        </p:nvPicPr>
        <p:blipFill>
          <a:blip r:embed="rId8"/>
          <a:stretch>
            <a:fillRect/>
          </a:stretch>
        </p:blipFill>
        <p:spPr>
          <a:xfrm>
            <a:off x="2153042" y="4073989"/>
            <a:ext cx="2547669" cy="1685361"/>
          </a:xfrm>
          <a:prstGeom prst="rect">
            <a:avLst/>
          </a:prstGeom>
        </p:spPr>
      </p:pic>
      <p:pic>
        <p:nvPicPr>
          <p:cNvPr id="14" name="Imagen 13"/>
          <p:cNvPicPr/>
          <p:nvPr/>
        </p:nvPicPr>
        <p:blipFill>
          <a:blip r:embed="rId9"/>
          <a:stretch>
            <a:fillRect/>
          </a:stretch>
        </p:blipFill>
        <p:spPr>
          <a:xfrm>
            <a:off x="4700711" y="4073989"/>
            <a:ext cx="2438408" cy="1724262"/>
          </a:xfrm>
          <a:prstGeom prst="rect">
            <a:avLst/>
          </a:prstGeom>
        </p:spPr>
      </p:pic>
      <p:pic>
        <p:nvPicPr>
          <p:cNvPr id="15" name="Imagen 14"/>
          <p:cNvPicPr/>
          <p:nvPr/>
        </p:nvPicPr>
        <p:blipFill>
          <a:blip r:embed="rId10"/>
          <a:stretch>
            <a:fillRect/>
          </a:stretch>
        </p:blipFill>
        <p:spPr>
          <a:xfrm>
            <a:off x="7139119" y="4044486"/>
            <a:ext cx="2257129" cy="1753765"/>
          </a:xfrm>
          <a:prstGeom prst="rect">
            <a:avLst/>
          </a:prstGeom>
        </p:spPr>
      </p:pic>
      <p:pic>
        <p:nvPicPr>
          <p:cNvPr id="16" name="Imagen 15"/>
          <p:cNvPicPr/>
          <p:nvPr/>
        </p:nvPicPr>
        <p:blipFill>
          <a:blip r:embed="rId11"/>
          <a:stretch>
            <a:fillRect/>
          </a:stretch>
        </p:blipFill>
        <p:spPr>
          <a:xfrm>
            <a:off x="9429359" y="4073989"/>
            <a:ext cx="2331717" cy="1724262"/>
          </a:xfrm>
          <a:prstGeom prst="rect">
            <a:avLst/>
          </a:prstGeom>
        </p:spPr>
      </p:pic>
      <p:sp>
        <p:nvSpPr>
          <p:cNvPr id="3" name="CuadroTexto 2"/>
          <p:cNvSpPr txBox="1"/>
          <p:nvPr/>
        </p:nvSpPr>
        <p:spPr>
          <a:xfrm>
            <a:off x="5057164" y="6076409"/>
            <a:ext cx="3314049" cy="307777"/>
          </a:xfrm>
          <a:prstGeom prst="rect">
            <a:avLst/>
          </a:prstGeom>
          <a:noFill/>
        </p:spPr>
        <p:txBody>
          <a:bodyPr wrap="none" rtlCol="0">
            <a:spAutoFit/>
          </a:bodyPr>
          <a:lstStyle/>
          <a:p>
            <a:pPr algn="ctr"/>
            <a:r>
              <a:rPr lang="es-ES" sz="1400" b="1" dirty="0" smtClean="0"/>
              <a:t>Configuración del OPC </a:t>
            </a:r>
            <a:r>
              <a:rPr lang="es-ES" sz="1400" b="1" dirty="0" err="1" smtClean="0"/>
              <a:t>Rs</a:t>
            </a:r>
            <a:r>
              <a:rPr lang="es-ES" sz="1400" b="1" dirty="0" smtClean="0"/>
              <a:t> </a:t>
            </a:r>
            <a:r>
              <a:rPr lang="es-ES" sz="1400" b="1" dirty="0" err="1" smtClean="0"/>
              <a:t>Linx</a:t>
            </a:r>
            <a:r>
              <a:rPr lang="es-ES" sz="1400" b="1" dirty="0" smtClean="0"/>
              <a:t> con </a:t>
            </a:r>
            <a:r>
              <a:rPr lang="es-ES" sz="1400" b="1" dirty="0" err="1" smtClean="0"/>
              <a:t>labview</a:t>
            </a:r>
            <a:endParaRPr lang="es-ES" sz="1400" b="1" dirty="0"/>
          </a:p>
        </p:txBody>
      </p:sp>
    </p:spTree>
    <p:extLst>
      <p:ext uri="{BB962C8B-B14F-4D97-AF65-F5344CB8AC3E}">
        <p14:creationId xmlns:p14="http://schemas.microsoft.com/office/powerpoint/2010/main" val="406171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524001" y="620688"/>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3718719" y="382123"/>
            <a:ext cx="5004093" cy="625989"/>
          </a:xfrm>
          <a:prstGeom prst="rect">
            <a:avLst/>
          </a:prstGeom>
        </p:spPr>
        <p:txBody>
          <a:bodyPr vert="horz" lIns="91440" tIns="45720" rIns="91440" bIns="45720" rtlCol="0" anchor="ctr">
            <a:normAutofit fontScale="70000" lnSpcReduction="20000"/>
          </a:bodyPr>
          <a:lstStyle/>
          <a:p>
            <a:r>
              <a:rPr lang="es-ES" sz="2800" b="1" cap="all" dirty="0"/>
              <a:t>Desarrollo de la interfaz de control.</a:t>
            </a:r>
          </a:p>
        </p:txBody>
      </p:sp>
      <p:sp>
        <p:nvSpPr>
          <p:cNvPr id="2" name="Rectángulo 1"/>
          <p:cNvSpPr/>
          <p:nvPr/>
        </p:nvSpPr>
        <p:spPr>
          <a:xfrm>
            <a:off x="2760378" y="1177998"/>
            <a:ext cx="8518675" cy="923330"/>
          </a:xfrm>
          <a:prstGeom prst="rect">
            <a:avLst/>
          </a:prstGeom>
        </p:spPr>
        <p:txBody>
          <a:bodyPr wrap="square">
            <a:spAutoFit/>
          </a:bodyPr>
          <a:lstStyle/>
          <a:p>
            <a:r>
              <a:rPr lang="es-ES" dirty="0"/>
              <a:t>Para el diseño de la interfaz se va a utilizar el software de National Instruments LABVIEW 2010 para el control, monitoreo y mando de la máquina.</a:t>
            </a:r>
          </a:p>
          <a:p>
            <a:pPr lvl="0"/>
            <a:endParaRPr lang="es-ES" dirty="0"/>
          </a:p>
        </p:txBody>
      </p:sp>
      <p:pic>
        <p:nvPicPr>
          <p:cNvPr id="10" name="Imagen 9" descr="C:\Users\STALIN\Dropbox\Capturas de pantalla\Captura de pantalla 2015-04-23 10.42.29.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6980" y="2303489"/>
            <a:ext cx="5062074" cy="2782309"/>
          </a:xfrm>
          <a:prstGeom prst="rect">
            <a:avLst/>
          </a:prstGeom>
          <a:noFill/>
          <a:ln>
            <a:noFill/>
          </a:ln>
        </p:spPr>
      </p:pic>
      <p:pic>
        <p:nvPicPr>
          <p:cNvPr id="11" name="Imagen 10" descr="C:\Users\STALIN\Dropbox\Capturas de pantalla\Captura de pantalla 2015-04-14 08.39.22.png"/>
          <p:cNvPicPr/>
          <p:nvPr/>
        </p:nvPicPr>
        <p:blipFill rotWithShape="1">
          <a:blip r:embed="rId6">
            <a:extLst>
              <a:ext uri="{28A0092B-C50C-407E-A947-70E740481C1C}">
                <a14:useLocalDpi xmlns:a14="http://schemas.microsoft.com/office/drawing/2010/main" val="0"/>
              </a:ext>
            </a:extLst>
          </a:blip>
          <a:srcRect l="487" t="4285"/>
          <a:stretch/>
        </p:blipFill>
        <p:spPr bwMode="auto">
          <a:xfrm>
            <a:off x="2561785" y="2372443"/>
            <a:ext cx="3239770" cy="2713355"/>
          </a:xfrm>
          <a:prstGeom prst="rect">
            <a:avLst/>
          </a:prstGeom>
          <a:noFill/>
          <a:ln>
            <a:noFill/>
          </a:ln>
          <a:extLst>
            <a:ext uri="{53640926-AAD7-44D8-BBD7-CCE9431645EC}">
              <a14:shadowObscured xmlns:a14="http://schemas.microsoft.com/office/drawing/2010/main"/>
            </a:ext>
          </a:extLst>
        </p:spPr>
      </p:pic>
      <p:sp>
        <p:nvSpPr>
          <p:cNvPr id="3" name="CuadroTexto 2"/>
          <p:cNvSpPr txBox="1"/>
          <p:nvPr/>
        </p:nvSpPr>
        <p:spPr>
          <a:xfrm>
            <a:off x="3156646" y="5363956"/>
            <a:ext cx="2050048" cy="307777"/>
          </a:xfrm>
          <a:prstGeom prst="rect">
            <a:avLst/>
          </a:prstGeom>
          <a:noFill/>
        </p:spPr>
        <p:txBody>
          <a:bodyPr wrap="none" rtlCol="0">
            <a:spAutoFit/>
          </a:bodyPr>
          <a:lstStyle/>
          <a:p>
            <a:r>
              <a:rPr lang="es-ES" sz="1400" b="1" dirty="0" smtClean="0"/>
              <a:t>Interfaz del HMI-</a:t>
            </a:r>
            <a:r>
              <a:rPr lang="es-ES" sz="1400" b="1" dirty="0" err="1" smtClean="0"/>
              <a:t>Labview</a:t>
            </a:r>
            <a:endParaRPr lang="es-ES" sz="1400" b="1" dirty="0"/>
          </a:p>
        </p:txBody>
      </p:sp>
      <p:sp>
        <p:nvSpPr>
          <p:cNvPr id="4" name="Rectángulo 3"/>
          <p:cNvSpPr/>
          <p:nvPr/>
        </p:nvSpPr>
        <p:spPr>
          <a:xfrm>
            <a:off x="7443529" y="5358698"/>
            <a:ext cx="2141612" cy="307777"/>
          </a:xfrm>
          <a:prstGeom prst="rect">
            <a:avLst/>
          </a:prstGeom>
        </p:spPr>
        <p:txBody>
          <a:bodyPr wrap="none">
            <a:spAutoFit/>
          </a:bodyPr>
          <a:lstStyle/>
          <a:p>
            <a:r>
              <a:rPr lang="es-ES" sz="1400" b="1" dirty="0" smtClean="0"/>
              <a:t>Interfaz Humano-maquina</a:t>
            </a:r>
            <a:endParaRPr lang="es-ES" sz="1400" b="1" dirty="0"/>
          </a:p>
        </p:txBody>
      </p:sp>
    </p:spTree>
    <p:extLst>
      <p:ext uri="{BB962C8B-B14F-4D97-AF65-F5344CB8AC3E}">
        <p14:creationId xmlns:p14="http://schemas.microsoft.com/office/powerpoint/2010/main" val="139860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524001" y="620688"/>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3718719" y="382123"/>
            <a:ext cx="5004093" cy="625989"/>
          </a:xfrm>
          <a:prstGeom prst="rect">
            <a:avLst/>
          </a:prstGeom>
        </p:spPr>
        <p:txBody>
          <a:bodyPr vert="horz" lIns="91440" tIns="45720" rIns="91440" bIns="45720" rtlCol="0" anchor="ctr">
            <a:normAutofit fontScale="70000" lnSpcReduction="20000"/>
          </a:bodyPr>
          <a:lstStyle/>
          <a:p>
            <a:r>
              <a:rPr lang="es-ES" sz="2800" b="1" cap="all" dirty="0"/>
              <a:t>Desarrollo de la interfaz de control.</a:t>
            </a:r>
          </a:p>
        </p:txBody>
      </p:sp>
      <p:sp>
        <p:nvSpPr>
          <p:cNvPr id="12" name="Rectángulo 11"/>
          <p:cNvSpPr/>
          <p:nvPr/>
        </p:nvSpPr>
        <p:spPr>
          <a:xfrm>
            <a:off x="2548799" y="1820761"/>
            <a:ext cx="8665781" cy="2585323"/>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S" b="1" dirty="0">
                <a:latin typeface="Times New Roman" panose="02020603050405020304" pitchFamily="18" charset="0"/>
                <a:ea typeface="Calibri" panose="020F0502020204030204" pitchFamily="34" charset="0"/>
                <a:cs typeface="Times New Roman" panose="02020603050405020304" pitchFamily="18" charset="0"/>
              </a:rPr>
              <a:t>Adquisición de señales </a:t>
            </a:r>
            <a:endParaRPr lang="es-ES" dirty="0">
              <a:latin typeface="Times New Roman" panose="02020603050405020304" pitchFamily="18" charset="0"/>
              <a:ea typeface="Calibri" panose="020F0502020204030204" pitchFamily="34" charset="0"/>
              <a:cs typeface="Times New Roman" panose="02020603050405020304" pitchFamily="18" charset="0"/>
            </a:endParaRPr>
          </a:p>
          <a:p>
            <a:pPr indent="252095" algn="just">
              <a:lnSpc>
                <a:spcPct val="150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En nuestro caso la adquisición de señales provenientes del esclavo en este caso el PLC, quien es el encargado de enviar y recibir información, como el estado de sus entradas, señales de nivel, pH y DQO  a través del protocolo de comunicación Modbus, se realizara con el software RSLinx el cual es encargado de realizar la comunicación entre PLC y LABVIEW. </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967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524001" y="620688"/>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3718719" y="382123"/>
            <a:ext cx="5004093" cy="625989"/>
          </a:xfrm>
          <a:prstGeom prst="rect">
            <a:avLst/>
          </a:prstGeom>
        </p:spPr>
        <p:txBody>
          <a:bodyPr vert="horz" lIns="91440" tIns="45720" rIns="91440" bIns="45720" rtlCol="0" anchor="ctr">
            <a:normAutofit fontScale="70000" lnSpcReduction="20000"/>
          </a:bodyPr>
          <a:lstStyle/>
          <a:p>
            <a:r>
              <a:rPr lang="es-ES" sz="2800" b="1" cap="all" dirty="0"/>
              <a:t>Desarrollo de la interfaz de control.</a:t>
            </a:r>
          </a:p>
        </p:txBody>
      </p:sp>
      <p:sp>
        <p:nvSpPr>
          <p:cNvPr id="12" name="Rectángulo 11"/>
          <p:cNvSpPr/>
          <p:nvPr/>
        </p:nvSpPr>
        <p:spPr>
          <a:xfrm>
            <a:off x="2359613" y="1014978"/>
            <a:ext cx="8665781" cy="463397"/>
          </a:xfrm>
          <a:prstGeom prst="rect">
            <a:avLst/>
          </a:prstGeom>
        </p:spPr>
        <p:txBody>
          <a:bodyPr wrap="square">
            <a:spAutoFit/>
          </a:bodyPr>
          <a:lstStyle/>
          <a:p>
            <a:pPr lvl="0" algn="just">
              <a:lnSpc>
                <a:spcPct val="150000"/>
              </a:lnSpc>
              <a:spcAft>
                <a:spcPts val="0"/>
              </a:spcAft>
            </a:pPr>
            <a:r>
              <a:rPr lang="es-ES" dirty="0" smtClean="0"/>
              <a:t>Se </a:t>
            </a:r>
            <a:r>
              <a:rPr lang="es-ES" dirty="0"/>
              <a:t>utilizara los indicadores virtuales de labview</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Imagen 8" descr="C:\Users\STALIN\Dropbox\Capturas de pantalla\Captura de pantalla 2015-04-23 14.03.44.png"/>
          <p:cNvPicPr/>
          <p:nvPr/>
        </p:nvPicPr>
        <p:blipFill rotWithShape="1">
          <a:blip r:embed="rId5">
            <a:extLst>
              <a:ext uri="{28A0092B-C50C-407E-A947-70E740481C1C}">
                <a14:useLocalDpi xmlns:a14="http://schemas.microsoft.com/office/drawing/2010/main" val="0"/>
              </a:ext>
            </a:extLst>
          </a:blip>
          <a:srcRect l="53293" t="32087" r="21334" b="6595"/>
          <a:stretch/>
        </p:blipFill>
        <p:spPr bwMode="auto">
          <a:xfrm>
            <a:off x="2485737" y="1515403"/>
            <a:ext cx="1518704" cy="2045918"/>
          </a:xfrm>
          <a:prstGeom prst="rect">
            <a:avLst/>
          </a:prstGeom>
          <a:noFill/>
          <a:ln>
            <a:noFill/>
          </a:ln>
          <a:extLst>
            <a:ext uri="{53640926-AAD7-44D8-BBD7-CCE9431645EC}">
              <a14:shadowObscured xmlns:a14="http://schemas.microsoft.com/office/drawing/2010/main"/>
            </a:ext>
          </a:extLst>
        </p:spPr>
      </p:pic>
      <p:pic>
        <p:nvPicPr>
          <p:cNvPr id="5142" name="Imagen 457" descr="Captura de pantalla 2015-04-23 14.03.44"/>
          <p:cNvPicPr>
            <a:picLocks noChangeAspect="1" noChangeArrowheads="1"/>
          </p:cNvPicPr>
          <p:nvPr/>
        </p:nvPicPr>
        <p:blipFill>
          <a:blip r:embed="rId5">
            <a:extLst>
              <a:ext uri="{28A0092B-C50C-407E-A947-70E740481C1C}">
                <a14:useLocalDpi xmlns:a14="http://schemas.microsoft.com/office/drawing/2010/main" val="0"/>
              </a:ext>
            </a:extLst>
          </a:blip>
          <a:srcRect l="54919" t="39491" r="38080" b="51054"/>
          <a:stretch>
            <a:fillRect/>
          </a:stretch>
        </p:blipFill>
        <p:spPr bwMode="auto">
          <a:xfrm>
            <a:off x="4256690" y="1942441"/>
            <a:ext cx="449263" cy="381000"/>
          </a:xfrm>
          <a:prstGeom prst="rect">
            <a:avLst/>
          </a:prstGeom>
          <a:noFill/>
          <a:extLst>
            <a:ext uri="{909E8E84-426E-40DD-AFC4-6F175D3DCCD1}">
              <a14:hiddenFill xmlns:a14="http://schemas.microsoft.com/office/drawing/2010/main">
                <a:solidFill>
                  <a:srgbClr val="FFFFFF"/>
                </a:solidFill>
              </a14:hiddenFill>
            </a:ext>
          </a:extLst>
        </p:spPr>
      </p:pic>
      <p:pic>
        <p:nvPicPr>
          <p:cNvPr id="5141" name="Imagen 458" descr="Captura de pantalla 2015-04-23 14.03.44"/>
          <p:cNvPicPr>
            <a:picLocks noChangeAspect="1" noChangeArrowheads="1"/>
          </p:cNvPicPr>
          <p:nvPr/>
        </p:nvPicPr>
        <p:blipFill>
          <a:blip r:embed="rId5">
            <a:extLst>
              <a:ext uri="{28A0092B-C50C-407E-A947-70E740481C1C}">
                <a14:useLocalDpi xmlns:a14="http://schemas.microsoft.com/office/drawing/2010/main" val="0"/>
              </a:ext>
            </a:extLst>
          </a:blip>
          <a:srcRect l="70215" t="47919" r="23764" b="42632"/>
          <a:stretch>
            <a:fillRect/>
          </a:stretch>
        </p:blipFill>
        <p:spPr bwMode="auto">
          <a:xfrm>
            <a:off x="4256690" y="2323441"/>
            <a:ext cx="396875" cy="396875"/>
          </a:xfrm>
          <a:prstGeom prst="rect">
            <a:avLst/>
          </a:prstGeom>
          <a:noFill/>
          <a:extLst>
            <a:ext uri="{909E8E84-426E-40DD-AFC4-6F175D3DCCD1}">
              <a14:hiddenFill xmlns:a14="http://schemas.microsoft.com/office/drawing/2010/main">
                <a:solidFill>
                  <a:srgbClr val="FFFFFF"/>
                </a:solidFill>
              </a14:hiddenFill>
            </a:ext>
          </a:extLst>
        </p:spPr>
      </p:pic>
      <p:pic>
        <p:nvPicPr>
          <p:cNvPr id="5140" name="Imagen 459" descr="Captura de pantalla 2015-04-23 14.03.44"/>
          <p:cNvPicPr>
            <a:picLocks noChangeAspect="1" noChangeArrowheads="1"/>
          </p:cNvPicPr>
          <p:nvPr/>
        </p:nvPicPr>
        <p:blipFill>
          <a:blip r:embed="rId5">
            <a:extLst>
              <a:ext uri="{28A0092B-C50C-407E-A947-70E740481C1C}">
                <a14:useLocalDpi xmlns:a14="http://schemas.microsoft.com/office/drawing/2010/main" val="0"/>
              </a:ext>
            </a:extLst>
          </a:blip>
          <a:srcRect l="69727" t="39236" r="22453" b="51302"/>
          <a:stretch>
            <a:fillRect/>
          </a:stretch>
        </p:blipFill>
        <p:spPr bwMode="auto">
          <a:xfrm>
            <a:off x="4256690" y="2720316"/>
            <a:ext cx="403225" cy="350838"/>
          </a:xfrm>
          <a:prstGeom prst="rect">
            <a:avLst/>
          </a:prstGeom>
          <a:noFill/>
          <a:extLst>
            <a:ext uri="{909E8E84-426E-40DD-AFC4-6F175D3DCCD1}">
              <a14:hiddenFill xmlns:a14="http://schemas.microsoft.com/office/drawing/2010/main">
                <a:solidFill>
                  <a:srgbClr val="FFFFFF"/>
                </a:solidFill>
              </a14:hiddenFill>
            </a:ext>
          </a:extLst>
        </p:spPr>
      </p:pic>
      <p:pic>
        <p:nvPicPr>
          <p:cNvPr id="5139" name="Imagen 460" descr="Captura de pantalla 2015-04-23 14.03.44"/>
          <p:cNvPicPr>
            <a:picLocks noChangeAspect="1" noChangeArrowheads="1"/>
          </p:cNvPicPr>
          <p:nvPr/>
        </p:nvPicPr>
        <p:blipFill>
          <a:blip r:embed="rId5">
            <a:extLst>
              <a:ext uri="{28A0092B-C50C-407E-A947-70E740481C1C}">
                <a14:useLocalDpi xmlns:a14="http://schemas.microsoft.com/office/drawing/2010/main" val="0"/>
              </a:ext>
            </a:extLst>
          </a:blip>
          <a:srcRect l="61592" t="56857" r="31075" b="32414"/>
          <a:stretch>
            <a:fillRect/>
          </a:stretch>
        </p:blipFill>
        <p:spPr bwMode="auto">
          <a:xfrm>
            <a:off x="4256690" y="3071154"/>
            <a:ext cx="434975" cy="3968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3"/>
          <p:cNvSpPr>
            <a:spLocks noChangeArrowheads="1"/>
          </p:cNvSpPr>
          <p:nvPr/>
        </p:nvSpPr>
        <p:spPr bwMode="auto">
          <a:xfrm>
            <a:off x="4256690" y="148524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7" name="Rectangle 24"/>
          <p:cNvSpPr>
            <a:spLocks noChangeArrowheads="1"/>
          </p:cNvSpPr>
          <p:nvPr/>
        </p:nvSpPr>
        <p:spPr bwMode="auto">
          <a:xfrm>
            <a:off x="4382814" y="23234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524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2413"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Para la creación de controladores.</a:t>
            </a:r>
            <a:endParaRPr kumimoji="0" lang="es-ES" altLang="es-ES" sz="800" b="0" i="0" u="none" strike="noStrike" cap="none" normalizeH="0" baseline="0" dirty="0" smtClean="0">
              <a:ln>
                <a:noFill/>
              </a:ln>
              <a:solidFill>
                <a:schemeClr val="tx1"/>
              </a:solidFill>
              <a:effectLst/>
              <a:latin typeface="Arial" panose="020B0604020202020204" pitchFamily="34" charset="0"/>
            </a:endParaRPr>
          </a:p>
          <a:p>
            <a:pPr marL="0" marR="0" lvl="0" indent="252413"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19" name="Rectangle 25"/>
          <p:cNvSpPr>
            <a:spLocks noChangeArrowheads="1"/>
          </p:cNvSpPr>
          <p:nvPr/>
        </p:nvSpPr>
        <p:spPr bwMode="auto">
          <a:xfrm>
            <a:off x="4256690" y="2443317"/>
            <a:ext cx="350961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524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2413"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Para la visualización de valores boléanos. </a:t>
            </a:r>
            <a:endParaRPr kumimoji="0" lang="es-ES" altLang="es-ES" sz="800" b="0" i="0" u="none" strike="noStrike" cap="none" normalizeH="0" baseline="0" dirty="0" smtClean="0">
              <a:ln>
                <a:noFill/>
              </a:ln>
              <a:solidFill>
                <a:schemeClr val="tx1"/>
              </a:solidFill>
              <a:effectLst/>
              <a:latin typeface="Arial" panose="020B0604020202020204" pitchFamily="34" charset="0"/>
            </a:endParaRPr>
          </a:p>
          <a:p>
            <a:pPr marL="0" marR="0" lvl="0" indent="252413"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20" name="Rectangle 26"/>
          <p:cNvSpPr>
            <a:spLocks noChangeArrowheads="1"/>
          </p:cNvSpPr>
          <p:nvPr/>
        </p:nvSpPr>
        <p:spPr bwMode="auto">
          <a:xfrm>
            <a:off x="4256690" y="2794155"/>
            <a:ext cx="316336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524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2413"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Para la entrada de variables de texto.</a:t>
            </a:r>
            <a:endParaRPr kumimoji="0" lang="es-ES" altLang="es-ES" sz="800" b="0" i="0" u="none" strike="noStrike" cap="none" normalizeH="0" baseline="0" dirty="0" smtClean="0">
              <a:ln>
                <a:noFill/>
              </a:ln>
              <a:solidFill>
                <a:schemeClr val="tx1"/>
              </a:solidFill>
              <a:effectLst/>
              <a:latin typeface="Arial" panose="020B0604020202020204" pitchFamily="34" charset="0"/>
            </a:endParaRPr>
          </a:p>
          <a:p>
            <a:pPr marL="0" marR="0" lvl="0" indent="252413"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21" name="Rectangle 27"/>
          <p:cNvSpPr>
            <a:spLocks noChangeArrowheads="1"/>
          </p:cNvSpPr>
          <p:nvPr/>
        </p:nvSpPr>
        <p:spPr bwMode="auto">
          <a:xfrm>
            <a:off x="4382814" y="33162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52413"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Para la presentación grafica de los resultados.</a:t>
            </a: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22" name="Rectángulo 21"/>
          <p:cNvSpPr/>
          <p:nvPr/>
        </p:nvSpPr>
        <p:spPr>
          <a:xfrm>
            <a:off x="2329294" y="3561321"/>
            <a:ext cx="7836632" cy="463397"/>
          </a:xfrm>
          <a:prstGeom prst="rect">
            <a:avLst/>
          </a:prstGeom>
        </p:spPr>
        <p:txBody>
          <a:bodyPr wrap="none">
            <a:spAutoFit/>
          </a:bodyPr>
          <a:lstStyle/>
          <a:p>
            <a:pPr lvl="0" algn="just">
              <a:lnSpc>
                <a:spcPct val="150000"/>
              </a:lnSpc>
              <a:spcAft>
                <a:spcPts val="0"/>
              </a:spcAft>
            </a:pPr>
            <a:r>
              <a:rPr lang="es-ES" dirty="0"/>
              <a:t>El procesamiento de datos se lo realizara directamente en el diagrama de bloques</a:t>
            </a:r>
            <a:endParaRPr lang="es-E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8" name="Imagen 37" descr="C:\Users\STALIN\Dropbox\Capturas de pantalla\Captura de pantalla 2015-04-23 14.22.00.png"/>
          <p:cNvPicPr/>
          <p:nvPr/>
        </p:nvPicPr>
        <p:blipFill rotWithShape="1">
          <a:blip r:embed="rId6">
            <a:extLst>
              <a:ext uri="{28A0092B-C50C-407E-A947-70E740481C1C}">
                <a14:useLocalDpi xmlns:a14="http://schemas.microsoft.com/office/drawing/2010/main" val="0"/>
              </a:ext>
            </a:extLst>
          </a:blip>
          <a:srcRect l="18433" t="35544" r="53097" b="28571"/>
          <a:stretch/>
        </p:blipFill>
        <p:spPr bwMode="auto">
          <a:xfrm>
            <a:off x="2423172" y="4218881"/>
            <a:ext cx="1561012" cy="2150353"/>
          </a:xfrm>
          <a:prstGeom prst="rect">
            <a:avLst/>
          </a:prstGeom>
          <a:noFill/>
          <a:ln>
            <a:noFill/>
          </a:ln>
          <a:extLst>
            <a:ext uri="{53640926-AAD7-44D8-BBD7-CCE9431645EC}">
              <a14:shadowObscured xmlns:a14="http://schemas.microsoft.com/office/drawing/2010/main"/>
            </a:ext>
          </a:extLst>
        </p:spPr>
      </p:pic>
      <p:pic>
        <p:nvPicPr>
          <p:cNvPr id="5153" name="Imagen 450" descr="Captura de pantalla 2015-04-23 14.22.00"/>
          <p:cNvPicPr>
            <a:picLocks noChangeAspect="1" noChangeArrowheads="1"/>
          </p:cNvPicPr>
          <p:nvPr/>
        </p:nvPicPr>
        <p:blipFill>
          <a:blip r:embed="rId6">
            <a:extLst>
              <a:ext uri="{28A0092B-C50C-407E-A947-70E740481C1C}">
                <a14:useLocalDpi xmlns:a14="http://schemas.microsoft.com/office/drawing/2010/main" val="0"/>
              </a:ext>
            </a:extLst>
          </a:blip>
          <a:srcRect l="19914" t="39072" r="71855" b="53564"/>
          <a:stretch>
            <a:fillRect/>
          </a:stretch>
        </p:blipFill>
        <p:spPr bwMode="auto">
          <a:xfrm>
            <a:off x="4256690" y="4066920"/>
            <a:ext cx="4730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5152" name="Imagen 451" descr="Captura de pantalla 2015-04-23 14.22.00"/>
          <p:cNvPicPr>
            <a:picLocks noChangeAspect="1" noChangeArrowheads="1"/>
          </p:cNvPicPr>
          <p:nvPr/>
        </p:nvPicPr>
        <p:blipFill>
          <a:blip r:embed="rId6">
            <a:extLst>
              <a:ext uri="{28A0092B-C50C-407E-A947-70E740481C1C}">
                <a14:useLocalDpi xmlns:a14="http://schemas.microsoft.com/office/drawing/2010/main" val="0"/>
              </a:ext>
            </a:extLst>
          </a:blip>
          <a:srcRect l="20244" t="46741" r="72842" b="47121"/>
          <a:stretch>
            <a:fillRect/>
          </a:stretch>
        </p:blipFill>
        <p:spPr bwMode="auto">
          <a:xfrm>
            <a:off x="4256690" y="4524120"/>
            <a:ext cx="403225" cy="381000"/>
          </a:xfrm>
          <a:prstGeom prst="rect">
            <a:avLst/>
          </a:prstGeom>
          <a:noFill/>
          <a:extLst>
            <a:ext uri="{909E8E84-426E-40DD-AFC4-6F175D3DCCD1}">
              <a14:hiddenFill xmlns:a14="http://schemas.microsoft.com/office/drawing/2010/main">
                <a:solidFill>
                  <a:srgbClr val="FFFFFF"/>
                </a:solidFill>
              </a14:hiddenFill>
            </a:ext>
          </a:extLst>
        </p:spPr>
      </p:pic>
      <p:pic>
        <p:nvPicPr>
          <p:cNvPr id="5151" name="Imagen 453" descr="Captura de pantalla 2015-04-23 14.22.00"/>
          <p:cNvPicPr>
            <a:picLocks noChangeAspect="1" noChangeArrowheads="1"/>
          </p:cNvPicPr>
          <p:nvPr/>
        </p:nvPicPr>
        <p:blipFill>
          <a:blip r:embed="rId6">
            <a:extLst>
              <a:ext uri="{28A0092B-C50C-407E-A947-70E740481C1C}">
                <a14:useLocalDpi xmlns:a14="http://schemas.microsoft.com/office/drawing/2010/main" val="0"/>
              </a:ext>
            </a:extLst>
          </a:blip>
          <a:srcRect l="29462" t="46281" r="63460" b="47429"/>
          <a:stretch>
            <a:fillRect/>
          </a:stretch>
        </p:blipFill>
        <p:spPr bwMode="auto">
          <a:xfrm>
            <a:off x="4256690" y="4905120"/>
            <a:ext cx="411163" cy="388938"/>
          </a:xfrm>
          <a:prstGeom prst="rect">
            <a:avLst/>
          </a:prstGeom>
          <a:noFill/>
          <a:extLst>
            <a:ext uri="{909E8E84-426E-40DD-AFC4-6F175D3DCCD1}">
              <a14:hiddenFill xmlns:a14="http://schemas.microsoft.com/office/drawing/2010/main">
                <a:solidFill>
                  <a:srgbClr val="FFFFFF"/>
                </a:solidFill>
              </a14:hiddenFill>
            </a:ext>
          </a:extLst>
        </p:spPr>
      </p:pic>
      <p:pic>
        <p:nvPicPr>
          <p:cNvPr id="5150" name="Imagen 454" descr="Captura de pantalla 2015-04-23 14.22.00"/>
          <p:cNvPicPr>
            <a:picLocks noChangeAspect="1" noChangeArrowheads="1"/>
          </p:cNvPicPr>
          <p:nvPr/>
        </p:nvPicPr>
        <p:blipFill>
          <a:blip r:embed="rId6">
            <a:extLst>
              <a:ext uri="{28A0092B-C50C-407E-A947-70E740481C1C}">
                <a14:useLocalDpi xmlns:a14="http://schemas.microsoft.com/office/drawing/2010/main" val="0"/>
              </a:ext>
            </a:extLst>
          </a:blip>
          <a:srcRect l="29463" t="40146" r="64116" b="53410"/>
          <a:stretch>
            <a:fillRect/>
          </a:stretch>
        </p:blipFill>
        <p:spPr bwMode="auto">
          <a:xfrm>
            <a:off x="4256690" y="5294058"/>
            <a:ext cx="373063" cy="396875"/>
          </a:xfrm>
          <a:prstGeom prst="rect">
            <a:avLst/>
          </a:prstGeom>
          <a:noFill/>
          <a:extLst>
            <a:ext uri="{909E8E84-426E-40DD-AFC4-6F175D3DCCD1}">
              <a14:hiddenFill xmlns:a14="http://schemas.microsoft.com/office/drawing/2010/main">
                <a:solidFill>
                  <a:srgbClr val="FFFFFF"/>
                </a:solidFill>
              </a14:hiddenFill>
            </a:ext>
          </a:extLst>
        </p:spPr>
      </p:pic>
      <p:pic>
        <p:nvPicPr>
          <p:cNvPr id="5149" name="Imagen 455" descr="Captura de pantalla 2015-04-23 14.22.00"/>
          <p:cNvPicPr>
            <a:picLocks noChangeAspect="1" noChangeArrowheads="1"/>
          </p:cNvPicPr>
          <p:nvPr/>
        </p:nvPicPr>
        <p:blipFill>
          <a:blip r:embed="rId6">
            <a:extLst>
              <a:ext uri="{28A0092B-C50C-407E-A947-70E740481C1C}">
                <a14:useLocalDpi xmlns:a14="http://schemas.microsoft.com/office/drawing/2010/main" val="0"/>
              </a:ext>
            </a:extLst>
          </a:blip>
          <a:srcRect l="19421" t="52110" r="72183" b="41753"/>
          <a:stretch>
            <a:fillRect/>
          </a:stretch>
        </p:blipFill>
        <p:spPr bwMode="auto">
          <a:xfrm>
            <a:off x="4256690" y="5690933"/>
            <a:ext cx="487363" cy="381000"/>
          </a:xfrm>
          <a:prstGeom prst="rect">
            <a:avLst/>
          </a:prstGeom>
          <a:noFill/>
          <a:extLst>
            <a:ext uri="{909E8E84-426E-40DD-AFC4-6F175D3DCCD1}">
              <a14:hiddenFill xmlns:a14="http://schemas.microsoft.com/office/drawing/2010/main">
                <a:solidFill>
                  <a:srgbClr val="FFFFFF"/>
                </a:solidFill>
              </a14:hiddenFill>
            </a:ext>
          </a:extLst>
        </p:spPr>
      </p:pic>
      <p:pic>
        <p:nvPicPr>
          <p:cNvPr id="5148" name="Imagen 456" descr="Captura de pantalla 2015-04-23 14.22.00"/>
          <p:cNvPicPr>
            <a:picLocks noChangeAspect="1" noChangeArrowheads="1"/>
          </p:cNvPicPr>
          <p:nvPr/>
        </p:nvPicPr>
        <p:blipFill>
          <a:blip r:embed="rId6">
            <a:extLst>
              <a:ext uri="{28A0092B-C50C-407E-A947-70E740481C1C}">
                <a14:useLocalDpi xmlns:a14="http://schemas.microsoft.com/office/drawing/2010/main" val="0"/>
              </a:ext>
            </a:extLst>
          </a:blip>
          <a:srcRect l="29791" t="52110" r="64116" b="41292"/>
          <a:stretch>
            <a:fillRect/>
          </a:stretch>
        </p:blipFill>
        <p:spPr bwMode="auto">
          <a:xfrm>
            <a:off x="4256690" y="6071933"/>
            <a:ext cx="350838" cy="40322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34"/>
          <p:cNvSpPr>
            <a:spLocks noChangeArrowheads="1"/>
          </p:cNvSpPr>
          <p:nvPr/>
        </p:nvSpPr>
        <p:spPr bwMode="auto">
          <a:xfrm>
            <a:off x="4256690" y="360972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4" name="Rectangle 35"/>
          <p:cNvSpPr>
            <a:spLocks noChangeArrowheads="1"/>
          </p:cNvSpPr>
          <p:nvPr/>
        </p:nvSpPr>
        <p:spPr bwMode="auto">
          <a:xfrm>
            <a:off x="4256690" y="4247121"/>
            <a:ext cx="67845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524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2413"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Contiene las estructuras de control del programa junto con las variables locales y globales.</a:t>
            </a:r>
            <a:endParaRPr kumimoji="0" lang="es-ES" altLang="es-ES" sz="800" b="0" i="0" u="none" strike="noStrike" cap="none" normalizeH="0" baseline="0" dirty="0" smtClean="0">
              <a:ln>
                <a:noFill/>
              </a:ln>
              <a:solidFill>
                <a:schemeClr val="tx1"/>
              </a:solidFill>
              <a:effectLst/>
              <a:latin typeface="Arial" panose="020B0604020202020204" pitchFamily="34" charset="0"/>
            </a:endParaRPr>
          </a:p>
          <a:p>
            <a:pPr marL="0" marR="0" lvl="0" indent="252413"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36"/>
          <p:cNvSpPr>
            <a:spLocks noChangeArrowheads="1"/>
          </p:cNvSpPr>
          <p:nvPr/>
        </p:nvSpPr>
        <p:spPr bwMode="auto">
          <a:xfrm>
            <a:off x="4256690" y="4628121"/>
            <a:ext cx="441851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524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2413"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Contiene funciones aritméticas y contantes numéricas.</a:t>
            </a:r>
            <a:endParaRPr kumimoji="0" lang="es-ES" altLang="es-ES" sz="800" b="0" i="0" u="none" strike="noStrike" cap="none" normalizeH="0" baseline="0" dirty="0" smtClean="0">
              <a:ln>
                <a:noFill/>
              </a:ln>
              <a:solidFill>
                <a:schemeClr val="tx1"/>
              </a:solidFill>
              <a:effectLst/>
              <a:latin typeface="Arial" panose="020B0604020202020204" pitchFamily="34" charset="0"/>
            </a:endParaRPr>
          </a:p>
          <a:p>
            <a:pPr marL="0" marR="0" lvl="0" indent="252413"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37"/>
          <p:cNvSpPr>
            <a:spLocks noChangeArrowheads="1"/>
          </p:cNvSpPr>
          <p:nvPr/>
        </p:nvSpPr>
        <p:spPr bwMode="auto">
          <a:xfrm>
            <a:off x="4256690" y="5017059"/>
            <a:ext cx="343587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524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2413"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Contiene funciones y constantes lógicas.</a:t>
            </a:r>
            <a:endParaRPr kumimoji="0" lang="es-ES" altLang="es-ES" sz="800" b="0" i="0" u="none" strike="noStrike" cap="none" normalizeH="0" baseline="0" dirty="0" smtClean="0">
              <a:ln>
                <a:noFill/>
              </a:ln>
              <a:solidFill>
                <a:schemeClr val="tx1"/>
              </a:solidFill>
              <a:effectLst/>
              <a:latin typeface="Arial" panose="020B0604020202020204" pitchFamily="34" charset="0"/>
            </a:endParaRPr>
          </a:p>
          <a:p>
            <a:pPr marL="0" marR="0" lvl="0" indent="252413"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27" name="Rectangle 38"/>
          <p:cNvSpPr>
            <a:spLocks noChangeArrowheads="1"/>
          </p:cNvSpPr>
          <p:nvPr/>
        </p:nvSpPr>
        <p:spPr bwMode="auto">
          <a:xfrm>
            <a:off x="4256690" y="5413934"/>
            <a:ext cx="783291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524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2413"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Contiene herramientas útiles para procesar datos en forma de vectores, así como constantes de vectores.</a:t>
            </a:r>
            <a:endParaRPr kumimoji="0" lang="es-ES" altLang="es-ES" sz="800" b="0" i="0" u="none" strike="noStrike" cap="none" normalizeH="0" baseline="0" dirty="0" smtClean="0">
              <a:ln>
                <a:noFill/>
              </a:ln>
              <a:solidFill>
                <a:schemeClr val="tx1"/>
              </a:solidFill>
              <a:effectLst/>
              <a:latin typeface="Arial" panose="020B0604020202020204" pitchFamily="34" charset="0"/>
            </a:endParaRPr>
          </a:p>
          <a:p>
            <a:pPr marL="0" marR="0" lvl="0" indent="252413"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28" name="Rectangle 39"/>
          <p:cNvSpPr>
            <a:spLocks noChangeArrowheads="1"/>
          </p:cNvSpPr>
          <p:nvPr/>
        </p:nvSpPr>
        <p:spPr bwMode="auto">
          <a:xfrm>
            <a:off x="4256690" y="5794934"/>
            <a:ext cx="669959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524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2413"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Contiene funciones para comparar números, valores booleanos o cadenas de caracteres.</a:t>
            </a:r>
            <a:endParaRPr kumimoji="0" lang="es-ES" altLang="es-ES" sz="800" b="0" i="0" u="none" strike="noStrike" cap="none" normalizeH="0" baseline="0" dirty="0" smtClean="0">
              <a:ln>
                <a:noFill/>
              </a:ln>
              <a:solidFill>
                <a:schemeClr val="tx1"/>
              </a:solidFill>
              <a:effectLst/>
              <a:latin typeface="Arial" panose="020B0604020202020204" pitchFamily="34" charset="0"/>
            </a:endParaRPr>
          </a:p>
          <a:p>
            <a:pPr marL="0" marR="0" lvl="0" indent="252413"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29" name="Rectangle 40"/>
          <p:cNvSpPr>
            <a:spLocks noChangeArrowheads="1"/>
          </p:cNvSpPr>
          <p:nvPr/>
        </p:nvSpPr>
        <p:spPr bwMode="auto">
          <a:xfrm>
            <a:off x="4137285" y="6171998"/>
            <a:ext cx="53626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524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2413"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Contiene funciones para trabajar con cuadro de diálogos y retardos.</a:t>
            </a:r>
            <a:endParaRPr kumimoji="0" lang="es-ES" altLang="es-ES" sz="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1907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0" y="620688"/>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3807393" y="307693"/>
            <a:ext cx="5693295" cy="625989"/>
          </a:xfrm>
          <a:prstGeom prst="rect">
            <a:avLst/>
          </a:prstGeom>
        </p:spPr>
        <p:txBody>
          <a:bodyPr vert="horz" lIns="91440" tIns="45720" rIns="91440" bIns="45720" rtlCol="0" anchor="ctr">
            <a:normAutofit fontScale="92500" lnSpcReduction="10000"/>
          </a:bodyPr>
          <a:lstStyle/>
          <a:p>
            <a:pPr algn="ctr"/>
            <a:r>
              <a:rPr lang="es-ES" sz="2000" b="1" dirty="0" smtClean="0"/>
              <a:t>SISTEMA ELÉCTRICO DE LA PLANTA DE TRATAMIENTO DE AGUAS RESIDUALES.</a:t>
            </a:r>
            <a:endParaRPr lang="es-ES" sz="2800" b="1" dirty="0"/>
          </a:p>
        </p:txBody>
      </p:sp>
      <p:graphicFrame>
        <p:nvGraphicFramePr>
          <p:cNvPr id="2" name="Tabla 1"/>
          <p:cNvGraphicFramePr>
            <a:graphicFrameLocks noGrp="1"/>
          </p:cNvGraphicFramePr>
          <p:nvPr>
            <p:extLst>
              <p:ext uri="{D42A27DB-BD31-4B8C-83A1-F6EECF244321}">
                <p14:modId xmlns:p14="http://schemas.microsoft.com/office/powerpoint/2010/main" val="439075256"/>
              </p:ext>
            </p:extLst>
          </p:nvPr>
        </p:nvGraphicFramePr>
        <p:xfrm>
          <a:off x="576853" y="903553"/>
          <a:ext cx="11374515" cy="5958007"/>
        </p:xfrm>
        <a:graphic>
          <a:graphicData uri="http://schemas.openxmlformats.org/drawingml/2006/table">
            <a:tbl>
              <a:tblPr firstRow="1" firstCol="1" bandRow="1">
                <a:tableStyleId>{5C22544A-7EE6-4342-B048-85BDC9FD1C3A}</a:tableStyleId>
              </a:tblPr>
              <a:tblGrid>
                <a:gridCol w="2017887"/>
                <a:gridCol w="1033605"/>
                <a:gridCol w="1267000"/>
                <a:gridCol w="1250329"/>
                <a:gridCol w="1367027"/>
                <a:gridCol w="1058270"/>
                <a:gridCol w="95089"/>
                <a:gridCol w="1449509"/>
                <a:gridCol w="889315"/>
                <a:gridCol w="946484"/>
              </a:tblGrid>
              <a:tr h="532567">
                <a:tc>
                  <a:txBody>
                    <a:bodyPr/>
                    <a:lstStyle/>
                    <a:p>
                      <a:pPr indent="252095" algn="ctr">
                        <a:lnSpc>
                          <a:spcPct val="150000"/>
                        </a:lnSpc>
                        <a:spcAft>
                          <a:spcPts val="0"/>
                        </a:spcAft>
                      </a:pPr>
                      <a:r>
                        <a:rPr lang="es-ES" sz="1200" dirty="0">
                          <a:effectLst/>
                        </a:rPr>
                        <a:t>Dispositivo</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252095" algn="ctr">
                        <a:lnSpc>
                          <a:spcPct val="150000"/>
                        </a:lnSpc>
                        <a:spcAft>
                          <a:spcPts val="0"/>
                        </a:spcAft>
                      </a:pPr>
                      <a:r>
                        <a:rPr lang="es-ES" sz="1200" dirty="0">
                          <a:effectLst/>
                        </a:rPr>
                        <a:t>Cantidad</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marR="212090" indent="252095" algn="ctr">
                        <a:lnSpc>
                          <a:spcPct val="150000"/>
                        </a:lnSpc>
                        <a:spcAft>
                          <a:spcPts val="0"/>
                        </a:spcAft>
                      </a:pPr>
                      <a:r>
                        <a:rPr lang="es-ES" sz="1200" dirty="0">
                          <a:effectLst/>
                        </a:rPr>
                        <a:t>Voltaje </a:t>
                      </a:r>
                      <a:r>
                        <a:rPr lang="es-ES" sz="1200" dirty="0" smtClean="0">
                          <a:effectLst/>
                        </a:rPr>
                        <a:t>(</a:t>
                      </a:r>
                      <a:r>
                        <a:rPr lang="es-ES" sz="1200" dirty="0">
                          <a:effectLst/>
                        </a:rPr>
                        <a:t>V)</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252095" algn="ctr">
                        <a:lnSpc>
                          <a:spcPct val="150000"/>
                        </a:lnSpc>
                        <a:spcAft>
                          <a:spcPts val="0"/>
                        </a:spcAft>
                      </a:pPr>
                      <a:r>
                        <a:rPr lang="es-ES" sz="1200" dirty="0" smtClean="0">
                          <a:effectLst/>
                        </a:rPr>
                        <a:t>Corriente (</a:t>
                      </a:r>
                      <a:r>
                        <a:rPr lang="es-ES" sz="1200" dirty="0">
                          <a:effectLst/>
                        </a:rPr>
                        <a:t>A)</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252095" algn="ctr">
                        <a:lnSpc>
                          <a:spcPct val="150000"/>
                        </a:lnSpc>
                        <a:spcAft>
                          <a:spcPts val="0"/>
                        </a:spcAft>
                      </a:pPr>
                      <a:r>
                        <a:rPr lang="es-ES" sz="1200" dirty="0" smtClean="0">
                          <a:effectLst/>
                        </a:rPr>
                        <a:t>Potencia (</a:t>
                      </a:r>
                      <a:r>
                        <a:rPr lang="es-ES" sz="1200" dirty="0">
                          <a:effectLst/>
                        </a:rPr>
                        <a:t>KW)</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252095" algn="ctr">
                        <a:lnSpc>
                          <a:spcPct val="150000"/>
                        </a:lnSpc>
                        <a:spcAft>
                          <a:spcPts val="0"/>
                        </a:spcAft>
                      </a:pPr>
                      <a:r>
                        <a:rPr lang="es-ES" sz="1200" dirty="0" smtClean="0">
                          <a:effectLst/>
                        </a:rPr>
                        <a:t>Protección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gridSpan="2">
                  <a:txBody>
                    <a:bodyPr/>
                    <a:lstStyle/>
                    <a:p>
                      <a:pPr indent="252095" algn="ctr">
                        <a:lnSpc>
                          <a:spcPct val="150000"/>
                        </a:lnSpc>
                        <a:spcAft>
                          <a:spcPts val="0"/>
                        </a:spcAft>
                      </a:pPr>
                      <a:r>
                        <a:rPr lang="es-ES" sz="1200" dirty="0">
                          <a:effectLst/>
                        </a:rPr>
                        <a:t>Observaciones</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hMerge="1">
                  <a:txBody>
                    <a:bodyPr/>
                    <a:lstStyle/>
                    <a:p>
                      <a:endParaRPr lang="es-ES"/>
                    </a:p>
                  </a:txBody>
                  <a:tcPr/>
                </a:tc>
                <a:tc>
                  <a:txBody>
                    <a:bodyPr/>
                    <a:lstStyle/>
                    <a:p>
                      <a:pPr indent="252095" algn="ctr">
                        <a:lnSpc>
                          <a:spcPct val="150000"/>
                        </a:lnSpc>
                        <a:spcAft>
                          <a:spcPts val="0"/>
                        </a:spcAft>
                      </a:pPr>
                      <a:r>
                        <a:rPr lang="es-ES" sz="1200" dirty="0">
                          <a:effectLst/>
                        </a:rPr>
                        <a:t>Marca</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252095" algn="ctr">
                        <a:lnSpc>
                          <a:spcPct val="150000"/>
                        </a:lnSpc>
                        <a:spcAft>
                          <a:spcPts val="0"/>
                        </a:spcAft>
                      </a:pPr>
                      <a:r>
                        <a:rPr lang="es-ES" sz="1200" dirty="0">
                          <a:effectLst/>
                        </a:rPr>
                        <a:t>Nº Parte</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r>
              <a:tr h="384374">
                <a:tc>
                  <a:txBody>
                    <a:bodyPr/>
                    <a:lstStyle/>
                    <a:p>
                      <a:pPr indent="252095" algn="ctr">
                        <a:lnSpc>
                          <a:spcPct val="150000"/>
                        </a:lnSpc>
                        <a:spcAft>
                          <a:spcPts val="0"/>
                        </a:spcAft>
                      </a:pPr>
                      <a:r>
                        <a:rPr lang="es-ES" sz="1200" dirty="0">
                          <a:effectLst/>
                        </a:rPr>
                        <a:t>Bomba 1 HP</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35890" algn="ctr">
                        <a:lnSpc>
                          <a:spcPct val="150000"/>
                        </a:lnSpc>
                        <a:spcAft>
                          <a:spcPts val="0"/>
                        </a:spcAft>
                      </a:pPr>
                      <a:r>
                        <a:rPr lang="es-ES" sz="1000" dirty="0">
                          <a:effectLst/>
                        </a:rPr>
                        <a:t>1</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78105" algn="ctr">
                        <a:lnSpc>
                          <a:spcPct val="150000"/>
                        </a:lnSpc>
                        <a:spcAft>
                          <a:spcPts val="0"/>
                        </a:spcAft>
                      </a:pPr>
                      <a:r>
                        <a:rPr lang="es-ES" sz="1000" dirty="0">
                          <a:effectLst/>
                        </a:rPr>
                        <a:t>120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45085" algn="ctr">
                        <a:lnSpc>
                          <a:spcPct val="150000"/>
                        </a:lnSpc>
                        <a:spcAft>
                          <a:spcPts val="0"/>
                        </a:spcAft>
                      </a:pPr>
                      <a:r>
                        <a:rPr lang="es-ES" sz="1000" dirty="0">
                          <a:effectLst/>
                        </a:rPr>
                        <a:t>6,2</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10490" algn="ctr">
                        <a:lnSpc>
                          <a:spcPct val="150000"/>
                        </a:lnSpc>
                        <a:spcAft>
                          <a:spcPts val="0"/>
                        </a:spcAft>
                      </a:pPr>
                      <a:r>
                        <a:rPr lang="es-ES" sz="1000">
                          <a:effectLst/>
                        </a:rPr>
                        <a:t>0,744</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35255" algn="ctr">
                        <a:lnSpc>
                          <a:spcPct val="150000"/>
                        </a:lnSpc>
                        <a:spcAft>
                          <a:spcPts val="0"/>
                        </a:spcAft>
                      </a:pPr>
                      <a:r>
                        <a:rPr lang="es-ES" sz="1000" dirty="0">
                          <a:effectLst/>
                        </a:rPr>
                        <a:t>7,1</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gridSpan="2">
                  <a:txBody>
                    <a:bodyPr/>
                    <a:lstStyle/>
                    <a:p>
                      <a:pPr indent="252095" algn="ctr">
                        <a:lnSpc>
                          <a:spcPct val="150000"/>
                        </a:lnSpc>
                        <a:spcAft>
                          <a:spcPts val="0"/>
                        </a:spcAft>
                      </a:pPr>
                      <a:r>
                        <a:rPr lang="es-ES" sz="1000" dirty="0">
                          <a:effectLst/>
                        </a:rPr>
                        <a:t>Guardamotor de 5 a 10 A,set en este rango</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hMerge="1">
                  <a:txBody>
                    <a:bodyPr/>
                    <a:lstStyle/>
                    <a:p>
                      <a:endParaRPr lang="es-ES"/>
                    </a:p>
                  </a:txBody>
                  <a:tcPr/>
                </a:tc>
                <a:tc>
                  <a:txBody>
                    <a:bodyPr/>
                    <a:lstStyle/>
                    <a:p>
                      <a:pPr indent="252095" algn="ctr">
                        <a:lnSpc>
                          <a:spcPct val="150000"/>
                        </a:lnSpc>
                        <a:spcAft>
                          <a:spcPts val="0"/>
                        </a:spcAft>
                      </a:pPr>
                      <a:r>
                        <a:rPr lang="es-ES" sz="1000" dirty="0">
                          <a:effectLst/>
                        </a:rPr>
                        <a:t>Allen </a:t>
                      </a:r>
                      <a:endParaRPr lang="es-ES" sz="1000" dirty="0" smtClean="0">
                        <a:effectLst/>
                      </a:endParaRPr>
                    </a:p>
                    <a:p>
                      <a:pPr indent="252095" algn="ctr">
                        <a:lnSpc>
                          <a:spcPct val="150000"/>
                        </a:lnSpc>
                        <a:spcAft>
                          <a:spcPts val="0"/>
                        </a:spcAft>
                      </a:pPr>
                      <a:r>
                        <a:rPr lang="es-ES" sz="1000" dirty="0" smtClean="0">
                          <a:effectLst/>
                        </a:rPr>
                        <a:t>Bradley</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252095" algn="ctr">
                        <a:lnSpc>
                          <a:spcPct val="150000"/>
                        </a:lnSpc>
                        <a:spcAft>
                          <a:spcPts val="0"/>
                        </a:spcAft>
                      </a:pPr>
                      <a:r>
                        <a:rPr lang="es-ES" sz="1000">
                          <a:effectLst/>
                        </a:rPr>
                        <a:t>140M-F8E-C10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r>
              <a:tr h="352673">
                <a:tc>
                  <a:txBody>
                    <a:bodyPr/>
                    <a:lstStyle/>
                    <a:p>
                      <a:pPr indent="252095" algn="ctr">
                        <a:lnSpc>
                          <a:spcPct val="150000"/>
                        </a:lnSpc>
                        <a:spcAft>
                          <a:spcPts val="0"/>
                        </a:spcAft>
                      </a:pPr>
                      <a:r>
                        <a:rPr lang="es-ES" sz="1200" dirty="0">
                          <a:effectLst/>
                        </a:rPr>
                        <a:t>Bomba 1/2 HP</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35890" algn="ctr">
                        <a:lnSpc>
                          <a:spcPct val="150000"/>
                        </a:lnSpc>
                        <a:spcAft>
                          <a:spcPts val="0"/>
                        </a:spcAft>
                      </a:pPr>
                      <a:r>
                        <a:rPr lang="es-ES" sz="1000">
                          <a:effectLst/>
                        </a:rPr>
                        <a:t>1</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78105" algn="ctr">
                        <a:lnSpc>
                          <a:spcPct val="150000"/>
                        </a:lnSpc>
                        <a:spcAft>
                          <a:spcPts val="0"/>
                        </a:spcAft>
                      </a:pPr>
                      <a:r>
                        <a:rPr lang="es-ES" sz="1000" dirty="0">
                          <a:effectLst/>
                        </a:rPr>
                        <a:t>120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45085" algn="ctr">
                        <a:lnSpc>
                          <a:spcPct val="150000"/>
                        </a:lnSpc>
                        <a:spcAft>
                          <a:spcPts val="0"/>
                        </a:spcAft>
                      </a:pPr>
                      <a:r>
                        <a:rPr lang="es-ES" sz="1000" dirty="0">
                          <a:effectLst/>
                        </a:rPr>
                        <a:t>3,1</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10490" algn="ctr">
                        <a:lnSpc>
                          <a:spcPct val="150000"/>
                        </a:lnSpc>
                        <a:spcAft>
                          <a:spcPts val="0"/>
                        </a:spcAft>
                      </a:pPr>
                      <a:r>
                        <a:rPr lang="es-ES" sz="1000" dirty="0">
                          <a:effectLst/>
                        </a:rPr>
                        <a:t>0,372</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35255" algn="ctr">
                        <a:lnSpc>
                          <a:spcPct val="150000"/>
                        </a:lnSpc>
                        <a:spcAft>
                          <a:spcPts val="0"/>
                        </a:spcAft>
                      </a:pPr>
                      <a:r>
                        <a:rPr lang="es-ES" sz="1000">
                          <a:effectLst/>
                        </a:rPr>
                        <a:t>3,6</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gridSpan="2">
                  <a:txBody>
                    <a:bodyPr/>
                    <a:lstStyle/>
                    <a:p>
                      <a:pPr indent="252095" algn="ctr">
                        <a:lnSpc>
                          <a:spcPct val="150000"/>
                        </a:lnSpc>
                        <a:spcAft>
                          <a:spcPts val="0"/>
                        </a:spcAft>
                      </a:pPr>
                      <a:r>
                        <a:rPr lang="es-ES" sz="1000" dirty="0">
                          <a:effectLst/>
                        </a:rPr>
                        <a:t>Breaker unipolar C1 120VAC</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hMerge="1">
                  <a:txBody>
                    <a:bodyPr/>
                    <a:lstStyle/>
                    <a:p>
                      <a:endParaRPr lang="es-ES"/>
                    </a:p>
                  </a:txBody>
                  <a:tcPr/>
                </a:tc>
                <a:tc>
                  <a:txBody>
                    <a:bodyPr/>
                    <a:lstStyle/>
                    <a:p>
                      <a:pPr indent="252095" algn="ctr">
                        <a:lnSpc>
                          <a:spcPct val="150000"/>
                        </a:lnSpc>
                        <a:spcAft>
                          <a:spcPts val="0"/>
                        </a:spcAft>
                      </a:pPr>
                      <a:r>
                        <a:rPr lang="es-ES" sz="1000" dirty="0" smtClean="0">
                          <a:effectLst/>
                        </a:rPr>
                        <a:t>Allen</a:t>
                      </a:r>
                    </a:p>
                    <a:p>
                      <a:pPr indent="252095" algn="ctr">
                        <a:lnSpc>
                          <a:spcPct val="150000"/>
                        </a:lnSpc>
                        <a:spcAft>
                          <a:spcPts val="0"/>
                        </a:spcAft>
                      </a:pPr>
                      <a:r>
                        <a:rPr lang="es-ES" sz="1000" dirty="0" smtClean="0">
                          <a:effectLst/>
                        </a:rPr>
                        <a:t> </a:t>
                      </a:r>
                      <a:r>
                        <a:rPr lang="es-ES" sz="1000" dirty="0">
                          <a:effectLst/>
                        </a:rPr>
                        <a:t>Bradley</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252095" algn="ctr">
                        <a:lnSpc>
                          <a:spcPct val="150000"/>
                        </a:lnSpc>
                        <a:spcAft>
                          <a:spcPts val="0"/>
                        </a:spcAft>
                      </a:pPr>
                      <a:r>
                        <a:rPr lang="es-ES" sz="1000">
                          <a:effectLst/>
                        </a:rPr>
                        <a:t>1492-SP1C010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r>
              <a:tr h="304931">
                <a:tc>
                  <a:txBody>
                    <a:bodyPr/>
                    <a:lstStyle/>
                    <a:p>
                      <a:pPr indent="252095" algn="ctr">
                        <a:lnSpc>
                          <a:spcPct val="150000"/>
                        </a:lnSpc>
                        <a:spcAft>
                          <a:spcPts val="0"/>
                        </a:spcAft>
                      </a:pPr>
                      <a:r>
                        <a:rPr lang="es-ES" sz="1200" dirty="0">
                          <a:effectLst/>
                        </a:rPr>
                        <a:t>Bomba 1 1/2 HP</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35890" algn="ctr">
                        <a:lnSpc>
                          <a:spcPct val="150000"/>
                        </a:lnSpc>
                        <a:spcAft>
                          <a:spcPts val="0"/>
                        </a:spcAft>
                      </a:pPr>
                      <a:r>
                        <a:rPr lang="es-ES" sz="1000">
                          <a:effectLst/>
                        </a:rPr>
                        <a:t>1</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78105" algn="ctr">
                        <a:lnSpc>
                          <a:spcPct val="150000"/>
                        </a:lnSpc>
                        <a:spcAft>
                          <a:spcPts val="0"/>
                        </a:spcAft>
                      </a:pPr>
                      <a:r>
                        <a:rPr lang="es-ES" sz="1000">
                          <a:effectLst/>
                        </a:rPr>
                        <a:t>120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45085" algn="ctr">
                        <a:lnSpc>
                          <a:spcPct val="150000"/>
                        </a:lnSpc>
                        <a:spcAft>
                          <a:spcPts val="0"/>
                        </a:spcAft>
                      </a:pPr>
                      <a:r>
                        <a:rPr lang="es-ES" sz="1000" dirty="0">
                          <a:effectLst/>
                        </a:rPr>
                        <a:t>9,3</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10490" algn="ctr">
                        <a:lnSpc>
                          <a:spcPct val="150000"/>
                        </a:lnSpc>
                        <a:spcAft>
                          <a:spcPts val="0"/>
                        </a:spcAft>
                      </a:pPr>
                      <a:r>
                        <a:rPr lang="es-ES" sz="1000" dirty="0">
                          <a:effectLst/>
                        </a:rPr>
                        <a:t>1,116</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35255" algn="ctr">
                        <a:lnSpc>
                          <a:spcPct val="150000"/>
                        </a:lnSpc>
                        <a:spcAft>
                          <a:spcPts val="0"/>
                        </a:spcAft>
                      </a:pPr>
                      <a:r>
                        <a:rPr lang="es-ES" sz="1000" dirty="0">
                          <a:effectLst/>
                        </a:rPr>
                        <a:t>10,7</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gridSpan="2">
                  <a:txBody>
                    <a:bodyPr/>
                    <a:lstStyle/>
                    <a:p>
                      <a:pPr indent="252095" algn="ctr">
                        <a:lnSpc>
                          <a:spcPct val="150000"/>
                        </a:lnSpc>
                        <a:spcAft>
                          <a:spcPts val="0"/>
                        </a:spcAft>
                      </a:pPr>
                      <a:r>
                        <a:rPr lang="es-ES" sz="1000" dirty="0">
                          <a:effectLst/>
                        </a:rPr>
                        <a:t>Breaker unipolar C2 120VAC</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hMerge="1">
                  <a:txBody>
                    <a:bodyPr/>
                    <a:lstStyle/>
                    <a:p>
                      <a:endParaRPr lang="es-ES"/>
                    </a:p>
                  </a:txBody>
                  <a:tcPr/>
                </a:tc>
                <a:tc>
                  <a:txBody>
                    <a:bodyPr/>
                    <a:lstStyle/>
                    <a:p>
                      <a:pPr indent="252095" algn="ctr">
                        <a:lnSpc>
                          <a:spcPct val="150000"/>
                        </a:lnSpc>
                        <a:spcAft>
                          <a:spcPts val="0"/>
                        </a:spcAft>
                      </a:pPr>
                      <a:r>
                        <a:rPr lang="es-ES" sz="1000" dirty="0" smtClean="0">
                          <a:effectLst/>
                        </a:rPr>
                        <a:t>Allen</a:t>
                      </a:r>
                    </a:p>
                    <a:p>
                      <a:pPr indent="252095" algn="ctr">
                        <a:lnSpc>
                          <a:spcPct val="150000"/>
                        </a:lnSpc>
                        <a:spcAft>
                          <a:spcPts val="0"/>
                        </a:spcAft>
                      </a:pPr>
                      <a:r>
                        <a:rPr lang="es-ES" sz="1000" dirty="0" smtClean="0">
                          <a:effectLst/>
                        </a:rPr>
                        <a:t> </a:t>
                      </a:r>
                      <a:r>
                        <a:rPr lang="es-ES" sz="1000" dirty="0">
                          <a:effectLst/>
                        </a:rPr>
                        <a:t>Bradley</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252095" algn="ctr">
                        <a:lnSpc>
                          <a:spcPct val="150000"/>
                        </a:lnSpc>
                        <a:spcAft>
                          <a:spcPts val="0"/>
                        </a:spcAft>
                      </a:pPr>
                      <a:r>
                        <a:rPr lang="es-ES" sz="1000">
                          <a:effectLst/>
                        </a:rPr>
                        <a:t>1492-SP1C020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r>
              <a:tr h="273230">
                <a:tc>
                  <a:txBody>
                    <a:bodyPr/>
                    <a:lstStyle/>
                    <a:p>
                      <a:pPr indent="252095" algn="ctr">
                        <a:lnSpc>
                          <a:spcPct val="150000"/>
                        </a:lnSpc>
                        <a:spcAft>
                          <a:spcPts val="0"/>
                        </a:spcAft>
                      </a:pPr>
                      <a:r>
                        <a:rPr lang="es-ES" sz="1200" dirty="0">
                          <a:effectLst/>
                        </a:rPr>
                        <a:t>Fuente de poder.</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35890" algn="ctr">
                        <a:lnSpc>
                          <a:spcPct val="150000"/>
                        </a:lnSpc>
                        <a:spcAft>
                          <a:spcPts val="0"/>
                        </a:spcAft>
                      </a:pPr>
                      <a:r>
                        <a:rPr lang="es-ES" sz="1000">
                          <a:effectLst/>
                        </a:rPr>
                        <a:t>1</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78105" algn="ctr">
                        <a:lnSpc>
                          <a:spcPct val="150000"/>
                        </a:lnSpc>
                        <a:spcAft>
                          <a:spcPts val="0"/>
                        </a:spcAft>
                      </a:pPr>
                      <a:r>
                        <a:rPr lang="es-ES" sz="1000">
                          <a:effectLst/>
                        </a:rPr>
                        <a:t>120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45085" algn="ctr">
                        <a:lnSpc>
                          <a:spcPct val="150000"/>
                        </a:lnSpc>
                        <a:spcAft>
                          <a:spcPts val="0"/>
                        </a:spcAft>
                      </a:pPr>
                      <a:r>
                        <a:rPr lang="es-ES" sz="1000">
                          <a:effectLst/>
                        </a:rPr>
                        <a:t>5</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10490" algn="ctr">
                        <a:lnSpc>
                          <a:spcPct val="150000"/>
                        </a:lnSpc>
                        <a:spcAft>
                          <a:spcPts val="0"/>
                        </a:spcAft>
                      </a:pPr>
                      <a:r>
                        <a:rPr lang="es-ES" sz="1000" dirty="0">
                          <a:effectLst/>
                        </a:rPr>
                        <a:t>0,600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35255" algn="ctr">
                        <a:lnSpc>
                          <a:spcPct val="150000"/>
                        </a:lnSpc>
                        <a:spcAft>
                          <a:spcPts val="0"/>
                        </a:spcAft>
                      </a:pPr>
                      <a:r>
                        <a:rPr lang="es-ES" sz="1000" dirty="0">
                          <a:effectLst/>
                        </a:rPr>
                        <a:t>5,8</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gridSpan="2">
                  <a:txBody>
                    <a:bodyPr/>
                    <a:lstStyle/>
                    <a:p>
                      <a:pPr indent="252095" algn="ctr">
                        <a:lnSpc>
                          <a:spcPct val="150000"/>
                        </a:lnSpc>
                        <a:spcAft>
                          <a:spcPts val="0"/>
                        </a:spcAft>
                      </a:pPr>
                      <a:r>
                        <a:rPr lang="es-ES" sz="1000" dirty="0">
                          <a:effectLst/>
                        </a:rPr>
                        <a:t>Breaker unipolar C3 120VAC</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hMerge="1">
                  <a:txBody>
                    <a:bodyPr/>
                    <a:lstStyle/>
                    <a:p>
                      <a:endParaRPr lang="es-ES"/>
                    </a:p>
                  </a:txBody>
                  <a:tcPr/>
                </a:tc>
                <a:tc>
                  <a:txBody>
                    <a:bodyPr/>
                    <a:lstStyle/>
                    <a:p>
                      <a:pPr indent="252095" algn="ctr">
                        <a:lnSpc>
                          <a:spcPct val="150000"/>
                        </a:lnSpc>
                        <a:spcAft>
                          <a:spcPts val="0"/>
                        </a:spcAft>
                      </a:pPr>
                      <a:r>
                        <a:rPr lang="es-ES" sz="1000" dirty="0" smtClean="0">
                          <a:effectLst/>
                        </a:rPr>
                        <a:t>Allen</a:t>
                      </a:r>
                    </a:p>
                    <a:p>
                      <a:pPr indent="252095" algn="ctr">
                        <a:lnSpc>
                          <a:spcPct val="150000"/>
                        </a:lnSpc>
                        <a:spcAft>
                          <a:spcPts val="0"/>
                        </a:spcAft>
                      </a:pPr>
                      <a:r>
                        <a:rPr lang="es-ES" sz="1000" dirty="0" smtClean="0">
                          <a:effectLst/>
                        </a:rPr>
                        <a:t> </a:t>
                      </a:r>
                      <a:r>
                        <a:rPr lang="es-ES" sz="1000" dirty="0">
                          <a:effectLst/>
                        </a:rPr>
                        <a:t>Bradley</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252095" algn="ctr">
                        <a:lnSpc>
                          <a:spcPct val="150000"/>
                        </a:lnSpc>
                        <a:spcAft>
                          <a:spcPts val="0"/>
                        </a:spcAft>
                      </a:pPr>
                      <a:r>
                        <a:rPr lang="es-ES" sz="1000" dirty="0">
                          <a:effectLst/>
                        </a:rPr>
                        <a:t>1492-SP1C030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r>
              <a:tr h="369867">
                <a:tc>
                  <a:txBody>
                    <a:bodyPr/>
                    <a:lstStyle/>
                    <a:p>
                      <a:pPr indent="252095" algn="ctr">
                        <a:lnSpc>
                          <a:spcPct val="150000"/>
                        </a:lnSpc>
                        <a:spcAft>
                          <a:spcPts val="0"/>
                        </a:spcAft>
                      </a:pPr>
                      <a:r>
                        <a:rPr lang="es-ES" sz="1200" dirty="0">
                          <a:effectLst/>
                        </a:rPr>
                        <a:t>Bomba de cloro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35890" algn="ctr">
                        <a:lnSpc>
                          <a:spcPct val="150000"/>
                        </a:lnSpc>
                        <a:spcAft>
                          <a:spcPts val="0"/>
                        </a:spcAft>
                      </a:pPr>
                      <a:r>
                        <a:rPr lang="es-ES" sz="1000">
                          <a:effectLst/>
                        </a:rPr>
                        <a:t>1</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78105" algn="ctr">
                        <a:lnSpc>
                          <a:spcPct val="150000"/>
                        </a:lnSpc>
                        <a:spcAft>
                          <a:spcPts val="0"/>
                        </a:spcAft>
                      </a:pPr>
                      <a:r>
                        <a:rPr lang="es-ES" sz="1000">
                          <a:effectLst/>
                        </a:rPr>
                        <a:t>115</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45085" algn="ctr">
                        <a:lnSpc>
                          <a:spcPct val="150000"/>
                        </a:lnSpc>
                        <a:spcAft>
                          <a:spcPts val="0"/>
                        </a:spcAft>
                      </a:pPr>
                      <a:r>
                        <a:rPr lang="es-ES" sz="1000">
                          <a:effectLst/>
                        </a:rPr>
                        <a:t>1,74</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10490" algn="ctr">
                        <a:lnSpc>
                          <a:spcPct val="150000"/>
                        </a:lnSpc>
                        <a:spcAft>
                          <a:spcPts val="0"/>
                        </a:spcAft>
                      </a:pPr>
                      <a:r>
                        <a:rPr lang="es-ES" sz="1000" dirty="0">
                          <a:effectLst/>
                        </a:rPr>
                        <a:t>0,200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35255" algn="ctr">
                        <a:lnSpc>
                          <a:spcPct val="150000"/>
                        </a:lnSpc>
                        <a:spcAft>
                          <a:spcPts val="0"/>
                        </a:spcAft>
                      </a:pPr>
                      <a:r>
                        <a:rPr lang="es-ES" sz="1000" dirty="0">
                          <a:effectLst/>
                        </a:rPr>
                        <a:t>2,0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gridSpan="2">
                  <a:txBody>
                    <a:bodyPr/>
                    <a:lstStyle/>
                    <a:p>
                      <a:pPr indent="252095" algn="ctr">
                        <a:lnSpc>
                          <a:spcPct val="150000"/>
                        </a:lnSpc>
                        <a:spcAft>
                          <a:spcPts val="0"/>
                        </a:spcAft>
                      </a:pPr>
                      <a:r>
                        <a:rPr lang="es-ES" sz="1000" dirty="0">
                          <a:effectLst/>
                        </a:rPr>
                        <a:t>Breaker unipolar C4 120VAC</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hMerge="1">
                  <a:txBody>
                    <a:bodyPr/>
                    <a:lstStyle/>
                    <a:p>
                      <a:endParaRPr lang="es-ES"/>
                    </a:p>
                  </a:txBody>
                  <a:tcPr/>
                </a:tc>
                <a:tc>
                  <a:txBody>
                    <a:bodyPr/>
                    <a:lstStyle/>
                    <a:p>
                      <a:pPr indent="252095" algn="ctr">
                        <a:lnSpc>
                          <a:spcPct val="150000"/>
                        </a:lnSpc>
                        <a:spcAft>
                          <a:spcPts val="0"/>
                        </a:spcAft>
                      </a:pPr>
                      <a:r>
                        <a:rPr lang="es-ES" sz="1000" dirty="0">
                          <a:effectLst/>
                        </a:rPr>
                        <a:t>Allen </a:t>
                      </a:r>
                      <a:endParaRPr lang="es-ES" sz="1000" dirty="0" smtClean="0">
                        <a:effectLst/>
                      </a:endParaRPr>
                    </a:p>
                    <a:p>
                      <a:pPr indent="252095" algn="ctr">
                        <a:lnSpc>
                          <a:spcPct val="150000"/>
                        </a:lnSpc>
                        <a:spcAft>
                          <a:spcPts val="0"/>
                        </a:spcAft>
                      </a:pPr>
                      <a:r>
                        <a:rPr lang="es-ES" sz="1000" dirty="0" smtClean="0">
                          <a:effectLst/>
                        </a:rPr>
                        <a:t>Bradley</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252095" algn="ctr">
                        <a:lnSpc>
                          <a:spcPct val="150000"/>
                        </a:lnSpc>
                        <a:spcAft>
                          <a:spcPts val="0"/>
                        </a:spcAft>
                      </a:pPr>
                      <a:r>
                        <a:rPr lang="es-ES" sz="1000">
                          <a:effectLst/>
                        </a:rPr>
                        <a:t>1492-SP1C040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r>
              <a:tr h="338167">
                <a:tc>
                  <a:txBody>
                    <a:bodyPr/>
                    <a:lstStyle/>
                    <a:p>
                      <a:pPr indent="252095" algn="ctr">
                        <a:lnSpc>
                          <a:spcPct val="150000"/>
                        </a:lnSpc>
                        <a:spcAft>
                          <a:spcPts val="0"/>
                        </a:spcAft>
                      </a:pPr>
                      <a:r>
                        <a:rPr lang="es-ES" sz="1200" dirty="0">
                          <a:effectLst/>
                        </a:rPr>
                        <a:t>PLC </a:t>
                      </a:r>
                      <a:r>
                        <a:rPr lang="es-ES" sz="1200" dirty="0" err="1">
                          <a:effectLst/>
                        </a:rPr>
                        <a:t>Micrologix</a:t>
                      </a:r>
                      <a:r>
                        <a:rPr lang="es-ES" sz="1200" dirty="0">
                          <a:effectLst/>
                        </a:rPr>
                        <a:t> 1100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35890" algn="ctr">
                        <a:lnSpc>
                          <a:spcPct val="150000"/>
                        </a:lnSpc>
                        <a:spcAft>
                          <a:spcPts val="0"/>
                        </a:spcAft>
                      </a:pPr>
                      <a:r>
                        <a:rPr lang="es-ES" sz="1000">
                          <a:effectLst/>
                        </a:rPr>
                        <a:t>1</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78105" algn="ctr">
                        <a:lnSpc>
                          <a:spcPct val="150000"/>
                        </a:lnSpc>
                        <a:spcAft>
                          <a:spcPts val="0"/>
                        </a:spcAft>
                      </a:pPr>
                      <a:r>
                        <a:rPr lang="es-ES" sz="1000">
                          <a:effectLst/>
                        </a:rPr>
                        <a:t>120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45085" algn="ctr">
                        <a:lnSpc>
                          <a:spcPct val="150000"/>
                        </a:lnSpc>
                        <a:spcAft>
                          <a:spcPts val="0"/>
                        </a:spcAft>
                      </a:pPr>
                      <a:r>
                        <a:rPr lang="es-ES" sz="1000">
                          <a:effectLst/>
                        </a:rPr>
                        <a:t>1</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10490" algn="ctr">
                        <a:lnSpc>
                          <a:spcPct val="150000"/>
                        </a:lnSpc>
                        <a:spcAft>
                          <a:spcPts val="0"/>
                        </a:spcAft>
                      </a:pPr>
                      <a:r>
                        <a:rPr lang="es-ES" sz="1000">
                          <a:effectLst/>
                        </a:rPr>
                        <a:t>0,120</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35255" algn="ctr">
                        <a:lnSpc>
                          <a:spcPct val="150000"/>
                        </a:lnSpc>
                        <a:spcAft>
                          <a:spcPts val="0"/>
                        </a:spcAft>
                      </a:pPr>
                      <a:r>
                        <a:rPr lang="es-ES" sz="1000" dirty="0">
                          <a:effectLst/>
                        </a:rPr>
                        <a:t>1,2</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gridSpan="2">
                  <a:txBody>
                    <a:bodyPr/>
                    <a:lstStyle/>
                    <a:p>
                      <a:pPr indent="252095" algn="ctr">
                        <a:lnSpc>
                          <a:spcPct val="150000"/>
                        </a:lnSpc>
                        <a:spcAft>
                          <a:spcPts val="0"/>
                        </a:spcAft>
                      </a:pPr>
                      <a:r>
                        <a:rPr lang="es-ES" sz="1000" dirty="0">
                          <a:effectLst/>
                        </a:rPr>
                        <a:t>Breaker unipolar C5 120VAC</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hMerge="1">
                  <a:txBody>
                    <a:bodyPr/>
                    <a:lstStyle/>
                    <a:p>
                      <a:endParaRPr lang="es-ES"/>
                    </a:p>
                  </a:txBody>
                  <a:tcPr/>
                </a:tc>
                <a:tc>
                  <a:txBody>
                    <a:bodyPr/>
                    <a:lstStyle/>
                    <a:p>
                      <a:pPr indent="252095" algn="ctr">
                        <a:lnSpc>
                          <a:spcPct val="150000"/>
                        </a:lnSpc>
                        <a:spcAft>
                          <a:spcPts val="0"/>
                        </a:spcAft>
                      </a:pPr>
                      <a:r>
                        <a:rPr lang="es-ES" sz="1000" dirty="0">
                          <a:effectLst/>
                        </a:rPr>
                        <a:t>Allen Bradley</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252095" algn="ctr">
                        <a:lnSpc>
                          <a:spcPct val="150000"/>
                        </a:lnSpc>
                        <a:spcAft>
                          <a:spcPts val="0"/>
                        </a:spcAft>
                      </a:pPr>
                      <a:r>
                        <a:rPr lang="es-ES" sz="1000" dirty="0">
                          <a:effectLst/>
                        </a:rPr>
                        <a:t>1492-SP1C050</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r>
              <a:tr h="176030">
                <a:tc>
                  <a:txBody>
                    <a:bodyPr/>
                    <a:lstStyle/>
                    <a:p>
                      <a:pPr indent="252095" algn="ctr">
                        <a:lnSpc>
                          <a:spcPct val="150000"/>
                        </a:lnSpc>
                        <a:spcAft>
                          <a:spcPts val="0"/>
                        </a:spcAft>
                      </a:pPr>
                      <a:r>
                        <a:rPr lang="es-ES" sz="1200" dirty="0">
                          <a:effectLst/>
                        </a:rPr>
                        <a:t>Válvula de dosificación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35890" algn="ctr">
                        <a:lnSpc>
                          <a:spcPct val="150000"/>
                        </a:lnSpc>
                        <a:spcAft>
                          <a:spcPts val="0"/>
                        </a:spcAft>
                      </a:pPr>
                      <a:r>
                        <a:rPr lang="es-ES" sz="1000">
                          <a:effectLst/>
                        </a:rPr>
                        <a:t>1</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78105" algn="ctr">
                        <a:lnSpc>
                          <a:spcPct val="150000"/>
                        </a:lnSpc>
                        <a:spcAft>
                          <a:spcPts val="0"/>
                        </a:spcAft>
                      </a:pPr>
                      <a:r>
                        <a:rPr lang="es-ES" sz="1000">
                          <a:effectLst/>
                        </a:rPr>
                        <a:t>24</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45085" algn="ctr">
                        <a:lnSpc>
                          <a:spcPct val="150000"/>
                        </a:lnSpc>
                        <a:spcAft>
                          <a:spcPts val="0"/>
                        </a:spcAft>
                      </a:pPr>
                      <a:r>
                        <a:rPr lang="es-ES" sz="1000">
                          <a:effectLst/>
                        </a:rPr>
                        <a:t>0,5</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10490" algn="ctr">
                        <a:lnSpc>
                          <a:spcPct val="150000"/>
                        </a:lnSpc>
                        <a:spcAft>
                          <a:spcPts val="0"/>
                        </a:spcAft>
                      </a:pPr>
                      <a:r>
                        <a:rPr lang="es-ES" sz="1000">
                          <a:effectLst/>
                        </a:rPr>
                        <a:t>0,012</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35255" algn="ctr">
                        <a:lnSpc>
                          <a:spcPct val="150000"/>
                        </a:lnSpc>
                        <a:spcAft>
                          <a:spcPts val="0"/>
                        </a:spcAft>
                      </a:pPr>
                      <a:r>
                        <a:rPr lang="es-ES" sz="1000">
                          <a:effectLst/>
                        </a:rPr>
                        <a:t>0,6</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gridSpan="2">
                  <a:txBody>
                    <a:bodyPr/>
                    <a:lstStyle/>
                    <a:p>
                      <a:pPr indent="252095" algn="ctr">
                        <a:lnSpc>
                          <a:spcPct val="150000"/>
                        </a:lnSpc>
                        <a:spcAft>
                          <a:spcPts val="0"/>
                        </a:spcAft>
                      </a:pPr>
                      <a:r>
                        <a:rPr lang="es-ES" sz="1000" dirty="0">
                          <a:effectLst/>
                        </a:rPr>
                        <a:t> </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hMerge="1">
                  <a:txBody>
                    <a:bodyPr/>
                    <a:lstStyle/>
                    <a:p>
                      <a:endParaRPr lang="es-ES"/>
                    </a:p>
                  </a:txBody>
                  <a:tcPr/>
                </a:tc>
                <a:tc>
                  <a:txBody>
                    <a:bodyPr/>
                    <a:lstStyle/>
                    <a:p>
                      <a:pPr indent="252095" algn="ctr">
                        <a:lnSpc>
                          <a:spcPct val="150000"/>
                        </a:lnSpc>
                        <a:spcAft>
                          <a:spcPts val="0"/>
                        </a:spcAft>
                      </a:pPr>
                      <a:r>
                        <a:rPr lang="es-ES" sz="1000" dirty="0">
                          <a:effectLst/>
                        </a:rPr>
                        <a:t> </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252095" algn="ctr">
                        <a:lnSpc>
                          <a:spcPct val="150000"/>
                        </a:lnSpc>
                        <a:spcAft>
                          <a:spcPts val="0"/>
                        </a:spcAft>
                      </a:pPr>
                      <a:r>
                        <a:rPr lang="es-ES" sz="1000" dirty="0">
                          <a:effectLst/>
                        </a:rPr>
                        <a:t> </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r>
              <a:tr h="176030">
                <a:tc>
                  <a:txBody>
                    <a:bodyPr/>
                    <a:lstStyle/>
                    <a:p>
                      <a:pPr indent="252095" algn="ctr">
                        <a:lnSpc>
                          <a:spcPct val="150000"/>
                        </a:lnSpc>
                        <a:spcAft>
                          <a:spcPts val="0"/>
                        </a:spcAft>
                      </a:pPr>
                      <a:r>
                        <a:rPr lang="es-ES" sz="1200" dirty="0">
                          <a:effectLst/>
                        </a:rPr>
                        <a:t>Válvula solenoide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35890" algn="ctr">
                        <a:lnSpc>
                          <a:spcPct val="150000"/>
                        </a:lnSpc>
                        <a:spcAft>
                          <a:spcPts val="0"/>
                        </a:spcAft>
                      </a:pPr>
                      <a:r>
                        <a:rPr lang="es-ES" sz="1000">
                          <a:effectLst/>
                        </a:rPr>
                        <a:t>1</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78105" algn="ctr">
                        <a:lnSpc>
                          <a:spcPct val="150000"/>
                        </a:lnSpc>
                        <a:spcAft>
                          <a:spcPts val="0"/>
                        </a:spcAft>
                      </a:pPr>
                      <a:r>
                        <a:rPr lang="es-ES" sz="1000">
                          <a:effectLst/>
                        </a:rPr>
                        <a:t>24</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45085" algn="ctr">
                        <a:lnSpc>
                          <a:spcPct val="150000"/>
                        </a:lnSpc>
                        <a:spcAft>
                          <a:spcPts val="0"/>
                        </a:spcAft>
                      </a:pPr>
                      <a:r>
                        <a:rPr lang="es-ES" sz="1000">
                          <a:effectLst/>
                        </a:rPr>
                        <a:t>0,5</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10490" algn="ctr">
                        <a:lnSpc>
                          <a:spcPct val="150000"/>
                        </a:lnSpc>
                        <a:spcAft>
                          <a:spcPts val="0"/>
                        </a:spcAft>
                      </a:pPr>
                      <a:r>
                        <a:rPr lang="es-ES" sz="1000">
                          <a:effectLst/>
                        </a:rPr>
                        <a:t>0,012</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35255" algn="ctr">
                        <a:lnSpc>
                          <a:spcPct val="150000"/>
                        </a:lnSpc>
                        <a:spcAft>
                          <a:spcPts val="0"/>
                        </a:spcAft>
                      </a:pPr>
                      <a:r>
                        <a:rPr lang="es-ES" sz="1000">
                          <a:effectLst/>
                        </a:rPr>
                        <a:t>0,6</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gridSpan="2">
                  <a:txBody>
                    <a:bodyPr/>
                    <a:lstStyle/>
                    <a:p>
                      <a:pPr indent="252095" algn="ctr">
                        <a:lnSpc>
                          <a:spcPct val="150000"/>
                        </a:lnSpc>
                        <a:spcAft>
                          <a:spcPts val="0"/>
                        </a:spcAft>
                      </a:pPr>
                      <a:r>
                        <a:rPr lang="es-ES" sz="1000" dirty="0">
                          <a:effectLst/>
                        </a:rPr>
                        <a:t> </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hMerge="1">
                  <a:txBody>
                    <a:bodyPr/>
                    <a:lstStyle/>
                    <a:p>
                      <a:endParaRPr lang="es-ES"/>
                    </a:p>
                  </a:txBody>
                  <a:tcPr/>
                </a:tc>
                <a:tc>
                  <a:txBody>
                    <a:bodyPr/>
                    <a:lstStyle/>
                    <a:p>
                      <a:pPr indent="252095" algn="ctr">
                        <a:lnSpc>
                          <a:spcPct val="150000"/>
                        </a:lnSpc>
                        <a:spcAft>
                          <a:spcPts val="0"/>
                        </a:spcAft>
                      </a:pPr>
                      <a:r>
                        <a:rPr lang="es-ES" sz="1000" dirty="0">
                          <a:effectLst/>
                        </a:rPr>
                        <a:t> </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252095" algn="ctr">
                        <a:lnSpc>
                          <a:spcPct val="150000"/>
                        </a:lnSpc>
                        <a:spcAft>
                          <a:spcPts val="0"/>
                        </a:spcAft>
                      </a:pPr>
                      <a:r>
                        <a:rPr lang="es-ES" sz="1000" dirty="0">
                          <a:effectLst/>
                        </a:rPr>
                        <a:t> </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r>
              <a:tr h="176030">
                <a:tc>
                  <a:txBody>
                    <a:bodyPr/>
                    <a:lstStyle/>
                    <a:p>
                      <a:pPr indent="252095" algn="ctr">
                        <a:lnSpc>
                          <a:spcPct val="150000"/>
                        </a:lnSpc>
                        <a:spcAft>
                          <a:spcPts val="0"/>
                        </a:spcAft>
                      </a:pPr>
                      <a:r>
                        <a:rPr lang="es-ES" sz="1200" dirty="0">
                          <a:effectLst/>
                        </a:rPr>
                        <a:t>Sensor de nivel</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35890" algn="ctr">
                        <a:lnSpc>
                          <a:spcPct val="150000"/>
                        </a:lnSpc>
                        <a:spcAft>
                          <a:spcPts val="0"/>
                        </a:spcAft>
                      </a:pPr>
                      <a:r>
                        <a:rPr lang="es-ES" sz="1000">
                          <a:effectLst/>
                        </a:rPr>
                        <a:t>3</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78105" algn="ctr">
                        <a:lnSpc>
                          <a:spcPct val="150000"/>
                        </a:lnSpc>
                        <a:spcAft>
                          <a:spcPts val="0"/>
                        </a:spcAft>
                      </a:pPr>
                      <a:r>
                        <a:rPr lang="es-ES" sz="1000">
                          <a:effectLst/>
                        </a:rPr>
                        <a:t>24</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45085" algn="ctr">
                        <a:lnSpc>
                          <a:spcPct val="150000"/>
                        </a:lnSpc>
                        <a:spcAft>
                          <a:spcPts val="0"/>
                        </a:spcAft>
                      </a:pPr>
                      <a:r>
                        <a:rPr lang="es-ES" sz="1000">
                          <a:effectLst/>
                        </a:rPr>
                        <a:t>0,5</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10490" algn="ctr">
                        <a:lnSpc>
                          <a:spcPct val="150000"/>
                        </a:lnSpc>
                        <a:spcAft>
                          <a:spcPts val="0"/>
                        </a:spcAft>
                      </a:pPr>
                      <a:r>
                        <a:rPr lang="es-ES" sz="1000">
                          <a:effectLst/>
                        </a:rPr>
                        <a:t>0,036</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35255" algn="ctr">
                        <a:lnSpc>
                          <a:spcPct val="150000"/>
                        </a:lnSpc>
                        <a:spcAft>
                          <a:spcPts val="0"/>
                        </a:spcAft>
                      </a:pPr>
                      <a:r>
                        <a:rPr lang="es-ES" sz="1000">
                          <a:effectLst/>
                        </a:rPr>
                        <a:t>0,6</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gridSpan="2">
                  <a:txBody>
                    <a:bodyPr/>
                    <a:lstStyle/>
                    <a:p>
                      <a:pPr indent="252095" algn="ctr">
                        <a:lnSpc>
                          <a:spcPct val="150000"/>
                        </a:lnSpc>
                        <a:spcAft>
                          <a:spcPts val="0"/>
                        </a:spcAft>
                      </a:pPr>
                      <a:r>
                        <a:rPr lang="es-ES" sz="1000" dirty="0">
                          <a:effectLst/>
                        </a:rPr>
                        <a:t> </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hMerge="1">
                  <a:txBody>
                    <a:bodyPr/>
                    <a:lstStyle/>
                    <a:p>
                      <a:endParaRPr lang="es-ES"/>
                    </a:p>
                  </a:txBody>
                  <a:tcPr/>
                </a:tc>
                <a:tc>
                  <a:txBody>
                    <a:bodyPr/>
                    <a:lstStyle/>
                    <a:p>
                      <a:pPr indent="252095" algn="ctr">
                        <a:lnSpc>
                          <a:spcPct val="150000"/>
                        </a:lnSpc>
                        <a:spcAft>
                          <a:spcPts val="0"/>
                        </a:spcAft>
                      </a:pPr>
                      <a:r>
                        <a:rPr lang="es-ES" sz="1000" dirty="0">
                          <a:effectLst/>
                        </a:rPr>
                        <a:t> </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252095" algn="ctr">
                        <a:lnSpc>
                          <a:spcPct val="150000"/>
                        </a:lnSpc>
                        <a:spcAft>
                          <a:spcPts val="0"/>
                        </a:spcAft>
                      </a:pPr>
                      <a:r>
                        <a:rPr lang="es-ES" sz="1000" dirty="0">
                          <a:effectLst/>
                        </a:rPr>
                        <a:t> </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r>
              <a:tr h="176030">
                <a:tc>
                  <a:txBody>
                    <a:bodyPr/>
                    <a:lstStyle/>
                    <a:p>
                      <a:pPr indent="252095" algn="ctr">
                        <a:lnSpc>
                          <a:spcPct val="150000"/>
                        </a:lnSpc>
                        <a:spcAft>
                          <a:spcPts val="0"/>
                        </a:spcAft>
                      </a:pPr>
                      <a:r>
                        <a:rPr lang="es-ES" sz="1200" dirty="0">
                          <a:effectLst/>
                        </a:rPr>
                        <a:t>Sensor de pH</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35890" algn="ctr">
                        <a:lnSpc>
                          <a:spcPct val="150000"/>
                        </a:lnSpc>
                        <a:spcAft>
                          <a:spcPts val="0"/>
                        </a:spcAft>
                      </a:pPr>
                      <a:r>
                        <a:rPr lang="es-ES" sz="1000">
                          <a:effectLst/>
                        </a:rPr>
                        <a:t>1</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78105" algn="ctr">
                        <a:lnSpc>
                          <a:spcPct val="150000"/>
                        </a:lnSpc>
                        <a:spcAft>
                          <a:spcPts val="0"/>
                        </a:spcAft>
                      </a:pPr>
                      <a:r>
                        <a:rPr lang="es-ES" sz="1000">
                          <a:effectLst/>
                        </a:rPr>
                        <a:t>5</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45085" algn="ctr">
                        <a:lnSpc>
                          <a:spcPct val="150000"/>
                        </a:lnSpc>
                        <a:spcAft>
                          <a:spcPts val="0"/>
                        </a:spcAft>
                      </a:pPr>
                      <a:r>
                        <a:rPr lang="es-ES" sz="1000">
                          <a:effectLst/>
                        </a:rPr>
                        <a:t>0,2</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10490" algn="ctr">
                        <a:lnSpc>
                          <a:spcPct val="150000"/>
                        </a:lnSpc>
                        <a:spcAft>
                          <a:spcPts val="0"/>
                        </a:spcAft>
                      </a:pPr>
                      <a:r>
                        <a:rPr lang="es-ES" sz="1000">
                          <a:effectLst/>
                        </a:rPr>
                        <a:t>0,001</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35255" algn="ctr">
                        <a:lnSpc>
                          <a:spcPct val="150000"/>
                        </a:lnSpc>
                        <a:spcAft>
                          <a:spcPts val="0"/>
                        </a:spcAft>
                      </a:pPr>
                      <a:r>
                        <a:rPr lang="es-ES" sz="1000">
                          <a:effectLst/>
                        </a:rPr>
                        <a:t>0,2</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gridSpan="2">
                  <a:txBody>
                    <a:bodyPr/>
                    <a:lstStyle/>
                    <a:p>
                      <a:pPr indent="252095" algn="ctr">
                        <a:lnSpc>
                          <a:spcPct val="150000"/>
                        </a:lnSpc>
                        <a:spcAft>
                          <a:spcPts val="0"/>
                        </a:spcAft>
                      </a:pPr>
                      <a:r>
                        <a:rPr lang="es-ES" sz="1000" dirty="0">
                          <a:effectLst/>
                        </a:rPr>
                        <a:t> </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hMerge="1">
                  <a:txBody>
                    <a:bodyPr/>
                    <a:lstStyle/>
                    <a:p>
                      <a:endParaRPr lang="es-ES"/>
                    </a:p>
                  </a:txBody>
                  <a:tcPr/>
                </a:tc>
                <a:tc>
                  <a:txBody>
                    <a:bodyPr/>
                    <a:lstStyle/>
                    <a:p>
                      <a:pPr indent="252095" algn="ctr">
                        <a:lnSpc>
                          <a:spcPct val="150000"/>
                        </a:lnSpc>
                        <a:spcAft>
                          <a:spcPts val="0"/>
                        </a:spcAft>
                      </a:pPr>
                      <a:r>
                        <a:rPr lang="es-ES" sz="1000" dirty="0">
                          <a:effectLst/>
                        </a:rPr>
                        <a:t> </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252095" algn="ctr">
                        <a:lnSpc>
                          <a:spcPct val="150000"/>
                        </a:lnSpc>
                        <a:spcAft>
                          <a:spcPts val="0"/>
                        </a:spcAft>
                      </a:pPr>
                      <a:r>
                        <a:rPr lang="es-ES" sz="1000" dirty="0">
                          <a:effectLst/>
                        </a:rPr>
                        <a:t> </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r>
              <a:tr h="176030">
                <a:tc>
                  <a:txBody>
                    <a:bodyPr/>
                    <a:lstStyle/>
                    <a:p>
                      <a:pPr indent="252095" algn="ctr">
                        <a:lnSpc>
                          <a:spcPct val="150000"/>
                        </a:lnSpc>
                        <a:spcAft>
                          <a:spcPts val="0"/>
                        </a:spcAft>
                      </a:pPr>
                      <a:r>
                        <a:rPr lang="es-ES" sz="1200" dirty="0">
                          <a:effectLst/>
                        </a:rPr>
                        <a:t>Sensor de DQO</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35890" algn="ctr">
                        <a:lnSpc>
                          <a:spcPct val="150000"/>
                        </a:lnSpc>
                        <a:spcAft>
                          <a:spcPts val="0"/>
                        </a:spcAft>
                      </a:pPr>
                      <a:r>
                        <a:rPr lang="es-ES" sz="1000">
                          <a:effectLst/>
                        </a:rPr>
                        <a:t>1</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78105" algn="ctr">
                        <a:lnSpc>
                          <a:spcPct val="150000"/>
                        </a:lnSpc>
                        <a:spcAft>
                          <a:spcPts val="0"/>
                        </a:spcAft>
                      </a:pPr>
                      <a:r>
                        <a:rPr lang="es-ES" sz="1000">
                          <a:effectLst/>
                        </a:rPr>
                        <a:t>24</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45085" algn="ctr">
                        <a:lnSpc>
                          <a:spcPct val="150000"/>
                        </a:lnSpc>
                        <a:spcAft>
                          <a:spcPts val="0"/>
                        </a:spcAft>
                      </a:pPr>
                      <a:r>
                        <a:rPr lang="es-ES" sz="1000">
                          <a:effectLst/>
                        </a:rPr>
                        <a:t>0,5</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10490" algn="ctr">
                        <a:lnSpc>
                          <a:spcPct val="150000"/>
                        </a:lnSpc>
                        <a:spcAft>
                          <a:spcPts val="0"/>
                        </a:spcAft>
                      </a:pPr>
                      <a:r>
                        <a:rPr lang="es-ES" sz="1000">
                          <a:effectLst/>
                        </a:rPr>
                        <a:t>0,012</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35255" algn="ctr">
                        <a:lnSpc>
                          <a:spcPct val="150000"/>
                        </a:lnSpc>
                        <a:spcAft>
                          <a:spcPts val="0"/>
                        </a:spcAft>
                      </a:pPr>
                      <a:r>
                        <a:rPr lang="es-ES" sz="1000">
                          <a:effectLst/>
                        </a:rPr>
                        <a:t>0,6</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gridSpan="2">
                  <a:txBody>
                    <a:bodyPr/>
                    <a:lstStyle/>
                    <a:p>
                      <a:pPr indent="252095" algn="ctr">
                        <a:lnSpc>
                          <a:spcPct val="150000"/>
                        </a:lnSpc>
                        <a:spcAft>
                          <a:spcPts val="0"/>
                        </a:spcAft>
                      </a:pPr>
                      <a:r>
                        <a:rPr lang="es-ES" sz="1000" dirty="0">
                          <a:effectLst/>
                        </a:rPr>
                        <a:t> </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hMerge="1">
                  <a:txBody>
                    <a:bodyPr/>
                    <a:lstStyle/>
                    <a:p>
                      <a:endParaRPr lang="es-ES"/>
                    </a:p>
                  </a:txBody>
                  <a:tcPr/>
                </a:tc>
                <a:tc>
                  <a:txBody>
                    <a:bodyPr/>
                    <a:lstStyle/>
                    <a:p>
                      <a:pPr indent="252095" algn="ctr">
                        <a:lnSpc>
                          <a:spcPct val="150000"/>
                        </a:lnSpc>
                        <a:spcAft>
                          <a:spcPts val="0"/>
                        </a:spcAft>
                      </a:pPr>
                      <a:r>
                        <a:rPr lang="es-ES" sz="1000" dirty="0">
                          <a:effectLst/>
                        </a:rPr>
                        <a:t> </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252095" algn="ctr">
                        <a:lnSpc>
                          <a:spcPct val="150000"/>
                        </a:lnSpc>
                        <a:spcAft>
                          <a:spcPts val="0"/>
                        </a:spcAft>
                      </a:pPr>
                      <a:r>
                        <a:rPr lang="es-ES" sz="1000" dirty="0">
                          <a:effectLst/>
                        </a:rPr>
                        <a:t> </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r>
              <a:tr h="176030">
                <a:tc>
                  <a:txBody>
                    <a:bodyPr/>
                    <a:lstStyle/>
                    <a:p>
                      <a:pPr indent="252095" algn="ctr">
                        <a:lnSpc>
                          <a:spcPct val="150000"/>
                        </a:lnSpc>
                        <a:spcAft>
                          <a:spcPts val="0"/>
                        </a:spcAft>
                      </a:pPr>
                      <a:r>
                        <a:rPr lang="es-ES" sz="1200" dirty="0">
                          <a:effectLst/>
                        </a:rPr>
                        <a:t>Luz piloto</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35890" algn="ctr">
                        <a:lnSpc>
                          <a:spcPct val="150000"/>
                        </a:lnSpc>
                        <a:spcAft>
                          <a:spcPts val="0"/>
                        </a:spcAft>
                      </a:pPr>
                      <a:r>
                        <a:rPr lang="es-ES" sz="1000">
                          <a:effectLst/>
                        </a:rPr>
                        <a:t>12</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78105" algn="ctr">
                        <a:lnSpc>
                          <a:spcPct val="150000"/>
                        </a:lnSpc>
                        <a:spcAft>
                          <a:spcPts val="0"/>
                        </a:spcAft>
                      </a:pPr>
                      <a:r>
                        <a:rPr lang="es-ES" sz="1000">
                          <a:effectLst/>
                        </a:rPr>
                        <a:t>24</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45085" algn="ctr">
                        <a:lnSpc>
                          <a:spcPct val="150000"/>
                        </a:lnSpc>
                        <a:spcAft>
                          <a:spcPts val="0"/>
                        </a:spcAft>
                      </a:pPr>
                      <a:r>
                        <a:rPr lang="es-ES" sz="1000">
                          <a:effectLst/>
                        </a:rPr>
                        <a:t>0,25</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10490" algn="ctr">
                        <a:lnSpc>
                          <a:spcPct val="150000"/>
                        </a:lnSpc>
                        <a:spcAft>
                          <a:spcPts val="0"/>
                        </a:spcAft>
                      </a:pPr>
                      <a:r>
                        <a:rPr lang="es-ES" sz="1000">
                          <a:effectLst/>
                        </a:rPr>
                        <a:t>0,072</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35255" algn="ctr">
                        <a:lnSpc>
                          <a:spcPct val="150000"/>
                        </a:lnSpc>
                        <a:spcAft>
                          <a:spcPts val="0"/>
                        </a:spcAft>
                      </a:pPr>
                      <a:r>
                        <a:rPr lang="es-ES" sz="1000">
                          <a:effectLst/>
                        </a:rPr>
                        <a:t>0,3</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gridSpan="2">
                  <a:txBody>
                    <a:bodyPr/>
                    <a:lstStyle/>
                    <a:p>
                      <a:pPr indent="252095" algn="ctr">
                        <a:lnSpc>
                          <a:spcPct val="150000"/>
                        </a:lnSpc>
                        <a:spcAft>
                          <a:spcPts val="0"/>
                        </a:spcAft>
                      </a:pPr>
                      <a:r>
                        <a:rPr lang="es-ES" sz="1000" dirty="0">
                          <a:effectLst/>
                        </a:rPr>
                        <a:t> </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hMerge="1">
                  <a:txBody>
                    <a:bodyPr/>
                    <a:lstStyle/>
                    <a:p>
                      <a:endParaRPr lang="es-ES"/>
                    </a:p>
                  </a:txBody>
                  <a:tcPr/>
                </a:tc>
                <a:tc>
                  <a:txBody>
                    <a:bodyPr/>
                    <a:lstStyle/>
                    <a:p>
                      <a:pPr indent="252095" algn="ctr">
                        <a:lnSpc>
                          <a:spcPct val="150000"/>
                        </a:lnSpc>
                        <a:spcAft>
                          <a:spcPts val="0"/>
                        </a:spcAft>
                      </a:pPr>
                      <a:r>
                        <a:rPr lang="es-ES" sz="1000" dirty="0">
                          <a:effectLst/>
                        </a:rPr>
                        <a:t> </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252095" algn="ctr">
                        <a:lnSpc>
                          <a:spcPct val="150000"/>
                        </a:lnSpc>
                        <a:spcAft>
                          <a:spcPts val="0"/>
                        </a:spcAft>
                      </a:pPr>
                      <a:r>
                        <a:rPr lang="es-ES" sz="1000" dirty="0">
                          <a:effectLst/>
                        </a:rPr>
                        <a:t> </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r>
              <a:tr h="176030">
                <a:tc>
                  <a:txBody>
                    <a:bodyPr/>
                    <a:lstStyle/>
                    <a:p>
                      <a:pPr indent="252095" algn="ctr">
                        <a:lnSpc>
                          <a:spcPct val="150000"/>
                        </a:lnSpc>
                        <a:spcAft>
                          <a:spcPts val="0"/>
                        </a:spcAft>
                      </a:pPr>
                      <a:r>
                        <a:rPr lang="es-ES" sz="1200" dirty="0">
                          <a:effectLst/>
                        </a:rPr>
                        <a:t>Pulsador / selector</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35890" algn="ctr">
                        <a:lnSpc>
                          <a:spcPct val="150000"/>
                        </a:lnSpc>
                        <a:spcAft>
                          <a:spcPts val="0"/>
                        </a:spcAft>
                      </a:pPr>
                      <a:r>
                        <a:rPr lang="es-ES" sz="1000">
                          <a:effectLst/>
                        </a:rPr>
                        <a:t>8</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78105" algn="ctr">
                        <a:lnSpc>
                          <a:spcPct val="150000"/>
                        </a:lnSpc>
                        <a:spcAft>
                          <a:spcPts val="0"/>
                        </a:spcAft>
                      </a:pPr>
                      <a:r>
                        <a:rPr lang="es-ES" sz="1000">
                          <a:effectLst/>
                        </a:rPr>
                        <a:t>24</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45085" algn="ctr">
                        <a:lnSpc>
                          <a:spcPct val="150000"/>
                        </a:lnSpc>
                        <a:spcAft>
                          <a:spcPts val="0"/>
                        </a:spcAft>
                      </a:pPr>
                      <a:r>
                        <a:rPr lang="es-ES" sz="1000">
                          <a:effectLst/>
                        </a:rPr>
                        <a:t>0,25</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10490" algn="ctr">
                        <a:lnSpc>
                          <a:spcPct val="150000"/>
                        </a:lnSpc>
                        <a:spcAft>
                          <a:spcPts val="0"/>
                        </a:spcAft>
                      </a:pPr>
                      <a:r>
                        <a:rPr lang="es-ES" sz="1000">
                          <a:effectLst/>
                        </a:rPr>
                        <a:t>0,048</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35255" algn="ctr">
                        <a:lnSpc>
                          <a:spcPct val="150000"/>
                        </a:lnSpc>
                        <a:spcAft>
                          <a:spcPts val="0"/>
                        </a:spcAft>
                      </a:pPr>
                      <a:r>
                        <a:rPr lang="es-ES" sz="1000">
                          <a:effectLst/>
                        </a:rPr>
                        <a:t>0,3</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gridSpan="2">
                  <a:txBody>
                    <a:bodyPr/>
                    <a:lstStyle/>
                    <a:p>
                      <a:pPr indent="252095" algn="ctr">
                        <a:lnSpc>
                          <a:spcPct val="150000"/>
                        </a:lnSpc>
                        <a:spcAft>
                          <a:spcPts val="0"/>
                        </a:spcAft>
                      </a:pPr>
                      <a:r>
                        <a:rPr lang="es-ES" sz="1000">
                          <a:effectLst/>
                        </a:rPr>
                        <a:t> </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hMerge="1">
                  <a:txBody>
                    <a:bodyPr/>
                    <a:lstStyle/>
                    <a:p>
                      <a:endParaRPr lang="es-ES"/>
                    </a:p>
                  </a:txBody>
                  <a:tcPr/>
                </a:tc>
                <a:tc>
                  <a:txBody>
                    <a:bodyPr/>
                    <a:lstStyle/>
                    <a:p>
                      <a:pPr indent="252095" algn="ctr">
                        <a:lnSpc>
                          <a:spcPct val="150000"/>
                        </a:lnSpc>
                        <a:spcAft>
                          <a:spcPts val="0"/>
                        </a:spcAft>
                      </a:pPr>
                      <a:r>
                        <a:rPr lang="es-ES" sz="1000" dirty="0">
                          <a:effectLst/>
                        </a:rPr>
                        <a:t> </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252095" algn="ctr">
                        <a:lnSpc>
                          <a:spcPct val="150000"/>
                        </a:lnSpc>
                        <a:spcAft>
                          <a:spcPts val="0"/>
                        </a:spcAft>
                      </a:pPr>
                      <a:r>
                        <a:rPr lang="es-ES" sz="1000" dirty="0">
                          <a:effectLst/>
                        </a:rPr>
                        <a:t> </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r>
              <a:tr h="359405">
                <a:tc>
                  <a:txBody>
                    <a:bodyPr/>
                    <a:lstStyle/>
                    <a:p>
                      <a:pPr indent="252095" algn="ctr">
                        <a:lnSpc>
                          <a:spcPct val="150000"/>
                        </a:lnSpc>
                        <a:spcAft>
                          <a:spcPts val="0"/>
                        </a:spcAft>
                      </a:pPr>
                      <a:r>
                        <a:rPr lang="es-ES" sz="1200" dirty="0" err="1">
                          <a:effectLst/>
                        </a:rPr>
                        <a:t>Contactor</a:t>
                      </a:r>
                      <a:r>
                        <a:rPr lang="es-ES" sz="1200" dirty="0">
                          <a:effectLst/>
                        </a:rPr>
                        <a:t> Bobina</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35890" algn="ctr">
                        <a:lnSpc>
                          <a:spcPct val="150000"/>
                        </a:lnSpc>
                        <a:spcAft>
                          <a:spcPts val="0"/>
                        </a:spcAft>
                      </a:pPr>
                      <a:r>
                        <a:rPr lang="es-ES" sz="1000">
                          <a:effectLst/>
                        </a:rPr>
                        <a:t>3</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78105" algn="ctr">
                        <a:lnSpc>
                          <a:spcPct val="150000"/>
                        </a:lnSpc>
                        <a:spcAft>
                          <a:spcPts val="0"/>
                        </a:spcAft>
                      </a:pPr>
                      <a:r>
                        <a:rPr lang="es-ES" sz="1000">
                          <a:effectLst/>
                        </a:rPr>
                        <a:t>24</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45085" algn="ctr">
                        <a:lnSpc>
                          <a:spcPct val="150000"/>
                        </a:lnSpc>
                        <a:spcAft>
                          <a:spcPts val="0"/>
                        </a:spcAft>
                      </a:pPr>
                      <a:r>
                        <a:rPr lang="es-ES" sz="1000">
                          <a:effectLst/>
                        </a:rPr>
                        <a:t>1</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10490" algn="ctr">
                        <a:lnSpc>
                          <a:spcPct val="150000"/>
                        </a:lnSpc>
                        <a:spcAft>
                          <a:spcPts val="0"/>
                        </a:spcAft>
                      </a:pPr>
                      <a:r>
                        <a:rPr lang="es-ES" sz="1000">
                          <a:effectLst/>
                        </a:rPr>
                        <a:t>0,072</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135255" algn="ctr">
                        <a:lnSpc>
                          <a:spcPct val="150000"/>
                        </a:lnSpc>
                        <a:spcAft>
                          <a:spcPts val="0"/>
                        </a:spcAft>
                      </a:pPr>
                      <a:r>
                        <a:rPr lang="es-ES" sz="1000">
                          <a:effectLst/>
                        </a:rPr>
                        <a:t>1,2</a:t>
                      </a:r>
                      <a:endParaRPr lang="es-E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gridSpan="2">
                  <a:txBody>
                    <a:bodyPr/>
                    <a:lstStyle/>
                    <a:p>
                      <a:pPr indent="252095" algn="ctr">
                        <a:lnSpc>
                          <a:spcPct val="150000"/>
                        </a:lnSpc>
                        <a:spcAft>
                          <a:spcPts val="0"/>
                        </a:spcAft>
                      </a:pPr>
                      <a:r>
                        <a:rPr lang="es-ES" sz="1000" dirty="0" err="1">
                          <a:effectLst/>
                        </a:rPr>
                        <a:t>Contactor</a:t>
                      </a:r>
                      <a:r>
                        <a:rPr lang="es-ES" sz="1000" dirty="0">
                          <a:effectLst/>
                        </a:rPr>
                        <a:t> para bomba</a:t>
                      </a:r>
                      <a:br>
                        <a:rPr lang="es-ES" sz="1000" dirty="0">
                          <a:effectLst/>
                        </a:rPr>
                      </a:br>
                      <a:r>
                        <a:rPr lang="es-ES" sz="1000" dirty="0">
                          <a:effectLst/>
                        </a:rPr>
                        <a:t> de 1,5 HP, 120 VAC </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hMerge="1">
                  <a:txBody>
                    <a:bodyPr/>
                    <a:lstStyle/>
                    <a:p>
                      <a:endParaRPr lang="es-ES"/>
                    </a:p>
                  </a:txBody>
                  <a:tcPr/>
                </a:tc>
                <a:tc>
                  <a:txBody>
                    <a:bodyPr/>
                    <a:lstStyle/>
                    <a:p>
                      <a:pPr indent="252095" algn="ctr">
                        <a:lnSpc>
                          <a:spcPct val="150000"/>
                        </a:lnSpc>
                        <a:spcAft>
                          <a:spcPts val="0"/>
                        </a:spcAft>
                      </a:pPr>
                      <a:r>
                        <a:rPr lang="es-ES" sz="1000" dirty="0" smtClean="0">
                          <a:effectLst/>
                        </a:rPr>
                        <a:t>Allen</a:t>
                      </a:r>
                    </a:p>
                    <a:p>
                      <a:pPr indent="252095" algn="ctr">
                        <a:lnSpc>
                          <a:spcPct val="150000"/>
                        </a:lnSpc>
                        <a:spcAft>
                          <a:spcPts val="0"/>
                        </a:spcAft>
                      </a:pPr>
                      <a:r>
                        <a:rPr lang="es-ES" sz="1000" dirty="0" smtClean="0">
                          <a:effectLst/>
                        </a:rPr>
                        <a:t> </a:t>
                      </a:r>
                      <a:r>
                        <a:rPr lang="es-ES" sz="1000" dirty="0">
                          <a:effectLst/>
                        </a:rPr>
                        <a:t>Bradley</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c>
                  <a:txBody>
                    <a:bodyPr/>
                    <a:lstStyle/>
                    <a:p>
                      <a:pPr indent="252095" algn="ctr">
                        <a:lnSpc>
                          <a:spcPct val="150000"/>
                        </a:lnSpc>
                        <a:spcAft>
                          <a:spcPts val="0"/>
                        </a:spcAft>
                      </a:pPr>
                      <a:r>
                        <a:rPr lang="es-ES" sz="1000" dirty="0">
                          <a:effectLst/>
                        </a:rPr>
                        <a:t>100-C43</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ctr"/>
                </a:tc>
              </a:tr>
              <a:tr h="274373">
                <a:tc>
                  <a:txBody>
                    <a:bodyPr/>
                    <a:lstStyle/>
                    <a:p>
                      <a:pPr indent="252095" algn="ctr">
                        <a:lnSpc>
                          <a:spcPct val="150000"/>
                        </a:lnSpc>
                        <a:spcAft>
                          <a:spcPts val="0"/>
                        </a:spcAft>
                      </a:pPr>
                      <a:r>
                        <a:rPr lang="es-ES" sz="1200" dirty="0" smtClean="0">
                          <a:effectLst/>
                        </a:rPr>
                        <a:t>Corriente </a:t>
                      </a:r>
                      <a:r>
                        <a:rPr lang="es-ES" sz="1200" dirty="0">
                          <a:effectLst/>
                        </a:rPr>
                        <a:t>Total</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tc>
                <a:tc>
                  <a:txBody>
                    <a:bodyPr/>
                    <a:lstStyle/>
                    <a:p>
                      <a:pPr indent="252095" algn="ctr">
                        <a:lnSpc>
                          <a:spcPct val="150000"/>
                        </a:lnSpc>
                        <a:spcAft>
                          <a:spcPts val="0"/>
                        </a:spcAft>
                      </a:pPr>
                      <a:r>
                        <a:rPr lang="es-ES" sz="1000" dirty="0">
                          <a:effectLst/>
                        </a:rPr>
                        <a:t>30,04</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51" marR="33051" marT="0" marB="0" anchor="b"/>
                </a:tc>
                <a:tc>
                  <a:txBody>
                    <a:bodyPr/>
                    <a:lstStyle/>
                    <a:p>
                      <a:pPr algn="ctr"/>
                      <a:endParaRPr lang="es-ES" sz="1000" dirty="0"/>
                    </a:p>
                  </a:txBody>
                  <a:tcPr marL="33051" marR="33051" marT="0" marB="0" anchor="b"/>
                </a:tc>
                <a:tc>
                  <a:txBody>
                    <a:bodyPr/>
                    <a:lstStyle/>
                    <a:p>
                      <a:pPr algn="ctr"/>
                      <a:endParaRPr lang="es-ES" sz="1000" dirty="0"/>
                    </a:p>
                  </a:txBody>
                  <a:tcPr marL="33051" marR="33051" marT="0" marB="0" anchor="b"/>
                </a:tc>
                <a:tc>
                  <a:txBody>
                    <a:bodyPr/>
                    <a:lstStyle/>
                    <a:p>
                      <a:pPr algn="ctr"/>
                      <a:endParaRPr lang="es-ES" sz="1000" dirty="0"/>
                    </a:p>
                  </a:txBody>
                  <a:tcPr marL="33051" marR="33051" marT="0" marB="0" anchor="b"/>
                </a:tc>
                <a:tc>
                  <a:txBody>
                    <a:bodyPr/>
                    <a:lstStyle/>
                    <a:p>
                      <a:pPr algn="ctr">
                        <a:lnSpc>
                          <a:spcPct val="107000"/>
                        </a:lnSpc>
                      </a:pPr>
                      <a:endParaRPr lang="es-ES" sz="1000">
                        <a:effectLst/>
                        <a:latin typeface="Calibri" panose="020F0502020204030204" pitchFamily="34" charset="0"/>
                      </a:endParaRPr>
                    </a:p>
                  </a:txBody>
                  <a:tcPr marL="33051" marR="33051" marT="0" marB="0" anchor="b"/>
                </a:tc>
                <a:tc>
                  <a:txBody>
                    <a:bodyPr/>
                    <a:lstStyle/>
                    <a:p>
                      <a:pPr algn="ctr">
                        <a:lnSpc>
                          <a:spcPct val="107000"/>
                        </a:lnSpc>
                      </a:pPr>
                      <a:endParaRPr lang="es-ES" sz="1000">
                        <a:effectLst/>
                        <a:latin typeface="Calibri" panose="020F0502020204030204" pitchFamily="34" charset="0"/>
                      </a:endParaRPr>
                    </a:p>
                  </a:txBody>
                  <a:tcPr marL="33051" marR="33051" marT="0" marB="0" anchor="b"/>
                </a:tc>
                <a:tc gridSpan="3">
                  <a:txBody>
                    <a:bodyPr/>
                    <a:lstStyle/>
                    <a:p>
                      <a:pPr indent="252095" algn="ctr">
                        <a:lnSpc>
                          <a:spcPct val="200000"/>
                        </a:lnSpc>
                        <a:spcAft>
                          <a:spcPts val="0"/>
                        </a:spcAft>
                      </a:pPr>
                      <a:r>
                        <a:rPr lang="es-ES" sz="1000" dirty="0">
                          <a:effectLst/>
                        </a:rPr>
                        <a:t> </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S"/>
                    </a:p>
                  </a:txBody>
                  <a:tcPr/>
                </a:tc>
                <a:tc hMerge="1">
                  <a:txBody>
                    <a:bodyPr/>
                    <a:lstStyle/>
                    <a:p>
                      <a:endParaRPr lang="es-ES"/>
                    </a:p>
                  </a:txBody>
                  <a:tcPr/>
                </a:tc>
              </a:tr>
            </a:tbl>
          </a:graphicData>
        </a:graphic>
      </p:graphicFrame>
    </p:spTree>
    <p:extLst>
      <p:ext uri="{BB962C8B-B14F-4D97-AF65-F5344CB8AC3E}">
        <p14:creationId xmlns:p14="http://schemas.microsoft.com/office/powerpoint/2010/main" val="146999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524001" y="620688"/>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3718719" y="382123"/>
            <a:ext cx="5693295" cy="625989"/>
          </a:xfrm>
          <a:prstGeom prst="rect">
            <a:avLst/>
          </a:prstGeom>
        </p:spPr>
        <p:txBody>
          <a:bodyPr vert="horz" lIns="91440" tIns="45720" rIns="91440" bIns="45720" rtlCol="0" anchor="ctr">
            <a:normAutofit fontScale="92500" lnSpcReduction="10000"/>
          </a:bodyPr>
          <a:lstStyle/>
          <a:p>
            <a:r>
              <a:rPr lang="es-ES" sz="2000" b="1" dirty="0" smtClean="0"/>
              <a:t>SISTEMA ELÉCTRICO DE LA PLANTA DE TRATAMIENTO DE AGUAS RESIDUALES.</a:t>
            </a:r>
            <a:endParaRPr lang="es-ES" sz="2800" b="1" dirty="0"/>
          </a:p>
        </p:txBody>
      </p:sp>
      <p:graphicFrame>
        <p:nvGraphicFramePr>
          <p:cNvPr id="7" name="Marcador de contenido 13"/>
          <p:cNvGraphicFramePr>
            <a:graphicFrameLocks noGrp="1"/>
          </p:cNvGraphicFramePr>
          <p:nvPr>
            <p:ph sz="half" idx="4294967295"/>
            <p:extLst/>
          </p:nvPr>
        </p:nvGraphicFramePr>
        <p:xfrm>
          <a:off x="4427620" y="1184135"/>
          <a:ext cx="9176084" cy="50110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Imagen 11" descr="http://epub1.rockwellautomation.com/images/web-proof-large/GL/34248.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21360" y="1008112"/>
            <a:ext cx="1403985" cy="2218055"/>
          </a:xfrm>
          <a:prstGeom prst="rect">
            <a:avLst/>
          </a:prstGeom>
          <a:noFill/>
          <a:ln>
            <a:noFill/>
          </a:ln>
        </p:spPr>
      </p:pic>
      <p:pic>
        <p:nvPicPr>
          <p:cNvPr id="14" name="Imagen 13" descr="C:\Users\STALIN\Desktop\tablero.jpg"/>
          <p:cNvPicPr/>
          <p:nvPr/>
        </p:nvPicPr>
        <p:blipFill rotWithShape="1">
          <a:blip r:embed="rId11">
            <a:extLst>
              <a:ext uri="{28A0092B-C50C-407E-A947-70E740481C1C}">
                <a14:useLocalDpi xmlns:a14="http://schemas.microsoft.com/office/drawing/2010/main" val="0"/>
              </a:ext>
            </a:extLst>
          </a:blip>
          <a:srcRect l="15086" t="3650" r="13220" b="5822"/>
          <a:stretch/>
        </p:blipFill>
        <p:spPr bwMode="auto">
          <a:xfrm>
            <a:off x="2259110" y="3613591"/>
            <a:ext cx="3239770" cy="27273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524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524001" y="620688"/>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3718719" y="382123"/>
            <a:ext cx="5693295" cy="625989"/>
          </a:xfrm>
          <a:prstGeom prst="rect">
            <a:avLst/>
          </a:prstGeom>
        </p:spPr>
        <p:txBody>
          <a:bodyPr vert="horz" lIns="91440" tIns="45720" rIns="91440" bIns="45720" rtlCol="0" anchor="ctr">
            <a:normAutofit/>
          </a:bodyPr>
          <a:lstStyle/>
          <a:p>
            <a:r>
              <a:rPr lang="es-ES" sz="2000" b="1" dirty="0" smtClean="0"/>
              <a:t>DIMENSIONAMIENTO DE CABLES </a:t>
            </a:r>
            <a:endParaRPr lang="es-ES" sz="2000" dirty="0"/>
          </a:p>
        </p:txBody>
      </p:sp>
      <p:graphicFrame>
        <p:nvGraphicFramePr>
          <p:cNvPr id="3" name="Tabla 2"/>
          <p:cNvGraphicFramePr>
            <a:graphicFrameLocks noGrp="1"/>
          </p:cNvGraphicFramePr>
          <p:nvPr>
            <p:extLst>
              <p:ext uri="{D42A27DB-BD31-4B8C-83A1-F6EECF244321}">
                <p14:modId xmlns:p14="http://schemas.microsoft.com/office/powerpoint/2010/main" val="3151361568"/>
              </p:ext>
            </p:extLst>
          </p:nvPr>
        </p:nvGraphicFramePr>
        <p:xfrm>
          <a:off x="3138223" y="1831715"/>
          <a:ext cx="7304197" cy="3840480"/>
        </p:xfrm>
        <a:graphic>
          <a:graphicData uri="http://schemas.openxmlformats.org/drawingml/2006/table">
            <a:tbl>
              <a:tblPr firstRow="1" firstCol="1" bandRow="1">
                <a:tableStyleId>{68D230F3-CF80-4859-8CE7-A43EE81993B5}</a:tableStyleId>
              </a:tblPr>
              <a:tblGrid>
                <a:gridCol w="2298269"/>
                <a:gridCol w="1824022"/>
                <a:gridCol w="1256549"/>
                <a:gridCol w="1925357"/>
              </a:tblGrid>
              <a:tr h="231176">
                <a:tc>
                  <a:txBody>
                    <a:bodyPr/>
                    <a:lstStyle/>
                    <a:p>
                      <a:pPr indent="252095" algn="just">
                        <a:lnSpc>
                          <a:spcPct val="200000"/>
                        </a:lnSpc>
                        <a:spcAft>
                          <a:spcPts val="0"/>
                        </a:spcAft>
                      </a:pPr>
                      <a:r>
                        <a:rPr lang="es-ES" sz="1800" dirty="0">
                          <a:effectLst/>
                        </a:rPr>
                        <a:t>Conexión/Red</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52095" algn="ctr">
                        <a:lnSpc>
                          <a:spcPct val="200000"/>
                        </a:lnSpc>
                        <a:spcAft>
                          <a:spcPts val="0"/>
                        </a:spcAft>
                      </a:pPr>
                      <a:r>
                        <a:rPr lang="es-ES" sz="1800" dirty="0">
                          <a:effectLst/>
                        </a:rPr>
                        <a:t>Requerimiento </a:t>
                      </a:r>
                      <a:br>
                        <a:rPr lang="es-ES" sz="1800" dirty="0">
                          <a:effectLst/>
                        </a:rPr>
                      </a:br>
                      <a:r>
                        <a:rPr lang="es-ES" sz="1800" dirty="0">
                          <a:effectLst/>
                        </a:rPr>
                        <a:t>corriente máxima</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52095" algn="ctr">
                        <a:lnSpc>
                          <a:spcPct val="200000"/>
                        </a:lnSpc>
                        <a:spcAft>
                          <a:spcPts val="0"/>
                        </a:spcAft>
                      </a:pPr>
                      <a:r>
                        <a:rPr lang="es-ES" sz="1800" dirty="0">
                          <a:effectLst/>
                        </a:rPr>
                        <a:t>Calibre AWG</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52095" algn="ctr">
                        <a:lnSpc>
                          <a:spcPct val="200000"/>
                        </a:lnSpc>
                        <a:spcAft>
                          <a:spcPts val="0"/>
                        </a:spcAft>
                      </a:pPr>
                      <a:r>
                        <a:rPr lang="es-ES" sz="1800" dirty="0">
                          <a:effectLst/>
                        </a:rPr>
                        <a:t>Sección </a:t>
                      </a:r>
                      <a:br>
                        <a:rPr lang="es-ES" sz="1800" dirty="0">
                          <a:effectLst/>
                        </a:rPr>
                      </a:br>
                      <a:r>
                        <a:rPr lang="es-ES" sz="1800" dirty="0">
                          <a:effectLst/>
                        </a:rPr>
                        <a:t>diámetro</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0413">
                <a:tc>
                  <a:txBody>
                    <a:bodyPr/>
                    <a:lstStyle/>
                    <a:p>
                      <a:pPr indent="252095" algn="ctr">
                        <a:lnSpc>
                          <a:spcPct val="200000"/>
                        </a:lnSpc>
                        <a:spcAft>
                          <a:spcPts val="0"/>
                        </a:spcAft>
                      </a:pPr>
                      <a:r>
                        <a:rPr lang="es-ES" sz="1800" dirty="0">
                          <a:effectLst/>
                        </a:rPr>
                        <a:t>Electrónica de control</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indent="252095" algn="just">
                        <a:lnSpc>
                          <a:spcPct val="200000"/>
                        </a:lnSpc>
                        <a:spcAft>
                          <a:spcPts val="0"/>
                        </a:spcAft>
                      </a:pPr>
                      <a:r>
                        <a:rPr lang="es-ES" sz="1800" dirty="0">
                          <a:effectLst/>
                        </a:rPr>
                        <a:t>0,5A</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indent="252095" algn="just">
                        <a:lnSpc>
                          <a:spcPct val="200000"/>
                        </a:lnSpc>
                        <a:spcAft>
                          <a:spcPts val="0"/>
                        </a:spcAft>
                      </a:pPr>
                      <a:r>
                        <a:rPr lang="es-ES" sz="1800" dirty="0">
                          <a:effectLst/>
                        </a:rPr>
                        <a:t>18</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indent="252095" algn="just">
                        <a:lnSpc>
                          <a:spcPct val="200000"/>
                        </a:lnSpc>
                        <a:spcAft>
                          <a:spcPts val="0"/>
                        </a:spcAft>
                      </a:pPr>
                      <a:r>
                        <a:rPr lang="es-ES" sz="1800">
                          <a:effectLst/>
                        </a:rPr>
                        <a:t>1 mm</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440413">
                <a:tc>
                  <a:txBody>
                    <a:bodyPr/>
                    <a:lstStyle/>
                    <a:p>
                      <a:pPr indent="252095" algn="ctr">
                        <a:lnSpc>
                          <a:spcPct val="200000"/>
                        </a:lnSpc>
                        <a:spcAft>
                          <a:spcPts val="0"/>
                        </a:spcAft>
                      </a:pPr>
                      <a:r>
                        <a:rPr lang="es-ES" sz="1800" dirty="0">
                          <a:effectLst/>
                        </a:rPr>
                        <a:t>Distribución eléctrica</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w="12700" cmpd="sng">
                      <a:noFill/>
                      <a:prstDash val="solid"/>
                    </a:lnTlToBr>
                    <a:lnBlToTr w="12700" cmpd="sng">
                      <a:noFill/>
                      <a:prstDash val="solid"/>
                    </a:lnBlToTr>
                  </a:tcPr>
                </a:tc>
                <a:tc>
                  <a:txBody>
                    <a:bodyPr/>
                    <a:lstStyle/>
                    <a:p>
                      <a:pPr indent="252095" algn="just">
                        <a:lnSpc>
                          <a:spcPct val="200000"/>
                        </a:lnSpc>
                        <a:spcAft>
                          <a:spcPts val="0"/>
                        </a:spcAft>
                      </a:pPr>
                      <a:r>
                        <a:rPr lang="es-ES" sz="1800">
                          <a:effectLst/>
                        </a:rPr>
                        <a:t>10A</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w="12700" cmpd="sng">
                      <a:noFill/>
                      <a:prstDash val="solid"/>
                    </a:lnTlToBr>
                    <a:lnBlToTr w="12700" cmpd="sng">
                      <a:noFill/>
                      <a:prstDash val="solid"/>
                    </a:lnBlToTr>
                  </a:tcPr>
                </a:tc>
                <a:tc>
                  <a:txBody>
                    <a:bodyPr/>
                    <a:lstStyle/>
                    <a:p>
                      <a:pPr indent="252095" algn="just">
                        <a:lnSpc>
                          <a:spcPct val="200000"/>
                        </a:lnSpc>
                        <a:spcAft>
                          <a:spcPts val="0"/>
                        </a:spcAft>
                      </a:pPr>
                      <a:r>
                        <a:rPr lang="es-ES" sz="1800" dirty="0">
                          <a:effectLst/>
                        </a:rPr>
                        <a:t>14</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w="12700" cmpd="sng">
                      <a:noFill/>
                      <a:prstDash val="solid"/>
                    </a:lnTlToBr>
                    <a:lnBlToTr w="12700" cmpd="sng">
                      <a:noFill/>
                      <a:prstDash val="solid"/>
                    </a:lnBlToTr>
                  </a:tcPr>
                </a:tc>
                <a:tc>
                  <a:txBody>
                    <a:bodyPr/>
                    <a:lstStyle/>
                    <a:p>
                      <a:pPr indent="252095" algn="just">
                        <a:lnSpc>
                          <a:spcPct val="200000"/>
                        </a:lnSpc>
                        <a:spcAft>
                          <a:spcPts val="0"/>
                        </a:spcAft>
                      </a:pPr>
                      <a:r>
                        <a:rPr lang="es-ES" sz="1800" dirty="0">
                          <a:effectLst/>
                        </a:rPr>
                        <a:t>1,6 mm</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w="12700" cmpd="sng">
                      <a:noFill/>
                      <a:prstDash val="solid"/>
                    </a:lnTlToBr>
                    <a:lnBlToTr w="12700" cmpd="sng">
                      <a:noFill/>
                      <a:prstDash val="solid"/>
                    </a:lnBlToTr>
                  </a:tcPr>
                </a:tc>
              </a:tr>
              <a:tr h="352167">
                <a:tc>
                  <a:txBody>
                    <a:bodyPr/>
                    <a:lstStyle/>
                    <a:p>
                      <a:pPr indent="252095" algn="ctr">
                        <a:lnSpc>
                          <a:spcPct val="200000"/>
                        </a:lnSpc>
                        <a:spcAft>
                          <a:spcPts val="0"/>
                        </a:spcAft>
                      </a:pPr>
                      <a:r>
                        <a:rPr lang="es-ES" sz="1800" dirty="0">
                          <a:effectLst/>
                        </a:rPr>
                        <a:t>Bombas</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52095" algn="just">
                        <a:lnSpc>
                          <a:spcPct val="200000"/>
                        </a:lnSpc>
                        <a:spcAft>
                          <a:spcPts val="0"/>
                        </a:spcAft>
                      </a:pPr>
                      <a:r>
                        <a:rPr lang="es-ES" sz="1800">
                          <a:effectLst/>
                        </a:rPr>
                        <a:t>10A</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52095" algn="just">
                        <a:lnSpc>
                          <a:spcPct val="200000"/>
                        </a:lnSpc>
                        <a:spcAft>
                          <a:spcPts val="0"/>
                        </a:spcAft>
                      </a:pPr>
                      <a:r>
                        <a:rPr lang="es-ES" sz="1800">
                          <a:effectLst/>
                        </a:rPr>
                        <a:t>14</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52095" algn="just">
                        <a:lnSpc>
                          <a:spcPct val="200000"/>
                        </a:lnSpc>
                        <a:spcAft>
                          <a:spcPts val="0"/>
                        </a:spcAft>
                      </a:pPr>
                      <a:r>
                        <a:rPr lang="es-ES" sz="1800" dirty="0">
                          <a:effectLst/>
                        </a:rPr>
                        <a:t>1,6 mm</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12885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524001" y="620688"/>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4525142" y="2970776"/>
            <a:ext cx="5693295" cy="625989"/>
          </a:xfrm>
          <a:prstGeom prst="rect">
            <a:avLst/>
          </a:prstGeom>
        </p:spPr>
        <p:txBody>
          <a:bodyPr vert="horz" lIns="91440" tIns="45720" rIns="91440" bIns="45720" rtlCol="0" anchor="ctr">
            <a:normAutofit/>
          </a:bodyPr>
          <a:lstStyle/>
          <a:p>
            <a:pPr algn="ctr"/>
            <a:r>
              <a:rPr lang="es-ES" sz="2000" b="1" dirty="0" smtClean="0">
                <a:hlinkClick r:id="rId5" action="ppaction://hlinkfile"/>
              </a:rPr>
              <a:t>SIMULACIÓN</a:t>
            </a:r>
            <a:endParaRPr lang="es-ES" sz="2000" dirty="0"/>
          </a:p>
        </p:txBody>
      </p:sp>
    </p:spTree>
    <p:extLst>
      <p:ext uri="{BB962C8B-B14F-4D97-AF65-F5344CB8AC3E}">
        <p14:creationId xmlns:p14="http://schemas.microsoft.com/office/powerpoint/2010/main" val="248638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srcRect l="4501" b="5635"/>
          <a:stretch>
            <a:fillRect/>
          </a:stretch>
        </p:blipFill>
        <p:spPr bwMode="auto">
          <a:xfrm>
            <a:off x="1524001" y="620688"/>
            <a:ext cx="5357689" cy="6237312"/>
          </a:xfrm>
          <a:prstGeom prst="rect">
            <a:avLst/>
          </a:prstGeom>
          <a:noFill/>
          <a:ln w="9525">
            <a:noFill/>
            <a:miter lim="800000"/>
            <a:headEnd/>
            <a:tailEnd/>
          </a:ln>
        </p:spPr>
      </p:pic>
      <p:sp>
        <p:nvSpPr>
          <p:cNvPr id="28677" name="Rectangle 5"/>
          <p:cNvSpPr>
            <a:spLocks noChangeArrowheads="1"/>
          </p:cNvSpPr>
          <p:nvPr/>
        </p:nvSpPr>
        <p:spPr bwMode="auto">
          <a:xfrm>
            <a:off x="2135560" y="764708"/>
            <a:ext cx="8064896" cy="5529679"/>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fontAlgn="base">
              <a:spcBef>
                <a:spcPct val="0"/>
              </a:spcBef>
              <a:spcAft>
                <a:spcPct val="0"/>
              </a:spcAft>
            </a:pPr>
            <a:r>
              <a:rPr lang="es-EC" sz="2400" b="1" dirty="0" bmk="">
                <a:ea typeface="Times New Roman" pitchFamily="18" charset="0"/>
                <a:cs typeface="Times New Roman" pitchFamily="18" charset="0"/>
              </a:rPr>
              <a:t>OBJETIVOS</a:t>
            </a:r>
          </a:p>
          <a:p>
            <a:pPr eaLnBrk="0" fontAlgn="base" hangingPunct="0">
              <a:spcBef>
                <a:spcPct val="0"/>
              </a:spcBef>
              <a:spcAft>
                <a:spcPct val="0"/>
              </a:spcAft>
            </a:pPr>
            <a:endParaRPr lang="es-EC" b="1" dirty="0" bmk="">
              <a:ea typeface="Times New Roman" pitchFamily="18" charset="0"/>
              <a:cs typeface="Times New Roman" pitchFamily="18" charset="0"/>
            </a:endParaRPr>
          </a:p>
          <a:p>
            <a:pPr algn="just" eaLnBrk="0" fontAlgn="base" hangingPunct="0">
              <a:spcBef>
                <a:spcPct val="0"/>
              </a:spcBef>
              <a:spcAft>
                <a:spcPct val="0"/>
              </a:spcAft>
            </a:pPr>
            <a:r>
              <a:rPr lang="es-EC" b="1" dirty="0" smtClean="0" bmk="">
                <a:ea typeface="Times New Roman" pitchFamily="18" charset="0"/>
                <a:cs typeface="Times New Roman" pitchFamily="18" charset="0"/>
              </a:rPr>
              <a:t>GENERAL</a:t>
            </a:r>
          </a:p>
          <a:p>
            <a:pPr algn="just" eaLnBrk="0" fontAlgn="base" hangingPunct="0">
              <a:spcBef>
                <a:spcPct val="0"/>
              </a:spcBef>
              <a:spcAft>
                <a:spcPct val="0"/>
              </a:spcAft>
            </a:pPr>
            <a:endParaRPr lang="es-EC" b="1" dirty="0" bmk="">
              <a:ea typeface="Times New Roman" pitchFamily="18" charset="0"/>
              <a:cs typeface="Times New Roman" pitchFamily="18" charset="0"/>
            </a:endParaRPr>
          </a:p>
          <a:p>
            <a:pPr lvl="0"/>
            <a:r>
              <a:rPr lang="es-ES_tradnl" dirty="0"/>
              <a:t>Diseñar y simular una planta automática de tratamiento de aguas residuales experimental en sus fases componentes.</a:t>
            </a:r>
            <a:endParaRPr lang="es-ES" dirty="0"/>
          </a:p>
          <a:p>
            <a:pPr algn="just" eaLnBrk="0" fontAlgn="base" hangingPunct="0">
              <a:spcBef>
                <a:spcPct val="0"/>
              </a:spcBef>
              <a:spcAft>
                <a:spcPct val="0"/>
              </a:spcAft>
            </a:pPr>
            <a:endParaRPr lang="es-EC" dirty="0">
              <a:cs typeface="Arial" pitchFamily="34" charset="0"/>
            </a:endParaRPr>
          </a:p>
          <a:p>
            <a:pPr algn="just"/>
            <a:r>
              <a:rPr lang="es-EC" b="1" dirty="0" smtClean="0">
                <a:ea typeface="Times New Roman" pitchFamily="18" charset="0"/>
                <a:cs typeface="Arial" pitchFamily="34" charset="0"/>
              </a:rPr>
              <a:t>ESPECÍFICOS</a:t>
            </a:r>
          </a:p>
          <a:p>
            <a:pPr algn="just"/>
            <a:endParaRPr lang="es-MX" b="1" dirty="0">
              <a:ea typeface="Times New Roman" pitchFamily="18" charset="0"/>
              <a:cs typeface="Arial" pitchFamily="34" charset="0"/>
            </a:endParaRPr>
          </a:p>
          <a:p>
            <a:pPr marL="342900" indent="-342900" algn="just">
              <a:buFont typeface="Arial" pitchFamily="34" charset="0"/>
              <a:buChar char="•"/>
            </a:pPr>
            <a:r>
              <a:rPr lang="es-ES" dirty="0"/>
              <a:t>Seleccionar los mejores procesos que realizará la planta para el tratamiento de aguas residuales provenientes de embarcaciones, buques, naves u otros medios de transporte marítimo, fluvial o lacustre, hacia los sistemas de alcantarillado, o cuerpos receptores</a:t>
            </a:r>
            <a:r>
              <a:rPr lang="es-ES" dirty="0" smtClean="0"/>
              <a:t>.</a:t>
            </a:r>
          </a:p>
          <a:p>
            <a:pPr marL="342900" lvl="0" indent="-342900" algn="just">
              <a:buFont typeface="Arial" pitchFamily="34" charset="0"/>
              <a:buChar char="•"/>
            </a:pPr>
            <a:r>
              <a:rPr lang="es-ES" dirty="0"/>
              <a:t>Diseñar planos  mecánicos y eléctricos de la planta de tratamiento de aguas residuales</a:t>
            </a:r>
            <a:r>
              <a:rPr lang="es-ES" dirty="0" smtClean="0"/>
              <a:t>.</a:t>
            </a:r>
          </a:p>
          <a:p>
            <a:pPr marL="342900" indent="-342900" algn="just">
              <a:buFont typeface="Arial" pitchFamily="34" charset="0"/>
              <a:buChar char="•"/>
            </a:pPr>
            <a:r>
              <a:rPr lang="es-ES" dirty="0"/>
              <a:t>Seleccionar y programar el controlador el cual nos dará autonomía sobre la planta</a:t>
            </a:r>
            <a:r>
              <a:rPr lang="es-ES" dirty="0" smtClean="0"/>
              <a:t>.</a:t>
            </a:r>
          </a:p>
          <a:p>
            <a:pPr marL="342900" lvl="0" indent="-342900" algn="just">
              <a:buFont typeface="Arial" pitchFamily="34" charset="0"/>
              <a:buChar char="•"/>
            </a:pPr>
            <a:r>
              <a:rPr lang="es-ES" dirty="0"/>
              <a:t>Simular y verificar el funcionamiento de la planta de tratamiento de aguas residuales</a:t>
            </a:r>
            <a:r>
              <a:rPr lang="es-ES" dirty="0" smtClean="0"/>
              <a:t>.</a:t>
            </a:r>
            <a:endParaRPr lang="es-ES" dirty="0"/>
          </a:p>
        </p:txBody>
      </p:sp>
      <p:sp>
        <p:nvSpPr>
          <p:cNvPr id="28678" name="Rectangle 6"/>
          <p:cNvSpPr>
            <a:spLocks noChangeArrowheads="1"/>
          </p:cNvSpPr>
          <p:nvPr/>
        </p:nvSpPr>
        <p:spPr bwMode="auto">
          <a:xfrm>
            <a:off x="1524000" y="585402"/>
            <a:ext cx="52642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252413" fontAlgn="base">
              <a:spcBef>
                <a:spcPct val="0"/>
              </a:spcBef>
              <a:spcAft>
                <a:spcPct val="0"/>
              </a:spcAft>
            </a:pPr>
            <a:r>
              <a:rPr lang="es-EC" sz="1200" dirty="0">
                <a:latin typeface="Arial" pitchFamily="34" charset="0"/>
                <a:ea typeface="Times New Roman" pitchFamily="18" charset="0"/>
                <a:cs typeface="Arial" pitchFamily="34" charset="0"/>
              </a:rPr>
              <a:t>. </a:t>
            </a:r>
            <a:endParaRPr lang="es-EC" dirty="0">
              <a:latin typeface="Arial" pitchFamily="34" charset="0"/>
              <a:cs typeface="Arial" pitchFamily="34" charset="0"/>
            </a:endParaRPr>
          </a:p>
        </p:txBody>
      </p:sp>
      <p:pic>
        <p:nvPicPr>
          <p:cNvPr id="5"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6"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Tree>
    <p:extLst>
      <p:ext uri="{BB962C8B-B14F-4D97-AF65-F5344CB8AC3E}">
        <p14:creationId xmlns:p14="http://schemas.microsoft.com/office/powerpoint/2010/main" val="333253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84598" y="665922"/>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2979677" y="620688"/>
            <a:ext cx="5693295" cy="625989"/>
          </a:xfrm>
          <a:prstGeom prst="rect">
            <a:avLst/>
          </a:prstGeom>
        </p:spPr>
        <p:txBody>
          <a:bodyPr vert="horz" lIns="91440" tIns="45720" rIns="91440" bIns="45720" rtlCol="0" anchor="ctr">
            <a:normAutofit/>
          </a:bodyPr>
          <a:lstStyle/>
          <a:p>
            <a:pPr algn="ctr"/>
            <a:r>
              <a:rPr lang="es-ES" sz="2000" b="1" dirty="0" smtClean="0"/>
              <a:t>CONCLUSIONES</a:t>
            </a:r>
            <a:endParaRPr lang="es-ES" sz="20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044198819"/>
              </p:ext>
            </p:extLst>
          </p:nvPr>
        </p:nvGraphicFramePr>
        <p:xfrm>
          <a:off x="838200" y="1352282"/>
          <a:ext cx="10515600" cy="50227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5577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84598" y="665922"/>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2979677" y="620688"/>
            <a:ext cx="5693295" cy="625989"/>
          </a:xfrm>
          <a:prstGeom prst="rect">
            <a:avLst/>
          </a:prstGeom>
        </p:spPr>
        <p:txBody>
          <a:bodyPr vert="horz" lIns="91440" tIns="45720" rIns="91440" bIns="45720" rtlCol="0" anchor="ctr">
            <a:normAutofit/>
          </a:bodyPr>
          <a:lstStyle/>
          <a:p>
            <a:pPr algn="ctr"/>
            <a:r>
              <a:rPr lang="es-ES" sz="2000" b="1" dirty="0" smtClean="0"/>
              <a:t>CONCLUSIONES</a:t>
            </a:r>
            <a:endParaRPr lang="es-ES" sz="20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921665467"/>
              </p:ext>
            </p:extLst>
          </p:nvPr>
        </p:nvGraphicFramePr>
        <p:xfrm>
          <a:off x="838200" y="1352282"/>
          <a:ext cx="10515600" cy="50227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0718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84598" y="665922"/>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2979677" y="620688"/>
            <a:ext cx="5693295" cy="625989"/>
          </a:xfrm>
          <a:prstGeom prst="rect">
            <a:avLst/>
          </a:prstGeom>
        </p:spPr>
        <p:txBody>
          <a:bodyPr vert="horz" lIns="91440" tIns="45720" rIns="91440" bIns="45720" rtlCol="0" anchor="ctr">
            <a:normAutofit/>
          </a:bodyPr>
          <a:lstStyle/>
          <a:p>
            <a:pPr algn="ctr"/>
            <a:r>
              <a:rPr lang="es-ES" sz="2000" b="1" dirty="0" smtClean="0"/>
              <a:t>RECOMENDACIONES</a:t>
            </a:r>
            <a:endParaRPr lang="es-ES" sz="20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937202948"/>
              </p:ext>
            </p:extLst>
          </p:nvPr>
        </p:nvGraphicFramePr>
        <p:xfrm>
          <a:off x="838200" y="1352282"/>
          <a:ext cx="10515600" cy="50227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2469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97477" y="620688"/>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2979677" y="620688"/>
            <a:ext cx="5693295" cy="625989"/>
          </a:xfrm>
          <a:prstGeom prst="rect">
            <a:avLst/>
          </a:prstGeom>
        </p:spPr>
        <p:txBody>
          <a:bodyPr vert="horz" lIns="91440" tIns="45720" rIns="91440" bIns="45720" rtlCol="0" anchor="ctr">
            <a:normAutofit/>
          </a:bodyPr>
          <a:lstStyle/>
          <a:p>
            <a:pPr algn="ctr"/>
            <a:r>
              <a:rPr lang="es-ES" sz="2000" b="1" dirty="0" smtClean="0"/>
              <a:t>BIBLIOGRAFÍA</a:t>
            </a:r>
            <a:endParaRPr lang="es-ES" sz="2000" dirty="0"/>
          </a:p>
        </p:txBody>
      </p:sp>
      <p:sp>
        <p:nvSpPr>
          <p:cNvPr id="4" name="Rectángulo 3"/>
          <p:cNvSpPr/>
          <p:nvPr/>
        </p:nvSpPr>
        <p:spPr>
          <a:xfrm>
            <a:off x="1210999" y="1257218"/>
            <a:ext cx="9230650" cy="5693866"/>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algn="just">
              <a:lnSpc>
                <a:spcPct val="200000"/>
              </a:lnSpc>
              <a:spcAft>
                <a:spcPts val="0"/>
              </a:spcAft>
            </a:pPr>
            <a:r>
              <a:rPr lang="es-ES" sz="1400" dirty="0" err="1">
                <a:ea typeface="Calibri" panose="020F0502020204030204" pitchFamily="34" charset="0"/>
                <a:cs typeface="Times New Roman" panose="02020603050405020304" pitchFamily="18" charset="0"/>
              </a:rPr>
              <a:t>Boulanger</a:t>
            </a:r>
            <a:r>
              <a:rPr lang="es-ES" sz="1400" dirty="0">
                <a:ea typeface="Calibri" panose="020F0502020204030204" pitchFamily="34" charset="0"/>
                <a:cs typeface="Times New Roman" panose="02020603050405020304" pitchFamily="18" charset="0"/>
              </a:rPr>
              <a:t> Jiménez, F. J., Espinoza Gutiérrez, C. L., &amp; Fonseca Retana, L. (2007). </a:t>
            </a:r>
            <a:r>
              <a:rPr lang="es-ES" sz="1400" i="1" dirty="0" err="1">
                <a:ea typeface="Calibri" panose="020F0502020204030204" pitchFamily="34" charset="0"/>
                <a:cs typeface="Times New Roman" panose="02020603050405020304" pitchFamily="18" charset="0"/>
              </a:rPr>
              <a:t>Ingenieria</a:t>
            </a:r>
            <a:r>
              <a:rPr lang="es-ES" sz="1400" i="1" dirty="0">
                <a:ea typeface="Calibri" panose="020F0502020204030204" pitchFamily="34" charset="0"/>
                <a:cs typeface="Times New Roman" panose="02020603050405020304" pitchFamily="18" charset="0"/>
              </a:rPr>
              <a:t> </a:t>
            </a:r>
            <a:r>
              <a:rPr lang="es-ES" sz="1400" i="1" dirty="0" err="1">
                <a:ea typeface="Calibri" panose="020F0502020204030204" pitchFamily="34" charset="0"/>
                <a:cs typeface="Times New Roman" panose="02020603050405020304" pitchFamily="18" charset="0"/>
              </a:rPr>
              <a:t>Economica</a:t>
            </a:r>
            <a:r>
              <a:rPr lang="es-ES" sz="1400" i="1" dirty="0">
                <a:ea typeface="Calibri" panose="020F0502020204030204" pitchFamily="34" charset="0"/>
                <a:cs typeface="Times New Roman" panose="02020603050405020304" pitchFamily="18" charset="0"/>
              </a:rPr>
              <a:t> .</a:t>
            </a:r>
            <a:r>
              <a:rPr lang="es-ES" sz="1400" dirty="0">
                <a:ea typeface="Calibri" panose="020F0502020204030204" pitchFamily="34" charset="0"/>
                <a:cs typeface="Times New Roman" panose="02020603050405020304" pitchFamily="18" charset="0"/>
              </a:rPr>
              <a:t> Costa Rica: Tecnológica de Costa Rica.</a:t>
            </a:r>
          </a:p>
          <a:p>
            <a:pPr marL="457200" indent="-457200" algn="just">
              <a:lnSpc>
                <a:spcPct val="200000"/>
              </a:lnSpc>
              <a:spcAft>
                <a:spcPts val="0"/>
              </a:spcAft>
            </a:pPr>
            <a:r>
              <a:rPr lang="es-ES" sz="1400" dirty="0" err="1">
                <a:ea typeface="Calibri" panose="020F0502020204030204" pitchFamily="34" charset="0"/>
                <a:cs typeface="Times New Roman" panose="02020603050405020304" pitchFamily="18" charset="0"/>
              </a:rPr>
              <a:t>Cardenas</a:t>
            </a:r>
            <a:r>
              <a:rPr lang="es-ES" sz="1400" dirty="0">
                <a:ea typeface="Calibri" panose="020F0502020204030204" pitchFamily="34" charset="0"/>
                <a:cs typeface="Times New Roman" panose="02020603050405020304" pitchFamily="18" charset="0"/>
              </a:rPr>
              <a:t>, Y. (2000). </a:t>
            </a:r>
            <a:r>
              <a:rPr lang="es-ES" sz="1400" i="1" dirty="0" err="1">
                <a:ea typeface="Calibri" panose="020F0502020204030204" pitchFamily="34" charset="0"/>
                <a:cs typeface="Times New Roman" panose="02020603050405020304" pitchFamily="18" charset="0"/>
              </a:rPr>
              <a:t>Trtamiento</a:t>
            </a:r>
            <a:r>
              <a:rPr lang="es-ES" sz="1400" i="1" dirty="0">
                <a:ea typeface="Calibri" panose="020F0502020204030204" pitchFamily="34" charset="0"/>
                <a:cs typeface="Times New Roman" panose="02020603050405020304" pitchFamily="18" charset="0"/>
              </a:rPr>
              <a:t> de agua coagulación y floculación.</a:t>
            </a:r>
            <a:r>
              <a:rPr lang="es-ES" sz="1400" dirty="0">
                <a:ea typeface="Calibri" panose="020F0502020204030204" pitchFamily="34" charset="0"/>
                <a:cs typeface="Times New Roman" panose="02020603050405020304" pitchFamily="18" charset="0"/>
              </a:rPr>
              <a:t> Lima.</a:t>
            </a:r>
          </a:p>
          <a:p>
            <a:pPr marL="457200" indent="-457200" algn="just">
              <a:lnSpc>
                <a:spcPct val="200000"/>
              </a:lnSpc>
              <a:spcAft>
                <a:spcPts val="0"/>
              </a:spcAft>
            </a:pPr>
            <a:r>
              <a:rPr lang="es-ES" sz="1400" dirty="0">
                <a:ea typeface="Calibri" panose="020F0502020204030204" pitchFamily="34" charset="0"/>
                <a:cs typeface="Times New Roman" panose="02020603050405020304" pitchFamily="18" charset="0"/>
              </a:rPr>
              <a:t>CHARLOTTE, PIPE AND FOUNDRY COMPANY. (2015). </a:t>
            </a:r>
            <a:r>
              <a:rPr lang="es-ES" sz="1400" i="1" dirty="0" err="1">
                <a:ea typeface="Calibri" panose="020F0502020204030204" pitchFamily="34" charset="0"/>
                <a:cs typeface="Times New Roman" panose="02020603050405020304" pitchFamily="18" charset="0"/>
              </a:rPr>
              <a:t>Plasticos</a:t>
            </a:r>
            <a:r>
              <a:rPr lang="es-ES" sz="1400" i="1" dirty="0">
                <a:ea typeface="Calibri" panose="020F0502020204030204" pitchFamily="34" charset="0"/>
                <a:cs typeface="Times New Roman" panose="02020603050405020304" pitchFamily="18" charset="0"/>
              </a:rPr>
              <a:t> manual técnico y de instalación.</a:t>
            </a:r>
            <a:r>
              <a:rPr lang="es-ES" sz="1400" dirty="0">
                <a:ea typeface="Calibri" panose="020F0502020204030204" pitchFamily="34" charset="0"/>
                <a:cs typeface="Times New Roman" panose="02020603050405020304" pitchFamily="18" charset="0"/>
              </a:rPr>
              <a:t> Cedar </a:t>
            </a:r>
            <a:r>
              <a:rPr lang="es-ES" sz="1400" dirty="0" err="1">
                <a:ea typeface="Calibri" panose="020F0502020204030204" pitchFamily="34" charset="0"/>
                <a:cs typeface="Times New Roman" panose="02020603050405020304" pitchFamily="18" charset="0"/>
              </a:rPr>
              <a:t>city</a:t>
            </a:r>
            <a:r>
              <a:rPr lang="es-ES" sz="1400" dirty="0">
                <a:ea typeface="Calibri" panose="020F0502020204030204" pitchFamily="34" charset="0"/>
                <a:cs typeface="Times New Roman" panose="02020603050405020304" pitchFamily="18" charset="0"/>
              </a:rPr>
              <a:t>, Utah.</a:t>
            </a:r>
          </a:p>
          <a:p>
            <a:pPr marL="457200" indent="-457200" algn="just">
              <a:lnSpc>
                <a:spcPct val="200000"/>
              </a:lnSpc>
              <a:spcAft>
                <a:spcPts val="0"/>
              </a:spcAft>
            </a:pPr>
            <a:r>
              <a:rPr lang="es-ES" sz="1400" dirty="0" err="1">
                <a:ea typeface="Calibri" panose="020F0502020204030204" pitchFamily="34" charset="0"/>
                <a:cs typeface="Times New Roman" panose="02020603050405020304" pitchFamily="18" charset="0"/>
              </a:rPr>
              <a:t>Chauca</a:t>
            </a:r>
            <a:r>
              <a:rPr lang="es-ES" sz="1400" dirty="0">
                <a:ea typeface="Calibri" panose="020F0502020204030204" pitchFamily="34" charset="0"/>
                <a:cs typeface="Times New Roman" panose="02020603050405020304" pitchFamily="18" charset="0"/>
              </a:rPr>
              <a:t> </a:t>
            </a:r>
            <a:r>
              <a:rPr lang="es-ES" sz="1400" dirty="0" err="1">
                <a:ea typeface="Calibri" panose="020F0502020204030204" pitchFamily="34" charset="0"/>
                <a:cs typeface="Times New Roman" panose="02020603050405020304" pitchFamily="18" charset="0"/>
              </a:rPr>
              <a:t>Chicaiza</a:t>
            </a:r>
            <a:r>
              <a:rPr lang="es-ES" sz="1400" dirty="0">
                <a:ea typeface="Calibri" panose="020F0502020204030204" pitchFamily="34" charset="0"/>
                <a:cs typeface="Times New Roman" panose="02020603050405020304" pitchFamily="18" charset="0"/>
              </a:rPr>
              <a:t> , A. F., &amp; Orozco Cantos, L. S. (2012). </a:t>
            </a:r>
            <a:r>
              <a:rPr lang="es-ES" sz="1400" i="1" dirty="0">
                <a:ea typeface="Calibri" panose="020F0502020204030204" pitchFamily="34" charset="0"/>
                <a:cs typeface="Times New Roman" panose="02020603050405020304" pitchFamily="18" charset="0"/>
              </a:rPr>
              <a:t>Diseño e </a:t>
            </a:r>
            <a:r>
              <a:rPr lang="es-ES" sz="1400" i="1" dirty="0" err="1">
                <a:ea typeface="Calibri" panose="020F0502020204030204" pitchFamily="34" charset="0"/>
                <a:cs typeface="Times New Roman" panose="02020603050405020304" pitchFamily="18" charset="0"/>
              </a:rPr>
              <a:t>implemntacion</a:t>
            </a:r>
            <a:r>
              <a:rPr lang="es-ES" sz="1400" i="1" dirty="0">
                <a:ea typeface="Calibri" panose="020F0502020204030204" pitchFamily="34" charset="0"/>
                <a:cs typeface="Times New Roman" panose="02020603050405020304" pitchFamily="18" charset="0"/>
              </a:rPr>
              <a:t> de un sistema </a:t>
            </a:r>
            <a:r>
              <a:rPr lang="es-ES" sz="1400" i="1" dirty="0" err="1">
                <a:ea typeface="Calibri" panose="020F0502020204030204" pitchFamily="34" charset="0"/>
                <a:cs typeface="Times New Roman" panose="02020603050405020304" pitchFamily="18" charset="0"/>
              </a:rPr>
              <a:t>automizado</a:t>
            </a:r>
            <a:r>
              <a:rPr lang="es-ES" sz="1400" i="1" dirty="0">
                <a:ea typeface="Calibri" panose="020F0502020204030204" pitchFamily="34" charset="0"/>
                <a:cs typeface="Times New Roman" panose="02020603050405020304" pitchFamily="18" charset="0"/>
              </a:rPr>
              <a:t> para la </a:t>
            </a:r>
            <a:r>
              <a:rPr lang="es-ES" sz="1400" i="1" dirty="0" err="1">
                <a:ea typeface="Calibri" panose="020F0502020204030204" pitchFamily="34" charset="0"/>
                <a:cs typeface="Times New Roman" panose="02020603050405020304" pitchFamily="18" charset="0"/>
              </a:rPr>
              <a:t>dosificacion</a:t>
            </a:r>
            <a:r>
              <a:rPr lang="es-ES" sz="1400" i="1" dirty="0">
                <a:ea typeface="Calibri" panose="020F0502020204030204" pitchFamily="34" charset="0"/>
                <a:cs typeface="Times New Roman" panose="02020603050405020304" pitchFamily="18" charset="0"/>
              </a:rPr>
              <a:t> de cloro en el tratamiento de agua potable en la comunidad san </a:t>
            </a:r>
            <a:r>
              <a:rPr lang="es-ES" sz="1400" i="1" dirty="0" err="1">
                <a:ea typeface="Calibri" panose="020F0502020204030204" pitchFamily="34" charset="0"/>
                <a:cs typeface="Times New Roman" panose="02020603050405020304" pitchFamily="18" charset="0"/>
              </a:rPr>
              <a:t>vicente</a:t>
            </a:r>
            <a:r>
              <a:rPr lang="es-ES" sz="1400" i="1" dirty="0">
                <a:ea typeface="Calibri" panose="020F0502020204030204" pitchFamily="34" charset="0"/>
                <a:cs typeface="Times New Roman" panose="02020603050405020304" pitchFamily="18" charset="0"/>
              </a:rPr>
              <a:t> de lacas .</a:t>
            </a:r>
            <a:r>
              <a:rPr lang="es-ES" sz="1400" dirty="0">
                <a:ea typeface="Calibri" panose="020F0502020204030204" pitchFamily="34" charset="0"/>
                <a:cs typeface="Times New Roman" panose="02020603050405020304" pitchFamily="18" charset="0"/>
              </a:rPr>
              <a:t> Riobamba .</a:t>
            </a:r>
          </a:p>
          <a:p>
            <a:pPr marL="457200" indent="-457200" algn="just">
              <a:lnSpc>
                <a:spcPct val="200000"/>
              </a:lnSpc>
              <a:spcAft>
                <a:spcPts val="0"/>
              </a:spcAft>
            </a:pPr>
            <a:r>
              <a:rPr lang="es-ES" sz="1400" dirty="0">
                <a:ea typeface="Calibri" panose="020F0502020204030204" pitchFamily="34" charset="0"/>
                <a:cs typeface="Times New Roman" panose="02020603050405020304" pitchFamily="18" charset="0"/>
              </a:rPr>
              <a:t>Chile, H. I. (27 de 04 de 2015). </a:t>
            </a:r>
            <a:r>
              <a:rPr lang="es-ES" sz="1400" i="1" dirty="0">
                <a:ea typeface="Calibri" panose="020F0502020204030204" pitchFamily="34" charset="0"/>
                <a:cs typeface="Times New Roman" panose="02020603050405020304" pitchFamily="18" charset="0"/>
              </a:rPr>
              <a:t>HANNA Instruments</a:t>
            </a:r>
            <a:r>
              <a:rPr lang="es-ES" sz="1400" dirty="0">
                <a:ea typeface="Calibri" panose="020F0502020204030204" pitchFamily="34" charset="0"/>
                <a:cs typeface="Times New Roman" panose="02020603050405020304" pitchFamily="18" charset="0"/>
              </a:rPr>
              <a:t>. Obtenido de http://www.hannachile.com/productos/bombas-dosificadoras/bombas-dosificadoras-blackstone</a:t>
            </a:r>
          </a:p>
          <a:p>
            <a:pPr marL="457200" indent="-457200" algn="just">
              <a:lnSpc>
                <a:spcPct val="200000"/>
              </a:lnSpc>
              <a:spcAft>
                <a:spcPts val="0"/>
              </a:spcAft>
            </a:pPr>
            <a:r>
              <a:rPr lang="es-ES" sz="1400" dirty="0">
                <a:ea typeface="Calibri" panose="020F0502020204030204" pitchFamily="34" charset="0"/>
                <a:cs typeface="Times New Roman" panose="02020603050405020304" pitchFamily="18" charset="0"/>
              </a:rPr>
              <a:t>Cortina, E. (2010). </a:t>
            </a:r>
            <a:r>
              <a:rPr lang="es-ES" sz="1400" i="1" dirty="0">
                <a:ea typeface="Calibri" panose="020F0502020204030204" pitchFamily="34" charset="0"/>
                <a:cs typeface="Times New Roman" panose="02020603050405020304" pitchFamily="18" charset="0"/>
              </a:rPr>
              <a:t>Bridas ANSI 150lb.</a:t>
            </a:r>
            <a:r>
              <a:rPr lang="es-ES" sz="1400" dirty="0">
                <a:ea typeface="Calibri" panose="020F0502020204030204" pitchFamily="34" charset="0"/>
                <a:cs typeface="Times New Roman" panose="02020603050405020304" pitchFamily="18" charset="0"/>
              </a:rPr>
              <a:t> </a:t>
            </a:r>
          </a:p>
          <a:p>
            <a:pPr marL="457200" indent="-457200" algn="just">
              <a:lnSpc>
                <a:spcPct val="200000"/>
              </a:lnSpc>
              <a:spcAft>
                <a:spcPts val="0"/>
              </a:spcAft>
            </a:pPr>
            <a:r>
              <a:rPr lang="es-ES" sz="1400" dirty="0" err="1">
                <a:ea typeface="Calibri" panose="020F0502020204030204" pitchFamily="34" charset="0"/>
                <a:cs typeface="Times New Roman" panose="02020603050405020304" pitchFamily="18" charset="0"/>
              </a:rPr>
              <a:t>Creativosonline</a:t>
            </a:r>
            <a:r>
              <a:rPr lang="es-ES" sz="1400" dirty="0">
                <a:ea typeface="Calibri" panose="020F0502020204030204" pitchFamily="34" charset="0"/>
                <a:cs typeface="Times New Roman" panose="02020603050405020304" pitchFamily="18" charset="0"/>
              </a:rPr>
              <a:t>. (17 de 04 de 2015). </a:t>
            </a:r>
            <a:r>
              <a:rPr lang="es-ES" sz="1400" i="1" dirty="0">
                <a:ea typeface="Calibri" panose="020F0502020204030204" pitchFamily="34" charset="0"/>
                <a:cs typeface="Times New Roman" panose="02020603050405020304" pitchFamily="18" charset="0"/>
              </a:rPr>
              <a:t>Sistemas Eléctricos Integrados</a:t>
            </a:r>
            <a:r>
              <a:rPr lang="es-ES" sz="1400" dirty="0">
                <a:ea typeface="Calibri" panose="020F0502020204030204" pitchFamily="34" charset="0"/>
                <a:cs typeface="Times New Roman" panose="02020603050405020304" pitchFamily="18" charset="0"/>
              </a:rPr>
              <a:t>. Obtenido de http://sei.com.pe/tablero-gerx/</a:t>
            </a:r>
          </a:p>
          <a:p>
            <a:pPr marL="457200" indent="-457200" algn="just">
              <a:lnSpc>
                <a:spcPct val="200000"/>
              </a:lnSpc>
              <a:spcAft>
                <a:spcPts val="0"/>
              </a:spcAft>
            </a:pPr>
            <a:r>
              <a:rPr lang="es-ES" sz="1400" dirty="0">
                <a:ea typeface="Calibri" panose="020F0502020204030204" pitchFamily="34" charset="0"/>
                <a:cs typeface="Times New Roman" panose="02020603050405020304" pitchFamily="18" charset="0"/>
              </a:rPr>
              <a:t>FOUS, S. A. (2006). </a:t>
            </a:r>
            <a:r>
              <a:rPr lang="es-ES" sz="1400" i="1" dirty="0">
                <a:ea typeface="Calibri" panose="020F0502020204030204" pitchFamily="34" charset="0"/>
                <a:cs typeface="Times New Roman" panose="02020603050405020304" pitchFamily="18" charset="0"/>
              </a:rPr>
              <a:t>Principios de operaciones unitarias.</a:t>
            </a:r>
            <a:r>
              <a:rPr lang="es-ES" sz="1400" dirty="0">
                <a:ea typeface="Calibri" panose="020F0502020204030204" pitchFamily="34" charset="0"/>
                <a:cs typeface="Times New Roman" panose="02020603050405020304" pitchFamily="18" charset="0"/>
              </a:rPr>
              <a:t> Azcapotzalco, México D.F: Continental S.A de C:V.</a:t>
            </a:r>
          </a:p>
          <a:p>
            <a:pPr marL="457200" indent="-457200" algn="just">
              <a:lnSpc>
                <a:spcPct val="200000"/>
              </a:lnSpc>
              <a:spcAft>
                <a:spcPts val="0"/>
              </a:spcAft>
            </a:pPr>
            <a:r>
              <a:rPr lang="es-ES" sz="1400" dirty="0">
                <a:ea typeface="Calibri" panose="020F0502020204030204" pitchFamily="34" charset="0"/>
                <a:cs typeface="Times New Roman" panose="02020603050405020304" pitchFamily="18" charset="0"/>
              </a:rPr>
              <a:t>Gonzales, M. (2012). </a:t>
            </a:r>
            <a:r>
              <a:rPr lang="es-ES" sz="1400" i="1" dirty="0">
                <a:ea typeface="Calibri" panose="020F0502020204030204" pitchFamily="34" charset="0"/>
                <a:cs typeface="Times New Roman" panose="02020603050405020304" pitchFamily="18" charset="0"/>
              </a:rPr>
              <a:t>Estudio y diseño de una planta depuradora de aguas residuales.</a:t>
            </a:r>
            <a:r>
              <a:rPr lang="es-ES" sz="1400" dirty="0">
                <a:ea typeface="Calibri" panose="020F0502020204030204" pitchFamily="34" charset="0"/>
                <a:cs typeface="Times New Roman" panose="02020603050405020304" pitchFamily="18" charset="0"/>
              </a:rPr>
              <a:t> Cartagena: Universidad </a:t>
            </a:r>
            <a:r>
              <a:rPr lang="es-ES" sz="1400" dirty="0" err="1">
                <a:ea typeface="Calibri" panose="020F0502020204030204" pitchFamily="34" charset="0"/>
                <a:cs typeface="Times New Roman" panose="02020603050405020304" pitchFamily="18" charset="0"/>
              </a:rPr>
              <a:t>Poltécnica</a:t>
            </a:r>
            <a:r>
              <a:rPr lang="es-ES" sz="1400" dirty="0">
                <a:ea typeface="Calibri" panose="020F0502020204030204" pitchFamily="34" charset="0"/>
                <a:cs typeface="Times New Roman" panose="02020603050405020304" pitchFamily="18" charset="0"/>
              </a:rPr>
              <a:t> de Cartagena.</a:t>
            </a:r>
          </a:p>
        </p:txBody>
      </p:sp>
    </p:spTree>
    <p:extLst>
      <p:ext uri="{BB962C8B-B14F-4D97-AF65-F5344CB8AC3E}">
        <p14:creationId xmlns:p14="http://schemas.microsoft.com/office/powerpoint/2010/main" val="289724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97477" y="620688"/>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2979677" y="620688"/>
            <a:ext cx="5693295" cy="625989"/>
          </a:xfrm>
          <a:prstGeom prst="rect">
            <a:avLst/>
          </a:prstGeom>
        </p:spPr>
        <p:txBody>
          <a:bodyPr vert="horz" lIns="91440" tIns="45720" rIns="91440" bIns="45720" rtlCol="0" anchor="ctr">
            <a:normAutofit/>
          </a:bodyPr>
          <a:lstStyle/>
          <a:p>
            <a:pPr algn="ctr"/>
            <a:r>
              <a:rPr lang="es-ES" sz="2000" b="1" dirty="0" smtClean="0"/>
              <a:t>BIBLIOGRAFÍA</a:t>
            </a:r>
            <a:endParaRPr lang="es-ES" sz="2000" dirty="0"/>
          </a:p>
        </p:txBody>
      </p:sp>
      <p:sp>
        <p:nvSpPr>
          <p:cNvPr id="3" name="Rectángulo 2"/>
          <p:cNvSpPr/>
          <p:nvPr/>
        </p:nvSpPr>
        <p:spPr>
          <a:xfrm>
            <a:off x="1481070" y="-21824067"/>
            <a:ext cx="9350062" cy="3970318"/>
          </a:xfrm>
          <a:prstGeom prst="rect">
            <a:avLst/>
          </a:prstGeom>
        </p:spPr>
        <p:txBody>
          <a:bodyPr wrap="square">
            <a:spAutoFit/>
          </a:bodyPr>
          <a:lstStyle/>
          <a:p>
            <a:pPr marL="457200" indent="-457200" algn="just">
              <a:lnSpc>
                <a:spcPct val="200000"/>
              </a:lnSpc>
              <a:spcAft>
                <a:spcPts val="0"/>
              </a:spcAft>
            </a:pPr>
            <a:r>
              <a:rPr lang="es-ES" sz="1400" dirty="0">
                <a:ea typeface="Calibri" panose="020F0502020204030204" pitchFamily="34" charset="0"/>
                <a:cs typeface="Times New Roman" panose="02020603050405020304" pitchFamily="18" charset="0"/>
              </a:rPr>
              <a:t>Allen Bradley. (17 de 04 de 2015). </a:t>
            </a:r>
            <a:r>
              <a:rPr lang="es-ES" sz="1400" i="1" dirty="0">
                <a:ea typeface="Calibri" panose="020F0502020204030204" pitchFamily="34" charset="0"/>
                <a:cs typeface="Times New Roman" panose="02020603050405020304" pitchFamily="18" charset="0"/>
              </a:rPr>
              <a:t>Rockwell </a:t>
            </a:r>
            <a:r>
              <a:rPr lang="es-ES" sz="1400" i="1" dirty="0" err="1">
                <a:ea typeface="Calibri" panose="020F0502020204030204" pitchFamily="34" charset="0"/>
                <a:cs typeface="Times New Roman" panose="02020603050405020304" pitchFamily="18" charset="0"/>
              </a:rPr>
              <a:t>Automation</a:t>
            </a:r>
            <a:r>
              <a:rPr lang="es-ES" sz="1400" dirty="0">
                <a:ea typeface="Calibri" panose="020F0502020204030204" pitchFamily="34" charset="0"/>
                <a:cs typeface="Times New Roman" panose="02020603050405020304" pitchFamily="18" charset="0"/>
              </a:rPr>
              <a:t>. Obtenido de http://www.ab.com/en/epub/catalogs/12768/229240/229254/229469/3100802/print.html</a:t>
            </a:r>
          </a:p>
          <a:p>
            <a:pPr marL="457200" indent="-457200" algn="just">
              <a:lnSpc>
                <a:spcPct val="200000"/>
              </a:lnSpc>
              <a:spcAft>
                <a:spcPts val="0"/>
              </a:spcAft>
            </a:pPr>
            <a:r>
              <a:rPr lang="es-ES" sz="1400" dirty="0">
                <a:ea typeface="Calibri" panose="020F0502020204030204" pitchFamily="34" charset="0"/>
                <a:cs typeface="Times New Roman" panose="02020603050405020304" pitchFamily="18" charset="0"/>
              </a:rPr>
              <a:t>ARDUINO. (2015). </a:t>
            </a:r>
            <a:r>
              <a:rPr lang="es-ES" sz="1400" i="1" dirty="0">
                <a:ea typeface="Calibri" panose="020F0502020204030204" pitchFamily="34" charset="0"/>
                <a:cs typeface="Times New Roman" panose="02020603050405020304" pitchFamily="18" charset="0"/>
              </a:rPr>
              <a:t>ARDUINO UNO.</a:t>
            </a:r>
            <a:r>
              <a:rPr lang="es-ES" sz="1400" dirty="0">
                <a:ea typeface="Calibri" panose="020F0502020204030204" pitchFamily="34" charset="0"/>
                <a:cs typeface="Times New Roman" panose="02020603050405020304" pitchFamily="18" charset="0"/>
              </a:rPr>
              <a:t> </a:t>
            </a:r>
          </a:p>
          <a:p>
            <a:pPr marL="457200" indent="-457200" algn="just">
              <a:lnSpc>
                <a:spcPct val="200000"/>
              </a:lnSpc>
              <a:spcAft>
                <a:spcPts val="0"/>
              </a:spcAft>
            </a:pPr>
            <a:r>
              <a:rPr lang="es-ES" sz="1400" dirty="0" smtClean="0">
                <a:ea typeface="Calibri" panose="020F0502020204030204" pitchFamily="34" charset="0"/>
                <a:cs typeface="Times New Roman" panose="02020603050405020304" pitchFamily="18" charset="0"/>
              </a:rPr>
              <a:t>HIDROCHILE</a:t>
            </a:r>
            <a:r>
              <a:rPr lang="es-ES" sz="1400" dirty="0">
                <a:ea typeface="Calibri" panose="020F0502020204030204" pitchFamily="34" charset="0"/>
                <a:cs typeface="Times New Roman" panose="02020603050405020304" pitchFamily="18" charset="0"/>
              </a:rPr>
              <a:t>. (2012). </a:t>
            </a:r>
            <a:r>
              <a:rPr lang="es-ES" sz="1400" i="1" dirty="0">
                <a:ea typeface="Calibri" panose="020F0502020204030204" pitchFamily="34" charset="0"/>
                <a:cs typeface="Times New Roman" panose="02020603050405020304" pitchFamily="18" charset="0"/>
              </a:rPr>
              <a:t>Sondas Espectrales UV VIS Online DQO/DBO/Nitrato/Nitrito/SST.</a:t>
            </a:r>
            <a:r>
              <a:rPr lang="es-ES" sz="1400" dirty="0">
                <a:ea typeface="Calibri" panose="020F0502020204030204" pitchFamily="34" charset="0"/>
                <a:cs typeface="Times New Roman" panose="02020603050405020304" pitchFamily="18" charset="0"/>
              </a:rPr>
              <a:t> </a:t>
            </a:r>
            <a:r>
              <a:rPr lang="en-US" sz="1400" dirty="0">
                <a:ea typeface="Calibri" panose="020F0502020204030204" pitchFamily="34" charset="0"/>
                <a:cs typeface="Times New Roman" panose="02020603050405020304" pitchFamily="18" charset="0"/>
              </a:rPr>
              <a:t>Lo </a:t>
            </a:r>
            <a:r>
              <a:rPr lang="en-US" sz="1400" dirty="0" err="1">
                <a:ea typeface="Calibri" panose="020F0502020204030204" pitchFamily="34" charset="0"/>
                <a:cs typeface="Times New Roman" panose="02020603050405020304" pitchFamily="18" charset="0"/>
              </a:rPr>
              <a:t>Barnechea</a:t>
            </a:r>
            <a:r>
              <a:rPr lang="en-US" sz="1400" dirty="0">
                <a:ea typeface="Calibri" panose="020F0502020204030204" pitchFamily="34" charset="0"/>
                <a:cs typeface="Times New Roman" panose="02020603050405020304" pitchFamily="18" charset="0"/>
              </a:rPr>
              <a:t>. Chile.</a:t>
            </a:r>
            <a:endParaRPr lang="es-ES" sz="1400" dirty="0">
              <a:ea typeface="Calibri" panose="020F0502020204030204" pitchFamily="34" charset="0"/>
              <a:cs typeface="Times New Roman" panose="02020603050405020304" pitchFamily="18" charset="0"/>
            </a:endParaRPr>
          </a:p>
          <a:p>
            <a:pPr marL="457200" indent="-457200" algn="just">
              <a:lnSpc>
                <a:spcPct val="200000"/>
              </a:lnSpc>
              <a:spcAft>
                <a:spcPts val="0"/>
              </a:spcAft>
            </a:pPr>
            <a:r>
              <a:rPr lang="es-ES" sz="1400" dirty="0" smtClean="0">
                <a:ea typeface="Calibri" panose="020F0502020204030204" pitchFamily="34" charset="0"/>
                <a:cs typeface="Times New Roman" panose="02020603050405020304" pitchFamily="18" charset="0"/>
              </a:rPr>
              <a:t>PEDROLLO</a:t>
            </a:r>
            <a:r>
              <a:rPr lang="es-ES" sz="1400" dirty="0">
                <a:ea typeface="Calibri" panose="020F0502020204030204" pitchFamily="34" charset="0"/>
                <a:cs typeface="Times New Roman" panose="02020603050405020304" pitchFamily="18" charset="0"/>
              </a:rPr>
              <a:t>. (27 de Abril de 2015). </a:t>
            </a:r>
            <a:r>
              <a:rPr lang="es-ES" sz="1400" i="1" dirty="0">
                <a:ea typeface="Calibri" panose="020F0502020204030204" pitchFamily="34" charset="0"/>
                <a:cs typeface="Times New Roman" panose="02020603050405020304" pitchFamily="18" charset="0"/>
              </a:rPr>
              <a:t>CATALOGO PEDROLLO</a:t>
            </a:r>
            <a:r>
              <a:rPr lang="es-ES" sz="1400" dirty="0">
                <a:ea typeface="Calibri" panose="020F0502020204030204" pitchFamily="34" charset="0"/>
                <a:cs typeface="Times New Roman" panose="02020603050405020304" pitchFamily="18" charset="0"/>
              </a:rPr>
              <a:t>. Obtenido de http://www.pedrollo.com/dms/Documentazione%20Tecnica/ESP/CP%200.37-0.22%20-%2060Hz%20ES.pdf</a:t>
            </a:r>
          </a:p>
          <a:p>
            <a:pPr marL="457200" indent="-457200" algn="just">
              <a:lnSpc>
                <a:spcPct val="200000"/>
              </a:lnSpc>
              <a:spcAft>
                <a:spcPts val="0"/>
              </a:spcAft>
            </a:pPr>
            <a:r>
              <a:rPr lang="es-ES" sz="1400" dirty="0">
                <a:ea typeface="Calibri" panose="020F0502020204030204" pitchFamily="34" charset="0"/>
                <a:cs typeface="Times New Roman" panose="02020603050405020304" pitchFamily="18" charset="0"/>
              </a:rPr>
              <a:t>Rodrigo, A. F., &amp; Gonzales M., G. (2001). </a:t>
            </a:r>
            <a:r>
              <a:rPr lang="es-ES" sz="1400" i="1" dirty="0">
                <a:ea typeface="Calibri" panose="020F0502020204030204" pitchFamily="34" charset="0"/>
                <a:cs typeface="Times New Roman" panose="02020603050405020304" pitchFamily="18" charset="0"/>
              </a:rPr>
              <a:t>APOYO DIDÁCTICO EN LA ENSEÑANZA-APRENDIZAJE DE LA ASIGNATURA DE PLANTAS DE TRATAMIENTO DE AGUAS RESIDUALES.</a:t>
            </a:r>
            <a:r>
              <a:rPr lang="es-ES" sz="1400" dirty="0">
                <a:ea typeface="Calibri" panose="020F0502020204030204" pitchFamily="34" charset="0"/>
                <a:cs typeface="Times New Roman" panose="02020603050405020304" pitchFamily="18" charset="0"/>
              </a:rPr>
              <a:t> COCHABAMBA, BOLIVIA: UNIVERSIDAD MAYOR SAN SIMÓN.</a:t>
            </a:r>
          </a:p>
          <a:p>
            <a:pPr indent="252095" algn="just">
              <a:lnSpc>
                <a:spcPct val="200000"/>
              </a:lnSpc>
              <a:spcAft>
                <a:spcPts val="0"/>
              </a:spcAft>
            </a:pPr>
            <a:r>
              <a:rPr lang="es-ES" sz="1400" dirty="0">
                <a:ea typeface="Calibri" panose="020F0502020204030204" pitchFamily="34" charset="0"/>
                <a:cs typeface="Times New Roman" panose="02020603050405020304" pitchFamily="18" charset="0"/>
              </a:rPr>
              <a:t> </a:t>
            </a:r>
            <a:endParaRPr lang="es-ES" sz="1400" dirty="0">
              <a:effectLst/>
              <a:ea typeface="Calibri" panose="020F0502020204030204" pitchFamily="34" charset="0"/>
              <a:cs typeface="Times New Roman" panose="02020603050405020304" pitchFamily="18" charset="0"/>
            </a:endParaRPr>
          </a:p>
        </p:txBody>
      </p:sp>
      <p:sp>
        <p:nvSpPr>
          <p:cNvPr id="2" name="Rectángulo 1"/>
          <p:cNvSpPr/>
          <p:nvPr/>
        </p:nvSpPr>
        <p:spPr>
          <a:xfrm>
            <a:off x="1613359" y="1097969"/>
            <a:ext cx="9784443" cy="5262979"/>
          </a:xfrm>
          <a:prstGeom prst="rect">
            <a:avLst/>
          </a:prstGeom>
        </p:spPr>
        <p:txBody>
          <a:bodyPr wrap="square">
            <a:spAutoFit/>
          </a:bodyPr>
          <a:lstStyle/>
          <a:p>
            <a:pPr marL="457200" indent="-457200" algn="just">
              <a:lnSpc>
                <a:spcPct val="200000"/>
              </a:lnSpc>
              <a:spcAft>
                <a:spcPts val="0"/>
              </a:spcAft>
            </a:pPr>
            <a:r>
              <a:rPr lang="en-US" sz="1400" dirty="0">
                <a:ea typeface="Calibri" panose="020F0502020204030204" pitchFamily="34" charset="0"/>
                <a:cs typeface="Times New Roman" panose="02020603050405020304" pitchFamily="18" charset="0"/>
              </a:rPr>
              <a:t>Hopkins, J. (2000). </a:t>
            </a:r>
            <a:r>
              <a:rPr lang="en-US" sz="1400" i="1" dirty="0">
                <a:ea typeface="Calibri" panose="020F0502020204030204" pitchFamily="34" charset="0"/>
                <a:cs typeface="Times New Roman" panose="02020603050405020304" pitchFamily="18" charset="0"/>
              </a:rPr>
              <a:t>American Journal of Epidemiology.</a:t>
            </a:r>
            <a:r>
              <a:rPr lang="en-US" sz="1400" dirty="0">
                <a:ea typeface="Calibri" panose="020F0502020204030204" pitchFamily="34" charset="0"/>
                <a:cs typeface="Times New Roman" panose="02020603050405020304" pitchFamily="18" charset="0"/>
              </a:rPr>
              <a:t> </a:t>
            </a:r>
            <a:endParaRPr lang="es-ES" sz="1400" dirty="0">
              <a:ea typeface="Calibri" panose="020F0502020204030204" pitchFamily="34" charset="0"/>
              <a:cs typeface="Times New Roman" panose="02020603050405020304" pitchFamily="18" charset="0"/>
            </a:endParaRPr>
          </a:p>
          <a:p>
            <a:pPr marL="457200" indent="-457200" algn="just">
              <a:lnSpc>
                <a:spcPct val="200000"/>
              </a:lnSpc>
              <a:spcAft>
                <a:spcPts val="0"/>
              </a:spcAft>
            </a:pPr>
            <a:r>
              <a:rPr lang="en-US" sz="1400" dirty="0">
                <a:ea typeface="Calibri" panose="020F0502020204030204" pitchFamily="34" charset="0"/>
                <a:cs typeface="Times New Roman" panose="02020603050405020304" pitchFamily="18" charset="0"/>
              </a:rPr>
              <a:t>IPAC. </a:t>
            </a:r>
            <a:r>
              <a:rPr lang="es-ES" sz="1400" dirty="0">
                <a:ea typeface="Calibri" panose="020F0502020204030204" pitchFamily="34" charset="0"/>
                <a:cs typeface="Times New Roman" panose="02020603050405020304" pitchFamily="18" charset="0"/>
              </a:rPr>
              <a:t>(13 de 05 de 2015). </a:t>
            </a:r>
            <a:r>
              <a:rPr lang="es-ES" sz="1400" i="1" dirty="0">
                <a:ea typeface="Calibri" panose="020F0502020204030204" pitchFamily="34" charset="0"/>
                <a:cs typeface="Times New Roman" panose="02020603050405020304" pitchFamily="18" charset="0"/>
              </a:rPr>
              <a:t>IPAC</a:t>
            </a:r>
            <a:r>
              <a:rPr lang="es-ES" sz="1400" dirty="0">
                <a:ea typeface="Calibri" panose="020F0502020204030204" pitchFamily="34" charset="0"/>
                <a:cs typeface="Times New Roman" panose="02020603050405020304" pitchFamily="18" charset="0"/>
              </a:rPr>
              <a:t>. Obtenido de http://www.ipac-acero.com/certificados.php</a:t>
            </a:r>
          </a:p>
          <a:p>
            <a:pPr marL="457200" indent="-457200" algn="just">
              <a:lnSpc>
                <a:spcPct val="200000"/>
              </a:lnSpc>
              <a:spcAft>
                <a:spcPts val="0"/>
              </a:spcAft>
            </a:pPr>
            <a:r>
              <a:rPr lang="es-ES" sz="1400" dirty="0">
                <a:ea typeface="Calibri" panose="020F0502020204030204" pitchFamily="34" charset="0"/>
                <a:cs typeface="Times New Roman" panose="02020603050405020304" pitchFamily="18" charset="0"/>
              </a:rPr>
              <a:t>Jalisco, C. (2006). </a:t>
            </a:r>
            <a:r>
              <a:rPr lang="es-ES" sz="1400" i="1" dirty="0">
                <a:ea typeface="Calibri" panose="020F0502020204030204" pitchFamily="34" charset="0"/>
                <a:cs typeface="Times New Roman" panose="02020603050405020304" pitchFamily="18" charset="0"/>
              </a:rPr>
              <a:t>OPERACIONES Y MANTENIMIENTO DE PLANTAS DE TRATAMIENTO DE AGUAS RESIDUALES CON EL PROCESO DE LODOS ACTIVADOS.</a:t>
            </a:r>
            <a:r>
              <a:rPr lang="es-ES" sz="1400" dirty="0">
                <a:ea typeface="Calibri" panose="020F0502020204030204" pitchFamily="34" charset="0"/>
                <a:cs typeface="Times New Roman" panose="02020603050405020304" pitchFamily="18" charset="0"/>
              </a:rPr>
              <a:t> MEXICO DF.</a:t>
            </a:r>
          </a:p>
          <a:p>
            <a:pPr marL="457200" indent="-457200" algn="just">
              <a:lnSpc>
                <a:spcPct val="200000"/>
              </a:lnSpc>
              <a:spcAft>
                <a:spcPts val="0"/>
              </a:spcAft>
            </a:pPr>
            <a:r>
              <a:rPr lang="es-ES" sz="1400" dirty="0">
                <a:ea typeface="Calibri" panose="020F0502020204030204" pitchFamily="34" charset="0"/>
                <a:cs typeface="Times New Roman" panose="02020603050405020304" pitchFamily="18" charset="0"/>
              </a:rPr>
              <a:t>KENNETH, J. (2002). </a:t>
            </a:r>
            <a:r>
              <a:rPr lang="es-ES" sz="1400" i="1" dirty="0">
                <a:ea typeface="Calibri" panose="020F0502020204030204" pitchFamily="34" charset="0"/>
                <a:cs typeface="Times New Roman" panose="02020603050405020304" pitchFamily="18" charset="0"/>
              </a:rPr>
              <a:t>Bombas, selección , uso y mantenimiento.</a:t>
            </a:r>
            <a:r>
              <a:rPr lang="es-ES" sz="1400" dirty="0">
                <a:ea typeface="Calibri" panose="020F0502020204030204" pitchFamily="34" charset="0"/>
                <a:cs typeface="Times New Roman" panose="02020603050405020304" pitchFamily="18" charset="0"/>
              </a:rPr>
              <a:t> México: McGraw-Hill.</a:t>
            </a:r>
          </a:p>
          <a:p>
            <a:pPr marL="457200" indent="-457200" algn="just">
              <a:lnSpc>
                <a:spcPct val="200000"/>
              </a:lnSpc>
              <a:spcAft>
                <a:spcPts val="0"/>
              </a:spcAft>
            </a:pPr>
            <a:r>
              <a:rPr lang="es-ES" sz="1400" dirty="0">
                <a:ea typeface="Calibri" panose="020F0502020204030204" pitchFamily="34" charset="0"/>
                <a:cs typeface="Times New Roman" panose="02020603050405020304" pitchFamily="18" charset="0"/>
              </a:rPr>
              <a:t>LEÓN E, J. (2001). </a:t>
            </a:r>
            <a:r>
              <a:rPr lang="es-ES" sz="1400" i="1" dirty="0">
                <a:ea typeface="Calibri" panose="020F0502020204030204" pitchFamily="34" charset="0"/>
                <a:cs typeface="Times New Roman" panose="02020603050405020304" pitchFamily="18" charset="0"/>
              </a:rPr>
              <a:t>Diseño y cálculo de recipientes sujetos a presión.</a:t>
            </a:r>
            <a:r>
              <a:rPr lang="es-ES" sz="1400" dirty="0">
                <a:ea typeface="Calibri" panose="020F0502020204030204" pitchFamily="34" charset="0"/>
                <a:cs typeface="Times New Roman" panose="02020603050405020304" pitchFamily="18" charset="0"/>
              </a:rPr>
              <a:t> Inglesa.</a:t>
            </a:r>
          </a:p>
          <a:p>
            <a:pPr marL="457200" indent="-457200" algn="just">
              <a:lnSpc>
                <a:spcPct val="200000"/>
              </a:lnSpc>
              <a:spcAft>
                <a:spcPts val="0"/>
              </a:spcAft>
            </a:pPr>
            <a:r>
              <a:rPr lang="es-ES" sz="1400" dirty="0" err="1">
                <a:ea typeface="Calibri" panose="020F0502020204030204" pitchFamily="34" charset="0"/>
                <a:cs typeface="Times New Roman" panose="02020603050405020304" pitchFamily="18" charset="0"/>
              </a:rPr>
              <a:t>Marin</a:t>
            </a:r>
            <a:r>
              <a:rPr lang="es-ES" sz="1400" dirty="0">
                <a:ea typeface="Calibri" panose="020F0502020204030204" pitchFamily="34" charset="0"/>
                <a:cs typeface="Times New Roman" panose="02020603050405020304" pitchFamily="18" charset="0"/>
              </a:rPr>
              <a:t> Ocampo, A., &amp; </a:t>
            </a:r>
            <a:r>
              <a:rPr lang="es-ES" sz="1400" dirty="0" err="1">
                <a:ea typeface="Calibri" panose="020F0502020204030204" pitchFamily="34" charset="0"/>
                <a:cs typeface="Times New Roman" panose="02020603050405020304" pitchFamily="18" charset="0"/>
              </a:rPr>
              <a:t>Osés</a:t>
            </a:r>
            <a:r>
              <a:rPr lang="es-ES" sz="1400" dirty="0">
                <a:ea typeface="Calibri" panose="020F0502020204030204" pitchFamily="34" charset="0"/>
                <a:cs typeface="Times New Roman" panose="02020603050405020304" pitchFamily="18" charset="0"/>
              </a:rPr>
              <a:t> Pérez, M. (2013). </a:t>
            </a:r>
            <a:r>
              <a:rPr lang="es-ES" sz="1400" i="1" dirty="0">
                <a:ea typeface="Calibri" panose="020F0502020204030204" pitchFamily="34" charset="0"/>
                <a:cs typeface="Times New Roman" panose="02020603050405020304" pitchFamily="18" charset="0"/>
              </a:rPr>
              <a:t>OPERACIÓN Y MANTENIMIENTO DE PLANTAS DE TRATAMIENTOS DE AGUAS RESIDUALES CON EL PROCESO DE LODOS ACTIVADOS.</a:t>
            </a:r>
            <a:r>
              <a:rPr lang="es-ES" sz="1400" dirty="0">
                <a:ea typeface="Calibri" panose="020F0502020204030204" pitchFamily="34" charset="0"/>
                <a:cs typeface="Times New Roman" panose="02020603050405020304" pitchFamily="18" charset="0"/>
              </a:rPr>
              <a:t> MÉXICO DF: Arturo Nelson Villareal.</a:t>
            </a:r>
          </a:p>
          <a:p>
            <a:pPr marL="457200" indent="-457200" algn="just">
              <a:lnSpc>
                <a:spcPct val="200000"/>
              </a:lnSpc>
              <a:spcAft>
                <a:spcPts val="0"/>
              </a:spcAft>
            </a:pPr>
            <a:r>
              <a:rPr lang="es-ES" sz="1400" dirty="0">
                <a:ea typeface="Calibri" panose="020F0502020204030204" pitchFamily="34" charset="0"/>
                <a:cs typeface="Times New Roman" panose="02020603050405020304" pitchFamily="18" charset="0"/>
              </a:rPr>
              <a:t>Melgar L, J. F. (2011). </a:t>
            </a:r>
            <a:r>
              <a:rPr lang="es-ES" sz="1400" i="1" dirty="0">
                <a:ea typeface="Calibri" panose="020F0502020204030204" pitchFamily="34" charset="0"/>
                <a:cs typeface="Times New Roman" panose="02020603050405020304" pitchFamily="18" charset="0"/>
              </a:rPr>
              <a:t>Estudio de los servicios sanitarios de </a:t>
            </a:r>
            <a:r>
              <a:rPr lang="es-ES" sz="1400" i="1" dirty="0" err="1">
                <a:ea typeface="Calibri" panose="020F0502020204030204" pitchFamily="34" charset="0"/>
                <a:cs typeface="Times New Roman" panose="02020603050405020304" pitchFamily="18" charset="0"/>
              </a:rPr>
              <a:t>generación,tratamiento</a:t>
            </a:r>
            <a:r>
              <a:rPr lang="es-ES" sz="1400" i="1" dirty="0">
                <a:ea typeface="Calibri" panose="020F0502020204030204" pitchFamily="34" charset="0"/>
                <a:cs typeface="Times New Roman" panose="02020603050405020304" pitchFamily="18" charset="0"/>
              </a:rPr>
              <a:t> y alimentación de agua dulce, técnica , potable y agua fría , y de las descargas sanitarias de un </a:t>
            </a:r>
            <a:r>
              <a:rPr lang="es-ES" sz="1400" i="1" dirty="0" err="1">
                <a:ea typeface="Calibri" panose="020F0502020204030204" pitchFamily="34" charset="0"/>
                <a:cs typeface="Times New Roman" panose="02020603050405020304" pitchFamily="18" charset="0"/>
              </a:rPr>
              <a:t>Bulk-carrier</a:t>
            </a:r>
            <a:r>
              <a:rPr lang="es-ES" sz="1400" i="1" dirty="0">
                <a:ea typeface="Calibri" panose="020F0502020204030204" pitchFamily="34" charset="0"/>
                <a:cs typeface="Times New Roman" panose="02020603050405020304" pitchFamily="18" charset="0"/>
              </a:rPr>
              <a:t> de unas 16000 TPM.</a:t>
            </a:r>
            <a:r>
              <a:rPr lang="es-ES" sz="1400" dirty="0">
                <a:ea typeface="Calibri" panose="020F0502020204030204" pitchFamily="34" charset="0"/>
                <a:cs typeface="Times New Roman" panose="02020603050405020304" pitchFamily="18" charset="0"/>
              </a:rPr>
              <a:t> </a:t>
            </a:r>
            <a:r>
              <a:rPr lang="es-ES" sz="1400" dirty="0" err="1">
                <a:ea typeface="Calibri" panose="020F0502020204030204" pitchFamily="34" charset="0"/>
                <a:cs typeface="Times New Roman" panose="02020603050405020304" pitchFamily="18" charset="0"/>
              </a:rPr>
              <a:t>Cadiz</a:t>
            </a:r>
            <a:r>
              <a:rPr lang="es-ES" sz="1400" dirty="0">
                <a:ea typeface="Calibri" panose="020F0502020204030204" pitchFamily="34" charset="0"/>
                <a:cs typeface="Times New Roman" panose="02020603050405020304" pitchFamily="18" charset="0"/>
              </a:rPr>
              <a:t>, España: Universidad de </a:t>
            </a:r>
            <a:r>
              <a:rPr lang="es-ES" sz="1400" dirty="0" err="1">
                <a:ea typeface="Calibri" panose="020F0502020204030204" pitchFamily="34" charset="0"/>
                <a:cs typeface="Times New Roman" panose="02020603050405020304" pitchFamily="18" charset="0"/>
              </a:rPr>
              <a:t>Cadiz</a:t>
            </a:r>
            <a:r>
              <a:rPr lang="es-ES" sz="1400" dirty="0">
                <a:ea typeface="Calibri" panose="020F0502020204030204" pitchFamily="34" charset="0"/>
                <a:cs typeface="Times New Roman" panose="02020603050405020304" pitchFamily="18" charset="0"/>
              </a:rPr>
              <a:t>.</a:t>
            </a:r>
          </a:p>
          <a:p>
            <a:pPr marL="457200" indent="-457200" algn="just">
              <a:lnSpc>
                <a:spcPct val="200000"/>
              </a:lnSpc>
              <a:spcAft>
                <a:spcPts val="0"/>
              </a:spcAft>
            </a:pPr>
            <a:r>
              <a:rPr lang="es-ES" sz="1400" dirty="0">
                <a:ea typeface="Calibri" panose="020F0502020204030204" pitchFamily="34" charset="0"/>
                <a:cs typeface="Times New Roman" panose="02020603050405020304" pitchFamily="18" charset="0"/>
              </a:rPr>
              <a:t>Molina, L. (2006). </a:t>
            </a:r>
            <a:r>
              <a:rPr lang="es-ES" sz="1400" i="1" dirty="0">
                <a:ea typeface="Calibri" panose="020F0502020204030204" pitchFamily="34" charset="0"/>
                <a:cs typeface="Times New Roman" panose="02020603050405020304" pitchFamily="18" charset="0"/>
              </a:rPr>
              <a:t>PLANTA DE TRATAMIENTOS DE AGUAS RESIDUALES INDUSTRIALES DE PROMAROSA CIA.LTD.</a:t>
            </a:r>
            <a:r>
              <a:rPr lang="es-ES" sz="1400" dirty="0">
                <a:ea typeface="Calibri" panose="020F0502020204030204" pitchFamily="34" charset="0"/>
                <a:cs typeface="Times New Roman" panose="02020603050405020304" pitchFamily="18" charset="0"/>
              </a:rPr>
              <a:t> Guayaquil, Ecuador.</a:t>
            </a:r>
          </a:p>
          <a:p>
            <a:pPr marL="457200" indent="-457200" algn="just">
              <a:lnSpc>
                <a:spcPct val="200000"/>
              </a:lnSpc>
              <a:spcAft>
                <a:spcPts val="0"/>
              </a:spcAft>
            </a:pPr>
            <a:r>
              <a:rPr lang="es-ES" sz="1400" dirty="0" err="1">
                <a:ea typeface="Calibri" panose="020F0502020204030204" pitchFamily="34" charset="0"/>
                <a:cs typeface="Times New Roman" panose="02020603050405020304" pitchFamily="18" charset="0"/>
              </a:rPr>
              <a:t>Mott</a:t>
            </a:r>
            <a:r>
              <a:rPr lang="es-ES" sz="1400" dirty="0">
                <a:ea typeface="Calibri" panose="020F0502020204030204" pitchFamily="34" charset="0"/>
                <a:cs typeface="Times New Roman" panose="02020603050405020304" pitchFamily="18" charset="0"/>
              </a:rPr>
              <a:t> L., R. (2006). </a:t>
            </a:r>
            <a:r>
              <a:rPr lang="es-ES" sz="1400" i="1" dirty="0">
                <a:ea typeface="Calibri" panose="020F0502020204030204" pitchFamily="34" charset="0"/>
                <a:cs typeface="Times New Roman" panose="02020603050405020304" pitchFamily="18" charset="0"/>
              </a:rPr>
              <a:t>Mecánica de Fluidos.</a:t>
            </a:r>
            <a:r>
              <a:rPr lang="es-ES" sz="1400" dirty="0">
                <a:ea typeface="Calibri" panose="020F0502020204030204" pitchFamily="34" charset="0"/>
                <a:cs typeface="Times New Roman" panose="02020603050405020304" pitchFamily="18" charset="0"/>
              </a:rPr>
              <a:t> México D.F: Pearson </a:t>
            </a:r>
            <a:r>
              <a:rPr lang="es-ES" sz="1400" dirty="0" err="1">
                <a:ea typeface="Calibri" panose="020F0502020204030204" pitchFamily="34" charset="0"/>
                <a:cs typeface="Times New Roman" panose="02020603050405020304" pitchFamily="18" charset="0"/>
              </a:rPr>
              <a:t>Education</a:t>
            </a:r>
            <a:r>
              <a:rPr lang="es-ES" sz="1400" dirty="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96089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97477" y="620688"/>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3643911" y="2906688"/>
            <a:ext cx="5693295" cy="625989"/>
          </a:xfrm>
          <a:prstGeom prst="rect">
            <a:avLst/>
          </a:prstGeom>
        </p:spPr>
        <p:txBody>
          <a:bodyPr vert="horz" lIns="91440" tIns="45720" rIns="91440" bIns="45720" rtlCol="0" anchor="ctr">
            <a:noAutofit/>
          </a:bodyPr>
          <a:lstStyle/>
          <a:p>
            <a:pPr algn="ctr"/>
            <a:r>
              <a:rPr lang="es-ES" sz="6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GRACIAS</a:t>
            </a:r>
          </a:p>
          <a:p>
            <a:pPr algn="ctr"/>
            <a:r>
              <a:rPr lang="es-ES" sz="6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POR SU</a:t>
            </a:r>
          </a:p>
          <a:p>
            <a:pPr algn="ctr"/>
            <a:r>
              <a:rPr lang="es-ES" sz="6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ATENCIÒN</a:t>
            </a:r>
            <a:endParaRPr lang="es-ES"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Rectángulo 2"/>
          <p:cNvSpPr/>
          <p:nvPr/>
        </p:nvSpPr>
        <p:spPr>
          <a:xfrm>
            <a:off x="1481070" y="-21824067"/>
            <a:ext cx="9350062" cy="3970318"/>
          </a:xfrm>
          <a:prstGeom prst="rect">
            <a:avLst/>
          </a:prstGeom>
        </p:spPr>
        <p:txBody>
          <a:bodyPr wrap="square">
            <a:spAutoFit/>
          </a:bodyPr>
          <a:lstStyle/>
          <a:p>
            <a:pPr marL="457200" indent="-457200" algn="just">
              <a:lnSpc>
                <a:spcPct val="200000"/>
              </a:lnSpc>
              <a:spcAft>
                <a:spcPts val="0"/>
              </a:spcAft>
            </a:pPr>
            <a:r>
              <a:rPr lang="es-ES" sz="1400" dirty="0">
                <a:ea typeface="Calibri" panose="020F0502020204030204" pitchFamily="34" charset="0"/>
                <a:cs typeface="Times New Roman" panose="02020603050405020304" pitchFamily="18" charset="0"/>
              </a:rPr>
              <a:t>Allen Bradley. (17 de 04 de 2015). </a:t>
            </a:r>
            <a:r>
              <a:rPr lang="es-ES" sz="1400" i="1" dirty="0">
                <a:ea typeface="Calibri" panose="020F0502020204030204" pitchFamily="34" charset="0"/>
                <a:cs typeface="Times New Roman" panose="02020603050405020304" pitchFamily="18" charset="0"/>
              </a:rPr>
              <a:t>Rockwell </a:t>
            </a:r>
            <a:r>
              <a:rPr lang="es-ES" sz="1400" i="1" dirty="0" err="1">
                <a:ea typeface="Calibri" panose="020F0502020204030204" pitchFamily="34" charset="0"/>
                <a:cs typeface="Times New Roman" panose="02020603050405020304" pitchFamily="18" charset="0"/>
              </a:rPr>
              <a:t>Automation</a:t>
            </a:r>
            <a:r>
              <a:rPr lang="es-ES" sz="1400" dirty="0">
                <a:ea typeface="Calibri" panose="020F0502020204030204" pitchFamily="34" charset="0"/>
                <a:cs typeface="Times New Roman" panose="02020603050405020304" pitchFamily="18" charset="0"/>
              </a:rPr>
              <a:t>. Obtenido de http://www.ab.com/en/epub/catalogs/12768/229240/229254/229469/3100802/print.html</a:t>
            </a:r>
          </a:p>
          <a:p>
            <a:pPr marL="457200" indent="-457200" algn="just">
              <a:lnSpc>
                <a:spcPct val="200000"/>
              </a:lnSpc>
              <a:spcAft>
                <a:spcPts val="0"/>
              </a:spcAft>
            </a:pPr>
            <a:r>
              <a:rPr lang="es-ES" sz="1400" dirty="0">
                <a:ea typeface="Calibri" panose="020F0502020204030204" pitchFamily="34" charset="0"/>
                <a:cs typeface="Times New Roman" panose="02020603050405020304" pitchFamily="18" charset="0"/>
              </a:rPr>
              <a:t>ARDUINO. (2015). </a:t>
            </a:r>
            <a:r>
              <a:rPr lang="es-ES" sz="1400" i="1" dirty="0">
                <a:ea typeface="Calibri" panose="020F0502020204030204" pitchFamily="34" charset="0"/>
                <a:cs typeface="Times New Roman" panose="02020603050405020304" pitchFamily="18" charset="0"/>
              </a:rPr>
              <a:t>ARDUINO UNO.</a:t>
            </a:r>
            <a:r>
              <a:rPr lang="es-ES" sz="1400" dirty="0">
                <a:ea typeface="Calibri" panose="020F0502020204030204" pitchFamily="34" charset="0"/>
                <a:cs typeface="Times New Roman" panose="02020603050405020304" pitchFamily="18" charset="0"/>
              </a:rPr>
              <a:t> </a:t>
            </a:r>
          </a:p>
          <a:p>
            <a:pPr marL="457200" indent="-457200" algn="just">
              <a:lnSpc>
                <a:spcPct val="200000"/>
              </a:lnSpc>
              <a:spcAft>
                <a:spcPts val="0"/>
              </a:spcAft>
            </a:pPr>
            <a:r>
              <a:rPr lang="es-ES" sz="1400" dirty="0" smtClean="0">
                <a:ea typeface="Calibri" panose="020F0502020204030204" pitchFamily="34" charset="0"/>
                <a:cs typeface="Times New Roman" panose="02020603050405020304" pitchFamily="18" charset="0"/>
              </a:rPr>
              <a:t>HIDROCHILE</a:t>
            </a:r>
            <a:r>
              <a:rPr lang="es-ES" sz="1400" dirty="0">
                <a:ea typeface="Calibri" panose="020F0502020204030204" pitchFamily="34" charset="0"/>
                <a:cs typeface="Times New Roman" panose="02020603050405020304" pitchFamily="18" charset="0"/>
              </a:rPr>
              <a:t>. (2012). </a:t>
            </a:r>
            <a:r>
              <a:rPr lang="es-ES" sz="1400" i="1" dirty="0">
                <a:ea typeface="Calibri" panose="020F0502020204030204" pitchFamily="34" charset="0"/>
                <a:cs typeface="Times New Roman" panose="02020603050405020304" pitchFamily="18" charset="0"/>
              </a:rPr>
              <a:t>Sondas Espectrales UV VIS Online DQO/DBO/Nitrato/Nitrito/SST.</a:t>
            </a:r>
            <a:r>
              <a:rPr lang="es-ES" sz="1400" dirty="0">
                <a:ea typeface="Calibri" panose="020F0502020204030204" pitchFamily="34" charset="0"/>
                <a:cs typeface="Times New Roman" panose="02020603050405020304" pitchFamily="18" charset="0"/>
              </a:rPr>
              <a:t> </a:t>
            </a:r>
            <a:r>
              <a:rPr lang="en-US" sz="1400" dirty="0">
                <a:ea typeface="Calibri" panose="020F0502020204030204" pitchFamily="34" charset="0"/>
                <a:cs typeface="Times New Roman" panose="02020603050405020304" pitchFamily="18" charset="0"/>
              </a:rPr>
              <a:t>Lo </a:t>
            </a:r>
            <a:r>
              <a:rPr lang="en-US" sz="1400" dirty="0" err="1">
                <a:ea typeface="Calibri" panose="020F0502020204030204" pitchFamily="34" charset="0"/>
                <a:cs typeface="Times New Roman" panose="02020603050405020304" pitchFamily="18" charset="0"/>
              </a:rPr>
              <a:t>Barnechea</a:t>
            </a:r>
            <a:r>
              <a:rPr lang="en-US" sz="1400" dirty="0">
                <a:ea typeface="Calibri" panose="020F0502020204030204" pitchFamily="34" charset="0"/>
                <a:cs typeface="Times New Roman" panose="02020603050405020304" pitchFamily="18" charset="0"/>
              </a:rPr>
              <a:t>. Chile.</a:t>
            </a:r>
            <a:endParaRPr lang="es-ES" sz="1400" dirty="0">
              <a:ea typeface="Calibri" panose="020F0502020204030204" pitchFamily="34" charset="0"/>
              <a:cs typeface="Times New Roman" panose="02020603050405020304" pitchFamily="18" charset="0"/>
            </a:endParaRPr>
          </a:p>
          <a:p>
            <a:pPr marL="457200" indent="-457200" algn="just">
              <a:lnSpc>
                <a:spcPct val="200000"/>
              </a:lnSpc>
              <a:spcAft>
                <a:spcPts val="0"/>
              </a:spcAft>
            </a:pPr>
            <a:r>
              <a:rPr lang="es-ES" sz="1400" dirty="0" smtClean="0">
                <a:ea typeface="Calibri" panose="020F0502020204030204" pitchFamily="34" charset="0"/>
                <a:cs typeface="Times New Roman" panose="02020603050405020304" pitchFamily="18" charset="0"/>
              </a:rPr>
              <a:t>PEDROLLO</a:t>
            </a:r>
            <a:r>
              <a:rPr lang="es-ES" sz="1400" dirty="0">
                <a:ea typeface="Calibri" panose="020F0502020204030204" pitchFamily="34" charset="0"/>
                <a:cs typeface="Times New Roman" panose="02020603050405020304" pitchFamily="18" charset="0"/>
              </a:rPr>
              <a:t>. (27 de Abril de 2015). </a:t>
            </a:r>
            <a:r>
              <a:rPr lang="es-ES" sz="1400" i="1" dirty="0">
                <a:ea typeface="Calibri" panose="020F0502020204030204" pitchFamily="34" charset="0"/>
                <a:cs typeface="Times New Roman" panose="02020603050405020304" pitchFamily="18" charset="0"/>
              </a:rPr>
              <a:t>CATALOGO PEDROLLO</a:t>
            </a:r>
            <a:r>
              <a:rPr lang="es-ES" sz="1400" dirty="0">
                <a:ea typeface="Calibri" panose="020F0502020204030204" pitchFamily="34" charset="0"/>
                <a:cs typeface="Times New Roman" panose="02020603050405020304" pitchFamily="18" charset="0"/>
              </a:rPr>
              <a:t>. Obtenido de http://www.pedrollo.com/dms/Documentazione%20Tecnica/ESP/CP%200.37-0.22%20-%2060Hz%20ES.pdf</a:t>
            </a:r>
          </a:p>
          <a:p>
            <a:pPr marL="457200" indent="-457200" algn="just">
              <a:lnSpc>
                <a:spcPct val="200000"/>
              </a:lnSpc>
              <a:spcAft>
                <a:spcPts val="0"/>
              </a:spcAft>
            </a:pPr>
            <a:r>
              <a:rPr lang="es-ES" sz="1400" dirty="0">
                <a:ea typeface="Calibri" panose="020F0502020204030204" pitchFamily="34" charset="0"/>
                <a:cs typeface="Times New Roman" panose="02020603050405020304" pitchFamily="18" charset="0"/>
              </a:rPr>
              <a:t>Rodrigo, A. F., &amp; Gonzales M., G. (2001). </a:t>
            </a:r>
            <a:r>
              <a:rPr lang="es-ES" sz="1400" i="1" dirty="0">
                <a:ea typeface="Calibri" panose="020F0502020204030204" pitchFamily="34" charset="0"/>
                <a:cs typeface="Times New Roman" panose="02020603050405020304" pitchFamily="18" charset="0"/>
              </a:rPr>
              <a:t>APOYO DIDÁCTICO EN LA ENSEÑANZA-APRENDIZAJE DE LA ASIGNATURA DE PLANTAS DE TRATAMIENTO DE AGUAS RESIDUALES.</a:t>
            </a:r>
            <a:r>
              <a:rPr lang="es-ES" sz="1400" dirty="0">
                <a:ea typeface="Calibri" panose="020F0502020204030204" pitchFamily="34" charset="0"/>
                <a:cs typeface="Times New Roman" panose="02020603050405020304" pitchFamily="18" charset="0"/>
              </a:rPr>
              <a:t> COCHABAMBA, BOLIVIA: UNIVERSIDAD MAYOR SAN SIMÓN.</a:t>
            </a:r>
          </a:p>
          <a:p>
            <a:pPr indent="252095" algn="just">
              <a:lnSpc>
                <a:spcPct val="200000"/>
              </a:lnSpc>
              <a:spcAft>
                <a:spcPts val="0"/>
              </a:spcAft>
            </a:pPr>
            <a:r>
              <a:rPr lang="es-ES" sz="1400" dirty="0">
                <a:ea typeface="Calibri" panose="020F0502020204030204" pitchFamily="34" charset="0"/>
                <a:cs typeface="Times New Roman" panose="02020603050405020304" pitchFamily="18" charset="0"/>
              </a:rPr>
              <a:t> </a:t>
            </a:r>
            <a:endParaRPr lang="es-E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937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srcRect l="4501" b="5635"/>
          <a:stretch>
            <a:fillRect/>
          </a:stretch>
        </p:blipFill>
        <p:spPr bwMode="auto">
          <a:xfrm>
            <a:off x="1524001" y="620688"/>
            <a:ext cx="5357689" cy="6237312"/>
          </a:xfrm>
          <a:prstGeom prst="rect">
            <a:avLst/>
          </a:prstGeom>
          <a:noFill/>
          <a:ln w="9525">
            <a:noFill/>
            <a:miter lim="800000"/>
            <a:headEnd/>
            <a:tailEnd/>
          </a:ln>
        </p:spPr>
      </p:pic>
      <p:sp>
        <p:nvSpPr>
          <p:cNvPr id="28677" name="Rectangle 5"/>
          <p:cNvSpPr>
            <a:spLocks noChangeArrowheads="1"/>
          </p:cNvSpPr>
          <p:nvPr/>
        </p:nvSpPr>
        <p:spPr bwMode="auto">
          <a:xfrm>
            <a:off x="2207568" y="1091646"/>
            <a:ext cx="8064896" cy="4606349"/>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eaLnBrk="0" fontAlgn="base" hangingPunct="0">
              <a:spcBef>
                <a:spcPct val="0"/>
              </a:spcBef>
              <a:spcAft>
                <a:spcPct val="0"/>
              </a:spcAft>
            </a:pPr>
            <a:endParaRPr lang="es-EC" b="1" dirty="0" bmk="">
              <a:ea typeface="Times New Roman" pitchFamily="18" charset="0"/>
              <a:cs typeface="Times New Roman" pitchFamily="18" charset="0"/>
            </a:endParaRPr>
          </a:p>
          <a:p>
            <a:pPr algn="just" eaLnBrk="0" fontAlgn="base" hangingPunct="0">
              <a:spcBef>
                <a:spcPct val="0"/>
              </a:spcBef>
              <a:spcAft>
                <a:spcPct val="0"/>
              </a:spcAft>
            </a:pPr>
            <a:r>
              <a:rPr lang="es-EC" b="1" dirty="0" bmk="">
                <a:ea typeface="Times New Roman" pitchFamily="18" charset="0"/>
                <a:cs typeface="Times New Roman" pitchFamily="18" charset="0"/>
              </a:rPr>
              <a:t>ALCANCE</a:t>
            </a:r>
          </a:p>
          <a:p>
            <a:pPr algn="just" eaLnBrk="0" fontAlgn="base" hangingPunct="0">
              <a:spcBef>
                <a:spcPct val="0"/>
              </a:spcBef>
              <a:spcAft>
                <a:spcPct val="0"/>
              </a:spcAft>
            </a:pPr>
            <a:endParaRPr lang="es-EC" b="1" dirty="0" bmk="">
              <a:ea typeface="Times New Roman" pitchFamily="18" charset="0"/>
              <a:cs typeface="Times New Roman" pitchFamily="18" charset="0"/>
            </a:endParaRPr>
          </a:p>
          <a:p>
            <a:pPr marL="285750" indent="-285750" algn="just">
              <a:buFont typeface="Arial" panose="020B0604020202020204" pitchFamily="34" charset="0"/>
              <a:buChar char="•"/>
            </a:pPr>
            <a:r>
              <a:rPr lang="es-ES_tradnl" dirty="0"/>
              <a:t>El desarrollo del siguiente proyecto aspira dar solución al problema con el tratamiento de las aguas negras y grises que se utilizan dentro de un  buque de 12 personas, para la empresa SANTA BARBARA E.P.,  mediante el diseño y simulación de un prototipo de máquina de tratamiento para aguas que se adapte a todos los requerimientos que dicta la norma, de manera que la máquina pueda disminuir los tiempos de tratamiento de aguas de una forma automática y eficiente.</a:t>
            </a:r>
            <a:endParaRPr lang="es-ES" dirty="0"/>
          </a:p>
          <a:p>
            <a:pPr algn="just"/>
            <a:endParaRPr lang="es-MX" dirty="0"/>
          </a:p>
          <a:p>
            <a:pPr marL="285750" indent="-285750" algn="just">
              <a:buFont typeface="Arial" panose="020B0604020202020204" pitchFamily="34" charset="0"/>
              <a:buChar char="•"/>
            </a:pPr>
            <a:r>
              <a:rPr lang="es-ES_tradnl" dirty="0"/>
              <a:t>Para un adecuado tratamiento de las aguas residuales el proyecto contara con el control sobre algunas variables como son: nivel, pH, DQO,  y la dosificación de sustancias químicas en la parte de eliminación de organismos y microorganismos patógenos.  </a:t>
            </a:r>
            <a:endParaRPr lang="es-ES" dirty="0"/>
          </a:p>
          <a:p>
            <a:pPr eaLnBrk="0" fontAlgn="base" hangingPunct="0">
              <a:spcBef>
                <a:spcPct val="0"/>
              </a:spcBef>
              <a:spcAft>
                <a:spcPct val="0"/>
              </a:spcAft>
            </a:pPr>
            <a:endParaRPr lang="es-EC" dirty="0">
              <a:latin typeface="Arial" pitchFamily="34" charset="0"/>
              <a:cs typeface="Arial" pitchFamily="34" charset="0"/>
            </a:endParaRPr>
          </a:p>
        </p:txBody>
      </p:sp>
      <p:sp>
        <p:nvSpPr>
          <p:cNvPr id="28678" name="Rectangle 6"/>
          <p:cNvSpPr>
            <a:spLocks noChangeArrowheads="1"/>
          </p:cNvSpPr>
          <p:nvPr/>
        </p:nvSpPr>
        <p:spPr bwMode="auto">
          <a:xfrm>
            <a:off x="1524000" y="585402"/>
            <a:ext cx="52642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252413" fontAlgn="base">
              <a:spcBef>
                <a:spcPct val="0"/>
              </a:spcBef>
              <a:spcAft>
                <a:spcPct val="0"/>
              </a:spcAft>
            </a:pPr>
            <a:r>
              <a:rPr lang="es-EC" sz="1200" dirty="0">
                <a:latin typeface="Arial" pitchFamily="34" charset="0"/>
                <a:ea typeface="Times New Roman" pitchFamily="18" charset="0"/>
                <a:cs typeface="Arial" pitchFamily="34" charset="0"/>
              </a:rPr>
              <a:t>. </a:t>
            </a:r>
            <a:endParaRPr lang="es-EC" dirty="0">
              <a:latin typeface="Arial" pitchFamily="34" charset="0"/>
              <a:cs typeface="Arial" pitchFamily="34" charset="0"/>
            </a:endParaRPr>
          </a:p>
        </p:txBody>
      </p:sp>
      <p:pic>
        <p:nvPicPr>
          <p:cNvPr id="5"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6"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Tree>
    <p:extLst>
      <p:ext uri="{BB962C8B-B14F-4D97-AF65-F5344CB8AC3E}">
        <p14:creationId xmlns:p14="http://schemas.microsoft.com/office/powerpoint/2010/main" val="54646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srcRect l="4501" b="5635"/>
          <a:stretch>
            <a:fillRect/>
          </a:stretch>
        </p:blipFill>
        <p:spPr bwMode="auto">
          <a:xfrm>
            <a:off x="1524001" y="620688"/>
            <a:ext cx="5357689" cy="6237312"/>
          </a:xfrm>
          <a:prstGeom prst="rect">
            <a:avLst/>
          </a:prstGeom>
          <a:noFill/>
          <a:ln w="9525">
            <a:noFill/>
            <a:miter lim="800000"/>
            <a:headEnd/>
            <a:tailEnd/>
          </a:ln>
        </p:spPr>
      </p:pic>
      <p:sp>
        <p:nvSpPr>
          <p:cNvPr id="28677" name="Rectangle 5"/>
          <p:cNvSpPr>
            <a:spLocks noChangeArrowheads="1"/>
          </p:cNvSpPr>
          <p:nvPr/>
        </p:nvSpPr>
        <p:spPr bwMode="auto">
          <a:xfrm>
            <a:off x="2207568" y="476672"/>
            <a:ext cx="8064896" cy="1282362"/>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eaLnBrk="0" fontAlgn="base" hangingPunct="0">
              <a:spcBef>
                <a:spcPct val="0"/>
              </a:spcBef>
              <a:spcAft>
                <a:spcPct val="0"/>
              </a:spcAft>
            </a:pPr>
            <a:endParaRPr lang="es-EC" b="1" dirty="0" bmk="">
              <a:ea typeface="Times New Roman" pitchFamily="18" charset="0"/>
              <a:cs typeface="Times New Roman" pitchFamily="18" charset="0"/>
            </a:endParaRPr>
          </a:p>
          <a:p>
            <a:pPr algn="just" eaLnBrk="0" fontAlgn="base" hangingPunct="0">
              <a:spcBef>
                <a:spcPct val="0"/>
              </a:spcBef>
              <a:spcAft>
                <a:spcPct val="0"/>
              </a:spcAft>
            </a:pPr>
            <a:r>
              <a:rPr lang="es-EC" b="1" dirty="0" bmk="">
                <a:ea typeface="Times New Roman" pitchFamily="18" charset="0"/>
                <a:cs typeface="Times New Roman" pitchFamily="18" charset="0"/>
              </a:rPr>
              <a:t>DESCRIPCIÓN DEL PROYECTO</a:t>
            </a:r>
          </a:p>
          <a:p>
            <a:pPr algn="just" eaLnBrk="0" fontAlgn="base" hangingPunct="0">
              <a:spcBef>
                <a:spcPct val="0"/>
              </a:spcBef>
              <a:spcAft>
                <a:spcPct val="0"/>
              </a:spcAft>
            </a:pPr>
            <a:endParaRPr lang="es-EC" b="1" dirty="0" bmk="">
              <a:ea typeface="Times New Roman" pitchFamily="18" charset="0"/>
              <a:cs typeface="Times New Roman" pitchFamily="18" charset="0"/>
            </a:endParaRPr>
          </a:p>
          <a:p>
            <a:pPr eaLnBrk="0" fontAlgn="base" hangingPunct="0">
              <a:spcBef>
                <a:spcPct val="0"/>
              </a:spcBef>
              <a:spcAft>
                <a:spcPct val="0"/>
              </a:spcAft>
            </a:pPr>
            <a:endParaRPr lang="es-EC" dirty="0">
              <a:latin typeface="Arial" pitchFamily="34" charset="0"/>
              <a:cs typeface="Arial" pitchFamily="34" charset="0"/>
            </a:endParaRPr>
          </a:p>
        </p:txBody>
      </p:sp>
      <p:sp>
        <p:nvSpPr>
          <p:cNvPr id="28678" name="Rectangle 6"/>
          <p:cNvSpPr>
            <a:spLocks noChangeArrowheads="1"/>
          </p:cNvSpPr>
          <p:nvPr/>
        </p:nvSpPr>
        <p:spPr bwMode="auto">
          <a:xfrm>
            <a:off x="1524000" y="585402"/>
            <a:ext cx="52642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252413" fontAlgn="base">
              <a:spcBef>
                <a:spcPct val="0"/>
              </a:spcBef>
              <a:spcAft>
                <a:spcPct val="0"/>
              </a:spcAft>
            </a:pPr>
            <a:r>
              <a:rPr lang="es-EC" sz="1200" dirty="0">
                <a:latin typeface="Arial" pitchFamily="34" charset="0"/>
                <a:ea typeface="Times New Roman" pitchFamily="18" charset="0"/>
                <a:cs typeface="Arial" pitchFamily="34" charset="0"/>
              </a:rPr>
              <a:t>. </a:t>
            </a:r>
            <a:endParaRPr lang="es-EC" dirty="0">
              <a:latin typeface="Arial" pitchFamily="34" charset="0"/>
              <a:cs typeface="Arial" pitchFamily="34" charset="0"/>
            </a:endParaRPr>
          </a:p>
        </p:txBody>
      </p:sp>
      <p:pic>
        <p:nvPicPr>
          <p:cNvPr id="5"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6"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2049" name="Rectangle 1"/>
          <p:cNvSpPr>
            <a:spLocks noChangeArrowheads="1"/>
          </p:cNvSpPr>
          <p:nvPr/>
        </p:nvSpPr>
        <p:spPr bwMode="auto">
          <a:xfrm>
            <a:off x="2783632" y="1191236"/>
            <a:ext cx="4027256"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tabLst>
                <a:tab pos="2716213" algn="ctr"/>
                <a:tab pos="4787900" algn="l"/>
              </a:tabLst>
            </a:pPr>
            <a:r>
              <a:rPr lang="es-EC" sz="1400" b="1" dirty="0" bmk="_Toc400055097">
                <a:ea typeface="Times New Roman" pitchFamily="18" charset="0"/>
                <a:cs typeface="Times New Roman" pitchFamily="18" charset="0"/>
              </a:rPr>
              <a:t>Datos técnicos </a:t>
            </a:r>
            <a:r>
              <a:rPr lang="es-EC" sz="1400" b="1" dirty="0" smtClean="0" bmk="_Toc400055097">
                <a:ea typeface="Times New Roman" pitchFamily="18" charset="0"/>
                <a:cs typeface="Times New Roman" pitchFamily="18" charset="0"/>
              </a:rPr>
              <a:t>de la planta de tratamiento de aguas</a:t>
            </a:r>
            <a:endParaRPr lang="es-MX" dirty="0">
              <a:latin typeface="Arial" pitchFamily="34" charset="0"/>
              <a:cs typeface="Arial"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626008812"/>
              </p:ext>
            </p:extLst>
          </p:nvPr>
        </p:nvGraphicFramePr>
        <p:xfrm>
          <a:off x="2874671" y="1673850"/>
          <a:ext cx="3479800" cy="4961540"/>
        </p:xfrm>
        <a:graphic>
          <a:graphicData uri="http://schemas.openxmlformats.org/drawingml/2006/table">
            <a:tbl>
              <a:tblPr>
                <a:tableStyleId>{BC89EF96-8CEA-46FF-86C4-4CE0E7609802}</a:tableStyleId>
              </a:tblPr>
              <a:tblGrid>
                <a:gridCol w="2152122"/>
                <a:gridCol w="1327678"/>
              </a:tblGrid>
              <a:tr h="168591">
                <a:tc gridSpan="2">
                  <a:txBody>
                    <a:bodyPr/>
                    <a:lstStyle/>
                    <a:p>
                      <a:pPr algn="ctr" fontAlgn="b"/>
                      <a:r>
                        <a:rPr lang="es-ES" sz="1200" b="1" u="none" strike="noStrike" dirty="0" smtClean="0">
                          <a:effectLst/>
                        </a:rPr>
                        <a:t>CAPACIDAD</a:t>
                      </a:r>
                      <a:endParaRPr lang="es-ES" sz="1200" b="1" i="0" u="none" strike="noStrike" dirty="0">
                        <a:solidFill>
                          <a:srgbClr val="000000"/>
                        </a:solidFill>
                        <a:effectLst/>
                        <a:latin typeface="Calibri" panose="020F0502020204030204" pitchFamily="34" charset="0"/>
                      </a:endParaRPr>
                    </a:p>
                  </a:txBody>
                  <a:tcPr marL="8430" marR="8430" marT="8430" marB="0" anchor="b">
                    <a:solidFill>
                      <a:schemeClr val="accent1"/>
                    </a:solidFill>
                  </a:tcPr>
                </a:tc>
                <a:tc hMerge="1">
                  <a:txBody>
                    <a:bodyPr/>
                    <a:lstStyle/>
                    <a:p>
                      <a:endParaRPr lang="es-ES"/>
                    </a:p>
                  </a:txBody>
                  <a:tcPr/>
                </a:tc>
              </a:tr>
              <a:tr h="168591">
                <a:tc>
                  <a:txBody>
                    <a:bodyPr/>
                    <a:lstStyle/>
                    <a:p>
                      <a:pPr algn="ctr" fontAlgn="b"/>
                      <a:r>
                        <a:rPr lang="es-ES" sz="1200" u="none" strike="noStrike" dirty="0">
                          <a:effectLst/>
                        </a:rPr>
                        <a:t>Consumo diario</a:t>
                      </a:r>
                      <a:endParaRPr lang="es-ES" sz="1200" b="0" i="0" u="none" strike="noStrike" dirty="0">
                        <a:solidFill>
                          <a:srgbClr val="000000"/>
                        </a:solidFill>
                        <a:effectLst/>
                        <a:latin typeface="Calibri" panose="020F0502020204030204" pitchFamily="34" charset="0"/>
                      </a:endParaRPr>
                    </a:p>
                  </a:txBody>
                  <a:tcPr marL="8430" marR="8430" marT="8430" marB="0" anchor="b"/>
                </a:tc>
                <a:tc>
                  <a:txBody>
                    <a:bodyPr/>
                    <a:lstStyle/>
                    <a:p>
                      <a:pPr algn="l" fontAlgn="ctr"/>
                      <a:r>
                        <a:rPr lang="es-ES" sz="1200" u="none" strike="noStrike" dirty="0">
                          <a:effectLst/>
                        </a:rPr>
                        <a:t>1330 L/h</a:t>
                      </a:r>
                      <a:endParaRPr lang="es-ES" sz="1200" b="0" i="0" u="none" strike="noStrike" dirty="0">
                        <a:solidFill>
                          <a:srgbClr val="000000"/>
                        </a:solidFill>
                        <a:effectLst/>
                        <a:latin typeface="Calibri" panose="020F0502020204030204" pitchFamily="34" charset="0"/>
                      </a:endParaRPr>
                    </a:p>
                  </a:txBody>
                  <a:tcPr marL="8430" marR="8430" marT="8430" marB="0" anchor="ctr"/>
                </a:tc>
              </a:tr>
              <a:tr h="256260">
                <a:tc>
                  <a:txBody>
                    <a:bodyPr/>
                    <a:lstStyle/>
                    <a:p>
                      <a:pPr algn="ctr" fontAlgn="b"/>
                      <a:r>
                        <a:rPr lang="es-ES" sz="1200" u="none" strike="noStrike" dirty="0">
                          <a:effectLst/>
                        </a:rPr>
                        <a:t>Personas (h.e)</a:t>
                      </a:r>
                      <a:endParaRPr lang="es-ES" sz="1200" b="0" i="0" u="none" strike="noStrike" dirty="0">
                        <a:solidFill>
                          <a:srgbClr val="000000"/>
                        </a:solidFill>
                        <a:effectLst/>
                        <a:latin typeface="Calibri" panose="020F0502020204030204" pitchFamily="34" charset="0"/>
                      </a:endParaRPr>
                    </a:p>
                  </a:txBody>
                  <a:tcPr marL="8430" marR="8430" marT="8430" marB="0" anchor="b"/>
                </a:tc>
                <a:tc>
                  <a:txBody>
                    <a:bodyPr/>
                    <a:lstStyle/>
                    <a:p>
                      <a:pPr algn="l" fontAlgn="b"/>
                      <a:r>
                        <a:rPr lang="es-ES" sz="1200" u="none" strike="noStrike" dirty="0">
                          <a:effectLst/>
                        </a:rPr>
                        <a:t>12</a:t>
                      </a:r>
                      <a:endParaRPr lang="es-ES" sz="1200" b="0" i="0" u="none" strike="noStrike" dirty="0">
                        <a:solidFill>
                          <a:srgbClr val="000000"/>
                        </a:solidFill>
                        <a:effectLst/>
                        <a:latin typeface="Calibri" panose="020F0502020204030204" pitchFamily="34" charset="0"/>
                      </a:endParaRPr>
                    </a:p>
                  </a:txBody>
                  <a:tcPr marL="8430" marR="8430" marT="8430" marB="0" anchor="b"/>
                </a:tc>
              </a:tr>
              <a:tr h="168591">
                <a:tc gridSpan="2">
                  <a:txBody>
                    <a:bodyPr/>
                    <a:lstStyle/>
                    <a:p>
                      <a:pPr algn="ctr" fontAlgn="b"/>
                      <a:r>
                        <a:rPr lang="es-ES" sz="1200" b="1" u="none" strike="noStrike" dirty="0" smtClean="0">
                          <a:effectLst/>
                        </a:rPr>
                        <a:t>DIMENSIONES</a:t>
                      </a:r>
                      <a:endParaRPr lang="es-ES" sz="1200" b="1" i="0" u="none" strike="noStrike" dirty="0">
                        <a:solidFill>
                          <a:srgbClr val="000000"/>
                        </a:solidFill>
                        <a:effectLst/>
                        <a:latin typeface="Calibri" panose="020F0502020204030204" pitchFamily="34" charset="0"/>
                      </a:endParaRPr>
                    </a:p>
                  </a:txBody>
                  <a:tcPr marL="8430" marR="8430" marT="8430" marB="0" anchor="b">
                    <a:solidFill>
                      <a:schemeClr val="accent1"/>
                    </a:solidFill>
                  </a:tcPr>
                </a:tc>
                <a:tc hMerge="1">
                  <a:txBody>
                    <a:bodyPr/>
                    <a:lstStyle/>
                    <a:p>
                      <a:endParaRPr lang="es-ES"/>
                    </a:p>
                  </a:txBody>
                  <a:tcPr/>
                </a:tc>
              </a:tr>
              <a:tr h="168591">
                <a:tc>
                  <a:txBody>
                    <a:bodyPr/>
                    <a:lstStyle/>
                    <a:p>
                      <a:pPr algn="ctr" fontAlgn="b"/>
                      <a:r>
                        <a:rPr lang="es-ES" sz="1200" u="none" strike="noStrike" dirty="0">
                          <a:effectLst/>
                        </a:rPr>
                        <a:t>Alto</a:t>
                      </a:r>
                      <a:endParaRPr lang="es-ES" sz="1200" b="0" i="0" u="none" strike="noStrike" dirty="0">
                        <a:solidFill>
                          <a:srgbClr val="000000"/>
                        </a:solidFill>
                        <a:effectLst/>
                        <a:latin typeface="Calibri" panose="020F0502020204030204" pitchFamily="34" charset="0"/>
                      </a:endParaRPr>
                    </a:p>
                  </a:txBody>
                  <a:tcPr marL="8430" marR="8430" marT="8430" marB="0" anchor="b"/>
                </a:tc>
                <a:tc>
                  <a:txBody>
                    <a:bodyPr/>
                    <a:lstStyle/>
                    <a:p>
                      <a:pPr algn="l" fontAlgn="ctr"/>
                      <a:r>
                        <a:rPr lang="es-ES" sz="1200" u="none" strike="noStrike" dirty="0">
                          <a:effectLst/>
                        </a:rPr>
                        <a:t>0.908 m</a:t>
                      </a:r>
                      <a:endParaRPr lang="es-ES" sz="1200" b="0" i="0" u="none" strike="noStrike" dirty="0">
                        <a:solidFill>
                          <a:srgbClr val="000000"/>
                        </a:solidFill>
                        <a:effectLst/>
                        <a:latin typeface="Calibri" panose="020F0502020204030204" pitchFamily="34" charset="0"/>
                      </a:endParaRPr>
                    </a:p>
                  </a:txBody>
                  <a:tcPr marL="8430" marR="8430" marT="8430" marB="0" anchor="ctr"/>
                </a:tc>
              </a:tr>
              <a:tr h="168591">
                <a:tc>
                  <a:txBody>
                    <a:bodyPr/>
                    <a:lstStyle/>
                    <a:p>
                      <a:pPr algn="ctr" fontAlgn="b"/>
                      <a:r>
                        <a:rPr lang="es-ES" sz="1200" u="none" strike="noStrike" dirty="0">
                          <a:effectLst/>
                        </a:rPr>
                        <a:t>Largo</a:t>
                      </a:r>
                      <a:endParaRPr lang="es-ES" sz="1200" b="0" i="0" u="none" strike="noStrike" dirty="0">
                        <a:solidFill>
                          <a:srgbClr val="000000"/>
                        </a:solidFill>
                        <a:effectLst/>
                        <a:latin typeface="Calibri" panose="020F0502020204030204" pitchFamily="34" charset="0"/>
                      </a:endParaRPr>
                    </a:p>
                  </a:txBody>
                  <a:tcPr marL="8430" marR="8430" marT="8430" marB="0" anchor="b"/>
                </a:tc>
                <a:tc>
                  <a:txBody>
                    <a:bodyPr/>
                    <a:lstStyle/>
                    <a:p>
                      <a:pPr algn="l" fontAlgn="ctr"/>
                      <a:r>
                        <a:rPr lang="es-ES" sz="1200" u="none" strike="noStrike" dirty="0">
                          <a:effectLst/>
                        </a:rPr>
                        <a:t>2.05 m</a:t>
                      </a:r>
                      <a:endParaRPr lang="es-ES" sz="1200" b="0" i="0" u="none" strike="noStrike" dirty="0">
                        <a:solidFill>
                          <a:srgbClr val="000000"/>
                        </a:solidFill>
                        <a:effectLst/>
                        <a:latin typeface="Calibri" panose="020F0502020204030204" pitchFamily="34" charset="0"/>
                      </a:endParaRPr>
                    </a:p>
                  </a:txBody>
                  <a:tcPr marL="8430" marR="8430" marT="8430" marB="0" anchor="ctr"/>
                </a:tc>
              </a:tr>
              <a:tr h="168591">
                <a:tc>
                  <a:txBody>
                    <a:bodyPr/>
                    <a:lstStyle/>
                    <a:p>
                      <a:pPr algn="ctr" fontAlgn="b"/>
                      <a:r>
                        <a:rPr lang="es-ES" sz="1200" u="none" strike="noStrike" dirty="0">
                          <a:effectLst/>
                        </a:rPr>
                        <a:t>Ancho</a:t>
                      </a:r>
                      <a:endParaRPr lang="es-ES" sz="1200" b="0" i="0" u="none" strike="noStrike" dirty="0">
                        <a:solidFill>
                          <a:srgbClr val="000000"/>
                        </a:solidFill>
                        <a:effectLst/>
                        <a:latin typeface="Calibri" panose="020F0502020204030204" pitchFamily="34" charset="0"/>
                      </a:endParaRPr>
                    </a:p>
                  </a:txBody>
                  <a:tcPr marL="8430" marR="8430" marT="8430" marB="0" anchor="b"/>
                </a:tc>
                <a:tc>
                  <a:txBody>
                    <a:bodyPr/>
                    <a:lstStyle/>
                    <a:p>
                      <a:pPr algn="l" fontAlgn="ctr"/>
                      <a:r>
                        <a:rPr lang="es-ES" sz="1200" u="none" strike="noStrike" dirty="0">
                          <a:effectLst/>
                        </a:rPr>
                        <a:t>0.570 m</a:t>
                      </a:r>
                      <a:endParaRPr lang="es-ES" sz="1200" b="0" i="0" u="none" strike="noStrike" dirty="0">
                        <a:solidFill>
                          <a:srgbClr val="000000"/>
                        </a:solidFill>
                        <a:effectLst/>
                        <a:latin typeface="Calibri" panose="020F0502020204030204" pitchFamily="34" charset="0"/>
                      </a:endParaRPr>
                    </a:p>
                  </a:txBody>
                  <a:tcPr marL="8430" marR="8430" marT="8430" marB="0" anchor="ctr"/>
                </a:tc>
              </a:tr>
              <a:tr h="168591">
                <a:tc>
                  <a:txBody>
                    <a:bodyPr/>
                    <a:lstStyle/>
                    <a:p>
                      <a:pPr algn="ctr" fontAlgn="b"/>
                      <a:r>
                        <a:rPr lang="es-ES" sz="1200" b="1" u="none" strike="noStrike" dirty="0" smtClean="0">
                          <a:effectLst/>
                        </a:rPr>
                        <a:t>TUBERÍA</a:t>
                      </a:r>
                      <a:endParaRPr lang="es-ES" sz="1200" b="1" i="0" u="none" strike="noStrike" dirty="0">
                        <a:solidFill>
                          <a:srgbClr val="000000"/>
                        </a:solidFill>
                        <a:effectLst/>
                        <a:latin typeface="Calibri" panose="020F0502020204030204" pitchFamily="34" charset="0"/>
                      </a:endParaRPr>
                    </a:p>
                  </a:txBody>
                  <a:tcPr marL="8430" marR="8430" marT="8430" marB="0" anchor="b">
                    <a:solidFill>
                      <a:schemeClr val="accent1"/>
                    </a:solidFill>
                  </a:tcPr>
                </a:tc>
                <a:tc>
                  <a:txBody>
                    <a:bodyPr/>
                    <a:lstStyle/>
                    <a:p>
                      <a:pPr algn="l" fontAlgn="ctr"/>
                      <a:r>
                        <a:rPr lang="es-ES" sz="1200" b="1" u="none" strike="noStrike" dirty="0" smtClean="0">
                          <a:effectLst/>
                        </a:rPr>
                        <a:t>PVC</a:t>
                      </a:r>
                      <a:endParaRPr lang="es-ES" sz="1200" b="1" i="0" u="none" strike="noStrike" dirty="0">
                        <a:solidFill>
                          <a:srgbClr val="000000"/>
                        </a:solidFill>
                        <a:effectLst/>
                        <a:latin typeface="Calibri" panose="020F0502020204030204" pitchFamily="34" charset="0"/>
                      </a:endParaRPr>
                    </a:p>
                  </a:txBody>
                  <a:tcPr marL="8430" marR="8430" marT="8430" marB="0" anchor="ctr">
                    <a:solidFill>
                      <a:schemeClr val="accent1"/>
                    </a:solidFill>
                  </a:tcPr>
                </a:tc>
              </a:tr>
              <a:tr h="168591">
                <a:tc>
                  <a:txBody>
                    <a:bodyPr/>
                    <a:lstStyle/>
                    <a:p>
                      <a:pPr algn="ctr" fontAlgn="b"/>
                      <a:r>
                        <a:rPr lang="es-ES" sz="1200" u="none" strike="noStrike" dirty="0">
                          <a:effectLst/>
                        </a:rPr>
                        <a:t>Succión , retroalimentación</a:t>
                      </a:r>
                      <a:endParaRPr lang="es-ES" sz="1200" b="0" i="0" u="none" strike="noStrike" dirty="0">
                        <a:solidFill>
                          <a:srgbClr val="000000"/>
                        </a:solidFill>
                        <a:effectLst/>
                        <a:latin typeface="Calibri" panose="020F0502020204030204" pitchFamily="34" charset="0"/>
                      </a:endParaRPr>
                    </a:p>
                  </a:txBody>
                  <a:tcPr marL="8430" marR="8430" marT="8430" marB="0" anchor="b"/>
                </a:tc>
                <a:tc>
                  <a:txBody>
                    <a:bodyPr/>
                    <a:lstStyle/>
                    <a:p>
                      <a:pPr algn="l" fontAlgn="ctr"/>
                      <a:r>
                        <a:rPr lang="es-ES" sz="1200" u="none" strike="noStrike" dirty="0">
                          <a:effectLst/>
                        </a:rPr>
                        <a:t>1 1/2 "</a:t>
                      </a:r>
                      <a:endParaRPr lang="es-ES" sz="1200" b="0" i="0" u="none" strike="noStrike" dirty="0">
                        <a:solidFill>
                          <a:srgbClr val="000000"/>
                        </a:solidFill>
                        <a:effectLst/>
                        <a:latin typeface="Calibri" panose="020F0502020204030204" pitchFamily="34" charset="0"/>
                      </a:endParaRPr>
                    </a:p>
                  </a:txBody>
                  <a:tcPr marL="8430" marR="8430" marT="8430" marB="0" anchor="ctr"/>
                </a:tc>
              </a:tr>
              <a:tr h="168591">
                <a:tc>
                  <a:txBody>
                    <a:bodyPr/>
                    <a:lstStyle/>
                    <a:p>
                      <a:pPr algn="ctr" fontAlgn="b"/>
                      <a:r>
                        <a:rPr lang="es-ES" sz="1200" u="none" strike="noStrike" dirty="0">
                          <a:effectLst/>
                        </a:rPr>
                        <a:t>Retrolavado</a:t>
                      </a:r>
                      <a:endParaRPr lang="es-ES" sz="1200" b="0" i="0" u="none" strike="noStrike" dirty="0">
                        <a:solidFill>
                          <a:srgbClr val="000000"/>
                        </a:solidFill>
                        <a:effectLst/>
                        <a:latin typeface="Calibri" panose="020F0502020204030204" pitchFamily="34" charset="0"/>
                      </a:endParaRPr>
                    </a:p>
                  </a:txBody>
                  <a:tcPr marL="8430" marR="8430" marT="8430" marB="0" anchor="b"/>
                </a:tc>
                <a:tc>
                  <a:txBody>
                    <a:bodyPr/>
                    <a:lstStyle/>
                    <a:p>
                      <a:pPr algn="l" fontAlgn="ctr"/>
                      <a:r>
                        <a:rPr lang="es-ES" sz="1200" u="none" strike="noStrike" dirty="0">
                          <a:effectLst/>
                        </a:rPr>
                        <a:t>1/2"</a:t>
                      </a:r>
                      <a:endParaRPr lang="es-ES" sz="1200" b="0" i="0" u="none" strike="noStrike" dirty="0">
                        <a:solidFill>
                          <a:srgbClr val="000000"/>
                        </a:solidFill>
                        <a:effectLst/>
                        <a:latin typeface="Calibri" panose="020F0502020204030204" pitchFamily="34" charset="0"/>
                      </a:endParaRPr>
                    </a:p>
                  </a:txBody>
                  <a:tcPr marL="8430" marR="8430" marT="8430" marB="0" anchor="ctr"/>
                </a:tc>
              </a:tr>
              <a:tr h="168591">
                <a:tc>
                  <a:txBody>
                    <a:bodyPr/>
                    <a:lstStyle/>
                    <a:p>
                      <a:pPr algn="ctr" fontAlgn="b"/>
                      <a:r>
                        <a:rPr lang="es-ES" sz="1200" u="none" strike="noStrike" dirty="0">
                          <a:effectLst/>
                        </a:rPr>
                        <a:t>Ventilación y </a:t>
                      </a:r>
                      <a:r>
                        <a:rPr lang="es-ES" sz="1200" u="none" strike="noStrike" dirty="0" smtClean="0">
                          <a:effectLst/>
                        </a:rPr>
                        <a:t>desagüe</a:t>
                      </a:r>
                      <a:endParaRPr lang="es-ES" sz="1200" b="0" i="0" u="none" strike="noStrike" dirty="0">
                        <a:solidFill>
                          <a:srgbClr val="000000"/>
                        </a:solidFill>
                        <a:effectLst/>
                        <a:latin typeface="Calibri" panose="020F0502020204030204" pitchFamily="34" charset="0"/>
                      </a:endParaRPr>
                    </a:p>
                  </a:txBody>
                  <a:tcPr marL="8430" marR="8430" marT="8430" marB="0" anchor="b"/>
                </a:tc>
                <a:tc>
                  <a:txBody>
                    <a:bodyPr/>
                    <a:lstStyle/>
                    <a:p>
                      <a:pPr algn="l" fontAlgn="ctr"/>
                      <a:r>
                        <a:rPr lang="es-ES" sz="1200" u="none" strike="noStrike" dirty="0">
                          <a:effectLst/>
                        </a:rPr>
                        <a:t>3/4 "</a:t>
                      </a:r>
                      <a:endParaRPr lang="es-ES" sz="1200" b="0" i="0" u="none" strike="noStrike" dirty="0">
                        <a:solidFill>
                          <a:srgbClr val="000000"/>
                        </a:solidFill>
                        <a:effectLst/>
                        <a:latin typeface="Calibri" panose="020F0502020204030204" pitchFamily="34" charset="0"/>
                      </a:endParaRPr>
                    </a:p>
                  </a:txBody>
                  <a:tcPr marL="8430" marR="8430" marT="8430" marB="0" anchor="ctr"/>
                </a:tc>
              </a:tr>
              <a:tr h="168591">
                <a:tc>
                  <a:txBody>
                    <a:bodyPr/>
                    <a:lstStyle/>
                    <a:p>
                      <a:pPr algn="ctr" fontAlgn="b"/>
                      <a:r>
                        <a:rPr lang="es-ES" sz="1200" u="none" strike="noStrike" dirty="0">
                          <a:effectLst/>
                        </a:rPr>
                        <a:t>Tubería de entrada del sistema</a:t>
                      </a:r>
                      <a:endParaRPr lang="es-ES" sz="1200" b="0" i="0" u="none" strike="noStrike" dirty="0">
                        <a:solidFill>
                          <a:srgbClr val="000000"/>
                        </a:solidFill>
                        <a:effectLst/>
                        <a:latin typeface="Calibri" panose="020F0502020204030204" pitchFamily="34" charset="0"/>
                      </a:endParaRPr>
                    </a:p>
                  </a:txBody>
                  <a:tcPr marL="8430" marR="8430" marT="8430" marB="0" anchor="b"/>
                </a:tc>
                <a:tc>
                  <a:txBody>
                    <a:bodyPr/>
                    <a:lstStyle/>
                    <a:p>
                      <a:pPr algn="l" fontAlgn="ctr"/>
                      <a:r>
                        <a:rPr lang="es-ES" sz="1200" u="none" strike="noStrike" dirty="0">
                          <a:effectLst/>
                        </a:rPr>
                        <a:t>3 "</a:t>
                      </a:r>
                      <a:endParaRPr lang="es-ES" sz="1200" b="0" i="0" u="none" strike="noStrike" dirty="0">
                        <a:solidFill>
                          <a:srgbClr val="000000"/>
                        </a:solidFill>
                        <a:effectLst/>
                        <a:latin typeface="Calibri" panose="020F0502020204030204" pitchFamily="34" charset="0"/>
                      </a:endParaRPr>
                    </a:p>
                  </a:txBody>
                  <a:tcPr marL="8430" marR="8430" marT="8430" marB="0" anchor="ctr"/>
                </a:tc>
              </a:tr>
              <a:tr h="168591">
                <a:tc>
                  <a:txBody>
                    <a:bodyPr/>
                    <a:lstStyle/>
                    <a:p>
                      <a:pPr algn="ctr" fontAlgn="b"/>
                      <a:r>
                        <a:rPr lang="es-ES" sz="1200" b="1" u="none" strike="noStrike" dirty="0" smtClean="0">
                          <a:effectLst/>
                        </a:rPr>
                        <a:t>TANQUE DE TRATAMIENTO</a:t>
                      </a:r>
                      <a:endParaRPr lang="es-ES" sz="1200" b="1" i="0" u="none" strike="noStrike" dirty="0">
                        <a:solidFill>
                          <a:srgbClr val="000000"/>
                        </a:solidFill>
                        <a:effectLst/>
                        <a:latin typeface="Calibri" panose="020F0502020204030204" pitchFamily="34" charset="0"/>
                      </a:endParaRPr>
                    </a:p>
                  </a:txBody>
                  <a:tcPr marL="8430" marR="8430" marT="8430" marB="0" anchor="b">
                    <a:solidFill>
                      <a:schemeClr val="accent1"/>
                    </a:solidFill>
                  </a:tcPr>
                </a:tc>
                <a:tc>
                  <a:txBody>
                    <a:bodyPr/>
                    <a:lstStyle/>
                    <a:p>
                      <a:pPr algn="l" fontAlgn="ctr"/>
                      <a:r>
                        <a:rPr lang="es-ES" sz="1200" b="1" u="none" strike="noStrike" dirty="0">
                          <a:effectLst/>
                        </a:rPr>
                        <a:t>72 L</a:t>
                      </a:r>
                      <a:endParaRPr lang="es-ES" sz="1200" b="1" i="0" u="none" strike="noStrike" dirty="0">
                        <a:solidFill>
                          <a:srgbClr val="000000"/>
                        </a:solidFill>
                        <a:effectLst/>
                        <a:latin typeface="Calibri" panose="020F0502020204030204" pitchFamily="34" charset="0"/>
                      </a:endParaRPr>
                    </a:p>
                  </a:txBody>
                  <a:tcPr marL="8430" marR="8430" marT="8430" marB="0" anchor="ctr">
                    <a:noFill/>
                  </a:tcPr>
                </a:tc>
              </a:tr>
              <a:tr h="168591">
                <a:tc gridSpan="2">
                  <a:txBody>
                    <a:bodyPr/>
                    <a:lstStyle/>
                    <a:p>
                      <a:pPr algn="ctr" fontAlgn="b"/>
                      <a:r>
                        <a:rPr lang="es-ES" sz="1200" b="1" u="none" strike="noStrike" dirty="0" smtClean="0">
                          <a:effectLst/>
                        </a:rPr>
                        <a:t>MÓDULOS DE SEDIMENTACIÓN</a:t>
                      </a:r>
                      <a:endParaRPr lang="es-ES" sz="1200" b="1" i="0" u="none" strike="noStrike" dirty="0">
                        <a:solidFill>
                          <a:srgbClr val="000000"/>
                        </a:solidFill>
                        <a:effectLst/>
                        <a:latin typeface="Calibri" panose="020F0502020204030204" pitchFamily="34" charset="0"/>
                      </a:endParaRPr>
                    </a:p>
                  </a:txBody>
                  <a:tcPr marL="8430" marR="8430" marT="8430" marB="0" anchor="b">
                    <a:solidFill>
                      <a:schemeClr val="accent1"/>
                    </a:solidFill>
                  </a:tcPr>
                </a:tc>
                <a:tc hMerge="1">
                  <a:txBody>
                    <a:bodyPr/>
                    <a:lstStyle/>
                    <a:p>
                      <a:pPr algn="l" fontAlgn="ctr"/>
                      <a:endParaRPr lang="es-ES" sz="1200" b="0" i="0" u="none" strike="noStrike">
                        <a:solidFill>
                          <a:srgbClr val="000000"/>
                        </a:solidFill>
                        <a:effectLst/>
                        <a:latin typeface="Calibri" panose="020F0502020204030204" pitchFamily="34" charset="0"/>
                      </a:endParaRPr>
                    </a:p>
                  </a:txBody>
                  <a:tcPr marL="8430" marR="8430" marT="8430" marB="0" anchor="ctr"/>
                </a:tc>
              </a:tr>
              <a:tr h="168591">
                <a:tc>
                  <a:txBody>
                    <a:bodyPr/>
                    <a:lstStyle/>
                    <a:p>
                      <a:pPr algn="ctr" fontAlgn="b"/>
                      <a:r>
                        <a:rPr lang="es-ES" sz="1200" u="none" strike="noStrike" dirty="0">
                          <a:effectLst/>
                        </a:rPr>
                        <a:t>Cantidad</a:t>
                      </a:r>
                      <a:endParaRPr lang="es-ES" sz="1200" b="0" i="0" u="none" strike="noStrike" dirty="0">
                        <a:solidFill>
                          <a:srgbClr val="000000"/>
                        </a:solidFill>
                        <a:effectLst/>
                        <a:latin typeface="Calibri" panose="020F0502020204030204" pitchFamily="34" charset="0"/>
                      </a:endParaRPr>
                    </a:p>
                  </a:txBody>
                  <a:tcPr marL="8430" marR="8430" marT="8430" marB="0" anchor="b"/>
                </a:tc>
                <a:tc>
                  <a:txBody>
                    <a:bodyPr/>
                    <a:lstStyle/>
                    <a:p>
                      <a:pPr algn="l" fontAlgn="ctr"/>
                      <a:r>
                        <a:rPr lang="es-ES" sz="1200" u="none" strike="noStrike" dirty="0">
                          <a:effectLst/>
                        </a:rPr>
                        <a:t>6 en serie</a:t>
                      </a:r>
                      <a:endParaRPr lang="es-ES" sz="1200" b="0" i="0" u="none" strike="noStrike" dirty="0">
                        <a:solidFill>
                          <a:srgbClr val="000000"/>
                        </a:solidFill>
                        <a:effectLst/>
                        <a:latin typeface="Calibri" panose="020F0502020204030204" pitchFamily="34" charset="0"/>
                      </a:endParaRPr>
                    </a:p>
                  </a:txBody>
                  <a:tcPr marL="8430" marR="8430" marT="8430" marB="0" anchor="ctr"/>
                </a:tc>
              </a:tr>
              <a:tr h="168591">
                <a:tc>
                  <a:txBody>
                    <a:bodyPr/>
                    <a:lstStyle/>
                    <a:p>
                      <a:pPr algn="ctr" fontAlgn="b"/>
                      <a:r>
                        <a:rPr lang="es-ES" sz="1200" u="none" strike="noStrike" dirty="0">
                          <a:effectLst/>
                        </a:rPr>
                        <a:t>Capacidad</a:t>
                      </a:r>
                      <a:endParaRPr lang="es-ES" sz="1200" b="0" i="0" u="none" strike="noStrike" dirty="0">
                        <a:solidFill>
                          <a:srgbClr val="000000"/>
                        </a:solidFill>
                        <a:effectLst/>
                        <a:latin typeface="Calibri" panose="020F0502020204030204" pitchFamily="34" charset="0"/>
                      </a:endParaRPr>
                    </a:p>
                  </a:txBody>
                  <a:tcPr marL="8430" marR="8430" marT="8430" marB="0" anchor="b"/>
                </a:tc>
                <a:tc>
                  <a:txBody>
                    <a:bodyPr/>
                    <a:lstStyle/>
                    <a:p>
                      <a:pPr algn="l" fontAlgn="ctr"/>
                      <a:r>
                        <a:rPr lang="es-ES" sz="1200" u="none" strike="noStrike" dirty="0">
                          <a:effectLst/>
                        </a:rPr>
                        <a:t>27.6 L</a:t>
                      </a:r>
                      <a:endParaRPr lang="es-ES" sz="1200" b="0" i="0" u="none" strike="noStrike" dirty="0">
                        <a:solidFill>
                          <a:srgbClr val="000000"/>
                        </a:solidFill>
                        <a:effectLst/>
                        <a:latin typeface="Calibri" panose="020F0502020204030204" pitchFamily="34" charset="0"/>
                      </a:endParaRPr>
                    </a:p>
                  </a:txBody>
                  <a:tcPr marL="8430" marR="8430" marT="8430" marB="0" anchor="ctr"/>
                </a:tc>
              </a:tr>
              <a:tr h="168591">
                <a:tc gridSpan="2">
                  <a:txBody>
                    <a:bodyPr/>
                    <a:lstStyle/>
                    <a:p>
                      <a:pPr algn="ctr" fontAlgn="b"/>
                      <a:r>
                        <a:rPr lang="es-ES" sz="1200" b="1" u="none" strike="noStrike" dirty="0" smtClean="0">
                          <a:effectLst/>
                        </a:rPr>
                        <a:t>MACERADOR</a:t>
                      </a:r>
                      <a:endParaRPr lang="es-ES" sz="1200" b="1" i="0" u="none" strike="noStrike" dirty="0">
                        <a:solidFill>
                          <a:srgbClr val="000000"/>
                        </a:solidFill>
                        <a:effectLst/>
                        <a:latin typeface="Calibri" panose="020F0502020204030204" pitchFamily="34" charset="0"/>
                      </a:endParaRPr>
                    </a:p>
                  </a:txBody>
                  <a:tcPr marL="8430" marR="8430" marT="8430" marB="0" anchor="b">
                    <a:solidFill>
                      <a:schemeClr val="accent1"/>
                    </a:solidFill>
                  </a:tcPr>
                </a:tc>
                <a:tc hMerge="1">
                  <a:txBody>
                    <a:bodyPr/>
                    <a:lstStyle/>
                    <a:p>
                      <a:endParaRPr lang="es-ES"/>
                    </a:p>
                  </a:txBody>
                  <a:tcPr/>
                </a:tc>
              </a:tr>
              <a:tr h="305150">
                <a:tc>
                  <a:txBody>
                    <a:bodyPr/>
                    <a:lstStyle/>
                    <a:p>
                      <a:pPr algn="ctr" fontAlgn="b"/>
                      <a:r>
                        <a:rPr lang="es-ES" sz="1200" u="none" strike="noStrike" dirty="0" err="1">
                          <a:effectLst/>
                        </a:rPr>
                        <a:t>Waste</a:t>
                      </a:r>
                      <a:r>
                        <a:rPr lang="es-ES" sz="1200" u="none" strike="noStrike">
                          <a:effectLst/>
                        </a:rPr>
                        <a:t> King</a:t>
                      </a:r>
                      <a:endParaRPr lang="es-ES" sz="1200" b="0" i="0" u="none" strike="noStrike">
                        <a:solidFill>
                          <a:srgbClr val="000000"/>
                        </a:solidFill>
                        <a:effectLst/>
                        <a:latin typeface="Calibri" panose="020F0502020204030204" pitchFamily="34" charset="0"/>
                      </a:endParaRPr>
                    </a:p>
                  </a:txBody>
                  <a:tcPr marL="8430" marR="8430" marT="8430" marB="0" anchor="b"/>
                </a:tc>
                <a:tc>
                  <a:txBody>
                    <a:bodyPr/>
                    <a:lstStyle/>
                    <a:p>
                      <a:pPr algn="l" fontAlgn="ctr"/>
                      <a:r>
                        <a:rPr lang="nl-NL" sz="1200" u="none" strike="noStrike" dirty="0">
                          <a:effectLst/>
                        </a:rPr>
                        <a:t>1 Hp,115 VAC, 60 Hz</a:t>
                      </a:r>
                      <a:endParaRPr lang="nl-NL" sz="1200" b="0" i="0" u="none" strike="noStrike" dirty="0">
                        <a:solidFill>
                          <a:srgbClr val="000000"/>
                        </a:solidFill>
                        <a:effectLst/>
                        <a:latin typeface="Calibri" panose="020F0502020204030204" pitchFamily="34" charset="0"/>
                      </a:endParaRPr>
                    </a:p>
                  </a:txBody>
                  <a:tcPr marL="8430" marR="8430" marT="8430" marB="0" anchor="ctr"/>
                </a:tc>
              </a:tr>
              <a:tr h="168591">
                <a:tc gridSpan="2">
                  <a:txBody>
                    <a:bodyPr/>
                    <a:lstStyle/>
                    <a:p>
                      <a:pPr algn="ctr" fontAlgn="b"/>
                      <a:r>
                        <a:rPr lang="es-ES" sz="1200" b="1" u="none" strike="noStrike" dirty="0" smtClean="0">
                          <a:effectLst/>
                        </a:rPr>
                        <a:t>BOMBA DE SUCCIÓN Y MOTOR</a:t>
                      </a:r>
                      <a:endParaRPr lang="es-ES" sz="1200" b="1" i="0" u="none" strike="noStrike" dirty="0">
                        <a:solidFill>
                          <a:srgbClr val="000000"/>
                        </a:solidFill>
                        <a:effectLst/>
                        <a:latin typeface="Calibri" panose="020F0502020204030204" pitchFamily="34" charset="0"/>
                      </a:endParaRPr>
                    </a:p>
                  </a:txBody>
                  <a:tcPr marL="8430" marR="8430" marT="8430" marB="0" anchor="b">
                    <a:solidFill>
                      <a:schemeClr val="accent1"/>
                    </a:solidFill>
                  </a:tcPr>
                </a:tc>
                <a:tc hMerge="1">
                  <a:txBody>
                    <a:bodyPr/>
                    <a:lstStyle/>
                    <a:p>
                      <a:pPr algn="l" fontAlgn="ctr"/>
                      <a:endParaRPr lang="es-ES" sz="1200" b="0" i="0" u="none" strike="noStrike" dirty="0">
                        <a:solidFill>
                          <a:srgbClr val="000000"/>
                        </a:solidFill>
                        <a:effectLst/>
                        <a:latin typeface="Calibri" panose="020F0502020204030204" pitchFamily="34" charset="0"/>
                      </a:endParaRPr>
                    </a:p>
                  </a:txBody>
                  <a:tcPr marL="8430" marR="8430" marT="8430" marB="0" anchor="ctr"/>
                </a:tc>
              </a:tr>
              <a:tr h="168591">
                <a:tc rowSpan="2">
                  <a:txBody>
                    <a:bodyPr/>
                    <a:lstStyle/>
                    <a:p>
                      <a:pPr algn="ctr" fontAlgn="b"/>
                      <a:r>
                        <a:rPr lang="es-ES" sz="1200" u="none" strike="noStrike" dirty="0">
                          <a:effectLst/>
                        </a:rPr>
                        <a:t>Motor</a:t>
                      </a:r>
                      <a:br>
                        <a:rPr lang="es-ES" sz="1200" u="none" strike="noStrike" dirty="0">
                          <a:effectLst/>
                        </a:rPr>
                      </a:br>
                      <a:r>
                        <a:rPr lang="es-ES" sz="1200" u="none" strike="noStrike" dirty="0">
                          <a:effectLst/>
                        </a:rPr>
                        <a:t>modelo CDU</a:t>
                      </a:r>
                      <a:endParaRPr lang="es-ES" sz="1200" b="0" i="0" u="none" strike="noStrike" dirty="0">
                        <a:solidFill>
                          <a:srgbClr val="000000"/>
                        </a:solidFill>
                        <a:effectLst/>
                        <a:latin typeface="Calibri" panose="020F0502020204030204" pitchFamily="34" charset="0"/>
                      </a:endParaRPr>
                    </a:p>
                  </a:txBody>
                  <a:tcPr marL="8430" marR="8430" marT="8430" marB="0" anchor="b"/>
                </a:tc>
                <a:tc>
                  <a:txBody>
                    <a:bodyPr/>
                    <a:lstStyle/>
                    <a:p>
                      <a:pPr algn="l" fontAlgn="ctr"/>
                      <a:r>
                        <a:rPr lang="es-ES" sz="1200" u="none" strike="noStrike" dirty="0">
                          <a:effectLst/>
                        </a:rPr>
                        <a:t>1,5 hp, altura 4 m</a:t>
                      </a:r>
                      <a:endParaRPr lang="es-ES" sz="1200" b="0" i="0" u="none" strike="noStrike" dirty="0">
                        <a:solidFill>
                          <a:srgbClr val="000000"/>
                        </a:solidFill>
                        <a:effectLst/>
                        <a:latin typeface="Calibri" panose="020F0502020204030204" pitchFamily="34" charset="0"/>
                      </a:endParaRPr>
                    </a:p>
                  </a:txBody>
                  <a:tcPr marL="8430" marR="8430" marT="8430" marB="0" anchor="ctr"/>
                </a:tc>
              </a:tr>
              <a:tr h="168591">
                <a:tc vMerge="1">
                  <a:txBody>
                    <a:bodyPr/>
                    <a:lstStyle/>
                    <a:p>
                      <a:endParaRPr lang="es-ES"/>
                    </a:p>
                  </a:txBody>
                  <a:tcPr/>
                </a:tc>
                <a:tc>
                  <a:txBody>
                    <a:bodyPr/>
                    <a:lstStyle/>
                    <a:p>
                      <a:pPr algn="l" fontAlgn="ctr"/>
                      <a:r>
                        <a:rPr lang="es-ES" sz="1200" u="none" strike="noStrike" dirty="0">
                          <a:effectLst/>
                        </a:rPr>
                        <a:t>115 VAC, 60 Hz</a:t>
                      </a:r>
                      <a:endParaRPr lang="es-ES" sz="1200" b="0" i="0" u="none" strike="noStrike" dirty="0">
                        <a:solidFill>
                          <a:srgbClr val="000000"/>
                        </a:solidFill>
                        <a:effectLst/>
                        <a:latin typeface="Calibri" panose="020F0502020204030204" pitchFamily="34" charset="0"/>
                      </a:endParaRPr>
                    </a:p>
                  </a:txBody>
                  <a:tcPr marL="8430" marR="8430" marT="8430" marB="0" anchor="ctr"/>
                </a:tc>
              </a:tr>
              <a:tr h="168591">
                <a:tc rowSpan="2">
                  <a:txBody>
                    <a:bodyPr/>
                    <a:lstStyle/>
                    <a:p>
                      <a:pPr algn="ctr" fontAlgn="ctr"/>
                      <a:r>
                        <a:rPr lang="es-ES" sz="1200" u="none" strike="noStrike">
                          <a:effectLst/>
                        </a:rPr>
                        <a:t>Bomba</a:t>
                      </a:r>
                      <a:endParaRPr lang="es-ES" sz="1200" b="0" i="0" u="none" strike="noStrike">
                        <a:solidFill>
                          <a:srgbClr val="000000"/>
                        </a:solidFill>
                        <a:effectLst/>
                        <a:latin typeface="Calibri" panose="020F0502020204030204" pitchFamily="34" charset="0"/>
                      </a:endParaRPr>
                    </a:p>
                  </a:txBody>
                  <a:tcPr marL="8430" marR="8430" marT="8430" marB="0" anchor="ctr"/>
                </a:tc>
                <a:tc>
                  <a:txBody>
                    <a:bodyPr/>
                    <a:lstStyle/>
                    <a:p>
                      <a:pPr algn="l" fontAlgn="ctr"/>
                      <a:r>
                        <a:rPr lang="es-ES" sz="1200" u="none" strike="noStrike" dirty="0">
                          <a:effectLst/>
                        </a:rPr>
                        <a:t>Ø aspiración: 1 1/2 "</a:t>
                      </a:r>
                      <a:endParaRPr lang="es-ES" sz="1200" b="0" i="0" u="none" strike="noStrike" dirty="0">
                        <a:solidFill>
                          <a:srgbClr val="000000"/>
                        </a:solidFill>
                        <a:effectLst/>
                        <a:latin typeface="Calibri" panose="020F0502020204030204" pitchFamily="34" charset="0"/>
                      </a:endParaRPr>
                    </a:p>
                  </a:txBody>
                  <a:tcPr marL="8430" marR="8430" marT="8430" marB="0" anchor="ctr"/>
                </a:tc>
              </a:tr>
              <a:tr h="168591">
                <a:tc vMerge="1">
                  <a:txBody>
                    <a:bodyPr/>
                    <a:lstStyle/>
                    <a:p>
                      <a:endParaRPr lang="es-ES"/>
                    </a:p>
                  </a:txBody>
                  <a:tcPr/>
                </a:tc>
                <a:tc>
                  <a:txBody>
                    <a:bodyPr/>
                    <a:lstStyle/>
                    <a:p>
                      <a:pPr algn="l" fontAlgn="ctr"/>
                      <a:r>
                        <a:rPr lang="es-ES" sz="1200" u="none" strike="noStrike" dirty="0">
                          <a:effectLst/>
                        </a:rPr>
                        <a:t>Ø descarga:  1/2 "</a:t>
                      </a:r>
                      <a:endParaRPr lang="es-ES" sz="1200" b="0" i="0" u="none" strike="noStrike" dirty="0">
                        <a:solidFill>
                          <a:srgbClr val="000000"/>
                        </a:solidFill>
                        <a:effectLst/>
                        <a:latin typeface="Calibri" panose="020F0502020204030204" pitchFamily="34" charset="0"/>
                      </a:endParaRPr>
                    </a:p>
                  </a:txBody>
                  <a:tcPr marL="8430" marR="8430" marT="8430" marB="0" anchor="ctr"/>
                </a:tc>
              </a:tr>
              <a:tr h="168591">
                <a:tc>
                  <a:txBody>
                    <a:bodyPr/>
                    <a:lstStyle/>
                    <a:p>
                      <a:pPr algn="ctr" fontAlgn="b"/>
                      <a:r>
                        <a:rPr lang="es-ES" sz="1200" b="1" u="none" strike="noStrike" dirty="0" smtClean="0">
                          <a:effectLst/>
                        </a:rPr>
                        <a:t>TANQUE BLANQUEADOR</a:t>
                      </a:r>
                      <a:endParaRPr lang="es-ES" sz="1200" b="1" i="0" u="none" strike="noStrike" dirty="0">
                        <a:solidFill>
                          <a:srgbClr val="000000"/>
                        </a:solidFill>
                        <a:effectLst/>
                        <a:latin typeface="Calibri" panose="020F0502020204030204" pitchFamily="34" charset="0"/>
                      </a:endParaRPr>
                    </a:p>
                  </a:txBody>
                  <a:tcPr marL="8430" marR="8430" marT="8430" marB="0" anchor="b">
                    <a:solidFill>
                      <a:schemeClr val="accent1"/>
                    </a:solidFill>
                  </a:tcPr>
                </a:tc>
                <a:tc>
                  <a:txBody>
                    <a:bodyPr/>
                    <a:lstStyle/>
                    <a:p>
                      <a:pPr algn="l" fontAlgn="ctr"/>
                      <a:r>
                        <a:rPr lang="es-ES" sz="1200" u="none" strike="noStrike" dirty="0">
                          <a:effectLst/>
                        </a:rPr>
                        <a:t>40 L</a:t>
                      </a:r>
                      <a:endParaRPr lang="es-ES" sz="1200" b="0" i="0" u="none" strike="noStrike" dirty="0">
                        <a:solidFill>
                          <a:srgbClr val="000000"/>
                        </a:solidFill>
                        <a:effectLst/>
                        <a:latin typeface="Calibri" panose="020F0502020204030204" pitchFamily="34" charset="0"/>
                      </a:endParaRPr>
                    </a:p>
                  </a:txBody>
                  <a:tcPr marL="8430" marR="8430" marT="8430" marB="0" anchor="ctr"/>
                </a:tc>
              </a:tr>
              <a:tr h="168591">
                <a:tc>
                  <a:txBody>
                    <a:bodyPr/>
                    <a:lstStyle/>
                    <a:p>
                      <a:pPr algn="ctr" fontAlgn="b"/>
                      <a:r>
                        <a:rPr lang="es-ES" sz="1200" u="none" strike="noStrike" dirty="0" smtClean="0">
                          <a:effectLst/>
                        </a:rPr>
                        <a:t>Concentración de cloro</a:t>
                      </a:r>
                      <a:endParaRPr lang="es-ES" sz="1200" b="0" u="none" strike="noStrike" dirty="0" smtClean="0">
                        <a:effectLst/>
                      </a:endParaRPr>
                    </a:p>
                  </a:txBody>
                  <a:tcPr marL="8430" marR="8430" marT="8430" marB="0" anchor="b"/>
                </a:tc>
                <a:tc>
                  <a:txBody>
                    <a:bodyPr/>
                    <a:lstStyle/>
                    <a:p>
                      <a:pPr algn="l" fontAlgn="ctr"/>
                      <a:r>
                        <a:rPr lang="es-ES" sz="1200" u="none" strike="noStrike" dirty="0">
                          <a:effectLst/>
                        </a:rPr>
                        <a:t>5kg/m^3 </a:t>
                      </a:r>
                      <a:endParaRPr lang="es-ES" sz="1200" b="0" i="0" u="none" strike="noStrike" dirty="0">
                        <a:solidFill>
                          <a:srgbClr val="000000"/>
                        </a:solidFill>
                        <a:effectLst/>
                        <a:latin typeface="Calibri" panose="020F0502020204030204" pitchFamily="34" charset="0"/>
                      </a:endParaRPr>
                    </a:p>
                  </a:txBody>
                  <a:tcPr marL="8430" marR="8430" marT="8430" marB="0" anchor="ctr"/>
                </a:tc>
              </a:tr>
            </a:tbl>
          </a:graphicData>
        </a:graphic>
      </p:graphicFrame>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1690" y="1794320"/>
            <a:ext cx="4650405" cy="3759840"/>
          </a:xfrm>
          <a:prstGeom prst="rect">
            <a:avLst/>
          </a:prstGeom>
        </p:spPr>
      </p:pic>
      <p:sp>
        <p:nvSpPr>
          <p:cNvPr id="2" name="CuadroTexto 1"/>
          <p:cNvSpPr txBox="1"/>
          <p:nvPr/>
        </p:nvSpPr>
        <p:spPr>
          <a:xfrm>
            <a:off x="7302604" y="5652082"/>
            <a:ext cx="3305585" cy="307777"/>
          </a:xfrm>
          <a:prstGeom prst="rect">
            <a:avLst/>
          </a:prstGeom>
          <a:noFill/>
        </p:spPr>
        <p:txBody>
          <a:bodyPr wrap="none" rtlCol="0">
            <a:spAutoFit/>
          </a:bodyPr>
          <a:lstStyle/>
          <a:p>
            <a:r>
              <a:rPr lang="es-ES" sz="1400" b="1" dirty="0" smtClean="0"/>
              <a:t>Planta de tratamiento de aguas residuales</a:t>
            </a:r>
            <a:endParaRPr lang="es-ES" sz="1400" b="1" dirty="0"/>
          </a:p>
        </p:txBody>
      </p:sp>
    </p:spTree>
    <p:extLst>
      <p:ext uri="{BB962C8B-B14F-4D97-AF65-F5344CB8AC3E}">
        <p14:creationId xmlns:p14="http://schemas.microsoft.com/office/powerpoint/2010/main" val="745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srcRect l="4501" b="5635"/>
          <a:stretch>
            <a:fillRect/>
          </a:stretch>
        </p:blipFill>
        <p:spPr bwMode="auto">
          <a:xfrm>
            <a:off x="1524001" y="620688"/>
            <a:ext cx="5357689" cy="6237312"/>
          </a:xfrm>
          <a:prstGeom prst="rect">
            <a:avLst/>
          </a:prstGeom>
          <a:noFill/>
          <a:ln w="9525">
            <a:noFill/>
            <a:miter lim="800000"/>
            <a:headEnd/>
            <a:tailEnd/>
          </a:ln>
        </p:spPr>
      </p:pic>
      <p:pic>
        <p:nvPicPr>
          <p:cNvPr id="1031"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1033"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sp>
        <p:nvSpPr>
          <p:cNvPr id="8" name="1 Título"/>
          <p:cNvSpPr txBox="1">
            <a:spLocks/>
          </p:cNvSpPr>
          <p:nvPr/>
        </p:nvSpPr>
        <p:spPr>
          <a:xfrm>
            <a:off x="2279576" y="188641"/>
            <a:ext cx="7772400" cy="1470025"/>
          </a:xfrm>
          <a:prstGeom prst="rect">
            <a:avLst/>
          </a:prstGeom>
        </p:spPr>
        <p:txBody>
          <a:bodyPr vert="horz" lIns="91440" tIns="45720" rIns="91440" bIns="45720" rtlCol="0" anchor="ctr">
            <a:normAutofit/>
          </a:bodyPr>
          <a:lstStyle/>
          <a:p>
            <a:pPr algn="ctr">
              <a:spcBef>
                <a:spcPct val="0"/>
              </a:spcBef>
              <a:defRPr/>
            </a:pPr>
            <a:r>
              <a:rPr lang="es-EC" sz="2800" b="1" dirty="0">
                <a:latin typeface="+mj-lt"/>
                <a:ea typeface="+mj-ea"/>
                <a:cs typeface="+mj-cs"/>
              </a:rPr>
              <a:t>MARCO TEÓRICO</a:t>
            </a:r>
          </a:p>
        </p:txBody>
      </p:sp>
      <p:graphicFrame>
        <p:nvGraphicFramePr>
          <p:cNvPr id="16" name="15 Diagrama"/>
          <p:cNvGraphicFramePr/>
          <p:nvPr>
            <p:extLst>
              <p:ext uri="{D42A27DB-BD31-4B8C-83A1-F6EECF244321}">
                <p14:modId xmlns:p14="http://schemas.microsoft.com/office/powerpoint/2010/main" val="2176390714"/>
              </p:ext>
            </p:extLst>
          </p:nvPr>
        </p:nvGraphicFramePr>
        <p:xfrm>
          <a:off x="2999656" y="1628800"/>
          <a:ext cx="7293206"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0768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srcRect l="4501" b="5635"/>
          <a:stretch>
            <a:fillRect/>
          </a:stretch>
        </p:blipFill>
        <p:spPr bwMode="auto">
          <a:xfrm>
            <a:off x="1524000" y="862401"/>
            <a:ext cx="5357689" cy="6237312"/>
          </a:xfrm>
          <a:prstGeom prst="rect">
            <a:avLst/>
          </a:prstGeom>
          <a:noFill/>
          <a:ln w="9525">
            <a:noFill/>
            <a:miter lim="800000"/>
            <a:headEnd/>
            <a:tailEnd/>
          </a:ln>
        </p:spPr>
      </p:pic>
      <p:sp>
        <p:nvSpPr>
          <p:cNvPr id="28677" name="Rectangle 5"/>
          <p:cNvSpPr>
            <a:spLocks noChangeArrowheads="1"/>
          </p:cNvSpPr>
          <p:nvPr/>
        </p:nvSpPr>
        <p:spPr bwMode="auto">
          <a:xfrm>
            <a:off x="2207568" y="476672"/>
            <a:ext cx="3671392" cy="1282362"/>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bodyPr>
          <a:lstStyle/>
          <a:p>
            <a:pPr eaLnBrk="0" fontAlgn="base" hangingPunct="0">
              <a:spcBef>
                <a:spcPct val="0"/>
              </a:spcBef>
              <a:spcAft>
                <a:spcPct val="0"/>
              </a:spcAft>
            </a:pPr>
            <a:endParaRPr lang="es-EC" b="1" dirty="0" bmk="">
              <a:ea typeface="Times New Roman" pitchFamily="18" charset="0"/>
              <a:cs typeface="Times New Roman" pitchFamily="18" charset="0"/>
            </a:endParaRPr>
          </a:p>
          <a:p>
            <a:pPr algn="just" eaLnBrk="0" fontAlgn="base" hangingPunct="0">
              <a:spcBef>
                <a:spcPct val="0"/>
              </a:spcBef>
              <a:spcAft>
                <a:spcPct val="0"/>
              </a:spcAft>
            </a:pPr>
            <a:r>
              <a:rPr lang="es-EC" b="1" dirty="0" smtClean="0" bmk="">
                <a:ea typeface="Times New Roman" pitchFamily="18" charset="0"/>
                <a:cs typeface="Times New Roman" pitchFamily="18" charset="0"/>
              </a:rPr>
              <a:t>Tipos de contaminantes</a:t>
            </a:r>
            <a:endParaRPr lang="es-EC" b="1" dirty="0" bmk="">
              <a:ea typeface="Times New Roman" pitchFamily="18" charset="0"/>
              <a:cs typeface="Times New Roman" pitchFamily="18" charset="0"/>
            </a:endParaRPr>
          </a:p>
          <a:p>
            <a:pPr algn="just" eaLnBrk="0" fontAlgn="base" hangingPunct="0">
              <a:spcBef>
                <a:spcPct val="0"/>
              </a:spcBef>
              <a:spcAft>
                <a:spcPct val="0"/>
              </a:spcAft>
            </a:pPr>
            <a:endParaRPr lang="es-EC" b="1" dirty="0" bmk="">
              <a:ea typeface="Times New Roman" pitchFamily="18" charset="0"/>
              <a:cs typeface="Times New Roman" pitchFamily="18" charset="0"/>
            </a:endParaRPr>
          </a:p>
          <a:p>
            <a:pPr eaLnBrk="0" fontAlgn="base" hangingPunct="0">
              <a:spcBef>
                <a:spcPct val="0"/>
              </a:spcBef>
              <a:spcAft>
                <a:spcPct val="0"/>
              </a:spcAft>
            </a:pPr>
            <a:endParaRPr lang="es-EC" dirty="0">
              <a:latin typeface="Arial" pitchFamily="34" charset="0"/>
              <a:cs typeface="Arial" pitchFamily="34" charset="0"/>
            </a:endParaRPr>
          </a:p>
        </p:txBody>
      </p:sp>
      <p:sp>
        <p:nvSpPr>
          <p:cNvPr id="28678" name="Rectangle 6"/>
          <p:cNvSpPr>
            <a:spLocks noChangeArrowheads="1"/>
          </p:cNvSpPr>
          <p:nvPr/>
        </p:nvSpPr>
        <p:spPr bwMode="auto">
          <a:xfrm>
            <a:off x="1524000" y="585402"/>
            <a:ext cx="52642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252413" fontAlgn="base">
              <a:spcBef>
                <a:spcPct val="0"/>
              </a:spcBef>
              <a:spcAft>
                <a:spcPct val="0"/>
              </a:spcAft>
            </a:pPr>
            <a:r>
              <a:rPr lang="es-EC" sz="1200" dirty="0">
                <a:latin typeface="Arial" pitchFamily="34" charset="0"/>
                <a:ea typeface="Times New Roman" pitchFamily="18" charset="0"/>
                <a:cs typeface="Arial" pitchFamily="34" charset="0"/>
              </a:rPr>
              <a:t>. </a:t>
            </a:r>
            <a:endParaRPr lang="es-EC" dirty="0">
              <a:latin typeface="Arial" pitchFamily="34" charset="0"/>
              <a:cs typeface="Arial" pitchFamily="34" charset="0"/>
            </a:endParaRPr>
          </a:p>
        </p:txBody>
      </p:sp>
      <p:pic>
        <p:nvPicPr>
          <p:cNvPr id="5" name="Picture 7" descr="C:\Users\Diego\Desktop\LOGO-PRINCIPAL.png"/>
          <p:cNvPicPr>
            <a:picLocks noChangeAspect="1" noChangeArrowheads="1"/>
          </p:cNvPicPr>
          <p:nvPr/>
        </p:nvPicPr>
        <p:blipFill>
          <a:blip r:embed="rId3" cstate="print"/>
          <a:srcRect/>
          <a:stretch>
            <a:fillRect/>
          </a:stretch>
        </p:blipFill>
        <p:spPr bwMode="auto">
          <a:xfrm>
            <a:off x="1703512" y="188641"/>
            <a:ext cx="1835696" cy="477281"/>
          </a:xfrm>
          <a:prstGeom prst="rect">
            <a:avLst/>
          </a:prstGeom>
          <a:noFill/>
        </p:spPr>
      </p:pic>
      <p:pic>
        <p:nvPicPr>
          <p:cNvPr id="6" name="Picture 9" descr="C:\Users\Diego\Desktop\EscudoMecatrnica3.jpg"/>
          <p:cNvPicPr>
            <a:picLocks noChangeAspect="1" noChangeArrowheads="1"/>
          </p:cNvPicPr>
          <p:nvPr/>
        </p:nvPicPr>
        <p:blipFill>
          <a:blip r:embed="rId4" cstate="print"/>
          <a:srcRect/>
          <a:stretch>
            <a:fillRect/>
          </a:stretch>
        </p:blipFill>
        <p:spPr bwMode="auto">
          <a:xfrm>
            <a:off x="9768874" y="0"/>
            <a:ext cx="899127" cy="1008112"/>
          </a:xfrm>
          <a:prstGeom prst="rect">
            <a:avLst/>
          </a:prstGeom>
          <a:noFill/>
        </p:spPr>
      </p:pic>
      <p:graphicFrame>
        <p:nvGraphicFramePr>
          <p:cNvPr id="3" name="Tabla 2"/>
          <p:cNvGraphicFramePr>
            <a:graphicFrameLocks noGrp="1"/>
          </p:cNvGraphicFramePr>
          <p:nvPr>
            <p:extLst>
              <p:ext uri="{D42A27DB-BD31-4B8C-83A1-F6EECF244321}">
                <p14:modId xmlns:p14="http://schemas.microsoft.com/office/powerpoint/2010/main" val="3081745834"/>
              </p:ext>
            </p:extLst>
          </p:nvPr>
        </p:nvGraphicFramePr>
        <p:xfrm>
          <a:off x="3078051" y="1296147"/>
          <a:ext cx="7791718" cy="5484915"/>
        </p:xfrm>
        <a:graphic>
          <a:graphicData uri="http://schemas.openxmlformats.org/drawingml/2006/table">
            <a:tbl>
              <a:tblPr>
                <a:tableStyleId>{5C22544A-7EE6-4342-B048-85BDC9FD1C3A}</a:tableStyleId>
              </a:tblPr>
              <a:tblGrid>
                <a:gridCol w="841589"/>
                <a:gridCol w="3478571"/>
                <a:gridCol w="3471558"/>
              </a:tblGrid>
              <a:tr h="286089">
                <a:tc rowSpan="3">
                  <a:txBody>
                    <a:bodyPr/>
                    <a:lstStyle/>
                    <a:p>
                      <a:pPr algn="ctr" fontAlgn="ctr"/>
                      <a:r>
                        <a:rPr lang="es-ES" sz="1800" u="none" strike="noStrike" dirty="0">
                          <a:effectLst/>
                        </a:rPr>
                        <a:t>1</a:t>
                      </a:r>
                      <a:endParaRPr lang="es-ES" sz="18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es-ES" sz="1800" u="none" strike="noStrike" dirty="0">
                          <a:effectLst/>
                        </a:rPr>
                        <a:t>Sólidos: En suspensión flotantes o grandes</a:t>
                      </a:r>
                      <a:endParaRPr lang="es-ES" sz="1800" b="1" i="0" u="none" strike="noStrike" dirty="0">
                        <a:solidFill>
                          <a:srgbClr val="000000"/>
                        </a:solidFill>
                        <a:effectLst/>
                        <a:latin typeface="Calibri" panose="020F0502020204030204" pitchFamily="34" charset="0"/>
                      </a:endParaRPr>
                    </a:p>
                  </a:txBody>
                  <a:tcPr marL="9525" marR="9525" marT="9525" marB="0" anchor="ctr">
                    <a:solidFill>
                      <a:schemeClr val="accent1"/>
                    </a:solidFill>
                  </a:tcPr>
                </a:tc>
                <a:tc hMerge="1">
                  <a:txBody>
                    <a:bodyPr/>
                    <a:lstStyle/>
                    <a:p>
                      <a:endParaRPr lang="es-ES"/>
                    </a:p>
                  </a:txBody>
                  <a:tcPr/>
                </a:tc>
              </a:tr>
              <a:tr h="299094">
                <a:tc vMerge="1">
                  <a:txBody>
                    <a:bodyPr/>
                    <a:lstStyle/>
                    <a:p>
                      <a:endParaRPr lang="es-ES"/>
                    </a:p>
                  </a:txBody>
                  <a:tcPr/>
                </a:tc>
                <a:tc>
                  <a:txBody>
                    <a:bodyPr/>
                    <a:lstStyle/>
                    <a:p>
                      <a:pPr algn="ctr" fontAlgn="ctr"/>
                      <a:r>
                        <a:rPr lang="es-ES" sz="1800" u="none" strike="noStrike" dirty="0">
                          <a:effectLst/>
                        </a:rPr>
                        <a:t>Agua natural</a:t>
                      </a:r>
                      <a:endParaRPr lang="es-E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800" u="none" strike="noStrike">
                          <a:effectLst/>
                        </a:rPr>
                        <a:t>Hojas, ramas, etc.</a:t>
                      </a:r>
                      <a:endParaRPr lang="es-ES" sz="1800" b="0" i="0" u="none" strike="noStrike">
                        <a:solidFill>
                          <a:srgbClr val="000000"/>
                        </a:solidFill>
                        <a:effectLst/>
                        <a:latin typeface="Calibri" panose="020F0502020204030204" pitchFamily="34" charset="0"/>
                      </a:endParaRPr>
                    </a:p>
                  </a:txBody>
                  <a:tcPr marL="9525" marR="9525" marT="9525" marB="0" anchor="ctr"/>
                </a:tc>
              </a:tr>
              <a:tr h="299094">
                <a:tc vMerge="1">
                  <a:txBody>
                    <a:bodyPr/>
                    <a:lstStyle/>
                    <a:p>
                      <a:endParaRPr lang="es-ES"/>
                    </a:p>
                  </a:txBody>
                  <a:tcPr/>
                </a:tc>
                <a:tc>
                  <a:txBody>
                    <a:bodyPr/>
                    <a:lstStyle/>
                    <a:p>
                      <a:pPr algn="ctr" fontAlgn="ctr"/>
                      <a:r>
                        <a:rPr lang="es-ES" sz="1800" u="none" strike="noStrike" dirty="0">
                          <a:effectLst/>
                        </a:rPr>
                        <a:t>Agua residual</a:t>
                      </a:r>
                      <a:endParaRPr lang="es-E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800" u="none" strike="noStrike">
                          <a:effectLst/>
                        </a:rPr>
                        <a:t>Papel, trapos, arenas, etc.</a:t>
                      </a:r>
                      <a:endParaRPr lang="es-ES" sz="1800" b="0" i="0" u="none" strike="noStrike">
                        <a:solidFill>
                          <a:srgbClr val="000000"/>
                        </a:solidFill>
                        <a:effectLst/>
                        <a:latin typeface="Calibri" panose="020F0502020204030204" pitchFamily="34" charset="0"/>
                      </a:endParaRPr>
                    </a:p>
                  </a:txBody>
                  <a:tcPr marL="9525" marR="9525" marT="9525" marB="0" anchor="ctr"/>
                </a:tc>
              </a:tr>
              <a:tr h="299094">
                <a:tc rowSpan="3">
                  <a:txBody>
                    <a:bodyPr/>
                    <a:lstStyle/>
                    <a:p>
                      <a:pPr algn="ctr" fontAlgn="ctr"/>
                      <a:r>
                        <a:rPr lang="es-ES" sz="1800" u="none" strike="noStrike">
                          <a:effectLst/>
                        </a:rPr>
                        <a:t>2</a:t>
                      </a:r>
                      <a:endParaRPr lang="es-ES" sz="1800" b="0" i="0" u="none" strike="noStrike">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es-ES" sz="1800" u="none" strike="noStrike" dirty="0">
                          <a:effectLst/>
                        </a:rPr>
                        <a:t>Sólidos suspendidos pequeños y coloidales</a:t>
                      </a:r>
                      <a:endParaRPr lang="es-ES" sz="1800" b="1" i="0" u="none" strike="noStrike" dirty="0">
                        <a:solidFill>
                          <a:srgbClr val="000000"/>
                        </a:solidFill>
                        <a:effectLst/>
                        <a:latin typeface="Calibri" panose="020F0502020204030204" pitchFamily="34" charset="0"/>
                      </a:endParaRPr>
                    </a:p>
                  </a:txBody>
                  <a:tcPr marL="9525" marR="9525" marT="9525" marB="0" anchor="ctr">
                    <a:solidFill>
                      <a:schemeClr val="accent1"/>
                    </a:solidFill>
                  </a:tcPr>
                </a:tc>
                <a:tc hMerge="1">
                  <a:txBody>
                    <a:bodyPr/>
                    <a:lstStyle/>
                    <a:p>
                      <a:endParaRPr lang="es-ES"/>
                    </a:p>
                  </a:txBody>
                  <a:tcPr/>
                </a:tc>
              </a:tr>
              <a:tr h="512361">
                <a:tc vMerge="1">
                  <a:txBody>
                    <a:bodyPr/>
                    <a:lstStyle/>
                    <a:p>
                      <a:endParaRPr lang="es-ES"/>
                    </a:p>
                  </a:txBody>
                  <a:tcPr/>
                </a:tc>
                <a:tc>
                  <a:txBody>
                    <a:bodyPr/>
                    <a:lstStyle/>
                    <a:p>
                      <a:pPr algn="ctr" fontAlgn="ctr"/>
                      <a:r>
                        <a:rPr lang="es-ES" sz="1800" u="none" strike="noStrike" dirty="0">
                          <a:effectLst/>
                        </a:rPr>
                        <a:t>Agua natural</a:t>
                      </a:r>
                      <a:endParaRPr lang="es-E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800" u="none" strike="noStrike" dirty="0">
                          <a:effectLst/>
                        </a:rPr>
                        <a:t>Partículas de arcilla y limo, microorganismos.</a:t>
                      </a:r>
                      <a:endParaRPr lang="es-ES" sz="1800" b="0" i="0" u="none" strike="noStrike" dirty="0">
                        <a:solidFill>
                          <a:srgbClr val="000000"/>
                        </a:solidFill>
                        <a:effectLst/>
                        <a:latin typeface="Calibri" panose="020F0502020204030204" pitchFamily="34" charset="0"/>
                      </a:endParaRPr>
                    </a:p>
                  </a:txBody>
                  <a:tcPr marL="9525" marR="9525" marT="9525" marB="0" anchor="ctr"/>
                </a:tc>
              </a:tr>
              <a:tr h="512361">
                <a:tc vMerge="1">
                  <a:txBody>
                    <a:bodyPr/>
                    <a:lstStyle/>
                    <a:p>
                      <a:endParaRPr lang="es-ES"/>
                    </a:p>
                  </a:txBody>
                  <a:tcPr/>
                </a:tc>
                <a:tc>
                  <a:txBody>
                    <a:bodyPr/>
                    <a:lstStyle/>
                    <a:p>
                      <a:pPr algn="ctr" fontAlgn="ctr"/>
                      <a:r>
                        <a:rPr lang="es-ES" sz="1800" u="none" strike="noStrike" dirty="0">
                          <a:effectLst/>
                        </a:rPr>
                        <a:t>Agua residual</a:t>
                      </a:r>
                      <a:endParaRPr lang="es-E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800" u="none" strike="noStrike">
                          <a:effectLst/>
                        </a:rPr>
                        <a:t>Moléculas orgánicas grandes, partículas de suelo, microorganismos.</a:t>
                      </a:r>
                      <a:endParaRPr lang="es-ES" sz="1800" b="0" i="0" u="none" strike="noStrike">
                        <a:solidFill>
                          <a:srgbClr val="000000"/>
                        </a:solidFill>
                        <a:effectLst/>
                        <a:latin typeface="Calibri" panose="020F0502020204030204" pitchFamily="34" charset="0"/>
                      </a:endParaRPr>
                    </a:p>
                  </a:txBody>
                  <a:tcPr marL="9525" marR="9525" marT="9525" marB="0" anchor="ctr"/>
                </a:tc>
              </a:tr>
              <a:tr h="299094">
                <a:tc rowSpan="3">
                  <a:txBody>
                    <a:bodyPr/>
                    <a:lstStyle/>
                    <a:p>
                      <a:pPr algn="ctr" fontAlgn="ctr"/>
                      <a:r>
                        <a:rPr lang="es-ES" sz="1800" u="none" strike="noStrike">
                          <a:effectLst/>
                        </a:rPr>
                        <a:t>3</a:t>
                      </a:r>
                      <a:endParaRPr lang="es-ES" sz="1800" b="0" i="0" u="none" strike="noStrike">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es-ES" sz="1800" u="none" strike="noStrike" dirty="0">
                          <a:effectLst/>
                        </a:rPr>
                        <a:t>Sólidos disueltos:</a:t>
                      </a:r>
                      <a:endParaRPr lang="es-ES" sz="1800" b="1" i="0" u="none" strike="noStrike" dirty="0">
                        <a:solidFill>
                          <a:srgbClr val="000000"/>
                        </a:solidFill>
                        <a:effectLst/>
                        <a:latin typeface="Calibri" panose="020F0502020204030204" pitchFamily="34" charset="0"/>
                      </a:endParaRPr>
                    </a:p>
                  </a:txBody>
                  <a:tcPr marL="9525" marR="9525" marT="9525" marB="0" anchor="ctr">
                    <a:solidFill>
                      <a:schemeClr val="accent1"/>
                    </a:solidFill>
                  </a:tcPr>
                </a:tc>
                <a:tc hMerge="1">
                  <a:txBody>
                    <a:bodyPr/>
                    <a:lstStyle/>
                    <a:p>
                      <a:endParaRPr lang="es-ES"/>
                    </a:p>
                  </a:txBody>
                  <a:tcPr/>
                </a:tc>
              </a:tr>
              <a:tr h="299094">
                <a:tc vMerge="1">
                  <a:txBody>
                    <a:bodyPr/>
                    <a:lstStyle/>
                    <a:p>
                      <a:endParaRPr lang="es-ES"/>
                    </a:p>
                  </a:txBody>
                  <a:tcPr/>
                </a:tc>
                <a:tc>
                  <a:txBody>
                    <a:bodyPr/>
                    <a:lstStyle/>
                    <a:p>
                      <a:pPr algn="ctr" fontAlgn="ctr"/>
                      <a:r>
                        <a:rPr lang="es-ES" sz="1800" u="none" strike="noStrike">
                          <a:effectLst/>
                        </a:rPr>
                        <a:t>Agua natural</a:t>
                      </a:r>
                      <a:endParaRPr lang="es-E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800" u="none" strike="noStrike" dirty="0">
                          <a:effectLst/>
                        </a:rPr>
                        <a:t>Alcalinidad, dureza, ácidos orgánicos.</a:t>
                      </a:r>
                      <a:endParaRPr lang="es-ES" sz="1800" b="0" i="0" u="none" strike="noStrike" dirty="0">
                        <a:solidFill>
                          <a:srgbClr val="000000"/>
                        </a:solidFill>
                        <a:effectLst/>
                        <a:latin typeface="Calibri" panose="020F0502020204030204" pitchFamily="34" charset="0"/>
                      </a:endParaRPr>
                    </a:p>
                  </a:txBody>
                  <a:tcPr marL="9525" marR="9525" marT="9525" marB="0" anchor="ctr"/>
                </a:tc>
              </a:tr>
              <a:tr h="512361">
                <a:tc vMerge="1">
                  <a:txBody>
                    <a:bodyPr/>
                    <a:lstStyle/>
                    <a:p>
                      <a:endParaRPr lang="es-ES"/>
                    </a:p>
                  </a:txBody>
                  <a:tcPr/>
                </a:tc>
                <a:tc>
                  <a:txBody>
                    <a:bodyPr/>
                    <a:lstStyle/>
                    <a:p>
                      <a:pPr algn="ctr" fontAlgn="ctr"/>
                      <a:r>
                        <a:rPr lang="es-ES" sz="1800" u="none" strike="noStrike">
                          <a:effectLst/>
                        </a:rPr>
                        <a:t>Agua residual</a:t>
                      </a:r>
                      <a:endParaRPr lang="es-E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800" u="none" strike="noStrike" dirty="0">
                          <a:effectLst/>
                        </a:rPr>
                        <a:t>Compuestos orgánicos, sales inorgánicas.</a:t>
                      </a:r>
                      <a:endParaRPr lang="es-ES" sz="1800" b="0" i="0" u="none" strike="noStrike" dirty="0">
                        <a:solidFill>
                          <a:srgbClr val="000000"/>
                        </a:solidFill>
                        <a:effectLst/>
                        <a:latin typeface="Calibri" panose="020F0502020204030204" pitchFamily="34" charset="0"/>
                      </a:endParaRPr>
                    </a:p>
                  </a:txBody>
                  <a:tcPr marL="9525" marR="9525" marT="9525" marB="0" anchor="ctr"/>
                </a:tc>
              </a:tr>
              <a:tr h="299094">
                <a:tc rowSpan="3">
                  <a:txBody>
                    <a:bodyPr/>
                    <a:lstStyle/>
                    <a:p>
                      <a:pPr algn="ctr" fontAlgn="ctr"/>
                      <a:r>
                        <a:rPr lang="es-ES" sz="1800" u="none" strike="noStrike">
                          <a:effectLst/>
                        </a:rPr>
                        <a:t>4</a:t>
                      </a:r>
                      <a:endParaRPr lang="es-ES" sz="1800" b="0" i="0" u="none" strike="noStrike">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es-ES" sz="1800" u="none" strike="noStrike" dirty="0">
                          <a:effectLst/>
                        </a:rPr>
                        <a:t>Gases disueltos</a:t>
                      </a:r>
                      <a:endParaRPr lang="es-ES" sz="1800" b="1" i="0" u="none" strike="noStrike" dirty="0">
                        <a:solidFill>
                          <a:srgbClr val="000000"/>
                        </a:solidFill>
                        <a:effectLst/>
                        <a:latin typeface="Calibri" panose="020F0502020204030204" pitchFamily="34" charset="0"/>
                      </a:endParaRPr>
                    </a:p>
                  </a:txBody>
                  <a:tcPr marL="9525" marR="9525" marT="9525" marB="0" anchor="ctr">
                    <a:solidFill>
                      <a:schemeClr val="accent1"/>
                    </a:solidFill>
                  </a:tcPr>
                </a:tc>
                <a:tc hMerge="1">
                  <a:txBody>
                    <a:bodyPr/>
                    <a:lstStyle/>
                    <a:p>
                      <a:endParaRPr lang="es-ES"/>
                    </a:p>
                  </a:txBody>
                  <a:tcPr/>
                </a:tc>
              </a:tr>
              <a:tr h="512361">
                <a:tc vMerge="1">
                  <a:txBody>
                    <a:bodyPr/>
                    <a:lstStyle/>
                    <a:p>
                      <a:endParaRPr lang="es-ES"/>
                    </a:p>
                  </a:txBody>
                  <a:tcPr/>
                </a:tc>
                <a:tc>
                  <a:txBody>
                    <a:bodyPr/>
                    <a:lstStyle/>
                    <a:p>
                      <a:pPr algn="ctr" fontAlgn="ctr"/>
                      <a:r>
                        <a:rPr lang="es-ES" sz="1800" u="none" strike="noStrike">
                          <a:effectLst/>
                        </a:rPr>
                        <a:t>Agua natural</a:t>
                      </a:r>
                      <a:endParaRPr lang="es-E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800" u="none" strike="noStrike" dirty="0">
                          <a:effectLst/>
                        </a:rPr>
                        <a:t>Bióxido de carbono, sulfuro de hidrógeno</a:t>
                      </a:r>
                      <a:endParaRPr lang="es-ES" sz="1800" b="0" i="0" u="none" strike="noStrike" dirty="0">
                        <a:solidFill>
                          <a:srgbClr val="000000"/>
                        </a:solidFill>
                        <a:effectLst/>
                        <a:latin typeface="Calibri" panose="020F0502020204030204" pitchFamily="34" charset="0"/>
                      </a:endParaRPr>
                    </a:p>
                  </a:txBody>
                  <a:tcPr marL="9525" marR="9525" marT="9525" marB="0" anchor="ctr"/>
                </a:tc>
              </a:tr>
              <a:tr h="299094">
                <a:tc vMerge="1">
                  <a:txBody>
                    <a:bodyPr/>
                    <a:lstStyle/>
                    <a:p>
                      <a:endParaRPr lang="es-ES"/>
                    </a:p>
                  </a:txBody>
                  <a:tcPr/>
                </a:tc>
                <a:tc>
                  <a:txBody>
                    <a:bodyPr/>
                    <a:lstStyle/>
                    <a:p>
                      <a:pPr algn="ctr" fontAlgn="ctr"/>
                      <a:r>
                        <a:rPr lang="es-ES" sz="1800" u="none" strike="noStrike">
                          <a:effectLst/>
                        </a:rPr>
                        <a:t>Agua residual</a:t>
                      </a:r>
                      <a:endParaRPr lang="es-E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800" u="none" strike="noStrike" dirty="0">
                          <a:effectLst/>
                        </a:rPr>
                        <a:t>Sulfuro de hidrógeno</a:t>
                      </a:r>
                      <a:endParaRPr lang="es-ES" sz="1800" b="0" i="0" u="none" strike="noStrike" dirty="0">
                        <a:solidFill>
                          <a:srgbClr val="000000"/>
                        </a:solidFill>
                        <a:effectLst/>
                        <a:latin typeface="Calibri" panose="020F0502020204030204" pitchFamily="34" charset="0"/>
                      </a:endParaRPr>
                    </a:p>
                  </a:txBody>
                  <a:tcPr marL="9525" marR="9525" marT="9525" marB="0" anchor="ctr"/>
                </a:tc>
              </a:tr>
              <a:tr h="299094">
                <a:tc rowSpan="2">
                  <a:txBody>
                    <a:bodyPr/>
                    <a:lstStyle/>
                    <a:p>
                      <a:pPr algn="ctr" fontAlgn="ctr"/>
                      <a:r>
                        <a:rPr lang="es-ES" sz="1800" u="none" strike="noStrike">
                          <a:effectLst/>
                        </a:rPr>
                        <a:t>5</a:t>
                      </a:r>
                      <a:endParaRPr lang="es-ES" sz="1800" b="0" i="0" u="none" strike="noStrike">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es-ES" sz="1800" u="none" strike="noStrike" dirty="0">
                          <a:effectLst/>
                        </a:rPr>
                        <a:t>Líquidos no mezclables</a:t>
                      </a:r>
                      <a:endParaRPr lang="es-ES" sz="18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s-ES"/>
                    </a:p>
                  </a:txBody>
                  <a:tcPr/>
                </a:tc>
              </a:tr>
              <a:tr h="299094">
                <a:tc vMerge="1">
                  <a:txBody>
                    <a:bodyPr/>
                    <a:lstStyle/>
                    <a:p>
                      <a:endParaRPr lang="es-ES"/>
                    </a:p>
                  </a:txBody>
                  <a:tcPr/>
                </a:tc>
                <a:tc gridSpan="2">
                  <a:txBody>
                    <a:bodyPr/>
                    <a:lstStyle/>
                    <a:p>
                      <a:pPr algn="ctr" fontAlgn="ctr"/>
                      <a:r>
                        <a:rPr lang="es-ES" sz="1800" u="none" strike="noStrike" dirty="0">
                          <a:effectLst/>
                        </a:rPr>
                        <a:t>Grasas y aceites.</a:t>
                      </a:r>
                      <a:endParaRPr lang="es-ES"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s-ES"/>
                    </a:p>
                  </a:txBody>
                  <a:tcPr/>
                </a:tc>
              </a:tr>
            </a:tbl>
          </a:graphicData>
        </a:graphic>
      </p:graphicFrame>
    </p:spTree>
    <p:extLst>
      <p:ext uri="{BB962C8B-B14F-4D97-AF65-F5344CB8AC3E}">
        <p14:creationId xmlns:p14="http://schemas.microsoft.com/office/powerpoint/2010/main" val="321821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TotalTime>
  <Words>4011</Words>
  <Application>Microsoft Office PowerPoint</Application>
  <PresentationFormat>Panorámica</PresentationFormat>
  <Paragraphs>885</Paragraphs>
  <Slides>55</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55</vt:i4>
      </vt:variant>
    </vt:vector>
  </HeadingPairs>
  <TitlesOfParts>
    <vt:vector size="64" baseType="lpstr">
      <vt:lpstr>Arial</vt:lpstr>
      <vt:lpstr>Calibri</vt:lpstr>
      <vt:lpstr>Calibri </vt:lpstr>
      <vt:lpstr>Calibri Light</vt:lpstr>
      <vt:lpstr>Cambria Math</vt:lpstr>
      <vt:lpstr>Symbol</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DISEÑO MECATRÓNICO</vt:lpstr>
      <vt:lpstr>Presentación de PowerPoint</vt:lpstr>
      <vt:lpstr>MODULOS DE SEDIMENTACIÓN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Kañary Runa</dc:creator>
  <cp:lastModifiedBy>STALIN</cp:lastModifiedBy>
  <cp:revision>84</cp:revision>
  <dcterms:created xsi:type="dcterms:W3CDTF">2015-05-14T18:38:37Z</dcterms:created>
  <dcterms:modified xsi:type="dcterms:W3CDTF">2015-05-22T16:44:56Z</dcterms:modified>
</cp:coreProperties>
</file>