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63"/>
  </p:notesMasterIdLst>
  <p:handoutMasterIdLst>
    <p:handoutMasterId r:id="rId64"/>
  </p:handoutMasterIdLst>
  <p:sldIdLst>
    <p:sldId id="256" r:id="rId3"/>
    <p:sldId id="332" r:id="rId4"/>
    <p:sldId id="259" r:id="rId5"/>
    <p:sldId id="260" r:id="rId6"/>
    <p:sldId id="333" r:id="rId7"/>
    <p:sldId id="335" r:id="rId8"/>
    <p:sldId id="311" r:id="rId9"/>
    <p:sldId id="314" r:id="rId10"/>
    <p:sldId id="336" r:id="rId11"/>
    <p:sldId id="337" r:id="rId12"/>
    <p:sldId id="334" r:id="rId13"/>
    <p:sldId id="328" r:id="rId14"/>
    <p:sldId id="329" r:id="rId15"/>
    <p:sldId id="330" r:id="rId16"/>
    <p:sldId id="261" r:id="rId17"/>
    <p:sldId id="265" r:id="rId18"/>
    <p:sldId id="299" r:id="rId19"/>
    <p:sldId id="338" r:id="rId20"/>
    <p:sldId id="339" r:id="rId21"/>
    <p:sldId id="340" r:id="rId22"/>
    <p:sldId id="341" r:id="rId23"/>
    <p:sldId id="342" r:id="rId24"/>
    <p:sldId id="343" r:id="rId25"/>
    <p:sldId id="345" r:id="rId26"/>
    <p:sldId id="346" r:id="rId27"/>
    <p:sldId id="349" r:id="rId28"/>
    <p:sldId id="350" r:id="rId29"/>
    <p:sldId id="351" r:id="rId30"/>
    <p:sldId id="352" r:id="rId31"/>
    <p:sldId id="354" r:id="rId32"/>
    <p:sldId id="355" r:id="rId33"/>
    <p:sldId id="356" r:id="rId34"/>
    <p:sldId id="357" r:id="rId35"/>
    <p:sldId id="358" r:id="rId36"/>
    <p:sldId id="347" r:id="rId37"/>
    <p:sldId id="359" r:id="rId38"/>
    <p:sldId id="360" r:id="rId39"/>
    <p:sldId id="361" r:id="rId40"/>
    <p:sldId id="363" r:id="rId41"/>
    <p:sldId id="364" r:id="rId42"/>
    <p:sldId id="365" r:id="rId43"/>
    <p:sldId id="366" r:id="rId44"/>
    <p:sldId id="367" r:id="rId45"/>
    <p:sldId id="368" r:id="rId46"/>
    <p:sldId id="369" r:id="rId47"/>
    <p:sldId id="370" r:id="rId48"/>
    <p:sldId id="348" r:id="rId49"/>
    <p:sldId id="344" r:id="rId50"/>
    <p:sldId id="371" r:id="rId51"/>
    <p:sldId id="372" r:id="rId52"/>
    <p:sldId id="373" r:id="rId53"/>
    <p:sldId id="375" r:id="rId54"/>
    <p:sldId id="378" r:id="rId55"/>
    <p:sldId id="379" r:id="rId56"/>
    <p:sldId id="376" r:id="rId57"/>
    <p:sldId id="374" r:id="rId58"/>
    <p:sldId id="380" r:id="rId59"/>
    <p:sldId id="381" r:id="rId60"/>
    <p:sldId id="382" r:id="rId61"/>
    <p:sldId id="263" r:id="rId62"/>
  </p:sldIdLst>
  <p:sldSz cx="9144000" cy="6858000" type="screen4x3"/>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246" y="-42"/>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_rels/data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Temario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pPr algn="l"/>
          <a:r>
            <a:rPr lang="es-ES" dirty="0" smtClean="0"/>
            <a:t>INTRODUCCIÓN</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E9350BBD-0C18-4831-8E7C-F16A45935431}">
      <dgm:prSet phldrT="[Texto]"/>
      <dgm:spPr/>
      <dgm:t>
        <a:bodyPr/>
        <a:lstStyle/>
        <a:p>
          <a:pPr algn="l"/>
          <a:r>
            <a:rPr lang="es-EC" dirty="0" smtClean="0"/>
            <a:t>IMPLEMENTACIÓN DE LA INTERFAZ </a:t>
          </a:r>
          <a:r>
            <a:rPr lang="es-EC" dirty="0" err="1" smtClean="0"/>
            <a:t>HMI</a:t>
          </a:r>
          <a:endParaRPr lang="es-ES" dirty="0"/>
        </a:p>
      </dgm:t>
    </dgm:pt>
    <dgm:pt modelId="{F16DC11A-92A1-4BB0-B5D0-334054FBA32C}" type="sibTrans" cxnId="{5A0BE935-2E16-4ECD-979E-C3DFA916FC51}">
      <dgm:prSet/>
      <dgm:spPr/>
      <dgm:t>
        <a:bodyPr/>
        <a:lstStyle/>
        <a:p>
          <a:endParaRPr lang="es-ES"/>
        </a:p>
      </dgm:t>
    </dgm:pt>
    <dgm:pt modelId="{66EFD120-7370-4236-A1C8-805476443644}" type="parTrans" cxnId="{5A0BE935-2E16-4ECD-979E-C3DFA916FC51}">
      <dgm:prSet/>
      <dgm:spPr/>
      <dgm:t>
        <a:bodyPr/>
        <a:lstStyle/>
        <a:p>
          <a:endParaRPr lang="es-ES"/>
        </a:p>
      </dgm:t>
    </dgm:pt>
    <dgm:pt modelId="{4888119B-4460-4856-B734-0AC31AC71F78}">
      <dgm:prSet phldrT="[Texto]"/>
      <dgm:spPr/>
      <dgm:t>
        <a:bodyPr/>
        <a:lstStyle/>
        <a:p>
          <a:pPr algn="l"/>
          <a:r>
            <a:rPr lang="es-EC" dirty="0" smtClean="0"/>
            <a:t>AUTOMATIZACIÓN DE LA PROCESADORA</a:t>
          </a:r>
          <a:endParaRPr lang="es-ES" dirty="0"/>
        </a:p>
      </dgm:t>
    </dgm:pt>
    <dgm:pt modelId="{EF609D22-2240-462B-BBC6-2F511A02E366}" type="sibTrans" cxnId="{AEC39A83-76B8-4C0A-97F2-F3865E322778}">
      <dgm:prSet/>
      <dgm:spPr/>
      <dgm:t>
        <a:bodyPr/>
        <a:lstStyle/>
        <a:p>
          <a:endParaRPr lang="es-ES"/>
        </a:p>
      </dgm:t>
    </dgm:pt>
    <dgm:pt modelId="{0E6EAE7D-5720-4E49-8312-A1094045AD70}" type="parTrans" cxnId="{AEC39A83-76B8-4C0A-97F2-F3865E322778}">
      <dgm:prSet/>
      <dgm:spPr/>
      <dgm:t>
        <a:bodyPr/>
        <a:lstStyle/>
        <a:p>
          <a:endParaRPr lang="es-ES"/>
        </a:p>
      </dgm:t>
    </dgm:pt>
    <dgm:pt modelId="{613D9770-E617-4792-A0EF-694D6913B044}">
      <dgm:prSet phldrT="[Texto]"/>
      <dgm:spPr/>
      <dgm:t>
        <a:bodyPr/>
        <a:lstStyle/>
        <a:p>
          <a:pPr algn="l"/>
          <a:r>
            <a:rPr lang="es-EC" dirty="0" smtClean="0"/>
            <a:t>ANÁLISIS DE LA PROCESADORA </a:t>
          </a:r>
          <a:r>
            <a:rPr lang="es-EC" dirty="0" err="1" smtClean="0"/>
            <a:t>GLUNZ</a:t>
          </a:r>
          <a:r>
            <a:rPr lang="es-EC" dirty="0" smtClean="0"/>
            <a:t> &amp; JENSEN</a:t>
          </a:r>
          <a:endParaRPr lang="es-ES"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C718ADCF-EE16-40A9-92E0-023D415A390D}">
      <dgm:prSet phldrT="[Texto]"/>
      <dgm:spPr/>
      <dgm:t>
        <a:bodyPr/>
        <a:lstStyle/>
        <a:p>
          <a:pPr algn="l"/>
          <a:r>
            <a:rPr lang="es-ES" dirty="0" smtClean="0"/>
            <a:t>ALCANCE</a:t>
          </a:r>
          <a:endParaRPr lang="es-ES" dirty="0"/>
        </a:p>
      </dgm:t>
    </dgm:pt>
    <dgm:pt modelId="{6114FBC9-8357-44C8-835B-83E4DB75B6AA}" type="sibTrans" cxnId="{26837CF1-B42E-4157-BF55-0812B75BD343}">
      <dgm:prSet/>
      <dgm:spPr/>
      <dgm:t>
        <a:bodyPr/>
        <a:lstStyle/>
        <a:p>
          <a:endParaRPr lang="es-ES"/>
        </a:p>
      </dgm:t>
    </dgm:pt>
    <dgm:pt modelId="{300571DF-0E8D-4A75-B42A-9E0E27DF9B85}" type="parTrans" cxnId="{26837CF1-B42E-4157-BF55-0812B75BD343}">
      <dgm:prSet/>
      <dgm:spPr/>
      <dgm:t>
        <a:bodyPr/>
        <a:lstStyle/>
        <a:p>
          <a:endParaRPr lang="es-ES"/>
        </a:p>
      </dgm:t>
    </dgm:pt>
    <dgm:pt modelId="{7704A034-4E48-4146-B249-256C5EDDB936}">
      <dgm:prSet/>
      <dgm:spPr/>
      <dgm:t>
        <a:bodyPr/>
        <a:lstStyle/>
        <a:p>
          <a:pPr algn="l"/>
          <a:r>
            <a:rPr lang="es-EC" noProof="0" dirty="0" smtClean="0"/>
            <a:t>PRUEBAS</a:t>
          </a:r>
          <a:r>
            <a:rPr lang="es-EC" baseline="0" noProof="0" dirty="0" smtClean="0"/>
            <a:t> Y RESULTADOS</a:t>
          </a:r>
          <a:endParaRPr lang="es-EC" noProof="0" dirty="0"/>
        </a:p>
      </dgm:t>
    </dgm:pt>
    <dgm:pt modelId="{62A152EE-1780-4377-8A33-241E8F4747D9}" type="parTrans" cxnId="{1C6EE271-AF63-4EDA-976E-2FFFF8B75B9D}">
      <dgm:prSet/>
      <dgm:spPr/>
      <dgm:t>
        <a:bodyPr/>
        <a:lstStyle/>
        <a:p>
          <a:endParaRPr lang="es-EC"/>
        </a:p>
      </dgm:t>
    </dgm:pt>
    <dgm:pt modelId="{67CAC773-358E-457F-8078-68A51B33D232}" type="sibTrans" cxnId="{1C6EE271-AF63-4EDA-976E-2FFFF8B75B9D}">
      <dgm:prSet/>
      <dgm:spPr/>
      <dgm:t>
        <a:bodyPr/>
        <a:lstStyle/>
        <a:p>
          <a:endParaRPr lang="es-EC"/>
        </a:p>
      </dgm:t>
    </dgm:pt>
    <dgm:pt modelId="{16EA208B-A707-4663-8ECA-4D92760893EC}">
      <dgm:prSet/>
      <dgm:spPr/>
      <dgm:t>
        <a:bodyPr/>
        <a:lstStyle/>
        <a:p>
          <a:pPr algn="l"/>
          <a:r>
            <a:rPr lang="en-US" dirty="0" smtClean="0"/>
            <a:t> </a:t>
          </a:r>
          <a:r>
            <a:rPr lang="es-EC" noProof="0" dirty="0" smtClean="0"/>
            <a:t>CONCLUSIONES</a:t>
          </a:r>
          <a:endParaRPr lang="es-EC" noProof="0" dirty="0"/>
        </a:p>
      </dgm:t>
    </dgm:pt>
    <dgm:pt modelId="{6BB7F7C4-7B96-43CF-AD49-D4D65B8D827F}" type="parTrans" cxnId="{09C19A49-44F6-407E-A62F-8D0C7BA1071D}">
      <dgm:prSet/>
      <dgm:spPr/>
      <dgm:t>
        <a:bodyPr/>
        <a:lstStyle/>
        <a:p>
          <a:endParaRPr lang="es-EC"/>
        </a:p>
      </dgm:t>
    </dgm:pt>
    <dgm:pt modelId="{C8BCB0BF-DBEB-4BAE-9C5D-ADB7703CB7BD}" type="sibTrans" cxnId="{09C19A49-44F6-407E-A62F-8D0C7BA1071D}">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7"/>
      <dgm:spPr/>
      <dgm:t>
        <a:bodyPr/>
        <a:lstStyle/>
        <a:p>
          <a:endParaRPr lang="es-ES"/>
        </a:p>
      </dgm:t>
    </dgm:pt>
    <dgm:pt modelId="{45B98A4A-0B6D-4F48-B74E-847DD2F0977C}" type="pres">
      <dgm:prSet presAssocID="{D0D20E71-FED1-4623-8034-D329000238BD}" presName="childText" presStyleLbl="bgAcc1" presStyleIdx="0" presStyleCnt="7" custScaleX="739626" custScaleY="95946" custLinFactNeighborY="641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7"/>
      <dgm:spPr/>
      <dgm:t>
        <a:bodyPr/>
        <a:lstStyle/>
        <a:p>
          <a:endParaRPr lang="es-ES"/>
        </a:p>
      </dgm:t>
    </dgm:pt>
    <dgm:pt modelId="{7210391E-D0BA-4B05-BC9D-4C5F7A7038B2}" type="pres">
      <dgm:prSet presAssocID="{C718ADCF-EE16-40A9-92E0-023D415A390D}" presName="childText" presStyleLbl="bgAcc1" presStyleIdx="1" presStyleCnt="7"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7"/>
      <dgm:spPr/>
      <dgm:t>
        <a:bodyPr/>
        <a:lstStyle/>
        <a:p>
          <a:endParaRPr lang="es-ES"/>
        </a:p>
      </dgm:t>
    </dgm:pt>
    <dgm:pt modelId="{59DD2AFD-1A85-48C2-96F2-E73FC04B45F7}" type="pres">
      <dgm:prSet presAssocID="{613D9770-E617-4792-A0EF-694D6913B044}" presName="childText" presStyleLbl="bgAcc1" presStyleIdx="2" presStyleCnt="7"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7"/>
      <dgm:spPr/>
      <dgm:t>
        <a:bodyPr/>
        <a:lstStyle/>
        <a:p>
          <a:endParaRPr lang="es-ES"/>
        </a:p>
      </dgm:t>
    </dgm:pt>
    <dgm:pt modelId="{0AFB512E-0A1F-4167-ADE0-87DA96AF7CDA}" type="pres">
      <dgm:prSet presAssocID="{4888119B-4460-4856-B734-0AC31AC71F78}" presName="childText" presStyleLbl="bgAcc1" presStyleIdx="3" presStyleCnt="7"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4" presStyleCnt="7"/>
      <dgm:spPr/>
      <dgm:t>
        <a:bodyPr/>
        <a:lstStyle/>
        <a:p>
          <a:endParaRPr lang="es-ES"/>
        </a:p>
      </dgm:t>
    </dgm:pt>
    <dgm:pt modelId="{33DB687E-6F14-4652-B35A-51688E08CDBC}" type="pres">
      <dgm:prSet presAssocID="{E9350BBD-0C18-4831-8E7C-F16A45935431}" presName="childText" presStyleLbl="bgAcc1" presStyleIdx="4" presStyleCnt="7" custScaleX="739626" custScaleY="95946">
        <dgm:presLayoutVars>
          <dgm:bulletEnabled val="1"/>
        </dgm:presLayoutVars>
      </dgm:prSet>
      <dgm:spPr/>
      <dgm:t>
        <a:bodyPr/>
        <a:lstStyle/>
        <a:p>
          <a:endParaRPr lang="es-ES"/>
        </a:p>
      </dgm:t>
    </dgm:pt>
    <dgm:pt modelId="{739197DD-C220-45A0-B196-4D797DEAABE7}" type="pres">
      <dgm:prSet presAssocID="{62A152EE-1780-4377-8A33-241E8F4747D9}" presName="Name13" presStyleLbl="parChTrans1D2" presStyleIdx="5" presStyleCnt="7"/>
      <dgm:spPr/>
      <dgm:t>
        <a:bodyPr/>
        <a:lstStyle/>
        <a:p>
          <a:endParaRPr lang="es-EC"/>
        </a:p>
      </dgm:t>
    </dgm:pt>
    <dgm:pt modelId="{31CB7488-774B-4CF9-BAC9-A293C87E4F42}" type="pres">
      <dgm:prSet presAssocID="{7704A034-4E48-4146-B249-256C5EDDB936}" presName="childText" presStyleLbl="bgAcc1" presStyleIdx="5" presStyleCnt="7" custScaleX="747086" custLinFactNeighborX="-4972" custLinFactNeighborY="-2696">
        <dgm:presLayoutVars>
          <dgm:bulletEnabled val="1"/>
        </dgm:presLayoutVars>
      </dgm:prSet>
      <dgm:spPr/>
      <dgm:t>
        <a:bodyPr/>
        <a:lstStyle/>
        <a:p>
          <a:endParaRPr lang="es-EC"/>
        </a:p>
      </dgm:t>
    </dgm:pt>
    <dgm:pt modelId="{BBA229A9-052C-45AF-A27F-F80CB883C6E8}" type="pres">
      <dgm:prSet presAssocID="{6BB7F7C4-7B96-43CF-AD49-D4D65B8D827F}" presName="Name13" presStyleLbl="parChTrans1D2" presStyleIdx="6" presStyleCnt="7"/>
      <dgm:spPr/>
      <dgm:t>
        <a:bodyPr/>
        <a:lstStyle/>
        <a:p>
          <a:endParaRPr lang="es-EC"/>
        </a:p>
      </dgm:t>
    </dgm:pt>
    <dgm:pt modelId="{22FBE73B-1B0A-4527-98C7-AD9A4AABDA5D}" type="pres">
      <dgm:prSet presAssocID="{16EA208B-A707-4663-8ECA-4D92760893EC}" presName="childText" presStyleLbl="bgAcc1" presStyleIdx="6" presStyleCnt="7" custScaleX="747086">
        <dgm:presLayoutVars>
          <dgm:bulletEnabled val="1"/>
        </dgm:presLayoutVars>
      </dgm:prSet>
      <dgm:spPr/>
      <dgm:t>
        <a:bodyPr/>
        <a:lstStyle/>
        <a:p>
          <a:endParaRPr lang="es-EC"/>
        </a:p>
      </dgm:t>
    </dgm:pt>
  </dgm:ptLst>
  <dgm:cxnLst>
    <dgm:cxn modelId="{DEC18A89-9950-4C9E-9CED-CAFFEB8D9FFB}" type="presOf" srcId="{613D9770-E617-4792-A0EF-694D6913B044}" destId="{59DD2AFD-1A85-48C2-96F2-E73FC04B45F7}" srcOrd="0" destOrd="0" presId="urn:microsoft.com/office/officeart/2005/8/layout/hierarchy3"/>
    <dgm:cxn modelId="{2C814085-5450-4AE6-9947-427A1B6EBE4F}" type="presOf" srcId="{66EFD120-7370-4236-A1C8-805476443644}" destId="{E1C3DDF9-8D78-42AC-8AD1-4E929A97D46F}"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47A71A5C-59BD-4053-9BE7-BC3B93335057}" type="presOf" srcId="{CB9964DC-5E01-4879-9733-CDEE2AB1D1F7}" destId="{C7DDC059-89DD-4F99-A10D-9C975D60C8D8}" srcOrd="1" destOrd="0" presId="urn:microsoft.com/office/officeart/2005/8/layout/hierarchy3"/>
    <dgm:cxn modelId="{A84BD03C-CDCB-482E-A6C8-9766DBD31C8B}" type="presOf" srcId="{7704A034-4E48-4146-B249-256C5EDDB936}" destId="{31CB7488-774B-4CF9-BAC9-A293C87E4F42}"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C4CA5DA8-948D-4C97-BE53-178BC3665675}" type="presOf" srcId="{6BB7F7C4-7B96-43CF-AD49-D4D65B8D827F}" destId="{BBA229A9-052C-45AF-A27F-F80CB883C6E8}" srcOrd="0" destOrd="0" presId="urn:microsoft.com/office/officeart/2005/8/layout/hierarchy3"/>
    <dgm:cxn modelId="{3E5981CB-712E-4EA4-BBAF-ECA923D824DC}" type="presOf" srcId="{8E58BE12-E61E-4161-87EB-35A7176E5F95}" destId="{F27B7295-80E4-4410-9A4D-672618C6243E}" srcOrd="0" destOrd="0" presId="urn:microsoft.com/office/officeart/2005/8/layout/hierarchy3"/>
    <dgm:cxn modelId="{131B19B9-C8E8-435D-8234-6D58E79BFF9B}" type="presOf" srcId="{4888119B-4460-4856-B734-0AC31AC71F78}" destId="{0AFB512E-0A1F-4167-ADE0-87DA96AF7CDA}" srcOrd="0"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235AD1FB-B89B-4773-B588-A545CB10DC4E}" type="presOf" srcId="{0E6EAE7D-5720-4E49-8312-A1094045AD70}" destId="{672A5E56-DE7C-423B-8AF4-B37E93A0E788}" srcOrd="0" destOrd="0" presId="urn:microsoft.com/office/officeart/2005/8/layout/hierarchy3"/>
    <dgm:cxn modelId="{789A8F1B-BBE9-49E7-830E-97E55432B7A1}" type="presOf" srcId="{C718ADCF-EE16-40A9-92E0-023D415A390D}" destId="{7210391E-D0BA-4B05-BC9D-4C5F7A7038B2}" srcOrd="0" destOrd="0" presId="urn:microsoft.com/office/officeart/2005/8/layout/hierarchy3"/>
    <dgm:cxn modelId="{01A3EA52-69A4-4A23-BC24-EBFF6618563C}" type="presOf" srcId="{7061F2FC-F2AB-4DE3-98B0-886576B4E2C6}" destId="{D433476B-D68D-4328-ADAC-B2895D3D50CF}" srcOrd="0" destOrd="0" presId="urn:microsoft.com/office/officeart/2005/8/layout/hierarchy3"/>
    <dgm:cxn modelId="{1D2EE24F-3CDD-402B-B209-B0F916674719}" type="presOf" srcId="{16EA208B-A707-4663-8ECA-4D92760893EC}" destId="{22FBE73B-1B0A-4527-98C7-AD9A4AABDA5D}" srcOrd="0" destOrd="0" presId="urn:microsoft.com/office/officeart/2005/8/layout/hierarchy3"/>
    <dgm:cxn modelId="{CAFE4DEC-80E8-4AC3-AD82-98ABCB379665}" type="presOf" srcId="{4349BE00-98CD-4A0C-8970-0800DCF0B510}" destId="{6453487C-0FAF-4B32-BD10-ECD1ABD7E947}" srcOrd="0" destOrd="0" presId="urn:microsoft.com/office/officeart/2005/8/layout/hierarchy3"/>
    <dgm:cxn modelId="{CB832925-22C5-4F5B-8B74-9199C54F87AD}" type="presOf" srcId="{D0D20E71-FED1-4623-8034-D329000238BD}" destId="{45B98A4A-0B6D-4F48-B74E-847DD2F0977C}" srcOrd="0" destOrd="0" presId="urn:microsoft.com/office/officeart/2005/8/layout/hierarchy3"/>
    <dgm:cxn modelId="{E55F7538-3B66-4099-BDF1-BE2B39DD377E}" type="presOf" srcId="{E9350BBD-0C18-4831-8E7C-F16A45935431}" destId="{33DB687E-6F14-4652-B35A-51688E08CDBC}" srcOrd="0" destOrd="0" presId="urn:microsoft.com/office/officeart/2005/8/layout/hierarchy3"/>
    <dgm:cxn modelId="{3B05F352-65C3-4C51-BF7B-C333C93EA5EF}" type="presOf" srcId="{300571DF-0E8D-4A75-B42A-9E0E27DF9B85}" destId="{2A81AC24-19E8-4B05-BE18-7F7DC22883F5}"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09C19A49-44F6-407E-A62F-8D0C7BA1071D}" srcId="{CB9964DC-5E01-4879-9733-CDEE2AB1D1F7}" destId="{16EA208B-A707-4663-8ECA-4D92760893EC}" srcOrd="6" destOrd="0" parTransId="{6BB7F7C4-7B96-43CF-AD49-D4D65B8D827F}" sibTransId="{C8BCB0BF-DBEB-4BAE-9C5D-ADB7703CB7BD}"/>
    <dgm:cxn modelId="{F2C4F495-6B8C-482F-A371-D368618DFBD9}" type="presOf" srcId="{CB9964DC-5E01-4879-9733-CDEE2AB1D1F7}" destId="{ECB1CA3E-26B8-4A39-AEF8-6F06E506D3C7}" srcOrd="0" destOrd="0" presId="urn:microsoft.com/office/officeart/2005/8/layout/hierarchy3"/>
    <dgm:cxn modelId="{5A0BE935-2E16-4ECD-979E-C3DFA916FC51}" srcId="{CB9964DC-5E01-4879-9733-CDEE2AB1D1F7}" destId="{E9350BBD-0C18-4831-8E7C-F16A45935431}" srcOrd="4" destOrd="0" parTransId="{66EFD120-7370-4236-A1C8-805476443644}" sibTransId="{F16DC11A-92A1-4BB0-B5D0-334054FBA32C}"/>
    <dgm:cxn modelId="{E5DF4D7B-2998-4040-B309-23173E1132D4}" srcId="{7061F2FC-F2AB-4DE3-98B0-886576B4E2C6}" destId="{CB9964DC-5E01-4879-9733-CDEE2AB1D1F7}" srcOrd="0" destOrd="0" parTransId="{5760939A-00E0-4E0F-82AC-14F95E0A4A90}" sibTransId="{2BAB4B72-4C27-47D9-A895-24F30C6A71EC}"/>
    <dgm:cxn modelId="{B6C08B46-5980-4CDC-9D78-83C125AB2D46}" type="presOf" srcId="{62A152EE-1780-4377-8A33-241E8F4747D9}" destId="{739197DD-C220-45A0-B196-4D797DEAABE7}" srcOrd="0" destOrd="0" presId="urn:microsoft.com/office/officeart/2005/8/layout/hierarchy3"/>
    <dgm:cxn modelId="{1C6EE271-AF63-4EDA-976E-2FFFF8B75B9D}" srcId="{CB9964DC-5E01-4879-9733-CDEE2AB1D1F7}" destId="{7704A034-4E48-4146-B249-256C5EDDB936}" srcOrd="5" destOrd="0" parTransId="{62A152EE-1780-4377-8A33-241E8F4747D9}" sibTransId="{67CAC773-358E-457F-8078-68A51B33D232}"/>
    <dgm:cxn modelId="{9EB26DA8-C59A-4336-8BA7-4FBEEAE4FD86}" type="presParOf" srcId="{D433476B-D68D-4328-ADAC-B2895D3D50CF}" destId="{1E58A3BC-F1F7-40EE-89AA-32E802ED4BF7}" srcOrd="0" destOrd="0" presId="urn:microsoft.com/office/officeart/2005/8/layout/hierarchy3"/>
    <dgm:cxn modelId="{F16A1B86-8195-4106-968A-55FAD14B41F9}" type="presParOf" srcId="{1E58A3BC-F1F7-40EE-89AA-32E802ED4BF7}" destId="{D21DF85A-45CA-4CE0-B0ED-CF4615475EE0}" srcOrd="0" destOrd="0" presId="urn:microsoft.com/office/officeart/2005/8/layout/hierarchy3"/>
    <dgm:cxn modelId="{C23A4655-19D7-4613-AD59-557BD33ECCA1}" type="presParOf" srcId="{D21DF85A-45CA-4CE0-B0ED-CF4615475EE0}" destId="{ECB1CA3E-26B8-4A39-AEF8-6F06E506D3C7}" srcOrd="0" destOrd="0" presId="urn:microsoft.com/office/officeart/2005/8/layout/hierarchy3"/>
    <dgm:cxn modelId="{5262B8D8-B85C-42E8-9B8B-9BC2B2BCDFFE}" type="presParOf" srcId="{D21DF85A-45CA-4CE0-B0ED-CF4615475EE0}" destId="{C7DDC059-89DD-4F99-A10D-9C975D60C8D8}" srcOrd="1" destOrd="0" presId="urn:microsoft.com/office/officeart/2005/8/layout/hierarchy3"/>
    <dgm:cxn modelId="{D48EBEAD-46E4-497D-93CA-B95DEE7430E0}" type="presParOf" srcId="{1E58A3BC-F1F7-40EE-89AA-32E802ED4BF7}" destId="{F784BE88-3DB9-4E87-AFCA-2ED0BF00DEA1}" srcOrd="1" destOrd="0" presId="urn:microsoft.com/office/officeart/2005/8/layout/hierarchy3"/>
    <dgm:cxn modelId="{E22606A4-C4DB-47E7-A1A7-A17946C0871B}" type="presParOf" srcId="{F784BE88-3DB9-4E87-AFCA-2ED0BF00DEA1}" destId="{6453487C-0FAF-4B32-BD10-ECD1ABD7E947}" srcOrd="0" destOrd="0" presId="urn:microsoft.com/office/officeart/2005/8/layout/hierarchy3"/>
    <dgm:cxn modelId="{438F3666-C232-4F7C-873E-CBD803A6FE47}" type="presParOf" srcId="{F784BE88-3DB9-4E87-AFCA-2ED0BF00DEA1}" destId="{45B98A4A-0B6D-4F48-B74E-847DD2F0977C}" srcOrd="1" destOrd="0" presId="urn:microsoft.com/office/officeart/2005/8/layout/hierarchy3"/>
    <dgm:cxn modelId="{E8FFBE24-98F6-485F-9E28-8169C8153F5E}" type="presParOf" srcId="{F784BE88-3DB9-4E87-AFCA-2ED0BF00DEA1}" destId="{2A81AC24-19E8-4B05-BE18-7F7DC22883F5}" srcOrd="2" destOrd="0" presId="urn:microsoft.com/office/officeart/2005/8/layout/hierarchy3"/>
    <dgm:cxn modelId="{080A31F8-B17A-4FB4-935E-A854F031ED27}" type="presParOf" srcId="{F784BE88-3DB9-4E87-AFCA-2ED0BF00DEA1}" destId="{7210391E-D0BA-4B05-BC9D-4C5F7A7038B2}" srcOrd="3" destOrd="0" presId="urn:microsoft.com/office/officeart/2005/8/layout/hierarchy3"/>
    <dgm:cxn modelId="{4F9C333B-2413-4B74-A165-E7F5462A0E45}" type="presParOf" srcId="{F784BE88-3DB9-4E87-AFCA-2ED0BF00DEA1}" destId="{F27B7295-80E4-4410-9A4D-672618C6243E}" srcOrd="4" destOrd="0" presId="urn:microsoft.com/office/officeart/2005/8/layout/hierarchy3"/>
    <dgm:cxn modelId="{BC8D3AB8-BA8B-4B4F-9AE5-4EF8AF097574}" type="presParOf" srcId="{F784BE88-3DB9-4E87-AFCA-2ED0BF00DEA1}" destId="{59DD2AFD-1A85-48C2-96F2-E73FC04B45F7}" srcOrd="5" destOrd="0" presId="urn:microsoft.com/office/officeart/2005/8/layout/hierarchy3"/>
    <dgm:cxn modelId="{3926C6FD-E801-4346-8AB9-94C5A26FE6C9}" type="presParOf" srcId="{F784BE88-3DB9-4E87-AFCA-2ED0BF00DEA1}" destId="{672A5E56-DE7C-423B-8AF4-B37E93A0E788}" srcOrd="6" destOrd="0" presId="urn:microsoft.com/office/officeart/2005/8/layout/hierarchy3"/>
    <dgm:cxn modelId="{CE55D6E9-D386-4BCD-91C7-83C7C4EA0B23}" type="presParOf" srcId="{F784BE88-3DB9-4E87-AFCA-2ED0BF00DEA1}" destId="{0AFB512E-0A1F-4167-ADE0-87DA96AF7CDA}" srcOrd="7" destOrd="0" presId="urn:microsoft.com/office/officeart/2005/8/layout/hierarchy3"/>
    <dgm:cxn modelId="{95B61FAF-69C0-4DB2-86C4-126FBA4ADD2D}" type="presParOf" srcId="{F784BE88-3DB9-4E87-AFCA-2ED0BF00DEA1}" destId="{E1C3DDF9-8D78-42AC-8AD1-4E929A97D46F}" srcOrd="8" destOrd="0" presId="urn:microsoft.com/office/officeart/2005/8/layout/hierarchy3"/>
    <dgm:cxn modelId="{A46C271A-27D9-488A-97CA-AA1CE93BD221}" type="presParOf" srcId="{F784BE88-3DB9-4E87-AFCA-2ED0BF00DEA1}" destId="{33DB687E-6F14-4652-B35A-51688E08CDBC}" srcOrd="9" destOrd="0" presId="urn:microsoft.com/office/officeart/2005/8/layout/hierarchy3"/>
    <dgm:cxn modelId="{CDAFF02B-9691-4FDE-AD23-9A589B1470B9}" type="presParOf" srcId="{F784BE88-3DB9-4E87-AFCA-2ED0BF00DEA1}" destId="{739197DD-C220-45A0-B196-4D797DEAABE7}" srcOrd="10" destOrd="0" presId="urn:microsoft.com/office/officeart/2005/8/layout/hierarchy3"/>
    <dgm:cxn modelId="{8A381EAD-3966-4663-85AD-6EF22DF497D3}" type="presParOf" srcId="{F784BE88-3DB9-4E87-AFCA-2ED0BF00DEA1}" destId="{31CB7488-774B-4CF9-BAC9-A293C87E4F42}" srcOrd="11" destOrd="0" presId="urn:microsoft.com/office/officeart/2005/8/layout/hierarchy3"/>
    <dgm:cxn modelId="{960F5256-D69B-4368-8C57-230F3BF98152}" type="presParOf" srcId="{F784BE88-3DB9-4E87-AFCA-2ED0BF00DEA1}" destId="{BBA229A9-052C-45AF-A27F-F80CB883C6E8}" srcOrd="12" destOrd="0" presId="urn:microsoft.com/office/officeart/2005/8/layout/hierarchy3"/>
    <dgm:cxn modelId="{9FE5BD36-3AA0-410A-98CA-F2D1A02C7698}" type="presParOf" srcId="{F784BE88-3DB9-4E87-AFCA-2ED0BF00DEA1}" destId="{22FBE73B-1B0A-4527-98C7-AD9A4AABDA5D}"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b="0" dirty="0" err="1" smtClean="0"/>
            <a:t>ALCANCE</a:t>
          </a:r>
          <a:r>
            <a:rPr lang="en-US" b="0" dirty="0" smtClean="0"/>
            <a:t> </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X="-89243" custLinFactNeighborX="-100000" custLinFactNeighborY="-566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93BF3317-5CA1-4E44-A988-98A43C03E2A3}"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0DC03BE-ACD2-4BC7-89A0-37AD6658783E}" type="presOf" srcId="{CB9964DC-5E01-4879-9733-CDEE2AB1D1F7}" destId="{C7DDC059-89DD-4F99-A10D-9C975D60C8D8}" srcOrd="1" destOrd="0" presId="urn:microsoft.com/office/officeart/2005/8/layout/hierarchy3"/>
    <dgm:cxn modelId="{19D1FDE5-5AA6-40EF-BBDD-C4CE4937452A}" type="presOf" srcId="{CB9964DC-5E01-4879-9733-CDEE2AB1D1F7}" destId="{ECB1CA3E-26B8-4A39-AEF8-6F06E506D3C7}" srcOrd="0" destOrd="0" presId="urn:microsoft.com/office/officeart/2005/8/layout/hierarchy3"/>
    <dgm:cxn modelId="{C072E2CF-B6B1-4079-948D-70C151212BC8}" type="presParOf" srcId="{D433476B-D68D-4328-ADAC-B2895D3D50CF}" destId="{1E58A3BC-F1F7-40EE-89AA-32E802ED4BF7}" srcOrd="0" destOrd="0" presId="urn:microsoft.com/office/officeart/2005/8/layout/hierarchy3"/>
    <dgm:cxn modelId="{0E4EBD94-D281-41F3-AA71-C75486FA42A1}" type="presParOf" srcId="{1E58A3BC-F1F7-40EE-89AA-32E802ED4BF7}" destId="{D21DF85A-45CA-4CE0-B0ED-CF4615475EE0}" srcOrd="0" destOrd="0" presId="urn:microsoft.com/office/officeart/2005/8/layout/hierarchy3"/>
    <dgm:cxn modelId="{5F3B4103-DD70-4180-B220-E8059105AE64}" type="presParOf" srcId="{D21DF85A-45CA-4CE0-B0ED-CF4615475EE0}" destId="{ECB1CA3E-26B8-4A39-AEF8-6F06E506D3C7}" srcOrd="0" destOrd="0" presId="urn:microsoft.com/office/officeart/2005/8/layout/hierarchy3"/>
    <dgm:cxn modelId="{377D225E-0FB7-423B-ABD5-F146CE0F00CF}" type="presParOf" srcId="{D21DF85A-45CA-4CE0-B0ED-CF4615475EE0}" destId="{C7DDC059-89DD-4F99-A10D-9C975D60C8D8}" srcOrd="1" destOrd="0" presId="urn:microsoft.com/office/officeart/2005/8/layout/hierarchy3"/>
    <dgm:cxn modelId="{B705D853-9B1F-4A1F-8B41-D1447655054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b="0" dirty="0" err="1" smtClean="0"/>
            <a:t>JUSTIFICACIÓN</a:t>
          </a:r>
          <a:r>
            <a:rPr lang="en-US" b="0" dirty="0" smtClean="0"/>
            <a:t> Y </a:t>
          </a:r>
          <a:r>
            <a:rPr lang="en-US" b="0" dirty="0" err="1" smtClean="0"/>
            <a:t>ALCANCE</a:t>
          </a:r>
          <a:r>
            <a:rPr lang="en-US" b="0" dirty="0" smtClean="0"/>
            <a:t> </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3C11ED56-4E5C-456A-9ADB-6F8E4DAC6B2D}">
      <dgm:prSet phldrT="[Texto]" custT="1"/>
      <dgm:spPr/>
      <dgm:t>
        <a:bodyPr/>
        <a:lstStyle/>
        <a:p>
          <a:pPr algn="l"/>
          <a:r>
            <a:rPr lang="es-ES_tradnl" sz="2400" dirty="0" smtClean="0"/>
            <a:t>Este proyecto se realiza con la finalidad de repotenciar y alargar la vida útil de una Procesadora de placas </a:t>
          </a:r>
          <a:r>
            <a:rPr lang="es-ES_tradnl" sz="2400" dirty="0" err="1" smtClean="0"/>
            <a:t>CTP</a:t>
          </a:r>
          <a:r>
            <a:rPr lang="es-ES_tradnl" sz="2400" dirty="0" smtClean="0"/>
            <a:t> </a:t>
          </a:r>
          <a:endParaRPr lang="es-ES" sz="2400" dirty="0"/>
        </a:p>
      </dgm:t>
    </dgm:pt>
    <dgm:pt modelId="{7402A1C6-DF08-446C-9FC5-40719D4B6CD8}" type="parTrans" cxnId="{04EC7A49-5EA9-4872-9B26-B15D114CF5E2}">
      <dgm:prSet/>
      <dgm:spPr/>
      <dgm:t>
        <a:bodyPr/>
        <a:lstStyle/>
        <a:p>
          <a:endParaRPr lang="es-EC"/>
        </a:p>
      </dgm:t>
    </dgm:pt>
    <dgm:pt modelId="{0F8A5CE4-FA36-4821-9828-81F5AC115CBA}" type="sibTrans" cxnId="{04EC7A49-5EA9-4872-9B26-B15D114CF5E2}">
      <dgm:prSet/>
      <dgm:spPr/>
      <dgm:t>
        <a:bodyPr/>
        <a:lstStyle/>
        <a:p>
          <a:endParaRPr lang="es-EC"/>
        </a:p>
      </dgm:t>
    </dgm:pt>
    <dgm:pt modelId="{F6837880-FFAE-4BB4-A77C-961A35F4CF26}">
      <dgm:prSet custT="1"/>
      <dgm:spPr/>
      <dgm:t>
        <a:bodyPr/>
        <a:lstStyle/>
        <a:p>
          <a:pPr algn="l"/>
          <a:r>
            <a:rPr lang="es-ES_tradnl" sz="2400" dirty="0" smtClean="0"/>
            <a:t>Se encuentra obsoleta, debido al daño de sus tarjetas electrónicas y falta de repuestos </a:t>
          </a:r>
          <a:endParaRPr lang="es-ES" sz="2400" b="0" dirty="0"/>
        </a:p>
      </dgm:t>
    </dgm:pt>
    <dgm:pt modelId="{D6DB9E7A-58AA-42D0-9810-396FD5183427}" type="sibTrans" cxnId="{53B6013B-4D95-4743-9545-EA4321B4251C}">
      <dgm:prSet/>
      <dgm:spPr/>
      <dgm:t>
        <a:bodyPr/>
        <a:lstStyle/>
        <a:p>
          <a:endParaRPr lang="es-EC"/>
        </a:p>
      </dgm:t>
    </dgm:pt>
    <dgm:pt modelId="{C2FC1832-442F-401A-90CA-829094DA0B8D}" type="parTrans" cxnId="{53B6013B-4D95-4743-9545-EA4321B4251C}">
      <dgm:prSet/>
      <dgm:spPr/>
      <dgm:t>
        <a:bodyPr/>
        <a:lstStyle/>
        <a:p>
          <a:endParaRPr lang="es-EC"/>
        </a:p>
      </dgm:t>
    </dgm:pt>
    <dgm:pt modelId="{5F6B4480-16E1-41A8-AFAB-922C65722755}">
      <dgm:prSet custT="1"/>
      <dgm:spPr/>
      <dgm:t>
        <a:bodyPr/>
        <a:lstStyle/>
        <a:p>
          <a:pPr algn="l"/>
          <a:r>
            <a:rPr lang="es-ES_tradnl" sz="2400" dirty="0" smtClean="0"/>
            <a:t>El proyecto también permitirá introducir a la industria gráfica ecuatoriana nuevas tecnologías</a:t>
          </a:r>
          <a:endParaRPr lang="es-ES" sz="2400" b="0" dirty="0"/>
        </a:p>
      </dgm:t>
    </dgm:pt>
    <dgm:pt modelId="{B340771D-2F32-4D5B-9F84-A38F5014356D}" type="parTrans" cxnId="{F402B944-F679-4DC9-A619-B3F4F3D3BDE6}">
      <dgm:prSet/>
      <dgm:spPr/>
      <dgm:t>
        <a:bodyPr/>
        <a:lstStyle/>
        <a:p>
          <a:endParaRPr lang="es-EC"/>
        </a:p>
      </dgm:t>
    </dgm:pt>
    <dgm:pt modelId="{2F31C82F-4C58-4E30-BE28-BF53C6BA2E76}" type="sibTrans" cxnId="{F402B944-F679-4DC9-A619-B3F4F3D3BDE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D879D7E3-3033-40DF-BE63-40F5CE1A7373}" type="pres">
      <dgm:prSet presAssocID="{7402A1C6-DF08-446C-9FC5-40719D4B6CD8}" presName="Name13" presStyleLbl="parChTrans1D2" presStyleIdx="0" presStyleCnt="3"/>
      <dgm:spPr/>
      <dgm:t>
        <a:bodyPr/>
        <a:lstStyle/>
        <a:p>
          <a:endParaRPr lang="es-EC"/>
        </a:p>
      </dgm:t>
    </dgm:pt>
    <dgm:pt modelId="{2BC3D379-4468-44FF-8CA1-C2EBA87CCF85}" type="pres">
      <dgm:prSet presAssocID="{3C11ED56-4E5C-456A-9ADB-6F8E4DAC6B2D}" presName="childText" presStyleLbl="bgAcc1" presStyleIdx="0" presStyleCnt="3" custScaleX="739626" custScaleY="186012">
        <dgm:presLayoutVars>
          <dgm:bulletEnabled val="1"/>
        </dgm:presLayoutVars>
      </dgm:prSet>
      <dgm:spPr/>
      <dgm:t>
        <a:bodyPr/>
        <a:lstStyle/>
        <a:p>
          <a:endParaRPr lang="es-EC"/>
        </a:p>
      </dgm:t>
    </dgm:pt>
    <dgm:pt modelId="{2F963DB4-CFC1-4FAF-9F23-1B0A1F4F7F50}" type="pres">
      <dgm:prSet presAssocID="{C2FC1832-442F-401A-90CA-829094DA0B8D}" presName="Name13" presStyleLbl="parChTrans1D2" presStyleIdx="1" presStyleCnt="3"/>
      <dgm:spPr/>
      <dgm:t>
        <a:bodyPr/>
        <a:lstStyle/>
        <a:p>
          <a:endParaRPr lang="es-EC"/>
        </a:p>
      </dgm:t>
    </dgm:pt>
    <dgm:pt modelId="{FC8634B4-7CFC-4989-BF57-64FE8B371961}" type="pres">
      <dgm:prSet presAssocID="{F6837880-FFAE-4BB4-A77C-961A35F4CF26}" presName="childText" presStyleLbl="bgAcc1" presStyleIdx="1" presStyleCnt="3" custScaleX="739626" custScaleY="157874">
        <dgm:presLayoutVars>
          <dgm:bulletEnabled val="1"/>
        </dgm:presLayoutVars>
      </dgm:prSet>
      <dgm:spPr/>
      <dgm:t>
        <a:bodyPr/>
        <a:lstStyle/>
        <a:p>
          <a:endParaRPr lang="es-EC"/>
        </a:p>
      </dgm:t>
    </dgm:pt>
    <dgm:pt modelId="{D0586C0D-54D8-4948-8D4C-DEFFFFF6E3C6}" type="pres">
      <dgm:prSet presAssocID="{B340771D-2F32-4D5B-9F84-A38F5014356D}" presName="Name13" presStyleLbl="parChTrans1D2" presStyleIdx="2" presStyleCnt="3"/>
      <dgm:spPr/>
    </dgm:pt>
    <dgm:pt modelId="{A945E666-269A-44A3-ABD7-4B20004ADA01}" type="pres">
      <dgm:prSet presAssocID="{5F6B4480-16E1-41A8-AFAB-922C65722755}" presName="childText" presStyleLbl="bgAcc1" presStyleIdx="2" presStyleCnt="3" custScaleX="746589" custScaleY="137840">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C2736822-9B39-447A-AC98-388128A872EA}" type="presOf" srcId="{CB9964DC-5E01-4879-9733-CDEE2AB1D1F7}" destId="{C7DDC059-89DD-4F99-A10D-9C975D60C8D8}" srcOrd="1" destOrd="0" presId="urn:microsoft.com/office/officeart/2005/8/layout/hierarchy3"/>
    <dgm:cxn modelId="{C4BCFA3F-D039-4527-86D5-E8006C3F01DE}" type="presOf" srcId="{C2FC1832-442F-401A-90CA-829094DA0B8D}" destId="{2F963DB4-CFC1-4FAF-9F23-1B0A1F4F7F50}" srcOrd="0" destOrd="0" presId="urn:microsoft.com/office/officeart/2005/8/layout/hierarchy3"/>
    <dgm:cxn modelId="{E0FA2B4D-848F-452E-A2F3-9F2B0A13AE9E}" type="presOf" srcId="{5F6B4480-16E1-41A8-AFAB-922C65722755}" destId="{A945E666-269A-44A3-ABD7-4B20004ADA01}" srcOrd="0" destOrd="0" presId="urn:microsoft.com/office/officeart/2005/8/layout/hierarchy3"/>
    <dgm:cxn modelId="{5F111F18-F2F9-4C0E-BA16-25071F06BD3A}" type="presOf" srcId="{CB9964DC-5E01-4879-9733-CDEE2AB1D1F7}" destId="{ECB1CA3E-26B8-4A39-AEF8-6F06E506D3C7}" srcOrd="0" destOrd="0" presId="urn:microsoft.com/office/officeart/2005/8/layout/hierarchy3"/>
    <dgm:cxn modelId="{FB1418A8-8F88-4E1C-8E3F-AC6EE753CEEB}" type="presOf" srcId="{7061F2FC-F2AB-4DE3-98B0-886576B4E2C6}" destId="{D433476B-D68D-4328-ADAC-B2895D3D50CF}" srcOrd="0" destOrd="0" presId="urn:microsoft.com/office/officeart/2005/8/layout/hierarchy3"/>
    <dgm:cxn modelId="{04EC7A49-5EA9-4872-9B26-B15D114CF5E2}" srcId="{CB9964DC-5E01-4879-9733-CDEE2AB1D1F7}" destId="{3C11ED56-4E5C-456A-9ADB-6F8E4DAC6B2D}" srcOrd="0" destOrd="0" parTransId="{7402A1C6-DF08-446C-9FC5-40719D4B6CD8}" sibTransId="{0F8A5CE4-FA36-4821-9828-81F5AC115CBA}"/>
    <dgm:cxn modelId="{15B27B8B-945A-43CF-BD53-2F43EECBB9F6}" type="presOf" srcId="{3C11ED56-4E5C-456A-9ADB-6F8E4DAC6B2D}" destId="{2BC3D379-4468-44FF-8CA1-C2EBA87CCF85}" srcOrd="0" destOrd="0" presId="urn:microsoft.com/office/officeart/2005/8/layout/hierarchy3"/>
    <dgm:cxn modelId="{810B92D0-0083-48C3-9CEB-4F8E8AB30DCF}" type="presOf" srcId="{F6837880-FFAE-4BB4-A77C-961A35F4CF26}" destId="{FC8634B4-7CFC-4989-BF57-64FE8B371961}" srcOrd="0" destOrd="0" presId="urn:microsoft.com/office/officeart/2005/8/layout/hierarchy3"/>
    <dgm:cxn modelId="{F402B944-F679-4DC9-A619-B3F4F3D3BDE6}" srcId="{CB9964DC-5E01-4879-9733-CDEE2AB1D1F7}" destId="{5F6B4480-16E1-41A8-AFAB-922C65722755}" srcOrd="2" destOrd="0" parTransId="{B340771D-2F32-4D5B-9F84-A38F5014356D}" sibTransId="{2F31C82F-4C58-4E30-BE28-BF53C6BA2E76}"/>
    <dgm:cxn modelId="{7308384B-1C7C-48F4-8F38-06440CEE0AE0}" type="presOf" srcId="{B340771D-2F32-4D5B-9F84-A38F5014356D}" destId="{D0586C0D-54D8-4948-8D4C-DEFFFFF6E3C6}" srcOrd="0" destOrd="0" presId="urn:microsoft.com/office/officeart/2005/8/layout/hierarchy3"/>
    <dgm:cxn modelId="{3A2ED6A0-36AA-4662-9407-28ED6C26F75B}" type="presOf" srcId="{7402A1C6-DF08-446C-9FC5-40719D4B6CD8}" destId="{D879D7E3-3033-40DF-BE63-40F5CE1A7373}" srcOrd="0" destOrd="0" presId="urn:microsoft.com/office/officeart/2005/8/layout/hierarchy3"/>
    <dgm:cxn modelId="{53B6013B-4D95-4743-9545-EA4321B4251C}" srcId="{CB9964DC-5E01-4879-9733-CDEE2AB1D1F7}" destId="{F6837880-FFAE-4BB4-A77C-961A35F4CF26}" srcOrd="1" destOrd="0" parTransId="{C2FC1832-442F-401A-90CA-829094DA0B8D}" sibTransId="{D6DB9E7A-58AA-42D0-9810-396FD5183427}"/>
    <dgm:cxn modelId="{7CF9DAE0-850A-4254-82FD-906217DBE04E}" type="presParOf" srcId="{D433476B-D68D-4328-ADAC-B2895D3D50CF}" destId="{1E58A3BC-F1F7-40EE-89AA-32E802ED4BF7}" srcOrd="0" destOrd="0" presId="urn:microsoft.com/office/officeart/2005/8/layout/hierarchy3"/>
    <dgm:cxn modelId="{4AD176A6-2A67-4FF3-B4DF-2BDF70E4E995}" type="presParOf" srcId="{1E58A3BC-F1F7-40EE-89AA-32E802ED4BF7}" destId="{D21DF85A-45CA-4CE0-B0ED-CF4615475EE0}" srcOrd="0" destOrd="0" presId="urn:microsoft.com/office/officeart/2005/8/layout/hierarchy3"/>
    <dgm:cxn modelId="{1C413509-B337-405A-B448-0822404138C0}" type="presParOf" srcId="{D21DF85A-45CA-4CE0-B0ED-CF4615475EE0}" destId="{ECB1CA3E-26B8-4A39-AEF8-6F06E506D3C7}" srcOrd="0" destOrd="0" presId="urn:microsoft.com/office/officeart/2005/8/layout/hierarchy3"/>
    <dgm:cxn modelId="{A6C2E6FB-8812-4F9C-A155-6042A9528DD9}" type="presParOf" srcId="{D21DF85A-45CA-4CE0-B0ED-CF4615475EE0}" destId="{C7DDC059-89DD-4F99-A10D-9C975D60C8D8}" srcOrd="1" destOrd="0" presId="urn:microsoft.com/office/officeart/2005/8/layout/hierarchy3"/>
    <dgm:cxn modelId="{42E52E26-943D-44E4-964B-17A8D34FFF2B}" type="presParOf" srcId="{1E58A3BC-F1F7-40EE-89AA-32E802ED4BF7}" destId="{F784BE88-3DB9-4E87-AFCA-2ED0BF00DEA1}" srcOrd="1" destOrd="0" presId="urn:microsoft.com/office/officeart/2005/8/layout/hierarchy3"/>
    <dgm:cxn modelId="{8A5CF3E2-6EDE-42DB-A71F-73F7D729E351}" type="presParOf" srcId="{F784BE88-3DB9-4E87-AFCA-2ED0BF00DEA1}" destId="{D879D7E3-3033-40DF-BE63-40F5CE1A7373}" srcOrd="0" destOrd="0" presId="urn:microsoft.com/office/officeart/2005/8/layout/hierarchy3"/>
    <dgm:cxn modelId="{BBDFB757-0436-4AF5-A853-FE84BCD9E441}" type="presParOf" srcId="{F784BE88-3DB9-4E87-AFCA-2ED0BF00DEA1}" destId="{2BC3D379-4468-44FF-8CA1-C2EBA87CCF85}" srcOrd="1" destOrd="0" presId="urn:microsoft.com/office/officeart/2005/8/layout/hierarchy3"/>
    <dgm:cxn modelId="{E1ED1F7B-16D1-4C33-85A4-53D8529AE9E0}" type="presParOf" srcId="{F784BE88-3DB9-4E87-AFCA-2ED0BF00DEA1}" destId="{2F963DB4-CFC1-4FAF-9F23-1B0A1F4F7F50}" srcOrd="2" destOrd="0" presId="urn:microsoft.com/office/officeart/2005/8/layout/hierarchy3"/>
    <dgm:cxn modelId="{CCB16C52-E925-4C39-9FA1-F852608DFB6D}" type="presParOf" srcId="{F784BE88-3DB9-4E87-AFCA-2ED0BF00DEA1}" destId="{FC8634B4-7CFC-4989-BF57-64FE8B371961}" srcOrd="3" destOrd="0" presId="urn:microsoft.com/office/officeart/2005/8/layout/hierarchy3"/>
    <dgm:cxn modelId="{D6F64E32-6E17-4EE5-90F4-1434A47998A0}" type="presParOf" srcId="{F784BE88-3DB9-4E87-AFCA-2ED0BF00DEA1}" destId="{D0586C0D-54D8-4948-8D4C-DEFFFFF6E3C6}" srcOrd="4" destOrd="0" presId="urn:microsoft.com/office/officeart/2005/8/layout/hierarchy3"/>
    <dgm:cxn modelId="{EC4F1834-AA9D-4A7C-ACC7-4FF30BD86F79}" type="presParOf" srcId="{F784BE88-3DB9-4E87-AFCA-2ED0BF00DEA1}" destId="{A945E666-269A-44A3-ABD7-4B20004ADA0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b="0" dirty="0" err="1" smtClean="0"/>
            <a:t>ALCANCE</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3C11ED56-4E5C-456A-9ADB-6F8E4DAC6B2D}">
      <dgm:prSet phldrT="[Texto]" custT="1"/>
      <dgm:spPr/>
      <dgm:t>
        <a:bodyPr/>
        <a:lstStyle/>
        <a:p>
          <a:pPr algn="l"/>
          <a:r>
            <a:rPr lang="es-ES_tradnl" sz="2400" dirty="0" smtClean="0"/>
            <a:t>En el proyecto se incluye el diseño y la implementación del nuevo controlador desarrollado en </a:t>
          </a:r>
          <a:r>
            <a:rPr lang="es-ES_tradnl" sz="2400" dirty="0" err="1" smtClean="0"/>
            <a:t>Arduino</a:t>
          </a:r>
          <a:endParaRPr lang="es-ES" sz="2400" dirty="0"/>
        </a:p>
      </dgm:t>
    </dgm:pt>
    <dgm:pt modelId="{7402A1C6-DF08-446C-9FC5-40719D4B6CD8}" type="parTrans" cxnId="{04EC7A49-5EA9-4872-9B26-B15D114CF5E2}">
      <dgm:prSet/>
      <dgm:spPr/>
      <dgm:t>
        <a:bodyPr/>
        <a:lstStyle/>
        <a:p>
          <a:endParaRPr lang="es-EC"/>
        </a:p>
      </dgm:t>
    </dgm:pt>
    <dgm:pt modelId="{0F8A5CE4-FA36-4821-9828-81F5AC115CBA}" type="sibTrans" cxnId="{04EC7A49-5EA9-4872-9B26-B15D114CF5E2}">
      <dgm:prSet/>
      <dgm:spPr/>
      <dgm:t>
        <a:bodyPr/>
        <a:lstStyle/>
        <a:p>
          <a:endParaRPr lang="es-EC"/>
        </a:p>
      </dgm:t>
    </dgm:pt>
    <dgm:pt modelId="{F6837880-FFAE-4BB4-A77C-961A35F4CF26}">
      <dgm:prSet custT="1"/>
      <dgm:spPr/>
      <dgm:t>
        <a:bodyPr/>
        <a:lstStyle/>
        <a:p>
          <a:pPr algn="l"/>
          <a:r>
            <a:rPr lang="es-ES_tradnl" sz="2400" dirty="0" smtClean="0"/>
            <a:t>Diagramas </a:t>
          </a:r>
          <a:r>
            <a:rPr lang="es-ES_tradnl" sz="2400" dirty="0" err="1" smtClean="0"/>
            <a:t>P&amp;ID</a:t>
          </a:r>
          <a:r>
            <a:rPr lang="es-ES_tradnl" sz="2400" dirty="0" smtClean="0"/>
            <a:t> y conexión eléctrica, esquema elaborado en el software ISIS de la nueva placa</a:t>
          </a:r>
          <a:endParaRPr lang="es-ES" sz="2400" b="0" dirty="0"/>
        </a:p>
      </dgm:t>
    </dgm:pt>
    <dgm:pt modelId="{D6DB9E7A-58AA-42D0-9810-396FD5183427}" type="sibTrans" cxnId="{53B6013B-4D95-4743-9545-EA4321B4251C}">
      <dgm:prSet/>
      <dgm:spPr/>
      <dgm:t>
        <a:bodyPr/>
        <a:lstStyle/>
        <a:p>
          <a:endParaRPr lang="es-EC"/>
        </a:p>
      </dgm:t>
    </dgm:pt>
    <dgm:pt modelId="{C2FC1832-442F-401A-90CA-829094DA0B8D}" type="parTrans" cxnId="{53B6013B-4D95-4743-9545-EA4321B4251C}">
      <dgm:prSet/>
      <dgm:spPr/>
      <dgm:t>
        <a:bodyPr/>
        <a:lstStyle/>
        <a:p>
          <a:endParaRPr lang="es-EC"/>
        </a:p>
      </dgm:t>
    </dgm:pt>
    <dgm:pt modelId="{9EA9566F-3F3B-4AA1-9780-AFB79074125E}">
      <dgm:prSet custT="1"/>
      <dgm:spPr/>
      <dgm:t>
        <a:bodyPr/>
        <a:lstStyle/>
        <a:p>
          <a:pPr algn="l"/>
          <a:r>
            <a:rPr lang="es-ES_tradnl" sz="2400" dirty="0" smtClean="0"/>
            <a:t>Se incluye una interfaz </a:t>
          </a:r>
          <a:r>
            <a:rPr lang="es-ES_tradnl" sz="2400" dirty="0" err="1" smtClean="0"/>
            <a:t>HMI</a:t>
          </a:r>
          <a:r>
            <a:rPr lang="es-ES_tradnl" sz="2400" dirty="0" smtClean="0"/>
            <a:t> basado en Sistema Operativo </a:t>
          </a:r>
          <a:r>
            <a:rPr lang="es-ES_tradnl" sz="2400" dirty="0" err="1" smtClean="0"/>
            <a:t>Android</a:t>
          </a:r>
          <a:r>
            <a:rPr lang="es-ES_tradnl" sz="2400" dirty="0" smtClean="0"/>
            <a:t> mediante comunicación Bluetooth</a:t>
          </a:r>
          <a:endParaRPr lang="es-ES" sz="2400" b="0" dirty="0"/>
        </a:p>
      </dgm:t>
    </dgm:pt>
    <dgm:pt modelId="{030B824A-D6CC-476A-9167-6520405A8012}" type="parTrans" cxnId="{F57E0E9C-447C-4976-9385-02F81801906F}">
      <dgm:prSet/>
      <dgm:spPr/>
      <dgm:t>
        <a:bodyPr/>
        <a:lstStyle/>
        <a:p>
          <a:endParaRPr lang="es-EC"/>
        </a:p>
      </dgm:t>
    </dgm:pt>
    <dgm:pt modelId="{EAEE490F-BC5C-4345-9C2B-B8B44F8455C3}" type="sibTrans" cxnId="{F57E0E9C-447C-4976-9385-02F81801906F}">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D879D7E3-3033-40DF-BE63-40F5CE1A7373}" type="pres">
      <dgm:prSet presAssocID="{7402A1C6-DF08-446C-9FC5-40719D4B6CD8}" presName="Name13" presStyleLbl="parChTrans1D2" presStyleIdx="0" presStyleCnt="3"/>
      <dgm:spPr/>
      <dgm:t>
        <a:bodyPr/>
        <a:lstStyle/>
        <a:p>
          <a:endParaRPr lang="es-EC"/>
        </a:p>
      </dgm:t>
    </dgm:pt>
    <dgm:pt modelId="{2BC3D379-4468-44FF-8CA1-C2EBA87CCF85}" type="pres">
      <dgm:prSet presAssocID="{3C11ED56-4E5C-456A-9ADB-6F8E4DAC6B2D}" presName="childText" presStyleLbl="bgAcc1" presStyleIdx="0" presStyleCnt="3" custScaleX="739626" custScaleY="186012">
        <dgm:presLayoutVars>
          <dgm:bulletEnabled val="1"/>
        </dgm:presLayoutVars>
      </dgm:prSet>
      <dgm:spPr/>
      <dgm:t>
        <a:bodyPr/>
        <a:lstStyle/>
        <a:p>
          <a:endParaRPr lang="es-EC"/>
        </a:p>
      </dgm:t>
    </dgm:pt>
    <dgm:pt modelId="{2F963DB4-CFC1-4FAF-9F23-1B0A1F4F7F50}" type="pres">
      <dgm:prSet presAssocID="{C2FC1832-442F-401A-90CA-829094DA0B8D}" presName="Name13" presStyleLbl="parChTrans1D2" presStyleIdx="1" presStyleCnt="3"/>
      <dgm:spPr/>
      <dgm:t>
        <a:bodyPr/>
        <a:lstStyle/>
        <a:p>
          <a:endParaRPr lang="es-EC"/>
        </a:p>
      </dgm:t>
    </dgm:pt>
    <dgm:pt modelId="{FC8634B4-7CFC-4989-BF57-64FE8B371961}" type="pres">
      <dgm:prSet presAssocID="{F6837880-FFAE-4BB4-A77C-961A35F4CF26}" presName="childText" presStyleLbl="bgAcc1" presStyleIdx="1" presStyleCnt="3" custScaleX="739626" custScaleY="157874">
        <dgm:presLayoutVars>
          <dgm:bulletEnabled val="1"/>
        </dgm:presLayoutVars>
      </dgm:prSet>
      <dgm:spPr/>
      <dgm:t>
        <a:bodyPr/>
        <a:lstStyle/>
        <a:p>
          <a:endParaRPr lang="es-EC"/>
        </a:p>
      </dgm:t>
    </dgm:pt>
    <dgm:pt modelId="{71DA82B5-DE55-48A4-AF6A-F382507A8301}" type="pres">
      <dgm:prSet presAssocID="{030B824A-D6CC-476A-9167-6520405A8012}" presName="Name13" presStyleLbl="parChTrans1D2" presStyleIdx="2" presStyleCnt="3"/>
      <dgm:spPr/>
    </dgm:pt>
    <dgm:pt modelId="{F496B7E5-5947-458A-9F70-F4704BFAEE42}" type="pres">
      <dgm:prSet presAssocID="{9EA9566F-3F3B-4AA1-9780-AFB79074125E}" presName="childText" presStyleLbl="bgAcc1" presStyleIdx="2" presStyleCnt="3" custScaleX="731955" custScaleY="130964">
        <dgm:presLayoutVars>
          <dgm:bulletEnabled val="1"/>
        </dgm:presLayoutVars>
      </dgm:prSet>
      <dgm:spPr/>
      <dgm:t>
        <a:bodyPr/>
        <a:lstStyle/>
        <a:p>
          <a:endParaRPr lang="es-EC"/>
        </a:p>
      </dgm:t>
    </dgm:pt>
  </dgm:ptLst>
  <dgm:cxnLst>
    <dgm:cxn modelId="{04EC7A49-5EA9-4872-9B26-B15D114CF5E2}" srcId="{CB9964DC-5E01-4879-9733-CDEE2AB1D1F7}" destId="{3C11ED56-4E5C-456A-9ADB-6F8E4DAC6B2D}" srcOrd="0" destOrd="0" parTransId="{7402A1C6-DF08-446C-9FC5-40719D4B6CD8}" sibTransId="{0F8A5CE4-FA36-4821-9828-81F5AC115CBA}"/>
    <dgm:cxn modelId="{76558EFB-0A94-470B-AAB1-5D78C03C079D}" type="presOf" srcId="{9EA9566F-3F3B-4AA1-9780-AFB79074125E}" destId="{F496B7E5-5947-458A-9F70-F4704BFAEE42}" srcOrd="0" destOrd="0" presId="urn:microsoft.com/office/officeart/2005/8/layout/hierarchy3"/>
    <dgm:cxn modelId="{9E24C827-6657-4465-AFA8-9F74FD7E336D}" type="presOf" srcId="{030B824A-D6CC-476A-9167-6520405A8012}" destId="{71DA82B5-DE55-48A4-AF6A-F382507A8301}" srcOrd="0" destOrd="0" presId="urn:microsoft.com/office/officeart/2005/8/layout/hierarchy3"/>
    <dgm:cxn modelId="{53B6013B-4D95-4743-9545-EA4321B4251C}" srcId="{CB9964DC-5E01-4879-9733-CDEE2AB1D1F7}" destId="{F6837880-FFAE-4BB4-A77C-961A35F4CF26}" srcOrd="1" destOrd="0" parTransId="{C2FC1832-442F-401A-90CA-829094DA0B8D}" sibTransId="{D6DB9E7A-58AA-42D0-9810-396FD5183427}"/>
    <dgm:cxn modelId="{19622CA0-2FE6-44CB-9EB3-D99AAE989D47}" type="presOf" srcId="{CB9964DC-5E01-4879-9733-CDEE2AB1D1F7}" destId="{ECB1CA3E-26B8-4A39-AEF8-6F06E506D3C7}" srcOrd="0" destOrd="0" presId="urn:microsoft.com/office/officeart/2005/8/layout/hierarchy3"/>
    <dgm:cxn modelId="{8F60F5A2-25E5-4C7C-9834-F7F797A5FA83}" type="presOf" srcId="{F6837880-FFAE-4BB4-A77C-961A35F4CF26}" destId="{FC8634B4-7CFC-4989-BF57-64FE8B371961}"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57E0E9C-447C-4976-9385-02F81801906F}" srcId="{CB9964DC-5E01-4879-9733-CDEE2AB1D1F7}" destId="{9EA9566F-3F3B-4AA1-9780-AFB79074125E}" srcOrd="2" destOrd="0" parTransId="{030B824A-D6CC-476A-9167-6520405A8012}" sibTransId="{EAEE490F-BC5C-4345-9C2B-B8B44F8455C3}"/>
    <dgm:cxn modelId="{1BC5C616-7B23-4316-BB8A-BC09FB6F0BCE}" type="presOf" srcId="{7402A1C6-DF08-446C-9FC5-40719D4B6CD8}" destId="{D879D7E3-3033-40DF-BE63-40F5CE1A7373}" srcOrd="0" destOrd="0" presId="urn:microsoft.com/office/officeart/2005/8/layout/hierarchy3"/>
    <dgm:cxn modelId="{450F2A4B-702B-4239-A694-DEE7D71DA7A7}" type="presOf" srcId="{CB9964DC-5E01-4879-9733-CDEE2AB1D1F7}" destId="{C7DDC059-89DD-4F99-A10D-9C975D60C8D8}" srcOrd="1" destOrd="0" presId="urn:microsoft.com/office/officeart/2005/8/layout/hierarchy3"/>
    <dgm:cxn modelId="{999E039E-D1A7-4620-8BD0-C40C99E510F4}" type="presOf" srcId="{3C11ED56-4E5C-456A-9ADB-6F8E4DAC6B2D}" destId="{2BC3D379-4468-44FF-8CA1-C2EBA87CCF85}" srcOrd="0" destOrd="0" presId="urn:microsoft.com/office/officeart/2005/8/layout/hierarchy3"/>
    <dgm:cxn modelId="{0E5CCD25-E01B-4AF0-8732-50B9137366EA}" type="presOf" srcId="{C2FC1832-442F-401A-90CA-829094DA0B8D}" destId="{2F963DB4-CFC1-4FAF-9F23-1B0A1F4F7F50}" srcOrd="0" destOrd="0" presId="urn:microsoft.com/office/officeart/2005/8/layout/hierarchy3"/>
    <dgm:cxn modelId="{BEE3C5EE-4FB2-4F8D-AF78-2263AF28B149}" type="presOf" srcId="{7061F2FC-F2AB-4DE3-98B0-886576B4E2C6}" destId="{D433476B-D68D-4328-ADAC-B2895D3D50CF}" srcOrd="0" destOrd="0" presId="urn:microsoft.com/office/officeart/2005/8/layout/hierarchy3"/>
    <dgm:cxn modelId="{79373E54-F911-4EC4-89FB-4D9067317688}" type="presParOf" srcId="{D433476B-D68D-4328-ADAC-B2895D3D50CF}" destId="{1E58A3BC-F1F7-40EE-89AA-32E802ED4BF7}" srcOrd="0" destOrd="0" presId="urn:microsoft.com/office/officeart/2005/8/layout/hierarchy3"/>
    <dgm:cxn modelId="{8CD06753-0B75-4E80-80A9-7C520284B9FD}" type="presParOf" srcId="{1E58A3BC-F1F7-40EE-89AA-32E802ED4BF7}" destId="{D21DF85A-45CA-4CE0-B0ED-CF4615475EE0}" srcOrd="0" destOrd="0" presId="urn:microsoft.com/office/officeart/2005/8/layout/hierarchy3"/>
    <dgm:cxn modelId="{F5A73592-7E45-407B-8631-6B3896E595CF}" type="presParOf" srcId="{D21DF85A-45CA-4CE0-B0ED-CF4615475EE0}" destId="{ECB1CA3E-26B8-4A39-AEF8-6F06E506D3C7}" srcOrd="0" destOrd="0" presId="urn:microsoft.com/office/officeart/2005/8/layout/hierarchy3"/>
    <dgm:cxn modelId="{878B7CD6-6FC6-45F8-A94F-A1ECF7537D56}" type="presParOf" srcId="{D21DF85A-45CA-4CE0-B0ED-CF4615475EE0}" destId="{C7DDC059-89DD-4F99-A10D-9C975D60C8D8}" srcOrd="1" destOrd="0" presId="urn:microsoft.com/office/officeart/2005/8/layout/hierarchy3"/>
    <dgm:cxn modelId="{0CD48C3C-0F81-45E4-BEE1-AF5022F9680E}" type="presParOf" srcId="{1E58A3BC-F1F7-40EE-89AA-32E802ED4BF7}" destId="{F784BE88-3DB9-4E87-AFCA-2ED0BF00DEA1}" srcOrd="1" destOrd="0" presId="urn:microsoft.com/office/officeart/2005/8/layout/hierarchy3"/>
    <dgm:cxn modelId="{6A6A23E4-28ED-4838-969E-E11D6FE2AA7C}" type="presParOf" srcId="{F784BE88-3DB9-4E87-AFCA-2ED0BF00DEA1}" destId="{D879D7E3-3033-40DF-BE63-40F5CE1A7373}" srcOrd="0" destOrd="0" presId="urn:microsoft.com/office/officeart/2005/8/layout/hierarchy3"/>
    <dgm:cxn modelId="{8540CD85-F8D2-424C-85F7-B9C621CC28FA}" type="presParOf" srcId="{F784BE88-3DB9-4E87-AFCA-2ED0BF00DEA1}" destId="{2BC3D379-4468-44FF-8CA1-C2EBA87CCF85}" srcOrd="1" destOrd="0" presId="urn:microsoft.com/office/officeart/2005/8/layout/hierarchy3"/>
    <dgm:cxn modelId="{46FC87D8-0884-4031-9DC5-C9C2E5EA3A6D}" type="presParOf" srcId="{F784BE88-3DB9-4E87-AFCA-2ED0BF00DEA1}" destId="{2F963DB4-CFC1-4FAF-9F23-1B0A1F4F7F50}" srcOrd="2" destOrd="0" presId="urn:microsoft.com/office/officeart/2005/8/layout/hierarchy3"/>
    <dgm:cxn modelId="{3976DEB9-4F86-4DD2-A5E7-2A1762EB6664}" type="presParOf" srcId="{F784BE88-3DB9-4E87-AFCA-2ED0BF00DEA1}" destId="{FC8634B4-7CFC-4989-BF57-64FE8B371961}" srcOrd="3" destOrd="0" presId="urn:microsoft.com/office/officeart/2005/8/layout/hierarchy3"/>
    <dgm:cxn modelId="{6BA3519C-24B6-4817-B0F4-E47301B6C143}" type="presParOf" srcId="{F784BE88-3DB9-4E87-AFCA-2ED0BF00DEA1}" destId="{71DA82B5-DE55-48A4-AF6A-F382507A8301}" srcOrd="4" destOrd="0" presId="urn:microsoft.com/office/officeart/2005/8/layout/hierarchy3"/>
    <dgm:cxn modelId="{5CA4FB53-6E4E-4E16-8AFB-D6C1DBFE4F44}" type="presParOf" srcId="{F784BE88-3DB9-4E87-AFCA-2ED0BF00DEA1}" destId="{F496B7E5-5947-458A-9F70-F4704BFAEE4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0" dirty="0" smtClean="0"/>
            <a:t>ANÁLISIS DE LA PROCESADORA</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42AF7F-68ED-41DC-AEB4-BC25974658C9}" type="presOf" srcId="{CB9964DC-5E01-4879-9733-CDEE2AB1D1F7}" destId="{ECB1CA3E-26B8-4A39-AEF8-6F06E506D3C7}" srcOrd="0" destOrd="0" presId="urn:microsoft.com/office/officeart/2005/8/layout/hierarchy3"/>
    <dgm:cxn modelId="{8F8A8909-4883-47DD-A926-469801CF3BA1}" type="presOf" srcId="{CB9964DC-5E01-4879-9733-CDEE2AB1D1F7}" destId="{C7DDC059-89DD-4F99-A10D-9C975D60C8D8}" srcOrd="1" destOrd="0" presId="urn:microsoft.com/office/officeart/2005/8/layout/hierarchy3"/>
    <dgm:cxn modelId="{0BF378AE-FE1C-48C5-B43E-8F4E2C912CC3}" type="presOf" srcId="{7061F2FC-F2AB-4DE3-98B0-886576B4E2C6}" destId="{D433476B-D68D-4328-ADAC-B2895D3D50CF}" srcOrd="0" destOrd="0" presId="urn:microsoft.com/office/officeart/2005/8/layout/hierarchy3"/>
    <dgm:cxn modelId="{CDC03312-F648-4F30-9E63-3445DA2A0535}" type="presParOf" srcId="{D433476B-D68D-4328-ADAC-B2895D3D50CF}" destId="{1E58A3BC-F1F7-40EE-89AA-32E802ED4BF7}" srcOrd="0" destOrd="0" presId="urn:microsoft.com/office/officeart/2005/8/layout/hierarchy3"/>
    <dgm:cxn modelId="{D740855C-DBD0-4E9A-9301-80B932ADEC09}" type="presParOf" srcId="{1E58A3BC-F1F7-40EE-89AA-32E802ED4BF7}" destId="{D21DF85A-45CA-4CE0-B0ED-CF4615475EE0}" srcOrd="0" destOrd="0" presId="urn:microsoft.com/office/officeart/2005/8/layout/hierarchy3"/>
    <dgm:cxn modelId="{B8FC354F-C591-4738-A3B5-AD0F5CC5F245}" type="presParOf" srcId="{D21DF85A-45CA-4CE0-B0ED-CF4615475EE0}" destId="{ECB1CA3E-26B8-4A39-AEF8-6F06E506D3C7}" srcOrd="0" destOrd="0" presId="urn:microsoft.com/office/officeart/2005/8/layout/hierarchy3"/>
    <dgm:cxn modelId="{3FC0F418-C25F-4893-9D4F-E4280A4DA34D}" type="presParOf" srcId="{D21DF85A-45CA-4CE0-B0ED-CF4615475EE0}" destId="{C7DDC059-89DD-4F99-A10D-9C975D60C8D8}" srcOrd="1" destOrd="0" presId="urn:microsoft.com/office/officeart/2005/8/layout/hierarchy3"/>
    <dgm:cxn modelId="{D26578B3-54B6-4F77-A6DB-0AA682528D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dirty="0" smtClean="0"/>
            <a:t>DESCRIPCIÓN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smtClean="0"/>
            <a:t>La procesadora de placas offset violeta </a:t>
          </a:r>
          <a:r>
            <a:rPr lang="es-ES_tradnl" sz="2000" dirty="0" err="1" smtClean="0"/>
            <a:t>Glunz</a:t>
          </a:r>
          <a:r>
            <a:rPr lang="es-ES_tradnl" sz="2000" dirty="0" smtClean="0"/>
            <a:t> &amp; Jensen consta de seis subsistemas</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127903">
        <dgm:presLayoutVars>
          <dgm:bulletEnabled val="1"/>
        </dgm:presLayoutVars>
      </dgm:prSet>
      <dgm:spPr/>
      <dgm:t>
        <a:bodyPr/>
        <a:lstStyle/>
        <a:p>
          <a:endParaRPr lang="es-ES"/>
        </a:p>
      </dgm:t>
    </dgm:pt>
  </dgm:ptLst>
  <dgm:cxnLst>
    <dgm:cxn modelId="{AEFDFB8B-1899-4EDB-8BFD-E7BF12083194}" type="presOf" srcId="{4349BE00-98CD-4A0C-8970-0800DCF0B510}" destId="{6453487C-0FAF-4B32-BD10-ECD1ABD7E94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F28E97B6-2494-44C1-A0F3-C9AA7FB43DE9}" type="presOf" srcId="{D0D20E71-FED1-4623-8034-D329000238BD}" destId="{45B98A4A-0B6D-4F48-B74E-847DD2F0977C}" srcOrd="0" destOrd="0" presId="urn:microsoft.com/office/officeart/2005/8/layout/hierarchy3"/>
    <dgm:cxn modelId="{BDA0E8DF-3D0C-49B5-809E-245A03759950}"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3C60CB8-6903-4A09-8319-85FCBA53C381}" type="presOf" srcId="{CB9964DC-5E01-4879-9733-CDEE2AB1D1F7}" destId="{ECB1CA3E-26B8-4A39-AEF8-6F06E506D3C7}" srcOrd="0" destOrd="0" presId="urn:microsoft.com/office/officeart/2005/8/layout/hierarchy3"/>
    <dgm:cxn modelId="{FA6B2C0E-9002-4B8E-85D7-D45AE8BD1578}" type="presOf" srcId="{CB9964DC-5E01-4879-9733-CDEE2AB1D1F7}" destId="{C7DDC059-89DD-4F99-A10D-9C975D60C8D8}" srcOrd="1" destOrd="0" presId="urn:microsoft.com/office/officeart/2005/8/layout/hierarchy3"/>
    <dgm:cxn modelId="{9C1DB153-33D1-459E-931C-AEB5060C4ABD}" type="presParOf" srcId="{D433476B-D68D-4328-ADAC-B2895D3D50CF}" destId="{1E58A3BC-F1F7-40EE-89AA-32E802ED4BF7}" srcOrd="0" destOrd="0" presId="urn:microsoft.com/office/officeart/2005/8/layout/hierarchy3"/>
    <dgm:cxn modelId="{C149CFE4-EF6D-424F-8B97-3F06F692AB49}" type="presParOf" srcId="{1E58A3BC-F1F7-40EE-89AA-32E802ED4BF7}" destId="{D21DF85A-45CA-4CE0-B0ED-CF4615475EE0}" srcOrd="0" destOrd="0" presId="urn:microsoft.com/office/officeart/2005/8/layout/hierarchy3"/>
    <dgm:cxn modelId="{4A3C9CC0-A468-487C-AF5D-857FD9AC5C45}" type="presParOf" srcId="{D21DF85A-45CA-4CE0-B0ED-CF4615475EE0}" destId="{ECB1CA3E-26B8-4A39-AEF8-6F06E506D3C7}" srcOrd="0" destOrd="0" presId="urn:microsoft.com/office/officeart/2005/8/layout/hierarchy3"/>
    <dgm:cxn modelId="{B8CAA889-0E09-459A-AB56-A213799626AD}" type="presParOf" srcId="{D21DF85A-45CA-4CE0-B0ED-CF4615475EE0}" destId="{C7DDC059-89DD-4F99-A10D-9C975D60C8D8}" srcOrd="1" destOrd="0" presId="urn:microsoft.com/office/officeart/2005/8/layout/hierarchy3"/>
    <dgm:cxn modelId="{DA440E61-7943-4B8F-BABB-E53ABF21D9E9}" type="presParOf" srcId="{1E58A3BC-F1F7-40EE-89AA-32E802ED4BF7}" destId="{F784BE88-3DB9-4E87-AFCA-2ED0BF00DEA1}" srcOrd="1" destOrd="0" presId="urn:microsoft.com/office/officeart/2005/8/layout/hierarchy3"/>
    <dgm:cxn modelId="{E2F7111B-B68B-4427-8981-148B19B13E42}" type="presParOf" srcId="{F784BE88-3DB9-4E87-AFCA-2ED0BF00DEA1}" destId="{6453487C-0FAF-4B32-BD10-ECD1ABD7E947}" srcOrd="0" destOrd="0" presId="urn:microsoft.com/office/officeart/2005/8/layout/hierarchy3"/>
    <dgm:cxn modelId="{056BA6F8-0A5B-4FC6-A05B-26848C05BDD3}"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smtClean="0"/>
            <a:t>Pre </a:t>
          </a:r>
          <a:r>
            <a:rPr lang="es-ES" dirty="0" err="1" smtClean="0"/>
            <a:t>Heat</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smtClean="0"/>
            <a:t>Es el encargado de fijar la emulsión en las secciones donde el diodo láser no ha expuesto a la placa </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127903">
        <dgm:presLayoutVars>
          <dgm:bulletEnabled val="1"/>
        </dgm:presLayoutVars>
      </dgm:prSet>
      <dgm:spPr/>
      <dgm:t>
        <a:bodyPr/>
        <a:lstStyle/>
        <a:p>
          <a:endParaRPr lang="es-ES"/>
        </a:p>
      </dgm:t>
    </dgm:pt>
  </dgm:ptLst>
  <dgm:cxnLst>
    <dgm:cxn modelId="{6809FCDB-9F07-464F-957D-07D9E6856257}" type="presOf" srcId="{D0D20E71-FED1-4623-8034-D329000238BD}" destId="{45B98A4A-0B6D-4F48-B74E-847DD2F0977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D09B2595-B0EF-4542-BA14-F3808743E3C4}" type="presOf" srcId="{7061F2FC-F2AB-4DE3-98B0-886576B4E2C6}" destId="{D433476B-D68D-4328-ADAC-B2895D3D50CF}" srcOrd="0" destOrd="0" presId="urn:microsoft.com/office/officeart/2005/8/layout/hierarchy3"/>
    <dgm:cxn modelId="{AFE907F6-2FE7-4675-9915-F16E8192E291}"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80BFB35-570A-4614-A63B-17D190F46E68}" type="presOf" srcId="{4349BE00-98CD-4A0C-8970-0800DCF0B510}" destId="{6453487C-0FAF-4B32-BD10-ECD1ABD7E947}" srcOrd="0" destOrd="0" presId="urn:microsoft.com/office/officeart/2005/8/layout/hierarchy3"/>
    <dgm:cxn modelId="{DC1EA254-3258-4D87-A26C-FB4E75E35158}" type="presOf" srcId="{CB9964DC-5E01-4879-9733-CDEE2AB1D1F7}" destId="{C7DDC059-89DD-4F99-A10D-9C975D60C8D8}" srcOrd="1" destOrd="0" presId="urn:microsoft.com/office/officeart/2005/8/layout/hierarchy3"/>
    <dgm:cxn modelId="{0979871D-7570-4B19-B7CB-3D44E15EB22D}" type="presParOf" srcId="{D433476B-D68D-4328-ADAC-B2895D3D50CF}" destId="{1E58A3BC-F1F7-40EE-89AA-32E802ED4BF7}" srcOrd="0" destOrd="0" presId="urn:microsoft.com/office/officeart/2005/8/layout/hierarchy3"/>
    <dgm:cxn modelId="{6E3F6E7F-AC0F-4031-805E-62692E656A79}" type="presParOf" srcId="{1E58A3BC-F1F7-40EE-89AA-32E802ED4BF7}" destId="{D21DF85A-45CA-4CE0-B0ED-CF4615475EE0}" srcOrd="0" destOrd="0" presId="urn:microsoft.com/office/officeart/2005/8/layout/hierarchy3"/>
    <dgm:cxn modelId="{14F7F80A-65CE-444D-BBD6-93A5AEBA3928}" type="presParOf" srcId="{D21DF85A-45CA-4CE0-B0ED-CF4615475EE0}" destId="{ECB1CA3E-26B8-4A39-AEF8-6F06E506D3C7}" srcOrd="0" destOrd="0" presId="urn:microsoft.com/office/officeart/2005/8/layout/hierarchy3"/>
    <dgm:cxn modelId="{01258A4C-62A2-41D9-80C7-27A7E88CB1F3}" type="presParOf" srcId="{D21DF85A-45CA-4CE0-B0ED-CF4615475EE0}" destId="{C7DDC059-89DD-4F99-A10D-9C975D60C8D8}" srcOrd="1" destOrd="0" presId="urn:microsoft.com/office/officeart/2005/8/layout/hierarchy3"/>
    <dgm:cxn modelId="{FA330A6F-D3E2-45DC-95CD-428FC167E7BB}" type="presParOf" srcId="{1E58A3BC-F1F7-40EE-89AA-32E802ED4BF7}" destId="{F784BE88-3DB9-4E87-AFCA-2ED0BF00DEA1}" srcOrd="1" destOrd="0" presId="urn:microsoft.com/office/officeart/2005/8/layout/hierarchy3"/>
    <dgm:cxn modelId="{7FF3693A-E73E-4957-9F30-A0FD6B9FDADF}" type="presParOf" srcId="{F784BE88-3DB9-4E87-AFCA-2ED0BF00DEA1}" destId="{6453487C-0FAF-4B32-BD10-ECD1ABD7E947}" srcOrd="0" destOrd="0" presId="urn:microsoft.com/office/officeart/2005/8/layout/hierarchy3"/>
    <dgm:cxn modelId="{E94C64A4-F00E-4786-9D13-E65DC1954629}"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smtClean="0"/>
            <a:t>Pre Lavado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smtClean="0"/>
            <a:t>El sistema de pre lavado es el encargado de recibir a la placa que se encuentra saliendo del horno, su función es enfriarla antes de ingresar al químico revelador.</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204555">
        <dgm:presLayoutVars>
          <dgm:bulletEnabled val="1"/>
        </dgm:presLayoutVars>
      </dgm:prSet>
      <dgm:spPr/>
      <dgm:t>
        <a:bodyPr/>
        <a:lstStyle/>
        <a:p>
          <a:endParaRPr lang="es-ES"/>
        </a:p>
      </dgm:t>
    </dgm:pt>
  </dgm:ptLst>
  <dgm:cxnLst>
    <dgm:cxn modelId="{232E1E2A-C260-4DD6-BC48-3DCC8435B8C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825AB1D-DD47-4CFE-B711-24219C03886F}" type="presOf" srcId="{CB9964DC-5E01-4879-9733-CDEE2AB1D1F7}" destId="{ECB1CA3E-26B8-4A39-AEF8-6F06E506D3C7}" srcOrd="0" destOrd="0" presId="urn:microsoft.com/office/officeart/2005/8/layout/hierarchy3"/>
    <dgm:cxn modelId="{AFDCBDF9-4EA5-4728-ADAA-9049E5AE1B22}" type="presOf" srcId="{D0D20E71-FED1-4623-8034-D329000238BD}" destId="{45B98A4A-0B6D-4F48-B74E-847DD2F0977C}" srcOrd="0" destOrd="0" presId="urn:microsoft.com/office/officeart/2005/8/layout/hierarchy3"/>
    <dgm:cxn modelId="{6B032A41-2CF6-4DDC-AD92-A36D31498406}" type="presOf" srcId="{7061F2FC-F2AB-4DE3-98B0-886576B4E2C6}" destId="{D433476B-D68D-4328-ADAC-B2895D3D50CF}" srcOrd="0" destOrd="0" presId="urn:microsoft.com/office/officeart/2005/8/layout/hierarchy3"/>
    <dgm:cxn modelId="{7C975443-B5E3-4D61-8DA4-32833FD75E63}" type="presOf" srcId="{4349BE00-98CD-4A0C-8970-0800DCF0B510}" destId="{6453487C-0FAF-4B32-BD10-ECD1ABD7E94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20A4FE78-4A8D-41EC-B482-77894029C3E0}" type="presParOf" srcId="{D433476B-D68D-4328-ADAC-B2895D3D50CF}" destId="{1E58A3BC-F1F7-40EE-89AA-32E802ED4BF7}" srcOrd="0" destOrd="0" presId="urn:microsoft.com/office/officeart/2005/8/layout/hierarchy3"/>
    <dgm:cxn modelId="{493C0056-D2DD-4D02-96D7-D80A97B5E31D}" type="presParOf" srcId="{1E58A3BC-F1F7-40EE-89AA-32E802ED4BF7}" destId="{D21DF85A-45CA-4CE0-B0ED-CF4615475EE0}" srcOrd="0" destOrd="0" presId="urn:microsoft.com/office/officeart/2005/8/layout/hierarchy3"/>
    <dgm:cxn modelId="{03BF09EB-2B05-4A26-A5FB-8185E1E0C6AF}" type="presParOf" srcId="{D21DF85A-45CA-4CE0-B0ED-CF4615475EE0}" destId="{ECB1CA3E-26B8-4A39-AEF8-6F06E506D3C7}" srcOrd="0" destOrd="0" presId="urn:microsoft.com/office/officeart/2005/8/layout/hierarchy3"/>
    <dgm:cxn modelId="{5381BEC4-CA00-40E8-BBE3-6AA64464E564}" type="presParOf" srcId="{D21DF85A-45CA-4CE0-B0ED-CF4615475EE0}" destId="{C7DDC059-89DD-4F99-A10D-9C975D60C8D8}" srcOrd="1" destOrd="0" presId="urn:microsoft.com/office/officeart/2005/8/layout/hierarchy3"/>
    <dgm:cxn modelId="{8EEEA547-1264-4850-B77E-4320536068DA}" type="presParOf" srcId="{1E58A3BC-F1F7-40EE-89AA-32E802ED4BF7}" destId="{F784BE88-3DB9-4E87-AFCA-2ED0BF00DEA1}" srcOrd="1" destOrd="0" presId="urn:microsoft.com/office/officeart/2005/8/layout/hierarchy3"/>
    <dgm:cxn modelId="{772151F5-295A-4C9B-B22B-D5C8BE22603D}" type="presParOf" srcId="{F784BE88-3DB9-4E87-AFCA-2ED0BF00DEA1}" destId="{6453487C-0FAF-4B32-BD10-ECD1ABD7E947}" srcOrd="0" destOrd="0" presId="urn:microsoft.com/office/officeart/2005/8/layout/hierarchy3"/>
    <dgm:cxn modelId="{F31C6960-B949-4B87-AE94-3B42FB1D06A4}"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_tradnl" dirty="0" smtClean="0"/>
            <a:t>REVELADO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smtClean="0"/>
            <a:t>Es el encargado de mantener el químico revelador a temperatura que proporciona el fabricante de las placas offset</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126574">
        <dgm:presLayoutVars>
          <dgm:bulletEnabled val="1"/>
        </dgm:presLayoutVars>
      </dgm:prSet>
      <dgm:spPr/>
      <dgm:t>
        <a:bodyPr/>
        <a:lstStyle/>
        <a:p>
          <a:endParaRPr lang="es-ES"/>
        </a:p>
      </dgm:t>
    </dgm:pt>
  </dgm:ptLst>
  <dgm:cxnLst>
    <dgm:cxn modelId="{DE988299-97F7-471A-B62A-79F942716981}" type="presOf" srcId="{D0D20E71-FED1-4623-8034-D329000238BD}" destId="{45B98A4A-0B6D-4F48-B74E-847DD2F0977C}" srcOrd="0" destOrd="0" presId="urn:microsoft.com/office/officeart/2005/8/layout/hierarchy3"/>
    <dgm:cxn modelId="{AEE651A8-E7C9-4AB7-ABEE-3A39B63A3195}"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544A894-0D4E-4A00-B9A6-AD8F8C07F99A}" type="presOf" srcId="{CB9964DC-5E01-4879-9733-CDEE2AB1D1F7}" destId="{ECB1CA3E-26B8-4A39-AEF8-6F06E506D3C7}" srcOrd="0" destOrd="0" presId="urn:microsoft.com/office/officeart/2005/8/layout/hierarchy3"/>
    <dgm:cxn modelId="{D118AB05-11FA-431D-BDF9-0D3DF67E0A8D}" type="presOf" srcId="{CB9964DC-5E01-4879-9733-CDEE2AB1D1F7}" destId="{C7DDC059-89DD-4F99-A10D-9C975D60C8D8}" srcOrd="1" destOrd="0" presId="urn:microsoft.com/office/officeart/2005/8/layout/hierarchy3"/>
    <dgm:cxn modelId="{F75D8725-096E-455F-9D14-97B53F768704}" type="presOf" srcId="{7061F2FC-F2AB-4DE3-98B0-886576B4E2C6}" destId="{D433476B-D68D-4328-ADAC-B2895D3D50CF}"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BE5A7806-9421-4079-82D9-12752C44F6D4}" type="presParOf" srcId="{D433476B-D68D-4328-ADAC-B2895D3D50CF}" destId="{1E58A3BC-F1F7-40EE-89AA-32E802ED4BF7}" srcOrd="0" destOrd="0" presId="urn:microsoft.com/office/officeart/2005/8/layout/hierarchy3"/>
    <dgm:cxn modelId="{73F01490-34CF-4140-A188-1BBF1586059B}" type="presParOf" srcId="{1E58A3BC-F1F7-40EE-89AA-32E802ED4BF7}" destId="{D21DF85A-45CA-4CE0-B0ED-CF4615475EE0}" srcOrd="0" destOrd="0" presId="urn:microsoft.com/office/officeart/2005/8/layout/hierarchy3"/>
    <dgm:cxn modelId="{A177B8AB-F440-43CF-89E3-74BC69C5A8F0}" type="presParOf" srcId="{D21DF85A-45CA-4CE0-B0ED-CF4615475EE0}" destId="{ECB1CA3E-26B8-4A39-AEF8-6F06E506D3C7}" srcOrd="0" destOrd="0" presId="urn:microsoft.com/office/officeart/2005/8/layout/hierarchy3"/>
    <dgm:cxn modelId="{4FA97724-B2BE-4F05-88FA-E90725FB529C}" type="presParOf" srcId="{D21DF85A-45CA-4CE0-B0ED-CF4615475EE0}" destId="{C7DDC059-89DD-4F99-A10D-9C975D60C8D8}" srcOrd="1" destOrd="0" presId="urn:microsoft.com/office/officeart/2005/8/layout/hierarchy3"/>
    <dgm:cxn modelId="{305BB390-7C10-4A82-AC01-003EE70F39BA}" type="presParOf" srcId="{1E58A3BC-F1F7-40EE-89AA-32E802ED4BF7}" destId="{F784BE88-3DB9-4E87-AFCA-2ED0BF00DEA1}" srcOrd="1" destOrd="0" presId="urn:microsoft.com/office/officeart/2005/8/layout/hierarchy3"/>
    <dgm:cxn modelId="{DC48ABF8-82B0-4B1E-8924-5CAE839E351F}" type="presParOf" srcId="{F784BE88-3DB9-4E87-AFCA-2ED0BF00DEA1}" destId="{6453487C-0FAF-4B32-BD10-ECD1ABD7E947}" srcOrd="0" destOrd="0" presId="urn:microsoft.com/office/officeart/2005/8/layout/hierarchy3"/>
    <dgm:cxn modelId="{39858902-32BC-49B1-99A9-76754DCDBA3B}"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smtClean="0"/>
            <a:t>Lavado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smtClean="0"/>
            <a:t>Es el encargado de recibir a la placa que se encuentra saliendo del químico revelador, su función es lavarla para que se encuentre limpia para el proceso de engomado</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204555">
        <dgm:presLayoutVars>
          <dgm:bulletEnabled val="1"/>
        </dgm:presLayoutVars>
      </dgm:prSet>
      <dgm:spPr/>
      <dgm:t>
        <a:bodyPr/>
        <a:lstStyle/>
        <a:p>
          <a:endParaRPr lang="es-ES"/>
        </a:p>
      </dgm:t>
    </dgm:pt>
  </dgm:ptLst>
  <dgm:cxnLst>
    <dgm:cxn modelId="{7AF01D57-52E3-48D4-AFC7-E8B1753B71B0}"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48D5DC9-31A9-4086-8F2B-67025C3007B8}" type="presOf" srcId="{CB9964DC-5E01-4879-9733-CDEE2AB1D1F7}" destId="{C7DDC059-89DD-4F99-A10D-9C975D60C8D8}" srcOrd="1" destOrd="0" presId="urn:microsoft.com/office/officeart/2005/8/layout/hierarchy3"/>
    <dgm:cxn modelId="{7D89BD75-7CC8-45F0-9B95-21A24D4E355B}" type="presOf" srcId="{7061F2FC-F2AB-4DE3-98B0-886576B4E2C6}" destId="{D433476B-D68D-4328-ADAC-B2895D3D50CF}" srcOrd="0" destOrd="0" presId="urn:microsoft.com/office/officeart/2005/8/layout/hierarchy3"/>
    <dgm:cxn modelId="{72A9941D-22EC-483C-A4D5-E94A63245165}" type="presOf" srcId="{D0D20E71-FED1-4623-8034-D329000238BD}" destId="{45B98A4A-0B6D-4F48-B74E-847DD2F0977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E9D3C6D9-1C4F-480D-9F24-FAAAF9E541B7}" type="presOf" srcId="{CB9964DC-5E01-4879-9733-CDEE2AB1D1F7}" destId="{ECB1CA3E-26B8-4A39-AEF8-6F06E506D3C7}" srcOrd="0" destOrd="0" presId="urn:microsoft.com/office/officeart/2005/8/layout/hierarchy3"/>
    <dgm:cxn modelId="{C747C9B6-1952-4749-A68F-8C5878E5DB4A}" type="presParOf" srcId="{D433476B-D68D-4328-ADAC-B2895D3D50CF}" destId="{1E58A3BC-F1F7-40EE-89AA-32E802ED4BF7}" srcOrd="0" destOrd="0" presId="urn:microsoft.com/office/officeart/2005/8/layout/hierarchy3"/>
    <dgm:cxn modelId="{7C0B4FDF-C4AD-460A-80EC-76DE34D33A76}" type="presParOf" srcId="{1E58A3BC-F1F7-40EE-89AA-32E802ED4BF7}" destId="{D21DF85A-45CA-4CE0-B0ED-CF4615475EE0}" srcOrd="0" destOrd="0" presId="urn:microsoft.com/office/officeart/2005/8/layout/hierarchy3"/>
    <dgm:cxn modelId="{1D429AFB-56D5-4A4B-8406-71A62758081D}" type="presParOf" srcId="{D21DF85A-45CA-4CE0-B0ED-CF4615475EE0}" destId="{ECB1CA3E-26B8-4A39-AEF8-6F06E506D3C7}" srcOrd="0" destOrd="0" presId="urn:microsoft.com/office/officeart/2005/8/layout/hierarchy3"/>
    <dgm:cxn modelId="{1930496C-11A8-4ABE-828D-95FE3DD8D0C4}" type="presParOf" srcId="{D21DF85A-45CA-4CE0-B0ED-CF4615475EE0}" destId="{C7DDC059-89DD-4F99-A10D-9C975D60C8D8}" srcOrd="1" destOrd="0" presId="urn:microsoft.com/office/officeart/2005/8/layout/hierarchy3"/>
    <dgm:cxn modelId="{67424B7C-3E54-4220-B7CF-3B385F44E9C9}" type="presParOf" srcId="{1E58A3BC-F1F7-40EE-89AA-32E802ED4BF7}" destId="{F784BE88-3DB9-4E87-AFCA-2ED0BF00DEA1}" srcOrd="1" destOrd="0" presId="urn:microsoft.com/office/officeart/2005/8/layout/hierarchy3"/>
    <dgm:cxn modelId="{7C68DCA3-EA67-4727-A60A-36B19EF2254E}" type="presParOf" srcId="{F784BE88-3DB9-4E87-AFCA-2ED0BF00DEA1}" destId="{6453487C-0FAF-4B32-BD10-ECD1ABD7E947}" srcOrd="0" destOrd="0" presId="urn:microsoft.com/office/officeart/2005/8/layout/hierarchy3"/>
    <dgm:cxn modelId="{6E9FDF1A-41F4-4FD4-B3B7-5A543B4512C4}"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smtClean="0"/>
            <a:t>Engomado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smtClean="0"/>
            <a:t>Encargado de proporcionar goma arábiga a través de un tubo de dispersión y de un rodillo que hace presión sobre la placa para esparcirla uniformemente.</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204555">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BDF6BA17-2BC2-4C2D-84D4-40B6227B2E50}" type="presOf" srcId="{4349BE00-98CD-4A0C-8970-0800DCF0B510}" destId="{6453487C-0FAF-4B32-BD10-ECD1ABD7E947}" srcOrd="0" destOrd="0" presId="urn:microsoft.com/office/officeart/2005/8/layout/hierarchy3"/>
    <dgm:cxn modelId="{6635AE27-3E86-45DE-AB25-48C60D20F67C}" type="presOf" srcId="{CB9964DC-5E01-4879-9733-CDEE2AB1D1F7}" destId="{ECB1CA3E-26B8-4A39-AEF8-6F06E506D3C7}" srcOrd="0" destOrd="0" presId="urn:microsoft.com/office/officeart/2005/8/layout/hierarchy3"/>
    <dgm:cxn modelId="{26419A02-FBBC-4DE6-87CB-B92D9E3B85A3}" type="presOf" srcId="{CB9964DC-5E01-4879-9733-CDEE2AB1D1F7}" destId="{C7DDC059-89DD-4F99-A10D-9C975D60C8D8}" srcOrd="1" destOrd="0" presId="urn:microsoft.com/office/officeart/2005/8/layout/hierarchy3"/>
    <dgm:cxn modelId="{87470424-BFE5-42B1-82D8-E9E7F5EE3929}" type="presOf" srcId="{7061F2FC-F2AB-4DE3-98B0-886576B4E2C6}" destId="{D433476B-D68D-4328-ADAC-B2895D3D50CF}"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5D9DC270-9081-4E90-BE3C-D0AC0C4E779E}" type="presOf" srcId="{D0D20E71-FED1-4623-8034-D329000238BD}" destId="{45B98A4A-0B6D-4F48-B74E-847DD2F0977C}" srcOrd="0" destOrd="0" presId="urn:microsoft.com/office/officeart/2005/8/layout/hierarchy3"/>
    <dgm:cxn modelId="{4CFA3BAD-23CF-4A73-B99A-C6339BFFF0CE}" type="presParOf" srcId="{D433476B-D68D-4328-ADAC-B2895D3D50CF}" destId="{1E58A3BC-F1F7-40EE-89AA-32E802ED4BF7}" srcOrd="0" destOrd="0" presId="urn:microsoft.com/office/officeart/2005/8/layout/hierarchy3"/>
    <dgm:cxn modelId="{0B6AEA85-51CD-4010-B4B8-0029BADBDC4B}" type="presParOf" srcId="{1E58A3BC-F1F7-40EE-89AA-32E802ED4BF7}" destId="{D21DF85A-45CA-4CE0-B0ED-CF4615475EE0}" srcOrd="0" destOrd="0" presId="urn:microsoft.com/office/officeart/2005/8/layout/hierarchy3"/>
    <dgm:cxn modelId="{13EACCCA-D97C-41DB-90D9-6A47E799CFFE}" type="presParOf" srcId="{D21DF85A-45CA-4CE0-B0ED-CF4615475EE0}" destId="{ECB1CA3E-26B8-4A39-AEF8-6F06E506D3C7}" srcOrd="0" destOrd="0" presId="urn:microsoft.com/office/officeart/2005/8/layout/hierarchy3"/>
    <dgm:cxn modelId="{F53FE491-C998-4AAA-AFED-A5881BFD0FAD}" type="presParOf" srcId="{D21DF85A-45CA-4CE0-B0ED-CF4615475EE0}" destId="{C7DDC059-89DD-4F99-A10D-9C975D60C8D8}" srcOrd="1" destOrd="0" presId="urn:microsoft.com/office/officeart/2005/8/layout/hierarchy3"/>
    <dgm:cxn modelId="{66CD7D5C-AC5D-4C38-9349-C621C041E88A}" type="presParOf" srcId="{1E58A3BC-F1F7-40EE-89AA-32E802ED4BF7}" destId="{F784BE88-3DB9-4E87-AFCA-2ED0BF00DEA1}" srcOrd="1" destOrd="0" presId="urn:microsoft.com/office/officeart/2005/8/layout/hierarchy3"/>
    <dgm:cxn modelId="{D9717E6B-230A-42A3-9AC3-3A6F75A8753A}" type="presParOf" srcId="{F784BE88-3DB9-4E87-AFCA-2ED0BF00DEA1}" destId="{6453487C-0FAF-4B32-BD10-ECD1ABD7E947}" srcOrd="0" destOrd="0" presId="urn:microsoft.com/office/officeart/2005/8/layout/hierarchy3"/>
    <dgm:cxn modelId="{00E77853-F0A2-4A92-BAD8-08C1CD813EAE}"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Objetivos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3C7BC678-9963-47CC-A51A-8DD7D1B2BA40}">
      <dgm:prSet phldrT="[Texto]" custT="1"/>
      <dgm:spPr/>
      <dgm:t>
        <a:bodyPr/>
        <a:lstStyle/>
        <a:p>
          <a:pPr algn="l"/>
          <a:r>
            <a:rPr lang="es-ES_tradnl" sz="2400" dirty="0" smtClean="0"/>
            <a:t>Automatizar una Procesadora de Placas </a:t>
          </a:r>
          <a:r>
            <a:rPr lang="es-ES_tradnl" sz="2400" dirty="0" err="1" smtClean="0"/>
            <a:t>Glunz</a:t>
          </a:r>
          <a:r>
            <a:rPr lang="es-ES_tradnl" sz="2400" dirty="0" smtClean="0"/>
            <a:t> and Jensen MP-85 controlada por una tarjeta </a:t>
          </a:r>
          <a:r>
            <a:rPr lang="es-ES_tradnl" sz="2400" dirty="0" err="1" smtClean="0"/>
            <a:t>Arduino</a:t>
          </a:r>
          <a:r>
            <a:rPr lang="es-ES_tradnl" sz="2400" dirty="0" smtClean="0"/>
            <a:t> </a:t>
          </a:r>
          <a:r>
            <a:rPr lang="es-ES_tradnl" sz="2400" dirty="0" err="1" smtClean="0"/>
            <a:t>DUE</a:t>
          </a:r>
          <a:r>
            <a:rPr lang="es-ES_tradnl" sz="2400" dirty="0" smtClean="0"/>
            <a:t>, con interfaz </a:t>
          </a:r>
          <a:r>
            <a:rPr lang="es-ES_tradnl" sz="2400" dirty="0" err="1" smtClean="0"/>
            <a:t>HMI</a:t>
          </a:r>
          <a:r>
            <a:rPr lang="es-ES_tradnl" sz="2400" dirty="0" smtClean="0"/>
            <a:t> basado en Sistema Operativo </a:t>
          </a:r>
          <a:r>
            <a:rPr lang="es-ES_tradnl" sz="2400" dirty="0" err="1" smtClean="0"/>
            <a:t>Android</a:t>
          </a:r>
          <a:r>
            <a:rPr lang="es-ES_tradnl" sz="2400" dirty="0" smtClean="0"/>
            <a:t> mediante comunicación Bluetooth.</a:t>
          </a:r>
          <a:endParaRPr lang="es-ES" sz="2400"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7A5B5EFC-9E1F-4E66-9188-588DE6CDC5B9}">
      <dgm:prSet phldrT="[Texto]" custT="1"/>
      <dgm:spPr/>
      <dgm:t>
        <a:bodyPr/>
        <a:lstStyle/>
        <a:p>
          <a:pPr algn="l"/>
          <a:r>
            <a:rPr lang="es-EC" sz="2400" dirty="0" smtClean="0"/>
            <a:t>Desarrollar un software que permita el control de los procesos de revelado de placas CTP violeta.</a:t>
          </a:r>
          <a:endParaRPr lang="es-ES" sz="2400" dirty="0"/>
        </a:p>
      </dgm:t>
    </dgm:pt>
    <dgm:pt modelId="{21AE5648-7054-4A60-A1AF-8965600E3CC9}" type="parTrans" cxnId="{CE5ECA08-35D1-4852-B14A-93D2A08A912C}">
      <dgm:prSet/>
      <dgm:spPr/>
      <dgm:t>
        <a:bodyPr/>
        <a:lstStyle/>
        <a:p>
          <a:endParaRPr lang="es-EC"/>
        </a:p>
      </dgm:t>
    </dgm:pt>
    <dgm:pt modelId="{F286069F-5080-472F-AE36-F9040584393F}" type="sibTrans" cxnId="{CE5ECA08-35D1-4852-B14A-93D2A08A912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2F4C8067-67BB-44C9-93F6-385513DB36F0}" type="pres">
      <dgm:prSet presAssocID="{1403C3AE-380A-4F82-92DF-BFAA93FA6802}" presName="Name13" presStyleLbl="parChTrans1D2" presStyleIdx="0" presStyleCnt="2"/>
      <dgm:spPr/>
      <dgm:t>
        <a:bodyPr/>
        <a:lstStyle/>
        <a:p>
          <a:endParaRPr lang="es-ES"/>
        </a:p>
      </dgm:t>
    </dgm:pt>
    <dgm:pt modelId="{61126DF8-EFA6-4B2B-B705-BD5C19885CDF}" type="pres">
      <dgm:prSet presAssocID="{3C7BC678-9963-47CC-A51A-8DD7D1B2BA40}" presName="childText" presStyleLbl="bgAcc1" presStyleIdx="0" presStyleCnt="2" custScaleX="739626" custScaleY="270029">
        <dgm:presLayoutVars>
          <dgm:bulletEnabled val="1"/>
        </dgm:presLayoutVars>
      </dgm:prSet>
      <dgm:spPr/>
      <dgm:t>
        <a:bodyPr/>
        <a:lstStyle/>
        <a:p>
          <a:endParaRPr lang="es-ES"/>
        </a:p>
      </dgm:t>
    </dgm:pt>
    <dgm:pt modelId="{9B645809-70A7-4F8F-9D99-060B2F15645F}" type="pres">
      <dgm:prSet presAssocID="{21AE5648-7054-4A60-A1AF-8965600E3CC9}" presName="Name13" presStyleLbl="parChTrans1D2" presStyleIdx="1" presStyleCnt="2"/>
      <dgm:spPr/>
      <dgm:t>
        <a:bodyPr/>
        <a:lstStyle/>
        <a:p>
          <a:endParaRPr lang="es-EC"/>
        </a:p>
      </dgm:t>
    </dgm:pt>
    <dgm:pt modelId="{A6251868-1297-4201-A399-E6C07BD7DE3E}" type="pres">
      <dgm:prSet presAssocID="{7A5B5EFC-9E1F-4E66-9188-588DE6CDC5B9}" presName="childText" presStyleLbl="bgAcc1" presStyleIdx="1" presStyleCnt="2" custScaleX="748150" custScaleY="134024">
        <dgm:presLayoutVars>
          <dgm:bulletEnabled val="1"/>
        </dgm:presLayoutVars>
      </dgm:prSet>
      <dgm:spPr/>
      <dgm:t>
        <a:bodyPr/>
        <a:lstStyle/>
        <a:p>
          <a:endParaRPr lang="es-EC"/>
        </a:p>
      </dgm:t>
    </dgm:pt>
  </dgm:ptLst>
  <dgm:cxnLst>
    <dgm:cxn modelId="{FC4F901D-171B-4904-A0E8-0820DB106E19}" srcId="{CB9964DC-5E01-4879-9733-CDEE2AB1D1F7}" destId="{3C7BC678-9963-47CC-A51A-8DD7D1B2BA40}" srcOrd="0" destOrd="0" parTransId="{1403C3AE-380A-4F82-92DF-BFAA93FA6802}" sibTransId="{4A6999B9-0B6E-4805-AED9-DB61718CDFBD}"/>
    <dgm:cxn modelId="{B5A43FC3-C33B-440B-AE8C-BB71DB82122E}" type="presOf" srcId="{7A5B5EFC-9E1F-4E66-9188-588DE6CDC5B9}" destId="{A6251868-1297-4201-A399-E6C07BD7DE3E}" srcOrd="0" destOrd="0" presId="urn:microsoft.com/office/officeart/2005/8/layout/hierarchy3"/>
    <dgm:cxn modelId="{FF584A03-95DF-4078-8A19-E29894D438D0}" type="presOf" srcId="{CB9964DC-5E01-4879-9733-CDEE2AB1D1F7}" destId="{C7DDC059-89DD-4F99-A10D-9C975D60C8D8}" srcOrd="1" destOrd="0" presId="urn:microsoft.com/office/officeart/2005/8/layout/hierarchy3"/>
    <dgm:cxn modelId="{8D490D05-65CE-4D09-BA50-E87E6302C845}" type="presOf" srcId="{21AE5648-7054-4A60-A1AF-8965600E3CC9}" destId="{9B645809-70A7-4F8F-9D99-060B2F15645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9D15B4A-DC4C-421F-8B83-1C299742303F}" type="presOf" srcId="{3C7BC678-9963-47CC-A51A-8DD7D1B2BA40}" destId="{61126DF8-EFA6-4B2B-B705-BD5C19885CDF}" srcOrd="0" destOrd="0" presId="urn:microsoft.com/office/officeart/2005/8/layout/hierarchy3"/>
    <dgm:cxn modelId="{CE5ECA08-35D1-4852-B14A-93D2A08A912C}" srcId="{CB9964DC-5E01-4879-9733-CDEE2AB1D1F7}" destId="{7A5B5EFC-9E1F-4E66-9188-588DE6CDC5B9}" srcOrd="1" destOrd="0" parTransId="{21AE5648-7054-4A60-A1AF-8965600E3CC9}" sibTransId="{F286069F-5080-472F-AE36-F9040584393F}"/>
    <dgm:cxn modelId="{0CE346E7-7684-4097-8000-209BC372C057}" type="presOf" srcId="{1403C3AE-380A-4F82-92DF-BFAA93FA6802}" destId="{2F4C8067-67BB-44C9-93F6-385513DB36F0}" srcOrd="0" destOrd="0" presId="urn:microsoft.com/office/officeart/2005/8/layout/hierarchy3"/>
    <dgm:cxn modelId="{038554C0-45DA-4824-AC3C-3DE74794D02A}" type="presOf" srcId="{CB9964DC-5E01-4879-9733-CDEE2AB1D1F7}" destId="{ECB1CA3E-26B8-4A39-AEF8-6F06E506D3C7}" srcOrd="0" destOrd="0" presId="urn:microsoft.com/office/officeart/2005/8/layout/hierarchy3"/>
    <dgm:cxn modelId="{2CE29580-783B-409B-B17E-BC2E104483B4}" type="presOf" srcId="{7061F2FC-F2AB-4DE3-98B0-886576B4E2C6}" destId="{D433476B-D68D-4328-ADAC-B2895D3D50CF}" srcOrd="0" destOrd="0" presId="urn:microsoft.com/office/officeart/2005/8/layout/hierarchy3"/>
    <dgm:cxn modelId="{22FA5F29-F1DC-4BA2-8C51-958D372A91A6}" type="presParOf" srcId="{D433476B-D68D-4328-ADAC-B2895D3D50CF}" destId="{1E58A3BC-F1F7-40EE-89AA-32E802ED4BF7}" srcOrd="0" destOrd="0" presId="urn:microsoft.com/office/officeart/2005/8/layout/hierarchy3"/>
    <dgm:cxn modelId="{430B8765-DB69-4E78-831B-1FA3CAE6C33D}" type="presParOf" srcId="{1E58A3BC-F1F7-40EE-89AA-32E802ED4BF7}" destId="{D21DF85A-45CA-4CE0-B0ED-CF4615475EE0}" srcOrd="0" destOrd="0" presId="urn:microsoft.com/office/officeart/2005/8/layout/hierarchy3"/>
    <dgm:cxn modelId="{CE073044-B37D-4A78-A6AD-5BF64FDE8E5E}" type="presParOf" srcId="{D21DF85A-45CA-4CE0-B0ED-CF4615475EE0}" destId="{ECB1CA3E-26B8-4A39-AEF8-6F06E506D3C7}" srcOrd="0" destOrd="0" presId="urn:microsoft.com/office/officeart/2005/8/layout/hierarchy3"/>
    <dgm:cxn modelId="{C468B79F-500C-41E1-A5A2-30D46AF3069D}" type="presParOf" srcId="{D21DF85A-45CA-4CE0-B0ED-CF4615475EE0}" destId="{C7DDC059-89DD-4F99-A10D-9C975D60C8D8}" srcOrd="1" destOrd="0" presId="urn:microsoft.com/office/officeart/2005/8/layout/hierarchy3"/>
    <dgm:cxn modelId="{5314C8D2-4D55-465E-B692-B8E514915BA7}" type="presParOf" srcId="{1E58A3BC-F1F7-40EE-89AA-32E802ED4BF7}" destId="{F784BE88-3DB9-4E87-AFCA-2ED0BF00DEA1}" srcOrd="1" destOrd="0" presId="urn:microsoft.com/office/officeart/2005/8/layout/hierarchy3"/>
    <dgm:cxn modelId="{CEBB89B6-A62C-48FD-B31D-D8FA490CFCE8}" type="presParOf" srcId="{F784BE88-3DB9-4E87-AFCA-2ED0BF00DEA1}" destId="{2F4C8067-67BB-44C9-93F6-385513DB36F0}" srcOrd="0" destOrd="0" presId="urn:microsoft.com/office/officeart/2005/8/layout/hierarchy3"/>
    <dgm:cxn modelId="{BA4EB597-C6A7-407B-AC58-08B0A33CA6E9}" type="presParOf" srcId="{F784BE88-3DB9-4E87-AFCA-2ED0BF00DEA1}" destId="{61126DF8-EFA6-4B2B-B705-BD5C19885CDF}" srcOrd="1" destOrd="0" presId="urn:microsoft.com/office/officeart/2005/8/layout/hierarchy3"/>
    <dgm:cxn modelId="{FDECA032-C22B-442C-82B9-9F3714272FA2}" type="presParOf" srcId="{F784BE88-3DB9-4E87-AFCA-2ED0BF00DEA1}" destId="{9B645809-70A7-4F8F-9D99-060B2F15645F}" srcOrd="2" destOrd="0" presId="urn:microsoft.com/office/officeart/2005/8/layout/hierarchy3"/>
    <dgm:cxn modelId="{6F681933-A110-4899-BF6B-CAF23CD426EF}" type="presParOf" srcId="{F784BE88-3DB9-4E87-AFCA-2ED0BF00DEA1}" destId="{A6251868-1297-4201-A399-E6C07BD7DE3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smtClean="0"/>
            <a:t>TRANSPORTE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smtClean="0"/>
            <a:t>Ayuda a atravesar la placa offset por todos los subsistemas por una serie de rodillos y guías</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178562">
        <dgm:presLayoutVars>
          <dgm:bulletEnabled val="1"/>
        </dgm:presLayoutVars>
      </dgm:prSet>
      <dgm:spPr/>
      <dgm:t>
        <a:bodyPr/>
        <a:lstStyle/>
        <a:p>
          <a:endParaRPr lang="es-ES"/>
        </a:p>
      </dgm:t>
    </dgm:pt>
  </dgm:ptLst>
  <dgm:cxnLst>
    <dgm:cxn modelId="{01166D22-4EAA-4F79-A898-DB9EBF39F1D1}"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EA98B67-F3EF-4753-9535-5EE4662DF6AB}" type="presOf" srcId="{7061F2FC-F2AB-4DE3-98B0-886576B4E2C6}" destId="{D433476B-D68D-4328-ADAC-B2895D3D50CF}" srcOrd="0" destOrd="0" presId="urn:microsoft.com/office/officeart/2005/8/layout/hierarchy3"/>
    <dgm:cxn modelId="{CE78A3C6-5478-489E-83F3-C98320FF767F}" type="presOf" srcId="{CB9964DC-5E01-4879-9733-CDEE2AB1D1F7}" destId="{ECB1CA3E-26B8-4A39-AEF8-6F06E506D3C7}" srcOrd="0" destOrd="0" presId="urn:microsoft.com/office/officeart/2005/8/layout/hierarchy3"/>
    <dgm:cxn modelId="{0CDB1FA8-3C86-45B1-8D7B-4062761C9FD6}" type="presOf" srcId="{CB9964DC-5E01-4879-9733-CDEE2AB1D1F7}" destId="{C7DDC059-89DD-4F99-A10D-9C975D60C8D8}" srcOrd="1" destOrd="0" presId="urn:microsoft.com/office/officeart/2005/8/layout/hierarchy3"/>
    <dgm:cxn modelId="{7B330AFC-443B-48C8-8ABA-6E7B74F78F99}" type="presOf" srcId="{D0D20E71-FED1-4623-8034-D329000238BD}" destId="{45B98A4A-0B6D-4F48-B74E-847DD2F0977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73D3D1F2-CF9B-4933-9A0D-56AFA5251E29}" type="presParOf" srcId="{D433476B-D68D-4328-ADAC-B2895D3D50CF}" destId="{1E58A3BC-F1F7-40EE-89AA-32E802ED4BF7}" srcOrd="0" destOrd="0" presId="urn:microsoft.com/office/officeart/2005/8/layout/hierarchy3"/>
    <dgm:cxn modelId="{58AA05BF-D696-4F13-A611-894C6224BF50}" type="presParOf" srcId="{1E58A3BC-F1F7-40EE-89AA-32E802ED4BF7}" destId="{D21DF85A-45CA-4CE0-B0ED-CF4615475EE0}" srcOrd="0" destOrd="0" presId="urn:microsoft.com/office/officeart/2005/8/layout/hierarchy3"/>
    <dgm:cxn modelId="{9403F750-A4C3-4386-94FB-96C1EEA81458}" type="presParOf" srcId="{D21DF85A-45CA-4CE0-B0ED-CF4615475EE0}" destId="{ECB1CA3E-26B8-4A39-AEF8-6F06E506D3C7}" srcOrd="0" destOrd="0" presId="urn:microsoft.com/office/officeart/2005/8/layout/hierarchy3"/>
    <dgm:cxn modelId="{247A93AA-A8F7-4499-BFED-0D31600C0BB0}" type="presParOf" srcId="{D21DF85A-45CA-4CE0-B0ED-CF4615475EE0}" destId="{C7DDC059-89DD-4F99-A10D-9C975D60C8D8}" srcOrd="1" destOrd="0" presId="urn:microsoft.com/office/officeart/2005/8/layout/hierarchy3"/>
    <dgm:cxn modelId="{7848AD98-90C5-40D5-98AF-2EE639F810A9}" type="presParOf" srcId="{1E58A3BC-F1F7-40EE-89AA-32E802ED4BF7}" destId="{F784BE88-3DB9-4E87-AFCA-2ED0BF00DEA1}" srcOrd="1" destOrd="0" presId="urn:microsoft.com/office/officeart/2005/8/layout/hierarchy3"/>
    <dgm:cxn modelId="{0994D3BA-CF5C-4E52-96AD-EF351582A3D3}" type="presParOf" srcId="{F784BE88-3DB9-4E87-AFCA-2ED0BF00DEA1}" destId="{6453487C-0FAF-4B32-BD10-ECD1ABD7E947}" srcOrd="0" destOrd="0" presId="urn:microsoft.com/office/officeart/2005/8/layout/hierarchy3"/>
    <dgm:cxn modelId="{80D71575-5997-4D21-B2C9-7529819E6EA4}"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smtClean="0"/>
            <a:t>TRANSPORTE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smtClean="0"/>
            <a:t>El sistema de transporte posee un sistema de cadenas y engranajes que movilizan los rodillos a través de la procesadora</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178562">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33440F04-9BDE-4CF7-87DD-6B4A30DB8363}" type="presOf" srcId="{CB9964DC-5E01-4879-9733-CDEE2AB1D1F7}" destId="{C7DDC059-89DD-4F99-A10D-9C975D60C8D8}" srcOrd="1" destOrd="0" presId="urn:microsoft.com/office/officeart/2005/8/layout/hierarchy3"/>
    <dgm:cxn modelId="{48405AB0-C9A0-4C7B-87E4-C28B6713DBD6}" type="presOf" srcId="{D0D20E71-FED1-4623-8034-D329000238BD}" destId="{45B98A4A-0B6D-4F48-B74E-847DD2F0977C}" srcOrd="0" destOrd="0" presId="urn:microsoft.com/office/officeart/2005/8/layout/hierarchy3"/>
    <dgm:cxn modelId="{0AA77FF4-A68E-49AC-923A-E526BE915C79}" type="presOf" srcId="{CB9964DC-5E01-4879-9733-CDEE2AB1D1F7}" destId="{ECB1CA3E-26B8-4A39-AEF8-6F06E506D3C7}" srcOrd="0" destOrd="0" presId="urn:microsoft.com/office/officeart/2005/8/layout/hierarchy3"/>
    <dgm:cxn modelId="{4B9AB5BB-A130-4172-A8AF-90BBB3B7355D}" type="presOf" srcId="{7061F2FC-F2AB-4DE3-98B0-886576B4E2C6}" destId="{D433476B-D68D-4328-ADAC-B2895D3D50CF}" srcOrd="0" destOrd="0" presId="urn:microsoft.com/office/officeart/2005/8/layout/hierarchy3"/>
    <dgm:cxn modelId="{A38755FB-48C3-426B-886B-E589BC21616A}" type="presOf" srcId="{4349BE00-98CD-4A0C-8970-0800DCF0B510}" destId="{6453487C-0FAF-4B32-BD10-ECD1ABD7E94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21570880-86CE-477F-9703-559B1EC9B8A1}" type="presParOf" srcId="{D433476B-D68D-4328-ADAC-B2895D3D50CF}" destId="{1E58A3BC-F1F7-40EE-89AA-32E802ED4BF7}" srcOrd="0" destOrd="0" presId="urn:microsoft.com/office/officeart/2005/8/layout/hierarchy3"/>
    <dgm:cxn modelId="{F32F9BF1-712E-4B6D-932B-64D2CF62C4DE}" type="presParOf" srcId="{1E58A3BC-F1F7-40EE-89AA-32E802ED4BF7}" destId="{D21DF85A-45CA-4CE0-B0ED-CF4615475EE0}" srcOrd="0" destOrd="0" presId="urn:microsoft.com/office/officeart/2005/8/layout/hierarchy3"/>
    <dgm:cxn modelId="{C47685FC-34AC-40AD-9519-3FE9556769C7}" type="presParOf" srcId="{D21DF85A-45CA-4CE0-B0ED-CF4615475EE0}" destId="{ECB1CA3E-26B8-4A39-AEF8-6F06E506D3C7}" srcOrd="0" destOrd="0" presId="urn:microsoft.com/office/officeart/2005/8/layout/hierarchy3"/>
    <dgm:cxn modelId="{D2435F3F-8B86-452E-896D-7BBEF185BB4E}" type="presParOf" srcId="{D21DF85A-45CA-4CE0-B0ED-CF4615475EE0}" destId="{C7DDC059-89DD-4F99-A10D-9C975D60C8D8}" srcOrd="1" destOrd="0" presId="urn:microsoft.com/office/officeart/2005/8/layout/hierarchy3"/>
    <dgm:cxn modelId="{7B111035-8749-45EE-9795-0CF40B703248}" type="presParOf" srcId="{1E58A3BC-F1F7-40EE-89AA-32E802ED4BF7}" destId="{F784BE88-3DB9-4E87-AFCA-2ED0BF00DEA1}" srcOrd="1" destOrd="0" presId="urn:microsoft.com/office/officeart/2005/8/layout/hierarchy3"/>
    <dgm:cxn modelId="{3C1A5837-6E61-441C-9A27-0F9C98E44C06}" type="presParOf" srcId="{F784BE88-3DB9-4E87-AFCA-2ED0BF00DEA1}" destId="{6453487C-0FAF-4B32-BD10-ECD1ABD7E947}" srcOrd="0" destOrd="0" presId="urn:microsoft.com/office/officeart/2005/8/layout/hierarchy3"/>
    <dgm:cxn modelId="{C9F146C1-CF94-4487-BB2C-B13EB66BA129}"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_tradnl" b="1" dirty="0" smtClean="0"/>
            <a:t>AUTOMATIZACIÓN DE LOS SUBSISTEMAS DE LA PROCESADORA DE PLACAS </a:t>
          </a:r>
          <a:r>
            <a:rPr lang="es-ES_tradnl" b="1" dirty="0" err="1" smtClean="0"/>
            <a:t>GLUNZ</a:t>
          </a:r>
          <a:r>
            <a:rPr lang="es-ES_tradnl" b="1" dirty="0" smtClean="0"/>
            <a:t> &amp; JENSEN </a:t>
          </a:r>
          <a:r>
            <a:rPr lang="es-ES_tradnl" b="1" dirty="0" err="1" smtClean="0"/>
            <a:t>MP</a:t>
          </a:r>
          <a:r>
            <a:rPr lang="es-ES_tradnl" b="1" dirty="0" smtClean="0"/>
            <a:t> 85</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22263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1EB250B-2F7F-4E5B-BCD8-98A4ED8FFCF5}" type="presOf" srcId="{CB9964DC-5E01-4879-9733-CDEE2AB1D1F7}" destId="{C7DDC059-89DD-4F99-A10D-9C975D60C8D8}" srcOrd="1" destOrd="0" presId="urn:microsoft.com/office/officeart/2005/8/layout/hierarchy3"/>
    <dgm:cxn modelId="{F6EE6224-0BB6-46A4-94AC-8D702F3342DA}" type="presOf" srcId="{7061F2FC-F2AB-4DE3-98B0-886576B4E2C6}" destId="{D433476B-D68D-4328-ADAC-B2895D3D50CF}" srcOrd="0" destOrd="0" presId="urn:microsoft.com/office/officeart/2005/8/layout/hierarchy3"/>
    <dgm:cxn modelId="{1485526F-8D62-4612-A7BF-040E19B72422}" type="presOf" srcId="{CB9964DC-5E01-4879-9733-CDEE2AB1D1F7}" destId="{ECB1CA3E-26B8-4A39-AEF8-6F06E506D3C7}" srcOrd="0" destOrd="0" presId="urn:microsoft.com/office/officeart/2005/8/layout/hierarchy3"/>
    <dgm:cxn modelId="{CF351DF2-8FBB-4B89-AC5D-4F6EBD8557C3}" type="presParOf" srcId="{D433476B-D68D-4328-ADAC-B2895D3D50CF}" destId="{1E58A3BC-F1F7-40EE-89AA-32E802ED4BF7}" srcOrd="0" destOrd="0" presId="urn:microsoft.com/office/officeart/2005/8/layout/hierarchy3"/>
    <dgm:cxn modelId="{569A587D-DD58-4C92-92C3-F544A3E84BE3}" type="presParOf" srcId="{1E58A3BC-F1F7-40EE-89AA-32E802ED4BF7}" destId="{D21DF85A-45CA-4CE0-B0ED-CF4615475EE0}" srcOrd="0" destOrd="0" presId="urn:microsoft.com/office/officeart/2005/8/layout/hierarchy3"/>
    <dgm:cxn modelId="{7366F828-CB1D-451B-BDD4-05FD66900544}" type="presParOf" srcId="{D21DF85A-45CA-4CE0-B0ED-CF4615475EE0}" destId="{ECB1CA3E-26B8-4A39-AEF8-6F06E506D3C7}" srcOrd="0" destOrd="0" presId="urn:microsoft.com/office/officeart/2005/8/layout/hierarchy3"/>
    <dgm:cxn modelId="{A07D112E-4A77-44BA-B3FB-E37B58212F1A}" type="presParOf" srcId="{D21DF85A-45CA-4CE0-B0ED-CF4615475EE0}" destId="{C7DDC059-89DD-4F99-A10D-9C975D60C8D8}" srcOrd="1" destOrd="0" presId="urn:microsoft.com/office/officeart/2005/8/layout/hierarchy3"/>
    <dgm:cxn modelId="{A5505BE2-3837-4CB4-AAF0-3683C9155EC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smtClean="0"/>
            <a:t>TARJETA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000" dirty="0" err="1" smtClean="0"/>
            <a:t>Arduino</a:t>
          </a:r>
          <a:r>
            <a:rPr lang="es-ES_tradnl" sz="2000" dirty="0" smtClean="0"/>
            <a:t> </a:t>
          </a:r>
          <a:r>
            <a:rPr lang="es-ES_tradnl" sz="2000" dirty="0" err="1" smtClean="0"/>
            <a:t>Due</a:t>
          </a:r>
          <a:r>
            <a:rPr lang="es-ES_tradnl" sz="2000" dirty="0" smtClean="0"/>
            <a:t> es una tarjeta electrónica basada en un micro controlador </a:t>
          </a:r>
          <a:r>
            <a:rPr lang="es-ES_tradnl" sz="2000" dirty="0" err="1" smtClean="0"/>
            <a:t>Atmel</a:t>
          </a:r>
          <a:endParaRPr lang="es-ES" sz="2000" b="1"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178562">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FBCBED92-133F-4C00-A7E1-5E2CFB7438EB}" type="presOf" srcId="{CB9964DC-5E01-4879-9733-CDEE2AB1D1F7}" destId="{C7DDC059-89DD-4F99-A10D-9C975D60C8D8}" srcOrd="1" destOrd="0" presId="urn:microsoft.com/office/officeart/2005/8/layout/hierarchy3"/>
    <dgm:cxn modelId="{BC5C4FE9-4406-440C-A598-38F3F4CE393D}" type="presOf" srcId="{D0D20E71-FED1-4623-8034-D329000238BD}" destId="{45B98A4A-0B6D-4F48-B74E-847DD2F0977C}" srcOrd="0" destOrd="0" presId="urn:microsoft.com/office/officeart/2005/8/layout/hierarchy3"/>
    <dgm:cxn modelId="{202B8FEC-220F-44DE-B40B-DD9E4BC1D37E}" type="presOf" srcId="{4349BE00-98CD-4A0C-8970-0800DCF0B510}" destId="{6453487C-0FAF-4B32-BD10-ECD1ABD7E947}" srcOrd="0" destOrd="0" presId="urn:microsoft.com/office/officeart/2005/8/layout/hierarchy3"/>
    <dgm:cxn modelId="{1C8F5175-2BDF-4E61-B193-F7D6FFBF40A1}" type="presOf" srcId="{7061F2FC-F2AB-4DE3-98B0-886576B4E2C6}" destId="{D433476B-D68D-4328-ADAC-B2895D3D50CF}" srcOrd="0" destOrd="0" presId="urn:microsoft.com/office/officeart/2005/8/layout/hierarchy3"/>
    <dgm:cxn modelId="{700BE9B5-9D85-4D58-BF6D-64F46E1EE0CE}"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CC9ED994-7035-4680-ADDA-AA57D1707C6B}" type="presParOf" srcId="{D433476B-D68D-4328-ADAC-B2895D3D50CF}" destId="{1E58A3BC-F1F7-40EE-89AA-32E802ED4BF7}" srcOrd="0" destOrd="0" presId="urn:microsoft.com/office/officeart/2005/8/layout/hierarchy3"/>
    <dgm:cxn modelId="{D10B76CC-28BA-48AE-8B61-A7EAD275BE5C}" type="presParOf" srcId="{1E58A3BC-F1F7-40EE-89AA-32E802ED4BF7}" destId="{D21DF85A-45CA-4CE0-B0ED-CF4615475EE0}" srcOrd="0" destOrd="0" presId="urn:microsoft.com/office/officeart/2005/8/layout/hierarchy3"/>
    <dgm:cxn modelId="{67AB3D63-61E4-478D-A8B9-5217DC69A58D}" type="presParOf" srcId="{D21DF85A-45CA-4CE0-B0ED-CF4615475EE0}" destId="{ECB1CA3E-26B8-4A39-AEF8-6F06E506D3C7}" srcOrd="0" destOrd="0" presId="urn:microsoft.com/office/officeart/2005/8/layout/hierarchy3"/>
    <dgm:cxn modelId="{609AB19A-D75E-4482-9BC5-5C70C023E4E0}" type="presParOf" srcId="{D21DF85A-45CA-4CE0-B0ED-CF4615475EE0}" destId="{C7DDC059-89DD-4F99-A10D-9C975D60C8D8}" srcOrd="1" destOrd="0" presId="urn:microsoft.com/office/officeart/2005/8/layout/hierarchy3"/>
    <dgm:cxn modelId="{09875C61-F031-4355-BADA-19F44DD92DB3}" type="presParOf" srcId="{1E58A3BC-F1F7-40EE-89AA-32E802ED4BF7}" destId="{F784BE88-3DB9-4E87-AFCA-2ED0BF00DEA1}" srcOrd="1" destOrd="0" presId="urn:microsoft.com/office/officeart/2005/8/layout/hierarchy3"/>
    <dgm:cxn modelId="{286B9F96-089F-4A1A-B462-A84680CCB3A3}" type="presParOf" srcId="{F784BE88-3DB9-4E87-AFCA-2ED0BF00DEA1}" destId="{6453487C-0FAF-4B32-BD10-ECD1ABD7E947}" srcOrd="0" destOrd="0" presId="urn:microsoft.com/office/officeart/2005/8/layout/hierarchy3"/>
    <dgm:cxn modelId="{17D4B9F8-8C51-45AC-8385-1C4F9A2BA67F}"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_tradnl" b="1" dirty="0" smtClean="0"/>
            <a:t>IMPLEMENTACIÓN DE LOS SUBSISTEMAS DE LA PROCESADORA DE PLACAS </a:t>
          </a:r>
          <a:r>
            <a:rPr lang="es-ES_tradnl" b="1" dirty="0" err="1" smtClean="0"/>
            <a:t>GLUNZ</a:t>
          </a:r>
          <a:r>
            <a:rPr lang="es-ES_tradnl" b="1" dirty="0" smtClean="0"/>
            <a:t> &amp; JENSEN </a:t>
          </a:r>
          <a:r>
            <a:rPr lang="es-ES_tradnl" b="1" dirty="0" err="1" smtClean="0"/>
            <a:t>MP</a:t>
          </a:r>
          <a:r>
            <a:rPr lang="es-ES_tradnl" b="1" dirty="0" smtClean="0"/>
            <a:t> 85</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20037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CAE82283-BF81-4814-9AE5-496C25F15F90}" type="presOf" srcId="{7061F2FC-F2AB-4DE3-98B0-886576B4E2C6}" destId="{D433476B-D68D-4328-ADAC-B2895D3D50CF}" srcOrd="0" destOrd="0" presId="urn:microsoft.com/office/officeart/2005/8/layout/hierarchy3"/>
    <dgm:cxn modelId="{8F78B80D-8A6A-4E35-B3B1-F9381EFE6D0C}" type="presOf" srcId="{CB9964DC-5E01-4879-9733-CDEE2AB1D1F7}" destId="{C7DDC059-89DD-4F99-A10D-9C975D60C8D8}" srcOrd="1" destOrd="0" presId="urn:microsoft.com/office/officeart/2005/8/layout/hierarchy3"/>
    <dgm:cxn modelId="{0136973E-75A4-4845-BCE0-A6C7009D940A}" type="presOf" srcId="{CB9964DC-5E01-4879-9733-CDEE2AB1D1F7}" destId="{ECB1CA3E-26B8-4A39-AEF8-6F06E506D3C7}" srcOrd="0" destOrd="0" presId="urn:microsoft.com/office/officeart/2005/8/layout/hierarchy3"/>
    <dgm:cxn modelId="{EF8BC827-BA52-4DD2-BF7B-3AFAF9EA6052}" type="presParOf" srcId="{D433476B-D68D-4328-ADAC-B2895D3D50CF}" destId="{1E58A3BC-F1F7-40EE-89AA-32E802ED4BF7}" srcOrd="0" destOrd="0" presId="urn:microsoft.com/office/officeart/2005/8/layout/hierarchy3"/>
    <dgm:cxn modelId="{C11A8253-9F1F-4A32-AB0D-892B5603C3ED}" type="presParOf" srcId="{1E58A3BC-F1F7-40EE-89AA-32E802ED4BF7}" destId="{D21DF85A-45CA-4CE0-B0ED-CF4615475EE0}" srcOrd="0" destOrd="0" presId="urn:microsoft.com/office/officeart/2005/8/layout/hierarchy3"/>
    <dgm:cxn modelId="{634F8FE7-4E76-4FCD-A507-5B71D623DDD4}" type="presParOf" srcId="{D21DF85A-45CA-4CE0-B0ED-CF4615475EE0}" destId="{ECB1CA3E-26B8-4A39-AEF8-6F06E506D3C7}" srcOrd="0" destOrd="0" presId="urn:microsoft.com/office/officeart/2005/8/layout/hierarchy3"/>
    <dgm:cxn modelId="{57DDFA4B-DA6D-4B00-B055-375AF744B2EB}" type="presParOf" srcId="{D21DF85A-45CA-4CE0-B0ED-CF4615475EE0}" destId="{C7DDC059-89DD-4F99-A10D-9C975D60C8D8}" srcOrd="1" destOrd="0" presId="urn:microsoft.com/office/officeart/2005/8/layout/hierarchy3"/>
    <dgm:cxn modelId="{7FA1FC79-E032-42A8-9021-605092DBCD7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_tradnl" dirty="0" smtClean="0"/>
            <a:t>IMPLEMENTACIÓN DE LA INTERFAZ </a:t>
          </a:r>
          <a:r>
            <a:rPr lang="es-ES_tradnl" dirty="0" err="1" smtClean="0"/>
            <a:t>HMI</a:t>
          </a:r>
          <a:r>
            <a:rPr lang="es-ES_tradnl" dirty="0" smtClean="0"/>
            <a:t> </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5290FA4F-286B-422B-BA06-8EB3B982ADC5}" type="presOf" srcId="{CB9964DC-5E01-4879-9733-CDEE2AB1D1F7}" destId="{C7DDC059-89DD-4F99-A10D-9C975D60C8D8}" srcOrd="1" destOrd="0" presId="urn:microsoft.com/office/officeart/2005/8/layout/hierarchy3"/>
    <dgm:cxn modelId="{7F731818-9E7B-463B-8318-01611F5E9369}" type="presOf" srcId="{CB9964DC-5E01-4879-9733-CDEE2AB1D1F7}" destId="{ECB1CA3E-26B8-4A39-AEF8-6F06E506D3C7}" srcOrd="0" destOrd="0" presId="urn:microsoft.com/office/officeart/2005/8/layout/hierarchy3"/>
    <dgm:cxn modelId="{337E15ED-F050-4D64-8F51-833544B9747D}" type="presOf" srcId="{7061F2FC-F2AB-4DE3-98B0-886576B4E2C6}" destId="{D433476B-D68D-4328-ADAC-B2895D3D50CF}" srcOrd="0" destOrd="0" presId="urn:microsoft.com/office/officeart/2005/8/layout/hierarchy3"/>
    <dgm:cxn modelId="{4BA4703B-FDD5-445D-9B4A-21E05DBE6C15}" type="presParOf" srcId="{D433476B-D68D-4328-ADAC-B2895D3D50CF}" destId="{1E58A3BC-F1F7-40EE-89AA-32E802ED4BF7}" srcOrd="0" destOrd="0" presId="urn:microsoft.com/office/officeart/2005/8/layout/hierarchy3"/>
    <dgm:cxn modelId="{3C3411C5-1C7C-46EF-8B65-3F8484EA39AF}" type="presParOf" srcId="{1E58A3BC-F1F7-40EE-89AA-32E802ED4BF7}" destId="{D21DF85A-45CA-4CE0-B0ED-CF4615475EE0}" srcOrd="0" destOrd="0" presId="urn:microsoft.com/office/officeart/2005/8/layout/hierarchy3"/>
    <dgm:cxn modelId="{4EF9F59F-F632-4117-BFA7-FF253BA89720}" type="presParOf" srcId="{D21DF85A-45CA-4CE0-B0ED-CF4615475EE0}" destId="{ECB1CA3E-26B8-4A39-AEF8-6F06E506D3C7}" srcOrd="0" destOrd="0" presId="urn:microsoft.com/office/officeart/2005/8/layout/hierarchy3"/>
    <dgm:cxn modelId="{182B0F70-65E2-4C7C-AFB4-715827C58C37}" type="presParOf" srcId="{D21DF85A-45CA-4CE0-B0ED-CF4615475EE0}" destId="{C7DDC059-89DD-4F99-A10D-9C975D60C8D8}" srcOrd="1" destOrd="0" presId="urn:microsoft.com/office/officeart/2005/8/layout/hierarchy3"/>
    <dgm:cxn modelId="{E7D60B6B-AC90-4691-9344-84D3FCEF113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_tradnl" dirty="0" smtClean="0"/>
            <a:t>PRUEBAS Y RESULTADOS</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49A8533-300F-4F02-8C68-AEA765A466F4}" type="presOf" srcId="{7061F2FC-F2AB-4DE3-98B0-886576B4E2C6}" destId="{D433476B-D68D-4328-ADAC-B2895D3D50CF}" srcOrd="0" destOrd="0" presId="urn:microsoft.com/office/officeart/2005/8/layout/hierarchy3"/>
    <dgm:cxn modelId="{F96ADE49-2384-413A-8501-02917BA981C1}" type="presOf" srcId="{CB9964DC-5E01-4879-9733-CDEE2AB1D1F7}" destId="{C7DDC059-89DD-4F99-A10D-9C975D60C8D8}" srcOrd="1" destOrd="0" presId="urn:microsoft.com/office/officeart/2005/8/layout/hierarchy3"/>
    <dgm:cxn modelId="{83494E50-26AE-40A9-888D-F59808773D65}" type="presOf" srcId="{CB9964DC-5E01-4879-9733-CDEE2AB1D1F7}" destId="{ECB1CA3E-26B8-4A39-AEF8-6F06E506D3C7}" srcOrd="0" destOrd="0" presId="urn:microsoft.com/office/officeart/2005/8/layout/hierarchy3"/>
    <dgm:cxn modelId="{80D5470A-EC9E-45FA-BDDD-271FDBF006BC}" type="presParOf" srcId="{D433476B-D68D-4328-ADAC-B2895D3D50CF}" destId="{1E58A3BC-F1F7-40EE-89AA-32E802ED4BF7}" srcOrd="0" destOrd="0" presId="urn:microsoft.com/office/officeart/2005/8/layout/hierarchy3"/>
    <dgm:cxn modelId="{096180B8-976F-4264-9D76-D14523854575}" type="presParOf" srcId="{1E58A3BC-F1F7-40EE-89AA-32E802ED4BF7}" destId="{D21DF85A-45CA-4CE0-B0ED-CF4615475EE0}" srcOrd="0" destOrd="0" presId="urn:microsoft.com/office/officeart/2005/8/layout/hierarchy3"/>
    <dgm:cxn modelId="{1D640DAE-30A2-4047-9554-ECCB3F11A9BA}" type="presParOf" srcId="{D21DF85A-45CA-4CE0-B0ED-CF4615475EE0}" destId="{ECB1CA3E-26B8-4A39-AEF8-6F06E506D3C7}" srcOrd="0" destOrd="0" presId="urn:microsoft.com/office/officeart/2005/8/layout/hierarchy3"/>
    <dgm:cxn modelId="{442AFD3C-56AE-4753-AF94-4FE4055DC002}" type="presParOf" srcId="{D21DF85A-45CA-4CE0-B0ED-CF4615475EE0}" destId="{C7DDC059-89DD-4F99-A10D-9C975D60C8D8}" srcOrd="1" destOrd="0" presId="urn:microsoft.com/office/officeart/2005/8/layout/hierarchy3"/>
    <dgm:cxn modelId="{07A4FDEA-AB13-455B-A6E6-0BCEB35DAC9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_tradnl" dirty="0" smtClean="0"/>
            <a:t>CONCLUSIONES Y RECOMENDACIONES</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3CA872B1-5E3A-457B-BB3E-2C38C5FE2ED1}" type="presOf" srcId="{CB9964DC-5E01-4879-9733-CDEE2AB1D1F7}" destId="{C7DDC059-89DD-4F99-A10D-9C975D60C8D8}" srcOrd="1" destOrd="0" presId="urn:microsoft.com/office/officeart/2005/8/layout/hierarchy3"/>
    <dgm:cxn modelId="{09BE9407-9151-4D15-9F73-934271CC41D7}" type="presOf" srcId="{7061F2FC-F2AB-4DE3-98B0-886576B4E2C6}" destId="{D433476B-D68D-4328-ADAC-B2895D3D50CF}" srcOrd="0" destOrd="0" presId="urn:microsoft.com/office/officeart/2005/8/layout/hierarchy3"/>
    <dgm:cxn modelId="{950546DF-A9A8-4CA2-81F6-78DDCC1FEF1C}" type="presOf" srcId="{CB9964DC-5E01-4879-9733-CDEE2AB1D1F7}" destId="{ECB1CA3E-26B8-4A39-AEF8-6F06E506D3C7}" srcOrd="0" destOrd="0" presId="urn:microsoft.com/office/officeart/2005/8/layout/hierarchy3"/>
    <dgm:cxn modelId="{D9540E90-74FD-455B-8DD6-9C9F38E2237A}" type="presParOf" srcId="{D433476B-D68D-4328-ADAC-B2895D3D50CF}" destId="{1E58A3BC-F1F7-40EE-89AA-32E802ED4BF7}" srcOrd="0" destOrd="0" presId="urn:microsoft.com/office/officeart/2005/8/layout/hierarchy3"/>
    <dgm:cxn modelId="{E5128295-E8A8-4A4F-A038-A9BE58D80651}" type="presParOf" srcId="{1E58A3BC-F1F7-40EE-89AA-32E802ED4BF7}" destId="{D21DF85A-45CA-4CE0-B0ED-CF4615475EE0}" srcOrd="0" destOrd="0" presId="urn:microsoft.com/office/officeart/2005/8/layout/hierarchy3"/>
    <dgm:cxn modelId="{4C61F145-1356-41BE-A7C0-9D8D57846632}" type="presParOf" srcId="{D21DF85A-45CA-4CE0-B0ED-CF4615475EE0}" destId="{ECB1CA3E-26B8-4A39-AEF8-6F06E506D3C7}" srcOrd="0" destOrd="0" presId="urn:microsoft.com/office/officeart/2005/8/layout/hierarchy3"/>
    <dgm:cxn modelId="{4075644A-16EA-4421-BCE4-1CD254AECFC8}" type="presParOf" srcId="{D21DF85A-45CA-4CE0-B0ED-CF4615475EE0}" destId="{C7DDC059-89DD-4F99-A10D-9C975D60C8D8}" srcOrd="1" destOrd="0" presId="urn:microsoft.com/office/officeart/2005/8/layout/hierarchy3"/>
    <dgm:cxn modelId="{196CCDEE-CE52-4C85-8289-7A221DC589A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_tradnl" dirty="0" smtClean="0"/>
            <a:t>CONCLUSIONES</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3C11ED56-4E5C-456A-9ADB-6F8E4DAC6B2D}">
      <dgm:prSet phldrT="[Texto]" custT="1"/>
      <dgm:spPr/>
      <dgm:t>
        <a:bodyPr/>
        <a:lstStyle/>
        <a:p>
          <a:pPr algn="l"/>
          <a:r>
            <a:rPr lang="es-ES_tradnl" sz="2400" dirty="0" smtClean="0"/>
            <a:t>Se logró cumplir satisfactoriamente con los objetivos planteados para la automatización de una procesadora de placas de </a:t>
          </a:r>
          <a:r>
            <a:rPr lang="es-ES_tradnl" sz="2400" dirty="0" err="1" smtClean="0"/>
            <a:t>CTP</a:t>
          </a:r>
          <a:endParaRPr lang="es-ES" sz="2400" dirty="0"/>
        </a:p>
      </dgm:t>
    </dgm:pt>
    <dgm:pt modelId="{7402A1C6-DF08-446C-9FC5-40719D4B6CD8}" type="parTrans" cxnId="{04EC7A49-5EA9-4872-9B26-B15D114CF5E2}">
      <dgm:prSet/>
      <dgm:spPr/>
      <dgm:t>
        <a:bodyPr/>
        <a:lstStyle/>
        <a:p>
          <a:endParaRPr lang="es-EC"/>
        </a:p>
      </dgm:t>
    </dgm:pt>
    <dgm:pt modelId="{0F8A5CE4-FA36-4821-9828-81F5AC115CBA}" type="sibTrans" cxnId="{04EC7A49-5EA9-4872-9B26-B15D114CF5E2}">
      <dgm:prSet/>
      <dgm:spPr/>
      <dgm:t>
        <a:bodyPr/>
        <a:lstStyle/>
        <a:p>
          <a:endParaRPr lang="es-EC"/>
        </a:p>
      </dgm:t>
    </dgm:pt>
    <dgm:pt modelId="{F6837880-FFAE-4BB4-A77C-961A35F4CF26}">
      <dgm:prSet custT="1"/>
      <dgm:spPr/>
      <dgm:t>
        <a:bodyPr/>
        <a:lstStyle/>
        <a:p>
          <a:pPr algn="l"/>
          <a:r>
            <a:rPr lang="es-ES_tradnl" sz="2400" dirty="0" smtClean="0"/>
            <a:t>Se puso en práctica todos los conocimientos adquiridos acerca de la industria gráfica, ya que al ser un sistema en el cual intervienen otros procesos más complejos, es necesario poseer una idea de lo que debe realizar la máquina</a:t>
          </a:r>
          <a:endParaRPr lang="es-ES" sz="2400" b="0" dirty="0"/>
        </a:p>
      </dgm:t>
    </dgm:pt>
    <dgm:pt modelId="{D6DB9E7A-58AA-42D0-9810-396FD5183427}" type="sibTrans" cxnId="{53B6013B-4D95-4743-9545-EA4321B4251C}">
      <dgm:prSet/>
      <dgm:spPr/>
      <dgm:t>
        <a:bodyPr/>
        <a:lstStyle/>
        <a:p>
          <a:endParaRPr lang="es-EC"/>
        </a:p>
      </dgm:t>
    </dgm:pt>
    <dgm:pt modelId="{C2FC1832-442F-401A-90CA-829094DA0B8D}" type="parTrans" cxnId="{53B6013B-4D95-4743-9545-EA4321B4251C}">
      <dgm:prSet/>
      <dgm:spPr/>
      <dgm:t>
        <a:bodyPr/>
        <a:lstStyle/>
        <a:p>
          <a:endParaRPr lang="es-EC"/>
        </a:p>
      </dgm:t>
    </dgm:pt>
    <dgm:pt modelId="{5F6B4480-16E1-41A8-AFAB-922C65722755}">
      <dgm:prSet custT="1"/>
      <dgm:spPr/>
      <dgm:t>
        <a:bodyPr/>
        <a:lstStyle/>
        <a:p>
          <a:pPr algn="l"/>
          <a:r>
            <a:rPr lang="es-ES_tradnl" sz="2400" dirty="0" smtClean="0"/>
            <a:t>Se diseñó e implementó en cada sistema de la procesadora un control automatizado, rehabilitando y alargando la vida útil de la procesadora de placas </a:t>
          </a:r>
          <a:r>
            <a:rPr lang="es-ES_tradnl" sz="2400" dirty="0" err="1" smtClean="0"/>
            <a:t>Glunz</a:t>
          </a:r>
          <a:r>
            <a:rPr lang="es-ES_tradnl" sz="2400" dirty="0" smtClean="0"/>
            <a:t> &amp; Jensen MP85</a:t>
          </a:r>
          <a:endParaRPr lang="es-ES" sz="2400" b="0" dirty="0"/>
        </a:p>
      </dgm:t>
    </dgm:pt>
    <dgm:pt modelId="{B340771D-2F32-4D5B-9F84-A38F5014356D}" type="parTrans" cxnId="{F402B944-F679-4DC9-A619-B3F4F3D3BDE6}">
      <dgm:prSet/>
      <dgm:spPr/>
      <dgm:t>
        <a:bodyPr/>
        <a:lstStyle/>
        <a:p>
          <a:endParaRPr lang="es-EC"/>
        </a:p>
      </dgm:t>
    </dgm:pt>
    <dgm:pt modelId="{2F31C82F-4C58-4E30-BE28-BF53C6BA2E76}" type="sibTrans" cxnId="{F402B944-F679-4DC9-A619-B3F4F3D3BDE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D879D7E3-3033-40DF-BE63-40F5CE1A7373}" type="pres">
      <dgm:prSet presAssocID="{7402A1C6-DF08-446C-9FC5-40719D4B6CD8}" presName="Name13" presStyleLbl="parChTrans1D2" presStyleIdx="0" presStyleCnt="3"/>
      <dgm:spPr/>
      <dgm:t>
        <a:bodyPr/>
        <a:lstStyle/>
        <a:p>
          <a:endParaRPr lang="es-EC"/>
        </a:p>
      </dgm:t>
    </dgm:pt>
    <dgm:pt modelId="{2BC3D379-4468-44FF-8CA1-C2EBA87CCF85}" type="pres">
      <dgm:prSet presAssocID="{3C11ED56-4E5C-456A-9ADB-6F8E4DAC6B2D}" presName="childText" presStyleLbl="bgAcc1" presStyleIdx="0" presStyleCnt="3" custScaleX="739626" custScaleY="186012">
        <dgm:presLayoutVars>
          <dgm:bulletEnabled val="1"/>
        </dgm:presLayoutVars>
      </dgm:prSet>
      <dgm:spPr/>
      <dgm:t>
        <a:bodyPr/>
        <a:lstStyle/>
        <a:p>
          <a:endParaRPr lang="es-EC"/>
        </a:p>
      </dgm:t>
    </dgm:pt>
    <dgm:pt modelId="{2F963DB4-CFC1-4FAF-9F23-1B0A1F4F7F50}" type="pres">
      <dgm:prSet presAssocID="{C2FC1832-442F-401A-90CA-829094DA0B8D}" presName="Name13" presStyleLbl="parChTrans1D2" presStyleIdx="1" presStyleCnt="3"/>
      <dgm:spPr/>
      <dgm:t>
        <a:bodyPr/>
        <a:lstStyle/>
        <a:p>
          <a:endParaRPr lang="es-EC"/>
        </a:p>
      </dgm:t>
    </dgm:pt>
    <dgm:pt modelId="{FC8634B4-7CFC-4989-BF57-64FE8B371961}" type="pres">
      <dgm:prSet presAssocID="{F6837880-FFAE-4BB4-A77C-961A35F4CF26}" presName="childText" presStyleLbl="bgAcc1" presStyleIdx="1" presStyleCnt="3" custScaleX="739626" custScaleY="261226">
        <dgm:presLayoutVars>
          <dgm:bulletEnabled val="1"/>
        </dgm:presLayoutVars>
      </dgm:prSet>
      <dgm:spPr/>
      <dgm:t>
        <a:bodyPr/>
        <a:lstStyle/>
        <a:p>
          <a:endParaRPr lang="es-EC"/>
        </a:p>
      </dgm:t>
    </dgm:pt>
    <dgm:pt modelId="{D0586C0D-54D8-4948-8D4C-DEFFFFF6E3C6}" type="pres">
      <dgm:prSet presAssocID="{B340771D-2F32-4D5B-9F84-A38F5014356D}" presName="Name13" presStyleLbl="parChTrans1D2" presStyleIdx="2" presStyleCnt="3"/>
      <dgm:spPr/>
    </dgm:pt>
    <dgm:pt modelId="{A945E666-269A-44A3-ABD7-4B20004ADA01}" type="pres">
      <dgm:prSet presAssocID="{5F6B4480-16E1-41A8-AFAB-922C65722755}" presName="childText" presStyleLbl="bgAcc1" presStyleIdx="2" presStyleCnt="3" custScaleX="746589" custScaleY="234147">
        <dgm:presLayoutVars>
          <dgm:bulletEnabled val="1"/>
        </dgm:presLayoutVars>
      </dgm:prSet>
      <dgm:spPr/>
      <dgm:t>
        <a:bodyPr/>
        <a:lstStyle/>
        <a:p>
          <a:endParaRPr lang="es-EC"/>
        </a:p>
      </dgm:t>
    </dgm:pt>
  </dgm:ptLst>
  <dgm:cxnLst>
    <dgm:cxn modelId="{DC2E9A24-9A2A-4340-8607-4D9E6A0556C8}" type="presOf" srcId="{CB9964DC-5E01-4879-9733-CDEE2AB1D1F7}" destId="{C7DDC059-89DD-4F99-A10D-9C975D60C8D8}" srcOrd="1" destOrd="0" presId="urn:microsoft.com/office/officeart/2005/8/layout/hierarchy3"/>
    <dgm:cxn modelId="{253774B7-A61A-4EB9-8BC9-8C6E388DAA89}" type="presOf" srcId="{F6837880-FFAE-4BB4-A77C-961A35F4CF26}" destId="{FC8634B4-7CFC-4989-BF57-64FE8B371961}" srcOrd="0" destOrd="0" presId="urn:microsoft.com/office/officeart/2005/8/layout/hierarchy3"/>
    <dgm:cxn modelId="{FE414745-B7E0-492A-81BA-CECA838C5646}" type="presOf" srcId="{C2FC1832-442F-401A-90CA-829094DA0B8D}" destId="{2F963DB4-CFC1-4FAF-9F23-1B0A1F4F7F50}" srcOrd="0" destOrd="0" presId="urn:microsoft.com/office/officeart/2005/8/layout/hierarchy3"/>
    <dgm:cxn modelId="{8408F814-FC7E-44F0-A3B7-4C816E1407DC}" type="presOf" srcId="{CB9964DC-5E01-4879-9733-CDEE2AB1D1F7}" destId="{ECB1CA3E-26B8-4A39-AEF8-6F06E506D3C7}" srcOrd="0" destOrd="0" presId="urn:microsoft.com/office/officeart/2005/8/layout/hierarchy3"/>
    <dgm:cxn modelId="{04EC7A49-5EA9-4872-9B26-B15D114CF5E2}" srcId="{CB9964DC-5E01-4879-9733-CDEE2AB1D1F7}" destId="{3C11ED56-4E5C-456A-9ADB-6F8E4DAC6B2D}" srcOrd="0" destOrd="0" parTransId="{7402A1C6-DF08-446C-9FC5-40719D4B6CD8}" sibTransId="{0F8A5CE4-FA36-4821-9828-81F5AC115CBA}"/>
    <dgm:cxn modelId="{E81BE646-411F-4C27-B534-45900463D48D}" type="presOf" srcId="{7061F2FC-F2AB-4DE3-98B0-886576B4E2C6}" destId="{D433476B-D68D-4328-ADAC-B2895D3D50CF}" srcOrd="0" destOrd="0" presId="urn:microsoft.com/office/officeart/2005/8/layout/hierarchy3"/>
    <dgm:cxn modelId="{6A88FD5F-C279-4BE1-B1CC-457C061F0853}" type="presOf" srcId="{B340771D-2F32-4D5B-9F84-A38F5014356D}" destId="{D0586C0D-54D8-4948-8D4C-DEFFFFF6E3C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2673849-CFE3-4BA4-9CF8-DFD2793928A8}" type="presOf" srcId="{7402A1C6-DF08-446C-9FC5-40719D4B6CD8}" destId="{D879D7E3-3033-40DF-BE63-40F5CE1A7373}" srcOrd="0" destOrd="0" presId="urn:microsoft.com/office/officeart/2005/8/layout/hierarchy3"/>
    <dgm:cxn modelId="{F402B944-F679-4DC9-A619-B3F4F3D3BDE6}" srcId="{CB9964DC-5E01-4879-9733-CDEE2AB1D1F7}" destId="{5F6B4480-16E1-41A8-AFAB-922C65722755}" srcOrd="2" destOrd="0" parTransId="{B340771D-2F32-4D5B-9F84-A38F5014356D}" sibTransId="{2F31C82F-4C58-4E30-BE28-BF53C6BA2E76}"/>
    <dgm:cxn modelId="{53B6013B-4D95-4743-9545-EA4321B4251C}" srcId="{CB9964DC-5E01-4879-9733-CDEE2AB1D1F7}" destId="{F6837880-FFAE-4BB4-A77C-961A35F4CF26}" srcOrd="1" destOrd="0" parTransId="{C2FC1832-442F-401A-90CA-829094DA0B8D}" sibTransId="{D6DB9E7A-58AA-42D0-9810-396FD5183427}"/>
    <dgm:cxn modelId="{37772349-5A73-4C14-BD30-161F8C392D96}" type="presOf" srcId="{3C11ED56-4E5C-456A-9ADB-6F8E4DAC6B2D}" destId="{2BC3D379-4468-44FF-8CA1-C2EBA87CCF85}" srcOrd="0" destOrd="0" presId="urn:microsoft.com/office/officeart/2005/8/layout/hierarchy3"/>
    <dgm:cxn modelId="{03D687FC-466A-4409-A4CD-7AC21C823BAC}" type="presOf" srcId="{5F6B4480-16E1-41A8-AFAB-922C65722755}" destId="{A945E666-269A-44A3-ABD7-4B20004ADA01}" srcOrd="0" destOrd="0" presId="urn:microsoft.com/office/officeart/2005/8/layout/hierarchy3"/>
    <dgm:cxn modelId="{89485C88-D08C-425D-8549-B5C40B9A419F}" type="presParOf" srcId="{D433476B-D68D-4328-ADAC-B2895D3D50CF}" destId="{1E58A3BC-F1F7-40EE-89AA-32E802ED4BF7}" srcOrd="0" destOrd="0" presId="urn:microsoft.com/office/officeart/2005/8/layout/hierarchy3"/>
    <dgm:cxn modelId="{36E25D90-29DC-4112-9778-5D9B93429194}" type="presParOf" srcId="{1E58A3BC-F1F7-40EE-89AA-32E802ED4BF7}" destId="{D21DF85A-45CA-4CE0-B0ED-CF4615475EE0}" srcOrd="0" destOrd="0" presId="urn:microsoft.com/office/officeart/2005/8/layout/hierarchy3"/>
    <dgm:cxn modelId="{050365AD-BB21-49E1-835E-4ECED4ED3579}" type="presParOf" srcId="{D21DF85A-45CA-4CE0-B0ED-CF4615475EE0}" destId="{ECB1CA3E-26B8-4A39-AEF8-6F06E506D3C7}" srcOrd="0" destOrd="0" presId="urn:microsoft.com/office/officeart/2005/8/layout/hierarchy3"/>
    <dgm:cxn modelId="{637AE386-B3DE-489A-8EDE-CD54FAB40D2D}" type="presParOf" srcId="{D21DF85A-45CA-4CE0-B0ED-CF4615475EE0}" destId="{C7DDC059-89DD-4F99-A10D-9C975D60C8D8}" srcOrd="1" destOrd="0" presId="urn:microsoft.com/office/officeart/2005/8/layout/hierarchy3"/>
    <dgm:cxn modelId="{8D231DE5-06B5-47B2-8719-A20738733D22}" type="presParOf" srcId="{1E58A3BC-F1F7-40EE-89AA-32E802ED4BF7}" destId="{F784BE88-3DB9-4E87-AFCA-2ED0BF00DEA1}" srcOrd="1" destOrd="0" presId="urn:microsoft.com/office/officeart/2005/8/layout/hierarchy3"/>
    <dgm:cxn modelId="{8DCDE5EC-44CA-437B-AF7F-99BF6F28E8D0}" type="presParOf" srcId="{F784BE88-3DB9-4E87-AFCA-2ED0BF00DEA1}" destId="{D879D7E3-3033-40DF-BE63-40F5CE1A7373}" srcOrd="0" destOrd="0" presId="urn:microsoft.com/office/officeart/2005/8/layout/hierarchy3"/>
    <dgm:cxn modelId="{2AFA5E48-E619-417D-9D13-0D15AD7A10A8}" type="presParOf" srcId="{F784BE88-3DB9-4E87-AFCA-2ED0BF00DEA1}" destId="{2BC3D379-4468-44FF-8CA1-C2EBA87CCF85}" srcOrd="1" destOrd="0" presId="urn:microsoft.com/office/officeart/2005/8/layout/hierarchy3"/>
    <dgm:cxn modelId="{2BF7B0F0-F148-4750-977F-42A8180667DB}" type="presParOf" srcId="{F784BE88-3DB9-4E87-AFCA-2ED0BF00DEA1}" destId="{2F963DB4-CFC1-4FAF-9F23-1B0A1F4F7F50}" srcOrd="2" destOrd="0" presId="urn:microsoft.com/office/officeart/2005/8/layout/hierarchy3"/>
    <dgm:cxn modelId="{87F3A87C-7403-44C4-B7E6-6F7BA602AAA9}" type="presParOf" srcId="{F784BE88-3DB9-4E87-AFCA-2ED0BF00DEA1}" destId="{FC8634B4-7CFC-4989-BF57-64FE8B371961}" srcOrd="3" destOrd="0" presId="urn:microsoft.com/office/officeart/2005/8/layout/hierarchy3"/>
    <dgm:cxn modelId="{52601F43-042A-4B96-B524-ACB692BBD7A9}" type="presParOf" srcId="{F784BE88-3DB9-4E87-AFCA-2ED0BF00DEA1}" destId="{D0586C0D-54D8-4948-8D4C-DEFFFFF6E3C6}" srcOrd="4" destOrd="0" presId="urn:microsoft.com/office/officeart/2005/8/layout/hierarchy3"/>
    <dgm:cxn modelId="{A16C1470-13EC-4425-9CCE-C052AC05EC2F}" type="presParOf" srcId="{F784BE88-3DB9-4E87-AFCA-2ED0BF00DEA1}" destId="{A945E666-269A-44A3-ABD7-4B20004ADA0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_tradnl" dirty="0" smtClean="0"/>
            <a:t>CONCLUSIONES</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3C11ED56-4E5C-456A-9ADB-6F8E4DAC6B2D}">
      <dgm:prSet phldrT="[Texto]" custT="1"/>
      <dgm:spPr/>
      <dgm:t>
        <a:bodyPr/>
        <a:lstStyle/>
        <a:p>
          <a:pPr algn="l"/>
          <a:r>
            <a:rPr lang="es-ES_tradnl" sz="2400" dirty="0" smtClean="0"/>
            <a:t>Se diseñó  e implementó un panel de control </a:t>
          </a:r>
          <a:r>
            <a:rPr lang="es-ES_tradnl" sz="2400" dirty="0" err="1" smtClean="0"/>
            <a:t>HMI</a:t>
          </a:r>
          <a:r>
            <a:rPr lang="es-ES_tradnl" sz="2400" dirty="0" smtClean="0"/>
            <a:t> basado en sistema operativo </a:t>
          </a:r>
          <a:r>
            <a:rPr lang="es-ES_tradnl" sz="2400" dirty="0" err="1" smtClean="0"/>
            <a:t>android</a:t>
          </a:r>
          <a:r>
            <a:rPr lang="es-ES_tradnl" sz="2400" dirty="0" smtClean="0"/>
            <a:t> que controla e informa sobre todos los procesos que está realizando la procesadora de placas.</a:t>
          </a:r>
          <a:endParaRPr lang="es-ES" sz="2400" dirty="0"/>
        </a:p>
      </dgm:t>
    </dgm:pt>
    <dgm:pt modelId="{7402A1C6-DF08-446C-9FC5-40719D4B6CD8}" type="parTrans" cxnId="{04EC7A49-5EA9-4872-9B26-B15D114CF5E2}">
      <dgm:prSet/>
      <dgm:spPr/>
      <dgm:t>
        <a:bodyPr/>
        <a:lstStyle/>
        <a:p>
          <a:endParaRPr lang="es-EC"/>
        </a:p>
      </dgm:t>
    </dgm:pt>
    <dgm:pt modelId="{0F8A5CE4-FA36-4821-9828-81F5AC115CBA}" type="sibTrans" cxnId="{04EC7A49-5EA9-4872-9B26-B15D114CF5E2}">
      <dgm:prSet/>
      <dgm:spPr/>
      <dgm:t>
        <a:bodyPr/>
        <a:lstStyle/>
        <a:p>
          <a:endParaRPr lang="es-EC"/>
        </a:p>
      </dgm:t>
    </dgm:pt>
    <dgm:pt modelId="{F6837880-FFAE-4BB4-A77C-961A35F4CF26}">
      <dgm:prSet custT="1"/>
      <dgm:spPr/>
      <dgm:t>
        <a:bodyPr/>
        <a:lstStyle/>
        <a:p>
          <a:pPr algn="l"/>
          <a:r>
            <a:rPr lang="es-ES_tradnl" sz="2400" dirty="0" smtClean="0"/>
            <a:t>El diseño de placa electrónica </a:t>
          </a:r>
          <a:r>
            <a:rPr lang="es-ES_tradnl" sz="2400" dirty="0" err="1" smtClean="0"/>
            <a:t>PCB</a:t>
          </a:r>
          <a:r>
            <a:rPr lang="es-ES_tradnl" sz="2400" dirty="0" smtClean="0"/>
            <a:t> supuso un reto muy grande al momento de su elaboración ya que el número y características de los componentes que se usaron es complejo </a:t>
          </a:r>
          <a:endParaRPr lang="es-ES" sz="2400" b="0" dirty="0"/>
        </a:p>
      </dgm:t>
    </dgm:pt>
    <dgm:pt modelId="{D6DB9E7A-58AA-42D0-9810-396FD5183427}" type="sibTrans" cxnId="{53B6013B-4D95-4743-9545-EA4321B4251C}">
      <dgm:prSet/>
      <dgm:spPr/>
      <dgm:t>
        <a:bodyPr/>
        <a:lstStyle/>
        <a:p>
          <a:endParaRPr lang="es-EC"/>
        </a:p>
      </dgm:t>
    </dgm:pt>
    <dgm:pt modelId="{C2FC1832-442F-401A-90CA-829094DA0B8D}" type="parTrans" cxnId="{53B6013B-4D95-4743-9545-EA4321B4251C}">
      <dgm:prSet/>
      <dgm:spPr/>
      <dgm:t>
        <a:bodyPr/>
        <a:lstStyle/>
        <a:p>
          <a:endParaRPr lang="es-EC"/>
        </a:p>
      </dgm:t>
    </dgm:pt>
    <dgm:pt modelId="{5F6B4480-16E1-41A8-AFAB-922C65722755}">
      <dgm:prSet custT="1"/>
      <dgm:spPr/>
      <dgm:t>
        <a:bodyPr/>
        <a:lstStyle/>
        <a:p>
          <a:pPr algn="l"/>
          <a:r>
            <a:rPr lang="es-ES_tradnl" sz="2400" dirty="0" smtClean="0"/>
            <a:t>Se comprobó que al usar nueva tecnología como el panel de control desarrollado en sistema operativo </a:t>
          </a:r>
          <a:r>
            <a:rPr lang="es-ES_tradnl" sz="2400" dirty="0" err="1" smtClean="0"/>
            <a:t>android</a:t>
          </a:r>
          <a:r>
            <a:rPr lang="es-ES_tradnl" sz="2400" dirty="0" smtClean="0"/>
            <a:t>, el operario de la máquina se siente más cómodo ya que al ser un sistema interactivo y amigable, es más sencillo que el usuario entienda de mejor manera los procesos que realiza el equipo</a:t>
          </a:r>
          <a:endParaRPr lang="es-ES" sz="2400" b="0" dirty="0"/>
        </a:p>
      </dgm:t>
    </dgm:pt>
    <dgm:pt modelId="{B340771D-2F32-4D5B-9F84-A38F5014356D}" type="parTrans" cxnId="{F402B944-F679-4DC9-A619-B3F4F3D3BDE6}">
      <dgm:prSet/>
      <dgm:spPr/>
      <dgm:t>
        <a:bodyPr/>
        <a:lstStyle/>
        <a:p>
          <a:endParaRPr lang="es-EC"/>
        </a:p>
      </dgm:t>
    </dgm:pt>
    <dgm:pt modelId="{2F31C82F-4C58-4E30-BE28-BF53C6BA2E76}" type="sibTrans" cxnId="{F402B944-F679-4DC9-A619-B3F4F3D3BDE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D879D7E3-3033-40DF-BE63-40F5CE1A7373}" type="pres">
      <dgm:prSet presAssocID="{7402A1C6-DF08-446C-9FC5-40719D4B6CD8}" presName="Name13" presStyleLbl="parChTrans1D2" presStyleIdx="0" presStyleCnt="3"/>
      <dgm:spPr/>
      <dgm:t>
        <a:bodyPr/>
        <a:lstStyle/>
        <a:p>
          <a:endParaRPr lang="es-EC"/>
        </a:p>
      </dgm:t>
    </dgm:pt>
    <dgm:pt modelId="{2BC3D379-4468-44FF-8CA1-C2EBA87CCF85}" type="pres">
      <dgm:prSet presAssocID="{3C11ED56-4E5C-456A-9ADB-6F8E4DAC6B2D}" presName="childText" presStyleLbl="bgAcc1" presStyleIdx="0" presStyleCnt="3" custScaleX="739626" custScaleY="234203">
        <dgm:presLayoutVars>
          <dgm:bulletEnabled val="1"/>
        </dgm:presLayoutVars>
      </dgm:prSet>
      <dgm:spPr/>
      <dgm:t>
        <a:bodyPr/>
        <a:lstStyle/>
        <a:p>
          <a:endParaRPr lang="es-EC"/>
        </a:p>
      </dgm:t>
    </dgm:pt>
    <dgm:pt modelId="{2F963DB4-CFC1-4FAF-9F23-1B0A1F4F7F50}" type="pres">
      <dgm:prSet presAssocID="{C2FC1832-442F-401A-90CA-829094DA0B8D}" presName="Name13" presStyleLbl="parChTrans1D2" presStyleIdx="1" presStyleCnt="3"/>
      <dgm:spPr/>
      <dgm:t>
        <a:bodyPr/>
        <a:lstStyle/>
        <a:p>
          <a:endParaRPr lang="es-EC"/>
        </a:p>
      </dgm:t>
    </dgm:pt>
    <dgm:pt modelId="{FC8634B4-7CFC-4989-BF57-64FE8B371961}" type="pres">
      <dgm:prSet presAssocID="{F6837880-FFAE-4BB4-A77C-961A35F4CF26}" presName="childText" presStyleLbl="bgAcc1" presStyleIdx="1" presStyleCnt="3" custScaleX="739626" custScaleY="261226">
        <dgm:presLayoutVars>
          <dgm:bulletEnabled val="1"/>
        </dgm:presLayoutVars>
      </dgm:prSet>
      <dgm:spPr/>
      <dgm:t>
        <a:bodyPr/>
        <a:lstStyle/>
        <a:p>
          <a:endParaRPr lang="es-EC"/>
        </a:p>
      </dgm:t>
    </dgm:pt>
    <dgm:pt modelId="{D0586C0D-54D8-4948-8D4C-DEFFFFF6E3C6}" type="pres">
      <dgm:prSet presAssocID="{B340771D-2F32-4D5B-9F84-A38F5014356D}" presName="Name13" presStyleLbl="parChTrans1D2" presStyleIdx="2" presStyleCnt="3"/>
      <dgm:spPr/>
    </dgm:pt>
    <dgm:pt modelId="{A945E666-269A-44A3-ABD7-4B20004ADA01}" type="pres">
      <dgm:prSet presAssocID="{5F6B4480-16E1-41A8-AFAB-922C65722755}" presName="childText" presStyleLbl="bgAcc1" presStyleIdx="2" presStyleCnt="3" custScaleX="746589" custScaleY="338438">
        <dgm:presLayoutVars>
          <dgm:bulletEnabled val="1"/>
        </dgm:presLayoutVars>
      </dgm:prSet>
      <dgm:spPr/>
      <dgm:t>
        <a:bodyPr/>
        <a:lstStyle/>
        <a:p>
          <a:endParaRPr lang="es-EC"/>
        </a:p>
      </dgm:t>
    </dgm:pt>
  </dgm:ptLst>
  <dgm:cxnLst>
    <dgm:cxn modelId="{4BAF2D4C-769B-4B93-A2CC-3A09B6E03B4B}" type="presOf" srcId="{3C11ED56-4E5C-456A-9ADB-6F8E4DAC6B2D}" destId="{2BC3D379-4468-44FF-8CA1-C2EBA87CCF85}" srcOrd="0" destOrd="0" presId="urn:microsoft.com/office/officeart/2005/8/layout/hierarchy3"/>
    <dgm:cxn modelId="{481841BA-C832-4298-A74F-720F041ED7F1}" type="presOf" srcId="{5F6B4480-16E1-41A8-AFAB-922C65722755}" destId="{A945E666-269A-44A3-ABD7-4B20004ADA01}" srcOrd="0" destOrd="0" presId="urn:microsoft.com/office/officeart/2005/8/layout/hierarchy3"/>
    <dgm:cxn modelId="{04EC7A49-5EA9-4872-9B26-B15D114CF5E2}" srcId="{CB9964DC-5E01-4879-9733-CDEE2AB1D1F7}" destId="{3C11ED56-4E5C-456A-9ADB-6F8E4DAC6B2D}" srcOrd="0" destOrd="0" parTransId="{7402A1C6-DF08-446C-9FC5-40719D4B6CD8}" sibTransId="{0F8A5CE4-FA36-4821-9828-81F5AC115CBA}"/>
    <dgm:cxn modelId="{E5DF4D7B-2998-4040-B309-23173E1132D4}" srcId="{7061F2FC-F2AB-4DE3-98B0-886576B4E2C6}" destId="{CB9964DC-5E01-4879-9733-CDEE2AB1D1F7}" srcOrd="0" destOrd="0" parTransId="{5760939A-00E0-4E0F-82AC-14F95E0A4A90}" sibTransId="{2BAB4B72-4C27-47D9-A895-24F30C6A71EC}"/>
    <dgm:cxn modelId="{D7AEF0BE-007E-44F8-881A-FEAA7B14D033}" type="presOf" srcId="{F6837880-FFAE-4BB4-A77C-961A35F4CF26}" destId="{FC8634B4-7CFC-4989-BF57-64FE8B371961}" srcOrd="0" destOrd="0" presId="urn:microsoft.com/office/officeart/2005/8/layout/hierarchy3"/>
    <dgm:cxn modelId="{22978AB5-764E-47ED-AC88-A375FBD42189}" type="presOf" srcId="{B340771D-2F32-4D5B-9F84-A38F5014356D}" destId="{D0586C0D-54D8-4948-8D4C-DEFFFFF6E3C6}" srcOrd="0" destOrd="0" presId="urn:microsoft.com/office/officeart/2005/8/layout/hierarchy3"/>
    <dgm:cxn modelId="{1E460378-B199-4C10-918E-7C9A7DA4662A}" type="presOf" srcId="{7402A1C6-DF08-446C-9FC5-40719D4B6CD8}" destId="{D879D7E3-3033-40DF-BE63-40F5CE1A7373}" srcOrd="0" destOrd="0" presId="urn:microsoft.com/office/officeart/2005/8/layout/hierarchy3"/>
    <dgm:cxn modelId="{F402B944-F679-4DC9-A619-B3F4F3D3BDE6}" srcId="{CB9964DC-5E01-4879-9733-CDEE2AB1D1F7}" destId="{5F6B4480-16E1-41A8-AFAB-922C65722755}" srcOrd="2" destOrd="0" parTransId="{B340771D-2F32-4D5B-9F84-A38F5014356D}" sibTransId="{2F31C82F-4C58-4E30-BE28-BF53C6BA2E76}"/>
    <dgm:cxn modelId="{53B6013B-4D95-4743-9545-EA4321B4251C}" srcId="{CB9964DC-5E01-4879-9733-CDEE2AB1D1F7}" destId="{F6837880-FFAE-4BB4-A77C-961A35F4CF26}" srcOrd="1" destOrd="0" parTransId="{C2FC1832-442F-401A-90CA-829094DA0B8D}" sibTransId="{D6DB9E7A-58AA-42D0-9810-396FD5183427}"/>
    <dgm:cxn modelId="{3AA4D001-D8F9-4942-8050-9116E565C751}" type="presOf" srcId="{CB9964DC-5E01-4879-9733-CDEE2AB1D1F7}" destId="{ECB1CA3E-26B8-4A39-AEF8-6F06E506D3C7}" srcOrd="0" destOrd="0" presId="urn:microsoft.com/office/officeart/2005/8/layout/hierarchy3"/>
    <dgm:cxn modelId="{65504795-101A-4127-9180-415B05786C90}" type="presOf" srcId="{CB9964DC-5E01-4879-9733-CDEE2AB1D1F7}" destId="{C7DDC059-89DD-4F99-A10D-9C975D60C8D8}" srcOrd="1" destOrd="0" presId="urn:microsoft.com/office/officeart/2005/8/layout/hierarchy3"/>
    <dgm:cxn modelId="{54C66F89-8AA8-4FD5-9F55-3F804B3D4D31}" type="presOf" srcId="{C2FC1832-442F-401A-90CA-829094DA0B8D}" destId="{2F963DB4-CFC1-4FAF-9F23-1B0A1F4F7F50}" srcOrd="0" destOrd="0" presId="urn:microsoft.com/office/officeart/2005/8/layout/hierarchy3"/>
    <dgm:cxn modelId="{0DC5D703-F249-41CC-A07A-62E0257AAA14}" type="presOf" srcId="{7061F2FC-F2AB-4DE3-98B0-886576B4E2C6}" destId="{D433476B-D68D-4328-ADAC-B2895D3D50CF}" srcOrd="0" destOrd="0" presId="urn:microsoft.com/office/officeart/2005/8/layout/hierarchy3"/>
    <dgm:cxn modelId="{11075676-2D41-4EBF-9030-6307FA01AC90}" type="presParOf" srcId="{D433476B-D68D-4328-ADAC-B2895D3D50CF}" destId="{1E58A3BC-F1F7-40EE-89AA-32E802ED4BF7}" srcOrd="0" destOrd="0" presId="urn:microsoft.com/office/officeart/2005/8/layout/hierarchy3"/>
    <dgm:cxn modelId="{695497CB-41B3-4599-BE28-1F093026870C}" type="presParOf" srcId="{1E58A3BC-F1F7-40EE-89AA-32E802ED4BF7}" destId="{D21DF85A-45CA-4CE0-B0ED-CF4615475EE0}" srcOrd="0" destOrd="0" presId="urn:microsoft.com/office/officeart/2005/8/layout/hierarchy3"/>
    <dgm:cxn modelId="{4052A8FD-2BA9-4BD9-9CF0-0CC8AF204E32}" type="presParOf" srcId="{D21DF85A-45CA-4CE0-B0ED-CF4615475EE0}" destId="{ECB1CA3E-26B8-4A39-AEF8-6F06E506D3C7}" srcOrd="0" destOrd="0" presId="urn:microsoft.com/office/officeart/2005/8/layout/hierarchy3"/>
    <dgm:cxn modelId="{3E647023-4168-43C1-BA4D-26D42FBC7E1D}" type="presParOf" srcId="{D21DF85A-45CA-4CE0-B0ED-CF4615475EE0}" destId="{C7DDC059-89DD-4F99-A10D-9C975D60C8D8}" srcOrd="1" destOrd="0" presId="urn:microsoft.com/office/officeart/2005/8/layout/hierarchy3"/>
    <dgm:cxn modelId="{522DCA02-0F8F-4702-BF11-C49EDD2BA88F}" type="presParOf" srcId="{1E58A3BC-F1F7-40EE-89AA-32E802ED4BF7}" destId="{F784BE88-3DB9-4E87-AFCA-2ED0BF00DEA1}" srcOrd="1" destOrd="0" presId="urn:microsoft.com/office/officeart/2005/8/layout/hierarchy3"/>
    <dgm:cxn modelId="{F4197A9A-5461-49CD-A96F-B0AA45D97ABF}" type="presParOf" srcId="{F784BE88-3DB9-4E87-AFCA-2ED0BF00DEA1}" destId="{D879D7E3-3033-40DF-BE63-40F5CE1A7373}" srcOrd="0" destOrd="0" presId="urn:microsoft.com/office/officeart/2005/8/layout/hierarchy3"/>
    <dgm:cxn modelId="{7FCC8AC2-AFAF-4A93-B049-6B2305FE6B51}" type="presParOf" srcId="{F784BE88-3DB9-4E87-AFCA-2ED0BF00DEA1}" destId="{2BC3D379-4468-44FF-8CA1-C2EBA87CCF85}" srcOrd="1" destOrd="0" presId="urn:microsoft.com/office/officeart/2005/8/layout/hierarchy3"/>
    <dgm:cxn modelId="{1E28D080-9BC1-4489-9C1A-C1CD675D379E}" type="presParOf" srcId="{F784BE88-3DB9-4E87-AFCA-2ED0BF00DEA1}" destId="{2F963DB4-CFC1-4FAF-9F23-1B0A1F4F7F50}" srcOrd="2" destOrd="0" presId="urn:microsoft.com/office/officeart/2005/8/layout/hierarchy3"/>
    <dgm:cxn modelId="{9D3D9947-78AE-44F0-896E-72E48BF2AE0C}" type="presParOf" srcId="{F784BE88-3DB9-4E87-AFCA-2ED0BF00DEA1}" destId="{FC8634B4-7CFC-4989-BF57-64FE8B371961}" srcOrd="3" destOrd="0" presId="urn:microsoft.com/office/officeart/2005/8/layout/hierarchy3"/>
    <dgm:cxn modelId="{7516F772-CEC2-4E10-8ADE-831CC6131983}" type="presParOf" srcId="{F784BE88-3DB9-4E87-AFCA-2ED0BF00DEA1}" destId="{D0586C0D-54D8-4948-8D4C-DEFFFFF6E3C6}" srcOrd="4" destOrd="0" presId="urn:microsoft.com/office/officeart/2005/8/layout/hierarchy3"/>
    <dgm:cxn modelId="{1BEA64D8-A97D-4ABB-85B5-776FAADD1DA6}" type="presParOf" srcId="{F784BE88-3DB9-4E87-AFCA-2ED0BF00DEA1}" destId="{A945E666-269A-44A3-ABD7-4B20004ADA0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Objetivos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3C7BC678-9963-47CC-A51A-8DD7D1B2BA40}">
      <dgm:prSet phldrT="[Texto]" custT="1"/>
      <dgm:spPr/>
      <dgm:t>
        <a:bodyPr/>
        <a:lstStyle/>
        <a:p>
          <a:pPr algn="l"/>
          <a:r>
            <a:rPr lang="es-EC" sz="2400" smtClean="0"/>
            <a:t>Diseñar e implementar mediante software ISIS una placa PCB que integre las conexiones del Arduino con los Actuadores.</a:t>
          </a:r>
          <a:endParaRPr lang="es-ES" sz="2400"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7A5B5EFC-9E1F-4E66-9188-588DE6CDC5B9}">
      <dgm:prSet phldrT="[Texto]" custT="1"/>
      <dgm:spPr/>
      <dgm:t>
        <a:bodyPr/>
        <a:lstStyle/>
        <a:p>
          <a:pPr algn="l"/>
          <a:r>
            <a:rPr lang="es-EC" sz="2400" dirty="0" smtClean="0"/>
            <a:t>Integrar una interfaz </a:t>
          </a:r>
          <a:r>
            <a:rPr lang="es-EC" sz="2400" dirty="0" err="1" smtClean="0"/>
            <a:t>HMI</a:t>
          </a:r>
          <a:r>
            <a:rPr lang="es-EC" sz="2400" dirty="0" smtClean="0"/>
            <a:t> en Android mediante comunicación Bluetooth.</a:t>
          </a:r>
          <a:endParaRPr lang="es-ES" sz="2400" dirty="0"/>
        </a:p>
      </dgm:t>
    </dgm:pt>
    <dgm:pt modelId="{21AE5648-7054-4A60-A1AF-8965600E3CC9}" type="parTrans" cxnId="{CE5ECA08-35D1-4852-B14A-93D2A08A912C}">
      <dgm:prSet/>
      <dgm:spPr/>
      <dgm:t>
        <a:bodyPr/>
        <a:lstStyle/>
        <a:p>
          <a:endParaRPr lang="es-EC"/>
        </a:p>
      </dgm:t>
    </dgm:pt>
    <dgm:pt modelId="{F286069F-5080-472F-AE36-F9040584393F}" type="sibTrans" cxnId="{CE5ECA08-35D1-4852-B14A-93D2A08A912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2F4C8067-67BB-44C9-93F6-385513DB36F0}" type="pres">
      <dgm:prSet presAssocID="{1403C3AE-380A-4F82-92DF-BFAA93FA6802}" presName="Name13" presStyleLbl="parChTrans1D2" presStyleIdx="0" presStyleCnt="2"/>
      <dgm:spPr/>
      <dgm:t>
        <a:bodyPr/>
        <a:lstStyle/>
        <a:p>
          <a:endParaRPr lang="es-ES"/>
        </a:p>
      </dgm:t>
    </dgm:pt>
    <dgm:pt modelId="{61126DF8-EFA6-4B2B-B705-BD5C19885CDF}" type="pres">
      <dgm:prSet presAssocID="{3C7BC678-9963-47CC-A51A-8DD7D1B2BA40}" presName="childText" presStyleLbl="bgAcc1" presStyleIdx="0" presStyleCnt="2" custScaleX="739626" custScaleY="191361">
        <dgm:presLayoutVars>
          <dgm:bulletEnabled val="1"/>
        </dgm:presLayoutVars>
      </dgm:prSet>
      <dgm:spPr/>
      <dgm:t>
        <a:bodyPr/>
        <a:lstStyle/>
        <a:p>
          <a:endParaRPr lang="es-ES"/>
        </a:p>
      </dgm:t>
    </dgm:pt>
    <dgm:pt modelId="{9B645809-70A7-4F8F-9D99-060B2F15645F}" type="pres">
      <dgm:prSet presAssocID="{21AE5648-7054-4A60-A1AF-8965600E3CC9}" presName="Name13" presStyleLbl="parChTrans1D2" presStyleIdx="1" presStyleCnt="2"/>
      <dgm:spPr/>
      <dgm:t>
        <a:bodyPr/>
        <a:lstStyle/>
        <a:p>
          <a:endParaRPr lang="es-EC"/>
        </a:p>
      </dgm:t>
    </dgm:pt>
    <dgm:pt modelId="{A6251868-1297-4201-A399-E6C07BD7DE3E}" type="pres">
      <dgm:prSet presAssocID="{7A5B5EFC-9E1F-4E66-9188-588DE6CDC5B9}" presName="childText" presStyleLbl="bgAcc1" presStyleIdx="1" presStyleCnt="2" custScaleX="748150" custScaleY="134024">
        <dgm:presLayoutVars>
          <dgm:bulletEnabled val="1"/>
        </dgm:presLayoutVars>
      </dgm:prSet>
      <dgm:spPr/>
      <dgm:t>
        <a:bodyPr/>
        <a:lstStyle/>
        <a:p>
          <a:endParaRPr lang="es-EC"/>
        </a:p>
      </dgm:t>
    </dgm:pt>
  </dgm:ptLst>
  <dgm:cxnLst>
    <dgm:cxn modelId="{5B332326-602F-46CC-AFF9-177FB7C86C36}" type="presOf" srcId="{CB9964DC-5E01-4879-9733-CDEE2AB1D1F7}" destId="{C7DDC059-89DD-4F99-A10D-9C975D60C8D8}" srcOrd="1" destOrd="0" presId="urn:microsoft.com/office/officeart/2005/8/layout/hierarchy3"/>
    <dgm:cxn modelId="{CE5ECA08-35D1-4852-B14A-93D2A08A912C}" srcId="{CB9964DC-5E01-4879-9733-CDEE2AB1D1F7}" destId="{7A5B5EFC-9E1F-4E66-9188-588DE6CDC5B9}" srcOrd="1" destOrd="0" parTransId="{21AE5648-7054-4A60-A1AF-8965600E3CC9}" sibTransId="{F286069F-5080-472F-AE36-F9040584393F}"/>
    <dgm:cxn modelId="{356D1CB7-3830-42CA-8211-AE0E6122C353}" type="presOf" srcId="{21AE5648-7054-4A60-A1AF-8965600E3CC9}" destId="{9B645809-70A7-4F8F-9D99-060B2F15645F}" srcOrd="0" destOrd="0" presId="urn:microsoft.com/office/officeart/2005/8/layout/hierarchy3"/>
    <dgm:cxn modelId="{CCA3BDAA-7348-40FD-9569-A81895143D6A}" type="presOf" srcId="{1403C3AE-380A-4F82-92DF-BFAA93FA6802}" destId="{2F4C8067-67BB-44C9-93F6-385513DB36F0}" srcOrd="0" destOrd="0" presId="urn:microsoft.com/office/officeart/2005/8/layout/hierarchy3"/>
    <dgm:cxn modelId="{72334D13-4CA4-4479-9B5A-31A1D70E92B3}" type="presOf" srcId="{CB9964DC-5E01-4879-9733-CDEE2AB1D1F7}" destId="{ECB1CA3E-26B8-4A39-AEF8-6F06E506D3C7}" srcOrd="0" destOrd="0" presId="urn:microsoft.com/office/officeart/2005/8/layout/hierarchy3"/>
    <dgm:cxn modelId="{BA60AF09-E420-452D-8C1A-802394120EEE}" type="presOf" srcId="{7A5B5EFC-9E1F-4E66-9188-588DE6CDC5B9}" destId="{A6251868-1297-4201-A399-E6C07BD7DE3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F76DB33-57E8-43FE-B49D-F38A7AAAB53C}" type="presOf" srcId="{3C7BC678-9963-47CC-A51A-8DD7D1B2BA40}" destId="{61126DF8-EFA6-4B2B-B705-BD5C19885CDF}" srcOrd="0" destOrd="0" presId="urn:microsoft.com/office/officeart/2005/8/layout/hierarchy3"/>
    <dgm:cxn modelId="{FC4F901D-171B-4904-A0E8-0820DB106E19}" srcId="{CB9964DC-5E01-4879-9733-CDEE2AB1D1F7}" destId="{3C7BC678-9963-47CC-A51A-8DD7D1B2BA40}" srcOrd="0" destOrd="0" parTransId="{1403C3AE-380A-4F82-92DF-BFAA93FA6802}" sibTransId="{4A6999B9-0B6E-4805-AED9-DB61718CDFBD}"/>
    <dgm:cxn modelId="{26A05AA5-3217-449F-A28B-B0E7F1610821}" type="presOf" srcId="{7061F2FC-F2AB-4DE3-98B0-886576B4E2C6}" destId="{D433476B-D68D-4328-ADAC-B2895D3D50CF}" srcOrd="0" destOrd="0" presId="urn:microsoft.com/office/officeart/2005/8/layout/hierarchy3"/>
    <dgm:cxn modelId="{43D56B79-780B-468A-97B4-7BC921D0DC55}" type="presParOf" srcId="{D433476B-D68D-4328-ADAC-B2895D3D50CF}" destId="{1E58A3BC-F1F7-40EE-89AA-32E802ED4BF7}" srcOrd="0" destOrd="0" presId="urn:microsoft.com/office/officeart/2005/8/layout/hierarchy3"/>
    <dgm:cxn modelId="{BA16B519-296D-446F-A01D-F40DDF12717D}" type="presParOf" srcId="{1E58A3BC-F1F7-40EE-89AA-32E802ED4BF7}" destId="{D21DF85A-45CA-4CE0-B0ED-CF4615475EE0}" srcOrd="0" destOrd="0" presId="urn:microsoft.com/office/officeart/2005/8/layout/hierarchy3"/>
    <dgm:cxn modelId="{4C146DAF-72AB-4DAB-B98E-B6501945F2C2}" type="presParOf" srcId="{D21DF85A-45CA-4CE0-B0ED-CF4615475EE0}" destId="{ECB1CA3E-26B8-4A39-AEF8-6F06E506D3C7}" srcOrd="0" destOrd="0" presId="urn:microsoft.com/office/officeart/2005/8/layout/hierarchy3"/>
    <dgm:cxn modelId="{98A2FF42-A3B8-4113-AC84-B5667A38EFFC}" type="presParOf" srcId="{D21DF85A-45CA-4CE0-B0ED-CF4615475EE0}" destId="{C7DDC059-89DD-4F99-A10D-9C975D60C8D8}" srcOrd="1" destOrd="0" presId="urn:microsoft.com/office/officeart/2005/8/layout/hierarchy3"/>
    <dgm:cxn modelId="{FF14E6E0-7202-4F37-94F5-394684827908}" type="presParOf" srcId="{1E58A3BC-F1F7-40EE-89AA-32E802ED4BF7}" destId="{F784BE88-3DB9-4E87-AFCA-2ED0BF00DEA1}" srcOrd="1" destOrd="0" presId="urn:microsoft.com/office/officeart/2005/8/layout/hierarchy3"/>
    <dgm:cxn modelId="{D0592E7B-8BBC-4F6D-9184-56A599AACCB5}" type="presParOf" srcId="{F784BE88-3DB9-4E87-AFCA-2ED0BF00DEA1}" destId="{2F4C8067-67BB-44C9-93F6-385513DB36F0}" srcOrd="0" destOrd="0" presId="urn:microsoft.com/office/officeart/2005/8/layout/hierarchy3"/>
    <dgm:cxn modelId="{368565CF-C53D-4971-BA00-5900A69AB7FC}" type="presParOf" srcId="{F784BE88-3DB9-4E87-AFCA-2ED0BF00DEA1}" destId="{61126DF8-EFA6-4B2B-B705-BD5C19885CDF}" srcOrd="1" destOrd="0" presId="urn:microsoft.com/office/officeart/2005/8/layout/hierarchy3"/>
    <dgm:cxn modelId="{617CF8BE-C635-42E5-82A4-67D13ED31436}" type="presParOf" srcId="{F784BE88-3DB9-4E87-AFCA-2ED0BF00DEA1}" destId="{9B645809-70A7-4F8F-9D99-060B2F15645F}" srcOrd="2" destOrd="0" presId="urn:microsoft.com/office/officeart/2005/8/layout/hierarchy3"/>
    <dgm:cxn modelId="{E552CA33-913E-48D7-A267-9853DDE5E000}" type="presParOf" srcId="{F784BE88-3DB9-4E87-AFCA-2ED0BF00DEA1}" destId="{A6251868-1297-4201-A399-E6C07BD7DE3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_tradnl" dirty="0" smtClean="0"/>
            <a:t>RECOMENDACIONES</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3C11ED56-4E5C-456A-9ADB-6F8E4DAC6B2D}">
      <dgm:prSet phldrT="[Texto]" custT="1"/>
      <dgm:spPr/>
      <dgm:t>
        <a:bodyPr/>
        <a:lstStyle/>
        <a:p>
          <a:pPr algn="l"/>
          <a:r>
            <a:rPr lang="es-ES_tradnl" sz="2400" dirty="0" smtClean="0"/>
            <a:t>Se recomienda implementar en máquinas similares este tipo de panel de control </a:t>
          </a:r>
          <a:r>
            <a:rPr lang="es-ES_tradnl" sz="2400" dirty="0" err="1" smtClean="0"/>
            <a:t>HMI</a:t>
          </a:r>
          <a:r>
            <a:rPr lang="es-ES_tradnl" sz="2400" dirty="0" smtClean="0"/>
            <a:t> usando </a:t>
          </a:r>
          <a:r>
            <a:rPr lang="es-ES_tradnl" sz="2400" dirty="0" err="1" smtClean="0"/>
            <a:t>android</a:t>
          </a:r>
          <a:r>
            <a:rPr lang="es-ES_tradnl" sz="2400" dirty="0" smtClean="0"/>
            <a:t>, ya que los resultados que se obtienen con la interfaz en </a:t>
          </a:r>
          <a:r>
            <a:rPr lang="es-ES_tradnl" sz="2400" dirty="0" err="1" smtClean="0"/>
            <a:t>android</a:t>
          </a:r>
          <a:r>
            <a:rPr lang="es-ES_tradnl" sz="2400" dirty="0" smtClean="0"/>
            <a:t> son muy llamativos para el cliente</a:t>
          </a:r>
          <a:endParaRPr lang="es-ES" sz="2400" dirty="0"/>
        </a:p>
      </dgm:t>
    </dgm:pt>
    <dgm:pt modelId="{7402A1C6-DF08-446C-9FC5-40719D4B6CD8}" type="parTrans" cxnId="{04EC7A49-5EA9-4872-9B26-B15D114CF5E2}">
      <dgm:prSet/>
      <dgm:spPr/>
      <dgm:t>
        <a:bodyPr/>
        <a:lstStyle/>
        <a:p>
          <a:endParaRPr lang="es-EC"/>
        </a:p>
      </dgm:t>
    </dgm:pt>
    <dgm:pt modelId="{0F8A5CE4-FA36-4821-9828-81F5AC115CBA}" type="sibTrans" cxnId="{04EC7A49-5EA9-4872-9B26-B15D114CF5E2}">
      <dgm:prSet/>
      <dgm:spPr/>
      <dgm:t>
        <a:bodyPr/>
        <a:lstStyle/>
        <a:p>
          <a:endParaRPr lang="es-EC"/>
        </a:p>
      </dgm:t>
    </dgm:pt>
    <dgm:pt modelId="{F6837880-FFAE-4BB4-A77C-961A35F4CF26}">
      <dgm:prSet custT="1"/>
      <dgm:spPr/>
      <dgm:t>
        <a:bodyPr/>
        <a:lstStyle/>
        <a:p>
          <a:pPr algn="l"/>
          <a:r>
            <a:rPr lang="es-ES_tradnl" sz="2400" dirty="0" smtClean="0"/>
            <a:t>Se debería impulsar el conocimiento en este tipo de tecnologías en el país ya que en la actualidad no existen muchos equipos automatizados de esta forma </a:t>
          </a:r>
          <a:endParaRPr lang="es-ES" sz="2400" b="0" dirty="0"/>
        </a:p>
      </dgm:t>
    </dgm:pt>
    <dgm:pt modelId="{D6DB9E7A-58AA-42D0-9810-396FD5183427}" type="sibTrans" cxnId="{53B6013B-4D95-4743-9545-EA4321B4251C}">
      <dgm:prSet/>
      <dgm:spPr/>
      <dgm:t>
        <a:bodyPr/>
        <a:lstStyle/>
        <a:p>
          <a:endParaRPr lang="es-EC"/>
        </a:p>
      </dgm:t>
    </dgm:pt>
    <dgm:pt modelId="{C2FC1832-442F-401A-90CA-829094DA0B8D}" type="parTrans" cxnId="{53B6013B-4D95-4743-9545-EA4321B4251C}">
      <dgm:prSet/>
      <dgm:spPr/>
      <dgm:t>
        <a:bodyPr/>
        <a:lstStyle/>
        <a:p>
          <a:endParaRPr lang="es-EC"/>
        </a:p>
      </dgm:t>
    </dgm:pt>
    <dgm:pt modelId="{5F6B4480-16E1-41A8-AFAB-922C65722755}">
      <dgm:prSet custT="1"/>
      <dgm:spPr/>
      <dgm:t>
        <a:bodyPr/>
        <a:lstStyle/>
        <a:p>
          <a:pPr algn="l"/>
          <a:r>
            <a:rPr lang="es-ES_tradnl" sz="2400" dirty="0" smtClean="0"/>
            <a:t>Es necesario que en país existan universidades que permitan generar profesionales capacitados en el ámbito de la industria gráfica, ya que todo el proceso que abarca el mundo de la impresión es muy complejo y por sus exigencias cada día se desarrolla nueva tecnología</a:t>
          </a:r>
          <a:endParaRPr lang="es-ES" sz="2400" b="0" dirty="0"/>
        </a:p>
      </dgm:t>
    </dgm:pt>
    <dgm:pt modelId="{B340771D-2F32-4D5B-9F84-A38F5014356D}" type="parTrans" cxnId="{F402B944-F679-4DC9-A619-B3F4F3D3BDE6}">
      <dgm:prSet/>
      <dgm:spPr/>
      <dgm:t>
        <a:bodyPr/>
        <a:lstStyle/>
        <a:p>
          <a:endParaRPr lang="es-EC"/>
        </a:p>
      </dgm:t>
    </dgm:pt>
    <dgm:pt modelId="{2F31C82F-4C58-4E30-BE28-BF53C6BA2E76}" type="sibTrans" cxnId="{F402B944-F679-4DC9-A619-B3F4F3D3BDE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D879D7E3-3033-40DF-BE63-40F5CE1A7373}" type="pres">
      <dgm:prSet presAssocID="{7402A1C6-DF08-446C-9FC5-40719D4B6CD8}" presName="Name13" presStyleLbl="parChTrans1D2" presStyleIdx="0" presStyleCnt="3"/>
      <dgm:spPr/>
      <dgm:t>
        <a:bodyPr/>
        <a:lstStyle/>
        <a:p>
          <a:endParaRPr lang="es-EC"/>
        </a:p>
      </dgm:t>
    </dgm:pt>
    <dgm:pt modelId="{2BC3D379-4468-44FF-8CA1-C2EBA87CCF85}" type="pres">
      <dgm:prSet presAssocID="{3C11ED56-4E5C-456A-9ADB-6F8E4DAC6B2D}" presName="childText" presStyleLbl="bgAcc1" presStyleIdx="0" presStyleCnt="3" custScaleX="739626" custScaleY="209380">
        <dgm:presLayoutVars>
          <dgm:bulletEnabled val="1"/>
        </dgm:presLayoutVars>
      </dgm:prSet>
      <dgm:spPr/>
      <dgm:t>
        <a:bodyPr/>
        <a:lstStyle/>
        <a:p>
          <a:endParaRPr lang="es-EC"/>
        </a:p>
      </dgm:t>
    </dgm:pt>
    <dgm:pt modelId="{2F963DB4-CFC1-4FAF-9F23-1B0A1F4F7F50}" type="pres">
      <dgm:prSet presAssocID="{C2FC1832-442F-401A-90CA-829094DA0B8D}" presName="Name13" presStyleLbl="parChTrans1D2" presStyleIdx="1" presStyleCnt="3"/>
      <dgm:spPr/>
      <dgm:t>
        <a:bodyPr/>
        <a:lstStyle/>
        <a:p>
          <a:endParaRPr lang="es-EC"/>
        </a:p>
      </dgm:t>
    </dgm:pt>
    <dgm:pt modelId="{FC8634B4-7CFC-4989-BF57-64FE8B371961}" type="pres">
      <dgm:prSet presAssocID="{F6837880-FFAE-4BB4-A77C-961A35F4CF26}" presName="childText" presStyleLbl="bgAcc1" presStyleIdx="1" presStyleCnt="3" custScaleX="739626" custScaleY="185229">
        <dgm:presLayoutVars>
          <dgm:bulletEnabled val="1"/>
        </dgm:presLayoutVars>
      </dgm:prSet>
      <dgm:spPr/>
      <dgm:t>
        <a:bodyPr/>
        <a:lstStyle/>
        <a:p>
          <a:endParaRPr lang="es-EC"/>
        </a:p>
      </dgm:t>
    </dgm:pt>
    <dgm:pt modelId="{D0586C0D-54D8-4948-8D4C-DEFFFFF6E3C6}" type="pres">
      <dgm:prSet presAssocID="{B340771D-2F32-4D5B-9F84-A38F5014356D}" presName="Name13" presStyleLbl="parChTrans1D2" presStyleIdx="2" presStyleCnt="3"/>
      <dgm:spPr/>
    </dgm:pt>
    <dgm:pt modelId="{A945E666-269A-44A3-ABD7-4B20004ADA01}" type="pres">
      <dgm:prSet presAssocID="{5F6B4480-16E1-41A8-AFAB-922C65722755}" presName="childText" presStyleLbl="bgAcc1" presStyleIdx="2" presStyleCnt="3" custScaleX="746589" custScaleY="286776">
        <dgm:presLayoutVars>
          <dgm:bulletEnabled val="1"/>
        </dgm:presLayoutVars>
      </dgm:prSet>
      <dgm:spPr/>
      <dgm:t>
        <a:bodyPr/>
        <a:lstStyle/>
        <a:p>
          <a:endParaRPr lang="es-EC"/>
        </a:p>
      </dgm:t>
    </dgm:pt>
  </dgm:ptLst>
  <dgm:cxnLst>
    <dgm:cxn modelId="{974E62F1-56CE-42BB-9827-F9BB3BCE22D6}" type="presOf" srcId="{F6837880-FFAE-4BB4-A77C-961A35F4CF26}" destId="{FC8634B4-7CFC-4989-BF57-64FE8B371961}" srcOrd="0" destOrd="0" presId="urn:microsoft.com/office/officeart/2005/8/layout/hierarchy3"/>
    <dgm:cxn modelId="{04EC7A49-5EA9-4872-9B26-B15D114CF5E2}" srcId="{CB9964DC-5E01-4879-9733-CDEE2AB1D1F7}" destId="{3C11ED56-4E5C-456A-9ADB-6F8E4DAC6B2D}" srcOrd="0" destOrd="0" parTransId="{7402A1C6-DF08-446C-9FC5-40719D4B6CD8}" sibTransId="{0F8A5CE4-FA36-4821-9828-81F5AC115CBA}"/>
    <dgm:cxn modelId="{19A95DC4-A03F-4B33-9F3D-A77988704B94}" type="presOf" srcId="{CB9964DC-5E01-4879-9733-CDEE2AB1D1F7}" destId="{ECB1CA3E-26B8-4A39-AEF8-6F06E506D3C7}" srcOrd="0" destOrd="0" presId="urn:microsoft.com/office/officeart/2005/8/layout/hierarchy3"/>
    <dgm:cxn modelId="{CF0CEA6F-4ADD-486B-AF52-3480738F0422}" type="presOf" srcId="{5F6B4480-16E1-41A8-AFAB-922C65722755}" destId="{A945E666-269A-44A3-ABD7-4B20004ADA01}" srcOrd="0" destOrd="0" presId="urn:microsoft.com/office/officeart/2005/8/layout/hierarchy3"/>
    <dgm:cxn modelId="{2BCB6D97-BFD1-4A6F-B692-2834B3F48D78}" type="presOf" srcId="{B340771D-2F32-4D5B-9F84-A38F5014356D}" destId="{D0586C0D-54D8-4948-8D4C-DEFFFFF6E3C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84C54C9-1F74-4B4F-AF4B-ADDE39369F0C}" type="presOf" srcId="{7402A1C6-DF08-446C-9FC5-40719D4B6CD8}" destId="{D879D7E3-3033-40DF-BE63-40F5CE1A7373}" srcOrd="0" destOrd="0" presId="urn:microsoft.com/office/officeart/2005/8/layout/hierarchy3"/>
    <dgm:cxn modelId="{B7405419-55A7-47DB-B369-31914726B7D4}" type="presOf" srcId="{CB9964DC-5E01-4879-9733-CDEE2AB1D1F7}" destId="{C7DDC059-89DD-4F99-A10D-9C975D60C8D8}" srcOrd="1" destOrd="0" presId="urn:microsoft.com/office/officeart/2005/8/layout/hierarchy3"/>
    <dgm:cxn modelId="{78813919-B504-4598-964E-E5F6C15F145E}" type="presOf" srcId="{C2FC1832-442F-401A-90CA-829094DA0B8D}" destId="{2F963DB4-CFC1-4FAF-9F23-1B0A1F4F7F50}" srcOrd="0" destOrd="0" presId="urn:microsoft.com/office/officeart/2005/8/layout/hierarchy3"/>
    <dgm:cxn modelId="{9271C394-AB24-486B-99A9-F9588FB494B5}" type="presOf" srcId="{3C11ED56-4E5C-456A-9ADB-6F8E4DAC6B2D}" destId="{2BC3D379-4468-44FF-8CA1-C2EBA87CCF85}" srcOrd="0" destOrd="0" presId="urn:microsoft.com/office/officeart/2005/8/layout/hierarchy3"/>
    <dgm:cxn modelId="{F402B944-F679-4DC9-A619-B3F4F3D3BDE6}" srcId="{CB9964DC-5E01-4879-9733-CDEE2AB1D1F7}" destId="{5F6B4480-16E1-41A8-AFAB-922C65722755}" srcOrd="2" destOrd="0" parTransId="{B340771D-2F32-4D5B-9F84-A38F5014356D}" sibTransId="{2F31C82F-4C58-4E30-BE28-BF53C6BA2E76}"/>
    <dgm:cxn modelId="{89F2164C-CECF-4A28-9F59-5D8F9AE25824}" type="presOf" srcId="{7061F2FC-F2AB-4DE3-98B0-886576B4E2C6}" destId="{D433476B-D68D-4328-ADAC-B2895D3D50CF}" srcOrd="0" destOrd="0" presId="urn:microsoft.com/office/officeart/2005/8/layout/hierarchy3"/>
    <dgm:cxn modelId="{53B6013B-4D95-4743-9545-EA4321B4251C}" srcId="{CB9964DC-5E01-4879-9733-CDEE2AB1D1F7}" destId="{F6837880-FFAE-4BB4-A77C-961A35F4CF26}" srcOrd="1" destOrd="0" parTransId="{C2FC1832-442F-401A-90CA-829094DA0B8D}" sibTransId="{D6DB9E7A-58AA-42D0-9810-396FD5183427}"/>
    <dgm:cxn modelId="{BA3274BF-063B-4EA8-B4CF-80C180819239}" type="presParOf" srcId="{D433476B-D68D-4328-ADAC-B2895D3D50CF}" destId="{1E58A3BC-F1F7-40EE-89AA-32E802ED4BF7}" srcOrd="0" destOrd="0" presId="urn:microsoft.com/office/officeart/2005/8/layout/hierarchy3"/>
    <dgm:cxn modelId="{581D5203-519D-4673-A9E6-DB7956FD375C}" type="presParOf" srcId="{1E58A3BC-F1F7-40EE-89AA-32E802ED4BF7}" destId="{D21DF85A-45CA-4CE0-B0ED-CF4615475EE0}" srcOrd="0" destOrd="0" presId="urn:microsoft.com/office/officeart/2005/8/layout/hierarchy3"/>
    <dgm:cxn modelId="{A1B40CBA-5B90-4683-9169-5BD77101BEBA}" type="presParOf" srcId="{D21DF85A-45CA-4CE0-B0ED-CF4615475EE0}" destId="{ECB1CA3E-26B8-4A39-AEF8-6F06E506D3C7}" srcOrd="0" destOrd="0" presId="urn:microsoft.com/office/officeart/2005/8/layout/hierarchy3"/>
    <dgm:cxn modelId="{AA4ECD1B-4F89-447C-A674-052132A405BC}" type="presParOf" srcId="{D21DF85A-45CA-4CE0-B0ED-CF4615475EE0}" destId="{C7DDC059-89DD-4F99-A10D-9C975D60C8D8}" srcOrd="1" destOrd="0" presId="urn:microsoft.com/office/officeart/2005/8/layout/hierarchy3"/>
    <dgm:cxn modelId="{88B0EDBE-C1CA-48CC-A6EB-826C0A916AE9}" type="presParOf" srcId="{1E58A3BC-F1F7-40EE-89AA-32E802ED4BF7}" destId="{F784BE88-3DB9-4E87-AFCA-2ED0BF00DEA1}" srcOrd="1" destOrd="0" presId="urn:microsoft.com/office/officeart/2005/8/layout/hierarchy3"/>
    <dgm:cxn modelId="{196A9E03-4CBE-4625-BF4B-8A707B4336AC}" type="presParOf" srcId="{F784BE88-3DB9-4E87-AFCA-2ED0BF00DEA1}" destId="{D879D7E3-3033-40DF-BE63-40F5CE1A7373}" srcOrd="0" destOrd="0" presId="urn:microsoft.com/office/officeart/2005/8/layout/hierarchy3"/>
    <dgm:cxn modelId="{4F1F57FF-BC4A-4099-A6A9-73758BA81D85}" type="presParOf" srcId="{F784BE88-3DB9-4E87-AFCA-2ED0BF00DEA1}" destId="{2BC3D379-4468-44FF-8CA1-C2EBA87CCF85}" srcOrd="1" destOrd="0" presId="urn:microsoft.com/office/officeart/2005/8/layout/hierarchy3"/>
    <dgm:cxn modelId="{CA87CBD6-4A22-47EE-BE32-36A90BCFF92A}" type="presParOf" srcId="{F784BE88-3DB9-4E87-AFCA-2ED0BF00DEA1}" destId="{2F963DB4-CFC1-4FAF-9F23-1B0A1F4F7F50}" srcOrd="2" destOrd="0" presId="urn:microsoft.com/office/officeart/2005/8/layout/hierarchy3"/>
    <dgm:cxn modelId="{ABA7F2B6-96CD-4AF9-9673-58BA0B911BF2}" type="presParOf" srcId="{F784BE88-3DB9-4E87-AFCA-2ED0BF00DEA1}" destId="{FC8634B4-7CFC-4989-BF57-64FE8B371961}" srcOrd="3" destOrd="0" presId="urn:microsoft.com/office/officeart/2005/8/layout/hierarchy3"/>
    <dgm:cxn modelId="{F172527A-6E55-44B3-BF7D-6462FFE86004}" type="presParOf" srcId="{F784BE88-3DB9-4E87-AFCA-2ED0BF00DEA1}" destId="{D0586C0D-54D8-4948-8D4C-DEFFFFF6E3C6}" srcOrd="4" destOrd="0" presId="urn:microsoft.com/office/officeart/2005/8/layout/hierarchy3"/>
    <dgm:cxn modelId="{E71C336E-52B6-4FB2-84EF-8B6DDEE82DE8}" type="presParOf" srcId="{F784BE88-3DB9-4E87-AFCA-2ED0BF00DEA1}" destId="{A945E666-269A-44A3-ABD7-4B20004ADA0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DAD408BB-ACE3-4B3F-BA44-2452BAE99FF2}"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1EB6F83-F7CF-4D5D-A237-91C2BC56DC9E}" type="presOf" srcId="{CB9964DC-5E01-4879-9733-CDEE2AB1D1F7}" destId="{C7DDC059-89DD-4F99-A10D-9C975D60C8D8}" srcOrd="1" destOrd="0" presId="urn:microsoft.com/office/officeart/2005/8/layout/hierarchy3"/>
    <dgm:cxn modelId="{725C4E3C-ABA1-45D8-8AE0-0F2DB7DE21C0}" type="presOf" srcId="{CB9964DC-5E01-4879-9733-CDEE2AB1D1F7}" destId="{ECB1CA3E-26B8-4A39-AEF8-6F06E506D3C7}" srcOrd="0" destOrd="0" presId="urn:microsoft.com/office/officeart/2005/8/layout/hierarchy3"/>
    <dgm:cxn modelId="{A2AA0DF0-2B18-441C-BAA7-BFCBC4872101}" type="presParOf" srcId="{D433476B-D68D-4328-ADAC-B2895D3D50CF}" destId="{1E58A3BC-F1F7-40EE-89AA-32E802ED4BF7}" srcOrd="0" destOrd="0" presId="urn:microsoft.com/office/officeart/2005/8/layout/hierarchy3"/>
    <dgm:cxn modelId="{10BE8278-3869-4D24-8F5C-97AA9137078E}" type="presParOf" srcId="{1E58A3BC-F1F7-40EE-89AA-32E802ED4BF7}" destId="{D21DF85A-45CA-4CE0-B0ED-CF4615475EE0}" srcOrd="0" destOrd="0" presId="urn:microsoft.com/office/officeart/2005/8/layout/hierarchy3"/>
    <dgm:cxn modelId="{F10BB8A6-831B-4303-A3C1-E6A3FB9E20D8}" type="presParOf" srcId="{D21DF85A-45CA-4CE0-B0ED-CF4615475EE0}" destId="{ECB1CA3E-26B8-4A39-AEF8-6F06E506D3C7}" srcOrd="0" destOrd="0" presId="urn:microsoft.com/office/officeart/2005/8/layout/hierarchy3"/>
    <dgm:cxn modelId="{41FEBDD7-46D3-432F-8D61-C94EF06EC81C}" type="presParOf" srcId="{D21DF85A-45CA-4CE0-B0ED-CF4615475EE0}" destId="{C7DDC059-89DD-4F99-A10D-9C975D60C8D8}" srcOrd="1" destOrd="0" presId="urn:microsoft.com/office/officeart/2005/8/layout/hierarchy3"/>
    <dgm:cxn modelId="{462A00F0-1157-434F-8FCC-B66B109B69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b="0" dirty="0" err="1" smtClean="0"/>
            <a:t>INTRODUCCIÓN</a:t>
          </a:r>
          <a:endParaRPr lang="es-ES" b="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1D40DE2-7059-4BD9-AFF9-08F0CCAE5305}" type="presOf" srcId="{CB9964DC-5E01-4879-9733-CDEE2AB1D1F7}" destId="{ECB1CA3E-26B8-4A39-AEF8-6F06E506D3C7}" srcOrd="0" destOrd="0" presId="urn:microsoft.com/office/officeart/2005/8/layout/hierarchy3"/>
    <dgm:cxn modelId="{B7A4C413-7B20-4843-8D58-B6234D4F2953}" type="presOf" srcId="{CB9964DC-5E01-4879-9733-CDEE2AB1D1F7}" destId="{C7DDC059-89DD-4F99-A10D-9C975D60C8D8}" srcOrd="1" destOrd="0" presId="urn:microsoft.com/office/officeart/2005/8/layout/hierarchy3"/>
    <dgm:cxn modelId="{AD324B15-FCE1-4C2F-B6F6-F6472940BF78}" type="presOf" srcId="{7061F2FC-F2AB-4DE3-98B0-886576B4E2C6}" destId="{D433476B-D68D-4328-ADAC-B2895D3D50CF}" srcOrd="0" destOrd="0" presId="urn:microsoft.com/office/officeart/2005/8/layout/hierarchy3"/>
    <dgm:cxn modelId="{588CA1F7-F842-46F1-B223-8FB804B41496}" type="presParOf" srcId="{D433476B-D68D-4328-ADAC-B2895D3D50CF}" destId="{1E58A3BC-F1F7-40EE-89AA-32E802ED4BF7}" srcOrd="0" destOrd="0" presId="urn:microsoft.com/office/officeart/2005/8/layout/hierarchy3"/>
    <dgm:cxn modelId="{A4C3B12B-0585-4D03-BF5A-343D7B592F92}" type="presParOf" srcId="{1E58A3BC-F1F7-40EE-89AA-32E802ED4BF7}" destId="{D21DF85A-45CA-4CE0-B0ED-CF4615475EE0}" srcOrd="0" destOrd="0" presId="urn:microsoft.com/office/officeart/2005/8/layout/hierarchy3"/>
    <dgm:cxn modelId="{8B8F8E19-AA0D-4D72-B2C9-D019471047D0}" type="presParOf" srcId="{D21DF85A-45CA-4CE0-B0ED-CF4615475EE0}" destId="{ECB1CA3E-26B8-4A39-AEF8-6F06E506D3C7}" srcOrd="0" destOrd="0" presId="urn:microsoft.com/office/officeart/2005/8/layout/hierarchy3"/>
    <dgm:cxn modelId="{76F70317-B274-4261-BAB6-B2B241F99FDF}" type="presParOf" srcId="{D21DF85A-45CA-4CE0-B0ED-CF4615475EE0}" destId="{C7DDC059-89DD-4F99-A10D-9C975D60C8D8}" srcOrd="1" destOrd="0" presId="urn:microsoft.com/office/officeart/2005/8/layout/hierarchy3"/>
    <dgm:cxn modelId="{70F7B6D2-44DB-460A-8A0F-F1D206913A2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INTRODUCCIÓN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400" dirty="0" smtClean="0"/>
            <a:t>En la actualidad la masiva cantidad de medios impresos que existen a nivel mundial nos distraen del proceso.</a:t>
          </a:r>
          <a:endParaRPr lang="es-ES" sz="24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3C7BC678-9963-47CC-A51A-8DD7D1B2BA40}">
      <dgm:prSet phldrT="[Texto]" custT="1"/>
      <dgm:spPr/>
      <dgm:t>
        <a:bodyPr/>
        <a:lstStyle/>
        <a:p>
          <a:pPr algn="l"/>
          <a:r>
            <a:rPr lang="es-ES_tradnl" sz="2400" dirty="0" smtClean="0"/>
            <a:t>Todo empezó hace cientos de años cuando se usaron piedras como sellos para realizar las primeras impresiones</a:t>
          </a:r>
          <a:endParaRPr lang="es-ES" sz="2400"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674A1906-052E-4134-8043-73465DF52DDE}">
      <dgm:prSet phldrT="[Texto]"/>
      <dgm:spPr/>
      <dgm:t>
        <a:bodyPr/>
        <a:lstStyle/>
        <a:p>
          <a:pPr algn="l"/>
          <a:r>
            <a:rPr lang="es-ES_tradnl" dirty="0" smtClean="0"/>
            <a:t>La necesidad de imprimir en grandes cantidades nace en Europa en donde se fabricaban libros religiosos como biblias, salterios y misales</a:t>
          </a:r>
          <a:endParaRPr lang="es-ES" dirty="0"/>
        </a:p>
      </dgm:t>
    </dgm:pt>
    <dgm:pt modelId="{82E0A719-0661-4A0D-BED7-4ADA466BCDB0}" type="parTrans" cxnId="{EF7888E1-8BF5-4D6B-BB81-3EDCD8F4E704}">
      <dgm:prSet/>
      <dgm:spPr/>
      <dgm:t>
        <a:bodyPr/>
        <a:lstStyle/>
        <a:p>
          <a:endParaRPr lang="es-EC"/>
        </a:p>
      </dgm:t>
    </dgm:pt>
    <dgm:pt modelId="{B6627266-252E-4BD4-AEA5-81616E2BFE54}" type="sibTrans" cxnId="{EF7888E1-8BF5-4D6B-BB81-3EDCD8F4E70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186012">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1" presStyleCnt="3"/>
      <dgm:spPr/>
      <dgm:t>
        <a:bodyPr/>
        <a:lstStyle/>
        <a:p>
          <a:endParaRPr lang="es-ES"/>
        </a:p>
      </dgm:t>
    </dgm:pt>
    <dgm:pt modelId="{61126DF8-EFA6-4B2B-B705-BD5C19885CDF}" type="pres">
      <dgm:prSet presAssocID="{3C7BC678-9963-47CC-A51A-8DD7D1B2BA40}" presName="childText" presStyleLbl="bgAcc1" presStyleIdx="1" presStyleCnt="3" custScaleX="739626" custScaleY="157874">
        <dgm:presLayoutVars>
          <dgm:bulletEnabled val="1"/>
        </dgm:presLayoutVars>
      </dgm:prSet>
      <dgm:spPr/>
      <dgm:t>
        <a:bodyPr/>
        <a:lstStyle/>
        <a:p>
          <a:endParaRPr lang="es-ES"/>
        </a:p>
      </dgm:t>
    </dgm:pt>
    <dgm:pt modelId="{C9939307-401C-431C-BF8F-E7F21F5E97CD}" type="pres">
      <dgm:prSet presAssocID="{82E0A719-0661-4A0D-BED7-4ADA466BCDB0}" presName="Name13" presStyleLbl="parChTrans1D2" presStyleIdx="2" presStyleCnt="3"/>
      <dgm:spPr/>
      <dgm:t>
        <a:bodyPr/>
        <a:lstStyle/>
        <a:p>
          <a:endParaRPr lang="es-EC"/>
        </a:p>
      </dgm:t>
    </dgm:pt>
    <dgm:pt modelId="{5C2F294B-A50E-4832-B5E4-CE4310E50735}" type="pres">
      <dgm:prSet presAssocID="{674A1906-052E-4134-8043-73465DF52DDE}" presName="childText" presStyleLbl="bgAcc1" presStyleIdx="2" presStyleCnt="3" custScaleX="739626" custScaleY="208946">
        <dgm:presLayoutVars>
          <dgm:bulletEnabled val="1"/>
        </dgm:presLayoutVars>
      </dgm:prSet>
      <dgm:spPr/>
      <dgm:t>
        <a:bodyPr/>
        <a:lstStyle/>
        <a:p>
          <a:endParaRPr lang="es-EC"/>
        </a:p>
      </dgm:t>
    </dgm:pt>
  </dgm:ptLst>
  <dgm:cxnLst>
    <dgm:cxn modelId="{222413AB-1F09-4FFE-B514-F03CDBF29EEF}" type="presOf" srcId="{3C7BC678-9963-47CC-A51A-8DD7D1B2BA40}" destId="{61126DF8-EFA6-4B2B-B705-BD5C19885CDF}" srcOrd="0" destOrd="0" presId="urn:microsoft.com/office/officeart/2005/8/layout/hierarchy3"/>
    <dgm:cxn modelId="{6C011E49-6975-474F-BE2B-087E179701F6}" type="presOf" srcId="{82E0A719-0661-4A0D-BED7-4ADA466BCDB0}" destId="{C9939307-401C-431C-BF8F-E7F21F5E97CD}" srcOrd="0" destOrd="0" presId="urn:microsoft.com/office/officeart/2005/8/layout/hierarchy3"/>
    <dgm:cxn modelId="{B71E5BFA-051B-457F-B377-E0233DFA4DE2}"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FC4F901D-171B-4904-A0E8-0820DB106E19}" srcId="{CB9964DC-5E01-4879-9733-CDEE2AB1D1F7}" destId="{3C7BC678-9963-47CC-A51A-8DD7D1B2BA40}" srcOrd="1" destOrd="0" parTransId="{1403C3AE-380A-4F82-92DF-BFAA93FA6802}" sibTransId="{4A6999B9-0B6E-4805-AED9-DB61718CDFBD}"/>
    <dgm:cxn modelId="{13296E39-54E7-4DEA-BED8-75E5E8806DE7}" type="presOf" srcId="{CB9964DC-5E01-4879-9733-CDEE2AB1D1F7}" destId="{C7DDC059-89DD-4F99-A10D-9C975D60C8D8}" srcOrd="1" destOrd="0" presId="urn:microsoft.com/office/officeart/2005/8/layout/hierarchy3"/>
    <dgm:cxn modelId="{DC2363A5-09ED-483B-B143-57CCB39A6B70}" type="presOf" srcId="{674A1906-052E-4134-8043-73465DF52DDE}" destId="{5C2F294B-A50E-4832-B5E4-CE4310E50735}" srcOrd="0" destOrd="0" presId="urn:microsoft.com/office/officeart/2005/8/layout/hierarchy3"/>
    <dgm:cxn modelId="{EF7888E1-8BF5-4D6B-BB81-3EDCD8F4E704}" srcId="{CB9964DC-5E01-4879-9733-CDEE2AB1D1F7}" destId="{674A1906-052E-4134-8043-73465DF52DDE}" srcOrd="2" destOrd="0" parTransId="{82E0A719-0661-4A0D-BED7-4ADA466BCDB0}" sibTransId="{B6627266-252E-4BD4-AEA5-81616E2BFE54}"/>
    <dgm:cxn modelId="{13159C95-35AA-495D-BB50-453D594A0740}" type="presOf" srcId="{4349BE00-98CD-4A0C-8970-0800DCF0B510}" destId="{6453487C-0FAF-4B32-BD10-ECD1ABD7E947}" srcOrd="0" destOrd="0" presId="urn:microsoft.com/office/officeart/2005/8/layout/hierarchy3"/>
    <dgm:cxn modelId="{C5AD3217-ABD0-462B-AA48-7D7AC4700065}" type="presOf" srcId="{CB9964DC-5E01-4879-9733-CDEE2AB1D1F7}" destId="{ECB1CA3E-26B8-4A39-AEF8-6F06E506D3C7}" srcOrd="0" destOrd="0" presId="urn:microsoft.com/office/officeart/2005/8/layout/hierarchy3"/>
    <dgm:cxn modelId="{14A89B88-0895-47A3-9512-9959F9F9D4E5}" type="presOf" srcId="{7061F2FC-F2AB-4DE3-98B0-886576B4E2C6}" destId="{D433476B-D68D-4328-ADAC-B2895D3D50CF}" srcOrd="0" destOrd="0" presId="urn:microsoft.com/office/officeart/2005/8/layout/hierarchy3"/>
    <dgm:cxn modelId="{47FC4858-92F3-4305-93C8-695DC8BD4BC5}" type="presOf" srcId="{1403C3AE-380A-4F82-92DF-BFAA93FA6802}" destId="{2F4C8067-67BB-44C9-93F6-385513DB36F0}" srcOrd="0" destOrd="0" presId="urn:microsoft.com/office/officeart/2005/8/layout/hierarchy3"/>
    <dgm:cxn modelId="{E9518497-099D-4435-8253-63BAEACD3D33}" type="presParOf" srcId="{D433476B-D68D-4328-ADAC-B2895D3D50CF}" destId="{1E58A3BC-F1F7-40EE-89AA-32E802ED4BF7}" srcOrd="0" destOrd="0" presId="urn:microsoft.com/office/officeart/2005/8/layout/hierarchy3"/>
    <dgm:cxn modelId="{F2F10066-77D3-4A26-BE93-24B3A9D51CC4}" type="presParOf" srcId="{1E58A3BC-F1F7-40EE-89AA-32E802ED4BF7}" destId="{D21DF85A-45CA-4CE0-B0ED-CF4615475EE0}" srcOrd="0" destOrd="0" presId="urn:microsoft.com/office/officeart/2005/8/layout/hierarchy3"/>
    <dgm:cxn modelId="{8E401E54-87D4-4B81-A48B-71EC5FBDACB1}" type="presParOf" srcId="{D21DF85A-45CA-4CE0-B0ED-CF4615475EE0}" destId="{ECB1CA3E-26B8-4A39-AEF8-6F06E506D3C7}" srcOrd="0" destOrd="0" presId="urn:microsoft.com/office/officeart/2005/8/layout/hierarchy3"/>
    <dgm:cxn modelId="{4DC9A5E7-2B98-4E2B-B9E6-50E466827510}" type="presParOf" srcId="{D21DF85A-45CA-4CE0-B0ED-CF4615475EE0}" destId="{C7DDC059-89DD-4F99-A10D-9C975D60C8D8}" srcOrd="1" destOrd="0" presId="urn:microsoft.com/office/officeart/2005/8/layout/hierarchy3"/>
    <dgm:cxn modelId="{A042F9CC-8073-4E23-B473-B3785FCCD071}" type="presParOf" srcId="{1E58A3BC-F1F7-40EE-89AA-32E802ED4BF7}" destId="{F784BE88-3DB9-4E87-AFCA-2ED0BF00DEA1}" srcOrd="1" destOrd="0" presId="urn:microsoft.com/office/officeart/2005/8/layout/hierarchy3"/>
    <dgm:cxn modelId="{ED87BC75-B81D-41A4-8520-2E2E1DD17267}" type="presParOf" srcId="{F784BE88-3DB9-4E87-AFCA-2ED0BF00DEA1}" destId="{6453487C-0FAF-4B32-BD10-ECD1ABD7E947}" srcOrd="0" destOrd="0" presId="urn:microsoft.com/office/officeart/2005/8/layout/hierarchy3"/>
    <dgm:cxn modelId="{ED0E2A3B-4814-44BB-B0B7-4C3FBD233C89}" type="presParOf" srcId="{F784BE88-3DB9-4E87-AFCA-2ED0BF00DEA1}" destId="{45B98A4A-0B6D-4F48-B74E-847DD2F0977C}" srcOrd="1" destOrd="0" presId="urn:microsoft.com/office/officeart/2005/8/layout/hierarchy3"/>
    <dgm:cxn modelId="{E56401E2-5ED4-4F1C-88B7-4297EDB96FA6}" type="presParOf" srcId="{F784BE88-3DB9-4E87-AFCA-2ED0BF00DEA1}" destId="{2F4C8067-67BB-44C9-93F6-385513DB36F0}" srcOrd="2" destOrd="0" presId="urn:microsoft.com/office/officeart/2005/8/layout/hierarchy3"/>
    <dgm:cxn modelId="{98E14DE6-9F03-4C44-BB47-9B38DD4F56BB}" type="presParOf" srcId="{F784BE88-3DB9-4E87-AFCA-2ED0BF00DEA1}" destId="{61126DF8-EFA6-4B2B-B705-BD5C19885CDF}" srcOrd="3" destOrd="0" presId="urn:microsoft.com/office/officeart/2005/8/layout/hierarchy3"/>
    <dgm:cxn modelId="{95F2824A-60C0-4902-89EC-19E44B875B0F}" type="presParOf" srcId="{F784BE88-3DB9-4E87-AFCA-2ED0BF00DEA1}" destId="{C9939307-401C-431C-BF8F-E7F21F5E97CD}" srcOrd="4" destOrd="0" presId="urn:microsoft.com/office/officeart/2005/8/layout/hierarchy3"/>
    <dgm:cxn modelId="{362CF284-694F-42C9-8676-A81F51D7D9D6}" type="presParOf" srcId="{F784BE88-3DB9-4E87-AFCA-2ED0BF00DEA1}" destId="{5C2F294B-A50E-4832-B5E4-CE4310E5073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INTRODUCCIÓN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400" dirty="0" smtClean="0"/>
            <a:t>Un método de impresión que es capaz de reproducir documentos o imágenes, el cual consiste en aplicar una tinta sobre una plancha metálica generalmente de una aleación de aluminio.</a:t>
          </a:r>
          <a:endParaRPr lang="es-ES" sz="24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3C7BC678-9963-47CC-A51A-8DD7D1B2BA40}">
      <dgm:prSet phldrT="[Texto]" custT="1"/>
      <dgm:spPr/>
      <dgm:t>
        <a:bodyPr/>
        <a:lstStyle/>
        <a:p>
          <a:pPr algn="l"/>
          <a:r>
            <a:rPr lang="es-ES_tradnl" sz="2400" dirty="0" smtClean="0"/>
            <a:t>Se transfiere a través de un cilindro recubierto de un material flexible de caucho o silicona llamado mantilla</a:t>
          </a:r>
          <a:endParaRPr lang="es-ES" sz="2400"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265826">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1" presStyleCnt="2"/>
      <dgm:spPr/>
      <dgm:t>
        <a:bodyPr/>
        <a:lstStyle/>
        <a:p>
          <a:endParaRPr lang="es-ES"/>
        </a:p>
      </dgm:t>
    </dgm:pt>
    <dgm:pt modelId="{61126DF8-EFA6-4B2B-B705-BD5C19885CDF}" type="pres">
      <dgm:prSet presAssocID="{3C7BC678-9963-47CC-A51A-8DD7D1B2BA40}" presName="childText" presStyleLbl="bgAcc1" presStyleIdx="1" presStyleCnt="2" custScaleX="739626" custScaleY="157874">
        <dgm:presLayoutVars>
          <dgm:bulletEnabled val="1"/>
        </dgm:presLayoutVars>
      </dgm:prSet>
      <dgm:spPr/>
      <dgm:t>
        <a:bodyPr/>
        <a:lstStyle/>
        <a:p>
          <a:endParaRPr lang="es-ES"/>
        </a:p>
      </dgm:t>
    </dgm:pt>
  </dgm:ptLst>
  <dgm:cxnLst>
    <dgm:cxn modelId="{A1E285DD-6B05-4100-B008-37CAD9D89529}" type="presOf" srcId="{7061F2FC-F2AB-4DE3-98B0-886576B4E2C6}" destId="{D433476B-D68D-4328-ADAC-B2895D3D50CF}" srcOrd="0" destOrd="0" presId="urn:microsoft.com/office/officeart/2005/8/layout/hierarchy3"/>
    <dgm:cxn modelId="{69FF65C7-4947-499A-A30A-E81DBE851BB0}" type="presOf" srcId="{CB9964DC-5E01-4879-9733-CDEE2AB1D1F7}" destId="{ECB1CA3E-26B8-4A39-AEF8-6F06E506D3C7}" srcOrd="0" destOrd="0" presId="urn:microsoft.com/office/officeart/2005/8/layout/hierarchy3"/>
    <dgm:cxn modelId="{3BB5D3B8-78C3-46FF-8F7A-B025B9B1001B}" type="presOf" srcId="{3C7BC678-9963-47CC-A51A-8DD7D1B2BA40}" destId="{61126DF8-EFA6-4B2B-B705-BD5C19885CD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FC4F901D-171B-4904-A0E8-0820DB106E19}" srcId="{CB9964DC-5E01-4879-9733-CDEE2AB1D1F7}" destId="{3C7BC678-9963-47CC-A51A-8DD7D1B2BA40}" srcOrd="1" destOrd="0" parTransId="{1403C3AE-380A-4F82-92DF-BFAA93FA6802}" sibTransId="{4A6999B9-0B6E-4805-AED9-DB61718CDFBD}"/>
    <dgm:cxn modelId="{5EFCFD10-19EC-4EE9-AD4C-D175D2CDBAAC}" type="presOf" srcId="{D0D20E71-FED1-4623-8034-D329000238BD}" destId="{45B98A4A-0B6D-4F48-B74E-847DD2F0977C}" srcOrd="0" destOrd="0" presId="urn:microsoft.com/office/officeart/2005/8/layout/hierarchy3"/>
    <dgm:cxn modelId="{EBDBD854-14F5-4400-BC27-72CB59700C1E}" type="presOf" srcId="{CB9964DC-5E01-4879-9733-CDEE2AB1D1F7}" destId="{C7DDC059-89DD-4F99-A10D-9C975D60C8D8}" srcOrd="1" destOrd="0" presId="urn:microsoft.com/office/officeart/2005/8/layout/hierarchy3"/>
    <dgm:cxn modelId="{BF2AB653-61BD-4817-88A3-C984FC2B0697}" type="presOf" srcId="{1403C3AE-380A-4F82-92DF-BFAA93FA6802}" destId="{2F4C8067-67BB-44C9-93F6-385513DB36F0}" srcOrd="0" destOrd="0" presId="urn:microsoft.com/office/officeart/2005/8/layout/hierarchy3"/>
    <dgm:cxn modelId="{D99D2D4C-CAC0-4075-97F3-41F59D5FAB2B}" type="presOf" srcId="{4349BE00-98CD-4A0C-8970-0800DCF0B510}" destId="{6453487C-0FAF-4B32-BD10-ECD1ABD7E947}" srcOrd="0" destOrd="0" presId="urn:microsoft.com/office/officeart/2005/8/layout/hierarchy3"/>
    <dgm:cxn modelId="{C81A4E1F-748F-451C-9A26-F8732A6DB068}" type="presParOf" srcId="{D433476B-D68D-4328-ADAC-B2895D3D50CF}" destId="{1E58A3BC-F1F7-40EE-89AA-32E802ED4BF7}" srcOrd="0" destOrd="0" presId="urn:microsoft.com/office/officeart/2005/8/layout/hierarchy3"/>
    <dgm:cxn modelId="{194F1B68-6019-4D45-81CE-C5F7BC0D3A88}" type="presParOf" srcId="{1E58A3BC-F1F7-40EE-89AA-32E802ED4BF7}" destId="{D21DF85A-45CA-4CE0-B0ED-CF4615475EE0}" srcOrd="0" destOrd="0" presId="urn:microsoft.com/office/officeart/2005/8/layout/hierarchy3"/>
    <dgm:cxn modelId="{9BEC78D9-B74B-4A71-84E6-C1EEFB43D28A}" type="presParOf" srcId="{D21DF85A-45CA-4CE0-B0ED-CF4615475EE0}" destId="{ECB1CA3E-26B8-4A39-AEF8-6F06E506D3C7}" srcOrd="0" destOrd="0" presId="urn:microsoft.com/office/officeart/2005/8/layout/hierarchy3"/>
    <dgm:cxn modelId="{D3E62AF6-796B-44E3-A46A-7C944C2C9767}" type="presParOf" srcId="{D21DF85A-45CA-4CE0-B0ED-CF4615475EE0}" destId="{C7DDC059-89DD-4F99-A10D-9C975D60C8D8}" srcOrd="1" destOrd="0" presId="urn:microsoft.com/office/officeart/2005/8/layout/hierarchy3"/>
    <dgm:cxn modelId="{18BCA8EF-9835-445D-AC9F-9DBAF502CA1B}" type="presParOf" srcId="{1E58A3BC-F1F7-40EE-89AA-32E802ED4BF7}" destId="{F784BE88-3DB9-4E87-AFCA-2ED0BF00DEA1}" srcOrd="1" destOrd="0" presId="urn:microsoft.com/office/officeart/2005/8/layout/hierarchy3"/>
    <dgm:cxn modelId="{631AD5F2-BEDF-4DF7-906E-1AC464C05486}" type="presParOf" srcId="{F784BE88-3DB9-4E87-AFCA-2ED0BF00DEA1}" destId="{6453487C-0FAF-4B32-BD10-ECD1ABD7E947}" srcOrd="0" destOrd="0" presId="urn:microsoft.com/office/officeart/2005/8/layout/hierarchy3"/>
    <dgm:cxn modelId="{FF289A82-6989-4AFC-907D-F53BE279F761}" type="presParOf" srcId="{F784BE88-3DB9-4E87-AFCA-2ED0BF00DEA1}" destId="{45B98A4A-0B6D-4F48-B74E-847DD2F0977C}" srcOrd="1" destOrd="0" presId="urn:microsoft.com/office/officeart/2005/8/layout/hierarchy3"/>
    <dgm:cxn modelId="{B43758FE-79CF-4F84-9960-54BD7F276534}" type="presParOf" srcId="{F784BE88-3DB9-4E87-AFCA-2ED0BF00DEA1}" destId="{2F4C8067-67BB-44C9-93F6-385513DB36F0}" srcOrd="2" destOrd="0" presId="urn:microsoft.com/office/officeart/2005/8/layout/hierarchy3"/>
    <dgm:cxn modelId="{EC9EEC5C-CD97-442E-A3DD-84C2FE1CE562}" type="presParOf" srcId="{F784BE88-3DB9-4E87-AFCA-2ED0BF00DEA1}" destId="{61126DF8-EFA6-4B2B-B705-BD5C19885CD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INTRODUCCIÓN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_tradnl" sz="2400" dirty="0" smtClean="0"/>
            <a:t>Los sistemas de Pre prensa son integraciones de dispositivos que permiten realizar labores de procesado de imágenes, reproductor de placas offset y procesador de placas offset</a:t>
          </a:r>
          <a:endParaRPr lang="es-ES" sz="24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3C7BC678-9963-47CC-A51A-8DD7D1B2BA40}">
      <dgm:prSet phldrT="[Texto]" custT="1"/>
      <dgm:spPr/>
      <dgm:t>
        <a:bodyPr/>
        <a:lstStyle/>
        <a:p>
          <a:pPr algn="l"/>
          <a:r>
            <a:rPr lang="es-ES_tradnl" sz="2400" dirty="0" smtClean="0"/>
            <a:t>Según su formato.</a:t>
          </a:r>
          <a:endParaRPr lang="es-ES" sz="2400"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73E4890B-5655-4E25-B5E4-7F5696518D3C}">
      <dgm:prSet phldrT="[Texto]" custT="1"/>
      <dgm:spPr/>
      <dgm:t>
        <a:bodyPr/>
        <a:lstStyle/>
        <a:p>
          <a:pPr algn="l"/>
          <a:r>
            <a:rPr lang="es-ES_tradnl" sz="2400" smtClean="0"/>
            <a:t>Según </a:t>
          </a:r>
          <a:r>
            <a:rPr lang="es-ES_tradnl" sz="2400" dirty="0" smtClean="0"/>
            <a:t>el sistema de exposición.</a:t>
          </a:r>
          <a:endParaRPr lang="es-ES" sz="2400" dirty="0"/>
        </a:p>
      </dgm:t>
    </dgm:pt>
    <dgm:pt modelId="{9A1F65FC-BBF4-4F1E-A66F-BDD7F7E50E23}" type="parTrans" cxnId="{857ABD0B-FED4-4A84-B6DA-6FB83C57B357}">
      <dgm:prSet/>
      <dgm:spPr/>
      <dgm:t>
        <a:bodyPr/>
        <a:lstStyle/>
        <a:p>
          <a:endParaRPr lang="es-EC"/>
        </a:p>
      </dgm:t>
    </dgm:pt>
    <dgm:pt modelId="{F7882E27-7564-47A0-AF0A-D1FA85A9932C}" type="sibTrans" cxnId="{857ABD0B-FED4-4A84-B6DA-6FB83C57B35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265826">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1" presStyleCnt="3"/>
      <dgm:spPr/>
      <dgm:t>
        <a:bodyPr/>
        <a:lstStyle/>
        <a:p>
          <a:endParaRPr lang="es-ES"/>
        </a:p>
      </dgm:t>
    </dgm:pt>
    <dgm:pt modelId="{61126DF8-EFA6-4B2B-B705-BD5C19885CDF}" type="pres">
      <dgm:prSet presAssocID="{3C7BC678-9963-47CC-A51A-8DD7D1B2BA40}" presName="childText" presStyleLbl="bgAcc1" presStyleIdx="1" presStyleCnt="3" custScaleX="739626" custScaleY="99084">
        <dgm:presLayoutVars>
          <dgm:bulletEnabled val="1"/>
        </dgm:presLayoutVars>
      </dgm:prSet>
      <dgm:spPr/>
      <dgm:t>
        <a:bodyPr/>
        <a:lstStyle/>
        <a:p>
          <a:endParaRPr lang="es-ES"/>
        </a:p>
      </dgm:t>
    </dgm:pt>
    <dgm:pt modelId="{E10DF327-082E-4082-98F2-467E01A51BC6}" type="pres">
      <dgm:prSet presAssocID="{9A1F65FC-BBF4-4F1E-A66F-BDD7F7E50E23}" presName="Name13" presStyleLbl="parChTrans1D2" presStyleIdx="2" presStyleCnt="3"/>
      <dgm:spPr/>
    </dgm:pt>
    <dgm:pt modelId="{A61D9C7B-1FB8-42B3-BF2E-FCAF248C0415}" type="pres">
      <dgm:prSet presAssocID="{73E4890B-5655-4E25-B5E4-7F5696518D3C}" presName="childText" presStyleLbl="bgAcc1" presStyleIdx="2" presStyleCnt="3" custScaleX="735188">
        <dgm:presLayoutVars>
          <dgm:bulletEnabled val="1"/>
        </dgm:presLayoutVars>
      </dgm:prSet>
      <dgm:spPr/>
      <dgm:t>
        <a:bodyPr/>
        <a:lstStyle/>
        <a:p>
          <a:endParaRPr lang="es-EC"/>
        </a:p>
      </dgm:t>
    </dgm:pt>
  </dgm:ptLst>
  <dgm:cxnLst>
    <dgm:cxn modelId="{857ABD0B-FED4-4A84-B6DA-6FB83C57B357}" srcId="{CB9964DC-5E01-4879-9733-CDEE2AB1D1F7}" destId="{73E4890B-5655-4E25-B5E4-7F5696518D3C}" srcOrd="2" destOrd="0" parTransId="{9A1F65FC-BBF4-4F1E-A66F-BDD7F7E50E23}" sibTransId="{F7882E27-7564-47A0-AF0A-D1FA85A9932C}"/>
    <dgm:cxn modelId="{B0A5EF9A-5571-4AE6-BB19-9A2274DACA88}" type="presOf" srcId="{CB9964DC-5E01-4879-9733-CDEE2AB1D1F7}" destId="{C7DDC059-89DD-4F99-A10D-9C975D60C8D8}" srcOrd="1" destOrd="0" presId="urn:microsoft.com/office/officeart/2005/8/layout/hierarchy3"/>
    <dgm:cxn modelId="{6F6D0731-ABBD-46DE-BB5E-C956F3CED0C5}"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9A86275-AC57-42CA-AFEA-F1E67E29278D}" type="presOf" srcId="{9A1F65FC-BBF4-4F1E-A66F-BDD7F7E50E23}" destId="{E10DF327-082E-4082-98F2-467E01A51BC6}" srcOrd="0" destOrd="0" presId="urn:microsoft.com/office/officeart/2005/8/layout/hierarchy3"/>
    <dgm:cxn modelId="{FC4F901D-171B-4904-A0E8-0820DB106E19}" srcId="{CB9964DC-5E01-4879-9733-CDEE2AB1D1F7}" destId="{3C7BC678-9963-47CC-A51A-8DD7D1B2BA40}" srcOrd="1" destOrd="0" parTransId="{1403C3AE-380A-4F82-92DF-BFAA93FA6802}" sibTransId="{4A6999B9-0B6E-4805-AED9-DB61718CDFBD}"/>
    <dgm:cxn modelId="{0259E0AB-B5D4-4ED4-9920-4958CCD07090}" type="presOf" srcId="{D0D20E71-FED1-4623-8034-D329000238BD}" destId="{45B98A4A-0B6D-4F48-B74E-847DD2F0977C}" srcOrd="0" destOrd="0" presId="urn:microsoft.com/office/officeart/2005/8/layout/hierarchy3"/>
    <dgm:cxn modelId="{30B1985A-E6A2-42EB-A4BF-AAAD5FB3F78E}" type="presOf" srcId="{1403C3AE-380A-4F82-92DF-BFAA93FA6802}" destId="{2F4C8067-67BB-44C9-93F6-385513DB36F0}" srcOrd="0" destOrd="0" presId="urn:microsoft.com/office/officeart/2005/8/layout/hierarchy3"/>
    <dgm:cxn modelId="{06E1B665-0092-4290-BB7C-4975754DC3D4}" type="presOf" srcId="{73E4890B-5655-4E25-B5E4-7F5696518D3C}" destId="{A61D9C7B-1FB8-42B3-BF2E-FCAF248C0415}" srcOrd="0" destOrd="0" presId="urn:microsoft.com/office/officeart/2005/8/layout/hierarchy3"/>
    <dgm:cxn modelId="{6018FB2D-44D2-4F7A-9110-222F1DC4834A}" type="presOf" srcId="{3C7BC678-9963-47CC-A51A-8DD7D1B2BA40}" destId="{61126DF8-EFA6-4B2B-B705-BD5C19885CDF}" srcOrd="0" destOrd="0" presId="urn:microsoft.com/office/officeart/2005/8/layout/hierarchy3"/>
    <dgm:cxn modelId="{A719693B-6D36-46D1-8281-F58CBF69E163}" type="presOf" srcId="{7061F2FC-F2AB-4DE3-98B0-886576B4E2C6}" destId="{D433476B-D68D-4328-ADAC-B2895D3D50CF}" srcOrd="0" destOrd="0" presId="urn:microsoft.com/office/officeart/2005/8/layout/hierarchy3"/>
    <dgm:cxn modelId="{2760B343-FA07-4E83-BBE1-291912530956}" type="presOf" srcId="{CB9964DC-5E01-4879-9733-CDEE2AB1D1F7}" destId="{ECB1CA3E-26B8-4A39-AEF8-6F06E506D3C7}" srcOrd="0" destOrd="0" presId="urn:microsoft.com/office/officeart/2005/8/layout/hierarchy3"/>
    <dgm:cxn modelId="{F01C0CC7-3617-44F1-914B-93579A500171}" type="presParOf" srcId="{D433476B-D68D-4328-ADAC-B2895D3D50CF}" destId="{1E58A3BC-F1F7-40EE-89AA-32E802ED4BF7}" srcOrd="0" destOrd="0" presId="urn:microsoft.com/office/officeart/2005/8/layout/hierarchy3"/>
    <dgm:cxn modelId="{2062751A-F9E1-40D5-9D68-AA153BCD521A}" type="presParOf" srcId="{1E58A3BC-F1F7-40EE-89AA-32E802ED4BF7}" destId="{D21DF85A-45CA-4CE0-B0ED-CF4615475EE0}" srcOrd="0" destOrd="0" presId="urn:microsoft.com/office/officeart/2005/8/layout/hierarchy3"/>
    <dgm:cxn modelId="{A6D661BD-962D-4BAC-B988-46C56F2EF46C}" type="presParOf" srcId="{D21DF85A-45CA-4CE0-B0ED-CF4615475EE0}" destId="{ECB1CA3E-26B8-4A39-AEF8-6F06E506D3C7}" srcOrd="0" destOrd="0" presId="urn:microsoft.com/office/officeart/2005/8/layout/hierarchy3"/>
    <dgm:cxn modelId="{051912AE-BCB1-450D-BEFF-C596FB00AFC0}" type="presParOf" srcId="{D21DF85A-45CA-4CE0-B0ED-CF4615475EE0}" destId="{C7DDC059-89DD-4F99-A10D-9C975D60C8D8}" srcOrd="1" destOrd="0" presId="urn:microsoft.com/office/officeart/2005/8/layout/hierarchy3"/>
    <dgm:cxn modelId="{A52AEE0A-1A35-466A-AA63-4FDBCA80694E}" type="presParOf" srcId="{1E58A3BC-F1F7-40EE-89AA-32E802ED4BF7}" destId="{F784BE88-3DB9-4E87-AFCA-2ED0BF00DEA1}" srcOrd="1" destOrd="0" presId="urn:microsoft.com/office/officeart/2005/8/layout/hierarchy3"/>
    <dgm:cxn modelId="{036B80D7-061D-4F9F-A2DD-DB0A7E2B40FD}" type="presParOf" srcId="{F784BE88-3DB9-4E87-AFCA-2ED0BF00DEA1}" destId="{6453487C-0FAF-4B32-BD10-ECD1ABD7E947}" srcOrd="0" destOrd="0" presId="urn:microsoft.com/office/officeart/2005/8/layout/hierarchy3"/>
    <dgm:cxn modelId="{2715409E-D641-4293-82CF-C3BCBDCA5006}" type="presParOf" srcId="{F784BE88-3DB9-4E87-AFCA-2ED0BF00DEA1}" destId="{45B98A4A-0B6D-4F48-B74E-847DD2F0977C}" srcOrd="1" destOrd="0" presId="urn:microsoft.com/office/officeart/2005/8/layout/hierarchy3"/>
    <dgm:cxn modelId="{68DF0E5E-136E-4BBF-8C70-43F387BC0151}" type="presParOf" srcId="{F784BE88-3DB9-4E87-AFCA-2ED0BF00DEA1}" destId="{2F4C8067-67BB-44C9-93F6-385513DB36F0}" srcOrd="2" destOrd="0" presId="urn:microsoft.com/office/officeart/2005/8/layout/hierarchy3"/>
    <dgm:cxn modelId="{1B403CED-6EE1-4D8B-A3D0-F466F8B1D1E5}" type="presParOf" srcId="{F784BE88-3DB9-4E87-AFCA-2ED0BF00DEA1}" destId="{61126DF8-EFA6-4B2B-B705-BD5C19885CDF}" srcOrd="3" destOrd="0" presId="urn:microsoft.com/office/officeart/2005/8/layout/hierarchy3"/>
    <dgm:cxn modelId="{7ECBDCD6-9E9B-48A8-B96D-DAEEF33B0EE5}" type="presParOf" srcId="{F784BE88-3DB9-4E87-AFCA-2ED0BF00DEA1}" destId="{E10DF327-082E-4082-98F2-467E01A51BC6}" srcOrd="4" destOrd="0" presId="urn:microsoft.com/office/officeart/2005/8/layout/hierarchy3"/>
    <dgm:cxn modelId="{8979CF0A-72E5-4B85-9860-5A129C6D1A63}" type="presParOf" srcId="{F784BE88-3DB9-4E87-AFCA-2ED0BF00DEA1}" destId="{A61D9C7B-1FB8-42B3-BF2E-FCAF248C041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E38427-FE77-4FA8-A8C5-29B5872C6330}"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9E8C7B77-F050-4DCE-9413-87EF2026DBEA}">
      <dgm:prSet phldrT="[Texto]"/>
      <dgm:spPr/>
      <dgm:t>
        <a:bodyPr/>
        <a:lstStyle/>
        <a:p>
          <a:r>
            <a:rPr lang="es-EC" dirty="0" smtClean="0"/>
            <a:t>Tambor Externo</a:t>
          </a:r>
          <a:endParaRPr lang="es-EC" dirty="0"/>
        </a:p>
      </dgm:t>
    </dgm:pt>
    <dgm:pt modelId="{7D5A7589-FE1D-4E20-A3BB-C470BF7F90F0}" type="parTrans" cxnId="{E377FC03-2F1A-440E-872B-E7330C950082}">
      <dgm:prSet/>
      <dgm:spPr/>
      <dgm:t>
        <a:bodyPr/>
        <a:lstStyle/>
        <a:p>
          <a:endParaRPr lang="es-EC"/>
        </a:p>
      </dgm:t>
    </dgm:pt>
    <dgm:pt modelId="{E44E4B78-A072-4061-9115-DFF006B2262E}" type="sibTrans" cxnId="{E377FC03-2F1A-440E-872B-E7330C950082}">
      <dgm:prSet/>
      <dgm:spPr/>
      <dgm:t>
        <a:bodyPr/>
        <a:lstStyle/>
        <a:p>
          <a:endParaRPr lang="es-EC"/>
        </a:p>
      </dgm:t>
    </dgm:pt>
    <dgm:pt modelId="{0E662A99-66C6-40ED-ABBC-8D1E281E15DD}">
      <dgm:prSet phldrT="[Texto]"/>
      <dgm:spPr/>
      <dgm:t>
        <a:bodyPr/>
        <a:lstStyle/>
        <a:p>
          <a:r>
            <a:rPr lang="es-EC" dirty="0" smtClean="0"/>
            <a:t>Tambor Interno</a:t>
          </a:r>
          <a:endParaRPr lang="es-EC" dirty="0"/>
        </a:p>
      </dgm:t>
    </dgm:pt>
    <dgm:pt modelId="{9B792DF6-E91F-48E8-8EC2-B32BAB7DD686}" type="parTrans" cxnId="{AD28909C-6D59-4565-A430-791233213E9C}">
      <dgm:prSet/>
      <dgm:spPr/>
      <dgm:t>
        <a:bodyPr/>
        <a:lstStyle/>
        <a:p>
          <a:endParaRPr lang="es-EC"/>
        </a:p>
      </dgm:t>
    </dgm:pt>
    <dgm:pt modelId="{14273D7C-538C-4394-B278-7AA713165BF8}" type="sibTrans" cxnId="{AD28909C-6D59-4565-A430-791233213E9C}">
      <dgm:prSet/>
      <dgm:spPr/>
      <dgm:t>
        <a:bodyPr/>
        <a:lstStyle/>
        <a:p>
          <a:endParaRPr lang="es-EC"/>
        </a:p>
      </dgm:t>
    </dgm:pt>
    <dgm:pt modelId="{E6B423A2-BCD3-43E2-8284-91A7C1D501CC}">
      <dgm:prSet phldrT="[Texto]"/>
      <dgm:spPr/>
      <dgm:t>
        <a:bodyPr/>
        <a:lstStyle/>
        <a:p>
          <a:r>
            <a:rPr lang="es-EC" dirty="0" smtClean="0"/>
            <a:t>Cama Plana</a:t>
          </a:r>
          <a:endParaRPr lang="es-EC" dirty="0"/>
        </a:p>
      </dgm:t>
    </dgm:pt>
    <dgm:pt modelId="{95BC36D0-9660-49F4-A6CF-6295AC4D9E3A}" type="parTrans" cxnId="{74DA390C-3CB2-49AF-86E8-90C661740D59}">
      <dgm:prSet/>
      <dgm:spPr/>
      <dgm:t>
        <a:bodyPr/>
        <a:lstStyle/>
        <a:p>
          <a:endParaRPr lang="es-EC"/>
        </a:p>
      </dgm:t>
    </dgm:pt>
    <dgm:pt modelId="{9245358C-DE75-4D93-B8AB-FE57A243C5A4}" type="sibTrans" cxnId="{74DA390C-3CB2-49AF-86E8-90C661740D59}">
      <dgm:prSet/>
      <dgm:spPr/>
      <dgm:t>
        <a:bodyPr/>
        <a:lstStyle/>
        <a:p>
          <a:endParaRPr lang="es-EC"/>
        </a:p>
      </dgm:t>
    </dgm:pt>
    <dgm:pt modelId="{1F891614-276B-4EC0-B578-359481702217}" type="pres">
      <dgm:prSet presAssocID="{CCE38427-FE77-4FA8-A8C5-29B5872C6330}" presName="Name0" presStyleCnt="0">
        <dgm:presLayoutVars>
          <dgm:chMax val="7"/>
          <dgm:chPref val="7"/>
          <dgm:dir/>
        </dgm:presLayoutVars>
      </dgm:prSet>
      <dgm:spPr/>
    </dgm:pt>
    <dgm:pt modelId="{EEDC6C6D-8AE7-436F-961A-743CF8813495}" type="pres">
      <dgm:prSet presAssocID="{CCE38427-FE77-4FA8-A8C5-29B5872C6330}" presName="Name1" presStyleCnt="0"/>
      <dgm:spPr/>
    </dgm:pt>
    <dgm:pt modelId="{2A20A1EF-36AA-4012-9788-F8E5C39ED268}" type="pres">
      <dgm:prSet presAssocID="{CCE38427-FE77-4FA8-A8C5-29B5872C6330}" presName="cycle" presStyleCnt="0"/>
      <dgm:spPr/>
    </dgm:pt>
    <dgm:pt modelId="{1B846F59-08BB-4F2D-BE6B-A2C219B482D7}" type="pres">
      <dgm:prSet presAssocID="{CCE38427-FE77-4FA8-A8C5-29B5872C6330}" presName="srcNode" presStyleLbl="node1" presStyleIdx="0" presStyleCnt="3"/>
      <dgm:spPr/>
    </dgm:pt>
    <dgm:pt modelId="{FC9CB132-205B-4D1B-B047-7F996EC65267}" type="pres">
      <dgm:prSet presAssocID="{CCE38427-FE77-4FA8-A8C5-29B5872C6330}" presName="conn" presStyleLbl="parChTrans1D2" presStyleIdx="0" presStyleCnt="1"/>
      <dgm:spPr/>
    </dgm:pt>
    <dgm:pt modelId="{702563FF-1FD3-442D-B891-09624680DE8E}" type="pres">
      <dgm:prSet presAssocID="{CCE38427-FE77-4FA8-A8C5-29B5872C6330}" presName="extraNode" presStyleLbl="node1" presStyleIdx="0" presStyleCnt="3"/>
      <dgm:spPr/>
    </dgm:pt>
    <dgm:pt modelId="{2010CAFD-003A-49E1-8F97-8BC4824B0FDA}" type="pres">
      <dgm:prSet presAssocID="{CCE38427-FE77-4FA8-A8C5-29B5872C6330}" presName="dstNode" presStyleLbl="node1" presStyleIdx="0" presStyleCnt="3"/>
      <dgm:spPr/>
    </dgm:pt>
    <dgm:pt modelId="{AF9F4138-C7EE-4F10-9FBC-7E8F38D365A3}" type="pres">
      <dgm:prSet presAssocID="{9E8C7B77-F050-4DCE-9413-87EF2026DBEA}" presName="text_1" presStyleLbl="node1" presStyleIdx="0" presStyleCnt="3">
        <dgm:presLayoutVars>
          <dgm:bulletEnabled val="1"/>
        </dgm:presLayoutVars>
      </dgm:prSet>
      <dgm:spPr/>
    </dgm:pt>
    <dgm:pt modelId="{CB77BE10-5576-402C-9892-60F8DEDE3806}" type="pres">
      <dgm:prSet presAssocID="{9E8C7B77-F050-4DCE-9413-87EF2026DBEA}" presName="accent_1" presStyleCnt="0"/>
      <dgm:spPr/>
    </dgm:pt>
    <dgm:pt modelId="{E229E443-D58E-41FE-ADB6-0B8CB5BCFD63}" type="pres">
      <dgm:prSet presAssocID="{9E8C7B77-F050-4DCE-9413-87EF2026DBEA}" presName="accentRepeatNode" presStyleLbl="solidFgAcc1" presStyleIdx="0" presStyleCnt="3"/>
      <dgm:spPr>
        <a:blipFill rotWithShape="0">
          <a:blip xmlns:r="http://schemas.openxmlformats.org/officeDocument/2006/relationships" r:embed="rId1"/>
          <a:stretch>
            <a:fillRect/>
          </a:stretch>
        </a:blipFill>
      </dgm:spPr>
    </dgm:pt>
    <dgm:pt modelId="{CB90C6BA-44FE-4BA9-827D-431B5B1DDC6D}" type="pres">
      <dgm:prSet presAssocID="{0E662A99-66C6-40ED-ABBC-8D1E281E15DD}" presName="text_2" presStyleLbl="node1" presStyleIdx="1" presStyleCnt="3">
        <dgm:presLayoutVars>
          <dgm:bulletEnabled val="1"/>
        </dgm:presLayoutVars>
      </dgm:prSet>
      <dgm:spPr/>
    </dgm:pt>
    <dgm:pt modelId="{44DB1ADC-A00B-432C-B594-CB23C31E7882}" type="pres">
      <dgm:prSet presAssocID="{0E662A99-66C6-40ED-ABBC-8D1E281E15DD}" presName="accent_2" presStyleCnt="0"/>
      <dgm:spPr/>
    </dgm:pt>
    <dgm:pt modelId="{25D1D8E2-7EB5-4468-B732-82D3618973B6}" type="pres">
      <dgm:prSet presAssocID="{0E662A99-66C6-40ED-ABBC-8D1E281E15DD}" presName="accentRepeatNode" presStyleLbl="solidFgAcc1" presStyleIdx="1" presStyleCnt="3"/>
      <dgm:spPr>
        <a:blipFill rotWithShape="0">
          <a:blip xmlns:r="http://schemas.openxmlformats.org/officeDocument/2006/relationships" r:embed="rId2"/>
          <a:stretch>
            <a:fillRect/>
          </a:stretch>
        </a:blipFill>
      </dgm:spPr>
    </dgm:pt>
    <dgm:pt modelId="{0CCE9696-B181-4E2D-96A4-12B425B8D472}" type="pres">
      <dgm:prSet presAssocID="{E6B423A2-BCD3-43E2-8284-91A7C1D501CC}" presName="text_3" presStyleLbl="node1" presStyleIdx="2" presStyleCnt="3">
        <dgm:presLayoutVars>
          <dgm:bulletEnabled val="1"/>
        </dgm:presLayoutVars>
      </dgm:prSet>
      <dgm:spPr/>
    </dgm:pt>
    <dgm:pt modelId="{F1CAAF14-3356-4FFA-9844-1133B3DCF321}" type="pres">
      <dgm:prSet presAssocID="{E6B423A2-BCD3-43E2-8284-91A7C1D501CC}" presName="accent_3" presStyleCnt="0"/>
      <dgm:spPr/>
    </dgm:pt>
    <dgm:pt modelId="{2702E0E1-B4E3-4E17-B480-F965C7F22E1D}" type="pres">
      <dgm:prSet presAssocID="{E6B423A2-BCD3-43E2-8284-91A7C1D501CC}" presName="accentRepeatNode" presStyleLbl="solidFgAcc1" presStyleIdx="2" presStyleCnt="3"/>
      <dgm:spPr>
        <a:blipFill rotWithShape="0">
          <a:blip xmlns:r="http://schemas.openxmlformats.org/officeDocument/2006/relationships" r:embed="rId3"/>
          <a:stretch>
            <a:fillRect/>
          </a:stretch>
        </a:blipFill>
      </dgm:spPr>
    </dgm:pt>
  </dgm:ptLst>
  <dgm:cxnLst>
    <dgm:cxn modelId="{545FA54E-C8DE-4D91-8AA6-9539FBF18920}" type="presOf" srcId="{E6B423A2-BCD3-43E2-8284-91A7C1D501CC}" destId="{0CCE9696-B181-4E2D-96A4-12B425B8D472}" srcOrd="0" destOrd="0" presId="urn:microsoft.com/office/officeart/2008/layout/VerticalCurvedList"/>
    <dgm:cxn modelId="{EECAA62C-C27E-4BED-90B5-8CAC9F8844D8}" type="presOf" srcId="{CCE38427-FE77-4FA8-A8C5-29B5872C6330}" destId="{1F891614-276B-4EC0-B578-359481702217}" srcOrd="0" destOrd="0" presId="urn:microsoft.com/office/officeart/2008/layout/VerticalCurvedList"/>
    <dgm:cxn modelId="{AD28909C-6D59-4565-A430-791233213E9C}" srcId="{CCE38427-FE77-4FA8-A8C5-29B5872C6330}" destId="{0E662A99-66C6-40ED-ABBC-8D1E281E15DD}" srcOrd="1" destOrd="0" parTransId="{9B792DF6-E91F-48E8-8EC2-B32BAB7DD686}" sibTransId="{14273D7C-538C-4394-B278-7AA713165BF8}"/>
    <dgm:cxn modelId="{74DA390C-3CB2-49AF-86E8-90C661740D59}" srcId="{CCE38427-FE77-4FA8-A8C5-29B5872C6330}" destId="{E6B423A2-BCD3-43E2-8284-91A7C1D501CC}" srcOrd="2" destOrd="0" parTransId="{95BC36D0-9660-49F4-A6CF-6295AC4D9E3A}" sibTransId="{9245358C-DE75-4D93-B8AB-FE57A243C5A4}"/>
    <dgm:cxn modelId="{7D4E2A65-E408-40BD-82F2-4CDC052AFF64}" type="presOf" srcId="{0E662A99-66C6-40ED-ABBC-8D1E281E15DD}" destId="{CB90C6BA-44FE-4BA9-827D-431B5B1DDC6D}" srcOrd="0" destOrd="0" presId="urn:microsoft.com/office/officeart/2008/layout/VerticalCurvedList"/>
    <dgm:cxn modelId="{458EDD17-118F-449C-B063-22E4F3B65175}" type="presOf" srcId="{9E8C7B77-F050-4DCE-9413-87EF2026DBEA}" destId="{AF9F4138-C7EE-4F10-9FBC-7E8F38D365A3}" srcOrd="0" destOrd="0" presId="urn:microsoft.com/office/officeart/2008/layout/VerticalCurvedList"/>
    <dgm:cxn modelId="{6CDD92C8-C23A-4D48-9B06-AF425FF70B9A}" type="presOf" srcId="{E44E4B78-A072-4061-9115-DFF006B2262E}" destId="{FC9CB132-205B-4D1B-B047-7F996EC65267}" srcOrd="0" destOrd="0" presId="urn:microsoft.com/office/officeart/2008/layout/VerticalCurvedList"/>
    <dgm:cxn modelId="{E377FC03-2F1A-440E-872B-E7330C950082}" srcId="{CCE38427-FE77-4FA8-A8C5-29B5872C6330}" destId="{9E8C7B77-F050-4DCE-9413-87EF2026DBEA}" srcOrd="0" destOrd="0" parTransId="{7D5A7589-FE1D-4E20-A3BB-C470BF7F90F0}" sibTransId="{E44E4B78-A072-4061-9115-DFF006B2262E}"/>
    <dgm:cxn modelId="{D72CA131-A164-4C13-A1C5-6BEC8B2A7253}" type="presParOf" srcId="{1F891614-276B-4EC0-B578-359481702217}" destId="{EEDC6C6D-8AE7-436F-961A-743CF8813495}" srcOrd="0" destOrd="0" presId="urn:microsoft.com/office/officeart/2008/layout/VerticalCurvedList"/>
    <dgm:cxn modelId="{F41C450F-3FF0-4BB6-931B-0F717F5AD1B9}" type="presParOf" srcId="{EEDC6C6D-8AE7-436F-961A-743CF8813495}" destId="{2A20A1EF-36AA-4012-9788-F8E5C39ED268}" srcOrd="0" destOrd="0" presId="urn:microsoft.com/office/officeart/2008/layout/VerticalCurvedList"/>
    <dgm:cxn modelId="{C3B4D2D0-D2A8-4790-A68C-DCEAE7C9BC4E}" type="presParOf" srcId="{2A20A1EF-36AA-4012-9788-F8E5C39ED268}" destId="{1B846F59-08BB-4F2D-BE6B-A2C219B482D7}" srcOrd="0" destOrd="0" presId="urn:microsoft.com/office/officeart/2008/layout/VerticalCurvedList"/>
    <dgm:cxn modelId="{A38EC420-F7F1-4F17-BBE2-BDE8ACF0D401}" type="presParOf" srcId="{2A20A1EF-36AA-4012-9788-F8E5C39ED268}" destId="{FC9CB132-205B-4D1B-B047-7F996EC65267}" srcOrd="1" destOrd="0" presId="urn:microsoft.com/office/officeart/2008/layout/VerticalCurvedList"/>
    <dgm:cxn modelId="{D0C415F4-396C-487A-BA95-8EE244A9FB51}" type="presParOf" srcId="{2A20A1EF-36AA-4012-9788-F8E5C39ED268}" destId="{702563FF-1FD3-442D-B891-09624680DE8E}" srcOrd="2" destOrd="0" presId="urn:microsoft.com/office/officeart/2008/layout/VerticalCurvedList"/>
    <dgm:cxn modelId="{EAF41A0C-1AFA-4E66-9284-61B809477A32}" type="presParOf" srcId="{2A20A1EF-36AA-4012-9788-F8E5C39ED268}" destId="{2010CAFD-003A-49E1-8F97-8BC4824B0FDA}" srcOrd="3" destOrd="0" presId="urn:microsoft.com/office/officeart/2008/layout/VerticalCurvedList"/>
    <dgm:cxn modelId="{D5B625D6-CBBC-424C-8BCA-06E7DC7D6D81}" type="presParOf" srcId="{EEDC6C6D-8AE7-436F-961A-743CF8813495}" destId="{AF9F4138-C7EE-4F10-9FBC-7E8F38D365A3}" srcOrd="1" destOrd="0" presId="urn:microsoft.com/office/officeart/2008/layout/VerticalCurvedList"/>
    <dgm:cxn modelId="{65C9BEEE-4B8E-497C-B06B-B789635A25A0}" type="presParOf" srcId="{EEDC6C6D-8AE7-436F-961A-743CF8813495}" destId="{CB77BE10-5576-402C-9892-60F8DEDE3806}" srcOrd="2" destOrd="0" presId="urn:microsoft.com/office/officeart/2008/layout/VerticalCurvedList"/>
    <dgm:cxn modelId="{EAE46CB4-C448-4E9C-82E6-DE4D09113C27}" type="presParOf" srcId="{CB77BE10-5576-402C-9892-60F8DEDE3806}" destId="{E229E443-D58E-41FE-ADB6-0B8CB5BCFD63}" srcOrd="0" destOrd="0" presId="urn:microsoft.com/office/officeart/2008/layout/VerticalCurvedList"/>
    <dgm:cxn modelId="{04C2FEAB-A4E5-4211-990E-F5CCC608DFE3}" type="presParOf" srcId="{EEDC6C6D-8AE7-436F-961A-743CF8813495}" destId="{CB90C6BA-44FE-4BA9-827D-431B5B1DDC6D}" srcOrd="3" destOrd="0" presId="urn:microsoft.com/office/officeart/2008/layout/VerticalCurvedList"/>
    <dgm:cxn modelId="{C18632FE-0CF7-44E7-BC17-4B3C9DC81747}" type="presParOf" srcId="{EEDC6C6D-8AE7-436F-961A-743CF8813495}" destId="{44DB1ADC-A00B-432C-B594-CB23C31E7882}" srcOrd="4" destOrd="0" presId="urn:microsoft.com/office/officeart/2008/layout/VerticalCurvedList"/>
    <dgm:cxn modelId="{DEB99E04-4D5E-47D5-A7DB-1D8F3C531FE8}" type="presParOf" srcId="{44DB1ADC-A00B-432C-B594-CB23C31E7882}" destId="{25D1D8E2-7EB5-4468-B732-82D3618973B6}" srcOrd="0" destOrd="0" presId="urn:microsoft.com/office/officeart/2008/layout/VerticalCurvedList"/>
    <dgm:cxn modelId="{A9FF986A-8C74-40E8-8F8E-93AD74695839}" type="presParOf" srcId="{EEDC6C6D-8AE7-436F-961A-743CF8813495}" destId="{0CCE9696-B181-4E2D-96A4-12B425B8D472}" srcOrd="5" destOrd="0" presId="urn:microsoft.com/office/officeart/2008/layout/VerticalCurvedList"/>
    <dgm:cxn modelId="{2C87CBED-5502-426D-994D-7D11F5B5884D}" type="presParOf" srcId="{EEDC6C6D-8AE7-436F-961A-743CF8813495}" destId="{F1CAAF14-3356-4FFA-9844-1133B3DCF321}" srcOrd="6" destOrd="0" presId="urn:microsoft.com/office/officeart/2008/layout/VerticalCurvedList"/>
    <dgm:cxn modelId="{47A74D9F-6C41-44E0-881B-D6EB23C9B44E}" type="presParOf" srcId="{F1CAAF14-3356-4FFA-9844-1133B3DCF321}" destId="{2702E0E1-B4E3-4E17-B480-F965C7F22E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56B7A6-24C4-4D32-A242-B5899F0CE7C1}" type="doc">
      <dgm:prSet loTypeId="urn:microsoft.com/office/officeart/2005/8/layout/hList7" loCatId="list" qsTypeId="urn:microsoft.com/office/officeart/2005/8/quickstyle/simple1" qsCatId="simple" csTypeId="urn:microsoft.com/office/officeart/2005/8/colors/accent1_2" csCatId="accent1" phldr="1"/>
      <dgm:spPr/>
    </dgm:pt>
    <dgm:pt modelId="{B78B2130-869D-49EA-8F79-B23DEC7CF513}">
      <dgm:prSet phldrT="[Texto]"/>
      <dgm:spPr/>
      <dgm:t>
        <a:bodyPr/>
        <a:lstStyle/>
        <a:p>
          <a:r>
            <a:rPr lang="es-EC" dirty="0" smtClean="0"/>
            <a:t>Termal</a:t>
          </a:r>
          <a:endParaRPr lang="es-EC" dirty="0"/>
        </a:p>
      </dgm:t>
    </dgm:pt>
    <dgm:pt modelId="{7A3F7024-6CB8-493D-96D7-8BDA627B112E}" type="parTrans" cxnId="{2DFD0CAF-04AB-4D8B-B89F-A5011AAD5044}">
      <dgm:prSet/>
      <dgm:spPr/>
      <dgm:t>
        <a:bodyPr/>
        <a:lstStyle/>
        <a:p>
          <a:endParaRPr lang="es-EC"/>
        </a:p>
      </dgm:t>
    </dgm:pt>
    <dgm:pt modelId="{BEB84E71-8C98-4A3C-B699-48E93C4031CF}" type="sibTrans" cxnId="{2DFD0CAF-04AB-4D8B-B89F-A5011AAD5044}">
      <dgm:prSet/>
      <dgm:spPr/>
      <dgm:t>
        <a:bodyPr/>
        <a:lstStyle/>
        <a:p>
          <a:endParaRPr lang="es-EC"/>
        </a:p>
      </dgm:t>
    </dgm:pt>
    <dgm:pt modelId="{F359112D-6BEA-4243-8126-B582F961F4B5}">
      <dgm:prSet phldrT="[Texto]"/>
      <dgm:spPr/>
      <dgm:t>
        <a:bodyPr/>
        <a:lstStyle/>
        <a:p>
          <a:r>
            <a:rPr lang="es-EC" dirty="0" smtClean="0"/>
            <a:t>Violeta</a:t>
          </a:r>
          <a:endParaRPr lang="es-EC" dirty="0"/>
        </a:p>
      </dgm:t>
    </dgm:pt>
    <dgm:pt modelId="{9C2ABBCC-1F3A-4EF7-B35D-4852BB113323}" type="parTrans" cxnId="{C64EADA9-C453-4951-B13A-3252EF049FEE}">
      <dgm:prSet/>
      <dgm:spPr/>
      <dgm:t>
        <a:bodyPr/>
        <a:lstStyle/>
        <a:p>
          <a:endParaRPr lang="es-EC"/>
        </a:p>
      </dgm:t>
    </dgm:pt>
    <dgm:pt modelId="{7FB9AA49-0F81-4C79-AC55-709429ECF292}" type="sibTrans" cxnId="{C64EADA9-C453-4951-B13A-3252EF049FEE}">
      <dgm:prSet/>
      <dgm:spPr/>
      <dgm:t>
        <a:bodyPr/>
        <a:lstStyle/>
        <a:p>
          <a:endParaRPr lang="es-EC"/>
        </a:p>
      </dgm:t>
    </dgm:pt>
    <dgm:pt modelId="{E8F7ECEF-3A9B-4AE7-A3E2-47D01945FCB8}" type="pres">
      <dgm:prSet presAssocID="{B656B7A6-24C4-4D32-A242-B5899F0CE7C1}" presName="Name0" presStyleCnt="0">
        <dgm:presLayoutVars>
          <dgm:dir/>
          <dgm:resizeHandles val="exact"/>
        </dgm:presLayoutVars>
      </dgm:prSet>
      <dgm:spPr/>
    </dgm:pt>
    <dgm:pt modelId="{FA0E846D-91AC-4B36-A293-FBC0B32FC5F5}" type="pres">
      <dgm:prSet presAssocID="{B656B7A6-24C4-4D32-A242-B5899F0CE7C1}" presName="fgShape" presStyleLbl="fgShp" presStyleIdx="0" presStyleCnt="1"/>
      <dgm:spPr/>
    </dgm:pt>
    <dgm:pt modelId="{C7801E56-9C19-4B8B-9E9F-B4F244D6200C}" type="pres">
      <dgm:prSet presAssocID="{B656B7A6-24C4-4D32-A242-B5899F0CE7C1}" presName="linComp" presStyleCnt="0"/>
      <dgm:spPr/>
    </dgm:pt>
    <dgm:pt modelId="{DB244064-2CFF-4690-A1D6-E7C2733D3EB8}" type="pres">
      <dgm:prSet presAssocID="{B78B2130-869D-49EA-8F79-B23DEC7CF513}" presName="compNode" presStyleCnt="0"/>
      <dgm:spPr/>
    </dgm:pt>
    <dgm:pt modelId="{65677693-79D6-4363-BA32-D71DD9AE9090}" type="pres">
      <dgm:prSet presAssocID="{B78B2130-869D-49EA-8F79-B23DEC7CF513}" presName="bkgdShape" presStyleLbl="node1" presStyleIdx="0" presStyleCnt="2"/>
      <dgm:spPr/>
    </dgm:pt>
    <dgm:pt modelId="{BF9934A3-B3FD-4E76-B9E5-D45E98185A43}" type="pres">
      <dgm:prSet presAssocID="{B78B2130-869D-49EA-8F79-B23DEC7CF513}" presName="nodeTx" presStyleLbl="node1" presStyleIdx="0" presStyleCnt="2">
        <dgm:presLayoutVars>
          <dgm:bulletEnabled val="1"/>
        </dgm:presLayoutVars>
      </dgm:prSet>
      <dgm:spPr/>
    </dgm:pt>
    <dgm:pt modelId="{BBF42D15-8EEB-4343-87D5-1CAB214DCCD5}" type="pres">
      <dgm:prSet presAssocID="{B78B2130-869D-49EA-8F79-B23DEC7CF513}" presName="invisiNode" presStyleLbl="node1" presStyleIdx="0" presStyleCnt="2"/>
      <dgm:spPr/>
    </dgm:pt>
    <dgm:pt modelId="{108B69E2-3F6B-41C7-A85C-FD575029A1DB}" type="pres">
      <dgm:prSet presAssocID="{B78B2130-869D-49EA-8F79-B23DEC7CF513}" presName="imagNode" presStyleLbl="fgImgPlace1" presStyleIdx="0" presStyleCnt="2" custScaleX="179615" custScaleY="159498" custLinFactNeighborX="3248" custLinFactNeighborY="20165"/>
      <dgm:spPr>
        <a:blipFill rotWithShape="1">
          <a:blip xmlns:r="http://schemas.openxmlformats.org/officeDocument/2006/relationships" r:embed="rId1"/>
          <a:stretch>
            <a:fillRect/>
          </a:stretch>
        </a:blipFill>
      </dgm:spPr>
    </dgm:pt>
    <dgm:pt modelId="{36D79D30-4C64-4D7A-BD46-744CE9E0B1A2}" type="pres">
      <dgm:prSet presAssocID="{BEB84E71-8C98-4A3C-B699-48E93C4031CF}" presName="sibTrans" presStyleLbl="sibTrans2D1" presStyleIdx="0" presStyleCnt="0"/>
      <dgm:spPr/>
    </dgm:pt>
    <dgm:pt modelId="{EF3C0F41-CCC9-45DF-AE7C-8698B04E1B06}" type="pres">
      <dgm:prSet presAssocID="{F359112D-6BEA-4243-8126-B582F961F4B5}" presName="compNode" presStyleCnt="0"/>
      <dgm:spPr/>
    </dgm:pt>
    <dgm:pt modelId="{A8C47FF3-D9E2-42CF-917B-1A02412B681A}" type="pres">
      <dgm:prSet presAssocID="{F359112D-6BEA-4243-8126-B582F961F4B5}" presName="bkgdShape" presStyleLbl="node1" presStyleIdx="1" presStyleCnt="2"/>
      <dgm:spPr/>
    </dgm:pt>
    <dgm:pt modelId="{E4307BD6-9548-43C9-B174-12DA3B9D2E80}" type="pres">
      <dgm:prSet presAssocID="{F359112D-6BEA-4243-8126-B582F961F4B5}" presName="nodeTx" presStyleLbl="node1" presStyleIdx="1" presStyleCnt="2">
        <dgm:presLayoutVars>
          <dgm:bulletEnabled val="1"/>
        </dgm:presLayoutVars>
      </dgm:prSet>
      <dgm:spPr/>
    </dgm:pt>
    <dgm:pt modelId="{70FD627C-B90B-409A-93AA-7DBDF87EAD40}" type="pres">
      <dgm:prSet presAssocID="{F359112D-6BEA-4243-8126-B582F961F4B5}" presName="invisiNode" presStyleLbl="node1" presStyleIdx="1" presStyleCnt="2"/>
      <dgm:spPr/>
    </dgm:pt>
    <dgm:pt modelId="{93459627-9700-49ED-AA33-8A709A81A220}" type="pres">
      <dgm:prSet presAssocID="{F359112D-6BEA-4243-8126-B582F961F4B5}" presName="imagNode" presStyleLbl="fgImgPlace1" presStyleIdx="1" presStyleCnt="2" custScaleX="179615" custScaleY="155102" custLinFactNeighborX="4767" custLinFactNeighborY="19067"/>
      <dgm:spPr>
        <a:blipFill rotWithShape="1">
          <a:blip xmlns:r="http://schemas.openxmlformats.org/officeDocument/2006/relationships" r:embed="rId2"/>
          <a:stretch>
            <a:fillRect/>
          </a:stretch>
        </a:blipFill>
      </dgm:spPr>
    </dgm:pt>
  </dgm:ptLst>
  <dgm:cxnLst>
    <dgm:cxn modelId="{3E066523-A9AE-476C-AFB2-2072C07862F2}" type="presOf" srcId="{BEB84E71-8C98-4A3C-B699-48E93C4031CF}" destId="{36D79D30-4C64-4D7A-BD46-744CE9E0B1A2}" srcOrd="0" destOrd="0" presId="urn:microsoft.com/office/officeart/2005/8/layout/hList7"/>
    <dgm:cxn modelId="{95B1894C-9ECE-4A97-AFA3-1A91B3495FDA}" type="presOf" srcId="{B656B7A6-24C4-4D32-A242-B5899F0CE7C1}" destId="{E8F7ECEF-3A9B-4AE7-A3E2-47D01945FCB8}" srcOrd="0" destOrd="0" presId="urn:microsoft.com/office/officeart/2005/8/layout/hList7"/>
    <dgm:cxn modelId="{F960FBE3-7C4E-4BF8-9CE5-7AC313A9B5CA}" type="presOf" srcId="{B78B2130-869D-49EA-8F79-B23DEC7CF513}" destId="{BF9934A3-B3FD-4E76-B9E5-D45E98185A43}" srcOrd="1" destOrd="0" presId="urn:microsoft.com/office/officeart/2005/8/layout/hList7"/>
    <dgm:cxn modelId="{8399B147-7B90-4960-8A04-1517B450CE78}" type="presOf" srcId="{F359112D-6BEA-4243-8126-B582F961F4B5}" destId="{E4307BD6-9548-43C9-B174-12DA3B9D2E80}" srcOrd="1" destOrd="0" presId="urn:microsoft.com/office/officeart/2005/8/layout/hList7"/>
    <dgm:cxn modelId="{C64EADA9-C453-4951-B13A-3252EF049FEE}" srcId="{B656B7A6-24C4-4D32-A242-B5899F0CE7C1}" destId="{F359112D-6BEA-4243-8126-B582F961F4B5}" srcOrd="1" destOrd="0" parTransId="{9C2ABBCC-1F3A-4EF7-B35D-4852BB113323}" sibTransId="{7FB9AA49-0F81-4C79-AC55-709429ECF292}"/>
    <dgm:cxn modelId="{1DEF426E-B1EE-4456-8E54-6DE10C56BEDD}" type="presOf" srcId="{B78B2130-869D-49EA-8F79-B23DEC7CF513}" destId="{65677693-79D6-4363-BA32-D71DD9AE9090}" srcOrd="0" destOrd="0" presId="urn:microsoft.com/office/officeart/2005/8/layout/hList7"/>
    <dgm:cxn modelId="{07E52606-F155-4BD6-AD89-E7BE92ACAE62}" type="presOf" srcId="{F359112D-6BEA-4243-8126-B582F961F4B5}" destId="{A8C47FF3-D9E2-42CF-917B-1A02412B681A}" srcOrd="0" destOrd="0" presId="urn:microsoft.com/office/officeart/2005/8/layout/hList7"/>
    <dgm:cxn modelId="{2DFD0CAF-04AB-4D8B-B89F-A5011AAD5044}" srcId="{B656B7A6-24C4-4D32-A242-B5899F0CE7C1}" destId="{B78B2130-869D-49EA-8F79-B23DEC7CF513}" srcOrd="0" destOrd="0" parTransId="{7A3F7024-6CB8-493D-96D7-8BDA627B112E}" sibTransId="{BEB84E71-8C98-4A3C-B699-48E93C4031CF}"/>
    <dgm:cxn modelId="{892BFA9D-1E8C-409E-8F82-D9BE80594643}" type="presParOf" srcId="{E8F7ECEF-3A9B-4AE7-A3E2-47D01945FCB8}" destId="{FA0E846D-91AC-4B36-A293-FBC0B32FC5F5}" srcOrd="0" destOrd="0" presId="urn:microsoft.com/office/officeart/2005/8/layout/hList7"/>
    <dgm:cxn modelId="{D89A4F92-2673-4C32-9532-288264D8E5D9}" type="presParOf" srcId="{E8F7ECEF-3A9B-4AE7-A3E2-47D01945FCB8}" destId="{C7801E56-9C19-4B8B-9E9F-B4F244D6200C}" srcOrd="1" destOrd="0" presId="urn:microsoft.com/office/officeart/2005/8/layout/hList7"/>
    <dgm:cxn modelId="{1146E74B-110B-4D00-BD9A-D0156282ADCD}" type="presParOf" srcId="{C7801E56-9C19-4B8B-9E9F-B4F244D6200C}" destId="{DB244064-2CFF-4690-A1D6-E7C2733D3EB8}" srcOrd="0" destOrd="0" presId="urn:microsoft.com/office/officeart/2005/8/layout/hList7"/>
    <dgm:cxn modelId="{F60D6A61-946A-4128-B6E6-A39EA1540A94}" type="presParOf" srcId="{DB244064-2CFF-4690-A1D6-E7C2733D3EB8}" destId="{65677693-79D6-4363-BA32-D71DD9AE9090}" srcOrd="0" destOrd="0" presId="urn:microsoft.com/office/officeart/2005/8/layout/hList7"/>
    <dgm:cxn modelId="{C8D93C09-4A39-4D31-AA65-8C1AA04B1933}" type="presParOf" srcId="{DB244064-2CFF-4690-A1D6-E7C2733D3EB8}" destId="{BF9934A3-B3FD-4E76-B9E5-D45E98185A43}" srcOrd="1" destOrd="0" presId="urn:microsoft.com/office/officeart/2005/8/layout/hList7"/>
    <dgm:cxn modelId="{F43C8F74-7D7A-44BA-982A-686328074D8E}" type="presParOf" srcId="{DB244064-2CFF-4690-A1D6-E7C2733D3EB8}" destId="{BBF42D15-8EEB-4343-87D5-1CAB214DCCD5}" srcOrd="2" destOrd="0" presId="urn:microsoft.com/office/officeart/2005/8/layout/hList7"/>
    <dgm:cxn modelId="{EA2A8BEC-E88F-43D4-BBE5-C6209BB0D2FA}" type="presParOf" srcId="{DB244064-2CFF-4690-A1D6-E7C2733D3EB8}" destId="{108B69E2-3F6B-41C7-A85C-FD575029A1DB}" srcOrd="3" destOrd="0" presId="urn:microsoft.com/office/officeart/2005/8/layout/hList7"/>
    <dgm:cxn modelId="{A1AFF0BD-0102-494D-A972-4564BF6B4192}" type="presParOf" srcId="{C7801E56-9C19-4B8B-9E9F-B4F244D6200C}" destId="{36D79D30-4C64-4D7A-BD46-744CE9E0B1A2}" srcOrd="1" destOrd="0" presId="urn:microsoft.com/office/officeart/2005/8/layout/hList7"/>
    <dgm:cxn modelId="{5874B309-EB9D-4FD9-9A6A-32CA8EB2D81B}" type="presParOf" srcId="{C7801E56-9C19-4B8B-9E9F-B4F244D6200C}" destId="{EF3C0F41-CCC9-45DF-AE7C-8698B04E1B06}" srcOrd="2" destOrd="0" presId="urn:microsoft.com/office/officeart/2005/8/layout/hList7"/>
    <dgm:cxn modelId="{2D84AC78-E64D-4165-95B7-BBB68833DAE3}" type="presParOf" srcId="{EF3C0F41-CCC9-45DF-AE7C-8698B04E1B06}" destId="{A8C47FF3-D9E2-42CF-917B-1A02412B681A}" srcOrd="0" destOrd="0" presId="urn:microsoft.com/office/officeart/2005/8/layout/hList7"/>
    <dgm:cxn modelId="{5AB7CE76-A6CE-481E-BEA0-2B27BBAD662B}" type="presParOf" srcId="{EF3C0F41-CCC9-45DF-AE7C-8698B04E1B06}" destId="{E4307BD6-9548-43C9-B174-12DA3B9D2E80}" srcOrd="1" destOrd="0" presId="urn:microsoft.com/office/officeart/2005/8/layout/hList7"/>
    <dgm:cxn modelId="{C8BA5871-DD8B-4198-AA7F-3F694BA82FB6}" type="presParOf" srcId="{EF3C0F41-CCC9-45DF-AE7C-8698B04E1B06}" destId="{70FD627C-B90B-409A-93AA-7DBDF87EAD40}" srcOrd="2" destOrd="0" presId="urn:microsoft.com/office/officeart/2005/8/layout/hList7"/>
    <dgm:cxn modelId="{9E43A96A-F5B3-4DFC-AE87-C1F1A230E5FD}" type="presParOf" srcId="{EF3C0F41-CCC9-45DF-AE7C-8698B04E1B06}" destId="{93459627-9700-49ED-AA33-8A709A81A22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44788" y="3060"/>
          <a:ext cx="6540214" cy="534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err="1" smtClean="0"/>
            <a:t>Temario</a:t>
          </a:r>
          <a:endParaRPr lang="es-ES" sz="3000" kern="1200" dirty="0"/>
        </a:p>
      </dsp:txBody>
      <dsp:txXfrm>
        <a:off x="360431" y="18703"/>
        <a:ext cx="6508928" cy="502820"/>
      </dsp:txXfrm>
    </dsp:sp>
    <dsp:sp modelId="{6453487C-0FAF-4B32-BD10-ECD1ABD7E947}">
      <dsp:nvSpPr>
        <dsp:cNvPr id="0" name=""/>
        <dsp:cNvSpPr/>
      </dsp:nvSpPr>
      <dsp:spPr>
        <a:xfrm>
          <a:off x="998809" y="537167"/>
          <a:ext cx="654021" cy="424022"/>
        </a:xfrm>
        <a:custGeom>
          <a:avLst/>
          <a:gdLst/>
          <a:ahLst/>
          <a:cxnLst/>
          <a:rect l="0" t="0" r="0" b="0"/>
          <a:pathLst>
            <a:path>
              <a:moveTo>
                <a:pt x="0" y="0"/>
              </a:moveTo>
              <a:lnTo>
                <a:pt x="0" y="424022"/>
              </a:lnTo>
              <a:lnTo>
                <a:pt x="654021" y="4240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652830" y="704962"/>
          <a:ext cx="6320629" cy="5124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 sz="2400" kern="1200" dirty="0" smtClean="0"/>
            <a:t>INTRODUCCIÓN</a:t>
          </a:r>
          <a:endParaRPr lang="es-ES" sz="2400" kern="1200" dirty="0"/>
        </a:p>
      </dsp:txBody>
      <dsp:txXfrm>
        <a:off x="1667839" y="719971"/>
        <a:ext cx="6290611" cy="482436"/>
      </dsp:txXfrm>
    </dsp:sp>
    <dsp:sp modelId="{2A81AC24-19E8-4B05-BE18-7F7DC22883F5}">
      <dsp:nvSpPr>
        <dsp:cNvPr id="0" name=""/>
        <dsp:cNvSpPr/>
      </dsp:nvSpPr>
      <dsp:spPr>
        <a:xfrm>
          <a:off x="998809" y="537167"/>
          <a:ext cx="654021" cy="1035734"/>
        </a:xfrm>
        <a:custGeom>
          <a:avLst/>
          <a:gdLst/>
          <a:ahLst/>
          <a:cxnLst/>
          <a:rect l="0" t="0" r="0" b="0"/>
          <a:pathLst>
            <a:path>
              <a:moveTo>
                <a:pt x="0" y="0"/>
              </a:moveTo>
              <a:lnTo>
                <a:pt x="0" y="1035734"/>
              </a:lnTo>
              <a:lnTo>
                <a:pt x="654021" y="10357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652830" y="1316675"/>
          <a:ext cx="6320629" cy="5124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 sz="2400" kern="1200" dirty="0" smtClean="0"/>
            <a:t>ALCANCE</a:t>
          </a:r>
          <a:endParaRPr lang="es-ES" sz="2400" kern="1200" dirty="0"/>
        </a:p>
      </dsp:txBody>
      <dsp:txXfrm>
        <a:off x="1667839" y="1331684"/>
        <a:ext cx="6290611" cy="482436"/>
      </dsp:txXfrm>
    </dsp:sp>
    <dsp:sp modelId="{F27B7295-80E4-4410-9A4D-672618C6243E}">
      <dsp:nvSpPr>
        <dsp:cNvPr id="0" name=""/>
        <dsp:cNvSpPr/>
      </dsp:nvSpPr>
      <dsp:spPr>
        <a:xfrm>
          <a:off x="998809" y="537167"/>
          <a:ext cx="654021" cy="1681715"/>
        </a:xfrm>
        <a:custGeom>
          <a:avLst/>
          <a:gdLst/>
          <a:ahLst/>
          <a:cxnLst/>
          <a:rect l="0" t="0" r="0" b="0"/>
          <a:pathLst>
            <a:path>
              <a:moveTo>
                <a:pt x="0" y="0"/>
              </a:moveTo>
              <a:lnTo>
                <a:pt x="0" y="1681715"/>
              </a:lnTo>
              <a:lnTo>
                <a:pt x="654021" y="168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652830" y="1962656"/>
          <a:ext cx="6320629" cy="5124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ANÁLISIS DE LA PROCESADORA </a:t>
          </a:r>
          <a:r>
            <a:rPr lang="es-EC" sz="2400" kern="1200" dirty="0" err="1" smtClean="0"/>
            <a:t>GLUNZ</a:t>
          </a:r>
          <a:r>
            <a:rPr lang="es-EC" sz="2400" kern="1200" dirty="0" smtClean="0"/>
            <a:t> &amp; JENSEN</a:t>
          </a:r>
          <a:endParaRPr lang="es-ES" sz="2400" kern="1200" dirty="0"/>
        </a:p>
      </dsp:txBody>
      <dsp:txXfrm>
        <a:off x="1667839" y="1977665"/>
        <a:ext cx="6290611" cy="482436"/>
      </dsp:txXfrm>
    </dsp:sp>
    <dsp:sp modelId="{672A5E56-DE7C-423B-8AF4-B37E93A0E788}">
      <dsp:nvSpPr>
        <dsp:cNvPr id="0" name=""/>
        <dsp:cNvSpPr/>
      </dsp:nvSpPr>
      <dsp:spPr>
        <a:xfrm>
          <a:off x="998809" y="537167"/>
          <a:ext cx="654021" cy="2327696"/>
        </a:xfrm>
        <a:custGeom>
          <a:avLst/>
          <a:gdLst/>
          <a:ahLst/>
          <a:cxnLst/>
          <a:rect l="0" t="0" r="0" b="0"/>
          <a:pathLst>
            <a:path>
              <a:moveTo>
                <a:pt x="0" y="0"/>
              </a:moveTo>
              <a:lnTo>
                <a:pt x="0" y="2327696"/>
              </a:lnTo>
              <a:lnTo>
                <a:pt x="654021" y="2327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652830" y="2608637"/>
          <a:ext cx="6320629" cy="5124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AUTOMATIZACIÓN DE LA PROCESADORA</a:t>
          </a:r>
          <a:endParaRPr lang="es-ES" sz="2400" kern="1200" dirty="0"/>
        </a:p>
      </dsp:txBody>
      <dsp:txXfrm>
        <a:off x="1667839" y="2623646"/>
        <a:ext cx="6290611" cy="482436"/>
      </dsp:txXfrm>
    </dsp:sp>
    <dsp:sp modelId="{E1C3DDF9-8D78-42AC-8AD1-4E929A97D46F}">
      <dsp:nvSpPr>
        <dsp:cNvPr id="0" name=""/>
        <dsp:cNvSpPr/>
      </dsp:nvSpPr>
      <dsp:spPr>
        <a:xfrm>
          <a:off x="998809" y="537167"/>
          <a:ext cx="654021" cy="2973677"/>
        </a:xfrm>
        <a:custGeom>
          <a:avLst/>
          <a:gdLst/>
          <a:ahLst/>
          <a:cxnLst/>
          <a:rect l="0" t="0" r="0" b="0"/>
          <a:pathLst>
            <a:path>
              <a:moveTo>
                <a:pt x="0" y="0"/>
              </a:moveTo>
              <a:lnTo>
                <a:pt x="0" y="2973677"/>
              </a:lnTo>
              <a:lnTo>
                <a:pt x="654021" y="2973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B687E-6F14-4652-B35A-51688E08CDBC}">
      <dsp:nvSpPr>
        <dsp:cNvPr id="0" name=""/>
        <dsp:cNvSpPr/>
      </dsp:nvSpPr>
      <dsp:spPr>
        <a:xfrm>
          <a:off x="1652830" y="3254617"/>
          <a:ext cx="6320629" cy="5124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IMPLEMENTACIÓN DE LA INTERFAZ </a:t>
          </a:r>
          <a:r>
            <a:rPr lang="es-EC" sz="2400" kern="1200" dirty="0" err="1" smtClean="0"/>
            <a:t>HMI</a:t>
          </a:r>
          <a:endParaRPr lang="es-ES" sz="2400" kern="1200" dirty="0"/>
        </a:p>
      </dsp:txBody>
      <dsp:txXfrm>
        <a:off x="1667839" y="3269626"/>
        <a:ext cx="6290611" cy="482436"/>
      </dsp:txXfrm>
    </dsp:sp>
    <dsp:sp modelId="{739197DD-C220-45A0-B196-4D797DEAABE7}">
      <dsp:nvSpPr>
        <dsp:cNvPr id="0" name=""/>
        <dsp:cNvSpPr/>
      </dsp:nvSpPr>
      <dsp:spPr>
        <a:xfrm>
          <a:off x="998809" y="537167"/>
          <a:ext cx="611532" cy="3616085"/>
        </a:xfrm>
        <a:custGeom>
          <a:avLst/>
          <a:gdLst/>
          <a:ahLst/>
          <a:cxnLst/>
          <a:rect l="0" t="0" r="0" b="0"/>
          <a:pathLst>
            <a:path>
              <a:moveTo>
                <a:pt x="0" y="0"/>
              </a:moveTo>
              <a:lnTo>
                <a:pt x="0" y="3616085"/>
              </a:lnTo>
              <a:lnTo>
                <a:pt x="611532" y="3616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B7488-774B-4CF9-BAC9-A293C87E4F42}">
      <dsp:nvSpPr>
        <dsp:cNvPr id="0" name=""/>
        <dsp:cNvSpPr/>
      </dsp:nvSpPr>
      <dsp:spPr>
        <a:xfrm>
          <a:off x="1610341" y="3886199"/>
          <a:ext cx="6384381" cy="534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noProof="0" dirty="0" smtClean="0"/>
            <a:t>PRUEBAS</a:t>
          </a:r>
          <a:r>
            <a:rPr lang="es-EC" sz="2400" kern="1200" baseline="0" noProof="0" dirty="0" smtClean="0"/>
            <a:t> Y RESULTADOS</a:t>
          </a:r>
          <a:endParaRPr lang="es-EC" sz="2400" kern="1200" noProof="0" dirty="0"/>
        </a:p>
      </dsp:txBody>
      <dsp:txXfrm>
        <a:off x="1625984" y="3901842"/>
        <a:ext cx="6353095" cy="502820"/>
      </dsp:txXfrm>
    </dsp:sp>
    <dsp:sp modelId="{BBA229A9-052C-45AF-A27F-F80CB883C6E8}">
      <dsp:nvSpPr>
        <dsp:cNvPr id="0" name=""/>
        <dsp:cNvSpPr/>
      </dsp:nvSpPr>
      <dsp:spPr>
        <a:xfrm>
          <a:off x="998809" y="537167"/>
          <a:ext cx="654021" cy="4298118"/>
        </a:xfrm>
        <a:custGeom>
          <a:avLst/>
          <a:gdLst/>
          <a:ahLst/>
          <a:cxnLst/>
          <a:rect l="0" t="0" r="0" b="0"/>
          <a:pathLst>
            <a:path>
              <a:moveTo>
                <a:pt x="0" y="0"/>
              </a:moveTo>
              <a:lnTo>
                <a:pt x="0" y="4298118"/>
              </a:lnTo>
              <a:lnTo>
                <a:pt x="654021" y="42981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BE73B-1B0A-4527-98C7-AD9A4AABDA5D}">
      <dsp:nvSpPr>
        <dsp:cNvPr id="0" name=""/>
        <dsp:cNvSpPr/>
      </dsp:nvSpPr>
      <dsp:spPr>
        <a:xfrm>
          <a:off x="1652830" y="4568232"/>
          <a:ext cx="6384381" cy="534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smtClean="0"/>
            <a:t> </a:t>
          </a:r>
          <a:r>
            <a:rPr lang="es-EC" sz="2400" kern="1200" noProof="0" dirty="0" smtClean="0"/>
            <a:t>CONCLUSIONES</a:t>
          </a:r>
          <a:endParaRPr lang="es-EC" sz="2400" kern="1200" noProof="0" dirty="0"/>
        </a:p>
      </dsp:txBody>
      <dsp:txXfrm>
        <a:off x="1668473" y="4583875"/>
        <a:ext cx="6353095" cy="5028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5739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b="0" kern="1200" dirty="0" err="1" smtClean="0"/>
            <a:t>ALCANCE</a:t>
          </a:r>
          <a:r>
            <a:rPr lang="en-US" sz="3900" b="0" kern="1200" dirty="0" smtClean="0"/>
            <a:t> </a:t>
          </a:r>
          <a:endParaRPr lang="es-ES" sz="3900" b="0" kern="1200" dirty="0"/>
        </a:p>
      </dsp:txBody>
      <dsp:txXfrm>
        <a:off x="20049" y="2077447"/>
        <a:ext cx="8341900" cy="644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96" y="526680"/>
          <a:ext cx="7129084" cy="5821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b="0" kern="1200" dirty="0" err="1" smtClean="0"/>
            <a:t>JUSTIFICACIÓN</a:t>
          </a:r>
          <a:r>
            <a:rPr lang="en-US" sz="3300" b="0" kern="1200" dirty="0" smtClean="0"/>
            <a:t> Y </a:t>
          </a:r>
          <a:r>
            <a:rPr lang="en-US" sz="3300" b="0" kern="1200" dirty="0" err="1" smtClean="0"/>
            <a:t>ALCANCE</a:t>
          </a:r>
          <a:r>
            <a:rPr lang="en-US" sz="3300" b="0" kern="1200" dirty="0" smtClean="0"/>
            <a:t> </a:t>
          </a:r>
          <a:endParaRPr lang="es-ES" sz="3300" b="0" kern="1200" dirty="0"/>
        </a:p>
      </dsp:txBody>
      <dsp:txXfrm>
        <a:off x="17848" y="543732"/>
        <a:ext cx="7094980" cy="548093"/>
      </dsp:txXfrm>
    </dsp:sp>
    <dsp:sp modelId="{D879D7E3-3033-40DF-BE63-40F5CE1A7373}">
      <dsp:nvSpPr>
        <dsp:cNvPr id="0" name=""/>
        <dsp:cNvSpPr/>
      </dsp:nvSpPr>
      <dsp:spPr>
        <a:xfrm>
          <a:off x="713704" y="1108877"/>
          <a:ext cx="712908" cy="687027"/>
        </a:xfrm>
        <a:custGeom>
          <a:avLst/>
          <a:gdLst/>
          <a:ahLst/>
          <a:cxnLst/>
          <a:rect l="0" t="0" r="0" b="0"/>
          <a:pathLst>
            <a:path>
              <a:moveTo>
                <a:pt x="0" y="0"/>
              </a:moveTo>
              <a:lnTo>
                <a:pt x="0" y="687027"/>
              </a:lnTo>
              <a:lnTo>
                <a:pt x="712908" y="687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3D379-4468-44FF-8CA1-C2EBA87CCF85}">
      <dsp:nvSpPr>
        <dsp:cNvPr id="0" name=""/>
        <dsp:cNvSpPr/>
      </dsp:nvSpPr>
      <dsp:spPr>
        <a:xfrm>
          <a:off x="1426613" y="1254426"/>
          <a:ext cx="6889728" cy="1082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Este proyecto se realiza con la finalidad de repotenciar y alargar la vida útil de una Procesadora de placas </a:t>
          </a:r>
          <a:r>
            <a:rPr lang="es-ES_tradnl" sz="2400" kern="1200" dirty="0" err="1" smtClean="0"/>
            <a:t>CTP</a:t>
          </a:r>
          <a:r>
            <a:rPr lang="es-ES_tradnl" sz="2400" kern="1200" dirty="0" smtClean="0"/>
            <a:t> </a:t>
          </a:r>
          <a:endParaRPr lang="es-ES" sz="2400" kern="1200" dirty="0"/>
        </a:p>
      </dsp:txBody>
      <dsp:txXfrm>
        <a:off x="1458332" y="1286145"/>
        <a:ext cx="6826290" cy="1019518"/>
      </dsp:txXfrm>
    </dsp:sp>
    <dsp:sp modelId="{2F963DB4-CFC1-4FAF-9F23-1B0A1F4F7F50}">
      <dsp:nvSpPr>
        <dsp:cNvPr id="0" name=""/>
        <dsp:cNvSpPr/>
      </dsp:nvSpPr>
      <dsp:spPr>
        <a:xfrm>
          <a:off x="713704" y="1108877"/>
          <a:ext cx="712908" cy="1833623"/>
        </a:xfrm>
        <a:custGeom>
          <a:avLst/>
          <a:gdLst/>
          <a:ahLst/>
          <a:cxnLst/>
          <a:rect l="0" t="0" r="0" b="0"/>
          <a:pathLst>
            <a:path>
              <a:moveTo>
                <a:pt x="0" y="0"/>
              </a:moveTo>
              <a:lnTo>
                <a:pt x="0" y="1833623"/>
              </a:lnTo>
              <a:lnTo>
                <a:pt x="712908" y="1833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634B4-7CFC-4989-BF57-64FE8B371961}">
      <dsp:nvSpPr>
        <dsp:cNvPr id="0" name=""/>
        <dsp:cNvSpPr/>
      </dsp:nvSpPr>
      <dsp:spPr>
        <a:xfrm>
          <a:off x="1426613" y="2482932"/>
          <a:ext cx="6889728" cy="9191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encuentra obsoleta, debido al daño de sus tarjetas electrónicas y falta de repuestos </a:t>
          </a:r>
          <a:endParaRPr lang="es-ES" sz="2400" b="0" kern="1200" dirty="0"/>
        </a:p>
      </dsp:txBody>
      <dsp:txXfrm>
        <a:off x="1453534" y="2509853"/>
        <a:ext cx="6835886" cy="865295"/>
      </dsp:txXfrm>
    </dsp:sp>
    <dsp:sp modelId="{D0586C0D-54D8-4948-8D4C-DEFFFFF6E3C6}">
      <dsp:nvSpPr>
        <dsp:cNvPr id="0" name=""/>
        <dsp:cNvSpPr/>
      </dsp:nvSpPr>
      <dsp:spPr>
        <a:xfrm>
          <a:off x="713704" y="1108877"/>
          <a:ext cx="712908" cy="2839992"/>
        </a:xfrm>
        <a:custGeom>
          <a:avLst/>
          <a:gdLst/>
          <a:ahLst/>
          <a:cxnLst/>
          <a:rect l="0" t="0" r="0" b="0"/>
          <a:pathLst>
            <a:path>
              <a:moveTo>
                <a:pt x="0" y="0"/>
              </a:moveTo>
              <a:lnTo>
                <a:pt x="0" y="2839992"/>
              </a:lnTo>
              <a:lnTo>
                <a:pt x="712908" y="28399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5E666-269A-44A3-ABD7-4B20004ADA01}">
      <dsp:nvSpPr>
        <dsp:cNvPr id="0" name=""/>
        <dsp:cNvSpPr/>
      </dsp:nvSpPr>
      <dsp:spPr>
        <a:xfrm>
          <a:off x="1426613" y="3547619"/>
          <a:ext cx="6954590" cy="802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El proyecto también permitirá introducir a la industria gráfica ecuatoriana nuevas tecnologías</a:t>
          </a:r>
          <a:endParaRPr lang="es-ES" sz="2400" b="0" kern="1200" dirty="0"/>
        </a:p>
      </dsp:txBody>
      <dsp:txXfrm>
        <a:off x="1450117" y="3571123"/>
        <a:ext cx="6907582" cy="7554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533397"/>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b="0" kern="1200" dirty="0" err="1" smtClean="0"/>
            <a:t>ALCANCE</a:t>
          </a:r>
          <a:endParaRPr lang="es-ES" sz="3300" b="0" kern="1200" dirty="0"/>
        </a:p>
      </dsp:txBody>
      <dsp:txXfrm>
        <a:off x="21170" y="550569"/>
        <a:ext cx="7144856" cy="551945"/>
      </dsp:txXfrm>
    </dsp:sp>
    <dsp:sp modelId="{D879D7E3-3033-40DF-BE63-40F5CE1A7373}">
      <dsp:nvSpPr>
        <dsp:cNvPr id="0" name=""/>
        <dsp:cNvSpPr/>
      </dsp:nvSpPr>
      <dsp:spPr>
        <a:xfrm>
          <a:off x="721918" y="1119687"/>
          <a:ext cx="717920" cy="691857"/>
        </a:xfrm>
        <a:custGeom>
          <a:avLst/>
          <a:gdLst/>
          <a:ahLst/>
          <a:cxnLst/>
          <a:rect l="0" t="0" r="0" b="0"/>
          <a:pathLst>
            <a:path>
              <a:moveTo>
                <a:pt x="0" y="0"/>
              </a:moveTo>
              <a:lnTo>
                <a:pt x="0" y="691857"/>
              </a:lnTo>
              <a:lnTo>
                <a:pt x="717920" y="691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3D379-4468-44FF-8CA1-C2EBA87CCF85}">
      <dsp:nvSpPr>
        <dsp:cNvPr id="0" name=""/>
        <dsp:cNvSpPr/>
      </dsp:nvSpPr>
      <dsp:spPr>
        <a:xfrm>
          <a:off x="1439838" y="1266260"/>
          <a:ext cx="6938162" cy="10905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En el proyecto se incluye el diseño y la implementación del nuevo controlador desarrollado en </a:t>
          </a:r>
          <a:r>
            <a:rPr lang="es-ES_tradnl" sz="2400" kern="1200" dirty="0" err="1" smtClean="0"/>
            <a:t>Arduino</a:t>
          </a:r>
          <a:endParaRPr lang="es-ES" sz="2400" kern="1200" dirty="0"/>
        </a:p>
      </dsp:txBody>
      <dsp:txXfrm>
        <a:off x="1471780" y="1298202"/>
        <a:ext cx="6874278" cy="1026685"/>
      </dsp:txXfrm>
    </dsp:sp>
    <dsp:sp modelId="{2F963DB4-CFC1-4FAF-9F23-1B0A1F4F7F50}">
      <dsp:nvSpPr>
        <dsp:cNvPr id="0" name=""/>
        <dsp:cNvSpPr/>
      </dsp:nvSpPr>
      <dsp:spPr>
        <a:xfrm>
          <a:off x="721918" y="1119687"/>
          <a:ext cx="717920" cy="1846513"/>
        </a:xfrm>
        <a:custGeom>
          <a:avLst/>
          <a:gdLst/>
          <a:ahLst/>
          <a:cxnLst/>
          <a:rect l="0" t="0" r="0" b="0"/>
          <a:pathLst>
            <a:path>
              <a:moveTo>
                <a:pt x="0" y="0"/>
              </a:moveTo>
              <a:lnTo>
                <a:pt x="0" y="1846513"/>
              </a:lnTo>
              <a:lnTo>
                <a:pt x="717920" y="1846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634B4-7CFC-4989-BF57-64FE8B371961}">
      <dsp:nvSpPr>
        <dsp:cNvPr id="0" name=""/>
        <dsp:cNvSpPr/>
      </dsp:nvSpPr>
      <dsp:spPr>
        <a:xfrm>
          <a:off x="1439838" y="2503401"/>
          <a:ext cx="6938162" cy="9255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Diagramas </a:t>
          </a:r>
          <a:r>
            <a:rPr lang="es-ES_tradnl" sz="2400" kern="1200" dirty="0" err="1" smtClean="0"/>
            <a:t>P&amp;ID</a:t>
          </a:r>
          <a:r>
            <a:rPr lang="es-ES_tradnl" sz="2400" kern="1200" dirty="0" smtClean="0"/>
            <a:t> y conexión eléctrica, esquema elaborado en el software ISIS de la nueva placa</a:t>
          </a:r>
          <a:endParaRPr lang="es-ES" sz="2400" b="0" kern="1200" dirty="0"/>
        </a:p>
      </dsp:txBody>
      <dsp:txXfrm>
        <a:off x="1466948" y="2530511"/>
        <a:ext cx="6883942" cy="871379"/>
      </dsp:txXfrm>
    </dsp:sp>
    <dsp:sp modelId="{71DA82B5-DE55-48A4-AF6A-F382507A8301}">
      <dsp:nvSpPr>
        <dsp:cNvPr id="0" name=""/>
        <dsp:cNvSpPr/>
      </dsp:nvSpPr>
      <dsp:spPr>
        <a:xfrm>
          <a:off x="721918" y="1119687"/>
          <a:ext cx="717920" cy="2839800"/>
        </a:xfrm>
        <a:custGeom>
          <a:avLst/>
          <a:gdLst/>
          <a:ahLst/>
          <a:cxnLst/>
          <a:rect l="0" t="0" r="0" b="0"/>
          <a:pathLst>
            <a:path>
              <a:moveTo>
                <a:pt x="0" y="0"/>
              </a:moveTo>
              <a:lnTo>
                <a:pt x="0" y="2839800"/>
              </a:lnTo>
              <a:lnTo>
                <a:pt x="717920" y="2839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96B7E5-5947-458A-9F70-F4704BFAEE42}">
      <dsp:nvSpPr>
        <dsp:cNvPr id="0" name=""/>
        <dsp:cNvSpPr/>
      </dsp:nvSpPr>
      <dsp:spPr>
        <a:xfrm>
          <a:off x="1439838" y="3575573"/>
          <a:ext cx="6866203" cy="7678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incluye una interfaz </a:t>
          </a:r>
          <a:r>
            <a:rPr lang="es-ES_tradnl" sz="2400" kern="1200" dirty="0" err="1" smtClean="0"/>
            <a:t>HMI</a:t>
          </a:r>
          <a:r>
            <a:rPr lang="es-ES_tradnl" sz="2400" kern="1200" dirty="0" smtClean="0"/>
            <a:t> basado en Sistema Operativo </a:t>
          </a:r>
          <a:r>
            <a:rPr lang="es-ES_tradnl" sz="2400" kern="1200" dirty="0" err="1" smtClean="0"/>
            <a:t>Android</a:t>
          </a:r>
          <a:r>
            <a:rPr lang="es-ES_tradnl" sz="2400" kern="1200" dirty="0" smtClean="0"/>
            <a:t> mediante comunicación Bluetooth</a:t>
          </a:r>
          <a:endParaRPr lang="es-ES" sz="2400" b="0" kern="1200" dirty="0"/>
        </a:p>
      </dsp:txBody>
      <dsp:txXfrm>
        <a:off x="1462327" y="3598062"/>
        <a:ext cx="6821225" cy="7228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b="0" kern="1200" dirty="0" smtClean="0"/>
            <a:t>ANÁLISIS DE LA PROCESADORA</a:t>
          </a:r>
          <a:endParaRPr lang="es-ES" sz="3900" b="0" kern="1200" dirty="0"/>
        </a:p>
      </dsp:txBody>
      <dsp:txXfrm>
        <a:off x="20049" y="2116190"/>
        <a:ext cx="8341900" cy="6444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75483"/>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smtClean="0"/>
            <a:t>DESCRIPCIÓN</a:t>
          </a:r>
          <a:endParaRPr lang="es-ES" sz="3300" kern="1200" dirty="0"/>
        </a:p>
      </dsp:txBody>
      <dsp:txXfrm>
        <a:off x="21170" y="792655"/>
        <a:ext cx="7144856" cy="551945"/>
      </dsp:txXfrm>
    </dsp:sp>
    <dsp:sp modelId="{6453487C-0FAF-4B32-BD10-ECD1ABD7E947}">
      <dsp:nvSpPr>
        <dsp:cNvPr id="0" name=""/>
        <dsp:cNvSpPr/>
      </dsp:nvSpPr>
      <dsp:spPr>
        <a:xfrm>
          <a:off x="721918" y="1361773"/>
          <a:ext cx="717920" cy="521513"/>
        </a:xfrm>
        <a:custGeom>
          <a:avLst/>
          <a:gdLst/>
          <a:ahLst/>
          <a:cxnLst/>
          <a:rect l="0" t="0" r="0" b="0"/>
          <a:pathLst>
            <a:path>
              <a:moveTo>
                <a:pt x="0" y="0"/>
              </a:moveTo>
              <a:lnTo>
                <a:pt x="0" y="521513"/>
              </a:lnTo>
              <a:lnTo>
                <a:pt x="717920" y="521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508346"/>
          <a:ext cx="6938162" cy="749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smtClean="0"/>
            <a:t>La procesadora de placas offset violeta </a:t>
          </a:r>
          <a:r>
            <a:rPr lang="es-ES_tradnl" sz="2000" kern="1200" dirty="0" err="1" smtClean="0"/>
            <a:t>Glunz</a:t>
          </a:r>
          <a:r>
            <a:rPr lang="es-ES_tradnl" sz="2000" kern="1200" dirty="0" smtClean="0"/>
            <a:t> &amp; Jensen consta de seis subsistemas</a:t>
          </a:r>
          <a:endParaRPr lang="es-ES" sz="2000" b="1" kern="1200" dirty="0"/>
        </a:p>
      </dsp:txBody>
      <dsp:txXfrm>
        <a:off x="1461801" y="1530309"/>
        <a:ext cx="6894236" cy="7059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94483"/>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Pre </a:t>
          </a:r>
          <a:r>
            <a:rPr lang="es-ES" sz="3300" kern="1200" dirty="0" err="1" smtClean="0"/>
            <a:t>Heat</a:t>
          </a:r>
          <a:endParaRPr lang="es-ES" sz="3300" kern="1200" dirty="0"/>
        </a:p>
      </dsp:txBody>
      <dsp:txXfrm>
        <a:off x="21170" y="411655"/>
        <a:ext cx="7144856" cy="551945"/>
      </dsp:txXfrm>
    </dsp:sp>
    <dsp:sp modelId="{6453487C-0FAF-4B32-BD10-ECD1ABD7E947}">
      <dsp:nvSpPr>
        <dsp:cNvPr id="0" name=""/>
        <dsp:cNvSpPr/>
      </dsp:nvSpPr>
      <dsp:spPr>
        <a:xfrm>
          <a:off x="721918" y="980773"/>
          <a:ext cx="717920" cy="521513"/>
        </a:xfrm>
        <a:custGeom>
          <a:avLst/>
          <a:gdLst/>
          <a:ahLst/>
          <a:cxnLst/>
          <a:rect l="0" t="0" r="0" b="0"/>
          <a:pathLst>
            <a:path>
              <a:moveTo>
                <a:pt x="0" y="0"/>
              </a:moveTo>
              <a:lnTo>
                <a:pt x="0" y="521513"/>
              </a:lnTo>
              <a:lnTo>
                <a:pt x="717920" y="521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127346"/>
          <a:ext cx="6938162" cy="749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smtClean="0"/>
            <a:t>Es el encargado de fijar la emulsión en las secciones donde el diodo láser no ha expuesto a la placa </a:t>
          </a:r>
          <a:endParaRPr lang="es-ES" sz="2000" b="1" kern="1200" dirty="0"/>
        </a:p>
      </dsp:txBody>
      <dsp:txXfrm>
        <a:off x="1461801" y="1149309"/>
        <a:ext cx="6894236" cy="7059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169782"/>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Pre Lavado</a:t>
          </a:r>
          <a:endParaRPr lang="es-ES" sz="3300" kern="1200" dirty="0"/>
        </a:p>
      </dsp:txBody>
      <dsp:txXfrm>
        <a:off x="21170" y="186954"/>
        <a:ext cx="7144856" cy="551945"/>
      </dsp:txXfrm>
    </dsp:sp>
    <dsp:sp modelId="{6453487C-0FAF-4B32-BD10-ECD1ABD7E947}">
      <dsp:nvSpPr>
        <dsp:cNvPr id="0" name=""/>
        <dsp:cNvSpPr/>
      </dsp:nvSpPr>
      <dsp:spPr>
        <a:xfrm>
          <a:off x="721918" y="756072"/>
          <a:ext cx="717920" cy="746214"/>
        </a:xfrm>
        <a:custGeom>
          <a:avLst/>
          <a:gdLst/>
          <a:ahLst/>
          <a:cxnLst/>
          <a:rect l="0" t="0" r="0" b="0"/>
          <a:pathLst>
            <a:path>
              <a:moveTo>
                <a:pt x="0" y="0"/>
              </a:moveTo>
              <a:lnTo>
                <a:pt x="0" y="746214"/>
              </a:lnTo>
              <a:lnTo>
                <a:pt x="717920" y="746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902644"/>
          <a:ext cx="6938162" cy="11992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smtClean="0"/>
            <a:t>El sistema de pre lavado es el encargado de recibir a la placa que se encuentra saliendo del horno, su función es enfriarla antes de ingresar al químico revelador.</a:t>
          </a:r>
          <a:endParaRPr lang="es-ES" sz="2000" b="1" kern="1200" dirty="0"/>
        </a:p>
      </dsp:txBody>
      <dsp:txXfrm>
        <a:off x="1474964" y="937770"/>
        <a:ext cx="6867910" cy="11290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98379"/>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_tradnl" sz="3300" kern="1200" dirty="0" smtClean="0"/>
            <a:t>REVELADO</a:t>
          </a:r>
          <a:endParaRPr lang="es-ES" sz="3300" kern="1200" dirty="0"/>
        </a:p>
      </dsp:txBody>
      <dsp:txXfrm>
        <a:off x="21170" y="415551"/>
        <a:ext cx="7144856" cy="551945"/>
      </dsp:txXfrm>
    </dsp:sp>
    <dsp:sp modelId="{6453487C-0FAF-4B32-BD10-ECD1ABD7E947}">
      <dsp:nvSpPr>
        <dsp:cNvPr id="0" name=""/>
        <dsp:cNvSpPr/>
      </dsp:nvSpPr>
      <dsp:spPr>
        <a:xfrm>
          <a:off x="721918" y="984669"/>
          <a:ext cx="717920" cy="517617"/>
        </a:xfrm>
        <a:custGeom>
          <a:avLst/>
          <a:gdLst/>
          <a:ahLst/>
          <a:cxnLst/>
          <a:rect l="0" t="0" r="0" b="0"/>
          <a:pathLst>
            <a:path>
              <a:moveTo>
                <a:pt x="0" y="0"/>
              </a:moveTo>
              <a:lnTo>
                <a:pt x="0" y="517617"/>
              </a:lnTo>
              <a:lnTo>
                <a:pt x="717920" y="517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131241"/>
          <a:ext cx="6938162" cy="7420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smtClean="0"/>
            <a:t>Es el encargado de mantener el químico revelador a temperatura que proporciona el fabricante de las placas offset</a:t>
          </a:r>
          <a:endParaRPr lang="es-ES" sz="2000" b="1" kern="1200" dirty="0"/>
        </a:p>
      </dsp:txBody>
      <dsp:txXfrm>
        <a:off x="1461573" y="1152976"/>
        <a:ext cx="6894692" cy="6986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169782"/>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Lavado</a:t>
          </a:r>
          <a:endParaRPr lang="es-ES" sz="3300" kern="1200" dirty="0"/>
        </a:p>
      </dsp:txBody>
      <dsp:txXfrm>
        <a:off x="21170" y="186954"/>
        <a:ext cx="7144856" cy="551945"/>
      </dsp:txXfrm>
    </dsp:sp>
    <dsp:sp modelId="{6453487C-0FAF-4B32-BD10-ECD1ABD7E947}">
      <dsp:nvSpPr>
        <dsp:cNvPr id="0" name=""/>
        <dsp:cNvSpPr/>
      </dsp:nvSpPr>
      <dsp:spPr>
        <a:xfrm>
          <a:off x="721918" y="756072"/>
          <a:ext cx="717920" cy="746214"/>
        </a:xfrm>
        <a:custGeom>
          <a:avLst/>
          <a:gdLst/>
          <a:ahLst/>
          <a:cxnLst/>
          <a:rect l="0" t="0" r="0" b="0"/>
          <a:pathLst>
            <a:path>
              <a:moveTo>
                <a:pt x="0" y="0"/>
              </a:moveTo>
              <a:lnTo>
                <a:pt x="0" y="746214"/>
              </a:lnTo>
              <a:lnTo>
                <a:pt x="717920" y="746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902644"/>
          <a:ext cx="6938162" cy="11992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smtClean="0"/>
            <a:t>Es el encargado de recibir a la placa que se encuentra saliendo del químico revelador, su función es lavarla para que se encuentre limpia para el proceso de engomado</a:t>
          </a:r>
          <a:endParaRPr lang="es-ES" sz="2000" b="1" kern="1200" dirty="0"/>
        </a:p>
      </dsp:txBody>
      <dsp:txXfrm>
        <a:off x="1474964" y="937770"/>
        <a:ext cx="6867910" cy="11290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169782"/>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Engomado</a:t>
          </a:r>
          <a:endParaRPr lang="es-ES" sz="3300" kern="1200" dirty="0"/>
        </a:p>
      </dsp:txBody>
      <dsp:txXfrm>
        <a:off x="21170" y="186954"/>
        <a:ext cx="7144856" cy="551945"/>
      </dsp:txXfrm>
    </dsp:sp>
    <dsp:sp modelId="{6453487C-0FAF-4B32-BD10-ECD1ABD7E947}">
      <dsp:nvSpPr>
        <dsp:cNvPr id="0" name=""/>
        <dsp:cNvSpPr/>
      </dsp:nvSpPr>
      <dsp:spPr>
        <a:xfrm>
          <a:off x="721918" y="756072"/>
          <a:ext cx="717920" cy="746214"/>
        </a:xfrm>
        <a:custGeom>
          <a:avLst/>
          <a:gdLst/>
          <a:ahLst/>
          <a:cxnLst/>
          <a:rect l="0" t="0" r="0" b="0"/>
          <a:pathLst>
            <a:path>
              <a:moveTo>
                <a:pt x="0" y="0"/>
              </a:moveTo>
              <a:lnTo>
                <a:pt x="0" y="746214"/>
              </a:lnTo>
              <a:lnTo>
                <a:pt x="717920" y="746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902644"/>
          <a:ext cx="6938162" cy="11992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smtClean="0"/>
            <a:t>Encargado de proporcionar goma arábiga a través de un tubo de dispersión y de un rodillo que hace presión sobre la placa para esparcirla uniformemente.</a:t>
          </a:r>
          <a:endParaRPr lang="es-ES" sz="2000" b="1" kern="1200" dirty="0"/>
        </a:p>
      </dsp:txBody>
      <dsp:txXfrm>
        <a:off x="1474964" y="937770"/>
        <a:ext cx="6867910" cy="1129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02" y="828394"/>
          <a:ext cx="7116554" cy="581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Objetivos</a:t>
          </a:r>
          <a:endParaRPr lang="es-ES" sz="3300" kern="1200" dirty="0"/>
        </a:p>
      </dsp:txBody>
      <dsp:txXfrm>
        <a:off x="17924" y="845416"/>
        <a:ext cx="7082510" cy="547129"/>
      </dsp:txXfrm>
    </dsp:sp>
    <dsp:sp modelId="{2F4C8067-67BB-44C9-93F6-385513DB36F0}">
      <dsp:nvSpPr>
        <dsp:cNvPr id="0" name=""/>
        <dsp:cNvSpPr/>
      </dsp:nvSpPr>
      <dsp:spPr>
        <a:xfrm>
          <a:off x="712558" y="1409568"/>
          <a:ext cx="711655" cy="929962"/>
        </a:xfrm>
        <a:custGeom>
          <a:avLst/>
          <a:gdLst/>
          <a:ahLst/>
          <a:cxnLst/>
          <a:rect l="0" t="0" r="0" b="0"/>
          <a:pathLst>
            <a:path>
              <a:moveTo>
                <a:pt x="0" y="0"/>
              </a:moveTo>
              <a:lnTo>
                <a:pt x="0" y="929962"/>
              </a:lnTo>
              <a:lnTo>
                <a:pt x="711655" y="929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24213" y="1554861"/>
          <a:ext cx="6877620" cy="15693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Automatizar una Procesadora de Placas </a:t>
          </a:r>
          <a:r>
            <a:rPr lang="es-ES_tradnl" sz="2400" kern="1200" dirty="0" err="1" smtClean="0"/>
            <a:t>Glunz</a:t>
          </a:r>
          <a:r>
            <a:rPr lang="es-ES_tradnl" sz="2400" kern="1200" dirty="0" smtClean="0"/>
            <a:t> and Jensen MP-85 controlada por una tarjeta </a:t>
          </a:r>
          <a:r>
            <a:rPr lang="es-ES_tradnl" sz="2400" kern="1200" dirty="0" err="1" smtClean="0"/>
            <a:t>Arduino</a:t>
          </a:r>
          <a:r>
            <a:rPr lang="es-ES_tradnl" sz="2400" kern="1200" dirty="0" smtClean="0"/>
            <a:t> </a:t>
          </a:r>
          <a:r>
            <a:rPr lang="es-ES_tradnl" sz="2400" kern="1200" dirty="0" err="1" smtClean="0"/>
            <a:t>DUE</a:t>
          </a:r>
          <a:r>
            <a:rPr lang="es-ES_tradnl" sz="2400" kern="1200" dirty="0" smtClean="0"/>
            <a:t>, con interfaz </a:t>
          </a:r>
          <a:r>
            <a:rPr lang="es-ES_tradnl" sz="2400" kern="1200" dirty="0" err="1" smtClean="0"/>
            <a:t>HMI</a:t>
          </a:r>
          <a:r>
            <a:rPr lang="es-ES_tradnl" sz="2400" kern="1200" dirty="0" smtClean="0"/>
            <a:t> basado en Sistema Operativo </a:t>
          </a:r>
          <a:r>
            <a:rPr lang="es-ES_tradnl" sz="2400" kern="1200" dirty="0" err="1" smtClean="0"/>
            <a:t>Android</a:t>
          </a:r>
          <a:r>
            <a:rPr lang="es-ES_tradnl" sz="2400" kern="1200" dirty="0" smtClean="0"/>
            <a:t> mediante comunicación Bluetooth.</a:t>
          </a:r>
          <a:endParaRPr lang="es-ES" sz="2400" kern="1200" dirty="0"/>
        </a:p>
      </dsp:txBody>
      <dsp:txXfrm>
        <a:off x="1470177" y="1600825"/>
        <a:ext cx="6785692" cy="1477409"/>
      </dsp:txXfrm>
    </dsp:sp>
    <dsp:sp modelId="{9B645809-70A7-4F8F-9D99-060B2F15645F}">
      <dsp:nvSpPr>
        <dsp:cNvPr id="0" name=""/>
        <dsp:cNvSpPr/>
      </dsp:nvSpPr>
      <dsp:spPr>
        <a:xfrm>
          <a:off x="712558" y="1409568"/>
          <a:ext cx="711655" cy="2249380"/>
        </a:xfrm>
        <a:custGeom>
          <a:avLst/>
          <a:gdLst/>
          <a:ahLst/>
          <a:cxnLst/>
          <a:rect l="0" t="0" r="0" b="0"/>
          <a:pathLst>
            <a:path>
              <a:moveTo>
                <a:pt x="0" y="0"/>
              </a:moveTo>
              <a:lnTo>
                <a:pt x="0" y="2249380"/>
              </a:lnTo>
              <a:lnTo>
                <a:pt x="711655" y="2249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51868-1297-4201-A399-E6C07BD7DE3E}">
      <dsp:nvSpPr>
        <dsp:cNvPr id="0" name=""/>
        <dsp:cNvSpPr/>
      </dsp:nvSpPr>
      <dsp:spPr>
        <a:xfrm>
          <a:off x="1424213" y="3269493"/>
          <a:ext cx="6956883" cy="7789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Desarrollar un software que permita el control de los procesos de revelado de placas CTP violeta.</a:t>
          </a:r>
          <a:endParaRPr lang="es-ES" sz="2400" kern="1200" dirty="0"/>
        </a:p>
      </dsp:txBody>
      <dsp:txXfrm>
        <a:off x="1447027" y="3292307"/>
        <a:ext cx="6911255" cy="7332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245979"/>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TRANSPORTE</a:t>
          </a:r>
          <a:endParaRPr lang="es-ES" sz="3300" kern="1200" dirty="0"/>
        </a:p>
      </dsp:txBody>
      <dsp:txXfrm>
        <a:off x="21170" y="263151"/>
        <a:ext cx="7144856" cy="551945"/>
      </dsp:txXfrm>
    </dsp:sp>
    <dsp:sp modelId="{6453487C-0FAF-4B32-BD10-ECD1ABD7E947}">
      <dsp:nvSpPr>
        <dsp:cNvPr id="0" name=""/>
        <dsp:cNvSpPr/>
      </dsp:nvSpPr>
      <dsp:spPr>
        <a:xfrm>
          <a:off x="721918" y="832269"/>
          <a:ext cx="717920" cy="670017"/>
        </a:xfrm>
        <a:custGeom>
          <a:avLst/>
          <a:gdLst/>
          <a:ahLst/>
          <a:cxnLst/>
          <a:rect l="0" t="0" r="0" b="0"/>
          <a:pathLst>
            <a:path>
              <a:moveTo>
                <a:pt x="0" y="0"/>
              </a:moveTo>
              <a:lnTo>
                <a:pt x="0" y="670017"/>
              </a:lnTo>
              <a:lnTo>
                <a:pt x="717920" y="670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978841"/>
          <a:ext cx="6938162" cy="10468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smtClean="0"/>
            <a:t>Ayuda a atravesar la placa offset por todos los subsistemas por una serie de rodillos y guías</a:t>
          </a:r>
          <a:endParaRPr lang="es-ES" sz="2000" b="1" kern="1200" dirty="0"/>
        </a:p>
      </dsp:txBody>
      <dsp:txXfrm>
        <a:off x="1470500" y="1009503"/>
        <a:ext cx="6876838" cy="98556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245979"/>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TRANSPORTE</a:t>
          </a:r>
          <a:endParaRPr lang="es-ES" sz="3300" kern="1200" dirty="0"/>
        </a:p>
      </dsp:txBody>
      <dsp:txXfrm>
        <a:off x="21170" y="263151"/>
        <a:ext cx="7144856" cy="551945"/>
      </dsp:txXfrm>
    </dsp:sp>
    <dsp:sp modelId="{6453487C-0FAF-4B32-BD10-ECD1ABD7E947}">
      <dsp:nvSpPr>
        <dsp:cNvPr id="0" name=""/>
        <dsp:cNvSpPr/>
      </dsp:nvSpPr>
      <dsp:spPr>
        <a:xfrm>
          <a:off x="721918" y="832269"/>
          <a:ext cx="717920" cy="670017"/>
        </a:xfrm>
        <a:custGeom>
          <a:avLst/>
          <a:gdLst/>
          <a:ahLst/>
          <a:cxnLst/>
          <a:rect l="0" t="0" r="0" b="0"/>
          <a:pathLst>
            <a:path>
              <a:moveTo>
                <a:pt x="0" y="0"/>
              </a:moveTo>
              <a:lnTo>
                <a:pt x="0" y="670017"/>
              </a:lnTo>
              <a:lnTo>
                <a:pt x="717920" y="670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978841"/>
          <a:ext cx="6938162" cy="10468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smtClean="0"/>
            <a:t>El sistema de transporte posee un sistema de cadenas y engranajes que movilizan los rodillos a través de la procesadora</a:t>
          </a:r>
          <a:endParaRPr lang="es-ES" sz="2000" b="1" kern="1200" dirty="0"/>
        </a:p>
      </dsp:txBody>
      <dsp:txXfrm>
        <a:off x="1470500" y="1009503"/>
        <a:ext cx="6876838" cy="98556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676399"/>
          <a:ext cx="8381998" cy="152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_tradnl" sz="3200" b="1" kern="1200" dirty="0" smtClean="0"/>
            <a:t>AUTOMATIZACIÓN DE LOS SUBSISTEMAS DE LA PROCESADORA DE PLACAS </a:t>
          </a:r>
          <a:r>
            <a:rPr lang="es-ES_tradnl" sz="3200" b="1" kern="1200" dirty="0" err="1" smtClean="0"/>
            <a:t>GLUNZ</a:t>
          </a:r>
          <a:r>
            <a:rPr lang="es-ES_tradnl" sz="3200" b="1" kern="1200" dirty="0" smtClean="0"/>
            <a:t> &amp; JENSEN </a:t>
          </a:r>
          <a:r>
            <a:rPr lang="es-ES_tradnl" sz="3200" b="1" kern="1200" dirty="0" err="1" smtClean="0"/>
            <a:t>MP</a:t>
          </a:r>
          <a:r>
            <a:rPr lang="es-ES_tradnl" sz="3200" b="1" kern="1200" dirty="0" smtClean="0"/>
            <a:t> 85</a:t>
          </a:r>
          <a:endParaRPr lang="es-ES" sz="3200" b="0" kern="1200" dirty="0"/>
        </a:p>
      </dsp:txBody>
      <dsp:txXfrm>
        <a:off x="44636" y="1721035"/>
        <a:ext cx="8292726" cy="14347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245979"/>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TARJETA DE CONTROL</a:t>
          </a:r>
          <a:endParaRPr lang="es-ES" sz="3300" kern="1200" dirty="0"/>
        </a:p>
      </dsp:txBody>
      <dsp:txXfrm>
        <a:off x="21170" y="263151"/>
        <a:ext cx="7144856" cy="551945"/>
      </dsp:txXfrm>
    </dsp:sp>
    <dsp:sp modelId="{6453487C-0FAF-4B32-BD10-ECD1ABD7E947}">
      <dsp:nvSpPr>
        <dsp:cNvPr id="0" name=""/>
        <dsp:cNvSpPr/>
      </dsp:nvSpPr>
      <dsp:spPr>
        <a:xfrm>
          <a:off x="721918" y="832269"/>
          <a:ext cx="717920" cy="670017"/>
        </a:xfrm>
        <a:custGeom>
          <a:avLst/>
          <a:gdLst/>
          <a:ahLst/>
          <a:cxnLst/>
          <a:rect l="0" t="0" r="0" b="0"/>
          <a:pathLst>
            <a:path>
              <a:moveTo>
                <a:pt x="0" y="0"/>
              </a:moveTo>
              <a:lnTo>
                <a:pt x="0" y="670017"/>
              </a:lnTo>
              <a:lnTo>
                <a:pt x="717920" y="670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978841"/>
          <a:ext cx="6938162" cy="10468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_tradnl" sz="2000" kern="1200" dirty="0" err="1" smtClean="0"/>
            <a:t>Arduino</a:t>
          </a:r>
          <a:r>
            <a:rPr lang="es-ES_tradnl" sz="2000" kern="1200" dirty="0" smtClean="0"/>
            <a:t> </a:t>
          </a:r>
          <a:r>
            <a:rPr lang="es-ES_tradnl" sz="2000" kern="1200" dirty="0" err="1" smtClean="0"/>
            <a:t>Due</a:t>
          </a:r>
          <a:r>
            <a:rPr lang="es-ES_tradnl" sz="2000" kern="1200" dirty="0" smtClean="0"/>
            <a:t> es una tarjeta electrónica basada en un micro controlador </a:t>
          </a:r>
          <a:r>
            <a:rPr lang="es-ES_tradnl" sz="2000" kern="1200" dirty="0" err="1" smtClean="0"/>
            <a:t>Atmel</a:t>
          </a:r>
          <a:endParaRPr lang="es-ES" sz="2000" b="1" kern="1200" dirty="0"/>
        </a:p>
      </dsp:txBody>
      <dsp:txXfrm>
        <a:off x="1470500" y="1009503"/>
        <a:ext cx="6876838" cy="9855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752600"/>
          <a:ext cx="8381998" cy="1371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_tradnl" sz="3000" b="1" kern="1200" dirty="0" smtClean="0"/>
            <a:t>IMPLEMENTACIÓN DE LOS SUBSISTEMAS DE LA PROCESADORA DE PLACAS </a:t>
          </a:r>
          <a:r>
            <a:rPr lang="es-ES_tradnl" sz="3000" b="1" kern="1200" dirty="0" err="1" smtClean="0"/>
            <a:t>GLUNZ</a:t>
          </a:r>
          <a:r>
            <a:rPr lang="es-ES_tradnl" sz="3000" b="1" kern="1200" dirty="0" smtClean="0"/>
            <a:t> &amp; JENSEN </a:t>
          </a:r>
          <a:r>
            <a:rPr lang="es-ES_tradnl" sz="3000" b="1" kern="1200" dirty="0" err="1" smtClean="0"/>
            <a:t>MP</a:t>
          </a:r>
          <a:r>
            <a:rPr lang="es-ES_tradnl" sz="3000" b="1" kern="1200" dirty="0" smtClean="0"/>
            <a:t> 85</a:t>
          </a:r>
          <a:endParaRPr lang="es-ES" sz="3000" b="0" kern="1200" dirty="0"/>
        </a:p>
      </dsp:txBody>
      <dsp:txXfrm>
        <a:off x="40173" y="1792773"/>
        <a:ext cx="8301652" cy="129125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_tradnl" sz="3900" kern="1200" dirty="0" smtClean="0"/>
            <a:t>IMPLEMENTACIÓN DE LA INTERFAZ </a:t>
          </a:r>
          <a:r>
            <a:rPr lang="es-ES_tradnl" sz="3900" kern="1200" dirty="0" err="1" smtClean="0"/>
            <a:t>HMI</a:t>
          </a:r>
          <a:r>
            <a:rPr lang="es-ES_tradnl" sz="3900" kern="1200" dirty="0" smtClean="0"/>
            <a:t> </a:t>
          </a:r>
          <a:endParaRPr lang="es-ES" sz="3900" b="0" kern="1200" dirty="0"/>
        </a:p>
      </dsp:txBody>
      <dsp:txXfrm>
        <a:off x="20049" y="2116190"/>
        <a:ext cx="8341900" cy="64441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_tradnl" sz="3900" kern="1200" dirty="0" smtClean="0"/>
            <a:t>PRUEBAS Y RESULTADOS</a:t>
          </a:r>
          <a:endParaRPr lang="es-ES" sz="3900" b="0" kern="1200" dirty="0"/>
        </a:p>
      </dsp:txBody>
      <dsp:txXfrm>
        <a:off x="20049" y="2116190"/>
        <a:ext cx="8341900" cy="64441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_tradnl" sz="3900" kern="1200" dirty="0" smtClean="0"/>
            <a:t>CONCLUSIONES Y RECOMENDACIONES</a:t>
          </a:r>
          <a:endParaRPr lang="es-ES" sz="3900" b="0" kern="1200" dirty="0"/>
        </a:p>
      </dsp:txBody>
      <dsp:txXfrm>
        <a:off x="20049" y="2116190"/>
        <a:ext cx="8341900" cy="64441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839" y="152398"/>
          <a:ext cx="7517943" cy="6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S_tradnl" sz="3500" kern="1200" dirty="0" smtClean="0"/>
            <a:t>CONCLUSIONES</a:t>
          </a:r>
          <a:endParaRPr lang="es-ES" sz="3500" b="0" kern="1200" dirty="0"/>
        </a:p>
      </dsp:txBody>
      <dsp:txXfrm>
        <a:off x="18821" y="170380"/>
        <a:ext cx="7481979" cy="577989"/>
      </dsp:txXfrm>
    </dsp:sp>
    <dsp:sp modelId="{D879D7E3-3033-40DF-BE63-40F5CE1A7373}">
      <dsp:nvSpPr>
        <dsp:cNvPr id="0" name=""/>
        <dsp:cNvSpPr/>
      </dsp:nvSpPr>
      <dsp:spPr>
        <a:xfrm>
          <a:off x="752634" y="766351"/>
          <a:ext cx="751794" cy="724501"/>
        </a:xfrm>
        <a:custGeom>
          <a:avLst/>
          <a:gdLst/>
          <a:ahLst/>
          <a:cxnLst/>
          <a:rect l="0" t="0" r="0" b="0"/>
          <a:pathLst>
            <a:path>
              <a:moveTo>
                <a:pt x="0" y="0"/>
              </a:moveTo>
              <a:lnTo>
                <a:pt x="0" y="724501"/>
              </a:lnTo>
              <a:lnTo>
                <a:pt x="751794" y="7245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3D379-4468-44FF-8CA1-C2EBA87CCF85}">
      <dsp:nvSpPr>
        <dsp:cNvPr id="0" name=""/>
        <dsp:cNvSpPr/>
      </dsp:nvSpPr>
      <dsp:spPr>
        <a:xfrm>
          <a:off x="1504428" y="919839"/>
          <a:ext cx="7265532" cy="114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logró cumplir satisfactoriamente con los objetivos planteados para la automatización de una procesadora de placas de </a:t>
          </a:r>
          <a:r>
            <a:rPr lang="es-ES_tradnl" sz="2400" kern="1200" dirty="0" err="1" smtClean="0"/>
            <a:t>CTP</a:t>
          </a:r>
          <a:endParaRPr lang="es-ES" sz="2400" kern="1200" dirty="0"/>
        </a:p>
      </dsp:txBody>
      <dsp:txXfrm>
        <a:off x="1537877" y="953288"/>
        <a:ext cx="7198634" cy="1075128"/>
      </dsp:txXfrm>
    </dsp:sp>
    <dsp:sp modelId="{2F963DB4-CFC1-4FAF-9F23-1B0A1F4F7F50}">
      <dsp:nvSpPr>
        <dsp:cNvPr id="0" name=""/>
        <dsp:cNvSpPr/>
      </dsp:nvSpPr>
      <dsp:spPr>
        <a:xfrm>
          <a:off x="752634" y="766351"/>
          <a:ext cx="751794" cy="2250906"/>
        </a:xfrm>
        <a:custGeom>
          <a:avLst/>
          <a:gdLst/>
          <a:ahLst/>
          <a:cxnLst/>
          <a:rect l="0" t="0" r="0" b="0"/>
          <a:pathLst>
            <a:path>
              <a:moveTo>
                <a:pt x="0" y="0"/>
              </a:moveTo>
              <a:lnTo>
                <a:pt x="0" y="2250906"/>
              </a:lnTo>
              <a:lnTo>
                <a:pt x="751794" y="2250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634B4-7CFC-4989-BF57-64FE8B371961}">
      <dsp:nvSpPr>
        <dsp:cNvPr id="0" name=""/>
        <dsp:cNvSpPr/>
      </dsp:nvSpPr>
      <dsp:spPr>
        <a:xfrm>
          <a:off x="1504428" y="2215354"/>
          <a:ext cx="7265532" cy="16038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puso en práctica todos los conocimientos adquiridos acerca de la industria gráfica, ya que al ser un sistema en el cual intervienen otros procesos más complejos, es necesario poseer una idea de lo que debe realizar la máquina</a:t>
          </a:r>
          <a:endParaRPr lang="es-ES" sz="2400" b="0" kern="1200" dirty="0"/>
        </a:p>
      </dsp:txBody>
      <dsp:txXfrm>
        <a:off x="1551402" y="2262328"/>
        <a:ext cx="7171584" cy="1509857"/>
      </dsp:txXfrm>
    </dsp:sp>
    <dsp:sp modelId="{D0586C0D-54D8-4948-8D4C-DEFFFFF6E3C6}">
      <dsp:nvSpPr>
        <dsp:cNvPr id="0" name=""/>
        <dsp:cNvSpPr/>
      </dsp:nvSpPr>
      <dsp:spPr>
        <a:xfrm>
          <a:off x="752634" y="766351"/>
          <a:ext cx="751794" cy="3925073"/>
        </a:xfrm>
        <a:custGeom>
          <a:avLst/>
          <a:gdLst/>
          <a:ahLst/>
          <a:cxnLst/>
          <a:rect l="0" t="0" r="0" b="0"/>
          <a:pathLst>
            <a:path>
              <a:moveTo>
                <a:pt x="0" y="0"/>
              </a:moveTo>
              <a:lnTo>
                <a:pt x="0" y="3925073"/>
              </a:lnTo>
              <a:lnTo>
                <a:pt x="751794" y="3925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5E666-269A-44A3-ABD7-4B20004ADA01}">
      <dsp:nvSpPr>
        <dsp:cNvPr id="0" name=""/>
        <dsp:cNvSpPr/>
      </dsp:nvSpPr>
      <dsp:spPr>
        <a:xfrm>
          <a:off x="1504428" y="3972648"/>
          <a:ext cx="7333931" cy="14375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diseñó e implementó en cada sistema de la procesadora un control automatizado, rehabilitando y alargando la vida útil de la procesadora de placas </a:t>
          </a:r>
          <a:r>
            <a:rPr lang="es-ES_tradnl" sz="2400" kern="1200" dirty="0" err="1" smtClean="0"/>
            <a:t>Glunz</a:t>
          </a:r>
          <a:r>
            <a:rPr lang="es-ES_tradnl" sz="2400" kern="1200" dirty="0" smtClean="0"/>
            <a:t> &amp; Jensen MP85</a:t>
          </a:r>
          <a:endParaRPr lang="es-ES" sz="2400" b="0" kern="1200" dirty="0"/>
        </a:p>
      </dsp:txBody>
      <dsp:txXfrm>
        <a:off x="1546532" y="4014752"/>
        <a:ext cx="7249723" cy="135334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55141" y="2721"/>
          <a:ext cx="6745008" cy="550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_tradnl" sz="3100" kern="1200" dirty="0" smtClean="0"/>
            <a:t>CONCLUSIONES</a:t>
          </a:r>
          <a:endParaRPr lang="es-ES" sz="3100" b="0" kern="1200" dirty="0"/>
        </a:p>
      </dsp:txBody>
      <dsp:txXfrm>
        <a:off x="471274" y="18854"/>
        <a:ext cx="6712742" cy="518565"/>
      </dsp:txXfrm>
    </dsp:sp>
    <dsp:sp modelId="{D879D7E3-3033-40DF-BE63-40F5CE1A7373}">
      <dsp:nvSpPr>
        <dsp:cNvPr id="0" name=""/>
        <dsp:cNvSpPr/>
      </dsp:nvSpPr>
      <dsp:spPr>
        <a:xfrm>
          <a:off x="1129642" y="553552"/>
          <a:ext cx="674500" cy="782739"/>
        </a:xfrm>
        <a:custGeom>
          <a:avLst/>
          <a:gdLst/>
          <a:ahLst/>
          <a:cxnLst/>
          <a:rect l="0" t="0" r="0" b="0"/>
          <a:pathLst>
            <a:path>
              <a:moveTo>
                <a:pt x="0" y="0"/>
              </a:moveTo>
              <a:lnTo>
                <a:pt x="0" y="782739"/>
              </a:lnTo>
              <a:lnTo>
                <a:pt x="674500" y="782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3D379-4468-44FF-8CA1-C2EBA87CCF85}">
      <dsp:nvSpPr>
        <dsp:cNvPr id="0" name=""/>
        <dsp:cNvSpPr/>
      </dsp:nvSpPr>
      <dsp:spPr>
        <a:xfrm>
          <a:off x="1804143" y="691260"/>
          <a:ext cx="6518548" cy="12900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diseñó  e implementó un panel de control </a:t>
          </a:r>
          <a:r>
            <a:rPr lang="es-ES_tradnl" sz="2400" kern="1200" dirty="0" err="1" smtClean="0"/>
            <a:t>HMI</a:t>
          </a:r>
          <a:r>
            <a:rPr lang="es-ES_tradnl" sz="2400" kern="1200" dirty="0" smtClean="0"/>
            <a:t> basado en sistema operativo </a:t>
          </a:r>
          <a:r>
            <a:rPr lang="es-ES_tradnl" sz="2400" kern="1200" dirty="0" err="1" smtClean="0"/>
            <a:t>android</a:t>
          </a:r>
          <a:r>
            <a:rPr lang="es-ES_tradnl" sz="2400" kern="1200" dirty="0" smtClean="0"/>
            <a:t> que controla e informa sobre todos los procesos que está realizando la procesadora de placas.</a:t>
          </a:r>
          <a:endParaRPr lang="es-ES" sz="2400" kern="1200" dirty="0"/>
        </a:p>
      </dsp:txBody>
      <dsp:txXfrm>
        <a:off x="1841928" y="729045"/>
        <a:ext cx="6442978" cy="1214493"/>
      </dsp:txXfrm>
    </dsp:sp>
    <dsp:sp modelId="{2F963DB4-CFC1-4FAF-9F23-1B0A1F4F7F50}">
      <dsp:nvSpPr>
        <dsp:cNvPr id="0" name=""/>
        <dsp:cNvSpPr/>
      </dsp:nvSpPr>
      <dsp:spPr>
        <a:xfrm>
          <a:off x="1129642" y="553552"/>
          <a:ext cx="674500" cy="2284937"/>
        </a:xfrm>
        <a:custGeom>
          <a:avLst/>
          <a:gdLst/>
          <a:ahLst/>
          <a:cxnLst/>
          <a:rect l="0" t="0" r="0" b="0"/>
          <a:pathLst>
            <a:path>
              <a:moveTo>
                <a:pt x="0" y="0"/>
              </a:moveTo>
              <a:lnTo>
                <a:pt x="0" y="2284937"/>
              </a:lnTo>
              <a:lnTo>
                <a:pt x="674500" y="22849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634B4-7CFC-4989-BF57-64FE8B371961}">
      <dsp:nvSpPr>
        <dsp:cNvPr id="0" name=""/>
        <dsp:cNvSpPr/>
      </dsp:nvSpPr>
      <dsp:spPr>
        <a:xfrm>
          <a:off x="1804143" y="2119032"/>
          <a:ext cx="6518548" cy="14389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El diseño de placa electrónica </a:t>
          </a:r>
          <a:r>
            <a:rPr lang="es-ES_tradnl" sz="2400" kern="1200" dirty="0" err="1" smtClean="0"/>
            <a:t>PCB</a:t>
          </a:r>
          <a:r>
            <a:rPr lang="es-ES_tradnl" sz="2400" kern="1200" dirty="0" smtClean="0"/>
            <a:t> supuso un reto muy grande al momento de su elaboración ya que el número y características de los componentes que se usaron es complejo </a:t>
          </a:r>
          <a:endParaRPr lang="es-ES" sz="2400" b="0" kern="1200" dirty="0"/>
        </a:p>
      </dsp:txBody>
      <dsp:txXfrm>
        <a:off x="1846287" y="2161176"/>
        <a:ext cx="6434260" cy="1354627"/>
      </dsp:txXfrm>
    </dsp:sp>
    <dsp:sp modelId="{D0586C0D-54D8-4948-8D4C-DEFFFFF6E3C6}">
      <dsp:nvSpPr>
        <dsp:cNvPr id="0" name=""/>
        <dsp:cNvSpPr/>
      </dsp:nvSpPr>
      <dsp:spPr>
        <a:xfrm>
          <a:off x="1129642" y="553552"/>
          <a:ext cx="674500" cy="4074214"/>
        </a:xfrm>
        <a:custGeom>
          <a:avLst/>
          <a:gdLst/>
          <a:ahLst/>
          <a:cxnLst/>
          <a:rect l="0" t="0" r="0" b="0"/>
          <a:pathLst>
            <a:path>
              <a:moveTo>
                <a:pt x="0" y="0"/>
              </a:moveTo>
              <a:lnTo>
                <a:pt x="0" y="4074214"/>
              </a:lnTo>
              <a:lnTo>
                <a:pt x="674500" y="4074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5E666-269A-44A3-ABD7-4B20004ADA01}">
      <dsp:nvSpPr>
        <dsp:cNvPr id="0" name=""/>
        <dsp:cNvSpPr/>
      </dsp:nvSpPr>
      <dsp:spPr>
        <a:xfrm>
          <a:off x="1804143" y="3695655"/>
          <a:ext cx="6579915" cy="1864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comprobó que al usar nueva tecnología como el panel de control desarrollado en sistema operativo </a:t>
          </a:r>
          <a:r>
            <a:rPr lang="es-ES_tradnl" sz="2400" kern="1200" dirty="0" err="1" smtClean="0"/>
            <a:t>android</a:t>
          </a:r>
          <a:r>
            <a:rPr lang="es-ES_tradnl" sz="2400" kern="1200" dirty="0" smtClean="0"/>
            <a:t>, el operario de la máquina se siente más cómodo ya que al ser un sistema interactivo y amigable, es más sencillo que el usuario entienda de mejor manera los procesos que realiza el equipo</a:t>
          </a:r>
          <a:endParaRPr lang="es-ES" sz="2400" b="0" kern="1200" dirty="0"/>
        </a:p>
      </dsp:txBody>
      <dsp:txXfrm>
        <a:off x="1858744" y="3750256"/>
        <a:ext cx="6470713" cy="1755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02" y="1056993"/>
          <a:ext cx="7116554" cy="581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Objetivos</a:t>
          </a:r>
          <a:endParaRPr lang="es-ES" sz="3300" kern="1200" dirty="0"/>
        </a:p>
      </dsp:txBody>
      <dsp:txXfrm>
        <a:off x="17924" y="1074015"/>
        <a:ext cx="7082510" cy="547129"/>
      </dsp:txXfrm>
    </dsp:sp>
    <dsp:sp modelId="{2F4C8067-67BB-44C9-93F6-385513DB36F0}">
      <dsp:nvSpPr>
        <dsp:cNvPr id="0" name=""/>
        <dsp:cNvSpPr/>
      </dsp:nvSpPr>
      <dsp:spPr>
        <a:xfrm>
          <a:off x="712558" y="1638167"/>
          <a:ext cx="711655" cy="701363"/>
        </a:xfrm>
        <a:custGeom>
          <a:avLst/>
          <a:gdLst/>
          <a:ahLst/>
          <a:cxnLst/>
          <a:rect l="0" t="0" r="0" b="0"/>
          <a:pathLst>
            <a:path>
              <a:moveTo>
                <a:pt x="0" y="0"/>
              </a:moveTo>
              <a:lnTo>
                <a:pt x="0" y="701363"/>
              </a:lnTo>
              <a:lnTo>
                <a:pt x="711655" y="7013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24213" y="1783460"/>
          <a:ext cx="6877620" cy="11121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smtClean="0"/>
            <a:t>Diseñar e implementar mediante software ISIS una placa PCB que integre las conexiones del Arduino con los Actuadores.</a:t>
          </a:r>
          <a:endParaRPr lang="es-ES" sz="2400" kern="1200" dirty="0"/>
        </a:p>
      </dsp:txBody>
      <dsp:txXfrm>
        <a:off x="1456786" y="1816033"/>
        <a:ext cx="6812474" cy="1046994"/>
      </dsp:txXfrm>
    </dsp:sp>
    <dsp:sp modelId="{9B645809-70A7-4F8F-9D99-060B2F15645F}">
      <dsp:nvSpPr>
        <dsp:cNvPr id="0" name=""/>
        <dsp:cNvSpPr/>
      </dsp:nvSpPr>
      <dsp:spPr>
        <a:xfrm>
          <a:off x="712558" y="1638167"/>
          <a:ext cx="711655" cy="1792183"/>
        </a:xfrm>
        <a:custGeom>
          <a:avLst/>
          <a:gdLst/>
          <a:ahLst/>
          <a:cxnLst/>
          <a:rect l="0" t="0" r="0" b="0"/>
          <a:pathLst>
            <a:path>
              <a:moveTo>
                <a:pt x="0" y="0"/>
              </a:moveTo>
              <a:lnTo>
                <a:pt x="0" y="1792183"/>
              </a:lnTo>
              <a:lnTo>
                <a:pt x="711655" y="1792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51868-1297-4201-A399-E6C07BD7DE3E}">
      <dsp:nvSpPr>
        <dsp:cNvPr id="0" name=""/>
        <dsp:cNvSpPr/>
      </dsp:nvSpPr>
      <dsp:spPr>
        <a:xfrm>
          <a:off x="1424213" y="3040894"/>
          <a:ext cx="6956883" cy="7789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Integrar una interfaz </a:t>
          </a:r>
          <a:r>
            <a:rPr lang="es-EC" sz="2400" kern="1200" dirty="0" err="1" smtClean="0"/>
            <a:t>HMI</a:t>
          </a:r>
          <a:r>
            <a:rPr lang="es-EC" sz="2400" kern="1200" dirty="0" smtClean="0"/>
            <a:t> en Android mediante comunicación Bluetooth.</a:t>
          </a:r>
          <a:endParaRPr lang="es-ES" sz="2400" kern="1200" dirty="0"/>
        </a:p>
      </dsp:txBody>
      <dsp:txXfrm>
        <a:off x="1447027" y="3063708"/>
        <a:ext cx="6911255" cy="73328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839" y="152398"/>
          <a:ext cx="7517943" cy="6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S_tradnl" sz="3500" kern="1200" dirty="0" smtClean="0"/>
            <a:t>RECOMENDACIONES</a:t>
          </a:r>
          <a:endParaRPr lang="es-ES" sz="3500" b="0" kern="1200" dirty="0"/>
        </a:p>
      </dsp:txBody>
      <dsp:txXfrm>
        <a:off x="18821" y="170380"/>
        <a:ext cx="7481979" cy="577989"/>
      </dsp:txXfrm>
    </dsp:sp>
    <dsp:sp modelId="{D879D7E3-3033-40DF-BE63-40F5CE1A7373}">
      <dsp:nvSpPr>
        <dsp:cNvPr id="0" name=""/>
        <dsp:cNvSpPr/>
      </dsp:nvSpPr>
      <dsp:spPr>
        <a:xfrm>
          <a:off x="752634" y="766351"/>
          <a:ext cx="751794" cy="796235"/>
        </a:xfrm>
        <a:custGeom>
          <a:avLst/>
          <a:gdLst/>
          <a:ahLst/>
          <a:cxnLst/>
          <a:rect l="0" t="0" r="0" b="0"/>
          <a:pathLst>
            <a:path>
              <a:moveTo>
                <a:pt x="0" y="0"/>
              </a:moveTo>
              <a:lnTo>
                <a:pt x="0" y="796235"/>
              </a:lnTo>
              <a:lnTo>
                <a:pt x="751794" y="796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3D379-4468-44FF-8CA1-C2EBA87CCF85}">
      <dsp:nvSpPr>
        <dsp:cNvPr id="0" name=""/>
        <dsp:cNvSpPr/>
      </dsp:nvSpPr>
      <dsp:spPr>
        <a:xfrm>
          <a:off x="1504428" y="919839"/>
          <a:ext cx="7265532" cy="1285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recomienda implementar en máquinas similares este tipo de panel de control </a:t>
          </a:r>
          <a:r>
            <a:rPr lang="es-ES_tradnl" sz="2400" kern="1200" dirty="0" err="1" smtClean="0"/>
            <a:t>HMI</a:t>
          </a:r>
          <a:r>
            <a:rPr lang="es-ES_tradnl" sz="2400" kern="1200" dirty="0" smtClean="0"/>
            <a:t> usando </a:t>
          </a:r>
          <a:r>
            <a:rPr lang="es-ES_tradnl" sz="2400" kern="1200" dirty="0" err="1" smtClean="0"/>
            <a:t>android</a:t>
          </a:r>
          <a:r>
            <a:rPr lang="es-ES_tradnl" sz="2400" kern="1200" dirty="0" smtClean="0"/>
            <a:t>, ya que los resultados que se obtienen con la interfaz en </a:t>
          </a:r>
          <a:r>
            <a:rPr lang="es-ES_tradnl" sz="2400" kern="1200" dirty="0" err="1" smtClean="0"/>
            <a:t>android</a:t>
          </a:r>
          <a:r>
            <a:rPr lang="es-ES_tradnl" sz="2400" kern="1200" dirty="0" smtClean="0"/>
            <a:t> son muy llamativos para el cliente</a:t>
          </a:r>
          <a:endParaRPr lang="es-ES" sz="2400" kern="1200" dirty="0"/>
        </a:p>
      </dsp:txBody>
      <dsp:txXfrm>
        <a:off x="1542079" y="957490"/>
        <a:ext cx="7190230" cy="1210193"/>
      </dsp:txXfrm>
    </dsp:sp>
    <dsp:sp modelId="{2F963DB4-CFC1-4FAF-9F23-1B0A1F4F7F50}">
      <dsp:nvSpPr>
        <dsp:cNvPr id="0" name=""/>
        <dsp:cNvSpPr/>
      </dsp:nvSpPr>
      <dsp:spPr>
        <a:xfrm>
          <a:off x="752634" y="766351"/>
          <a:ext cx="751794" cy="2161081"/>
        </a:xfrm>
        <a:custGeom>
          <a:avLst/>
          <a:gdLst/>
          <a:ahLst/>
          <a:cxnLst/>
          <a:rect l="0" t="0" r="0" b="0"/>
          <a:pathLst>
            <a:path>
              <a:moveTo>
                <a:pt x="0" y="0"/>
              </a:moveTo>
              <a:lnTo>
                <a:pt x="0" y="2161081"/>
              </a:lnTo>
              <a:lnTo>
                <a:pt x="751794" y="21610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634B4-7CFC-4989-BF57-64FE8B371961}">
      <dsp:nvSpPr>
        <dsp:cNvPr id="0" name=""/>
        <dsp:cNvSpPr/>
      </dsp:nvSpPr>
      <dsp:spPr>
        <a:xfrm>
          <a:off x="1504428" y="2358823"/>
          <a:ext cx="7265532" cy="11372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debería impulsar el conocimiento en este tipo de tecnologías en el país ya que en la actualidad no existen muchos equipos automatizados de esta forma </a:t>
          </a:r>
          <a:endParaRPr lang="es-ES" sz="2400" b="0" kern="1200" dirty="0"/>
        </a:p>
      </dsp:txBody>
      <dsp:txXfrm>
        <a:off x="1537736" y="2392131"/>
        <a:ext cx="7198916" cy="1070603"/>
      </dsp:txXfrm>
    </dsp:sp>
    <dsp:sp modelId="{D0586C0D-54D8-4948-8D4C-DEFFFFF6E3C6}">
      <dsp:nvSpPr>
        <dsp:cNvPr id="0" name=""/>
        <dsp:cNvSpPr/>
      </dsp:nvSpPr>
      <dsp:spPr>
        <a:xfrm>
          <a:off x="752634" y="766351"/>
          <a:ext cx="751794" cy="3763514"/>
        </a:xfrm>
        <a:custGeom>
          <a:avLst/>
          <a:gdLst/>
          <a:ahLst/>
          <a:cxnLst/>
          <a:rect l="0" t="0" r="0" b="0"/>
          <a:pathLst>
            <a:path>
              <a:moveTo>
                <a:pt x="0" y="0"/>
              </a:moveTo>
              <a:lnTo>
                <a:pt x="0" y="3763514"/>
              </a:lnTo>
              <a:lnTo>
                <a:pt x="751794" y="37635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5E666-269A-44A3-ABD7-4B20004ADA01}">
      <dsp:nvSpPr>
        <dsp:cNvPr id="0" name=""/>
        <dsp:cNvSpPr/>
      </dsp:nvSpPr>
      <dsp:spPr>
        <a:xfrm>
          <a:off x="1504428" y="3649531"/>
          <a:ext cx="7333931" cy="17606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Es necesario que en país existan universidades que permitan generar profesionales capacitados en el ámbito de la industria gráfica, ya que todo el proceso que abarca el mundo de la impresión es muy complejo y por sus exigencias cada día se desarrolla nueva tecnología</a:t>
          </a:r>
          <a:endParaRPr lang="es-ES" sz="2400" b="0" kern="1200" dirty="0"/>
        </a:p>
      </dsp:txBody>
      <dsp:txXfrm>
        <a:off x="1555996" y="3701099"/>
        <a:ext cx="7230795" cy="165753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Gracias</a:t>
          </a:r>
          <a:endParaRPr lang="es-ES" sz="3900" kern="1200" dirty="0"/>
        </a:p>
      </dsp:txBody>
      <dsp:txXfrm>
        <a:off x="20049" y="2116190"/>
        <a:ext cx="8341900" cy="644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b="0" kern="1200" dirty="0" err="1" smtClean="0"/>
            <a:t>INTRODUCCIÓN</a:t>
          </a:r>
          <a:endParaRPr lang="es-ES" sz="3900" b="0" kern="1200" dirty="0"/>
        </a:p>
      </dsp:txBody>
      <dsp:txXfrm>
        <a:off x="20049" y="2116190"/>
        <a:ext cx="8341900" cy="644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04797"/>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INTRODUCCIÓN</a:t>
          </a:r>
          <a:endParaRPr lang="es-ES" sz="3300" kern="1200" dirty="0"/>
        </a:p>
      </dsp:txBody>
      <dsp:txXfrm>
        <a:off x="21170" y="321969"/>
        <a:ext cx="7144856" cy="551945"/>
      </dsp:txXfrm>
    </dsp:sp>
    <dsp:sp modelId="{6453487C-0FAF-4B32-BD10-ECD1ABD7E947}">
      <dsp:nvSpPr>
        <dsp:cNvPr id="0" name=""/>
        <dsp:cNvSpPr/>
      </dsp:nvSpPr>
      <dsp:spPr>
        <a:xfrm>
          <a:off x="721918" y="891087"/>
          <a:ext cx="717920" cy="691857"/>
        </a:xfrm>
        <a:custGeom>
          <a:avLst/>
          <a:gdLst/>
          <a:ahLst/>
          <a:cxnLst/>
          <a:rect l="0" t="0" r="0" b="0"/>
          <a:pathLst>
            <a:path>
              <a:moveTo>
                <a:pt x="0" y="0"/>
              </a:moveTo>
              <a:lnTo>
                <a:pt x="0" y="691857"/>
              </a:lnTo>
              <a:lnTo>
                <a:pt x="717920" y="691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037659"/>
          <a:ext cx="6938162" cy="10905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En la actualidad la masiva cantidad de medios impresos que existen a nivel mundial nos distraen del proceso.</a:t>
          </a:r>
          <a:endParaRPr lang="es-ES" sz="2400" kern="1200" dirty="0"/>
        </a:p>
      </dsp:txBody>
      <dsp:txXfrm>
        <a:off x="1471780" y="1069601"/>
        <a:ext cx="6874278" cy="1026685"/>
      </dsp:txXfrm>
    </dsp:sp>
    <dsp:sp modelId="{2F4C8067-67BB-44C9-93F6-385513DB36F0}">
      <dsp:nvSpPr>
        <dsp:cNvPr id="0" name=""/>
        <dsp:cNvSpPr/>
      </dsp:nvSpPr>
      <dsp:spPr>
        <a:xfrm>
          <a:off x="721918" y="891087"/>
          <a:ext cx="717920" cy="1846513"/>
        </a:xfrm>
        <a:custGeom>
          <a:avLst/>
          <a:gdLst/>
          <a:ahLst/>
          <a:cxnLst/>
          <a:rect l="0" t="0" r="0" b="0"/>
          <a:pathLst>
            <a:path>
              <a:moveTo>
                <a:pt x="0" y="0"/>
              </a:moveTo>
              <a:lnTo>
                <a:pt x="0" y="1846513"/>
              </a:lnTo>
              <a:lnTo>
                <a:pt x="717920" y="1846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39838" y="2274801"/>
          <a:ext cx="6938162" cy="9255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Todo empezó hace cientos de años cuando se usaron piedras como sellos para realizar las primeras impresiones</a:t>
          </a:r>
          <a:endParaRPr lang="es-ES" sz="2400" kern="1200" dirty="0"/>
        </a:p>
      </dsp:txBody>
      <dsp:txXfrm>
        <a:off x="1466948" y="2301911"/>
        <a:ext cx="6883942" cy="871379"/>
      </dsp:txXfrm>
    </dsp:sp>
    <dsp:sp modelId="{C9939307-401C-431C-BF8F-E7F21F5E97CD}">
      <dsp:nvSpPr>
        <dsp:cNvPr id="0" name=""/>
        <dsp:cNvSpPr/>
      </dsp:nvSpPr>
      <dsp:spPr>
        <a:xfrm>
          <a:off x="721918" y="891087"/>
          <a:ext cx="717920" cy="3068400"/>
        </a:xfrm>
        <a:custGeom>
          <a:avLst/>
          <a:gdLst/>
          <a:ahLst/>
          <a:cxnLst/>
          <a:rect l="0" t="0" r="0" b="0"/>
          <a:pathLst>
            <a:path>
              <a:moveTo>
                <a:pt x="0" y="0"/>
              </a:moveTo>
              <a:lnTo>
                <a:pt x="0" y="3068400"/>
              </a:lnTo>
              <a:lnTo>
                <a:pt x="717920" y="3068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F294B-A50E-4832-B5E4-CE4310E50735}">
      <dsp:nvSpPr>
        <dsp:cNvPr id="0" name=""/>
        <dsp:cNvSpPr/>
      </dsp:nvSpPr>
      <dsp:spPr>
        <a:xfrm>
          <a:off x="1439838" y="3346973"/>
          <a:ext cx="6938162" cy="12250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S_tradnl" sz="2500" kern="1200" dirty="0" smtClean="0"/>
            <a:t>La necesidad de imprimir en grandes cantidades nace en Europa en donde se fabricaban libros religiosos como biblias, salterios y misales</a:t>
          </a:r>
          <a:endParaRPr lang="es-ES" sz="2500" kern="1200" dirty="0"/>
        </a:p>
      </dsp:txBody>
      <dsp:txXfrm>
        <a:off x="1475718" y="3382853"/>
        <a:ext cx="6866402" cy="1153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56627"/>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INTRODUCCIÓN</a:t>
          </a:r>
          <a:endParaRPr lang="es-ES" sz="3300" kern="1200" dirty="0"/>
        </a:p>
      </dsp:txBody>
      <dsp:txXfrm>
        <a:off x="21170" y="773799"/>
        <a:ext cx="7144856" cy="551945"/>
      </dsp:txXfrm>
    </dsp:sp>
    <dsp:sp modelId="{6453487C-0FAF-4B32-BD10-ECD1ABD7E947}">
      <dsp:nvSpPr>
        <dsp:cNvPr id="0" name=""/>
        <dsp:cNvSpPr/>
      </dsp:nvSpPr>
      <dsp:spPr>
        <a:xfrm>
          <a:off x="721918" y="1342917"/>
          <a:ext cx="717920" cy="925827"/>
        </a:xfrm>
        <a:custGeom>
          <a:avLst/>
          <a:gdLst/>
          <a:ahLst/>
          <a:cxnLst/>
          <a:rect l="0" t="0" r="0" b="0"/>
          <a:pathLst>
            <a:path>
              <a:moveTo>
                <a:pt x="0" y="0"/>
              </a:moveTo>
              <a:lnTo>
                <a:pt x="0" y="925827"/>
              </a:lnTo>
              <a:lnTo>
                <a:pt x="717920" y="925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489489"/>
          <a:ext cx="6938162" cy="1558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Un método de impresión que es capaz de reproducir documentos o imágenes, el cual consiste en aplicar una tinta sobre una plancha metálica generalmente de una aleación de aluminio.</a:t>
          </a:r>
          <a:endParaRPr lang="es-ES" sz="2400" kern="1200" dirty="0"/>
        </a:p>
      </dsp:txBody>
      <dsp:txXfrm>
        <a:off x="1485485" y="1535136"/>
        <a:ext cx="6846868" cy="1467216"/>
      </dsp:txXfrm>
    </dsp:sp>
    <dsp:sp modelId="{2F4C8067-67BB-44C9-93F6-385513DB36F0}">
      <dsp:nvSpPr>
        <dsp:cNvPr id="0" name=""/>
        <dsp:cNvSpPr/>
      </dsp:nvSpPr>
      <dsp:spPr>
        <a:xfrm>
          <a:off x="721918" y="1342917"/>
          <a:ext cx="717920" cy="2314455"/>
        </a:xfrm>
        <a:custGeom>
          <a:avLst/>
          <a:gdLst/>
          <a:ahLst/>
          <a:cxnLst/>
          <a:rect l="0" t="0" r="0" b="0"/>
          <a:pathLst>
            <a:path>
              <a:moveTo>
                <a:pt x="0" y="0"/>
              </a:moveTo>
              <a:lnTo>
                <a:pt x="0" y="2314455"/>
              </a:lnTo>
              <a:lnTo>
                <a:pt x="717920" y="231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39838" y="3194573"/>
          <a:ext cx="6938162" cy="9255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 transfiere a través de un cilindro recubierto de un material flexible de caucho o silicona llamado mantilla</a:t>
          </a:r>
          <a:endParaRPr lang="es-ES" sz="2400" kern="1200" dirty="0"/>
        </a:p>
      </dsp:txBody>
      <dsp:txXfrm>
        <a:off x="1466948" y="3221683"/>
        <a:ext cx="6883942" cy="8713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562536"/>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INTRODUCCIÓN</a:t>
          </a:r>
          <a:endParaRPr lang="es-ES" sz="3300" kern="1200" dirty="0"/>
        </a:p>
      </dsp:txBody>
      <dsp:txXfrm>
        <a:off x="21170" y="579708"/>
        <a:ext cx="7144856" cy="551945"/>
      </dsp:txXfrm>
    </dsp:sp>
    <dsp:sp modelId="{6453487C-0FAF-4B32-BD10-ECD1ABD7E947}">
      <dsp:nvSpPr>
        <dsp:cNvPr id="0" name=""/>
        <dsp:cNvSpPr/>
      </dsp:nvSpPr>
      <dsp:spPr>
        <a:xfrm>
          <a:off x="721918" y="1148826"/>
          <a:ext cx="717920" cy="925827"/>
        </a:xfrm>
        <a:custGeom>
          <a:avLst/>
          <a:gdLst/>
          <a:ahLst/>
          <a:cxnLst/>
          <a:rect l="0" t="0" r="0" b="0"/>
          <a:pathLst>
            <a:path>
              <a:moveTo>
                <a:pt x="0" y="0"/>
              </a:moveTo>
              <a:lnTo>
                <a:pt x="0" y="925827"/>
              </a:lnTo>
              <a:lnTo>
                <a:pt x="717920" y="925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295398"/>
          <a:ext cx="6938162" cy="1558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Los sistemas de Pre prensa son integraciones de dispositivos que permiten realizar labores de procesado de imágenes, reproductor de placas offset y procesador de placas offset</a:t>
          </a:r>
          <a:endParaRPr lang="es-ES" sz="2400" kern="1200" dirty="0"/>
        </a:p>
      </dsp:txBody>
      <dsp:txXfrm>
        <a:off x="1485485" y="1341045"/>
        <a:ext cx="6846868" cy="1467216"/>
      </dsp:txXfrm>
    </dsp:sp>
    <dsp:sp modelId="{2F4C8067-67BB-44C9-93F6-385513DB36F0}">
      <dsp:nvSpPr>
        <dsp:cNvPr id="0" name=""/>
        <dsp:cNvSpPr/>
      </dsp:nvSpPr>
      <dsp:spPr>
        <a:xfrm>
          <a:off x="721918" y="1148826"/>
          <a:ext cx="717920" cy="2142115"/>
        </a:xfrm>
        <a:custGeom>
          <a:avLst/>
          <a:gdLst/>
          <a:ahLst/>
          <a:cxnLst/>
          <a:rect l="0" t="0" r="0" b="0"/>
          <a:pathLst>
            <a:path>
              <a:moveTo>
                <a:pt x="0" y="0"/>
              </a:moveTo>
              <a:lnTo>
                <a:pt x="0" y="2142115"/>
              </a:lnTo>
              <a:lnTo>
                <a:pt x="717920" y="2142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39838" y="3000481"/>
          <a:ext cx="6938162" cy="5809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dirty="0" smtClean="0"/>
            <a:t>Según su formato.</a:t>
          </a:r>
          <a:endParaRPr lang="es-ES" sz="2400" kern="1200" dirty="0"/>
        </a:p>
      </dsp:txBody>
      <dsp:txXfrm>
        <a:off x="1456853" y="3017496"/>
        <a:ext cx="6904132" cy="546889"/>
      </dsp:txXfrm>
    </dsp:sp>
    <dsp:sp modelId="{E10DF327-082E-4082-98F2-467E01A51BC6}">
      <dsp:nvSpPr>
        <dsp:cNvPr id="0" name=""/>
        <dsp:cNvSpPr/>
      </dsp:nvSpPr>
      <dsp:spPr>
        <a:xfrm>
          <a:off x="721918" y="1148826"/>
          <a:ext cx="717920" cy="2872292"/>
        </a:xfrm>
        <a:custGeom>
          <a:avLst/>
          <a:gdLst/>
          <a:ahLst/>
          <a:cxnLst/>
          <a:rect l="0" t="0" r="0" b="0"/>
          <a:pathLst>
            <a:path>
              <a:moveTo>
                <a:pt x="0" y="0"/>
              </a:moveTo>
              <a:lnTo>
                <a:pt x="0" y="2872292"/>
              </a:lnTo>
              <a:lnTo>
                <a:pt x="717920" y="2872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D9C7B-1FB8-42B3-BF2E-FCAF248C0415}">
      <dsp:nvSpPr>
        <dsp:cNvPr id="0" name=""/>
        <dsp:cNvSpPr/>
      </dsp:nvSpPr>
      <dsp:spPr>
        <a:xfrm>
          <a:off x="1439838" y="3727973"/>
          <a:ext cx="6896531"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_tradnl" sz="2400" kern="1200" smtClean="0"/>
            <a:t>Según </a:t>
          </a:r>
          <a:r>
            <a:rPr lang="es-ES_tradnl" sz="2400" kern="1200" dirty="0" smtClean="0"/>
            <a:t>el sistema de exposición.</a:t>
          </a:r>
          <a:endParaRPr lang="es-ES" sz="2400" kern="1200" dirty="0"/>
        </a:p>
      </dsp:txBody>
      <dsp:txXfrm>
        <a:off x="1457010" y="3745145"/>
        <a:ext cx="6862187" cy="551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CB132-205B-4D1B-B047-7F996EC65267}">
      <dsp:nvSpPr>
        <dsp:cNvPr id="0" name=""/>
        <dsp:cNvSpPr/>
      </dsp:nvSpPr>
      <dsp:spPr>
        <a:xfrm>
          <a:off x="-5771376" y="-883528"/>
          <a:ext cx="6872457" cy="6872457"/>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F4138-C7EE-4F10-9FBC-7E8F38D365A3}">
      <dsp:nvSpPr>
        <dsp:cNvPr id="0" name=""/>
        <dsp:cNvSpPr/>
      </dsp:nvSpPr>
      <dsp:spPr>
        <a:xfrm>
          <a:off x="708629" y="510540"/>
          <a:ext cx="7602915" cy="1021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482" tIns="134620" rIns="134620" bIns="134620" numCol="1" spcCol="1270" anchor="ctr" anchorCtr="0">
          <a:noAutofit/>
        </a:bodyPr>
        <a:lstStyle/>
        <a:p>
          <a:pPr lvl="0" algn="l" defTabSz="2355850">
            <a:lnSpc>
              <a:spcPct val="90000"/>
            </a:lnSpc>
            <a:spcBef>
              <a:spcPct val="0"/>
            </a:spcBef>
            <a:spcAft>
              <a:spcPct val="35000"/>
            </a:spcAft>
          </a:pPr>
          <a:r>
            <a:rPr lang="es-EC" sz="5300" kern="1200" dirty="0" smtClean="0"/>
            <a:t>Tambor Externo</a:t>
          </a:r>
          <a:endParaRPr lang="es-EC" sz="5300" kern="1200" dirty="0"/>
        </a:p>
      </dsp:txBody>
      <dsp:txXfrm>
        <a:off x="708629" y="510540"/>
        <a:ext cx="7602915" cy="1021080"/>
      </dsp:txXfrm>
    </dsp:sp>
    <dsp:sp modelId="{E229E443-D58E-41FE-ADB6-0B8CB5BCFD63}">
      <dsp:nvSpPr>
        <dsp:cNvPr id="0" name=""/>
        <dsp:cNvSpPr/>
      </dsp:nvSpPr>
      <dsp:spPr>
        <a:xfrm>
          <a:off x="70454" y="382905"/>
          <a:ext cx="1276350" cy="12763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0C6BA-44FE-4BA9-827D-431B5B1DDC6D}">
      <dsp:nvSpPr>
        <dsp:cNvPr id="0" name=""/>
        <dsp:cNvSpPr/>
      </dsp:nvSpPr>
      <dsp:spPr>
        <a:xfrm>
          <a:off x="1079792" y="2042160"/>
          <a:ext cx="7231753" cy="1021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482" tIns="134620" rIns="134620" bIns="134620" numCol="1" spcCol="1270" anchor="ctr" anchorCtr="0">
          <a:noAutofit/>
        </a:bodyPr>
        <a:lstStyle/>
        <a:p>
          <a:pPr lvl="0" algn="l" defTabSz="2355850">
            <a:lnSpc>
              <a:spcPct val="90000"/>
            </a:lnSpc>
            <a:spcBef>
              <a:spcPct val="0"/>
            </a:spcBef>
            <a:spcAft>
              <a:spcPct val="35000"/>
            </a:spcAft>
          </a:pPr>
          <a:r>
            <a:rPr lang="es-EC" sz="5300" kern="1200" dirty="0" smtClean="0"/>
            <a:t>Tambor Interno</a:t>
          </a:r>
          <a:endParaRPr lang="es-EC" sz="5300" kern="1200" dirty="0"/>
        </a:p>
      </dsp:txBody>
      <dsp:txXfrm>
        <a:off x="1079792" y="2042160"/>
        <a:ext cx="7231753" cy="1021080"/>
      </dsp:txXfrm>
    </dsp:sp>
    <dsp:sp modelId="{25D1D8E2-7EB5-4468-B732-82D3618973B6}">
      <dsp:nvSpPr>
        <dsp:cNvPr id="0" name=""/>
        <dsp:cNvSpPr/>
      </dsp:nvSpPr>
      <dsp:spPr>
        <a:xfrm>
          <a:off x="441617" y="1914525"/>
          <a:ext cx="1276350" cy="1276350"/>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E9696-B181-4E2D-96A4-12B425B8D472}">
      <dsp:nvSpPr>
        <dsp:cNvPr id="0" name=""/>
        <dsp:cNvSpPr/>
      </dsp:nvSpPr>
      <dsp:spPr>
        <a:xfrm>
          <a:off x="708629" y="3573780"/>
          <a:ext cx="7602915" cy="1021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482" tIns="134620" rIns="134620" bIns="134620" numCol="1" spcCol="1270" anchor="ctr" anchorCtr="0">
          <a:noAutofit/>
        </a:bodyPr>
        <a:lstStyle/>
        <a:p>
          <a:pPr lvl="0" algn="l" defTabSz="2355850">
            <a:lnSpc>
              <a:spcPct val="90000"/>
            </a:lnSpc>
            <a:spcBef>
              <a:spcPct val="0"/>
            </a:spcBef>
            <a:spcAft>
              <a:spcPct val="35000"/>
            </a:spcAft>
          </a:pPr>
          <a:r>
            <a:rPr lang="es-EC" sz="5300" kern="1200" dirty="0" smtClean="0"/>
            <a:t>Cama Plana</a:t>
          </a:r>
          <a:endParaRPr lang="es-EC" sz="5300" kern="1200" dirty="0"/>
        </a:p>
      </dsp:txBody>
      <dsp:txXfrm>
        <a:off x="708629" y="3573780"/>
        <a:ext cx="7602915" cy="1021080"/>
      </dsp:txXfrm>
    </dsp:sp>
    <dsp:sp modelId="{2702E0E1-B4E3-4E17-B480-F965C7F22E1D}">
      <dsp:nvSpPr>
        <dsp:cNvPr id="0" name=""/>
        <dsp:cNvSpPr/>
      </dsp:nvSpPr>
      <dsp:spPr>
        <a:xfrm>
          <a:off x="70454" y="3446145"/>
          <a:ext cx="1276350" cy="1276350"/>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77693-79D6-4363-BA32-D71DD9AE9090}">
      <dsp:nvSpPr>
        <dsp:cNvPr id="0" name=""/>
        <dsp:cNvSpPr/>
      </dsp:nvSpPr>
      <dsp:spPr>
        <a:xfrm>
          <a:off x="3208" y="93765"/>
          <a:ext cx="3675459" cy="4800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s-EC" sz="6500" kern="1200" dirty="0" smtClean="0"/>
            <a:t>Termal</a:t>
          </a:r>
          <a:endParaRPr lang="es-EC" sz="6500" kern="1200" dirty="0"/>
        </a:p>
      </dsp:txBody>
      <dsp:txXfrm>
        <a:off x="3208" y="2014005"/>
        <a:ext cx="3675459" cy="1920240"/>
      </dsp:txXfrm>
    </dsp:sp>
    <dsp:sp modelId="{108B69E2-3F6B-41C7-A85C-FD575029A1DB}">
      <dsp:nvSpPr>
        <dsp:cNvPr id="0" name=""/>
        <dsp:cNvSpPr/>
      </dsp:nvSpPr>
      <dsp:spPr>
        <a:xfrm>
          <a:off x="457198" y="228591"/>
          <a:ext cx="2871325" cy="254973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47FF3-D9E2-42CF-917B-1A02412B681A}">
      <dsp:nvSpPr>
        <dsp:cNvPr id="0" name=""/>
        <dsp:cNvSpPr/>
      </dsp:nvSpPr>
      <dsp:spPr>
        <a:xfrm>
          <a:off x="3788931" y="76197"/>
          <a:ext cx="3675459" cy="4800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s-EC" sz="6500" kern="1200" dirty="0" smtClean="0"/>
            <a:t>Violeta</a:t>
          </a:r>
          <a:endParaRPr lang="es-EC" sz="6500" kern="1200" dirty="0"/>
        </a:p>
      </dsp:txBody>
      <dsp:txXfrm>
        <a:off x="3788931" y="1996437"/>
        <a:ext cx="3675459" cy="1920240"/>
      </dsp:txXfrm>
    </dsp:sp>
    <dsp:sp modelId="{93459627-9700-49ED-AA33-8A709A81A220}">
      <dsp:nvSpPr>
        <dsp:cNvPr id="0" name=""/>
        <dsp:cNvSpPr/>
      </dsp:nvSpPr>
      <dsp:spPr>
        <a:xfrm>
          <a:off x="4267204" y="228607"/>
          <a:ext cx="2871325" cy="247946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E846D-91AC-4B36-A293-FBC0B32FC5F5}">
      <dsp:nvSpPr>
        <dsp:cNvPr id="0" name=""/>
        <dsp:cNvSpPr/>
      </dsp:nvSpPr>
      <dsp:spPr>
        <a:xfrm>
          <a:off x="298703" y="3840480"/>
          <a:ext cx="6870192" cy="72009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18/05/2015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18/05/2015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2</a:t>
            </a:fld>
            <a:endParaRPr lang="es-ES"/>
          </a:p>
        </p:txBody>
      </p:sp>
    </p:spTree>
    <p:extLst>
      <p:ext uri="{BB962C8B-B14F-4D97-AF65-F5344CB8AC3E}">
        <p14:creationId xmlns:p14="http://schemas.microsoft.com/office/powerpoint/2010/main" val="313480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Tema de la presentacion</a:t>
            </a:r>
            <a:endParaRPr lang="es-ES"/>
          </a:p>
        </p:txBody>
      </p:sp>
      <p:sp>
        <p:nvSpPr>
          <p:cNvPr id="8" name="7 Marcador de pie de página"/>
          <p:cNvSpPr>
            <a:spLocks noGrp="1"/>
          </p:cNvSpPr>
          <p:nvPr>
            <p:ph type="ftr" sz="quarter" idx="11"/>
          </p:nvPr>
        </p:nvSpPr>
        <p:spPr/>
        <p:txBody>
          <a:bodyPr/>
          <a:lstStyle/>
          <a:p>
            <a:r>
              <a:rPr lang="es-ES" smtClean="0"/>
              <a:t>Autor de la presentación</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Tema de la presentacion</a:t>
            </a:r>
            <a:endParaRPr lang="es-ES"/>
          </a:p>
        </p:txBody>
      </p:sp>
      <p:sp>
        <p:nvSpPr>
          <p:cNvPr id="4" name="3 Marcador de pie de página"/>
          <p:cNvSpPr>
            <a:spLocks noGrp="1"/>
          </p:cNvSpPr>
          <p:nvPr>
            <p:ph type="ftr" sz="quarter" idx="11"/>
          </p:nvPr>
        </p:nvSpPr>
        <p:spPr/>
        <p:txBody>
          <a:bodyPr/>
          <a:lstStyle/>
          <a:p>
            <a:r>
              <a:rPr lang="es-ES" smtClean="0"/>
              <a:t>Autor de la presentación</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Tema de la presentacion</a:t>
            </a:r>
            <a:endParaRPr lang="es-ES"/>
          </a:p>
        </p:txBody>
      </p:sp>
      <p:sp>
        <p:nvSpPr>
          <p:cNvPr id="3" name="2 Marcador de pie de página"/>
          <p:cNvSpPr>
            <a:spLocks noGrp="1"/>
          </p:cNvSpPr>
          <p:nvPr>
            <p:ph type="ftr" sz="quarter" idx="11"/>
          </p:nvPr>
        </p:nvSpPr>
        <p:spPr/>
        <p:txBody>
          <a:bodyPr/>
          <a:lstStyle/>
          <a:p>
            <a:r>
              <a:rPr lang="es-ES" smtClean="0"/>
              <a:t>Autor de la presentación</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smtClean="0"/>
              <a:t>Tema de la presentacion</a:t>
            </a: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Autor de la presentación</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Tema de la presentacion</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Autor de la presentación</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3.png"/><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4.png"/><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5.png"/><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8.png"/><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9.png"/><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0.png"/><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1.xml"/><Relationship Id="rId7" Type="http://schemas.openxmlformats.org/officeDocument/2006/relationships/image" Target="../media/image21.png"/><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2.jpeg"/><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5.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jpeg"/><Relationship Id="rId1" Type="http://schemas.openxmlformats.org/officeDocument/2006/relationships/slideLayout" Target="../slideLayouts/slideLayout11.xml"/><Relationship Id="rId6" Type="http://schemas.microsoft.com/office/2007/relationships/hdphoto" Target="../media/hdphoto4.wdp"/><Relationship Id="rId5" Type="http://schemas.openxmlformats.org/officeDocument/2006/relationships/image" Target="../media/image41.jpe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1.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0.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0.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219200"/>
            <a:ext cx="9144000"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TESIS PREVIO A LA OBTENCIÓN DEL TÍTULO DE INGENIERO ELECTRÓNICO EN AUTOMATIZACIÓN Y CONTROL</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Subtítulo"/>
          <p:cNvSpPr>
            <a:spLocks noGrp="1"/>
          </p:cNvSpPr>
          <p:nvPr>
            <p:ph type="subTitle" idx="1"/>
          </p:nvPr>
        </p:nvSpPr>
        <p:spPr>
          <a:xfrm>
            <a:off x="1371600" y="4266188"/>
            <a:ext cx="6400800" cy="1752600"/>
          </a:xfrm>
        </p:spPr>
        <p:txBody>
          <a:bodyPr>
            <a:normAutofit/>
          </a:bodyPr>
          <a:lstStyle/>
          <a:p>
            <a:r>
              <a:rPr lang="en-US" dirty="0" err="1" smtClean="0"/>
              <a:t>Presentado</a:t>
            </a:r>
            <a:r>
              <a:rPr lang="en-US" dirty="0" smtClean="0"/>
              <a:t> </a:t>
            </a:r>
            <a:r>
              <a:rPr lang="en-US" dirty="0" err="1" smtClean="0"/>
              <a:t>por</a:t>
            </a:r>
            <a:r>
              <a:rPr lang="en-US" dirty="0" smtClean="0"/>
              <a:t>:</a:t>
            </a:r>
          </a:p>
          <a:p>
            <a:r>
              <a:rPr lang="fr-FR" dirty="0" smtClean="0"/>
              <a:t>GABRIEL MONCAYO F.</a:t>
            </a:r>
            <a:endParaRPr lang="fr-FR" dirty="0"/>
          </a:p>
          <a:p>
            <a:r>
              <a:rPr lang="fr-FR" dirty="0"/>
              <a:t> </a:t>
            </a:r>
          </a:p>
        </p:txBody>
      </p:sp>
      <p:sp>
        <p:nvSpPr>
          <p:cNvPr id="7" name="6 Marcador de pie de página"/>
          <p:cNvSpPr>
            <a:spLocks noGrp="1"/>
          </p:cNvSpPr>
          <p:nvPr>
            <p:ph type="ftr" sz="quarter" idx="11"/>
          </p:nvPr>
        </p:nvSpPr>
        <p:spPr/>
        <p:txBody>
          <a:bodyPr/>
          <a:lstStyle/>
          <a:p>
            <a:endParaRPr lang="es-ES" dirty="0"/>
          </a:p>
        </p:txBody>
      </p:sp>
      <p:sp>
        <p:nvSpPr>
          <p:cNvPr id="8" name="7 Marcador de número de diapositiva"/>
          <p:cNvSpPr>
            <a:spLocks noGrp="1"/>
          </p:cNvSpPr>
          <p:nvPr>
            <p:ph type="sldNum" sz="quarter" idx="12"/>
          </p:nvPr>
        </p:nvSpPr>
        <p:spPr/>
        <p:txBody>
          <a:bodyPr/>
          <a:lstStyle/>
          <a:p>
            <a:fld id="{43AF908C-076E-4FB3-8B0D-B1FA4702EDFF}" type="slidenum">
              <a:rPr lang="es-ES" smtClean="0"/>
              <a:t>1</a:t>
            </a:fld>
            <a:endParaRPr lang="es-E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399"/>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a:p>
        </p:txBody>
      </p:sp>
      <p:sp>
        <p:nvSpPr>
          <p:cNvPr id="9"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sp>
        <p:nvSpPr>
          <p:cNvPr id="10" name="1 Marcador de pie de página"/>
          <p:cNvSpPr>
            <a:spLocks noGrp="1"/>
          </p:cNvSpPr>
          <p:nvPr>
            <p:ph type="ftr" sz="quarter" idx="11"/>
          </p:nvPr>
        </p:nvSpPr>
        <p:spPr>
          <a:xfrm>
            <a:off x="3124200" y="6356350"/>
            <a:ext cx="2895600" cy="365125"/>
          </a:xfrm>
        </p:spPr>
        <p:txBody>
          <a:bodyPr/>
          <a:lstStyle/>
          <a:p>
            <a:r>
              <a:rPr lang="es-ES" dirty="0" smtClean="0"/>
              <a:t>GABRIEL MONCAYO</a:t>
            </a:r>
            <a:endParaRPr lang="es-ES" dirty="0"/>
          </a:p>
        </p:txBody>
      </p:sp>
      <p:graphicFrame>
        <p:nvGraphicFramePr>
          <p:cNvPr id="2" name="1 Diagrama"/>
          <p:cNvGraphicFramePr/>
          <p:nvPr>
            <p:extLst>
              <p:ext uri="{D42A27DB-BD31-4B8C-83A1-F6EECF244321}">
                <p14:modId xmlns:p14="http://schemas.microsoft.com/office/powerpoint/2010/main" val="2780937502"/>
              </p:ext>
            </p:extLst>
          </p:nvPr>
        </p:nvGraphicFramePr>
        <p:xfrm>
          <a:off x="457200" y="6858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072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smtClean="0"/>
              <a:t>GABRIEL MONCAYO</a:t>
            </a:r>
            <a:endParaRPr lang="es-ES" dirty="0"/>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11</a:t>
            </a:fld>
            <a:endParaRPr lang="es-ES"/>
          </a:p>
        </p:txBody>
      </p:sp>
      <p:sp>
        <p:nvSpPr>
          <p:cNvPr id="8"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graphicFrame>
        <p:nvGraphicFramePr>
          <p:cNvPr id="4" name="3 Diagrama"/>
          <p:cNvGraphicFramePr/>
          <p:nvPr>
            <p:extLst>
              <p:ext uri="{D42A27DB-BD31-4B8C-83A1-F6EECF244321}">
                <p14:modId xmlns:p14="http://schemas.microsoft.com/office/powerpoint/2010/main" val="483286529"/>
              </p:ext>
            </p:extLst>
          </p:nvPr>
        </p:nvGraphicFramePr>
        <p:xfrm>
          <a:off x="685800" y="838200"/>
          <a:ext cx="7467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172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1850323"/>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12</a:t>
            </a:fld>
            <a:endParaRPr lang="es-ES"/>
          </a:p>
        </p:txBody>
      </p:sp>
    </p:spTree>
    <p:extLst>
      <p:ext uri="{BB962C8B-B14F-4D97-AF65-F5344CB8AC3E}">
        <p14:creationId xmlns:p14="http://schemas.microsoft.com/office/powerpoint/2010/main" val="20517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3564631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13</a:t>
            </a:fld>
            <a:endParaRPr lang="es-ES"/>
          </a:p>
        </p:txBody>
      </p:sp>
    </p:spTree>
    <p:extLst>
      <p:ext uri="{BB962C8B-B14F-4D97-AF65-F5344CB8AC3E}">
        <p14:creationId xmlns:p14="http://schemas.microsoft.com/office/powerpoint/2010/main" val="29759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879D7E3-3033-40DF-BE63-40F5CE1A73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BC3D379-4468-44FF-8CA1-C2EBA87CCF8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963DB4-CFC1-4FAF-9F23-1B0A1F4F7F5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FC8634B4-7CFC-4989-BF57-64FE8B3719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0586C0D-54D8-4948-8D4C-DEFFFFF6E3C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A945E666-269A-44A3-ABD7-4B20004AD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590110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14</a:t>
            </a:fld>
            <a:endParaRPr lang="es-ES"/>
          </a:p>
        </p:txBody>
      </p:sp>
    </p:spTree>
    <p:extLst>
      <p:ext uri="{BB962C8B-B14F-4D97-AF65-F5344CB8AC3E}">
        <p14:creationId xmlns:p14="http://schemas.microsoft.com/office/powerpoint/2010/main" val="2596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879D7E3-3033-40DF-BE63-40F5CE1A73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BC3D379-4468-44FF-8CA1-C2EBA87CCF8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963DB4-CFC1-4FAF-9F23-1B0A1F4F7F5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FC8634B4-7CFC-4989-BF57-64FE8B3719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1DA82B5-DE55-48A4-AF6A-F382507A830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496B7E5-5947-458A-9F70-F4704BFAEE4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2575148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15</a:t>
            </a:fld>
            <a:endParaRPr lang="es-ES"/>
          </a:p>
        </p:txBody>
      </p:sp>
    </p:spTree>
    <p:extLst>
      <p:ext uri="{BB962C8B-B14F-4D97-AF65-F5344CB8AC3E}">
        <p14:creationId xmlns:p14="http://schemas.microsoft.com/office/powerpoint/2010/main" val="11118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16</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1858957780"/>
              </p:ext>
            </p:extLst>
          </p:nvPr>
        </p:nvGraphicFramePr>
        <p:xfrm>
          <a:off x="228600" y="533400"/>
          <a:ext cx="8382000" cy="303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SIMULACIÓN</a:t>
            </a:r>
            <a:r>
              <a:rPr lang="fr-F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7 Imagen"/>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124200"/>
            <a:ext cx="7467600" cy="2743200"/>
          </a:xfrm>
          <a:prstGeom prst="rect">
            <a:avLst/>
          </a:prstGeom>
          <a:noFill/>
          <a:ln>
            <a:noFill/>
          </a:ln>
        </p:spPr>
      </p:pic>
    </p:spTree>
    <p:extLst>
      <p:ext uri="{BB962C8B-B14F-4D97-AF65-F5344CB8AC3E}">
        <p14:creationId xmlns:p14="http://schemas.microsoft.com/office/powerpoint/2010/main" val="40081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2539873939"/>
              </p:ext>
            </p:extLst>
          </p:nvPr>
        </p:nvGraphicFramePr>
        <p:xfrm>
          <a:off x="457200" y="641269"/>
          <a:ext cx="8382000" cy="22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HEAT</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9 Imagen" descr="C:\Users\Gabriel\Desktop\10mo\Tesis\FotosP&amp;ID\PREHEAT.png"/>
          <p:cNvPicPr/>
          <p:nvPr/>
        </p:nvPicPr>
        <p:blipFill rotWithShape="1">
          <a:blip r:embed="rId7">
            <a:extLst>
              <a:ext uri="{28A0092B-C50C-407E-A947-70E740481C1C}">
                <a14:useLocalDpi xmlns:a14="http://schemas.microsoft.com/office/drawing/2010/main" val="0"/>
              </a:ext>
            </a:extLst>
          </a:blip>
          <a:srcRect t="14938"/>
          <a:stretch/>
        </p:blipFill>
        <p:spPr bwMode="auto">
          <a:xfrm>
            <a:off x="2861418" y="2590800"/>
            <a:ext cx="3438525" cy="3355911"/>
          </a:xfrm>
          <a:prstGeom prst="rect">
            <a:avLst/>
          </a:prstGeom>
          <a:noFill/>
          <a:ln>
            <a:noFill/>
          </a:ln>
        </p:spPr>
      </p:pic>
    </p:spTree>
    <p:extLst>
      <p:ext uri="{BB962C8B-B14F-4D97-AF65-F5344CB8AC3E}">
        <p14:creationId xmlns:p14="http://schemas.microsoft.com/office/powerpoint/2010/main" val="33524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18</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3918700123"/>
              </p:ext>
            </p:extLst>
          </p:nvPr>
        </p:nvGraphicFramePr>
        <p:xfrm>
          <a:off x="457200" y="641269"/>
          <a:ext cx="8382000" cy="22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 LAVADO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8 Imagen" descr="C:\Users\Gabriel\Desktop\10mo\Tesis\FotosP&amp;ID\PRELAVADO.png"/>
          <p:cNvPicPr/>
          <p:nvPr/>
        </p:nvPicPr>
        <p:blipFill rotWithShape="1">
          <a:blip r:embed="rId7">
            <a:extLst>
              <a:ext uri="{28A0092B-C50C-407E-A947-70E740481C1C}">
                <a14:useLocalDpi xmlns:a14="http://schemas.microsoft.com/office/drawing/2010/main" val="0"/>
              </a:ext>
            </a:extLst>
          </a:blip>
          <a:srcRect t="15200"/>
          <a:stretch/>
        </p:blipFill>
        <p:spPr bwMode="auto">
          <a:xfrm>
            <a:off x="2776220" y="2819400"/>
            <a:ext cx="3591560" cy="3053184"/>
          </a:xfrm>
          <a:prstGeom prst="rect">
            <a:avLst/>
          </a:prstGeom>
          <a:noFill/>
          <a:ln>
            <a:noFill/>
          </a:ln>
        </p:spPr>
      </p:pic>
    </p:spTree>
    <p:extLst>
      <p:ext uri="{BB962C8B-B14F-4D97-AF65-F5344CB8AC3E}">
        <p14:creationId xmlns:p14="http://schemas.microsoft.com/office/powerpoint/2010/main" val="108121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19</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 LAVADO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9 Imagen" descr="C:\Users\Gabriel\Desktop\10mo\Tesis\FotosP&amp;ID\PRELAVADOCIRAGUA.pn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26889"/>
            <a:ext cx="6019800" cy="5316711"/>
          </a:xfrm>
          <a:prstGeom prst="rect">
            <a:avLst/>
          </a:prstGeom>
          <a:noFill/>
          <a:ln>
            <a:noFill/>
          </a:ln>
        </p:spPr>
      </p:pic>
    </p:spTree>
    <p:extLst>
      <p:ext uri="{BB962C8B-B14F-4D97-AF65-F5344CB8AC3E}">
        <p14:creationId xmlns:p14="http://schemas.microsoft.com/office/powerpoint/2010/main" val="854858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65" y="1371600"/>
            <a:ext cx="9144000" cy="41549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TEMA: AUTOMATIZACIÓN DE UNA PROCESADORA DE PLACAS CTP CONTROLADA POR ARDUINO, INTERFAZ </a:t>
            </a:r>
            <a:r>
              <a:rPr lang="es-EC"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a:t>
            </a:r>
            <a:r>
              <a:rPr lang="es-EC"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BASADO EN ANDROID MEDIANTE COMUNICACIÓN BLUETOOTH.</a:t>
            </a:r>
            <a:endParaRPr lang="es-E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Marcador de número de diapositiva"/>
          <p:cNvSpPr>
            <a:spLocks noGrp="1"/>
          </p:cNvSpPr>
          <p:nvPr>
            <p:ph type="sldNum" sz="quarter" idx="12"/>
          </p:nvPr>
        </p:nvSpPr>
        <p:spPr/>
        <p:txBody>
          <a:bodyPr/>
          <a:lstStyle/>
          <a:p>
            <a:fld id="{43AF908C-076E-4FB3-8B0D-B1FA4702EDFF}" type="slidenum">
              <a:rPr lang="es-ES" smtClean="0"/>
              <a:t>2</a:t>
            </a:fld>
            <a:endParaRPr lang="es-E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399"/>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69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C:\Users\Gabriel\Desktop\10mo\Tesis\FotosP&amp;ID\dev.png"/>
          <p:cNvPicPr/>
          <p:nvPr/>
        </p:nvPicPr>
        <p:blipFill rotWithShape="1">
          <a:blip r:embed="rId2">
            <a:extLst>
              <a:ext uri="{28A0092B-C50C-407E-A947-70E740481C1C}">
                <a14:useLocalDpi xmlns:a14="http://schemas.microsoft.com/office/drawing/2010/main" val="0"/>
              </a:ext>
            </a:extLst>
          </a:blip>
          <a:srcRect t="11196"/>
          <a:stretch/>
        </p:blipFill>
        <p:spPr bwMode="auto">
          <a:xfrm>
            <a:off x="0" y="2189544"/>
            <a:ext cx="8991600" cy="4495800"/>
          </a:xfrm>
          <a:prstGeom prst="rect">
            <a:avLst/>
          </a:prstGeom>
          <a:noFill/>
          <a:ln>
            <a:noFill/>
          </a:ln>
        </p:spPr>
      </p:pic>
      <p:sp>
        <p:nvSpPr>
          <p:cNvPr id="7" name="Text Box 8"/>
          <p:cNvSpPr txBox="1">
            <a:spLocks noChangeArrowheads="1"/>
          </p:cNvSpPr>
          <p:nvPr/>
        </p:nvSpPr>
        <p:spPr bwMode="auto">
          <a:xfrm>
            <a:off x="3810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1761849841"/>
              </p:ext>
            </p:extLst>
          </p:nvPr>
        </p:nvGraphicFramePr>
        <p:xfrm>
          <a:off x="304800" y="314157"/>
          <a:ext cx="8382000" cy="227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REVELADO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501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21</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1838405165"/>
              </p:ext>
            </p:extLst>
          </p:nvPr>
        </p:nvGraphicFramePr>
        <p:xfrm>
          <a:off x="457200" y="641269"/>
          <a:ext cx="8382000" cy="22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LAVADO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9 Imagen" descr="C:\Users\Gabriel\Desktop\10mo\Tesis\FotosP&amp;ID\LAVADOCIRAGUA.png"/>
          <p:cNvPicPr/>
          <p:nvPr/>
        </p:nvPicPr>
        <p:blipFill rotWithShape="1">
          <a:blip r:embed="rId7" cstate="print">
            <a:extLst>
              <a:ext uri="{28A0092B-C50C-407E-A947-70E740481C1C}">
                <a14:useLocalDpi xmlns:a14="http://schemas.microsoft.com/office/drawing/2010/main" val="0"/>
              </a:ext>
            </a:extLst>
          </a:blip>
          <a:srcRect t="16398"/>
          <a:stretch/>
        </p:blipFill>
        <p:spPr bwMode="auto">
          <a:xfrm>
            <a:off x="1600200" y="2743200"/>
            <a:ext cx="4572000" cy="3608408"/>
          </a:xfrm>
          <a:prstGeom prst="rect">
            <a:avLst/>
          </a:prstGeom>
          <a:noFill/>
          <a:ln>
            <a:noFill/>
          </a:ln>
        </p:spPr>
      </p:pic>
    </p:spTree>
    <p:extLst>
      <p:ext uri="{BB962C8B-B14F-4D97-AF65-F5344CB8AC3E}">
        <p14:creationId xmlns:p14="http://schemas.microsoft.com/office/powerpoint/2010/main" val="376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22</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3226664883"/>
              </p:ext>
            </p:extLst>
          </p:nvPr>
        </p:nvGraphicFramePr>
        <p:xfrm>
          <a:off x="457200" y="641269"/>
          <a:ext cx="8382000" cy="22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ENGOMADO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9 Imagen" descr="C:\Users\Gabriel\Desktop\10mo\Tesis\FotosP&amp;ID\ENGOMADO.png"/>
          <p:cNvPicPr/>
          <p:nvPr/>
        </p:nvPicPr>
        <p:blipFill rotWithShape="1">
          <a:blip r:embed="rId7">
            <a:extLst>
              <a:ext uri="{28A0092B-C50C-407E-A947-70E740481C1C}">
                <a14:useLocalDpi xmlns:a14="http://schemas.microsoft.com/office/drawing/2010/main" val="0"/>
              </a:ext>
            </a:extLst>
          </a:blip>
          <a:srcRect t="17171"/>
          <a:stretch/>
        </p:blipFill>
        <p:spPr bwMode="auto">
          <a:xfrm>
            <a:off x="2438400" y="2743200"/>
            <a:ext cx="3580130" cy="3424057"/>
          </a:xfrm>
          <a:prstGeom prst="rect">
            <a:avLst/>
          </a:prstGeom>
          <a:noFill/>
          <a:ln>
            <a:noFill/>
          </a:ln>
        </p:spPr>
      </p:pic>
    </p:spTree>
    <p:extLst>
      <p:ext uri="{BB962C8B-B14F-4D97-AF65-F5344CB8AC3E}">
        <p14:creationId xmlns:p14="http://schemas.microsoft.com/office/powerpoint/2010/main" val="283379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23</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2421331645"/>
              </p:ext>
            </p:extLst>
          </p:nvPr>
        </p:nvGraphicFramePr>
        <p:xfrm>
          <a:off x="457200" y="641269"/>
          <a:ext cx="8382000" cy="22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TRANSPORTE</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12 Imagen" descr="C:\Users\Gabriel\Desktop\10mo\Tesis\FotosP&amp;ID\Transporte.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9410" y="3124200"/>
            <a:ext cx="5838190" cy="2971800"/>
          </a:xfrm>
          <a:prstGeom prst="rect">
            <a:avLst/>
          </a:prstGeom>
          <a:noFill/>
          <a:ln>
            <a:noFill/>
          </a:ln>
        </p:spPr>
      </p:pic>
    </p:spTree>
    <p:extLst>
      <p:ext uri="{BB962C8B-B14F-4D97-AF65-F5344CB8AC3E}">
        <p14:creationId xmlns:p14="http://schemas.microsoft.com/office/powerpoint/2010/main" val="199575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24</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4219495339"/>
              </p:ext>
            </p:extLst>
          </p:nvPr>
        </p:nvGraphicFramePr>
        <p:xfrm>
          <a:off x="457200" y="641269"/>
          <a:ext cx="8382000" cy="22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TRANSPORTE</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8 Imagen" descr="C:\Users\Gabriel\Desktop\10mo\Tesis\FotosP&amp;ID\TransporteCadena.png"/>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6800" y="2666046"/>
            <a:ext cx="6772275" cy="3201353"/>
          </a:xfrm>
          <a:prstGeom prst="rect">
            <a:avLst/>
          </a:prstGeom>
          <a:noFill/>
          <a:ln>
            <a:noFill/>
          </a:ln>
        </p:spPr>
      </p:pic>
    </p:spTree>
    <p:extLst>
      <p:ext uri="{BB962C8B-B14F-4D97-AF65-F5344CB8AC3E}">
        <p14:creationId xmlns:p14="http://schemas.microsoft.com/office/powerpoint/2010/main" val="55215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2297771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a:p>
        </p:txBody>
      </p:sp>
    </p:spTree>
    <p:extLst>
      <p:ext uri="{BB962C8B-B14F-4D97-AF65-F5344CB8AC3E}">
        <p14:creationId xmlns:p14="http://schemas.microsoft.com/office/powerpoint/2010/main" val="17685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26</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graphicFrame>
        <p:nvGraphicFramePr>
          <p:cNvPr id="12" name="4 Diagrama"/>
          <p:cNvGraphicFramePr/>
          <p:nvPr>
            <p:extLst>
              <p:ext uri="{D42A27DB-BD31-4B8C-83A1-F6EECF244321}">
                <p14:modId xmlns:p14="http://schemas.microsoft.com/office/powerpoint/2010/main" val="2108640325"/>
              </p:ext>
            </p:extLst>
          </p:nvPr>
        </p:nvGraphicFramePr>
        <p:xfrm>
          <a:off x="457200" y="641269"/>
          <a:ext cx="8382000" cy="22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9 Imagen" descr="http://arduino.cc/en/uploads/Main/ArduinoDue_Front_450px.jpg"/>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200400"/>
            <a:ext cx="4838700" cy="2830830"/>
          </a:xfrm>
          <a:prstGeom prst="rect">
            <a:avLst/>
          </a:prstGeom>
          <a:noFill/>
          <a:ln>
            <a:noFill/>
          </a:ln>
        </p:spPr>
      </p:pic>
    </p:spTree>
    <p:extLst>
      <p:ext uri="{BB962C8B-B14F-4D97-AF65-F5344CB8AC3E}">
        <p14:creationId xmlns:p14="http://schemas.microsoft.com/office/powerpoint/2010/main" val="378342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27</a:t>
            </a:fld>
            <a:endParaRPr lang="es-ES"/>
          </a:p>
        </p:txBody>
      </p:sp>
      <p:graphicFrame>
        <p:nvGraphicFramePr>
          <p:cNvPr id="7" name="6 Tabla"/>
          <p:cNvGraphicFramePr>
            <a:graphicFrameLocks noGrp="1"/>
          </p:cNvGraphicFramePr>
          <p:nvPr>
            <p:extLst>
              <p:ext uri="{D42A27DB-BD31-4B8C-83A1-F6EECF244321}">
                <p14:modId xmlns:p14="http://schemas.microsoft.com/office/powerpoint/2010/main" val="1135175116"/>
              </p:ext>
            </p:extLst>
          </p:nvPr>
        </p:nvGraphicFramePr>
        <p:xfrm>
          <a:off x="990600" y="838200"/>
          <a:ext cx="7162800" cy="4800600"/>
        </p:xfrm>
        <a:graphic>
          <a:graphicData uri="http://schemas.openxmlformats.org/drawingml/2006/table">
            <a:tbl>
              <a:tblPr firstRow="1" firstCol="1" bandRow="1">
                <a:tableStyleId>{5C22544A-7EE6-4342-B048-85BDC9FD1C3A}</a:tableStyleId>
              </a:tblPr>
              <a:tblGrid>
                <a:gridCol w="3935983"/>
                <a:gridCol w="3226817"/>
              </a:tblGrid>
              <a:tr h="320040">
                <a:tc>
                  <a:txBody>
                    <a:bodyPr/>
                    <a:lstStyle/>
                    <a:p>
                      <a:pPr algn="l">
                        <a:lnSpc>
                          <a:spcPct val="115000"/>
                        </a:lnSpc>
                        <a:spcAft>
                          <a:spcPts val="0"/>
                        </a:spcAft>
                      </a:pPr>
                      <a:r>
                        <a:rPr lang="es-ES_tradnl" sz="1200">
                          <a:effectLst/>
                        </a:rPr>
                        <a:t>Micro controlador</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AT91SAM3X8E</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Tensión de Funcionamiento</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3.3V</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Voltaje de entrada Recomendado</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7 – 12V</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Voltaje de entrada Límite</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6 – 16V</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I/O Digitales </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54 (12 de PWM)</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Entradas Analógicas</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12</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Salidas Analógicas</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2 (DAC)</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Total Corriente de Salida 3.3V</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800mA</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Total Corriente de Salida 5V</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800mA</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Memoria Flash</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512KB</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SRAM</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96KB</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Velocidad de Reloj</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84MHz</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Longitud</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101.52mm</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Ancho</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a:effectLst/>
                        </a:rPr>
                        <a:t>53.3mm</a:t>
                      </a:r>
                      <a:endParaRPr lang="es-EC" sz="1100">
                        <a:effectLst/>
                        <a:latin typeface="Calibri"/>
                        <a:ea typeface="Calibri"/>
                        <a:cs typeface="Times New Roman"/>
                      </a:endParaRPr>
                    </a:p>
                  </a:txBody>
                  <a:tcPr marL="68580" marR="68580" marT="0" marB="0" anchor="ctr"/>
                </a:tc>
              </a:tr>
              <a:tr h="320040">
                <a:tc>
                  <a:txBody>
                    <a:bodyPr/>
                    <a:lstStyle/>
                    <a:p>
                      <a:pPr algn="l">
                        <a:lnSpc>
                          <a:spcPct val="115000"/>
                        </a:lnSpc>
                        <a:spcAft>
                          <a:spcPts val="0"/>
                        </a:spcAft>
                      </a:pPr>
                      <a:r>
                        <a:rPr lang="es-ES_tradnl" sz="1200">
                          <a:effectLst/>
                        </a:rPr>
                        <a:t>Peso</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200" dirty="0">
                          <a:effectLst/>
                        </a:rPr>
                        <a:t>36g</a:t>
                      </a:r>
                      <a:endParaRPr lang="es-EC"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053493764"/>
      </p:ext>
    </p:extLst>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28</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HEAT</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3541061065"/>
              </p:ext>
            </p:extLst>
          </p:nvPr>
        </p:nvGraphicFramePr>
        <p:xfrm>
          <a:off x="3200400" y="606545"/>
          <a:ext cx="3476563" cy="5893805"/>
        </p:xfrm>
        <a:graphic>
          <a:graphicData uri="http://schemas.openxmlformats.org/presentationml/2006/ole">
            <mc:AlternateContent xmlns:mc="http://schemas.openxmlformats.org/markup-compatibility/2006">
              <mc:Choice xmlns:v="urn:schemas-microsoft-com:vml" Requires="v">
                <p:oleObj spid="_x0000_s2053" name="Visio" r:id="rId3" imgW="4661280" imgH="7898022" progId="Visio.Drawing.11">
                  <p:embed/>
                </p:oleObj>
              </mc:Choice>
              <mc:Fallback>
                <p:oleObj name="Visio" r:id="rId3" imgW="4661280" imgH="789802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606545"/>
                        <a:ext cx="3476563" cy="5893805"/>
                      </a:xfrm>
                      <a:prstGeom prst="rect">
                        <a:avLst/>
                      </a:prstGeom>
                      <a:noFill/>
                    </p:spPr>
                  </p:pic>
                </p:oleObj>
              </mc:Fallback>
            </mc:AlternateContent>
          </a:graphicData>
        </a:graphic>
      </p:graphicFrame>
    </p:spTree>
    <p:extLst>
      <p:ext uri="{BB962C8B-B14F-4D97-AF65-F5344CB8AC3E}">
        <p14:creationId xmlns:p14="http://schemas.microsoft.com/office/powerpoint/2010/main" val="3926643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29</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 LAVADO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2204584514"/>
              </p:ext>
            </p:extLst>
          </p:nvPr>
        </p:nvGraphicFramePr>
        <p:xfrm>
          <a:off x="3737917" y="606545"/>
          <a:ext cx="1668165" cy="5972175"/>
        </p:xfrm>
        <a:graphic>
          <a:graphicData uri="http://schemas.openxmlformats.org/presentationml/2006/ole">
            <mc:AlternateContent xmlns:mc="http://schemas.openxmlformats.org/markup-compatibility/2006">
              <mc:Choice xmlns:v="urn:schemas-microsoft-com:vml" Requires="v">
                <p:oleObj spid="_x0000_s3077" name="Visio" r:id="rId3" imgW="2456190" imgH="9915525" progId="Visio.Drawing.11">
                  <p:embed/>
                </p:oleObj>
              </mc:Choice>
              <mc:Fallback>
                <p:oleObj name="Visio" r:id="rId3" imgW="2456190" imgH="991552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917" y="606545"/>
                        <a:ext cx="1668165" cy="5972175"/>
                      </a:xfrm>
                      <a:prstGeom prst="rect">
                        <a:avLst/>
                      </a:prstGeom>
                      <a:noFill/>
                    </p:spPr>
                  </p:pic>
                </p:oleObj>
              </mc:Fallback>
            </mc:AlternateContent>
          </a:graphicData>
        </a:graphic>
      </p:graphicFrame>
    </p:spTree>
    <p:extLst>
      <p:ext uri="{BB962C8B-B14F-4D97-AF65-F5344CB8AC3E}">
        <p14:creationId xmlns:p14="http://schemas.microsoft.com/office/powerpoint/2010/main" val="338568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84103672"/>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a:t>
            </a:fld>
            <a:endParaRPr lang="es-ES"/>
          </a:p>
        </p:txBody>
      </p:sp>
      <p:sp>
        <p:nvSpPr>
          <p:cNvPr id="8"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sp>
        <p:nvSpPr>
          <p:cNvPr id="10" name="1 Marcador de pie de página"/>
          <p:cNvSpPr>
            <a:spLocks noGrp="1"/>
          </p:cNvSpPr>
          <p:nvPr>
            <p:ph type="ftr" sz="quarter" idx="11"/>
          </p:nvPr>
        </p:nvSpPr>
        <p:spPr>
          <a:xfrm>
            <a:off x="3124200" y="6356350"/>
            <a:ext cx="2895600" cy="365125"/>
          </a:xfrm>
        </p:spPr>
        <p:txBody>
          <a:bodyPr/>
          <a:lstStyle/>
          <a:p>
            <a:r>
              <a:rPr lang="es-ES" dirty="0" smtClean="0"/>
              <a:t>GABRIEL MONCAYO</a:t>
            </a:r>
            <a:endParaRPr lang="es-ES" dirty="0"/>
          </a:p>
        </p:txBody>
      </p:sp>
    </p:spTree>
    <p:extLst>
      <p:ext uri="{BB962C8B-B14F-4D97-AF65-F5344CB8AC3E}">
        <p14:creationId xmlns:p14="http://schemas.microsoft.com/office/powerpoint/2010/main" val="40191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739197DD-C220-45A0-B196-4D797DEAABE7}"/>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31CB7488-774B-4CF9-BAC9-A293C87E4F4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BBA229A9-052C-45AF-A27F-F80CB883C6E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22FBE73B-1B0A-4527-98C7-AD9A4AABDA5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REVELADO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355498287"/>
              </p:ext>
            </p:extLst>
          </p:nvPr>
        </p:nvGraphicFramePr>
        <p:xfrm>
          <a:off x="1981200" y="333448"/>
          <a:ext cx="3938787" cy="6263295"/>
        </p:xfrm>
        <a:graphic>
          <a:graphicData uri="http://schemas.openxmlformats.org/presentationml/2006/ole">
            <mc:AlternateContent xmlns:mc="http://schemas.openxmlformats.org/markup-compatibility/2006">
              <mc:Choice xmlns:v="urn:schemas-microsoft-com:vml" Requires="v">
                <p:oleObj spid="_x0000_s4101" name="Visio" r:id="rId3" imgW="4693140" imgH="12131166" progId="Visio.Drawing.11">
                  <p:embed/>
                </p:oleObj>
              </mc:Choice>
              <mc:Fallback>
                <p:oleObj name="Visio" r:id="rId3" imgW="4693140" imgH="1213116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33448"/>
                        <a:ext cx="3938787" cy="6263295"/>
                      </a:xfrm>
                      <a:prstGeom prst="rect">
                        <a:avLst/>
                      </a:prstGeom>
                      <a:noFill/>
                    </p:spPr>
                  </p:pic>
                </p:oleObj>
              </mc:Fallback>
            </mc:AlternateContent>
          </a:graphicData>
        </a:graphic>
      </p:graphicFrame>
    </p:spTree>
    <p:extLst>
      <p:ext uri="{BB962C8B-B14F-4D97-AF65-F5344CB8AC3E}">
        <p14:creationId xmlns:p14="http://schemas.microsoft.com/office/powerpoint/2010/main" val="661938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31</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LAVADO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3283679479"/>
              </p:ext>
            </p:extLst>
          </p:nvPr>
        </p:nvGraphicFramePr>
        <p:xfrm>
          <a:off x="3664387" y="581467"/>
          <a:ext cx="1974413" cy="6229350"/>
        </p:xfrm>
        <a:graphic>
          <a:graphicData uri="http://schemas.openxmlformats.org/presentationml/2006/ole">
            <mc:AlternateContent xmlns:mc="http://schemas.openxmlformats.org/markup-compatibility/2006">
              <mc:Choice xmlns:v="urn:schemas-microsoft-com:vml" Requires="v">
                <p:oleObj spid="_x0000_s5125" name="Visio" r:id="rId3" imgW="2456190" imgH="7739242" progId="Visio.Drawing.11">
                  <p:embed/>
                </p:oleObj>
              </mc:Choice>
              <mc:Fallback>
                <p:oleObj name="Visio" r:id="rId3" imgW="2456190" imgH="773924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387" y="581467"/>
                        <a:ext cx="1974413" cy="6229350"/>
                      </a:xfrm>
                      <a:prstGeom prst="rect">
                        <a:avLst/>
                      </a:prstGeom>
                      <a:noFill/>
                    </p:spPr>
                  </p:pic>
                </p:oleObj>
              </mc:Fallback>
            </mc:AlternateContent>
          </a:graphicData>
        </a:graphic>
      </p:graphicFrame>
    </p:spTree>
    <p:extLst>
      <p:ext uri="{BB962C8B-B14F-4D97-AF65-F5344CB8AC3E}">
        <p14:creationId xmlns:p14="http://schemas.microsoft.com/office/powerpoint/2010/main" val="3300038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32</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ENGOMADO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237543276"/>
              </p:ext>
            </p:extLst>
          </p:nvPr>
        </p:nvGraphicFramePr>
        <p:xfrm>
          <a:off x="3276600" y="457200"/>
          <a:ext cx="1889070" cy="6210132"/>
        </p:xfrm>
        <a:graphic>
          <a:graphicData uri="http://schemas.openxmlformats.org/presentationml/2006/ole">
            <mc:AlternateContent xmlns:mc="http://schemas.openxmlformats.org/markup-compatibility/2006">
              <mc:Choice xmlns:v="urn:schemas-microsoft-com:vml" Requires="v">
                <p:oleObj spid="_x0000_s6149" name="Visio" r:id="rId3" imgW="2433240" imgH="8729123" progId="Visio.Drawing.11">
                  <p:embed/>
                </p:oleObj>
              </mc:Choice>
              <mc:Fallback>
                <p:oleObj name="Visio" r:id="rId3" imgW="2433240" imgH="872912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57200"/>
                        <a:ext cx="1889070" cy="6210132"/>
                      </a:xfrm>
                      <a:prstGeom prst="rect">
                        <a:avLst/>
                      </a:prstGeom>
                      <a:noFill/>
                    </p:spPr>
                  </p:pic>
                </p:oleObj>
              </mc:Fallback>
            </mc:AlternateContent>
          </a:graphicData>
        </a:graphic>
      </p:graphicFrame>
    </p:spTree>
    <p:extLst>
      <p:ext uri="{BB962C8B-B14F-4D97-AF65-F5344CB8AC3E}">
        <p14:creationId xmlns:p14="http://schemas.microsoft.com/office/powerpoint/2010/main" val="2400282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33</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87434170"/>
              </p:ext>
            </p:extLst>
          </p:nvPr>
        </p:nvGraphicFramePr>
        <p:xfrm>
          <a:off x="3048000" y="314157"/>
          <a:ext cx="4251979" cy="6356230"/>
        </p:xfrm>
        <a:graphic>
          <a:graphicData uri="http://schemas.openxmlformats.org/presentationml/2006/ole">
            <mc:AlternateContent xmlns:mc="http://schemas.openxmlformats.org/markup-compatibility/2006">
              <mc:Choice xmlns:v="urn:schemas-microsoft-com:vml" Requires="v">
                <p:oleObj spid="_x0000_s7173" name="Visio" r:id="rId3" imgW="4661280" imgH="6965291" progId="Visio.Drawing.11">
                  <p:embed/>
                </p:oleObj>
              </mc:Choice>
              <mc:Fallback>
                <p:oleObj name="Visio" r:id="rId3" imgW="4661280" imgH="696529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14157"/>
                        <a:ext cx="4251979" cy="6356230"/>
                      </a:xfrm>
                      <a:prstGeom prst="rect">
                        <a:avLst/>
                      </a:prstGeom>
                      <a:noFill/>
                    </p:spPr>
                  </p:pic>
                </p:oleObj>
              </mc:Fallback>
            </mc:AlternateContent>
          </a:graphicData>
        </a:graphic>
      </p:graphicFrame>
    </p:spTree>
    <p:extLst>
      <p:ext uri="{BB962C8B-B14F-4D97-AF65-F5344CB8AC3E}">
        <p14:creationId xmlns:p14="http://schemas.microsoft.com/office/powerpoint/2010/main" val="1184463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34</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TRANSPORTE</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2347418403"/>
              </p:ext>
            </p:extLst>
          </p:nvPr>
        </p:nvGraphicFramePr>
        <p:xfrm>
          <a:off x="3048000" y="316086"/>
          <a:ext cx="1902415" cy="6362700"/>
        </p:xfrm>
        <a:graphic>
          <a:graphicData uri="http://schemas.openxmlformats.org/presentationml/2006/ole">
            <mc:AlternateContent xmlns:mc="http://schemas.openxmlformats.org/markup-compatibility/2006">
              <mc:Choice xmlns:v="urn:schemas-microsoft-com:vml" Requires="v">
                <p:oleObj spid="_x0000_s8197" name="Visio" r:id="rId3" imgW="2410560" imgH="9431098" progId="Visio.Drawing.11">
                  <p:embed/>
                </p:oleObj>
              </mc:Choice>
              <mc:Fallback>
                <p:oleObj name="Visio" r:id="rId3" imgW="2410560" imgH="943109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16086"/>
                        <a:ext cx="1902415" cy="6362700"/>
                      </a:xfrm>
                      <a:prstGeom prst="rect">
                        <a:avLst/>
                      </a:prstGeom>
                      <a:noFill/>
                    </p:spPr>
                  </p:pic>
                </p:oleObj>
              </mc:Fallback>
            </mc:AlternateContent>
          </a:graphicData>
        </a:graphic>
      </p:graphicFrame>
    </p:spTree>
    <p:extLst>
      <p:ext uri="{BB962C8B-B14F-4D97-AF65-F5344CB8AC3E}">
        <p14:creationId xmlns:p14="http://schemas.microsoft.com/office/powerpoint/2010/main" val="4085380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4887345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35</a:t>
            </a:fld>
            <a:endParaRPr lang="es-ES"/>
          </a:p>
        </p:txBody>
      </p:sp>
    </p:spTree>
    <p:extLst>
      <p:ext uri="{BB962C8B-B14F-4D97-AF65-F5344CB8AC3E}">
        <p14:creationId xmlns:p14="http://schemas.microsoft.com/office/powerpoint/2010/main" val="17685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36</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HEAT</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2"/>
          <a:stretch>
            <a:fillRect/>
          </a:stretch>
        </p:blipFill>
        <p:spPr>
          <a:xfrm>
            <a:off x="914400" y="762000"/>
            <a:ext cx="7315200" cy="5105400"/>
          </a:xfrm>
          <a:prstGeom prst="rect">
            <a:avLst/>
          </a:prstGeom>
        </p:spPr>
      </p:pic>
    </p:spTree>
    <p:extLst>
      <p:ext uri="{BB962C8B-B14F-4D97-AF65-F5344CB8AC3E}">
        <p14:creationId xmlns:p14="http://schemas.microsoft.com/office/powerpoint/2010/main" val="1377738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37</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 LAVADO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descr="C:\Users\Gabriel\Desktop\10mo\Tesis\FotosProteus\PreLavado.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772400" cy="5108455"/>
          </a:xfrm>
          <a:prstGeom prst="rect">
            <a:avLst/>
          </a:prstGeom>
          <a:noFill/>
          <a:ln>
            <a:noFill/>
          </a:ln>
        </p:spPr>
      </p:pic>
    </p:spTree>
    <p:extLst>
      <p:ext uri="{BB962C8B-B14F-4D97-AF65-F5344CB8AC3E}">
        <p14:creationId xmlns:p14="http://schemas.microsoft.com/office/powerpoint/2010/main" val="3436903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REVELADO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4 Imagen" descr="C:\Users\Gabriel\Desktop\10mo\Tesis\FotosProteus\Revelador.JPG"/>
          <p:cNvPicPr/>
          <p:nvPr/>
        </p:nvPicPr>
        <p:blipFill>
          <a:blip r:embed="rId2">
            <a:extLst>
              <a:ext uri="{28A0092B-C50C-407E-A947-70E740481C1C}">
                <a14:useLocalDpi xmlns:a14="http://schemas.microsoft.com/office/drawing/2010/main" val="0"/>
              </a:ext>
            </a:extLst>
          </a:blip>
          <a:srcRect/>
          <a:stretch>
            <a:fillRect/>
          </a:stretch>
        </p:blipFill>
        <p:spPr bwMode="auto">
          <a:xfrm>
            <a:off x="701233" y="762000"/>
            <a:ext cx="8077200" cy="4953000"/>
          </a:xfrm>
          <a:prstGeom prst="rect">
            <a:avLst/>
          </a:prstGeom>
          <a:noFill/>
          <a:ln>
            <a:noFill/>
          </a:ln>
        </p:spPr>
      </p:pic>
    </p:spTree>
    <p:extLst>
      <p:ext uri="{BB962C8B-B14F-4D97-AF65-F5344CB8AC3E}">
        <p14:creationId xmlns:p14="http://schemas.microsoft.com/office/powerpoint/2010/main" val="3699470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39</a:t>
            </a:fld>
            <a:endParaRPr lang="es-ES"/>
          </a:p>
        </p:txBody>
      </p:sp>
      <p:sp>
        <p:nvSpPr>
          <p:cNvPr id="7" name="Text Box 8"/>
          <p:cNvSpPr txBox="1">
            <a:spLocks noChangeArrowheads="1"/>
          </p:cNvSpPr>
          <p:nvPr/>
        </p:nvSpPr>
        <p:spPr bwMode="auto">
          <a:xfrm>
            <a:off x="609600" y="1052512"/>
            <a:ext cx="83820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fr-FR" sz="2000" b="1" dirty="0" smtClean="0">
              <a:solidFill>
                <a:srgbClr val="5EC902"/>
              </a:solidFill>
              <a:latin typeface="Verdana" pitchFamily="34" charset="0"/>
            </a:endParaRPr>
          </a:p>
          <a:p>
            <a:pPr algn="just"/>
            <a:endParaRPr lang="fr-FR" sz="2000" b="1" dirty="0">
              <a:solidFill>
                <a:srgbClr val="5EC902"/>
              </a:solidFill>
              <a:latin typeface="Verdana" pitchFamily="34" charset="0"/>
            </a:endParaRPr>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ENGOMADO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2"/>
          <a:stretch>
            <a:fillRect/>
          </a:stretch>
        </p:blipFill>
        <p:spPr>
          <a:xfrm>
            <a:off x="1295400" y="1003950"/>
            <a:ext cx="6705600" cy="4330050"/>
          </a:xfrm>
          <a:prstGeom prst="rect">
            <a:avLst/>
          </a:prstGeom>
        </p:spPr>
      </p:pic>
    </p:spTree>
    <p:extLst>
      <p:ext uri="{BB962C8B-B14F-4D97-AF65-F5344CB8AC3E}">
        <p14:creationId xmlns:p14="http://schemas.microsoft.com/office/powerpoint/2010/main" val="3822227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804820181"/>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smtClean="0"/>
              <a:t>GABRIEL MONCAYO</a:t>
            </a:r>
            <a:endParaRPr lang="es-ES" dirty="0"/>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a:t>
            </a:fld>
            <a:endParaRPr lang="es-ES"/>
          </a:p>
        </p:txBody>
      </p:sp>
      <p:sp>
        <p:nvSpPr>
          <p:cNvPr id="8"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spTree>
    <p:extLst>
      <p:ext uri="{BB962C8B-B14F-4D97-AF65-F5344CB8AC3E}">
        <p14:creationId xmlns:p14="http://schemas.microsoft.com/office/powerpoint/2010/main" val="30452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9B645809-70A7-4F8F-9D99-060B2F15645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6251868-1297-4201-A399-E6C07BD7DE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40</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SECADO</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6 Imagen"/>
          <p:cNvPicPr/>
          <p:nvPr/>
        </p:nvPicPr>
        <p:blipFill>
          <a:blip r:embed="rId2"/>
          <a:stretch>
            <a:fillRect/>
          </a:stretch>
        </p:blipFill>
        <p:spPr>
          <a:xfrm>
            <a:off x="1405358" y="762000"/>
            <a:ext cx="5986041" cy="4876800"/>
          </a:xfrm>
          <a:prstGeom prst="rect">
            <a:avLst/>
          </a:prstGeom>
        </p:spPr>
      </p:pic>
    </p:spTree>
    <p:extLst>
      <p:ext uri="{BB962C8B-B14F-4D97-AF65-F5344CB8AC3E}">
        <p14:creationId xmlns:p14="http://schemas.microsoft.com/office/powerpoint/2010/main" val="1497563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41</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TRANSPORTE</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2"/>
          <a:stretch>
            <a:fillRect/>
          </a:stretch>
        </p:blipFill>
        <p:spPr>
          <a:xfrm>
            <a:off x="1143000" y="838200"/>
            <a:ext cx="7162800" cy="5029200"/>
          </a:xfrm>
          <a:prstGeom prst="rect">
            <a:avLst/>
          </a:prstGeom>
        </p:spPr>
      </p:pic>
    </p:spTree>
    <p:extLst>
      <p:ext uri="{BB962C8B-B14F-4D97-AF65-F5344CB8AC3E}">
        <p14:creationId xmlns:p14="http://schemas.microsoft.com/office/powerpoint/2010/main" val="445696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42</a:t>
            </a:fld>
            <a:endParaRPr lang="es-ES"/>
          </a:p>
        </p:txBody>
      </p:sp>
      <p:pic>
        <p:nvPicPr>
          <p:cNvPr id="7" name="6 Imagen" descr="C:\Users\Gabriel\Desktop\10mo\Tesis\FotosProteus\ISISPCBTODOS.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924800" cy="5086350"/>
          </a:xfrm>
          <a:prstGeom prst="rect">
            <a:avLst/>
          </a:prstGeom>
          <a:noFill/>
          <a:ln>
            <a:noFill/>
          </a:ln>
        </p:spPr>
      </p:pic>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COMPONENTES DE LA PLACA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PCB</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90210970"/>
      </p:ext>
    </p:extLst>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43</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COMPONENTES DE LA PLACA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PCB</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9 Imagen" descr="C:\Users\Gabriel\Desktop\10mo\Tesis\FotosProteus\placa inferior bien.bmp"/>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315200" cy="4876800"/>
          </a:xfrm>
          <a:prstGeom prst="rect">
            <a:avLst/>
          </a:prstGeom>
          <a:noFill/>
          <a:ln>
            <a:noFill/>
          </a:ln>
        </p:spPr>
      </p:pic>
    </p:spTree>
    <p:extLst>
      <p:ext uri="{BB962C8B-B14F-4D97-AF65-F5344CB8AC3E}">
        <p14:creationId xmlns:p14="http://schemas.microsoft.com/office/powerpoint/2010/main" val="3459400611"/>
      </p:ext>
    </p:extLst>
  </p:cSld>
  <p:clrMapOvr>
    <a:masterClrMapping/>
  </p:clrMapOvr>
  <p:transition spd="med">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44</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COMPONENTES DE LA PLACA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PCB</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8 Imagen"/>
          <p:cNvPicPr/>
          <p:nvPr/>
        </p:nvPicPr>
        <p:blipFill>
          <a:blip r:embed="rId2"/>
          <a:stretch>
            <a:fillRect/>
          </a:stretch>
        </p:blipFill>
        <p:spPr>
          <a:xfrm>
            <a:off x="1066800" y="1066800"/>
            <a:ext cx="6629400" cy="4648200"/>
          </a:xfrm>
          <a:prstGeom prst="rect">
            <a:avLst/>
          </a:prstGeom>
        </p:spPr>
      </p:pic>
    </p:spTree>
    <p:extLst>
      <p:ext uri="{BB962C8B-B14F-4D97-AF65-F5344CB8AC3E}">
        <p14:creationId xmlns:p14="http://schemas.microsoft.com/office/powerpoint/2010/main" val="3459400611"/>
      </p:ext>
    </p:extLst>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45</a:t>
            </a:fld>
            <a:endParaRPr lang="es-ES"/>
          </a:p>
        </p:txBody>
      </p:sp>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COMPONENTES DE LA PLACA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PCB</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8 Imagen" descr="C:\Users\Gabriel\Desktop\10mo\Tesis\Fotos Tesis\20140819_165001.jpg"/>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5523" r="12886" b="10065"/>
          <a:stretch/>
        </p:blipFill>
        <p:spPr bwMode="auto">
          <a:xfrm rot="5400000">
            <a:off x="-609602" y="1888602"/>
            <a:ext cx="4953001" cy="2971800"/>
          </a:xfrm>
          <a:prstGeom prst="rect">
            <a:avLst/>
          </a:prstGeom>
          <a:noFill/>
          <a:ln>
            <a:noFill/>
          </a:ln>
          <a:extLst>
            <a:ext uri="{53640926-AAD7-44D8-BBD7-CCE9431645EC}">
              <a14:shadowObscured xmlns:a14="http://schemas.microsoft.com/office/drawing/2010/main"/>
            </a:ext>
          </a:extLst>
        </p:spPr>
      </p:pic>
      <p:pic>
        <p:nvPicPr>
          <p:cNvPr id="10" name="9 Imagen" descr="C:\Users\Gabriel\AppData\Local\Microsoft\Windows\Temporary Internet Files\Content.Word\20140819_1854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262" y="914400"/>
            <a:ext cx="3733800" cy="2133600"/>
          </a:xfrm>
          <a:prstGeom prst="rect">
            <a:avLst/>
          </a:prstGeom>
          <a:noFill/>
          <a:ln>
            <a:noFill/>
          </a:ln>
        </p:spPr>
      </p:pic>
      <p:pic>
        <p:nvPicPr>
          <p:cNvPr id="12" name="11 Imagen" descr="C:\Users\Gabriel\Desktop\10mo\Tesis\Fotos Tesis\20140821_182336.jpg"/>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624262" y="3429000"/>
            <a:ext cx="3733800" cy="2438400"/>
          </a:xfrm>
          <a:prstGeom prst="rect">
            <a:avLst/>
          </a:prstGeom>
          <a:noFill/>
          <a:ln>
            <a:noFill/>
          </a:ln>
        </p:spPr>
      </p:pic>
    </p:spTree>
    <p:extLst>
      <p:ext uri="{BB962C8B-B14F-4D97-AF65-F5344CB8AC3E}">
        <p14:creationId xmlns:p14="http://schemas.microsoft.com/office/powerpoint/2010/main" val="3459400611"/>
      </p:ext>
    </p:extLst>
  </p:cSld>
  <p:clrMapOvr>
    <a:masterClrMapping/>
  </p:clrMapOvr>
  <p:transition spd="med">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46</a:t>
            </a:fld>
            <a:endParaRPr lang="es-ES"/>
          </a:p>
        </p:txBody>
      </p:sp>
      <p:pic>
        <p:nvPicPr>
          <p:cNvPr id="7" name="6 Imagen" descr="C:\Users\Gabriel\Desktop\10mo\Tesis\Fotos Tesis\Fotos Cel Inge\20150430_124808_resized.jpg"/>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57200" y="762000"/>
            <a:ext cx="7924800" cy="4953000"/>
          </a:xfrm>
          <a:prstGeom prst="rect">
            <a:avLst/>
          </a:prstGeom>
          <a:noFill/>
          <a:ln>
            <a:noFill/>
          </a:ln>
        </p:spPr>
      </p:pic>
    </p:spTree>
    <p:extLst>
      <p:ext uri="{BB962C8B-B14F-4D97-AF65-F5344CB8AC3E}">
        <p14:creationId xmlns:p14="http://schemas.microsoft.com/office/powerpoint/2010/main" val="2132982060"/>
      </p:ext>
    </p:extLst>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7935605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47</a:t>
            </a:fld>
            <a:endParaRPr lang="es-ES"/>
          </a:p>
        </p:txBody>
      </p:sp>
    </p:spTree>
    <p:extLst>
      <p:ext uri="{BB962C8B-B14F-4D97-AF65-F5344CB8AC3E}">
        <p14:creationId xmlns:p14="http://schemas.microsoft.com/office/powerpoint/2010/main" val="17685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48</a:t>
            </a:fld>
            <a:endParaRPr lang="es-ES"/>
          </a:p>
        </p:txBody>
      </p:sp>
      <p:pic>
        <p:nvPicPr>
          <p:cNvPr id="7" name="6 Imagen" descr="C:\Users\Gabriel\Downloads\Página Principal (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62000"/>
            <a:ext cx="8763000" cy="5105400"/>
          </a:xfrm>
          <a:prstGeom prst="rect">
            <a:avLst/>
          </a:prstGeom>
          <a:noFill/>
          <a:ln>
            <a:noFill/>
          </a:ln>
        </p:spPr>
      </p:pic>
      <p:sp>
        <p:nvSpPr>
          <p:cNvPr id="8" name="3 Rectángulo"/>
          <p:cNvSpPr/>
          <p:nvPr/>
        </p:nvSpPr>
        <p:spPr>
          <a:xfrm>
            <a:off x="2286000" y="21770"/>
            <a:ext cx="6705600" cy="1077218"/>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DISTRIBUCIÓN DE PANTALLAS DEL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78189238"/>
      </p:ext>
    </p:extLst>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49</a:t>
            </a:fld>
            <a:endParaRPr lang="es-ES"/>
          </a:p>
        </p:txBody>
      </p:sp>
      <p:pic>
        <p:nvPicPr>
          <p:cNvPr id="7" name="6 Imagen" descr="C:\Users\Gabriel\Desktop\10mo\Tesis\Fotos Android\PaginaPrincipal.jpg"/>
          <p:cNvPicPr/>
          <p:nvPr/>
        </p:nvPicPr>
        <p:blipFill>
          <a:blip r:embed="rId2">
            <a:extLst>
              <a:ext uri="{28A0092B-C50C-407E-A947-70E740481C1C}">
                <a14:useLocalDpi xmlns:a14="http://schemas.microsoft.com/office/drawing/2010/main" val="0"/>
              </a:ext>
            </a:extLst>
          </a:blip>
          <a:srcRect/>
          <a:stretch>
            <a:fillRect/>
          </a:stretch>
        </p:blipFill>
        <p:spPr bwMode="auto">
          <a:xfrm>
            <a:off x="530506" y="570053"/>
            <a:ext cx="2306320" cy="5534025"/>
          </a:xfrm>
          <a:prstGeom prst="rect">
            <a:avLst/>
          </a:prstGeom>
          <a:noFill/>
          <a:ln>
            <a:noFill/>
          </a:ln>
        </p:spPr>
      </p:pic>
      <p:pic>
        <p:nvPicPr>
          <p:cNvPr id="8" name="7 Imagen"/>
          <p:cNvPicPr/>
          <p:nvPr/>
        </p:nvPicPr>
        <p:blipFill>
          <a:blip r:embed="rId3"/>
          <a:stretch>
            <a:fillRect/>
          </a:stretch>
        </p:blipFill>
        <p:spPr>
          <a:xfrm>
            <a:off x="3338455" y="1522552"/>
            <a:ext cx="2559685" cy="3629025"/>
          </a:xfrm>
          <a:prstGeom prst="rect">
            <a:avLst/>
          </a:prstGeom>
        </p:spPr>
      </p:pic>
      <p:pic>
        <p:nvPicPr>
          <p:cNvPr id="9" name="8 Imagen" descr="C:\Users\Gabriel\Desktop\10mo\Tesis\Fotos Android\Mantenimiento.jpg"/>
          <p:cNvPicPr/>
          <p:nvPr/>
        </p:nvPicPr>
        <p:blipFill>
          <a:blip r:embed="rId4">
            <a:extLst>
              <a:ext uri="{28A0092B-C50C-407E-A947-70E740481C1C}">
                <a14:useLocalDpi xmlns:a14="http://schemas.microsoft.com/office/drawing/2010/main" val="0"/>
              </a:ext>
            </a:extLst>
          </a:blip>
          <a:srcRect/>
          <a:stretch>
            <a:fillRect/>
          </a:stretch>
        </p:blipFill>
        <p:spPr bwMode="auto">
          <a:xfrm>
            <a:off x="6477000" y="762000"/>
            <a:ext cx="2286000" cy="4556760"/>
          </a:xfrm>
          <a:prstGeom prst="rect">
            <a:avLst/>
          </a:prstGeom>
          <a:noFill/>
          <a:ln>
            <a:noFill/>
          </a:ln>
        </p:spPr>
      </p:pic>
      <p:sp>
        <p:nvSpPr>
          <p:cNvPr id="10"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PANTALLAS DEL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94948631"/>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507166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smtClean="0"/>
              <a:t>GABRIEL MONCAYO</a:t>
            </a:r>
            <a:endParaRPr lang="es-ES" dirty="0"/>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a:t>
            </a:fld>
            <a:endParaRPr lang="es-ES"/>
          </a:p>
        </p:txBody>
      </p:sp>
      <p:sp>
        <p:nvSpPr>
          <p:cNvPr id="8"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spTree>
    <p:extLst>
      <p:ext uri="{BB962C8B-B14F-4D97-AF65-F5344CB8AC3E}">
        <p14:creationId xmlns:p14="http://schemas.microsoft.com/office/powerpoint/2010/main" val="213205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9B645809-70A7-4F8F-9D99-060B2F15645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6251868-1297-4201-A399-E6C07BD7DE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50</a:t>
            </a:fld>
            <a:endParaRPr lang="es-ES"/>
          </a:p>
        </p:txBody>
      </p:sp>
      <p:pic>
        <p:nvPicPr>
          <p:cNvPr id="7" name="6 Imagen" descr="C:\Users\Gabriel\Desktop\10mo\Tesis\Fotos Android\Distribución de pantallas3.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6305550" cy="5225097"/>
          </a:xfrm>
          <a:prstGeom prst="rect">
            <a:avLst/>
          </a:prstGeom>
          <a:noFill/>
          <a:ln>
            <a:noFill/>
          </a:ln>
        </p:spPr>
      </p:pic>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PANTALLAS DEL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01790008"/>
      </p:ext>
    </p:extLst>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115582106"/>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51</a:t>
            </a:fld>
            <a:endParaRPr lang="es-ES"/>
          </a:p>
        </p:txBody>
      </p:sp>
    </p:spTree>
    <p:extLst>
      <p:ext uri="{BB962C8B-B14F-4D97-AF65-F5344CB8AC3E}">
        <p14:creationId xmlns:p14="http://schemas.microsoft.com/office/powerpoint/2010/main" val="4758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del sistema de Pre </a:t>
            </a:r>
            <a:r>
              <a:rPr lang="es-EC" dirty="0" err="1" smtClean="0"/>
              <a:t>Heat</a:t>
            </a:r>
            <a:r>
              <a:rPr lang="es-EC" dirty="0" smtClean="0"/>
              <a:t> </a:t>
            </a:r>
            <a:endParaRPr lang="es-EC" dirty="0"/>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52</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DEL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8 Imagen" descr="F:\fotos tesis\20150512_161437.jpg"/>
          <p:cNvPicPr/>
          <p:nvPr/>
        </p:nvPicPr>
        <p:blipFill rotWithShape="1">
          <a:blip r:embed="rId2" cstate="print">
            <a:extLst>
              <a:ext uri="{28A0092B-C50C-407E-A947-70E740481C1C}">
                <a14:useLocalDpi xmlns:a14="http://schemas.microsoft.com/office/drawing/2010/main" val="0"/>
              </a:ext>
            </a:extLst>
          </a:blip>
          <a:srcRect l="3469" r="23675"/>
          <a:stretch/>
        </p:blipFill>
        <p:spPr bwMode="auto">
          <a:xfrm>
            <a:off x="1219200" y="1219200"/>
            <a:ext cx="6858000" cy="4419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6745669"/>
      </p:ext>
    </p:extLst>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del sistema de Revelado </a:t>
            </a:r>
            <a:endParaRPr lang="es-EC" dirty="0"/>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53</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DEL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7 Imagen" descr="F:\fotos tesis\20150512_161617.jpg"/>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4352" r="15870"/>
          <a:stretch/>
        </p:blipFill>
        <p:spPr bwMode="auto">
          <a:xfrm rot="5400000">
            <a:off x="2095499" y="1638302"/>
            <a:ext cx="4800601" cy="3962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0811589"/>
      </p:ext>
    </p:extLst>
  </p:cSld>
  <p:clrMapOvr>
    <a:masterClrMapping/>
  </p:clrMapOvr>
  <p:transitio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del sistema de Transporte </a:t>
            </a:r>
            <a:endParaRPr lang="es-EC" dirty="0"/>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54</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DEL </a:t>
            </a:r>
            <a:r>
              <a:rPr lang="es-ES_tradnl"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8 Imagen" descr="F:\fotos tesis\20150512_162433.jpg"/>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800" y="1447800"/>
            <a:ext cx="7696200" cy="4191000"/>
          </a:xfrm>
          <a:prstGeom prst="rect">
            <a:avLst/>
          </a:prstGeom>
          <a:noFill/>
          <a:ln>
            <a:noFill/>
          </a:ln>
        </p:spPr>
      </p:pic>
    </p:spTree>
    <p:extLst>
      <p:ext uri="{BB962C8B-B14F-4D97-AF65-F5344CB8AC3E}">
        <p14:creationId xmlns:p14="http://schemas.microsoft.com/office/powerpoint/2010/main" val="1792017059"/>
      </p:ext>
    </p:extLst>
  </p:cSld>
  <p:clrMapOvr>
    <a:masterClrMapping/>
  </p:clrMapOvr>
  <p:transition spd="med">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55</a:t>
            </a:fld>
            <a:endParaRPr lang="es-ES"/>
          </a:p>
        </p:txBody>
      </p:sp>
      <p:pic>
        <p:nvPicPr>
          <p:cNvPr id="7" name="6 Imagen" descr="F:\fotos tesis\20150512_162652.jpg"/>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85800" y="914400"/>
            <a:ext cx="7848600" cy="4724400"/>
          </a:xfrm>
          <a:prstGeom prst="rect">
            <a:avLst/>
          </a:prstGeom>
          <a:noFill/>
          <a:ln>
            <a:noFill/>
          </a:ln>
        </p:spPr>
      </p:pic>
      <p:sp>
        <p:nvSpPr>
          <p:cNvPr id="8" name="3 Rectángulo"/>
          <p:cNvSpPr/>
          <p:nvPr/>
        </p:nvSpPr>
        <p:spPr>
          <a:xfrm>
            <a:off x="2286000" y="21770"/>
            <a:ext cx="6705600" cy="584775"/>
          </a:xfrm>
          <a:prstGeom prst="rect">
            <a:avLst/>
          </a:prstGeom>
        </p:spPr>
        <p:txBody>
          <a:bodyPr wrap="square">
            <a:spAutoFit/>
          </a:bodyPr>
          <a:lstStyle/>
          <a:p>
            <a:pPr algn="ctr"/>
            <a:r>
              <a:rPr lang="es-ES_tradn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PLACA FINALIZADA</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84196658"/>
      </p:ext>
    </p:extLst>
  </p:cSld>
  <p:clrMapOvr>
    <a:masterClrMapping/>
  </p:clrMapOvr>
  <p:transitio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9777568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56</a:t>
            </a:fld>
            <a:endParaRPr lang="es-ES"/>
          </a:p>
        </p:txBody>
      </p:sp>
    </p:spTree>
    <p:extLst>
      <p:ext uri="{BB962C8B-B14F-4D97-AF65-F5344CB8AC3E}">
        <p14:creationId xmlns:p14="http://schemas.microsoft.com/office/powerpoint/2010/main" val="4758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57</a:t>
            </a:fld>
            <a:endParaRPr lang="es-ES"/>
          </a:p>
        </p:txBody>
      </p:sp>
      <p:graphicFrame>
        <p:nvGraphicFramePr>
          <p:cNvPr id="7" name="6 Diagrama"/>
          <p:cNvGraphicFramePr/>
          <p:nvPr>
            <p:extLst>
              <p:ext uri="{D42A27DB-BD31-4B8C-83A1-F6EECF244321}">
                <p14:modId xmlns:p14="http://schemas.microsoft.com/office/powerpoint/2010/main" val="54542678"/>
              </p:ext>
            </p:extLst>
          </p:nvPr>
        </p:nvGraphicFramePr>
        <p:xfrm>
          <a:off x="152400" y="3048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25544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879D7E3-3033-40DF-BE63-40F5CE1A73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BC3D379-4468-44FF-8CA1-C2EBA87CCF8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2F963DB4-CFC1-4FAF-9F23-1B0A1F4F7F5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FC8634B4-7CFC-4989-BF57-64FE8B3719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0586C0D-54D8-4948-8D4C-DEFFFFF6E3C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A945E666-269A-44A3-ABD7-4B20004AD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58</a:t>
            </a:fld>
            <a:endParaRPr lang="es-ES"/>
          </a:p>
        </p:txBody>
      </p:sp>
      <p:graphicFrame>
        <p:nvGraphicFramePr>
          <p:cNvPr id="7" name="6 Diagrama"/>
          <p:cNvGraphicFramePr/>
          <p:nvPr>
            <p:extLst>
              <p:ext uri="{D42A27DB-BD31-4B8C-83A1-F6EECF244321}">
                <p14:modId xmlns:p14="http://schemas.microsoft.com/office/powerpoint/2010/main" val="373176928"/>
              </p:ext>
            </p:extLst>
          </p:nvPr>
        </p:nvGraphicFramePr>
        <p:xfrm>
          <a:off x="152400" y="3048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5989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879D7E3-3033-40DF-BE63-40F5CE1A73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BC3D379-4468-44FF-8CA1-C2EBA87CCF8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2F963DB4-CFC1-4FAF-9F23-1B0A1F4F7F5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FC8634B4-7CFC-4989-BF57-64FE8B3719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0586C0D-54D8-4948-8D4C-DEFFFFF6E3C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A945E666-269A-44A3-ABD7-4B20004AD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59</a:t>
            </a:fld>
            <a:endParaRPr lang="es-ES"/>
          </a:p>
        </p:txBody>
      </p:sp>
      <p:graphicFrame>
        <p:nvGraphicFramePr>
          <p:cNvPr id="7" name="6 Diagrama"/>
          <p:cNvGraphicFramePr/>
          <p:nvPr>
            <p:extLst>
              <p:ext uri="{D42A27DB-BD31-4B8C-83A1-F6EECF244321}">
                <p14:modId xmlns:p14="http://schemas.microsoft.com/office/powerpoint/2010/main" val="4204612255"/>
              </p:ext>
            </p:extLst>
          </p:nvPr>
        </p:nvGraphicFramePr>
        <p:xfrm>
          <a:off x="152400" y="304800"/>
          <a:ext cx="8839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5989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879D7E3-3033-40DF-BE63-40F5CE1A73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BC3D379-4468-44FF-8CA1-C2EBA87CCF8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2F963DB4-CFC1-4FAF-9F23-1B0A1F4F7F5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FC8634B4-7CFC-4989-BF57-64FE8B3719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0586C0D-54D8-4948-8D4C-DEFFFFF6E3C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A945E666-269A-44A3-ABD7-4B20004AD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85831494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spTree>
    <p:extLst>
      <p:ext uri="{BB962C8B-B14F-4D97-AF65-F5344CB8AC3E}">
        <p14:creationId xmlns:p14="http://schemas.microsoft.com/office/powerpoint/2010/main" val="13637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714233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ES" dirty="0" smtClean="0"/>
              <a:t>PN2800</a:t>
            </a:r>
            <a:endParaRPr lang="es-ES" dirty="0"/>
          </a:p>
        </p:txBody>
      </p:sp>
      <p:sp>
        <p:nvSpPr>
          <p:cNvPr id="6" name="5 Marcador de número de diapositiva"/>
          <p:cNvSpPr>
            <a:spLocks noGrp="1"/>
          </p:cNvSpPr>
          <p:nvPr>
            <p:ph type="sldNum" sz="quarter" idx="12"/>
          </p:nvPr>
        </p:nvSpPr>
        <p:spPr/>
        <p:txBody>
          <a:bodyPr/>
          <a:lstStyle/>
          <a:p>
            <a:fld id="{43AF908C-076E-4FB3-8B0D-B1FA4702EDFF}" type="slidenum">
              <a:rPr lang="es-ES" smtClean="0"/>
              <a:t>60</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SIMULACIÓN</a:t>
            </a:r>
            <a:r>
              <a:rPr lang="fr-F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fr-F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5 Marcador de fecha"/>
          <p:cNvSpPr>
            <a:spLocks noGrp="1"/>
          </p:cNvSpPr>
          <p:nvPr>
            <p:ph type="dt" sz="half" idx="10"/>
          </p:nvPr>
        </p:nvSpPr>
        <p:spPr>
          <a:xfrm>
            <a:off x="457200" y="6356350"/>
            <a:ext cx="2133600" cy="365125"/>
          </a:xfrm>
        </p:spPr>
        <p:txBody>
          <a:bodyPr/>
          <a:lstStyle/>
          <a:p>
            <a:r>
              <a:rPr lang="es-ES" dirty="0" smtClean="0"/>
              <a:t>Simulación</a:t>
            </a:r>
            <a:endParaRPr lang="es-ES" dirty="0"/>
          </a:p>
        </p:txBody>
      </p:sp>
    </p:spTree>
    <p:extLst>
      <p:ext uri="{BB962C8B-B14F-4D97-AF65-F5344CB8AC3E}">
        <p14:creationId xmlns:p14="http://schemas.microsoft.com/office/powerpoint/2010/main" val="23597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27143578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7</a:t>
            </a:fld>
            <a:endParaRPr lang="es-ES"/>
          </a:p>
        </p:txBody>
      </p:sp>
      <p:sp>
        <p:nvSpPr>
          <p:cNvPr id="8"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spTree>
    <p:extLst>
      <p:ext uri="{BB962C8B-B14F-4D97-AF65-F5344CB8AC3E}">
        <p14:creationId xmlns:p14="http://schemas.microsoft.com/office/powerpoint/2010/main" val="334668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9939307-401C-431C-BF8F-E7F21F5E97C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C2F294B-A50E-4832-B5E4-CE4310E507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33260985"/>
              </p:ext>
            </p:extLst>
          </p:nvPr>
        </p:nvGraphicFramePr>
        <p:xfrm>
          <a:off x="152400" y="-76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8</a:t>
            </a:fld>
            <a:endParaRPr lang="es-ES"/>
          </a:p>
        </p:txBody>
      </p:sp>
      <p:pic>
        <p:nvPicPr>
          <p:cNvPr id="8" name="7 Imagen"/>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06858" y="4071396"/>
            <a:ext cx="2949575" cy="2057400"/>
          </a:xfrm>
          <a:prstGeom prst="rect">
            <a:avLst/>
          </a:prstGeom>
          <a:noFill/>
          <a:ln>
            <a:noFill/>
          </a:ln>
        </p:spPr>
      </p:pic>
      <p:sp>
        <p:nvSpPr>
          <p:cNvPr id="9"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sp>
        <p:nvSpPr>
          <p:cNvPr id="10" name="1 Marcador de pie de página"/>
          <p:cNvSpPr>
            <a:spLocks noGrp="1"/>
          </p:cNvSpPr>
          <p:nvPr>
            <p:ph type="ftr" sz="quarter" idx="11"/>
          </p:nvPr>
        </p:nvSpPr>
        <p:spPr>
          <a:xfrm>
            <a:off x="3124200" y="6356350"/>
            <a:ext cx="2895600" cy="365125"/>
          </a:xfrm>
        </p:spPr>
        <p:txBody>
          <a:bodyPr/>
          <a:lstStyle/>
          <a:p>
            <a:r>
              <a:rPr lang="es-ES" dirty="0" smtClean="0"/>
              <a:t>GABRIEL MONCAYO</a:t>
            </a:r>
            <a:endParaRPr lang="es-ES" dirty="0"/>
          </a:p>
        </p:txBody>
      </p:sp>
    </p:spTree>
    <p:extLst>
      <p:ext uri="{BB962C8B-B14F-4D97-AF65-F5344CB8AC3E}">
        <p14:creationId xmlns:p14="http://schemas.microsoft.com/office/powerpoint/2010/main" val="34358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83668047"/>
              </p:ext>
            </p:extLst>
          </p:nvPr>
        </p:nvGraphicFramePr>
        <p:xfrm>
          <a:off x="152400" y="-76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9</a:t>
            </a:fld>
            <a:endParaRPr lang="es-ES"/>
          </a:p>
        </p:txBody>
      </p:sp>
      <p:sp>
        <p:nvSpPr>
          <p:cNvPr id="9" name="5 Marcador de fecha"/>
          <p:cNvSpPr>
            <a:spLocks noGrp="1"/>
          </p:cNvSpPr>
          <p:nvPr>
            <p:ph type="dt" sz="half" idx="10"/>
          </p:nvPr>
        </p:nvSpPr>
        <p:spPr>
          <a:xfrm>
            <a:off x="457200" y="6356350"/>
            <a:ext cx="2133600" cy="365125"/>
          </a:xfrm>
        </p:spPr>
        <p:txBody>
          <a:bodyPr/>
          <a:lstStyle/>
          <a:p>
            <a:r>
              <a:rPr lang="es-ES" dirty="0" smtClean="0"/>
              <a:t>PRESENTACIÓN DE TESIS</a:t>
            </a:r>
            <a:endParaRPr lang="es-ES" dirty="0"/>
          </a:p>
        </p:txBody>
      </p:sp>
      <p:sp>
        <p:nvSpPr>
          <p:cNvPr id="10" name="1 Marcador de pie de página"/>
          <p:cNvSpPr>
            <a:spLocks noGrp="1"/>
          </p:cNvSpPr>
          <p:nvPr>
            <p:ph type="ftr" sz="quarter" idx="11"/>
          </p:nvPr>
        </p:nvSpPr>
        <p:spPr>
          <a:xfrm>
            <a:off x="3124200" y="6356350"/>
            <a:ext cx="2895600" cy="365125"/>
          </a:xfrm>
        </p:spPr>
        <p:txBody>
          <a:bodyPr/>
          <a:lstStyle/>
          <a:p>
            <a:r>
              <a:rPr lang="es-ES" dirty="0" smtClean="0"/>
              <a:t>GABRIEL MONCAYO</a:t>
            </a:r>
            <a:endParaRPr lang="es-ES" dirty="0"/>
          </a:p>
        </p:txBody>
      </p:sp>
    </p:spTree>
    <p:extLst>
      <p:ext uri="{BB962C8B-B14F-4D97-AF65-F5344CB8AC3E}">
        <p14:creationId xmlns:p14="http://schemas.microsoft.com/office/powerpoint/2010/main" val="21890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10DF327-082E-4082-98F2-467E01A51BC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A61D9C7B-1FB8-42B3-BF2E-FCAF248C04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526260</TotalTime>
  <Words>1333</Words>
  <Application>Microsoft Office PowerPoint</Application>
  <PresentationFormat>Presentación en pantalla (4:3)</PresentationFormat>
  <Paragraphs>258</Paragraphs>
  <Slides>60</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60</vt:i4>
      </vt:variant>
    </vt:vector>
  </HeadingPairs>
  <TitlesOfParts>
    <vt:vector size="63" baseType="lpstr">
      <vt:lpstr>Theme1</vt:lpstr>
      <vt:lpstr>FORMATO ESPE2013V2</vt:lpstr>
      <vt:lpstr>Dibujo de Microsoft 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del sistema de Pre Heat </vt:lpstr>
      <vt:lpstr>Pruebas del sistema de Revelado </vt:lpstr>
      <vt:lpstr>Pruebas del sistema de Transporte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Gabriel</cp:lastModifiedBy>
  <cp:revision>67</cp:revision>
  <dcterms:created xsi:type="dcterms:W3CDTF">2012-08-14T15:29:02Z</dcterms:created>
  <dcterms:modified xsi:type="dcterms:W3CDTF">2015-05-18T09:03:13Z</dcterms:modified>
</cp:coreProperties>
</file>