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8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A5330-FCBB-4D5A-975A-3229E4E43415}" type="doc">
      <dgm:prSet loTypeId="urn:microsoft.com/office/officeart/2005/8/layout/process1" loCatId="process" qsTypeId="urn:microsoft.com/office/officeart/2005/8/quickstyle/3d3" qsCatId="3D" csTypeId="urn:microsoft.com/office/officeart/2005/8/colors/colorful2" csCatId="colorful" phldr="1"/>
      <dgm:spPr/>
    </dgm:pt>
    <dgm:pt modelId="{42145185-2B58-4A69-A9C6-0383679226C0}">
      <dgm:prSet phldrT="[Texto]"/>
      <dgm:spPr/>
      <dgm:t>
        <a:bodyPr/>
        <a:lstStyle/>
        <a:p>
          <a:r>
            <a:rPr lang="es-EC" dirty="0" smtClean="0"/>
            <a:t>INTRODUCCIÓN</a:t>
          </a:r>
          <a:endParaRPr lang="es-EC" dirty="0"/>
        </a:p>
      </dgm:t>
    </dgm:pt>
    <dgm:pt modelId="{B0A21512-8C89-491C-B3B4-1ED1D30BD935}" type="parTrans" cxnId="{1280A001-7A68-47CA-AD1C-40A49003784B}">
      <dgm:prSet/>
      <dgm:spPr/>
      <dgm:t>
        <a:bodyPr/>
        <a:lstStyle/>
        <a:p>
          <a:endParaRPr lang="es-EC"/>
        </a:p>
      </dgm:t>
    </dgm:pt>
    <dgm:pt modelId="{DF040241-507C-4057-A7BD-2CD0EE544D21}" type="sibTrans" cxnId="{1280A001-7A68-47CA-AD1C-40A49003784B}">
      <dgm:prSet/>
      <dgm:spPr/>
      <dgm:t>
        <a:bodyPr/>
        <a:lstStyle/>
        <a:p>
          <a:endParaRPr lang="es-EC"/>
        </a:p>
      </dgm:t>
    </dgm:pt>
    <dgm:pt modelId="{DB24401C-F834-4040-A9F8-71F6B810B098}">
      <dgm:prSet phldrT="[Texto]"/>
      <dgm:spPr/>
      <dgm:t>
        <a:bodyPr/>
        <a:lstStyle/>
        <a:p>
          <a:r>
            <a:rPr lang="es-EC" dirty="0" smtClean="0"/>
            <a:t>PLANTEAMIENTO DEL PROBLEMA</a:t>
          </a:r>
          <a:endParaRPr lang="es-EC" dirty="0"/>
        </a:p>
      </dgm:t>
    </dgm:pt>
    <dgm:pt modelId="{5FD3F8CB-66E4-478A-9C09-6611EE6974BA}" type="parTrans" cxnId="{4A2A7472-862F-4217-BCBA-C8254A1FCFC8}">
      <dgm:prSet/>
      <dgm:spPr/>
      <dgm:t>
        <a:bodyPr/>
        <a:lstStyle/>
        <a:p>
          <a:endParaRPr lang="es-EC"/>
        </a:p>
      </dgm:t>
    </dgm:pt>
    <dgm:pt modelId="{4BE868A0-C741-4119-9D98-8D38E4CA54B3}" type="sibTrans" cxnId="{4A2A7472-862F-4217-BCBA-C8254A1FCFC8}">
      <dgm:prSet/>
      <dgm:spPr/>
      <dgm:t>
        <a:bodyPr/>
        <a:lstStyle/>
        <a:p>
          <a:endParaRPr lang="es-EC"/>
        </a:p>
      </dgm:t>
    </dgm:pt>
    <dgm:pt modelId="{2CC4894C-3DBF-473B-8152-48498BC56340}">
      <dgm:prSet phldrT="[Texto]"/>
      <dgm:spPr/>
      <dgm:t>
        <a:bodyPr/>
        <a:lstStyle/>
        <a:p>
          <a:r>
            <a:rPr lang="es-EC" dirty="0" smtClean="0"/>
            <a:t>OBJETIVOS</a:t>
          </a:r>
        </a:p>
        <a:p>
          <a:r>
            <a:rPr lang="es-EC" dirty="0" smtClean="0"/>
            <a:t>- GENERAL </a:t>
          </a:r>
        </a:p>
        <a:p>
          <a:r>
            <a:rPr lang="es-EC" dirty="0" smtClean="0"/>
            <a:t>-ESPECIFICO</a:t>
          </a:r>
          <a:endParaRPr lang="es-EC" dirty="0"/>
        </a:p>
      </dgm:t>
    </dgm:pt>
    <dgm:pt modelId="{73C88B44-5987-4EBF-936B-CD9476622D15}" type="parTrans" cxnId="{C7BD51AF-EFC6-4C99-8434-826284BCBD1B}">
      <dgm:prSet/>
      <dgm:spPr/>
      <dgm:t>
        <a:bodyPr/>
        <a:lstStyle/>
        <a:p>
          <a:endParaRPr lang="es-EC"/>
        </a:p>
      </dgm:t>
    </dgm:pt>
    <dgm:pt modelId="{314C65C6-8F15-467A-87BD-A27AD37B61CD}" type="sibTrans" cxnId="{C7BD51AF-EFC6-4C99-8434-826284BCBD1B}">
      <dgm:prSet/>
      <dgm:spPr/>
      <dgm:t>
        <a:bodyPr/>
        <a:lstStyle/>
        <a:p>
          <a:endParaRPr lang="es-EC"/>
        </a:p>
      </dgm:t>
    </dgm:pt>
    <dgm:pt modelId="{D19AB8CD-1C74-4D84-853B-3A29C8B4F1F0}" type="pres">
      <dgm:prSet presAssocID="{422A5330-FCBB-4D5A-975A-3229E4E43415}" presName="Name0" presStyleCnt="0">
        <dgm:presLayoutVars>
          <dgm:dir/>
          <dgm:resizeHandles val="exact"/>
        </dgm:presLayoutVars>
      </dgm:prSet>
      <dgm:spPr/>
    </dgm:pt>
    <dgm:pt modelId="{1D3CC12E-231E-4040-AF0D-C710C7004DBB}" type="pres">
      <dgm:prSet presAssocID="{42145185-2B58-4A69-A9C6-0383679226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4ECCF3-E5FA-4613-BDF7-B92FEDBC76C7}" type="pres">
      <dgm:prSet presAssocID="{DF040241-507C-4057-A7BD-2CD0EE544D21}" presName="sibTrans" presStyleLbl="sibTrans2D1" presStyleIdx="0" presStyleCnt="2"/>
      <dgm:spPr/>
      <dgm:t>
        <a:bodyPr/>
        <a:lstStyle/>
        <a:p>
          <a:endParaRPr lang="es-EC"/>
        </a:p>
      </dgm:t>
    </dgm:pt>
    <dgm:pt modelId="{1F9A1023-7DD2-49EA-8FAB-F88A5A1C8AC3}" type="pres">
      <dgm:prSet presAssocID="{DF040241-507C-4057-A7BD-2CD0EE544D21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184BB1D5-6828-4FE4-BFD4-D1631C5F16DE}" type="pres">
      <dgm:prSet presAssocID="{DB24401C-F834-4040-A9F8-71F6B810B0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18A30F-BA9E-467E-8728-49D125F7AA0E}" type="pres">
      <dgm:prSet presAssocID="{4BE868A0-C741-4119-9D98-8D38E4CA54B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AD5E011-E9D1-4A66-ACCD-C51D49A47118}" type="pres">
      <dgm:prSet presAssocID="{4BE868A0-C741-4119-9D98-8D38E4CA54B3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D36C4FA3-CA48-4DF9-81CA-9E33541FDAE6}" type="pres">
      <dgm:prSet presAssocID="{2CC4894C-3DBF-473B-8152-48498BC563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D881A8-A715-4BA2-B878-CCFC0D041B4E}" type="presOf" srcId="{4BE868A0-C741-4119-9D98-8D38E4CA54B3}" destId="{DC18A30F-BA9E-467E-8728-49D125F7AA0E}" srcOrd="0" destOrd="0" presId="urn:microsoft.com/office/officeart/2005/8/layout/process1"/>
    <dgm:cxn modelId="{5BE657F4-A9F9-451D-AC8B-A4743B2BF4B6}" type="presOf" srcId="{42145185-2B58-4A69-A9C6-0383679226C0}" destId="{1D3CC12E-231E-4040-AF0D-C710C7004DBB}" srcOrd="0" destOrd="0" presId="urn:microsoft.com/office/officeart/2005/8/layout/process1"/>
    <dgm:cxn modelId="{857F621A-3376-4DB2-B92B-5B9F843E3C90}" type="presOf" srcId="{422A5330-FCBB-4D5A-975A-3229E4E43415}" destId="{D19AB8CD-1C74-4D84-853B-3A29C8B4F1F0}" srcOrd="0" destOrd="0" presId="urn:microsoft.com/office/officeart/2005/8/layout/process1"/>
    <dgm:cxn modelId="{1280A001-7A68-47CA-AD1C-40A49003784B}" srcId="{422A5330-FCBB-4D5A-975A-3229E4E43415}" destId="{42145185-2B58-4A69-A9C6-0383679226C0}" srcOrd="0" destOrd="0" parTransId="{B0A21512-8C89-491C-B3B4-1ED1D30BD935}" sibTransId="{DF040241-507C-4057-A7BD-2CD0EE544D21}"/>
    <dgm:cxn modelId="{7FA50A7E-7558-4717-9C62-6F17920D72BE}" type="presOf" srcId="{DF040241-507C-4057-A7BD-2CD0EE544D21}" destId="{1F9A1023-7DD2-49EA-8FAB-F88A5A1C8AC3}" srcOrd="1" destOrd="0" presId="urn:microsoft.com/office/officeart/2005/8/layout/process1"/>
    <dgm:cxn modelId="{3A585276-DE63-4B58-8D18-2B6AB1642492}" type="presOf" srcId="{DF040241-507C-4057-A7BD-2CD0EE544D21}" destId="{C64ECCF3-E5FA-4613-BDF7-B92FEDBC76C7}" srcOrd="0" destOrd="0" presId="urn:microsoft.com/office/officeart/2005/8/layout/process1"/>
    <dgm:cxn modelId="{4A2A7472-862F-4217-BCBA-C8254A1FCFC8}" srcId="{422A5330-FCBB-4D5A-975A-3229E4E43415}" destId="{DB24401C-F834-4040-A9F8-71F6B810B098}" srcOrd="1" destOrd="0" parTransId="{5FD3F8CB-66E4-478A-9C09-6611EE6974BA}" sibTransId="{4BE868A0-C741-4119-9D98-8D38E4CA54B3}"/>
    <dgm:cxn modelId="{515F52EB-98A9-4F92-B575-20622273F383}" type="presOf" srcId="{DB24401C-F834-4040-A9F8-71F6B810B098}" destId="{184BB1D5-6828-4FE4-BFD4-D1631C5F16DE}" srcOrd="0" destOrd="0" presId="urn:microsoft.com/office/officeart/2005/8/layout/process1"/>
    <dgm:cxn modelId="{BFD7A479-103E-4320-878D-BCFF131510F7}" type="presOf" srcId="{4BE868A0-C741-4119-9D98-8D38E4CA54B3}" destId="{FAD5E011-E9D1-4A66-ACCD-C51D49A47118}" srcOrd="1" destOrd="0" presId="urn:microsoft.com/office/officeart/2005/8/layout/process1"/>
    <dgm:cxn modelId="{95D400A1-E08E-40E6-94E4-776C1D923C69}" type="presOf" srcId="{2CC4894C-3DBF-473B-8152-48498BC56340}" destId="{D36C4FA3-CA48-4DF9-81CA-9E33541FDAE6}" srcOrd="0" destOrd="0" presId="urn:microsoft.com/office/officeart/2005/8/layout/process1"/>
    <dgm:cxn modelId="{C7BD51AF-EFC6-4C99-8434-826284BCBD1B}" srcId="{422A5330-FCBB-4D5A-975A-3229E4E43415}" destId="{2CC4894C-3DBF-473B-8152-48498BC56340}" srcOrd="2" destOrd="0" parTransId="{73C88B44-5987-4EBF-936B-CD9476622D15}" sibTransId="{314C65C6-8F15-467A-87BD-A27AD37B61CD}"/>
    <dgm:cxn modelId="{7BFF2562-35CD-4F47-87D3-DBC00B825A69}" type="presParOf" srcId="{D19AB8CD-1C74-4D84-853B-3A29C8B4F1F0}" destId="{1D3CC12E-231E-4040-AF0D-C710C7004DBB}" srcOrd="0" destOrd="0" presId="urn:microsoft.com/office/officeart/2005/8/layout/process1"/>
    <dgm:cxn modelId="{08F03881-9D10-426D-B207-527A70EA4F36}" type="presParOf" srcId="{D19AB8CD-1C74-4D84-853B-3A29C8B4F1F0}" destId="{C64ECCF3-E5FA-4613-BDF7-B92FEDBC76C7}" srcOrd="1" destOrd="0" presId="urn:microsoft.com/office/officeart/2005/8/layout/process1"/>
    <dgm:cxn modelId="{3958F542-33AE-4150-BFCD-26DB458FEC29}" type="presParOf" srcId="{C64ECCF3-E5FA-4613-BDF7-B92FEDBC76C7}" destId="{1F9A1023-7DD2-49EA-8FAB-F88A5A1C8AC3}" srcOrd="0" destOrd="0" presId="urn:microsoft.com/office/officeart/2005/8/layout/process1"/>
    <dgm:cxn modelId="{BCD013DE-C7DE-4DA3-86DF-D320FAD182C2}" type="presParOf" srcId="{D19AB8CD-1C74-4D84-853B-3A29C8B4F1F0}" destId="{184BB1D5-6828-4FE4-BFD4-D1631C5F16DE}" srcOrd="2" destOrd="0" presId="urn:microsoft.com/office/officeart/2005/8/layout/process1"/>
    <dgm:cxn modelId="{21EAC9F6-E6FF-4947-9A1A-E0998A812757}" type="presParOf" srcId="{D19AB8CD-1C74-4D84-853B-3A29C8B4F1F0}" destId="{DC18A30F-BA9E-467E-8728-49D125F7AA0E}" srcOrd="3" destOrd="0" presId="urn:microsoft.com/office/officeart/2005/8/layout/process1"/>
    <dgm:cxn modelId="{35A030ED-0986-4565-AFBA-E1F8FC7945C0}" type="presParOf" srcId="{DC18A30F-BA9E-467E-8728-49D125F7AA0E}" destId="{FAD5E011-E9D1-4A66-ACCD-C51D49A47118}" srcOrd="0" destOrd="0" presId="urn:microsoft.com/office/officeart/2005/8/layout/process1"/>
    <dgm:cxn modelId="{7363C11E-1B38-4290-8FC3-E6CD37E8E111}" type="presParOf" srcId="{D19AB8CD-1C74-4D84-853B-3A29C8B4F1F0}" destId="{D36C4FA3-CA48-4DF9-81CA-9E33541FDA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97154-8277-4E91-B65E-B3F6C242915A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470488D-9C7C-4202-87F7-607C147EF949}">
      <dgm:prSet phldrT="[Texto]"/>
      <dgm:spPr/>
      <dgm:t>
        <a:bodyPr/>
        <a:lstStyle/>
        <a:p>
          <a:r>
            <a:rPr lang="es-EC" dirty="0" smtClean="0"/>
            <a:t>CEBRIM</a:t>
          </a:r>
          <a:endParaRPr lang="es-EC" dirty="0"/>
        </a:p>
      </dgm:t>
    </dgm:pt>
    <dgm:pt modelId="{DB6D86CD-16DB-4836-8F4D-61416F805CBB}" type="parTrans" cxnId="{4099A974-71F0-4B7B-A80C-7C9E11E0027E}">
      <dgm:prSet/>
      <dgm:spPr/>
      <dgm:t>
        <a:bodyPr/>
        <a:lstStyle/>
        <a:p>
          <a:endParaRPr lang="es-EC"/>
        </a:p>
      </dgm:t>
    </dgm:pt>
    <dgm:pt modelId="{7BFF66E7-E13E-4783-8AFD-174A17C5D325}" type="sibTrans" cxnId="{4099A974-71F0-4B7B-A80C-7C9E11E0027E}">
      <dgm:prSet/>
      <dgm:spPr/>
      <dgm:t>
        <a:bodyPr/>
        <a:lstStyle/>
        <a:p>
          <a:endParaRPr lang="es-EC"/>
        </a:p>
      </dgm:t>
    </dgm:pt>
    <dgm:pt modelId="{18B5A6E8-038A-41C3-B70E-C2C749F5078A}">
      <dgm:prSet phldrT="[Texto]" custT="1"/>
      <dgm:spPr/>
      <dgm:t>
        <a:bodyPr/>
        <a:lstStyle/>
        <a:p>
          <a:r>
            <a:rPr lang="es-EC" sz="1400" dirty="0" smtClean="0"/>
            <a:t>RESEÑA HISTÓRICA</a:t>
          </a:r>
          <a:endParaRPr lang="es-EC" sz="1400" dirty="0"/>
        </a:p>
      </dgm:t>
    </dgm:pt>
    <dgm:pt modelId="{4FE0A95E-32EE-4884-BFAA-DE54E89928ED}" type="parTrans" cxnId="{DB3FBC2C-589D-4F8B-8508-9B2084ADDBCD}">
      <dgm:prSet/>
      <dgm:spPr/>
      <dgm:t>
        <a:bodyPr/>
        <a:lstStyle/>
        <a:p>
          <a:endParaRPr lang="es-EC"/>
        </a:p>
      </dgm:t>
    </dgm:pt>
    <dgm:pt modelId="{91B7DA28-8950-4533-8C38-3BE67D52F813}" type="sibTrans" cxnId="{DB3FBC2C-589D-4F8B-8508-9B2084ADDBCD}">
      <dgm:prSet/>
      <dgm:spPr/>
      <dgm:t>
        <a:bodyPr/>
        <a:lstStyle/>
        <a:p>
          <a:endParaRPr lang="es-EC"/>
        </a:p>
      </dgm:t>
    </dgm:pt>
    <dgm:pt modelId="{8FFC8EB1-34FC-44BE-A94A-53B1BE51F53C}">
      <dgm:prSet phldrT="[Texto]" custT="1"/>
      <dgm:spPr/>
      <dgm:t>
        <a:bodyPr/>
        <a:lstStyle/>
        <a:p>
          <a:r>
            <a:rPr lang="es-EC" sz="1600" dirty="0" smtClean="0"/>
            <a:t>RAZÓN SOCIAL</a:t>
          </a:r>
          <a:endParaRPr lang="es-EC" sz="1600" dirty="0"/>
        </a:p>
      </dgm:t>
    </dgm:pt>
    <dgm:pt modelId="{AA8CDA56-D70D-4361-B297-B289F256042C}" type="parTrans" cxnId="{31BC398D-3BEE-4C7B-A6C3-3B79B08EB60B}">
      <dgm:prSet/>
      <dgm:spPr/>
      <dgm:t>
        <a:bodyPr/>
        <a:lstStyle/>
        <a:p>
          <a:endParaRPr lang="es-EC"/>
        </a:p>
      </dgm:t>
    </dgm:pt>
    <dgm:pt modelId="{F25753D0-E5EC-43E5-A0F3-31108A373473}" type="sibTrans" cxnId="{31BC398D-3BEE-4C7B-A6C3-3B79B08EB60B}">
      <dgm:prSet/>
      <dgm:spPr/>
      <dgm:t>
        <a:bodyPr/>
        <a:lstStyle/>
        <a:p>
          <a:endParaRPr lang="es-EC"/>
        </a:p>
      </dgm:t>
    </dgm:pt>
    <dgm:pt modelId="{AF468024-1593-437F-A830-2591AAD1D793}">
      <dgm:prSet phldrT="[Texto]" custT="1"/>
      <dgm:spPr/>
      <dgm:t>
        <a:bodyPr/>
        <a:lstStyle/>
        <a:p>
          <a:r>
            <a:rPr lang="es-EC" sz="1100" dirty="0" smtClean="0"/>
            <a:t>TIPO DE ORGANIZACIÓN</a:t>
          </a:r>
          <a:endParaRPr lang="es-EC" sz="1100" dirty="0"/>
        </a:p>
      </dgm:t>
    </dgm:pt>
    <dgm:pt modelId="{8A60C985-D3EA-45E3-B393-28463ACAAB2D}" type="parTrans" cxnId="{BA4030AF-8273-478D-8E9A-38436A717980}">
      <dgm:prSet/>
      <dgm:spPr/>
      <dgm:t>
        <a:bodyPr/>
        <a:lstStyle/>
        <a:p>
          <a:endParaRPr lang="es-EC"/>
        </a:p>
      </dgm:t>
    </dgm:pt>
    <dgm:pt modelId="{57B6FABB-C632-46C1-9CEC-95292513CF9E}" type="sibTrans" cxnId="{BA4030AF-8273-478D-8E9A-38436A717980}">
      <dgm:prSet/>
      <dgm:spPr/>
      <dgm:t>
        <a:bodyPr/>
        <a:lstStyle/>
        <a:p>
          <a:endParaRPr lang="es-EC"/>
        </a:p>
      </dgm:t>
    </dgm:pt>
    <dgm:pt modelId="{3B022B55-8E0E-42E8-8A83-99A19A63CF26}">
      <dgm:prSet phldrT="[Texto]" custT="1"/>
      <dgm:spPr/>
      <dgm:t>
        <a:bodyPr/>
        <a:lstStyle/>
        <a:p>
          <a:r>
            <a:rPr lang="es-EC" sz="1400" dirty="0" smtClean="0"/>
            <a:t>PORTAFOLIO DE PRODUCTOS</a:t>
          </a:r>
          <a:endParaRPr lang="es-EC" sz="1400" dirty="0"/>
        </a:p>
      </dgm:t>
    </dgm:pt>
    <dgm:pt modelId="{7AC42449-AD06-4C36-902F-B09C576BF433}" type="parTrans" cxnId="{D2F38B78-A9BD-429E-87D9-DA056919B2CC}">
      <dgm:prSet/>
      <dgm:spPr/>
      <dgm:t>
        <a:bodyPr/>
        <a:lstStyle/>
        <a:p>
          <a:endParaRPr lang="es-EC"/>
        </a:p>
      </dgm:t>
    </dgm:pt>
    <dgm:pt modelId="{6D4C05A4-FD2A-4325-91BA-36A7FECD249C}" type="sibTrans" cxnId="{D2F38B78-A9BD-429E-87D9-DA056919B2CC}">
      <dgm:prSet/>
      <dgm:spPr/>
      <dgm:t>
        <a:bodyPr/>
        <a:lstStyle/>
        <a:p>
          <a:endParaRPr lang="es-EC"/>
        </a:p>
      </dgm:t>
    </dgm:pt>
    <dgm:pt modelId="{D022F8DB-BD09-4606-BBA5-D0FAA562B1CB}" type="pres">
      <dgm:prSet presAssocID="{7D197154-8277-4E91-B65E-B3F6C24291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564F4B-8072-4BE4-BF87-11D37D4DE7FA}" type="pres">
      <dgm:prSet presAssocID="{4470488D-9C7C-4202-87F7-607C147EF949}" presName="centerShape" presStyleLbl="node0" presStyleIdx="0" presStyleCnt="1"/>
      <dgm:spPr/>
      <dgm:t>
        <a:bodyPr/>
        <a:lstStyle/>
        <a:p>
          <a:endParaRPr lang="es-EC"/>
        </a:p>
      </dgm:t>
    </dgm:pt>
    <dgm:pt modelId="{3E2FE9D9-97B4-4B80-B55D-0F6ADBA7B28A}" type="pres">
      <dgm:prSet presAssocID="{4FE0A95E-32EE-4884-BFAA-DE54E89928ED}" presName="Name9" presStyleLbl="parChTrans1D2" presStyleIdx="0" presStyleCnt="4"/>
      <dgm:spPr/>
      <dgm:t>
        <a:bodyPr/>
        <a:lstStyle/>
        <a:p>
          <a:endParaRPr lang="es-EC"/>
        </a:p>
      </dgm:t>
    </dgm:pt>
    <dgm:pt modelId="{CAD7B7AA-A02F-4E22-BFE2-7D767150DEA9}" type="pres">
      <dgm:prSet presAssocID="{4FE0A95E-32EE-4884-BFAA-DE54E89928ED}" presName="connTx" presStyleLbl="parChTrans1D2" presStyleIdx="0" presStyleCnt="4"/>
      <dgm:spPr/>
      <dgm:t>
        <a:bodyPr/>
        <a:lstStyle/>
        <a:p>
          <a:endParaRPr lang="es-EC"/>
        </a:p>
      </dgm:t>
    </dgm:pt>
    <dgm:pt modelId="{8ACFF59E-35E6-4255-BC37-D59FE3C1C2B3}" type="pres">
      <dgm:prSet presAssocID="{18B5A6E8-038A-41C3-B70E-C2C749F507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9C635A-D870-40B6-8E60-A19F23F35DB8}" type="pres">
      <dgm:prSet presAssocID="{AA8CDA56-D70D-4361-B297-B289F256042C}" presName="Name9" presStyleLbl="parChTrans1D2" presStyleIdx="1" presStyleCnt="4"/>
      <dgm:spPr/>
      <dgm:t>
        <a:bodyPr/>
        <a:lstStyle/>
        <a:p>
          <a:endParaRPr lang="es-EC"/>
        </a:p>
      </dgm:t>
    </dgm:pt>
    <dgm:pt modelId="{B02A4596-92DE-4E7B-BC54-6DC38625869C}" type="pres">
      <dgm:prSet presAssocID="{AA8CDA56-D70D-4361-B297-B289F256042C}" presName="connTx" presStyleLbl="parChTrans1D2" presStyleIdx="1" presStyleCnt="4"/>
      <dgm:spPr/>
      <dgm:t>
        <a:bodyPr/>
        <a:lstStyle/>
        <a:p>
          <a:endParaRPr lang="es-EC"/>
        </a:p>
      </dgm:t>
    </dgm:pt>
    <dgm:pt modelId="{66C17C32-2F18-4C57-B39C-195DD1F64AC5}" type="pres">
      <dgm:prSet presAssocID="{8FFC8EB1-34FC-44BE-A94A-53B1BE51F5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0AF2FB-B2B1-4DBA-A676-E77EB52BE722}" type="pres">
      <dgm:prSet presAssocID="{8A60C985-D3EA-45E3-B393-28463ACAAB2D}" presName="Name9" presStyleLbl="parChTrans1D2" presStyleIdx="2" presStyleCnt="4"/>
      <dgm:spPr/>
      <dgm:t>
        <a:bodyPr/>
        <a:lstStyle/>
        <a:p>
          <a:endParaRPr lang="es-EC"/>
        </a:p>
      </dgm:t>
    </dgm:pt>
    <dgm:pt modelId="{3E62D927-0994-4ABA-831F-74152D79E574}" type="pres">
      <dgm:prSet presAssocID="{8A60C985-D3EA-45E3-B393-28463ACAAB2D}" presName="connTx" presStyleLbl="parChTrans1D2" presStyleIdx="2" presStyleCnt="4"/>
      <dgm:spPr/>
      <dgm:t>
        <a:bodyPr/>
        <a:lstStyle/>
        <a:p>
          <a:endParaRPr lang="es-EC"/>
        </a:p>
      </dgm:t>
    </dgm:pt>
    <dgm:pt modelId="{90C80B6E-BC60-43CD-B7ED-FFCCA908E552}" type="pres">
      <dgm:prSet presAssocID="{AF468024-1593-437F-A830-2591AAD1D7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58FCC7-67AB-4F6F-B455-4F6BF7EC623B}" type="pres">
      <dgm:prSet presAssocID="{7AC42449-AD06-4C36-902F-B09C576BF433}" presName="Name9" presStyleLbl="parChTrans1D2" presStyleIdx="3" presStyleCnt="4"/>
      <dgm:spPr/>
      <dgm:t>
        <a:bodyPr/>
        <a:lstStyle/>
        <a:p>
          <a:endParaRPr lang="es-EC"/>
        </a:p>
      </dgm:t>
    </dgm:pt>
    <dgm:pt modelId="{7D4704C5-81DF-4137-A265-2611CF1269F7}" type="pres">
      <dgm:prSet presAssocID="{7AC42449-AD06-4C36-902F-B09C576BF433}" presName="connTx" presStyleLbl="parChTrans1D2" presStyleIdx="3" presStyleCnt="4"/>
      <dgm:spPr/>
      <dgm:t>
        <a:bodyPr/>
        <a:lstStyle/>
        <a:p>
          <a:endParaRPr lang="es-EC"/>
        </a:p>
      </dgm:t>
    </dgm:pt>
    <dgm:pt modelId="{138A510D-191B-4D57-BD90-C12919A43FD0}" type="pres">
      <dgm:prSet presAssocID="{3B022B55-8E0E-42E8-8A83-99A19A63CF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FAAF7B-2518-4F7E-9B78-72620D274F1C}" type="presOf" srcId="{18B5A6E8-038A-41C3-B70E-C2C749F5078A}" destId="{8ACFF59E-35E6-4255-BC37-D59FE3C1C2B3}" srcOrd="0" destOrd="0" presId="urn:microsoft.com/office/officeart/2005/8/layout/radial1"/>
    <dgm:cxn modelId="{4099A974-71F0-4B7B-A80C-7C9E11E0027E}" srcId="{7D197154-8277-4E91-B65E-B3F6C242915A}" destId="{4470488D-9C7C-4202-87F7-607C147EF949}" srcOrd="0" destOrd="0" parTransId="{DB6D86CD-16DB-4836-8F4D-61416F805CBB}" sibTransId="{7BFF66E7-E13E-4783-8AFD-174A17C5D325}"/>
    <dgm:cxn modelId="{B6C42F2D-0A99-412B-B835-1C020ADC45CA}" type="presOf" srcId="{4FE0A95E-32EE-4884-BFAA-DE54E89928ED}" destId="{3E2FE9D9-97B4-4B80-B55D-0F6ADBA7B28A}" srcOrd="0" destOrd="0" presId="urn:microsoft.com/office/officeart/2005/8/layout/radial1"/>
    <dgm:cxn modelId="{608F9087-8DE6-4738-955A-B59ABF3EAC32}" type="presOf" srcId="{AA8CDA56-D70D-4361-B297-B289F256042C}" destId="{B02A4596-92DE-4E7B-BC54-6DC38625869C}" srcOrd="1" destOrd="0" presId="urn:microsoft.com/office/officeart/2005/8/layout/radial1"/>
    <dgm:cxn modelId="{2E95A229-615C-45CB-85C4-117A11D8D20E}" type="presOf" srcId="{3B022B55-8E0E-42E8-8A83-99A19A63CF26}" destId="{138A510D-191B-4D57-BD90-C12919A43FD0}" srcOrd="0" destOrd="0" presId="urn:microsoft.com/office/officeart/2005/8/layout/radial1"/>
    <dgm:cxn modelId="{31BC398D-3BEE-4C7B-A6C3-3B79B08EB60B}" srcId="{4470488D-9C7C-4202-87F7-607C147EF949}" destId="{8FFC8EB1-34FC-44BE-A94A-53B1BE51F53C}" srcOrd="1" destOrd="0" parTransId="{AA8CDA56-D70D-4361-B297-B289F256042C}" sibTransId="{F25753D0-E5EC-43E5-A0F3-31108A373473}"/>
    <dgm:cxn modelId="{0208CAA1-4CC8-433E-AB1C-A55A606F73AF}" type="presOf" srcId="{8A60C985-D3EA-45E3-B393-28463ACAAB2D}" destId="{3E62D927-0994-4ABA-831F-74152D79E574}" srcOrd="1" destOrd="0" presId="urn:microsoft.com/office/officeart/2005/8/layout/radial1"/>
    <dgm:cxn modelId="{D5B3C077-E0E5-40E8-9229-EC9C41C577A2}" type="presOf" srcId="{7AC42449-AD06-4C36-902F-B09C576BF433}" destId="{8658FCC7-67AB-4F6F-B455-4F6BF7EC623B}" srcOrd="0" destOrd="0" presId="urn:microsoft.com/office/officeart/2005/8/layout/radial1"/>
    <dgm:cxn modelId="{FA7A2286-221F-4E9C-8046-33BD66F744D5}" type="presOf" srcId="{7AC42449-AD06-4C36-902F-B09C576BF433}" destId="{7D4704C5-81DF-4137-A265-2611CF1269F7}" srcOrd="1" destOrd="0" presId="urn:microsoft.com/office/officeart/2005/8/layout/radial1"/>
    <dgm:cxn modelId="{378480D7-3725-4738-94EE-BEC43BF3B9E0}" type="presOf" srcId="{AA8CDA56-D70D-4361-B297-B289F256042C}" destId="{D69C635A-D870-40B6-8E60-A19F23F35DB8}" srcOrd="0" destOrd="0" presId="urn:microsoft.com/office/officeart/2005/8/layout/radial1"/>
    <dgm:cxn modelId="{D2F38B78-A9BD-429E-87D9-DA056919B2CC}" srcId="{4470488D-9C7C-4202-87F7-607C147EF949}" destId="{3B022B55-8E0E-42E8-8A83-99A19A63CF26}" srcOrd="3" destOrd="0" parTransId="{7AC42449-AD06-4C36-902F-B09C576BF433}" sibTransId="{6D4C05A4-FD2A-4325-91BA-36A7FECD249C}"/>
    <dgm:cxn modelId="{BA4030AF-8273-478D-8E9A-38436A717980}" srcId="{4470488D-9C7C-4202-87F7-607C147EF949}" destId="{AF468024-1593-437F-A830-2591AAD1D793}" srcOrd="2" destOrd="0" parTransId="{8A60C985-D3EA-45E3-B393-28463ACAAB2D}" sibTransId="{57B6FABB-C632-46C1-9CEC-95292513CF9E}"/>
    <dgm:cxn modelId="{B0CBC093-C8E6-4375-8840-0081E071E04C}" type="presOf" srcId="{8FFC8EB1-34FC-44BE-A94A-53B1BE51F53C}" destId="{66C17C32-2F18-4C57-B39C-195DD1F64AC5}" srcOrd="0" destOrd="0" presId="urn:microsoft.com/office/officeart/2005/8/layout/radial1"/>
    <dgm:cxn modelId="{E370F686-4935-4C09-9B1E-B7DFFB32E757}" type="presOf" srcId="{4470488D-9C7C-4202-87F7-607C147EF949}" destId="{B0564F4B-8072-4BE4-BF87-11D37D4DE7FA}" srcOrd="0" destOrd="0" presId="urn:microsoft.com/office/officeart/2005/8/layout/radial1"/>
    <dgm:cxn modelId="{32B381FF-8D92-4365-ABD0-AB689C15BFA0}" type="presOf" srcId="{7D197154-8277-4E91-B65E-B3F6C242915A}" destId="{D022F8DB-BD09-4606-BBA5-D0FAA562B1CB}" srcOrd="0" destOrd="0" presId="urn:microsoft.com/office/officeart/2005/8/layout/radial1"/>
    <dgm:cxn modelId="{C520754F-4C3A-4D4A-A0D6-3C8A98C9BFCB}" type="presOf" srcId="{8A60C985-D3EA-45E3-B393-28463ACAAB2D}" destId="{990AF2FB-B2B1-4DBA-A676-E77EB52BE722}" srcOrd="0" destOrd="0" presId="urn:microsoft.com/office/officeart/2005/8/layout/radial1"/>
    <dgm:cxn modelId="{E87B0D0A-2089-49E1-B1CF-DC074D386383}" type="presOf" srcId="{4FE0A95E-32EE-4884-BFAA-DE54E89928ED}" destId="{CAD7B7AA-A02F-4E22-BFE2-7D767150DEA9}" srcOrd="1" destOrd="0" presId="urn:microsoft.com/office/officeart/2005/8/layout/radial1"/>
    <dgm:cxn modelId="{DB3FBC2C-589D-4F8B-8508-9B2084ADDBCD}" srcId="{4470488D-9C7C-4202-87F7-607C147EF949}" destId="{18B5A6E8-038A-41C3-B70E-C2C749F5078A}" srcOrd="0" destOrd="0" parTransId="{4FE0A95E-32EE-4884-BFAA-DE54E89928ED}" sibTransId="{91B7DA28-8950-4533-8C38-3BE67D52F813}"/>
    <dgm:cxn modelId="{AA670240-42AF-47F6-8F25-C5C8577794C9}" type="presOf" srcId="{AF468024-1593-437F-A830-2591AAD1D793}" destId="{90C80B6E-BC60-43CD-B7ED-FFCCA908E552}" srcOrd="0" destOrd="0" presId="urn:microsoft.com/office/officeart/2005/8/layout/radial1"/>
    <dgm:cxn modelId="{39AE5AFC-075C-4F66-B69C-45225D08D601}" type="presParOf" srcId="{D022F8DB-BD09-4606-BBA5-D0FAA562B1CB}" destId="{B0564F4B-8072-4BE4-BF87-11D37D4DE7FA}" srcOrd="0" destOrd="0" presId="urn:microsoft.com/office/officeart/2005/8/layout/radial1"/>
    <dgm:cxn modelId="{4C10C4B3-84FD-4661-8AAF-191651BB6214}" type="presParOf" srcId="{D022F8DB-BD09-4606-BBA5-D0FAA562B1CB}" destId="{3E2FE9D9-97B4-4B80-B55D-0F6ADBA7B28A}" srcOrd="1" destOrd="0" presId="urn:microsoft.com/office/officeart/2005/8/layout/radial1"/>
    <dgm:cxn modelId="{C26098A5-0AAD-4BBA-85B2-FD74003FA53C}" type="presParOf" srcId="{3E2FE9D9-97B4-4B80-B55D-0F6ADBA7B28A}" destId="{CAD7B7AA-A02F-4E22-BFE2-7D767150DEA9}" srcOrd="0" destOrd="0" presId="urn:microsoft.com/office/officeart/2005/8/layout/radial1"/>
    <dgm:cxn modelId="{1DCE36A9-4167-4ED4-976D-C5B8B6BC562E}" type="presParOf" srcId="{D022F8DB-BD09-4606-BBA5-D0FAA562B1CB}" destId="{8ACFF59E-35E6-4255-BC37-D59FE3C1C2B3}" srcOrd="2" destOrd="0" presId="urn:microsoft.com/office/officeart/2005/8/layout/radial1"/>
    <dgm:cxn modelId="{2711CC8B-1DF2-4DE9-B8BC-93C5F5061A5E}" type="presParOf" srcId="{D022F8DB-BD09-4606-BBA5-D0FAA562B1CB}" destId="{D69C635A-D870-40B6-8E60-A19F23F35DB8}" srcOrd="3" destOrd="0" presId="urn:microsoft.com/office/officeart/2005/8/layout/radial1"/>
    <dgm:cxn modelId="{B15FB4BE-FFE9-4968-8F9E-95FFCBC06A73}" type="presParOf" srcId="{D69C635A-D870-40B6-8E60-A19F23F35DB8}" destId="{B02A4596-92DE-4E7B-BC54-6DC38625869C}" srcOrd="0" destOrd="0" presId="urn:microsoft.com/office/officeart/2005/8/layout/radial1"/>
    <dgm:cxn modelId="{58805FB1-6ABC-4498-8A3D-FCE704B935B4}" type="presParOf" srcId="{D022F8DB-BD09-4606-BBA5-D0FAA562B1CB}" destId="{66C17C32-2F18-4C57-B39C-195DD1F64AC5}" srcOrd="4" destOrd="0" presId="urn:microsoft.com/office/officeart/2005/8/layout/radial1"/>
    <dgm:cxn modelId="{12D05E9E-771D-401B-95C1-4372BCCA72AE}" type="presParOf" srcId="{D022F8DB-BD09-4606-BBA5-D0FAA562B1CB}" destId="{990AF2FB-B2B1-4DBA-A676-E77EB52BE722}" srcOrd="5" destOrd="0" presId="urn:microsoft.com/office/officeart/2005/8/layout/radial1"/>
    <dgm:cxn modelId="{EDA06EF3-7EC6-4D75-9F33-CD1FD134D567}" type="presParOf" srcId="{990AF2FB-B2B1-4DBA-A676-E77EB52BE722}" destId="{3E62D927-0994-4ABA-831F-74152D79E574}" srcOrd="0" destOrd="0" presId="urn:microsoft.com/office/officeart/2005/8/layout/radial1"/>
    <dgm:cxn modelId="{ABC613AA-159E-4FFF-8951-3A3443CD1995}" type="presParOf" srcId="{D022F8DB-BD09-4606-BBA5-D0FAA562B1CB}" destId="{90C80B6E-BC60-43CD-B7ED-FFCCA908E552}" srcOrd="6" destOrd="0" presId="urn:microsoft.com/office/officeart/2005/8/layout/radial1"/>
    <dgm:cxn modelId="{60970C74-6300-40F9-B390-C82638AEE173}" type="presParOf" srcId="{D022F8DB-BD09-4606-BBA5-D0FAA562B1CB}" destId="{8658FCC7-67AB-4F6F-B455-4F6BF7EC623B}" srcOrd="7" destOrd="0" presId="urn:microsoft.com/office/officeart/2005/8/layout/radial1"/>
    <dgm:cxn modelId="{CA63FA85-FE0F-4299-8730-017447664DFA}" type="presParOf" srcId="{8658FCC7-67AB-4F6F-B455-4F6BF7EC623B}" destId="{7D4704C5-81DF-4137-A265-2611CF1269F7}" srcOrd="0" destOrd="0" presId="urn:microsoft.com/office/officeart/2005/8/layout/radial1"/>
    <dgm:cxn modelId="{9354D723-2940-461E-8986-13E4EFA18CE1}" type="presParOf" srcId="{D022F8DB-BD09-4606-BBA5-D0FAA562B1CB}" destId="{138A510D-191B-4D57-BD90-C12919A43FD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4989F-D975-48F3-BD4E-7AD458E95A5A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96DE30E3-EE25-4B25-98E4-9DAFE447D564}">
      <dgm:prSet phldrT="[Texto]"/>
      <dgm:spPr/>
      <dgm:t>
        <a:bodyPr/>
        <a:lstStyle/>
        <a:p>
          <a:r>
            <a:rPr lang="es-EC" dirty="0" smtClean="0"/>
            <a:t>CLIENTES</a:t>
          </a:r>
          <a:endParaRPr lang="es-EC" dirty="0"/>
        </a:p>
      </dgm:t>
    </dgm:pt>
    <dgm:pt modelId="{5909A924-3C5B-4F48-B5AF-6091A79E5215}" type="parTrans" cxnId="{518940D4-8F72-457D-AC2E-E5401A90DADE}">
      <dgm:prSet/>
      <dgm:spPr/>
      <dgm:t>
        <a:bodyPr/>
        <a:lstStyle/>
        <a:p>
          <a:endParaRPr lang="es-EC"/>
        </a:p>
      </dgm:t>
    </dgm:pt>
    <dgm:pt modelId="{215C30B2-C1DE-486D-9090-48FACDE71215}" type="sibTrans" cxnId="{518940D4-8F72-457D-AC2E-E5401A90DADE}">
      <dgm:prSet/>
      <dgm:spPr/>
      <dgm:t>
        <a:bodyPr/>
        <a:lstStyle/>
        <a:p>
          <a:endParaRPr lang="es-EC"/>
        </a:p>
      </dgm:t>
    </dgm:pt>
    <dgm:pt modelId="{E5C5806B-B60B-4E29-AAFC-FE2B8363133F}">
      <dgm:prSet phldrT="[Texto]" phldr="1"/>
      <dgm:spPr/>
      <dgm:t>
        <a:bodyPr/>
        <a:lstStyle/>
        <a:p>
          <a:endParaRPr lang="es-EC"/>
        </a:p>
      </dgm:t>
    </dgm:pt>
    <dgm:pt modelId="{95D676A7-1657-4A72-B38C-5E70D455E2E8}" type="parTrans" cxnId="{E897CBF3-71EF-4706-ADF1-070C2D3FDBB9}">
      <dgm:prSet/>
      <dgm:spPr/>
      <dgm:t>
        <a:bodyPr/>
        <a:lstStyle/>
        <a:p>
          <a:endParaRPr lang="es-EC"/>
        </a:p>
      </dgm:t>
    </dgm:pt>
    <dgm:pt modelId="{EF0741DC-8436-4B30-B771-90B19E1D21B4}" type="sibTrans" cxnId="{E897CBF3-71EF-4706-ADF1-070C2D3FDBB9}">
      <dgm:prSet/>
      <dgm:spPr/>
      <dgm:t>
        <a:bodyPr/>
        <a:lstStyle/>
        <a:p>
          <a:endParaRPr lang="es-EC"/>
        </a:p>
      </dgm:t>
    </dgm:pt>
    <dgm:pt modelId="{CA5A2402-D24C-44B0-AEA8-7E98464A0AA9}">
      <dgm:prSet phldrT="[Texto]"/>
      <dgm:spPr/>
      <dgm:t>
        <a:bodyPr/>
        <a:lstStyle/>
        <a:p>
          <a:r>
            <a:rPr lang="es-EC" dirty="0" smtClean="0"/>
            <a:t>MAYORISTAS</a:t>
          </a:r>
          <a:endParaRPr lang="es-EC" dirty="0"/>
        </a:p>
      </dgm:t>
    </dgm:pt>
    <dgm:pt modelId="{D44B4B2D-94C4-477B-BC40-7497C48C2F55}" type="parTrans" cxnId="{B8C87F84-7C1F-441F-A03D-CA140526EDE5}">
      <dgm:prSet/>
      <dgm:spPr/>
      <dgm:t>
        <a:bodyPr/>
        <a:lstStyle/>
        <a:p>
          <a:endParaRPr lang="es-EC"/>
        </a:p>
      </dgm:t>
    </dgm:pt>
    <dgm:pt modelId="{12DD1200-82C8-4233-AA58-A684B3B6140B}" type="sibTrans" cxnId="{B8C87F84-7C1F-441F-A03D-CA140526EDE5}">
      <dgm:prSet/>
      <dgm:spPr/>
      <dgm:t>
        <a:bodyPr/>
        <a:lstStyle/>
        <a:p>
          <a:endParaRPr lang="es-EC"/>
        </a:p>
      </dgm:t>
    </dgm:pt>
    <dgm:pt modelId="{A947E5A8-920D-41B0-8C47-76009AA027EE}">
      <dgm:prSet phldrT="[Texto]" phldr="1"/>
      <dgm:spPr/>
      <dgm:t>
        <a:bodyPr/>
        <a:lstStyle/>
        <a:p>
          <a:endParaRPr lang="es-EC"/>
        </a:p>
      </dgm:t>
    </dgm:pt>
    <dgm:pt modelId="{77300E8F-BBD2-4E65-AADF-3B5A8A13D39D}" type="parTrans" cxnId="{7DAE8063-3BC7-43CB-A862-AD9D71D1405D}">
      <dgm:prSet/>
      <dgm:spPr/>
      <dgm:t>
        <a:bodyPr/>
        <a:lstStyle/>
        <a:p>
          <a:endParaRPr lang="es-EC"/>
        </a:p>
      </dgm:t>
    </dgm:pt>
    <dgm:pt modelId="{BFF0A989-4B7E-4575-9359-9D618321F713}" type="sibTrans" cxnId="{7DAE8063-3BC7-43CB-A862-AD9D71D1405D}">
      <dgm:prSet/>
      <dgm:spPr/>
      <dgm:t>
        <a:bodyPr/>
        <a:lstStyle/>
        <a:p>
          <a:endParaRPr lang="es-EC"/>
        </a:p>
      </dgm:t>
    </dgm:pt>
    <dgm:pt modelId="{5ABA295D-BB50-481A-8508-5DE926DDCF8F}">
      <dgm:prSet phldrT="[Texto]"/>
      <dgm:spPr/>
      <dgm:t>
        <a:bodyPr/>
        <a:lstStyle/>
        <a:p>
          <a:r>
            <a:rPr lang="es-EC" dirty="0" smtClean="0"/>
            <a:t>STOCK ALMACEN</a:t>
          </a:r>
          <a:endParaRPr lang="es-EC" dirty="0"/>
        </a:p>
      </dgm:t>
    </dgm:pt>
    <dgm:pt modelId="{38E1E065-EB49-440A-9D49-A26A4E6F0FE6}" type="parTrans" cxnId="{3A0D3B52-A261-4D55-BE91-BE997C441DC8}">
      <dgm:prSet/>
      <dgm:spPr/>
      <dgm:t>
        <a:bodyPr/>
        <a:lstStyle/>
        <a:p>
          <a:endParaRPr lang="es-EC"/>
        </a:p>
      </dgm:t>
    </dgm:pt>
    <dgm:pt modelId="{C68FAB45-C8DA-4E56-8019-C3473F4B2AA8}" type="sibTrans" cxnId="{3A0D3B52-A261-4D55-BE91-BE997C441DC8}">
      <dgm:prSet/>
      <dgm:spPr/>
      <dgm:t>
        <a:bodyPr/>
        <a:lstStyle/>
        <a:p>
          <a:endParaRPr lang="es-EC"/>
        </a:p>
      </dgm:t>
    </dgm:pt>
    <dgm:pt modelId="{2E0E06FD-2CB2-45FE-9293-ED6EE17B82A0}">
      <dgm:prSet phldrT="[Texto]" phldr="1"/>
      <dgm:spPr/>
      <dgm:t>
        <a:bodyPr/>
        <a:lstStyle/>
        <a:p>
          <a:endParaRPr lang="es-EC"/>
        </a:p>
      </dgm:t>
    </dgm:pt>
    <dgm:pt modelId="{0856229C-9B10-4146-9B29-92CF3462852A}" type="parTrans" cxnId="{E4C1638B-2C13-42E2-A101-EA25CE808B4F}">
      <dgm:prSet/>
      <dgm:spPr/>
      <dgm:t>
        <a:bodyPr/>
        <a:lstStyle/>
        <a:p>
          <a:endParaRPr lang="es-EC"/>
        </a:p>
      </dgm:t>
    </dgm:pt>
    <dgm:pt modelId="{1B72A416-491D-4D0D-A755-89DF02089B45}" type="sibTrans" cxnId="{E4C1638B-2C13-42E2-A101-EA25CE808B4F}">
      <dgm:prSet/>
      <dgm:spPr/>
      <dgm:t>
        <a:bodyPr/>
        <a:lstStyle/>
        <a:p>
          <a:endParaRPr lang="es-EC"/>
        </a:p>
      </dgm:t>
    </dgm:pt>
    <dgm:pt modelId="{8593EF4B-14EF-4BB3-AE8A-FDC18AC170A6}" type="pres">
      <dgm:prSet presAssocID="{2644989F-D975-48F3-BD4E-7AD458E95A5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32713F5-942E-4625-9B27-59C6E5374D73}" type="pres">
      <dgm:prSet presAssocID="{96DE30E3-EE25-4B25-98E4-9DAFE447D564}" presName="composite" presStyleCnt="0"/>
      <dgm:spPr/>
    </dgm:pt>
    <dgm:pt modelId="{C300CC74-4214-4888-9A42-DFD2A7943A86}" type="pres">
      <dgm:prSet presAssocID="{96DE30E3-EE25-4B25-98E4-9DAFE447D56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92E213-22C8-41CE-85C4-6AA987AE5F00}" type="pres">
      <dgm:prSet presAssocID="{96DE30E3-EE25-4B25-98E4-9DAFE447D56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7A31E9-952C-4ED4-82C1-05664933A27C}" type="pres">
      <dgm:prSet presAssocID="{96DE30E3-EE25-4B25-98E4-9DAFE447D564}" presName="BalanceSpacing" presStyleCnt="0"/>
      <dgm:spPr/>
    </dgm:pt>
    <dgm:pt modelId="{F4674DE2-209D-43AB-8B77-60BF34955210}" type="pres">
      <dgm:prSet presAssocID="{96DE30E3-EE25-4B25-98E4-9DAFE447D564}" presName="BalanceSpacing1" presStyleCnt="0"/>
      <dgm:spPr/>
    </dgm:pt>
    <dgm:pt modelId="{B1AA3088-3254-47F6-B035-7734DE6AD425}" type="pres">
      <dgm:prSet presAssocID="{215C30B2-C1DE-486D-9090-48FACDE71215}" presName="Accent1Text" presStyleLbl="node1" presStyleIdx="1" presStyleCnt="6"/>
      <dgm:spPr/>
      <dgm:t>
        <a:bodyPr/>
        <a:lstStyle/>
        <a:p>
          <a:endParaRPr lang="es-EC"/>
        </a:p>
      </dgm:t>
    </dgm:pt>
    <dgm:pt modelId="{896DEEF2-3E74-4BFC-92A2-F42E02887EEC}" type="pres">
      <dgm:prSet presAssocID="{215C30B2-C1DE-486D-9090-48FACDE71215}" presName="spaceBetweenRectangles" presStyleCnt="0"/>
      <dgm:spPr/>
    </dgm:pt>
    <dgm:pt modelId="{338556F7-AFFC-4686-9B3A-F29A046A74E0}" type="pres">
      <dgm:prSet presAssocID="{CA5A2402-D24C-44B0-AEA8-7E98464A0AA9}" presName="composite" presStyleCnt="0"/>
      <dgm:spPr/>
    </dgm:pt>
    <dgm:pt modelId="{5D335A53-C3C3-455E-927A-76BC75DE731C}" type="pres">
      <dgm:prSet presAssocID="{CA5A2402-D24C-44B0-AEA8-7E98464A0AA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60AADD-8F1F-4715-BF0A-DD7AE75DEF0B}" type="pres">
      <dgm:prSet presAssocID="{CA5A2402-D24C-44B0-AEA8-7E98464A0AA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99D32A-3FA2-4DD4-ABA6-EC8AAE37E0DD}" type="pres">
      <dgm:prSet presAssocID="{CA5A2402-D24C-44B0-AEA8-7E98464A0AA9}" presName="BalanceSpacing" presStyleCnt="0"/>
      <dgm:spPr/>
    </dgm:pt>
    <dgm:pt modelId="{DD0C3390-0319-4810-9486-3FC8CAF583D6}" type="pres">
      <dgm:prSet presAssocID="{CA5A2402-D24C-44B0-AEA8-7E98464A0AA9}" presName="BalanceSpacing1" presStyleCnt="0"/>
      <dgm:spPr/>
    </dgm:pt>
    <dgm:pt modelId="{1515CA64-650C-487D-AEA8-0F23C4DF955F}" type="pres">
      <dgm:prSet presAssocID="{12DD1200-82C8-4233-AA58-A684B3B6140B}" presName="Accent1Text" presStyleLbl="node1" presStyleIdx="3" presStyleCnt="6"/>
      <dgm:spPr/>
      <dgm:t>
        <a:bodyPr/>
        <a:lstStyle/>
        <a:p>
          <a:endParaRPr lang="es-EC"/>
        </a:p>
      </dgm:t>
    </dgm:pt>
    <dgm:pt modelId="{C1B44F20-7599-40FE-A867-371366B9F2E0}" type="pres">
      <dgm:prSet presAssocID="{12DD1200-82C8-4233-AA58-A684B3B6140B}" presName="spaceBetweenRectangles" presStyleCnt="0"/>
      <dgm:spPr/>
    </dgm:pt>
    <dgm:pt modelId="{A8DBAE72-294C-44C3-908B-99C0AA87606A}" type="pres">
      <dgm:prSet presAssocID="{5ABA295D-BB50-481A-8508-5DE926DDCF8F}" presName="composite" presStyleCnt="0"/>
      <dgm:spPr/>
    </dgm:pt>
    <dgm:pt modelId="{9AE542C6-D320-4779-BCBD-2B7CF6ACFF19}" type="pres">
      <dgm:prSet presAssocID="{5ABA295D-BB50-481A-8508-5DE926DDCF8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C8763E-09D4-404A-A847-94257B45EC3F}" type="pres">
      <dgm:prSet presAssocID="{5ABA295D-BB50-481A-8508-5DE926DDCF8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9D8CD8-6C91-4785-BB03-6CC33CD4996F}" type="pres">
      <dgm:prSet presAssocID="{5ABA295D-BB50-481A-8508-5DE926DDCF8F}" presName="BalanceSpacing" presStyleCnt="0"/>
      <dgm:spPr/>
    </dgm:pt>
    <dgm:pt modelId="{66BAC62C-C3AB-4C25-98B9-68BE6CC1177F}" type="pres">
      <dgm:prSet presAssocID="{5ABA295D-BB50-481A-8508-5DE926DDCF8F}" presName="BalanceSpacing1" presStyleCnt="0"/>
      <dgm:spPr/>
    </dgm:pt>
    <dgm:pt modelId="{507165FB-AAF5-4255-84CE-55C9C59FAEAE}" type="pres">
      <dgm:prSet presAssocID="{C68FAB45-C8DA-4E56-8019-C3473F4B2AA8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84EE8A24-26C7-4212-BDFB-F4D95C571EB6}" type="presOf" srcId="{2644989F-D975-48F3-BD4E-7AD458E95A5A}" destId="{8593EF4B-14EF-4BB3-AE8A-FDC18AC170A6}" srcOrd="0" destOrd="0" presId="urn:microsoft.com/office/officeart/2008/layout/AlternatingHexagons"/>
    <dgm:cxn modelId="{E897CBF3-71EF-4706-ADF1-070C2D3FDBB9}" srcId="{96DE30E3-EE25-4B25-98E4-9DAFE447D564}" destId="{E5C5806B-B60B-4E29-AAFC-FE2B8363133F}" srcOrd="0" destOrd="0" parTransId="{95D676A7-1657-4A72-B38C-5E70D455E2E8}" sibTransId="{EF0741DC-8436-4B30-B771-90B19E1D21B4}"/>
    <dgm:cxn modelId="{E4C1638B-2C13-42E2-A101-EA25CE808B4F}" srcId="{5ABA295D-BB50-481A-8508-5DE926DDCF8F}" destId="{2E0E06FD-2CB2-45FE-9293-ED6EE17B82A0}" srcOrd="0" destOrd="0" parTransId="{0856229C-9B10-4146-9B29-92CF3462852A}" sibTransId="{1B72A416-491D-4D0D-A755-89DF02089B45}"/>
    <dgm:cxn modelId="{896B17CF-B0FD-4BF8-B9EF-1A6A4DD3482D}" type="presOf" srcId="{CA5A2402-D24C-44B0-AEA8-7E98464A0AA9}" destId="{5D335A53-C3C3-455E-927A-76BC75DE731C}" srcOrd="0" destOrd="0" presId="urn:microsoft.com/office/officeart/2008/layout/AlternatingHexagons"/>
    <dgm:cxn modelId="{7DAE8063-3BC7-43CB-A862-AD9D71D1405D}" srcId="{CA5A2402-D24C-44B0-AEA8-7E98464A0AA9}" destId="{A947E5A8-920D-41B0-8C47-76009AA027EE}" srcOrd="0" destOrd="0" parTransId="{77300E8F-BBD2-4E65-AADF-3B5A8A13D39D}" sibTransId="{BFF0A989-4B7E-4575-9359-9D618321F713}"/>
    <dgm:cxn modelId="{C77BF4B7-8608-446E-B72E-61453E9AFEC9}" type="presOf" srcId="{C68FAB45-C8DA-4E56-8019-C3473F4B2AA8}" destId="{507165FB-AAF5-4255-84CE-55C9C59FAEAE}" srcOrd="0" destOrd="0" presId="urn:microsoft.com/office/officeart/2008/layout/AlternatingHexagons"/>
    <dgm:cxn modelId="{504E4D1B-C8D4-4A2C-BAA8-D3381F25DEA5}" type="presOf" srcId="{A947E5A8-920D-41B0-8C47-76009AA027EE}" destId="{9F60AADD-8F1F-4715-BF0A-DD7AE75DEF0B}" srcOrd="0" destOrd="0" presId="urn:microsoft.com/office/officeart/2008/layout/AlternatingHexagons"/>
    <dgm:cxn modelId="{B8C87F84-7C1F-441F-A03D-CA140526EDE5}" srcId="{2644989F-D975-48F3-BD4E-7AD458E95A5A}" destId="{CA5A2402-D24C-44B0-AEA8-7E98464A0AA9}" srcOrd="1" destOrd="0" parTransId="{D44B4B2D-94C4-477B-BC40-7497C48C2F55}" sibTransId="{12DD1200-82C8-4233-AA58-A684B3B6140B}"/>
    <dgm:cxn modelId="{3A0D3B52-A261-4D55-BE91-BE997C441DC8}" srcId="{2644989F-D975-48F3-BD4E-7AD458E95A5A}" destId="{5ABA295D-BB50-481A-8508-5DE926DDCF8F}" srcOrd="2" destOrd="0" parTransId="{38E1E065-EB49-440A-9D49-A26A4E6F0FE6}" sibTransId="{C68FAB45-C8DA-4E56-8019-C3473F4B2AA8}"/>
    <dgm:cxn modelId="{22AB10CE-67C3-4D84-B165-06E327BADDFB}" type="presOf" srcId="{215C30B2-C1DE-486D-9090-48FACDE71215}" destId="{B1AA3088-3254-47F6-B035-7734DE6AD425}" srcOrd="0" destOrd="0" presId="urn:microsoft.com/office/officeart/2008/layout/AlternatingHexagons"/>
    <dgm:cxn modelId="{518940D4-8F72-457D-AC2E-E5401A90DADE}" srcId="{2644989F-D975-48F3-BD4E-7AD458E95A5A}" destId="{96DE30E3-EE25-4B25-98E4-9DAFE447D564}" srcOrd="0" destOrd="0" parTransId="{5909A924-3C5B-4F48-B5AF-6091A79E5215}" sibTransId="{215C30B2-C1DE-486D-9090-48FACDE71215}"/>
    <dgm:cxn modelId="{1AAA9774-F22B-4095-88FF-B9F439C6FA19}" type="presOf" srcId="{E5C5806B-B60B-4E29-AAFC-FE2B8363133F}" destId="{5A92E213-22C8-41CE-85C4-6AA987AE5F00}" srcOrd="0" destOrd="0" presId="urn:microsoft.com/office/officeart/2008/layout/AlternatingHexagons"/>
    <dgm:cxn modelId="{E300A8F8-57E3-4379-942B-E7F3E301B192}" type="presOf" srcId="{96DE30E3-EE25-4B25-98E4-9DAFE447D564}" destId="{C300CC74-4214-4888-9A42-DFD2A7943A86}" srcOrd="0" destOrd="0" presId="urn:microsoft.com/office/officeart/2008/layout/AlternatingHexagons"/>
    <dgm:cxn modelId="{A7188FE2-27DB-49E1-8B81-C4728256EFA7}" type="presOf" srcId="{5ABA295D-BB50-481A-8508-5DE926DDCF8F}" destId="{9AE542C6-D320-4779-BCBD-2B7CF6ACFF19}" srcOrd="0" destOrd="0" presId="urn:microsoft.com/office/officeart/2008/layout/AlternatingHexagons"/>
    <dgm:cxn modelId="{BFE12D1B-1AF9-48FE-A206-17F69F3A3F21}" type="presOf" srcId="{2E0E06FD-2CB2-45FE-9293-ED6EE17B82A0}" destId="{4DC8763E-09D4-404A-A847-94257B45EC3F}" srcOrd="0" destOrd="0" presId="urn:microsoft.com/office/officeart/2008/layout/AlternatingHexagons"/>
    <dgm:cxn modelId="{F8273AB4-D596-4FC5-9138-3E94B6B1EDFC}" type="presOf" srcId="{12DD1200-82C8-4233-AA58-A684B3B6140B}" destId="{1515CA64-650C-487D-AEA8-0F23C4DF955F}" srcOrd="0" destOrd="0" presId="urn:microsoft.com/office/officeart/2008/layout/AlternatingHexagons"/>
    <dgm:cxn modelId="{C242C629-224E-4642-8A69-4761E2C1D378}" type="presParOf" srcId="{8593EF4B-14EF-4BB3-AE8A-FDC18AC170A6}" destId="{E32713F5-942E-4625-9B27-59C6E5374D73}" srcOrd="0" destOrd="0" presId="urn:microsoft.com/office/officeart/2008/layout/AlternatingHexagons"/>
    <dgm:cxn modelId="{718CA26E-047D-4E2A-BDB9-4249CE41C35D}" type="presParOf" srcId="{E32713F5-942E-4625-9B27-59C6E5374D73}" destId="{C300CC74-4214-4888-9A42-DFD2A7943A86}" srcOrd="0" destOrd="0" presId="urn:microsoft.com/office/officeart/2008/layout/AlternatingHexagons"/>
    <dgm:cxn modelId="{709E75E7-C8A2-4AFB-970F-EA77B13B45EE}" type="presParOf" srcId="{E32713F5-942E-4625-9B27-59C6E5374D73}" destId="{5A92E213-22C8-41CE-85C4-6AA987AE5F00}" srcOrd="1" destOrd="0" presId="urn:microsoft.com/office/officeart/2008/layout/AlternatingHexagons"/>
    <dgm:cxn modelId="{2E3545E1-0056-4A32-ABF5-89524C46F262}" type="presParOf" srcId="{E32713F5-942E-4625-9B27-59C6E5374D73}" destId="{8F7A31E9-952C-4ED4-82C1-05664933A27C}" srcOrd="2" destOrd="0" presId="urn:microsoft.com/office/officeart/2008/layout/AlternatingHexagons"/>
    <dgm:cxn modelId="{102DE442-A58D-4B3C-A039-36CBB8F70714}" type="presParOf" srcId="{E32713F5-942E-4625-9B27-59C6E5374D73}" destId="{F4674DE2-209D-43AB-8B77-60BF34955210}" srcOrd="3" destOrd="0" presId="urn:microsoft.com/office/officeart/2008/layout/AlternatingHexagons"/>
    <dgm:cxn modelId="{AD3B3689-2CE7-44B3-917C-AE46C52AE86A}" type="presParOf" srcId="{E32713F5-942E-4625-9B27-59C6E5374D73}" destId="{B1AA3088-3254-47F6-B035-7734DE6AD425}" srcOrd="4" destOrd="0" presId="urn:microsoft.com/office/officeart/2008/layout/AlternatingHexagons"/>
    <dgm:cxn modelId="{1C53512E-ACC4-44AE-9792-D31D7CE12FF9}" type="presParOf" srcId="{8593EF4B-14EF-4BB3-AE8A-FDC18AC170A6}" destId="{896DEEF2-3E74-4BFC-92A2-F42E02887EEC}" srcOrd="1" destOrd="0" presId="urn:microsoft.com/office/officeart/2008/layout/AlternatingHexagons"/>
    <dgm:cxn modelId="{F0CA486B-533C-404E-A480-9F8EA153F91A}" type="presParOf" srcId="{8593EF4B-14EF-4BB3-AE8A-FDC18AC170A6}" destId="{338556F7-AFFC-4686-9B3A-F29A046A74E0}" srcOrd="2" destOrd="0" presId="urn:microsoft.com/office/officeart/2008/layout/AlternatingHexagons"/>
    <dgm:cxn modelId="{803E2A2B-0D71-4E10-9BC1-08E2BCFF0F6B}" type="presParOf" srcId="{338556F7-AFFC-4686-9B3A-F29A046A74E0}" destId="{5D335A53-C3C3-455E-927A-76BC75DE731C}" srcOrd="0" destOrd="0" presId="urn:microsoft.com/office/officeart/2008/layout/AlternatingHexagons"/>
    <dgm:cxn modelId="{9DC66F9D-87DF-4F29-A868-FFE90BC2840C}" type="presParOf" srcId="{338556F7-AFFC-4686-9B3A-F29A046A74E0}" destId="{9F60AADD-8F1F-4715-BF0A-DD7AE75DEF0B}" srcOrd="1" destOrd="0" presId="urn:microsoft.com/office/officeart/2008/layout/AlternatingHexagons"/>
    <dgm:cxn modelId="{608B8280-5EFC-44A1-A4AC-B9CB02DE4427}" type="presParOf" srcId="{338556F7-AFFC-4686-9B3A-F29A046A74E0}" destId="{5599D32A-3FA2-4DD4-ABA6-EC8AAE37E0DD}" srcOrd="2" destOrd="0" presId="urn:microsoft.com/office/officeart/2008/layout/AlternatingHexagons"/>
    <dgm:cxn modelId="{09A557AC-70B5-464F-94A6-D1BEA824997A}" type="presParOf" srcId="{338556F7-AFFC-4686-9B3A-F29A046A74E0}" destId="{DD0C3390-0319-4810-9486-3FC8CAF583D6}" srcOrd="3" destOrd="0" presId="urn:microsoft.com/office/officeart/2008/layout/AlternatingHexagons"/>
    <dgm:cxn modelId="{85E630EE-27A1-4B4D-947C-7A094C7B6478}" type="presParOf" srcId="{338556F7-AFFC-4686-9B3A-F29A046A74E0}" destId="{1515CA64-650C-487D-AEA8-0F23C4DF955F}" srcOrd="4" destOrd="0" presId="urn:microsoft.com/office/officeart/2008/layout/AlternatingHexagons"/>
    <dgm:cxn modelId="{66C966D0-C9CF-4228-B199-148FEBCC2366}" type="presParOf" srcId="{8593EF4B-14EF-4BB3-AE8A-FDC18AC170A6}" destId="{C1B44F20-7599-40FE-A867-371366B9F2E0}" srcOrd="3" destOrd="0" presId="urn:microsoft.com/office/officeart/2008/layout/AlternatingHexagons"/>
    <dgm:cxn modelId="{891153FF-9CC8-494E-9289-0805D72DB3A8}" type="presParOf" srcId="{8593EF4B-14EF-4BB3-AE8A-FDC18AC170A6}" destId="{A8DBAE72-294C-44C3-908B-99C0AA87606A}" srcOrd="4" destOrd="0" presId="urn:microsoft.com/office/officeart/2008/layout/AlternatingHexagons"/>
    <dgm:cxn modelId="{A83C6817-9B9B-4B45-9B4B-905E1F737E95}" type="presParOf" srcId="{A8DBAE72-294C-44C3-908B-99C0AA87606A}" destId="{9AE542C6-D320-4779-BCBD-2B7CF6ACFF19}" srcOrd="0" destOrd="0" presId="urn:microsoft.com/office/officeart/2008/layout/AlternatingHexagons"/>
    <dgm:cxn modelId="{3B578C9A-461A-4779-BBDF-9309C71D307D}" type="presParOf" srcId="{A8DBAE72-294C-44C3-908B-99C0AA87606A}" destId="{4DC8763E-09D4-404A-A847-94257B45EC3F}" srcOrd="1" destOrd="0" presId="urn:microsoft.com/office/officeart/2008/layout/AlternatingHexagons"/>
    <dgm:cxn modelId="{A545C0CA-03BD-45F4-8D3F-BE0F13ED457A}" type="presParOf" srcId="{A8DBAE72-294C-44C3-908B-99C0AA87606A}" destId="{CF9D8CD8-6C91-4785-BB03-6CC33CD4996F}" srcOrd="2" destOrd="0" presId="urn:microsoft.com/office/officeart/2008/layout/AlternatingHexagons"/>
    <dgm:cxn modelId="{E4A3C658-F380-4183-ACC1-576EF86E0DAB}" type="presParOf" srcId="{A8DBAE72-294C-44C3-908B-99C0AA87606A}" destId="{66BAC62C-C3AB-4C25-98B9-68BE6CC1177F}" srcOrd="3" destOrd="0" presId="urn:microsoft.com/office/officeart/2008/layout/AlternatingHexagons"/>
    <dgm:cxn modelId="{45C76BE7-1D4E-4D0D-BF09-B0C71C040B7E}" type="presParOf" srcId="{A8DBAE72-294C-44C3-908B-99C0AA87606A}" destId="{507165FB-AAF5-4255-84CE-55C9C59FAEA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3999F2-5C4F-4948-900F-DAF25C9D7C76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8511A028-48DE-47C9-B4C0-DEE9EC17B88F}">
      <dgm:prSet phldrT="[Texto]"/>
      <dgm:spPr/>
      <dgm:t>
        <a:bodyPr/>
        <a:lstStyle/>
        <a:p>
          <a:r>
            <a:rPr lang="es-EC"/>
            <a:t>GERENCIA GENERAL</a:t>
          </a:r>
        </a:p>
      </dgm:t>
    </dgm:pt>
    <dgm:pt modelId="{5B5AB539-692A-489F-AD52-7B504AB52627}" type="parTrans" cxnId="{7F823718-C024-4540-AAAD-7CC0C820C773}">
      <dgm:prSet/>
      <dgm:spPr/>
      <dgm:t>
        <a:bodyPr/>
        <a:lstStyle/>
        <a:p>
          <a:endParaRPr lang="es-EC"/>
        </a:p>
      </dgm:t>
    </dgm:pt>
    <dgm:pt modelId="{9D4A5E06-1E7A-4DCB-A727-F3B5C6471A47}" type="sibTrans" cxnId="{7F823718-C024-4540-AAAD-7CC0C820C773}">
      <dgm:prSet/>
      <dgm:spPr/>
      <dgm:t>
        <a:bodyPr/>
        <a:lstStyle/>
        <a:p>
          <a:endParaRPr lang="es-EC"/>
        </a:p>
      </dgm:t>
    </dgm:pt>
    <dgm:pt modelId="{E022D872-7DD0-4771-BC13-B4EBE94C7838}">
      <dgm:prSet phldrT="[Texto]"/>
      <dgm:spPr/>
      <dgm:t>
        <a:bodyPr/>
        <a:lstStyle/>
        <a:p>
          <a:r>
            <a:rPr lang="es-EC"/>
            <a:t>ADMINISTRACIÓN</a:t>
          </a:r>
        </a:p>
      </dgm:t>
    </dgm:pt>
    <dgm:pt modelId="{1B27CBD9-B84B-415F-9D69-FAFCB51FA367}" type="parTrans" cxnId="{2D48D4C5-5F37-487E-8468-CD6D86F977A7}">
      <dgm:prSet/>
      <dgm:spPr/>
      <dgm:t>
        <a:bodyPr/>
        <a:lstStyle/>
        <a:p>
          <a:endParaRPr lang="es-EC"/>
        </a:p>
      </dgm:t>
    </dgm:pt>
    <dgm:pt modelId="{1F6F4002-5975-4964-BC6D-EF0AD9F7DE4A}" type="sibTrans" cxnId="{2D48D4C5-5F37-487E-8468-CD6D86F977A7}">
      <dgm:prSet/>
      <dgm:spPr/>
      <dgm:t>
        <a:bodyPr/>
        <a:lstStyle/>
        <a:p>
          <a:endParaRPr lang="es-EC"/>
        </a:p>
      </dgm:t>
    </dgm:pt>
    <dgm:pt modelId="{A763A98B-B73D-4A9A-92FD-0964834E7D69}">
      <dgm:prSet phldrT="[Texto]"/>
      <dgm:spPr/>
      <dgm:t>
        <a:bodyPr/>
        <a:lstStyle/>
        <a:p>
          <a:r>
            <a:rPr lang="es-EC"/>
            <a:t>CONTABILIDAD</a:t>
          </a:r>
        </a:p>
      </dgm:t>
    </dgm:pt>
    <dgm:pt modelId="{8DF992B5-A376-445D-AF63-27AAE09F4751}" type="parTrans" cxnId="{9E6AF14A-1E22-4398-B90D-3FE25F9F6C84}">
      <dgm:prSet/>
      <dgm:spPr/>
      <dgm:t>
        <a:bodyPr/>
        <a:lstStyle/>
        <a:p>
          <a:endParaRPr lang="es-EC"/>
        </a:p>
      </dgm:t>
    </dgm:pt>
    <dgm:pt modelId="{1D85F3EE-D2F9-4C43-9319-DD80E3F4BEBC}" type="sibTrans" cxnId="{9E6AF14A-1E22-4398-B90D-3FE25F9F6C84}">
      <dgm:prSet/>
      <dgm:spPr/>
      <dgm:t>
        <a:bodyPr/>
        <a:lstStyle/>
        <a:p>
          <a:endParaRPr lang="es-EC"/>
        </a:p>
      </dgm:t>
    </dgm:pt>
    <dgm:pt modelId="{3101E583-1585-475B-A850-ADB72878A276}">
      <dgm:prSet phldrT="[Texto]"/>
      <dgm:spPr/>
      <dgm:t>
        <a:bodyPr/>
        <a:lstStyle/>
        <a:p>
          <a:r>
            <a:rPr lang="es-EC"/>
            <a:t>VENTAS</a:t>
          </a:r>
        </a:p>
      </dgm:t>
    </dgm:pt>
    <dgm:pt modelId="{8047458A-3F63-481D-8992-2C213E87F95F}" type="parTrans" cxnId="{B3A37CA9-4845-4DEB-82E6-22C84C724ADA}">
      <dgm:prSet/>
      <dgm:spPr/>
      <dgm:t>
        <a:bodyPr/>
        <a:lstStyle/>
        <a:p>
          <a:endParaRPr lang="es-EC"/>
        </a:p>
      </dgm:t>
    </dgm:pt>
    <dgm:pt modelId="{6F27CB40-B6C8-4768-9ED5-1961D1D85A18}" type="sibTrans" cxnId="{B3A37CA9-4845-4DEB-82E6-22C84C724ADA}">
      <dgm:prSet/>
      <dgm:spPr/>
      <dgm:t>
        <a:bodyPr/>
        <a:lstStyle/>
        <a:p>
          <a:endParaRPr lang="es-EC"/>
        </a:p>
      </dgm:t>
    </dgm:pt>
    <dgm:pt modelId="{31EC7329-A41A-42BD-86BA-6E8C943CF98D}">
      <dgm:prSet/>
      <dgm:spPr/>
      <dgm:t>
        <a:bodyPr/>
        <a:lstStyle/>
        <a:p>
          <a:r>
            <a:rPr lang="es-EC"/>
            <a:t>PRODUCCIÓN</a:t>
          </a:r>
        </a:p>
      </dgm:t>
    </dgm:pt>
    <dgm:pt modelId="{057A5A23-BFCE-4B01-B275-52047599E33E}" type="parTrans" cxnId="{CECDD9A5-C677-4D3C-94A1-CDD05BE5B16A}">
      <dgm:prSet/>
      <dgm:spPr/>
      <dgm:t>
        <a:bodyPr/>
        <a:lstStyle/>
        <a:p>
          <a:endParaRPr lang="es-EC"/>
        </a:p>
      </dgm:t>
    </dgm:pt>
    <dgm:pt modelId="{54FA5C04-9FC1-4F79-B2FD-AFF0CEF71F06}" type="sibTrans" cxnId="{CECDD9A5-C677-4D3C-94A1-CDD05BE5B16A}">
      <dgm:prSet/>
      <dgm:spPr/>
      <dgm:t>
        <a:bodyPr/>
        <a:lstStyle/>
        <a:p>
          <a:endParaRPr lang="es-EC"/>
        </a:p>
      </dgm:t>
    </dgm:pt>
    <dgm:pt modelId="{D33A2811-885E-4FDE-81EE-634CD81ABB88}">
      <dgm:prSet/>
      <dgm:spPr/>
      <dgm:t>
        <a:bodyPr/>
        <a:lstStyle/>
        <a:p>
          <a:r>
            <a:rPr lang="es-EC"/>
            <a:t>OPERARIOS</a:t>
          </a:r>
        </a:p>
      </dgm:t>
    </dgm:pt>
    <dgm:pt modelId="{62DF7CCC-9712-4198-9E37-1B07A7D9F4F0}" type="parTrans" cxnId="{B4B0FB32-97F0-4391-BB9E-58C0BE8DC8DF}">
      <dgm:prSet/>
      <dgm:spPr/>
      <dgm:t>
        <a:bodyPr/>
        <a:lstStyle/>
        <a:p>
          <a:endParaRPr lang="es-EC"/>
        </a:p>
      </dgm:t>
    </dgm:pt>
    <dgm:pt modelId="{17350D38-7952-4056-868F-6C9A850A63C3}" type="sibTrans" cxnId="{B4B0FB32-97F0-4391-BB9E-58C0BE8DC8DF}">
      <dgm:prSet/>
      <dgm:spPr/>
      <dgm:t>
        <a:bodyPr/>
        <a:lstStyle/>
        <a:p>
          <a:endParaRPr lang="es-EC"/>
        </a:p>
      </dgm:t>
    </dgm:pt>
    <dgm:pt modelId="{C7CE4399-369B-4B35-88AA-82863E718EE1}" type="pres">
      <dgm:prSet presAssocID="{693999F2-5C4F-4948-900F-DAF25C9D7C7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F90CD51-52F1-4930-A9C8-3020602BDDF8}" type="pres">
      <dgm:prSet presAssocID="{8511A028-48DE-47C9-B4C0-DEE9EC17B88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246A4741-DAF6-4F94-BDEF-803E7DE8F0D8}" type="pres">
      <dgm:prSet presAssocID="{8511A028-48DE-47C9-B4C0-DEE9EC17B88F}" presName="rootComposite1" presStyleCnt="0"/>
      <dgm:spPr/>
      <dgm:t>
        <a:bodyPr/>
        <a:lstStyle/>
        <a:p>
          <a:endParaRPr lang="es-EC"/>
        </a:p>
      </dgm:t>
    </dgm:pt>
    <dgm:pt modelId="{88B87B85-CAD4-47E2-B42A-BB6490C1C797}" type="pres">
      <dgm:prSet presAssocID="{8511A028-48DE-47C9-B4C0-DEE9EC17B88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8371464-47CF-49B1-8E4F-393F931D9962}" type="pres">
      <dgm:prSet presAssocID="{8511A028-48DE-47C9-B4C0-DEE9EC17B88F}" presName="topArc1" presStyleLbl="parChTrans1D1" presStyleIdx="0" presStyleCnt="12"/>
      <dgm:spPr/>
      <dgm:t>
        <a:bodyPr/>
        <a:lstStyle/>
        <a:p>
          <a:endParaRPr lang="es-EC"/>
        </a:p>
      </dgm:t>
    </dgm:pt>
    <dgm:pt modelId="{25D51A5C-261E-4B8B-BC89-C21813DB0926}" type="pres">
      <dgm:prSet presAssocID="{8511A028-48DE-47C9-B4C0-DEE9EC17B88F}" presName="bottomArc1" presStyleLbl="parChTrans1D1" presStyleIdx="1" presStyleCnt="12"/>
      <dgm:spPr/>
      <dgm:t>
        <a:bodyPr/>
        <a:lstStyle/>
        <a:p>
          <a:endParaRPr lang="es-EC"/>
        </a:p>
      </dgm:t>
    </dgm:pt>
    <dgm:pt modelId="{2B21E90F-2E0B-40AD-B25A-599B00133C5D}" type="pres">
      <dgm:prSet presAssocID="{8511A028-48DE-47C9-B4C0-DEE9EC17B88F}" presName="topConnNode1" presStyleLbl="node1" presStyleIdx="0" presStyleCnt="0"/>
      <dgm:spPr/>
      <dgm:t>
        <a:bodyPr/>
        <a:lstStyle/>
        <a:p>
          <a:endParaRPr lang="es-EC"/>
        </a:p>
      </dgm:t>
    </dgm:pt>
    <dgm:pt modelId="{051C8026-98B3-49BD-8D02-B4E1803E75C9}" type="pres">
      <dgm:prSet presAssocID="{8511A028-48DE-47C9-B4C0-DEE9EC17B88F}" presName="hierChild2" presStyleCnt="0"/>
      <dgm:spPr/>
      <dgm:t>
        <a:bodyPr/>
        <a:lstStyle/>
        <a:p>
          <a:endParaRPr lang="es-EC"/>
        </a:p>
      </dgm:t>
    </dgm:pt>
    <dgm:pt modelId="{EBD4548D-CC51-4F91-BC9A-2DD368B09AC6}" type="pres">
      <dgm:prSet presAssocID="{1B27CBD9-B84B-415F-9D69-FAFCB51FA367}" presName="Name28" presStyleLbl="parChTrans1D2" presStyleIdx="0" presStyleCnt="1"/>
      <dgm:spPr/>
      <dgm:t>
        <a:bodyPr/>
        <a:lstStyle/>
        <a:p>
          <a:endParaRPr lang="es-EC"/>
        </a:p>
      </dgm:t>
    </dgm:pt>
    <dgm:pt modelId="{E518E178-372D-4687-8674-7F494458FEA4}" type="pres">
      <dgm:prSet presAssocID="{E022D872-7DD0-4771-BC13-B4EBE94C783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2A25A83-3447-47AD-A7E0-139DCA12DC93}" type="pres">
      <dgm:prSet presAssocID="{E022D872-7DD0-4771-BC13-B4EBE94C7838}" presName="rootComposite2" presStyleCnt="0"/>
      <dgm:spPr/>
      <dgm:t>
        <a:bodyPr/>
        <a:lstStyle/>
        <a:p>
          <a:endParaRPr lang="es-EC"/>
        </a:p>
      </dgm:t>
    </dgm:pt>
    <dgm:pt modelId="{31A90B2D-6429-49B0-9535-999510ED1010}" type="pres">
      <dgm:prSet presAssocID="{E022D872-7DD0-4771-BC13-B4EBE94C783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5B6EF5-CC3A-44FE-8C2E-912C41EC6FD4}" type="pres">
      <dgm:prSet presAssocID="{E022D872-7DD0-4771-BC13-B4EBE94C7838}" presName="topArc2" presStyleLbl="parChTrans1D1" presStyleIdx="2" presStyleCnt="12"/>
      <dgm:spPr/>
      <dgm:t>
        <a:bodyPr/>
        <a:lstStyle/>
        <a:p>
          <a:endParaRPr lang="es-EC"/>
        </a:p>
      </dgm:t>
    </dgm:pt>
    <dgm:pt modelId="{0BA330C4-0C3C-4D73-8384-D3CE956F11DA}" type="pres">
      <dgm:prSet presAssocID="{E022D872-7DD0-4771-BC13-B4EBE94C7838}" presName="bottomArc2" presStyleLbl="parChTrans1D1" presStyleIdx="3" presStyleCnt="12"/>
      <dgm:spPr/>
      <dgm:t>
        <a:bodyPr/>
        <a:lstStyle/>
        <a:p>
          <a:endParaRPr lang="es-EC"/>
        </a:p>
      </dgm:t>
    </dgm:pt>
    <dgm:pt modelId="{76B927B3-E343-4CC6-A016-3589C19960C8}" type="pres">
      <dgm:prSet presAssocID="{E022D872-7DD0-4771-BC13-B4EBE94C7838}" presName="topConnNode2" presStyleLbl="node2" presStyleIdx="0" presStyleCnt="0"/>
      <dgm:spPr/>
      <dgm:t>
        <a:bodyPr/>
        <a:lstStyle/>
        <a:p>
          <a:endParaRPr lang="es-EC"/>
        </a:p>
      </dgm:t>
    </dgm:pt>
    <dgm:pt modelId="{072B7CF0-D66F-480F-BBB0-C1ACC77DB33C}" type="pres">
      <dgm:prSet presAssocID="{E022D872-7DD0-4771-BC13-B4EBE94C7838}" presName="hierChild4" presStyleCnt="0"/>
      <dgm:spPr/>
      <dgm:t>
        <a:bodyPr/>
        <a:lstStyle/>
        <a:p>
          <a:endParaRPr lang="es-EC"/>
        </a:p>
      </dgm:t>
    </dgm:pt>
    <dgm:pt modelId="{8EE7EE5D-B32F-4B2B-8630-C6FEB7F5136F}" type="pres">
      <dgm:prSet presAssocID="{8DF992B5-A376-445D-AF63-27AAE09F4751}" presName="Name28" presStyleLbl="parChTrans1D3" presStyleIdx="0" presStyleCnt="3"/>
      <dgm:spPr/>
      <dgm:t>
        <a:bodyPr/>
        <a:lstStyle/>
        <a:p>
          <a:endParaRPr lang="es-EC"/>
        </a:p>
      </dgm:t>
    </dgm:pt>
    <dgm:pt modelId="{FBCA7D15-673A-4936-A9C7-EA220EC6C018}" type="pres">
      <dgm:prSet presAssocID="{A763A98B-B73D-4A9A-92FD-0964834E7D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B546D60-D8EE-406A-8FED-3C4A74F487EE}" type="pres">
      <dgm:prSet presAssocID="{A763A98B-B73D-4A9A-92FD-0964834E7D69}" presName="rootComposite2" presStyleCnt="0"/>
      <dgm:spPr/>
      <dgm:t>
        <a:bodyPr/>
        <a:lstStyle/>
        <a:p>
          <a:endParaRPr lang="es-EC"/>
        </a:p>
      </dgm:t>
    </dgm:pt>
    <dgm:pt modelId="{AB125D19-E0C7-4E60-9E8D-036D76B6CAE2}" type="pres">
      <dgm:prSet presAssocID="{A763A98B-B73D-4A9A-92FD-0964834E7D6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BE123D-17FA-4332-8524-31181745892D}" type="pres">
      <dgm:prSet presAssocID="{A763A98B-B73D-4A9A-92FD-0964834E7D69}" presName="topArc2" presStyleLbl="parChTrans1D1" presStyleIdx="4" presStyleCnt="12"/>
      <dgm:spPr/>
      <dgm:t>
        <a:bodyPr/>
        <a:lstStyle/>
        <a:p>
          <a:endParaRPr lang="es-EC"/>
        </a:p>
      </dgm:t>
    </dgm:pt>
    <dgm:pt modelId="{555949A8-ADEB-47B1-A150-CC6FE9F27762}" type="pres">
      <dgm:prSet presAssocID="{A763A98B-B73D-4A9A-92FD-0964834E7D69}" presName="bottomArc2" presStyleLbl="parChTrans1D1" presStyleIdx="5" presStyleCnt="12"/>
      <dgm:spPr/>
      <dgm:t>
        <a:bodyPr/>
        <a:lstStyle/>
        <a:p>
          <a:endParaRPr lang="es-EC"/>
        </a:p>
      </dgm:t>
    </dgm:pt>
    <dgm:pt modelId="{80B5311C-5400-44AA-A7D9-7803AAA51CA5}" type="pres">
      <dgm:prSet presAssocID="{A763A98B-B73D-4A9A-92FD-0964834E7D69}" presName="topConnNode2" presStyleLbl="node3" presStyleIdx="0" presStyleCnt="0"/>
      <dgm:spPr/>
      <dgm:t>
        <a:bodyPr/>
        <a:lstStyle/>
        <a:p>
          <a:endParaRPr lang="es-EC"/>
        </a:p>
      </dgm:t>
    </dgm:pt>
    <dgm:pt modelId="{4A181137-A76B-4711-8408-2E9105A1B0A1}" type="pres">
      <dgm:prSet presAssocID="{A763A98B-B73D-4A9A-92FD-0964834E7D69}" presName="hierChild4" presStyleCnt="0"/>
      <dgm:spPr/>
      <dgm:t>
        <a:bodyPr/>
        <a:lstStyle/>
        <a:p>
          <a:endParaRPr lang="es-EC"/>
        </a:p>
      </dgm:t>
    </dgm:pt>
    <dgm:pt modelId="{109F6044-55DA-4E40-9066-2056509E039D}" type="pres">
      <dgm:prSet presAssocID="{A763A98B-B73D-4A9A-92FD-0964834E7D69}" presName="hierChild5" presStyleCnt="0"/>
      <dgm:spPr/>
      <dgm:t>
        <a:bodyPr/>
        <a:lstStyle/>
        <a:p>
          <a:endParaRPr lang="es-EC"/>
        </a:p>
      </dgm:t>
    </dgm:pt>
    <dgm:pt modelId="{CEF2C067-AE79-41D3-99FE-F9C291C83BBF}" type="pres">
      <dgm:prSet presAssocID="{057A5A23-BFCE-4B01-B275-52047599E33E}" presName="Name28" presStyleLbl="parChTrans1D3" presStyleIdx="1" presStyleCnt="3"/>
      <dgm:spPr/>
      <dgm:t>
        <a:bodyPr/>
        <a:lstStyle/>
        <a:p>
          <a:endParaRPr lang="es-EC"/>
        </a:p>
      </dgm:t>
    </dgm:pt>
    <dgm:pt modelId="{F775ED7F-0F8F-473F-A90D-2155BB9850E5}" type="pres">
      <dgm:prSet presAssocID="{31EC7329-A41A-42BD-86BA-6E8C943CF98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4112726-45AC-4AA1-9155-1D115B820F7D}" type="pres">
      <dgm:prSet presAssocID="{31EC7329-A41A-42BD-86BA-6E8C943CF98D}" presName="rootComposite2" presStyleCnt="0"/>
      <dgm:spPr/>
      <dgm:t>
        <a:bodyPr/>
        <a:lstStyle/>
        <a:p>
          <a:endParaRPr lang="es-EC"/>
        </a:p>
      </dgm:t>
    </dgm:pt>
    <dgm:pt modelId="{8C9D9136-20F6-4DCF-AEAF-B8EB349A5D8F}" type="pres">
      <dgm:prSet presAssocID="{31EC7329-A41A-42BD-86BA-6E8C943CF98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929D2F-F695-460C-8940-0A3CCCD95A39}" type="pres">
      <dgm:prSet presAssocID="{31EC7329-A41A-42BD-86BA-6E8C943CF98D}" presName="topArc2" presStyleLbl="parChTrans1D1" presStyleIdx="6" presStyleCnt="12"/>
      <dgm:spPr/>
      <dgm:t>
        <a:bodyPr/>
        <a:lstStyle/>
        <a:p>
          <a:endParaRPr lang="es-EC"/>
        </a:p>
      </dgm:t>
    </dgm:pt>
    <dgm:pt modelId="{2D376C7D-5C3B-402B-BF4D-5DA8FB1B3968}" type="pres">
      <dgm:prSet presAssocID="{31EC7329-A41A-42BD-86BA-6E8C943CF98D}" presName="bottomArc2" presStyleLbl="parChTrans1D1" presStyleIdx="7" presStyleCnt="12"/>
      <dgm:spPr/>
      <dgm:t>
        <a:bodyPr/>
        <a:lstStyle/>
        <a:p>
          <a:endParaRPr lang="es-EC"/>
        </a:p>
      </dgm:t>
    </dgm:pt>
    <dgm:pt modelId="{D402D0F9-6446-4DF9-B8C9-20C8D007F31F}" type="pres">
      <dgm:prSet presAssocID="{31EC7329-A41A-42BD-86BA-6E8C943CF98D}" presName="topConnNode2" presStyleLbl="node3" presStyleIdx="0" presStyleCnt="0"/>
      <dgm:spPr/>
      <dgm:t>
        <a:bodyPr/>
        <a:lstStyle/>
        <a:p>
          <a:endParaRPr lang="es-EC"/>
        </a:p>
      </dgm:t>
    </dgm:pt>
    <dgm:pt modelId="{94B5236F-0B18-4A8F-8029-BFD13B33DA3A}" type="pres">
      <dgm:prSet presAssocID="{31EC7329-A41A-42BD-86BA-6E8C943CF98D}" presName="hierChild4" presStyleCnt="0"/>
      <dgm:spPr/>
      <dgm:t>
        <a:bodyPr/>
        <a:lstStyle/>
        <a:p>
          <a:endParaRPr lang="es-EC"/>
        </a:p>
      </dgm:t>
    </dgm:pt>
    <dgm:pt modelId="{00834D79-9253-49AC-ACDA-90565F55583B}" type="pres">
      <dgm:prSet presAssocID="{62DF7CCC-9712-4198-9E37-1B07A7D9F4F0}" presName="Name28" presStyleLbl="parChTrans1D4" presStyleIdx="0" presStyleCnt="1"/>
      <dgm:spPr/>
      <dgm:t>
        <a:bodyPr/>
        <a:lstStyle/>
        <a:p>
          <a:endParaRPr lang="es-EC"/>
        </a:p>
      </dgm:t>
    </dgm:pt>
    <dgm:pt modelId="{40167F63-5903-4E38-A77E-05D69219DCB7}" type="pres">
      <dgm:prSet presAssocID="{D33A2811-885E-4FDE-81EE-634CD81ABB8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A67439CB-64C3-4768-AF62-8B9EDCCE3D3C}" type="pres">
      <dgm:prSet presAssocID="{D33A2811-885E-4FDE-81EE-634CD81ABB88}" presName="rootComposite2" presStyleCnt="0"/>
      <dgm:spPr/>
      <dgm:t>
        <a:bodyPr/>
        <a:lstStyle/>
        <a:p>
          <a:endParaRPr lang="es-EC"/>
        </a:p>
      </dgm:t>
    </dgm:pt>
    <dgm:pt modelId="{43E7A069-AF70-4B27-9A5F-656E592B720F}" type="pres">
      <dgm:prSet presAssocID="{D33A2811-885E-4FDE-81EE-634CD81ABB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D27E50-82F1-4603-BE44-FBACD0AAF59A}" type="pres">
      <dgm:prSet presAssocID="{D33A2811-885E-4FDE-81EE-634CD81ABB88}" presName="topArc2" presStyleLbl="parChTrans1D1" presStyleIdx="8" presStyleCnt="12"/>
      <dgm:spPr/>
      <dgm:t>
        <a:bodyPr/>
        <a:lstStyle/>
        <a:p>
          <a:endParaRPr lang="es-EC"/>
        </a:p>
      </dgm:t>
    </dgm:pt>
    <dgm:pt modelId="{C5A8D9D1-CBCC-497A-B52D-7D0CD2B5D01A}" type="pres">
      <dgm:prSet presAssocID="{D33A2811-885E-4FDE-81EE-634CD81ABB88}" presName="bottomArc2" presStyleLbl="parChTrans1D1" presStyleIdx="9" presStyleCnt="12"/>
      <dgm:spPr/>
      <dgm:t>
        <a:bodyPr/>
        <a:lstStyle/>
        <a:p>
          <a:endParaRPr lang="es-EC"/>
        </a:p>
      </dgm:t>
    </dgm:pt>
    <dgm:pt modelId="{1B481722-EBE2-49D1-9383-D12B1491503B}" type="pres">
      <dgm:prSet presAssocID="{D33A2811-885E-4FDE-81EE-634CD81ABB88}" presName="topConnNode2" presStyleLbl="node4" presStyleIdx="0" presStyleCnt="0"/>
      <dgm:spPr/>
      <dgm:t>
        <a:bodyPr/>
        <a:lstStyle/>
        <a:p>
          <a:endParaRPr lang="es-EC"/>
        </a:p>
      </dgm:t>
    </dgm:pt>
    <dgm:pt modelId="{929740C8-CE84-47BC-8E2E-9F84ED438459}" type="pres">
      <dgm:prSet presAssocID="{D33A2811-885E-4FDE-81EE-634CD81ABB88}" presName="hierChild4" presStyleCnt="0"/>
      <dgm:spPr/>
      <dgm:t>
        <a:bodyPr/>
        <a:lstStyle/>
        <a:p>
          <a:endParaRPr lang="es-EC"/>
        </a:p>
      </dgm:t>
    </dgm:pt>
    <dgm:pt modelId="{756D8558-38B8-47A2-8039-EC1E0390F858}" type="pres">
      <dgm:prSet presAssocID="{D33A2811-885E-4FDE-81EE-634CD81ABB88}" presName="hierChild5" presStyleCnt="0"/>
      <dgm:spPr/>
      <dgm:t>
        <a:bodyPr/>
        <a:lstStyle/>
        <a:p>
          <a:endParaRPr lang="es-EC"/>
        </a:p>
      </dgm:t>
    </dgm:pt>
    <dgm:pt modelId="{6BD2C719-C79D-4CC4-8A31-C29B3790FEF1}" type="pres">
      <dgm:prSet presAssocID="{31EC7329-A41A-42BD-86BA-6E8C943CF98D}" presName="hierChild5" presStyleCnt="0"/>
      <dgm:spPr/>
      <dgm:t>
        <a:bodyPr/>
        <a:lstStyle/>
        <a:p>
          <a:endParaRPr lang="es-EC"/>
        </a:p>
      </dgm:t>
    </dgm:pt>
    <dgm:pt modelId="{9CD5AFC3-7944-4654-887F-46F7CAB4242C}" type="pres">
      <dgm:prSet presAssocID="{8047458A-3F63-481D-8992-2C213E87F95F}" presName="Name28" presStyleLbl="parChTrans1D3" presStyleIdx="2" presStyleCnt="3"/>
      <dgm:spPr/>
      <dgm:t>
        <a:bodyPr/>
        <a:lstStyle/>
        <a:p>
          <a:endParaRPr lang="es-EC"/>
        </a:p>
      </dgm:t>
    </dgm:pt>
    <dgm:pt modelId="{5C989638-3E79-4FF9-899B-F4251A56EE3C}" type="pres">
      <dgm:prSet presAssocID="{3101E583-1585-475B-A850-ADB72878A27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2487BB4D-6528-4424-8610-7A685E3EB85C}" type="pres">
      <dgm:prSet presAssocID="{3101E583-1585-475B-A850-ADB72878A276}" presName="rootComposite2" presStyleCnt="0"/>
      <dgm:spPr/>
      <dgm:t>
        <a:bodyPr/>
        <a:lstStyle/>
        <a:p>
          <a:endParaRPr lang="es-EC"/>
        </a:p>
      </dgm:t>
    </dgm:pt>
    <dgm:pt modelId="{9D0BEF8F-EB64-4D0E-85D3-6B7156C690FC}" type="pres">
      <dgm:prSet presAssocID="{3101E583-1585-475B-A850-ADB72878A27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DF3A310-89F0-40A7-B711-0EDDFCD68692}" type="pres">
      <dgm:prSet presAssocID="{3101E583-1585-475B-A850-ADB72878A276}" presName="topArc2" presStyleLbl="parChTrans1D1" presStyleIdx="10" presStyleCnt="12"/>
      <dgm:spPr/>
      <dgm:t>
        <a:bodyPr/>
        <a:lstStyle/>
        <a:p>
          <a:endParaRPr lang="es-EC"/>
        </a:p>
      </dgm:t>
    </dgm:pt>
    <dgm:pt modelId="{F2C3E532-48E4-4250-9E0C-96DD4A90B737}" type="pres">
      <dgm:prSet presAssocID="{3101E583-1585-475B-A850-ADB72878A276}" presName="bottomArc2" presStyleLbl="parChTrans1D1" presStyleIdx="11" presStyleCnt="12"/>
      <dgm:spPr/>
      <dgm:t>
        <a:bodyPr/>
        <a:lstStyle/>
        <a:p>
          <a:endParaRPr lang="es-EC"/>
        </a:p>
      </dgm:t>
    </dgm:pt>
    <dgm:pt modelId="{150EE360-0D78-43E2-A01F-B9EF11033428}" type="pres">
      <dgm:prSet presAssocID="{3101E583-1585-475B-A850-ADB72878A276}" presName="topConnNode2" presStyleLbl="node3" presStyleIdx="0" presStyleCnt="0"/>
      <dgm:spPr/>
      <dgm:t>
        <a:bodyPr/>
        <a:lstStyle/>
        <a:p>
          <a:endParaRPr lang="es-EC"/>
        </a:p>
      </dgm:t>
    </dgm:pt>
    <dgm:pt modelId="{65309B1C-B546-49A7-83C2-55301DAAEE05}" type="pres">
      <dgm:prSet presAssocID="{3101E583-1585-475B-A850-ADB72878A276}" presName="hierChild4" presStyleCnt="0"/>
      <dgm:spPr/>
      <dgm:t>
        <a:bodyPr/>
        <a:lstStyle/>
        <a:p>
          <a:endParaRPr lang="es-EC"/>
        </a:p>
      </dgm:t>
    </dgm:pt>
    <dgm:pt modelId="{DE71B076-044B-4F6F-B314-F1C529A97E6F}" type="pres">
      <dgm:prSet presAssocID="{3101E583-1585-475B-A850-ADB72878A276}" presName="hierChild5" presStyleCnt="0"/>
      <dgm:spPr/>
      <dgm:t>
        <a:bodyPr/>
        <a:lstStyle/>
        <a:p>
          <a:endParaRPr lang="es-EC"/>
        </a:p>
      </dgm:t>
    </dgm:pt>
    <dgm:pt modelId="{A758FBBB-B4D0-4B80-A657-0D93DECEF8D6}" type="pres">
      <dgm:prSet presAssocID="{E022D872-7DD0-4771-BC13-B4EBE94C7838}" presName="hierChild5" presStyleCnt="0"/>
      <dgm:spPr/>
      <dgm:t>
        <a:bodyPr/>
        <a:lstStyle/>
        <a:p>
          <a:endParaRPr lang="es-EC"/>
        </a:p>
      </dgm:t>
    </dgm:pt>
    <dgm:pt modelId="{FE217FB9-63A0-4EAF-93FF-2BA9E563AF23}" type="pres">
      <dgm:prSet presAssocID="{8511A028-48DE-47C9-B4C0-DEE9EC17B88F}" presName="hierChild3" presStyleCnt="0"/>
      <dgm:spPr/>
      <dgm:t>
        <a:bodyPr/>
        <a:lstStyle/>
        <a:p>
          <a:endParaRPr lang="es-EC"/>
        </a:p>
      </dgm:t>
    </dgm:pt>
  </dgm:ptLst>
  <dgm:cxnLst>
    <dgm:cxn modelId="{A334B836-0088-40C5-BE80-456982A35A79}" type="presOf" srcId="{E022D872-7DD0-4771-BC13-B4EBE94C7838}" destId="{31A90B2D-6429-49B0-9535-999510ED1010}" srcOrd="0" destOrd="0" presId="urn:microsoft.com/office/officeart/2008/layout/HalfCircleOrganizationChart"/>
    <dgm:cxn modelId="{CECDD9A5-C677-4D3C-94A1-CDD05BE5B16A}" srcId="{E022D872-7DD0-4771-BC13-B4EBE94C7838}" destId="{31EC7329-A41A-42BD-86BA-6E8C943CF98D}" srcOrd="1" destOrd="0" parTransId="{057A5A23-BFCE-4B01-B275-52047599E33E}" sibTransId="{54FA5C04-9FC1-4F79-B2FD-AFF0CEF71F06}"/>
    <dgm:cxn modelId="{F045371C-FA42-4981-A154-A8D919945D34}" type="presOf" srcId="{D33A2811-885E-4FDE-81EE-634CD81ABB88}" destId="{43E7A069-AF70-4B27-9A5F-656E592B720F}" srcOrd="0" destOrd="0" presId="urn:microsoft.com/office/officeart/2008/layout/HalfCircleOrganizationChart"/>
    <dgm:cxn modelId="{B3A37CA9-4845-4DEB-82E6-22C84C724ADA}" srcId="{E022D872-7DD0-4771-BC13-B4EBE94C7838}" destId="{3101E583-1585-475B-A850-ADB72878A276}" srcOrd="2" destOrd="0" parTransId="{8047458A-3F63-481D-8992-2C213E87F95F}" sibTransId="{6F27CB40-B6C8-4768-9ED5-1961D1D85A18}"/>
    <dgm:cxn modelId="{FAABF571-1727-4219-905F-32BDC00415A7}" type="presOf" srcId="{8511A028-48DE-47C9-B4C0-DEE9EC17B88F}" destId="{2B21E90F-2E0B-40AD-B25A-599B00133C5D}" srcOrd="1" destOrd="0" presId="urn:microsoft.com/office/officeart/2008/layout/HalfCircleOrganizationChart"/>
    <dgm:cxn modelId="{78E34605-CE98-4D32-BC17-483378F3481B}" type="presOf" srcId="{8511A028-48DE-47C9-B4C0-DEE9EC17B88F}" destId="{88B87B85-CAD4-47E2-B42A-BB6490C1C797}" srcOrd="0" destOrd="0" presId="urn:microsoft.com/office/officeart/2008/layout/HalfCircleOrganizationChart"/>
    <dgm:cxn modelId="{7F823718-C024-4540-AAAD-7CC0C820C773}" srcId="{693999F2-5C4F-4948-900F-DAF25C9D7C76}" destId="{8511A028-48DE-47C9-B4C0-DEE9EC17B88F}" srcOrd="0" destOrd="0" parTransId="{5B5AB539-692A-489F-AD52-7B504AB52627}" sibTransId="{9D4A5E06-1E7A-4DCB-A727-F3B5C6471A47}"/>
    <dgm:cxn modelId="{14FFE07A-DEFD-4E41-814D-6A01982EB953}" type="presOf" srcId="{31EC7329-A41A-42BD-86BA-6E8C943CF98D}" destId="{D402D0F9-6446-4DF9-B8C9-20C8D007F31F}" srcOrd="1" destOrd="0" presId="urn:microsoft.com/office/officeart/2008/layout/HalfCircleOrganizationChart"/>
    <dgm:cxn modelId="{4E99103B-4BA5-4E43-A621-E8249AB4D66A}" type="presOf" srcId="{8DF992B5-A376-445D-AF63-27AAE09F4751}" destId="{8EE7EE5D-B32F-4B2B-8630-C6FEB7F5136F}" srcOrd="0" destOrd="0" presId="urn:microsoft.com/office/officeart/2008/layout/HalfCircleOrganizationChart"/>
    <dgm:cxn modelId="{9E1C496F-E3EF-40B5-810F-60E199421194}" type="presOf" srcId="{E022D872-7DD0-4771-BC13-B4EBE94C7838}" destId="{76B927B3-E343-4CC6-A016-3589C19960C8}" srcOrd="1" destOrd="0" presId="urn:microsoft.com/office/officeart/2008/layout/HalfCircleOrganizationChart"/>
    <dgm:cxn modelId="{1C93F517-92BF-4646-8518-2EDBD52B6013}" type="presOf" srcId="{31EC7329-A41A-42BD-86BA-6E8C943CF98D}" destId="{8C9D9136-20F6-4DCF-AEAF-B8EB349A5D8F}" srcOrd="0" destOrd="0" presId="urn:microsoft.com/office/officeart/2008/layout/HalfCircleOrganizationChart"/>
    <dgm:cxn modelId="{EFBDF572-543E-4041-8FE2-EFB746CB4D2C}" type="presOf" srcId="{8047458A-3F63-481D-8992-2C213E87F95F}" destId="{9CD5AFC3-7944-4654-887F-46F7CAB4242C}" srcOrd="0" destOrd="0" presId="urn:microsoft.com/office/officeart/2008/layout/HalfCircleOrganizationChart"/>
    <dgm:cxn modelId="{F7101CDD-CC6B-4FDA-805D-D98EC395BF3D}" type="presOf" srcId="{693999F2-5C4F-4948-900F-DAF25C9D7C76}" destId="{C7CE4399-369B-4B35-88AA-82863E718EE1}" srcOrd="0" destOrd="0" presId="urn:microsoft.com/office/officeart/2008/layout/HalfCircleOrganizationChart"/>
    <dgm:cxn modelId="{64F39DAD-D714-4FEB-A85C-209611B0B1E5}" type="presOf" srcId="{057A5A23-BFCE-4B01-B275-52047599E33E}" destId="{CEF2C067-AE79-41D3-99FE-F9C291C83BBF}" srcOrd="0" destOrd="0" presId="urn:microsoft.com/office/officeart/2008/layout/HalfCircleOrganizationChart"/>
    <dgm:cxn modelId="{AE19033E-4A26-4521-B648-D088BB59B7C8}" type="presOf" srcId="{3101E583-1585-475B-A850-ADB72878A276}" destId="{9D0BEF8F-EB64-4D0E-85D3-6B7156C690FC}" srcOrd="0" destOrd="0" presId="urn:microsoft.com/office/officeart/2008/layout/HalfCircleOrganizationChart"/>
    <dgm:cxn modelId="{F63A0C98-604F-45F9-8878-BD4D2F8BB842}" type="presOf" srcId="{1B27CBD9-B84B-415F-9D69-FAFCB51FA367}" destId="{EBD4548D-CC51-4F91-BC9A-2DD368B09AC6}" srcOrd="0" destOrd="0" presId="urn:microsoft.com/office/officeart/2008/layout/HalfCircleOrganizationChart"/>
    <dgm:cxn modelId="{B4B0FB32-97F0-4391-BB9E-58C0BE8DC8DF}" srcId="{31EC7329-A41A-42BD-86BA-6E8C943CF98D}" destId="{D33A2811-885E-4FDE-81EE-634CD81ABB88}" srcOrd="0" destOrd="0" parTransId="{62DF7CCC-9712-4198-9E37-1B07A7D9F4F0}" sibTransId="{17350D38-7952-4056-868F-6C9A850A63C3}"/>
    <dgm:cxn modelId="{2D48D4C5-5F37-487E-8468-CD6D86F977A7}" srcId="{8511A028-48DE-47C9-B4C0-DEE9EC17B88F}" destId="{E022D872-7DD0-4771-BC13-B4EBE94C7838}" srcOrd="0" destOrd="0" parTransId="{1B27CBD9-B84B-415F-9D69-FAFCB51FA367}" sibTransId="{1F6F4002-5975-4964-BC6D-EF0AD9F7DE4A}"/>
    <dgm:cxn modelId="{19DD3656-B88B-4661-ADAF-4625E800423A}" type="presOf" srcId="{A763A98B-B73D-4A9A-92FD-0964834E7D69}" destId="{80B5311C-5400-44AA-A7D9-7803AAA51CA5}" srcOrd="1" destOrd="0" presId="urn:microsoft.com/office/officeart/2008/layout/HalfCircleOrganizationChart"/>
    <dgm:cxn modelId="{3AC244C8-BC55-48E5-8A5C-272D84C3E050}" type="presOf" srcId="{3101E583-1585-475B-A850-ADB72878A276}" destId="{150EE360-0D78-43E2-A01F-B9EF11033428}" srcOrd="1" destOrd="0" presId="urn:microsoft.com/office/officeart/2008/layout/HalfCircleOrganizationChart"/>
    <dgm:cxn modelId="{250102F4-0410-43C8-AA97-1854B9297B12}" type="presOf" srcId="{D33A2811-885E-4FDE-81EE-634CD81ABB88}" destId="{1B481722-EBE2-49D1-9383-D12B1491503B}" srcOrd="1" destOrd="0" presId="urn:microsoft.com/office/officeart/2008/layout/HalfCircleOrganizationChart"/>
    <dgm:cxn modelId="{9E6AF14A-1E22-4398-B90D-3FE25F9F6C84}" srcId="{E022D872-7DD0-4771-BC13-B4EBE94C7838}" destId="{A763A98B-B73D-4A9A-92FD-0964834E7D69}" srcOrd="0" destOrd="0" parTransId="{8DF992B5-A376-445D-AF63-27AAE09F4751}" sibTransId="{1D85F3EE-D2F9-4C43-9319-DD80E3F4BEBC}"/>
    <dgm:cxn modelId="{397332CB-E083-4D3C-9D1A-2F885BA5E244}" type="presOf" srcId="{A763A98B-B73D-4A9A-92FD-0964834E7D69}" destId="{AB125D19-E0C7-4E60-9E8D-036D76B6CAE2}" srcOrd="0" destOrd="0" presId="urn:microsoft.com/office/officeart/2008/layout/HalfCircleOrganizationChart"/>
    <dgm:cxn modelId="{5F37358B-6895-449B-9C3F-6C31D97B2043}" type="presOf" srcId="{62DF7CCC-9712-4198-9E37-1B07A7D9F4F0}" destId="{00834D79-9253-49AC-ACDA-90565F55583B}" srcOrd="0" destOrd="0" presId="urn:microsoft.com/office/officeart/2008/layout/HalfCircleOrganizationChart"/>
    <dgm:cxn modelId="{E2E84D5A-B171-4BDF-9549-F991791F5FBA}" type="presParOf" srcId="{C7CE4399-369B-4B35-88AA-82863E718EE1}" destId="{AF90CD51-52F1-4930-A9C8-3020602BDDF8}" srcOrd="0" destOrd="0" presId="urn:microsoft.com/office/officeart/2008/layout/HalfCircleOrganizationChart"/>
    <dgm:cxn modelId="{364BC2F3-7C71-4E39-86B7-0E131B82F8E3}" type="presParOf" srcId="{AF90CD51-52F1-4930-A9C8-3020602BDDF8}" destId="{246A4741-DAF6-4F94-BDEF-803E7DE8F0D8}" srcOrd="0" destOrd="0" presId="urn:microsoft.com/office/officeart/2008/layout/HalfCircleOrganizationChart"/>
    <dgm:cxn modelId="{D1E08798-48BA-4E62-98FB-9F2D000C3682}" type="presParOf" srcId="{246A4741-DAF6-4F94-BDEF-803E7DE8F0D8}" destId="{88B87B85-CAD4-47E2-B42A-BB6490C1C797}" srcOrd="0" destOrd="0" presId="urn:microsoft.com/office/officeart/2008/layout/HalfCircleOrganizationChart"/>
    <dgm:cxn modelId="{F6273843-C14B-42EF-92C9-02D2DFB25894}" type="presParOf" srcId="{246A4741-DAF6-4F94-BDEF-803E7DE8F0D8}" destId="{B8371464-47CF-49B1-8E4F-393F931D9962}" srcOrd="1" destOrd="0" presId="urn:microsoft.com/office/officeart/2008/layout/HalfCircleOrganizationChart"/>
    <dgm:cxn modelId="{7DA63383-9DFE-45EA-A135-41F28FD2F566}" type="presParOf" srcId="{246A4741-DAF6-4F94-BDEF-803E7DE8F0D8}" destId="{25D51A5C-261E-4B8B-BC89-C21813DB0926}" srcOrd="2" destOrd="0" presId="urn:microsoft.com/office/officeart/2008/layout/HalfCircleOrganizationChart"/>
    <dgm:cxn modelId="{406BD5C1-341E-41BF-B9A1-E48E7490C945}" type="presParOf" srcId="{246A4741-DAF6-4F94-BDEF-803E7DE8F0D8}" destId="{2B21E90F-2E0B-40AD-B25A-599B00133C5D}" srcOrd="3" destOrd="0" presId="urn:microsoft.com/office/officeart/2008/layout/HalfCircleOrganizationChart"/>
    <dgm:cxn modelId="{B81F69F5-A598-43CB-BA1E-00A704636CD7}" type="presParOf" srcId="{AF90CD51-52F1-4930-A9C8-3020602BDDF8}" destId="{051C8026-98B3-49BD-8D02-B4E1803E75C9}" srcOrd="1" destOrd="0" presId="urn:microsoft.com/office/officeart/2008/layout/HalfCircleOrganizationChart"/>
    <dgm:cxn modelId="{AFAA43D2-A46B-41E5-B0F5-92A6FF19530A}" type="presParOf" srcId="{051C8026-98B3-49BD-8D02-B4E1803E75C9}" destId="{EBD4548D-CC51-4F91-BC9A-2DD368B09AC6}" srcOrd="0" destOrd="0" presId="urn:microsoft.com/office/officeart/2008/layout/HalfCircleOrganizationChart"/>
    <dgm:cxn modelId="{A295C2D8-7EAA-438E-A112-DED932FD70F2}" type="presParOf" srcId="{051C8026-98B3-49BD-8D02-B4E1803E75C9}" destId="{E518E178-372D-4687-8674-7F494458FEA4}" srcOrd="1" destOrd="0" presId="urn:microsoft.com/office/officeart/2008/layout/HalfCircleOrganizationChart"/>
    <dgm:cxn modelId="{36D589A2-4B53-47C8-A0A2-19971584CBA5}" type="presParOf" srcId="{E518E178-372D-4687-8674-7F494458FEA4}" destId="{C2A25A83-3447-47AD-A7E0-139DCA12DC93}" srcOrd="0" destOrd="0" presId="urn:microsoft.com/office/officeart/2008/layout/HalfCircleOrganizationChart"/>
    <dgm:cxn modelId="{526EC4DB-CA6C-4C12-983C-619DAB36703A}" type="presParOf" srcId="{C2A25A83-3447-47AD-A7E0-139DCA12DC93}" destId="{31A90B2D-6429-49B0-9535-999510ED1010}" srcOrd="0" destOrd="0" presId="urn:microsoft.com/office/officeart/2008/layout/HalfCircleOrganizationChart"/>
    <dgm:cxn modelId="{92958C58-761A-4F2C-8DA9-780C60B0035F}" type="presParOf" srcId="{C2A25A83-3447-47AD-A7E0-139DCA12DC93}" destId="{8D5B6EF5-CC3A-44FE-8C2E-912C41EC6FD4}" srcOrd="1" destOrd="0" presId="urn:microsoft.com/office/officeart/2008/layout/HalfCircleOrganizationChart"/>
    <dgm:cxn modelId="{CB900D37-9949-42E1-AA15-CCCE8DD814B0}" type="presParOf" srcId="{C2A25A83-3447-47AD-A7E0-139DCA12DC93}" destId="{0BA330C4-0C3C-4D73-8384-D3CE956F11DA}" srcOrd="2" destOrd="0" presId="urn:microsoft.com/office/officeart/2008/layout/HalfCircleOrganizationChart"/>
    <dgm:cxn modelId="{680B92F7-C372-4728-AE7A-02B24198B974}" type="presParOf" srcId="{C2A25A83-3447-47AD-A7E0-139DCA12DC93}" destId="{76B927B3-E343-4CC6-A016-3589C19960C8}" srcOrd="3" destOrd="0" presId="urn:microsoft.com/office/officeart/2008/layout/HalfCircleOrganizationChart"/>
    <dgm:cxn modelId="{A01087C0-5D7D-4088-A285-B4103BD7ACFD}" type="presParOf" srcId="{E518E178-372D-4687-8674-7F494458FEA4}" destId="{072B7CF0-D66F-480F-BBB0-C1ACC77DB33C}" srcOrd="1" destOrd="0" presId="urn:microsoft.com/office/officeart/2008/layout/HalfCircleOrganizationChart"/>
    <dgm:cxn modelId="{DB5D6196-9AA8-4513-9DAB-09AD1FB096E5}" type="presParOf" srcId="{072B7CF0-D66F-480F-BBB0-C1ACC77DB33C}" destId="{8EE7EE5D-B32F-4B2B-8630-C6FEB7F5136F}" srcOrd="0" destOrd="0" presId="urn:microsoft.com/office/officeart/2008/layout/HalfCircleOrganizationChart"/>
    <dgm:cxn modelId="{89CFC9BB-F9B4-400E-BA13-C3067424C723}" type="presParOf" srcId="{072B7CF0-D66F-480F-BBB0-C1ACC77DB33C}" destId="{FBCA7D15-673A-4936-A9C7-EA220EC6C018}" srcOrd="1" destOrd="0" presId="urn:microsoft.com/office/officeart/2008/layout/HalfCircleOrganizationChart"/>
    <dgm:cxn modelId="{F9F69B4E-C986-420A-BCDC-2EB2DA44354F}" type="presParOf" srcId="{FBCA7D15-673A-4936-A9C7-EA220EC6C018}" destId="{CB546D60-D8EE-406A-8FED-3C4A74F487EE}" srcOrd="0" destOrd="0" presId="urn:microsoft.com/office/officeart/2008/layout/HalfCircleOrganizationChart"/>
    <dgm:cxn modelId="{CFA44F52-9560-4944-8C27-DEE29513C23E}" type="presParOf" srcId="{CB546D60-D8EE-406A-8FED-3C4A74F487EE}" destId="{AB125D19-E0C7-4E60-9E8D-036D76B6CAE2}" srcOrd="0" destOrd="0" presId="urn:microsoft.com/office/officeart/2008/layout/HalfCircleOrganizationChart"/>
    <dgm:cxn modelId="{76A81719-A8C9-431D-8291-18385EA9BB2A}" type="presParOf" srcId="{CB546D60-D8EE-406A-8FED-3C4A74F487EE}" destId="{26BE123D-17FA-4332-8524-31181745892D}" srcOrd="1" destOrd="0" presId="urn:microsoft.com/office/officeart/2008/layout/HalfCircleOrganizationChart"/>
    <dgm:cxn modelId="{62595019-C663-4F9F-A60B-0FCE0DD2725F}" type="presParOf" srcId="{CB546D60-D8EE-406A-8FED-3C4A74F487EE}" destId="{555949A8-ADEB-47B1-A150-CC6FE9F27762}" srcOrd="2" destOrd="0" presId="urn:microsoft.com/office/officeart/2008/layout/HalfCircleOrganizationChart"/>
    <dgm:cxn modelId="{1F770755-E808-40C3-80DA-FAD04002EFA6}" type="presParOf" srcId="{CB546D60-D8EE-406A-8FED-3C4A74F487EE}" destId="{80B5311C-5400-44AA-A7D9-7803AAA51CA5}" srcOrd="3" destOrd="0" presId="urn:microsoft.com/office/officeart/2008/layout/HalfCircleOrganizationChart"/>
    <dgm:cxn modelId="{CD003D8B-89D4-4BB6-92F6-9B64743DB5E3}" type="presParOf" srcId="{FBCA7D15-673A-4936-A9C7-EA220EC6C018}" destId="{4A181137-A76B-4711-8408-2E9105A1B0A1}" srcOrd="1" destOrd="0" presId="urn:microsoft.com/office/officeart/2008/layout/HalfCircleOrganizationChart"/>
    <dgm:cxn modelId="{C56B181D-12D9-47D7-A188-C8927141781A}" type="presParOf" srcId="{FBCA7D15-673A-4936-A9C7-EA220EC6C018}" destId="{109F6044-55DA-4E40-9066-2056509E039D}" srcOrd="2" destOrd="0" presId="urn:microsoft.com/office/officeart/2008/layout/HalfCircleOrganizationChart"/>
    <dgm:cxn modelId="{454ECCE5-036F-4032-B647-A0ED65A7F14F}" type="presParOf" srcId="{072B7CF0-D66F-480F-BBB0-C1ACC77DB33C}" destId="{CEF2C067-AE79-41D3-99FE-F9C291C83BBF}" srcOrd="2" destOrd="0" presId="urn:microsoft.com/office/officeart/2008/layout/HalfCircleOrganizationChart"/>
    <dgm:cxn modelId="{80F12C20-2D62-4B68-A0C3-1B4222B2B260}" type="presParOf" srcId="{072B7CF0-D66F-480F-BBB0-C1ACC77DB33C}" destId="{F775ED7F-0F8F-473F-A90D-2155BB9850E5}" srcOrd="3" destOrd="0" presId="urn:microsoft.com/office/officeart/2008/layout/HalfCircleOrganizationChart"/>
    <dgm:cxn modelId="{16888E8D-085F-44EB-80A0-6BC24660B4B9}" type="presParOf" srcId="{F775ED7F-0F8F-473F-A90D-2155BB9850E5}" destId="{34112726-45AC-4AA1-9155-1D115B820F7D}" srcOrd="0" destOrd="0" presId="urn:microsoft.com/office/officeart/2008/layout/HalfCircleOrganizationChart"/>
    <dgm:cxn modelId="{B4C70C8D-A0E8-40EC-B723-60543DD71709}" type="presParOf" srcId="{34112726-45AC-4AA1-9155-1D115B820F7D}" destId="{8C9D9136-20F6-4DCF-AEAF-B8EB349A5D8F}" srcOrd="0" destOrd="0" presId="urn:microsoft.com/office/officeart/2008/layout/HalfCircleOrganizationChart"/>
    <dgm:cxn modelId="{C441C98A-7BF5-498D-AC17-E8FE5E5C7DB9}" type="presParOf" srcId="{34112726-45AC-4AA1-9155-1D115B820F7D}" destId="{7A929D2F-F695-460C-8940-0A3CCCD95A39}" srcOrd="1" destOrd="0" presId="urn:microsoft.com/office/officeart/2008/layout/HalfCircleOrganizationChart"/>
    <dgm:cxn modelId="{12947191-FBC1-4F1B-B73C-B35EABEED076}" type="presParOf" srcId="{34112726-45AC-4AA1-9155-1D115B820F7D}" destId="{2D376C7D-5C3B-402B-BF4D-5DA8FB1B3968}" srcOrd="2" destOrd="0" presId="urn:microsoft.com/office/officeart/2008/layout/HalfCircleOrganizationChart"/>
    <dgm:cxn modelId="{1827289F-C22F-4A72-BCEE-777FAB318AC3}" type="presParOf" srcId="{34112726-45AC-4AA1-9155-1D115B820F7D}" destId="{D402D0F9-6446-4DF9-B8C9-20C8D007F31F}" srcOrd="3" destOrd="0" presId="urn:microsoft.com/office/officeart/2008/layout/HalfCircleOrganizationChart"/>
    <dgm:cxn modelId="{DB9BB328-33AF-41F6-BDC2-EA9E94BF74BC}" type="presParOf" srcId="{F775ED7F-0F8F-473F-A90D-2155BB9850E5}" destId="{94B5236F-0B18-4A8F-8029-BFD13B33DA3A}" srcOrd="1" destOrd="0" presId="urn:microsoft.com/office/officeart/2008/layout/HalfCircleOrganizationChart"/>
    <dgm:cxn modelId="{1AE3155E-4D19-4ADA-B199-EC6A61FC4B71}" type="presParOf" srcId="{94B5236F-0B18-4A8F-8029-BFD13B33DA3A}" destId="{00834D79-9253-49AC-ACDA-90565F55583B}" srcOrd="0" destOrd="0" presId="urn:microsoft.com/office/officeart/2008/layout/HalfCircleOrganizationChart"/>
    <dgm:cxn modelId="{E574F9A7-5C5A-4FB3-A19E-70E9D6B3ECD5}" type="presParOf" srcId="{94B5236F-0B18-4A8F-8029-BFD13B33DA3A}" destId="{40167F63-5903-4E38-A77E-05D69219DCB7}" srcOrd="1" destOrd="0" presId="urn:microsoft.com/office/officeart/2008/layout/HalfCircleOrganizationChart"/>
    <dgm:cxn modelId="{B72B3EE2-7EB2-4A3C-9394-A0FD56AC9FA0}" type="presParOf" srcId="{40167F63-5903-4E38-A77E-05D69219DCB7}" destId="{A67439CB-64C3-4768-AF62-8B9EDCCE3D3C}" srcOrd="0" destOrd="0" presId="urn:microsoft.com/office/officeart/2008/layout/HalfCircleOrganizationChart"/>
    <dgm:cxn modelId="{0FA3D403-B9BB-42C4-B9CF-310DF1C8CCAD}" type="presParOf" srcId="{A67439CB-64C3-4768-AF62-8B9EDCCE3D3C}" destId="{43E7A069-AF70-4B27-9A5F-656E592B720F}" srcOrd="0" destOrd="0" presId="urn:microsoft.com/office/officeart/2008/layout/HalfCircleOrganizationChart"/>
    <dgm:cxn modelId="{FCE73780-B4FF-4D9E-AA56-BF93726857A8}" type="presParOf" srcId="{A67439CB-64C3-4768-AF62-8B9EDCCE3D3C}" destId="{01D27E50-82F1-4603-BE44-FBACD0AAF59A}" srcOrd="1" destOrd="0" presId="urn:microsoft.com/office/officeart/2008/layout/HalfCircleOrganizationChart"/>
    <dgm:cxn modelId="{9D44B641-F417-4402-907E-21B74B7D1C24}" type="presParOf" srcId="{A67439CB-64C3-4768-AF62-8B9EDCCE3D3C}" destId="{C5A8D9D1-CBCC-497A-B52D-7D0CD2B5D01A}" srcOrd="2" destOrd="0" presId="urn:microsoft.com/office/officeart/2008/layout/HalfCircleOrganizationChart"/>
    <dgm:cxn modelId="{134B8084-BE32-4431-AE79-12EB523D19E2}" type="presParOf" srcId="{A67439CB-64C3-4768-AF62-8B9EDCCE3D3C}" destId="{1B481722-EBE2-49D1-9383-D12B1491503B}" srcOrd="3" destOrd="0" presId="urn:microsoft.com/office/officeart/2008/layout/HalfCircleOrganizationChart"/>
    <dgm:cxn modelId="{BB28C0EA-1CC0-4018-90D9-3B0C1530CA43}" type="presParOf" srcId="{40167F63-5903-4E38-A77E-05D69219DCB7}" destId="{929740C8-CE84-47BC-8E2E-9F84ED438459}" srcOrd="1" destOrd="0" presId="urn:microsoft.com/office/officeart/2008/layout/HalfCircleOrganizationChart"/>
    <dgm:cxn modelId="{14939FE2-718A-49C4-917B-1D6B9A42AB92}" type="presParOf" srcId="{40167F63-5903-4E38-A77E-05D69219DCB7}" destId="{756D8558-38B8-47A2-8039-EC1E0390F858}" srcOrd="2" destOrd="0" presId="urn:microsoft.com/office/officeart/2008/layout/HalfCircleOrganizationChart"/>
    <dgm:cxn modelId="{4986EB36-F2F7-48F0-A02D-98B4E7FC767F}" type="presParOf" srcId="{F775ED7F-0F8F-473F-A90D-2155BB9850E5}" destId="{6BD2C719-C79D-4CC4-8A31-C29B3790FEF1}" srcOrd="2" destOrd="0" presId="urn:microsoft.com/office/officeart/2008/layout/HalfCircleOrganizationChart"/>
    <dgm:cxn modelId="{60A73B35-7610-4A64-99F5-108B5590E141}" type="presParOf" srcId="{072B7CF0-D66F-480F-BBB0-C1ACC77DB33C}" destId="{9CD5AFC3-7944-4654-887F-46F7CAB4242C}" srcOrd="4" destOrd="0" presId="urn:microsoft.com/office/officeart/2008/layout/HalfCircleOrganizationChart"/>
    <dgm:cxn modelId="{B3694B76-1C29-41D7-876D-90406C501C0F}" type="presParOf" srcId="{072B7CF0-D66F-480F-BBB0-C1ACC77DB33C}" destId="{5C989638-3E79-4FF9-899B-F4251A56EE3C}" srcOrd="5" destOrd="0" presId="urn:microsoft.com/office/officeart/2008/layout/HalfCircleOrganizationChart"/>
    <dgm:cxn modelId="{6E681277-8A6B-4A05-BA84-A1DEE1658377}" type="presParOf" srcId="{5C989638-3E79-4FF9-899B-F4251A56EE3C}" destId="{2487BB4D-6528-4424-8610-7A685E3EB85C}" srcOrd="0" destOrd="0" presId="urn:microsoft.com/office/officeart/2008/layout/HalfCircleOrganizationChart"/>
    <dgm:cxn modelId="{EBAAD2E8-03FA-478D-B44B-79700F41A7A0}" type="presParOf" srcId="{2487BB4D-6528-4424-8610-7A685E3EB85C}" destId="{9D0BEF8F-EB64-4D0E-85D3-6B7156C690FC}" srcOrd="0" destOrd="0" presId="urn:microsoft.com/office/officeart/2008/layout/HalfCircleOrganizationChart"/>
    <dgm:cxn modelId="{1F4BB7DA-06AA-4863-95D8-BD04461B84CE}" type="presParOf" srcId="{2487BB4D-6528-4424-8610-7A685E3EB85C}" destId="{0DF3A310-89F0-40A7-B711-0EDDFCD68692}" srcOrd="1" destOrd="0" presId="urn:microsoft.com/office/officeart/2008/layout/HalfCircleOrganizationChart"/>
    <dgm:cxn modelId="{80D240F1-194C-4688-8870-6BB59419EA38}" type="presParOf" srcId="{2487BB4D-6528-4424-8610-7A685E3EB85C}" destId="{F2C3E532-48E4-4250-9E0C-96DD4A90B737}" srcOrd="2" destOrd="0" presId="urn:microsoft.com/office/officeart/2008/layout/HalfCircleOrganizationChart"/>
    <dgm:cxn modelId="{795FDBE4-F05B-4FE6-9D0E-93623D079E31}" type="presParOf" srcId="{2487BB4D-6528-4424-8610-7A685E3EB85C}" destId="{150EE360-0D78-43E2-A01F-B9EF11033428}" srcOrd="3" destOrd="0" presId="urn:microsoft.com/office/officeart/2008/layout/HalfCircleOrganizationChart"/>
    <dgm:cxn modelId="{59F7BDDC-4CE7-4623-8A2F-696D74DF9887}" type="presParOf" srcId="{5C989638-3E79-4FF9-899B-F4251A56EE3C}" destId="{65309B1C-B546-49A7-83C2-55301DAAEE05}" srcOrd="1" destOrd="0" presId="urn:microsoft.com/office/officeart/2008/layout/HalfCircleOrganizationChart"/>
    <dgm:cxn modelId="{CE606C6B-4DAA-4D68-AF40-CC9EEA5CA382}" type="presParOf" srcId="{5C989638-3E79-4FF9-899B-F4251A56EE3C}" destId="{DE71B076-044B-4F6F-B314-F1C529A97E6F}" srcOrd="2" destOrd="0" presId="urn:microsoft.com/office/officeart/2008/layout/HalfCircleOrganizationChart"/>
    <dgm:cxn modelId="{9556F143-F733-4C73-9624-D9480592B832}" type="presParOf" srcId="{E518E178-372D-4687-8674-7F494458FEA4}" destId="{A758FBBB-B4D0-4B80-A657-0D93DECEF8D6}" srcOrd="2" destOrd="0" presId="urn:microsoft.com/office/officeart/2008/layout/HalfCircleOrganizationChart"/>
    <dgm:cxn modelId="{1EE7C47F-F16F-4BA5-A77E-E21AF4E09D8F}" type="presParOf" srcId="{AF90CD51-52F1-4930-A9C8-3020602BDDF8}" destId="{FE217FB9-63A0-4EAF-93FF-2BA9E563AF2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290E85-6940-4C36-BD5E-348E65ACE80F}" type="doc">
      <dgm:prSet loTypeId="urn:microsoft.com/office/officeart/2008/layout/SquareAccent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9F30C335-8961-4B8F-9111-3166C4C6DF34}">
      <dgm:prSet phldrT="[Texto]"/>
      <dgm:spPr/>
      <dgm:t>
        <a:bodyPr/>
        <a:lstStyle/>
        <a:p>
          <a:r>
            <a:rPr lang="es-EC" dirty="0" smtClean="0"/>
            <a:t>TIPO DE INVESTIGACIÓN</a:t>
          </a:r>
          <a:endParaRPr lang="es-EC" dirty="0"/>
        </a:p>
      </dgm:t>
    </dgm:pt>
    <dgm:pt modelId="{126C4877-CE36-4967-83B6-DF3C19DF3044}" type="parTrans" cxnId="{EF6FC352-98E4-4145-A43E-761DBFB47995}">
      <dgm:prSet/>
      <dgm:spPr/>
      <dgm:t>
        <a:bodyPr/>
        <a:lstStyle/>
        <a:p>
          <a:endParaRPr lang="es-EC"/>
        </a:p>
      </dgm:t>
    </dgm:pt>
    <dgm:pt modelId="{2ECD5AFF-2750-401C-9C68-1CECE9BC156B}" type="sibTrans" cxnId="{EF6FC352-98E4-4145-A43E-761DBFB47995}">
      <dgm:prSet/>
      <dgm:spPr/>
      <dgm:t>
        <a:bodyPr/>
        <a:lstStyle/>
        <a:p>
          <a:endParaRPr lang="es-EC"/>
        </a:p>
      </dgm:t>
    </dgm:pt>
    <dgm:pt modelId="{0F20D675-3A1A-42D0-B9E7-9060D4ABF4C4}">
      <dgm:prSet phldrT="[Texto]"/>
      <dgm:spPr/>
      <dgm:t>
        <a:bodyPr/>
        <a:lstStyle/>
        <a:p>
          <a:r>
            <a:rPr lang="es-EC" dirty="0" smtClean="0"/>
            <a:t>DE CAMPO</a:t>
          </a:r>
          <a:endParaRPr lang="es-EC" dirty="0"/>
        </a:p>
      </dgm:t>
    </dgm:pt>
    <dgm:pt modelId="{0683882D-4B78-48EC-BD49-510511FB1DEE}" type="parTrans" cxnId="{7696EADF-DEAB-47D0-BB29-14463C6296AF}">
      <dgm:prSet/>
      <dgm:spPr/>
      <dgm:t>
        <a:bodyPr/>
        <a:lstStyle/>
        <a:p>
          <a:endParaRPr lang="es-EC"/>
        </a:p>
      </dgm:t>
    </dgm:pt>
    <dgm:pt modelId="{E801E220-C5AC-407C-B782-09D1FB9D4579}" type="sibTrans" cxnId="{7696EADF-DEAB-47D0-BB29-14463C6296AF}">
      <dgm:prSet/>
      <dgm:spPr/>
      <dgm:t>
        <a:bodyPr/>
        <a:lstStyle/>
        <a:p>
          <a:endParaRPr lang="es-EC"/>
        </a:p>
      </dgm:t>
    </dgm:pt>
    <dgm:pt modelId="{556DA85D-8DEC-4900-8BCA-951E46D4DAD3}">
      <dgm:prSet phldrT="[Texto]"/>
      <dgm:spPr/>
      <dgm:t>
        <a:bodyPr/>
        <a:lstStyle/>
        <a:p>
          <a:r>
            <a:rPr lang="es-EC" dirty="0" smtClean="0"/>
            <a:t>BIBLIOGRÁFICA</a:t>
          </a:r>
          <a:endParaRPr lang="es-EC" dirty="0"/>
        </a:p>
      </dgm:t>
    </dgm:pt>
    <dgm:pt modelId="{C8B4249D-4FEB-4012-8D90-6CCD20B11F6F}" type="parTrans" cxnId="{CD39D91D-0E55-4CC6-A109-54D709218D38}">
      <dgm:prSet/>
      <dgm:spPr/>
      <dgm:t>
        <a:bodyPr/>
        <a:lstStyle/>
        <a:p>
          <a:endParaRPr lang="es-EC"/>
        </a:p>
      </dgm:t>
    </dgm:pt>
    <dgm:pt modelId="{BAAC68A5-96A1-4532-B8F3-C4C06787B27A}" type="sibTrans" cxnId="{CD39D91D-0E55-4CC6-A109-54D709218D38}">
      <dgm:prSet/>
      <dgm:spPr/>
      <dgm:t>
        <a:bodyPr/>
        <a:lstStyle/>
        <a:p>
          <a:endParaRPr lang="es-EC"/>
        </a:p>
      </dgm:t>
    </dgm:pt>
    <dgm:pt modelId="{C5EA1BCD-EC64-489E-BA12-9CCA59551956}">
      <dgm:prSet phldrT="[Texto]"/>
      <dgm:spPr/>
      <dgm:t>
        <a:bodyPr/>
        <a:lstStyle/>
        <a:p>
          <a:r>
            <a:rPr lang="es-EC" dirty="0" smtClean="0"/>
            <a:t>METODOS DE INVESTIGACIÓN</a:t>
          </a:r>
          <a:endParaRPr lang="es-EC" dirty="0"/>
        </a:p>
      </dgm:t>
    </dgm:pt>
    <dgm:pt modelId="{C82738CA-7F9D-4AF3-ACB1-5F330E22EE35}" type="sibTrans" cxnId="{A2B58E03-4E59-454C-997C-9340CDFCB20B}">
      <dgm:prSet/>
      <dgm:spPr/>
      <dgm:t>
        <a:bodyPr/>
        <a:lstStyle/>
        <a:p>
          <a:endParaRPr lang="es-EC"/>
        </a:p>
      </dgm:t>
    </dgm:pt>
    <dgm:pt modelId="{9CEEAD1D-BB25-481A-AAFC-015F683CAC0A}" type="parTrans" cxnId="{A2B58E03-4E59-454C-997C-9340CDFCB20B}">
      <dgm:prSet/>
      <dgm:spPr/>
      <dgm:t>
        <a:bodyPr/>
        <a:lstStyle/>
        <a:p>
          <a:endParaRPr lang="es-EC"/>
        </a:p>
      </dgm:t>
    </dgm:pt>
    <dgm:pt modelId="{E6851C39-1C07-49FA-A2E6-AD615F5E4EE2}">
      <dgm:prSet phldrT="[Texto]"/>
      <dgm:spPr/>
      <dgm:t>
        <a:bodyPr/>
        <a:lstStyle/>
        <a:p>
          <a:r>
            <a:rPr lang="es-EC" dirty="0" smtClean="0"/>
            <a:t>DEDUCTIVO</a:t>
          </a:r>
          <a:endParaRPr lang="es-EC" dirty="0"/>
        </a:p>
      </dgm:t>
    </dgm:pt>
    <dgm:pt modelId="{4D511AC8-85D7-4CBC-90F6-7368CAF67EE4}" type="sibTrans" cxnId="{F64B0732-1FFA-4F08-B73D-73561722CF2C}">
      <dgm:prSet/>
      <dgm:spPr/>
      <dgm:t>
        <a:bodyPr/>
        <a:lstStyle/>
        <a:p>
          <a:endParaRPr lang="es-EC"/>
        </a:p>
      </dgm:t>
    </dgm:pt>
    <dgm:pt modelId="{E1F141BB-15EA-4A15-A647-F8981F022C42}" type="parTrans" cxnId="{F64B0732-1FFA-4F08-B73D-73561722CF2C}">
      <dgm:prSet/>
      <dgm:spPr/>
      <dgm:t>
        <a:bodyPr/>
        <a:lstStyle/>
        <a:p>
          <a:endParaRPr lang="es-EC"/>
        </a:p>
      </dgm:t>
    </dgm:pt>
    <dgm:pt modelId="{5E966053-068E-47EE-B365-025F6EF20CCF}">
      <dgm:prSet phldrT="[Texto]"/>
      <dgm:spPr/>
      <dgm:t>
        <a:bodyPr/>
        <a:lstStyle/>
        <a:p>
          <a:r>
            <a:rPr lang="es-EC" dirty="0" smtClean="0"/>
            <a:t>INDUCTIVO</a:t>
          </a:r>
          <a:endParaRPr lang="es-EC" dirty="0"/>
        </a:p>
      </dgm:t>
    </dgm:pt>
    <dgm:pt modelId="{D7347BA8-E23F-411A-B1E4-DCCB438824C4}" type="sibTrans" cxnId="{A2613267-AC14-4133-BBBC-AC54B3EF3F49}">
      <dgm:prSet/>
      <dgm:spPr/>
      <dgm:t>
        <a:bodyPr/>
        <a:lstStyle/>
        <a:p>
          <a:endParaRPr lang="es-EC"/>
        </a:p>
      </dgm:t>
    </dgm:pt>
    <dgm:pt modelId="{EA3A2DFC-2FBB-494D-B20E-92BF98F432B0}" type="parTrans" cxnId="{A2613267-AC14-4133-BBBC-AC54B3EF3F49}">
      <dgm:prSet/>
      <dgm:spPr/>
      <dgm:t>
        <a:bodyPr/>
        <a:lstStyle/>
        <a:p>
          <a:endParaRPr lang="es-EC"/>
        </a:p>
      </dgm:t>
    </dgm:pt>
    <dgm:pt modelId="{C7AD2B81-4FF1-49FC-8B7A-CDE42113A56F}">
      <dgm:prSet phldrT="[Texto]"/>
      <dgm:spPr/>
      <dgm:t>
        <a:bodyPr/>
        <a:lstStyle/>
        <a:p>
          <a:r>
            <a:rPr lang="es-EC" dirty="0" smtClean="0"/>
            <a:t>ANALÍTICO</a:t>
          </a:r>
          <a:endParaRPr lang="es-EC" dirty="0"/>
        </a:p>
      </dgm:t>
    </dgm:pt>
    <dgm:pt modelId="{657E90DF-B0E4-4530-9F60-E74C80EB448D}" type="sibTrans" cxnId="{9FB3F8E8-B6E4-4360-AD72-646A30FA9E21}">
      <dgm:prSet/>
      <dgm:spPr/>
      <dgm:t>
        <a:bodyPr/>
        <a:lstStyle/>
        <a:p>
          <a:endParaRPr lang="es-EC"/>
        </a:p>
      </dgm:t>
    </dgm:pt>
    <dgm:pt modelId="{726A6975-6F30-4D34-86D1-A522036BCAF2}" type="parTrans" cxnId="{9FB3F8E8-B6E4-4360-AD72-646A30FA9E21}">
      <dgm:prSet/>
      <dgm:spPr/>
      <dgm:t>
        <a:bodyPr/>
        <a:lstStyle/>
        <a:p>
          <a:endParaRPr lang="es-EC"/>
        </a:p>
      </dgm:t>
    </dgm:pt>
    <dgm:pt modelId="{53E63674-5DBC-4299-A2BF-BDB3BD2DED0D}">
      <dgm:prSet phldrT="[Texto]"/>
      <dgm:spPr/>
      <dgm:t>
        <a:bodyPr/>
        <a:lstStyle/>
        <a:p>
          <a:r>
            <a:rPr lang="es-EC" dirty="0" smtClean="0"/>
            <a:t>SINTÉTICO</a:t>
          </a:r>
          <a:endParaRPr lang="es-EC" dirty="0"/>
        </a:p>
      </dgm:t>
    </dgm:pt>
    <dgm:pt modelId="{7C6980A3-067D-42A2-B2BF-E3C235C5F008}" type="parTrans" cxnId="{DC850090-187F-4094-BEF0-151B1DF2E551}">
      <dgm:prSet/>
      <dgm:spPr/>
      <dgm:t>
        <a:bodyPr/>
        <a:lstStyle/>
        <a:p>
          <a:endParaRPr lang="es-EC"/>
        </a:p>
      </dgm:t>
    </dgm:pt>
    <dgm:pt modelId="{EA6BE24C-2BB8-47EE-9D4A-4B3C9F750475}" type="sibTrans" cxnId="{DC850090-187F-4094-BEF0-151B1DF2E551}">
      <dgm:prSet/>
      <dgm:spPr/>
      <dgm:t>
        <a:bodyPr/>
        <a:lstStyle/>
        <a:p>
          <a:endParaRPr lang="es-EC"/>
        </a:p>
      </dgm:t>
    </dgm:pt>
    <dgm:pt modelId="{0C28323D-8361-4CF2-B57B-7B71031AFB26}" type="pres">
      <dgm:prSet presAssocID="{BD290E85-6940-4C36-BD5E-348E65ACE80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DB765EAF-9AD3-40D5-835C-8ADE7D6F4C7C}" type="pres">
      <dgm:prSet presAssocID="{9F30C335-8961-4B8F-9111-3166C4C6DF34}" presName="root" presStyleCnt="0">
        <dgm:presLayoutVars>
          <dgm:chMax/>
          <dgm:chPref/>
        </dgm:presLayoutVars>
      </dgm:prSet>
      <dgm:spPr/>
    </dgm:pt>
    <dgm:pt modelId="{5F41BB60-7FE5-4111-B4DD-C634ED05C9B5}" type="pres">
      <dgm:prSet presAssocID="{9F30C335-8961-4B8F-9111-3166C4C6DF34}" presName="rootComposite" presStyleCnt="0">
        <dgm:presLayoutVars/>
      </dgm:prSet>
      <dgm:spPr/>
    </dgm:pt>
    <dgm:pt modelId="{C4554C31-85E2-4CF6-82BB-DB3B570C6B76}" type="pres">
      <dgm:prSet presAssocID="{9F30C335-8961-4B8F-9111-3166C4C6DF34}" presName="ParentAccent" presStyleLbl="alignNode1" presStyleIdx="0" presStyleCnt="2"/>
      <dgm:spPr/>
    </dgm:pt>
    <dgm:pt modelId="{92E21625-5176-4345-8A10-FB7B0EF3F7AA}" type="pres">
      <dgm:prSet presAssocID="{9F30C335-8961-4B8F-9111-3166C4C6DF34}" presName="ParentSmallAccent" presStyleLbl="fgAcc1" presStyleIdx="0" presStyleCnt="2"/>
      <dgm:spPr/>
    </dgm:pt>
    <dgm:pt modelId="{6D62D7B4-9232-4F40-B46C-668A925B9901}" type="pres">
      <dgm:prSet presAssocID="{9F30C335-8961-4B8F-9111-3166C4C6DF3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6DB3AD-6AE1-4BDD-AD93-552A744EDCF0}" type="pres">
      <dgm:prSet presAssocID="{9F30C335-8961-4B8F-9111-3166C4C6DF34}" presName="childShape" presStyleCnt="0">
        <dgm:presLayoutVars>
          <dgm:chMax val="0"/>
          <dgm:chPref val="0"/>
        </dgm:presLayoutVars>
      </dgm:prSet>
      <dgm:spPr/>
    </dgm:pt>
    <dgm:pt modelId="{3E766CFA-B00F-480D-ABFA-8A3B3313C033}" type="pres">
      <dgm:prSet presAssocID="{0F20D675-3A1A-42D0-B9E7-9060D4ABF4C4}" presName="childComposite" presStyleCnt="0">
        <dgm:presLayoutVars>
          <dgm:chMax val="0"/>
          <dgm:chPref val="0"/>
        </dgm:presLayoutVars>
      </dgm:prSet>
      <dgm:spPr/>
    </dgm:pt>
    <dgm:pt modelId="{BB3886CA-42AB-4A03-B908-1DC3CD1738FE}" type="pres">
      <dgm:prSet presAssocID="{0F20D675-3A1A-42D0-B9E7-9060D4ABF4C4}" presName="ChildAccent" presStyleLbl="solidFgAcc1" presStyleIdx="0" presStyleCnt="6"/>
      <dgm:spPr/>
    </dgm:pt>
    <dgm:pt modelId="{162CDE9C-BB3F-4B27-9E63-5F05B6625545}" type="pres">
      <dgm:prSet presAssocID="{0F20D675-3A1A-42D0-B9E7-9060D4ABF4C4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92016-1C24-4120-8E72-EBFBD243F4E3}" type="pres">
      <dgm:prSet presAssocID="{556DA85D-8DEC-4900-8BCA-951E46D4DAD3}" presName="childComposite" presStyleCnt="0">
        <dgm:presLayoutVars>
          <dgm:chMax val="0"/>
          <dgm:chPref val="0"/>
        </dgm:presLayoutVars>
      </dgm:prSet>
      <dgm:spPr/>
    </dgm:pt>
    <dgm:pt modelId="{EAB6171F-FEE6-4451-AA6B-DF004B5156B4}" type="pres">
      <dgm:prSet presAssocID="{556DA85D-8DEC-4900-8BCA-951E46D4DAD3}" presName="ChildAccent" presStyleLbl="solidFgAcc1" presStyleIdx="1" presStyleCnt="6"/>
      <dgm:spPr/>
    </dgm:pt>
    <dgm:pt modelId="{E9AF5BA7-8AB3-4B6F-89E7-CEB1C5113283}" type="pres">
      <dgm:prSet presAssocID="{556DA85D-8DEC-4900-8BCA-951E46D4DAD3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9681DD-9BA1-4558-8B75-9EE71DA46286}" type="pres">
      <dgm:prSet presAssocID="{C5EA1BCD-EC64-489E-BA12-9CCA59551956}" presName="root" presStyleCnt="0">
        <dgm:presLayoutVars>
          <dgm:chMax/>
          <dgm:chPref/>
        </dgm:presLayoutVars>
      </dgm:prSet>
      <dgm:spPr/>
    </dgm:pt>
    <dgm:pt modelId="{3FFFE57F-BE81-4D74-88F6-E4547EB20FD9}" type="pres">
      <dgm:prSet presAssocID="{C5EA1BCD-EC64-489E-BA12-9CCA59551956}" presName="rootComposite" presStyleCnt="0">
        <dgm:presLayoutVars/>
      </dgm:prSet>
      <dgm:spPr/>
    </dgm:pt>
    <dgm:pt modelId="{555A66C2-FA15-4D60-B258-4053F41948E7}" type="pres">
      <dgm:prSet presAssocID="{C5EA1BCD-EC64-489E-BA12-9CCA59551956}" presName="ParentAccent" presStyleLbl="alignNode1" presStyleIdx="1" presStyleCnt="2"/>
      <dgm:spPr/>
    </dgm:pt>
    <dgm:pt modelId="{79ADB29A-FA41-4A65-922B-A482C3638FF3}" type="pres">
      <dgm:prSet presAssocID="{C5EA1BCD-EC64-489E-BA12-9CCA59551956}" presName="ParentSmallAccent" presStyleLbl="fgAcc1" presStyleIdx="1" presStyleCnt="2"/>
      <dgm:spPr/>
    </dgm:pt>
    <dgm:pt modelId="{C7E71975-F278-49F1-95F5-EC3D0FD33DE8}" type="pres">
      <dgm:prSet presAssocID="{C5EA1BCD-EC64-489E-BA12-9CCA59551956}" presName="Parent" presStyleLbl="revTx" presStyleIdx="3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48DCC-CD52-4D38-A778-1FACCC94BF2E}" type="pres">
      <dgm:prSet presAssocID="{C5EA1BCD-EC64-489E-BA12-9CCA59551956}" presName="childShape" presStyleCnt="0">
        <dgm:presLayoutVars>
          <dgm:chMax val="0"/>
          <dgm:chPref val="0"/>
        </dgm:presLayoutVars>
      </dgm:prSet>
      <dgm:spPr/>
    </dgm:pt>
    <dgm:pt modelId="{37E5E5CE-8B52-4C11-82D9-10F2D9655A4E}" type="pres">
      <dgm:prSet presAssocID="{E6851C39-1C07-49FA-A2E6-AD615F5E4EE2}" presName="childComposite" presStyleCnt="0">
        <dgm:presLayoutVars>
          <dgm:chMax val="0"/>
          <dgm:chPref val="0"/>
        </dgm:presLayoutVars>
      </dgm:prSet>
      <dgm:spPr/>
    </dgm:pt>
    <dgm:pt modelId="{5CB3413B-7778-4158-AF67-8816E1AC1EC3}" type="pres">
      <dgm:prSet presAssocID="{E6851C39-1C07-49FA-A2E6-AD615F5E4EE2}" presName="ChildAccent" presStyleLbl="solidFgAcc1" presStyleIdx="2" presStyleCnt="6"/>
      <dgm:spPr/>
    </dgm:pt>
    <dgm:pt modelId="{B5CAF36F-2690-4ECD-A837-8189226466C1}" type="pres">
      <dgm:prSet presAssocID="{E6851C39-1C07-49FA-A2E6-AD615F5E4EE2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A50CFE-5A96-4CDF-8CFA-2698ABA508AD}" type="pres">
      <dgm:prSet presAssocID="{5E966053-068E-47EE-B365-025F6EF20CCF}" presName="childComposite" presStyleCnt="0">
        <dgm:presLayoutVars>
          <dgm:chMax val="0"/>
          <dgm:chPref val="0"/>
        </dgm:presLayoutVars>
      </dgm:prSet>
      <dgm:spPr/>
    </dgm:pt>
    <dgm:pt modelId="{179FEC12-592F-4969-8BEC-334BDBAF2A1B}" type="pres">
      <dgm:prSet presAssocID="{5E966053-068E-47EE-B365-025F6EF20CCF}" presName="ChildAccent" presStyleLbl="solidFgAcc1" presStyleIdx="3" presStyleCnt="6"/>
      <dgm:spPr/>
    </dgm:pt>
    <dgm:pt modelId="{1BD2172A-A8A8-4281-AD10-5D966D072E9F}" type="pres">
      <dgm:prSet presAssocID="{5E966053-068E-47EE-B365-025F6EF20CCF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34104F-36B4-4E6F-85DE-E8FEA667EDD4}" type="pres">
      <dgm:prSet presAssocID="{C7AD2B81-4FF1-49FC-8B7A-CDE42113A56F}" presName="childComposite" presStyleCnt="0">
        <dgm:presLayoutVars>
          <dgm:chMax val="0"/>
          <dgm:chPref val="0"/>
        </dgm:presLayoutVars>
      </dgm:prSet>
      <dgm:spPr/>
    </dgm:pt>
    <dgm:pt modelId="{F2C49376-77CB-4C2F-8FCA-88E35D0274D6}" type="pres">
      <dgm:prSet presAssocID="{C7AD2B81-4FF1-49FC-8B7A-CDE42113A56F}" presName="ChildAccent" presStyleLbl="solidFgAcc1" presStyleIdx="4" presStyleCnt="6"/>
      <dgm:spPr/>
    </dgm:pt>
    <dgm:pt modelId="{4DAD95C9-0882-46FA-A94D-E41798DB843F}" type="pres">
      <dgm:prSet presAssocID="{C7AD2B81-4FF1-49FC-8B7A-CDE42113A56F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7B996F-B5E9-4E1B-A1D7-86E2D36ED4E5}" type="pres">
      <dgm:prSet presAssocID="{53E63674-5DBC-4299-A2BF-BDB3BD2DED0D}" presName="childComposite" presStyleCnt="0">
        <dgm:presLayoutVars>
          <dgm:chMax val="0"/>
          <dgm:chPref val="0"/>
        </dgm:presLayoutVars>
      </dgm:prSet>
      <dgm:spPr/>
    </dgm:pt>
    <dgm:pt modelId="{ABF11843-4AAC-41FE-99B6-10429CB47963}" type="pres">
      <dgm:prSet presAssocID="{53E63674-5DBC-4299-A2BF-BDB3BD2DED0D}" presName="ChildAccent" presStyleLbl="solidFgAcc1" presStyleIdx="5" presStyleCnt="6"/>
      <dgm:spPr/>
    </dgm:pt>
    <dgm:pt modelId="{7AD71A7A-8F53-4E4A-817A-B758DBFA1CDC}" type="pres">
      <dgm:prSet presAssocID="{53E63674-5DBC-4299-A2BF-BDB3BD2DED0D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B58E03-4E59-454C-997C-9340CDFCB20B}" srcId="{BD290E85-6940-4C36-BD5E-348E65ACE80F}" destId="{C5EA1BCD-EC64-489E-BA12-9CCA59551956}" srcOrd="1" destOrd="0" parTransId="{9CEEAD1D-BB25-481A-AAFC-015F683CAC0A}" sibTransId="{C82738CA-7F9D-4AF3-ACB1-5F330E22EE35}"/>
    <dgm:cxn modelId="{F64B0732-1FFA-4F08-B73D-73561722CF2C}" srcId="{C5EA1BCD-EC64-489E-BA12-9CCA59551956}" destId="{E6851C39-1C07-49FA-A2E6-AD615F5E4EE2}" srcOrd="0" destOrd="0" parTransId="{E1F141BB-15EA-4A15-A647-F8981F022C42}" sibTransId="{4D511AC8-85D7-4CBC-90F6-7368CAF67EE4}"/>
    <dgm:cxn modelId="{46AC9759-CCAD-43FB-A29D-6D894DB25D65}" type="presOf" srcId="{9F30C335-8961-4B8F-9111-3166C4C6DF34}" destId="{6D62D7B4-9232-4F40-B46C-668A925B9901}" srcOrd="0" destOrd="0" presId="urn:microsoft.com/office/officeart/2008/layout/SquareAccentList"/>
    <dgm:cxn modelId="{A2613267-AC14-4133-BBBC-AC54B3EF3F49}" srcId="{C5EA1BCD-EC64-489E-BA12-9CCA59551956}" destId="{5E966053-068E-47EE-B365-025F6EF20CCF}" srcOrd="1" destOrd="0" parTransId="{EA3A2DFC-2FBB-494D-B20E-92BF98F432B0}" sibTransId="{D7347BA8-E23F-411A-B1E4-DCCB438824C4}"/>
    <dgm:cxn modelId="{EF6FC352-98E4-4145-A43E-761DBFB47995}" srcId="{BD290E85-6940-4C36-BD5E-348E65ACE80F}" destId="{9F30C335-8961-4B8F-9111-3166C4C6DF34}" srcOrd="0" destOrd="0" parTransId="{126C4877-CE36-4967-83B6-DF3C19DF3044}" sibTransId="{2ECD5AFF-2750-401C-9C68-1CECE9BC156B}"/>
    <dgm:cxn modelId="{8D9B35A9-B22C-44DD-B506-107F80FA122A}" type="presOf" srcId="{C7AD2B81-4FF1-49FC-8B7A-CDE42113A56F}" destId="{4DAD95C9-0882-46FA-A94D-E41798DB843F}" srcOrd="0" destOrd="0" presId="urn:microsoft.com/office/officeart/2008/layout/SquareAccentList"/>
    <dgm:cxn modelId="{6AED1D94-98E6-4A89-88D7-2547228F23EE}" type="presOf" srcId="{C5EA1BCD-EC64-489E-BA12-9CCA59551956}" destId="{C7E71975-F278-49F1-95F5-EC3D0FD33DE8}" srcOrd="0" destOrd="0" presId="urn:microsoft.com/office/officeart/2008/layout/SquareAccentList"/>
    <dgm:cxn modelId="{D741BB76-8EBC-418B-A1D3-38A13CDDC613}" type="presOf" srcId="{E6851C39-1C07-49FA-A2E6-AD615F5E4EE2}" destId="{B5CAF36F-2690-4ECD-A837-8189226466C1}" srcOrd="0" destOrd="0" presId="urn:microsoft.com/office/officeart/2008/layout/SquareAccentList"/>
    <dgm:cxn modelId="{DBCCC188-09B4-4C13-879B-CEC66AF3026A}" type="presOf" srcId="{BD290E85-6940-4C36-BD5E-348E65ACE80F}" destId="{0C28323D-8361-4CF2-B57B-7B71031AFB26}" srcOrd="0" destOrd="0" presId="urn:microsoft.com/office/officeart/2008/layout/SquareAccentList"/>
    <dgm:cxn modelId="{DC850090-187F-4094-BEF0-151B1DF2E551}" srcId="{C5EA1BCD-EC64-489E-BA12-9CCA59551956}" destId="{53E63674-5DBC-4299-A2BF-BDB3BD2DED0D}" srcOrd="3" destOrd="0" parTransId="{7C6980A3-067D-42A2-B2BF-E3C235C5F008}" sibTransId="{EA6BE24C-2BB8-47EE-9D4A-4B3C9F750475}"/>
    <dgm:cxn modelId="{5BE6869C-2C25-4EC5-8E45-62071F964B09}" type="presOf" srcId="{5E966053-068E-47EE-B365-025F6EF20CCF}" destId="{1BD2172A-A8A8-4281-AD10-5D966D072E9F}" srcOrd="0" destOrd="0" presId="urn:microsoft.com/office/officeart/2008/layout/SquareAccentList"/>
    <dgm:cxn modelId="{A2F6F139-EFA2-465B-A00C-59A52E8E96EF}" type="presOf" srcId="{0F20D675-3A1A-42D0-B9E7-9060D4ABF4C4}" destId="{162CDE9C-BB3F-4B27-9E63-5F05B6625545}" srcOrd="0" destOrd="0" presId="urn:microsoft.com/office/officeart/2008/layout/SquareAccentList"/>
    <dgm:cxn modelId="{7696EADF-DEAB-47D0-BB29-14463C6296AF}" srcId="{9F30C335-8961-4B8F-9111-3166C4C6DF34}" destId="{0F20D675-3A1A-42D0-B9E7-9060D4ABF4C4}" srcOrd="0" destOrd="0" parTransId="{0683882D-4B78-48EC-BD49-510511FB1DEE}" sibTransId="{E801E220-C5AC-407C-B782-09D1FB9D4579}"/>
    <dgm:cxn modelId="{CD39D91D-0E55-4CC6-A109-54D709218D38}" srcId="{9F30C335-8961-4B8F-9111-3166C4C6DF34}" destId="{556DA85D-8DEC-4900-8BCA-951E46D4DAD3}" srcOrd="1" destOrd="0" parTransId="{C8B4249D-4FEB-4012-8D90-6CCD20B11F6F}" sibTransId="{BAAC68A5-96A1-4532-B8F3-C4C06787B27A}"/>
    <dgm:cxn modelId="{E43C9886-81E8-4BFD-B9D0-00C27C25FC36}" type="presOf" srcId="{556DA85D-8DEC-4900-8BCA-951E46D4DAD3}" destId="{E9AF5BA7-8AB3-4B6F-89E7-CEB1C5113283}" srcOrd="0" destOrd="0" presId="urn:microsoft.com/office/officeart/2008/layout/SquareAccentList"/>
    <dgm:cxn modelId="{168BFF73-B4BF-46C0-AA5E-EF83355920FB}" type="presOf" srcId="{53E63674-5DBC-4299-A2BF-BDB3BD2DED0D}" destId="{7AD71A7A-8F53-4E4A-817A-B758DBFA1CDC}" srcOrd="0" destOrd="0" presId="urn:microsoft.com/office/officeart/2008/layout/SquareAccentList"/>
    <dgm:cxn modelId="{9FB3F8E8-B6E4-4360-AD72-646A30FA9E21}" srcId="{C5EA1BCD-EC64-489E-BA12-9CCA59551956}" destId="{C7AD2B81-4FF1-49FC-8B7A-CDE42113A56F}" srcOrd="2" destOrd="0" parTransId="{726A6975-6F30-4D34-86D1-A522036BCAF2}" sibTransId="{657E90DF-B0E4-4530-9F60-E74C80EB448D}"/>
    <dgm:cxn modelId="{B1BBD034-D211-46C1-92FD-C961618FC74D}" type="presParOf" srcId="{0C28323D-8361-4CF2-B57B-7B71031AFB26}" destId="{DB765EAF-9AD3-40D5-835C-8ADE7D6F4C7C}" srcOrd="0" destOrd="0" presId="urn:microsoft.com/office/officeart/2008/layout/SquareAccentList"/>
    <dgm:cxn modelId="{A65F5065-EEA7-4579-9474-C432EABA1BA8}" type="presParOf" srcId="{DB765EAF-9AD3-40D5-835C-8ADE7D6F4C7C}" destId="{5F41BB60-7FE5-4111-B4DD-C634ED05C9B5}" srcOrd="0" destOrd="0" presId="urn:microsoft.com/office/officeart/2008/layout/SquareAccentList"/>
    <dgm:cxn modelId="{8DB94E41-9217-4F43-BBC1-15E419CD13DD}" type="presParOf" srcId="{5F41BB60-7FE5-4111-B4DD-C634ED05C9B5}" destId="{C4554C31-85E2-4CF6-82BB-DB3B570C6B76}" srcOrd="0" destOrd="0" presId="urn:microsoft.com/office/officeart/2008/layout/SquareAccentList"/>
    <dgm:cxn modelId="{512044FF-A29C-4D5A-86C6-9CDC1147E857}" type="presParOf" srcId="{5F41BB60-7FE5-4111-B4DD-C634ED05C9B5}" destId="{92E21625-5176-4345-8A10-FB7B0EF3F7AA}" srcOrd="1" destOrd="0" presId="urn:microsoft.com/office/officeart/2008/layout/SquareAccentList"/>
    <dgm:cxn modelId="{0C378E73-04B6-4EE6-995D-E8C183623548}" type="presParOf" srcId="{5F41BB60-7FE5-4111-B4DD-C634ED05C9B5}" destId="{6D62D7B4-9232-4F40-B46C-668A925B9901}" srcOrd="2" destOrd="0" presId="urn:microsoft.com/office/officeart/2008/layout/SquareAccentList"/>
    <dgm:cxn modelId="{DB4CE081-0A1C-4258-890D-72118353EF08}" type="presParOf" srcId="{DB765EAF-9AD3-40D5-835C-8ADE7D6F4C7C}" destId="{336DB3AD-6AE1-4BDD-AD93-552A744EDCF0}" srcOrd="1" destOrd="0" presId="urn:microsoft.com/office/officeart/2008/layout/SquareAccentList"/>
    <dgm:cxn modelId="{433FD731-D903-4067-BF5C-7C330AEE4F1E}" type="presParOf" srcId="{336DB3AD-6AE1-4BDD-AD93-552A744EDCF0}" destId="{3E766CFA-B00F-480D-ABFA-8A3B3313C033}" srcOrd="0" destOrd="0" presId="urn:microsoft.com/office/officeart/2008/layout/SquareAccentList"/>
    <dgm:cxn modelId="{E49EC9D6-BB6D-48D9-94E3-9359DF28D209}" type="presParOf" srcId="{3E766CFA-B00F-480D-ABFA-8A3B3313C033}" destId="{BB3886CA-42AB-4A03-B908-1DC3CD1738FE}" srcOrd="0" destOrd="0" presId="urn:microsoft.com/office/officeart/2008/layout/SquareAccentList"/>
    <dgm:cxn modelId="{AABC2476-5DD5-4502-82C9-47A2DDD72CD3}" type="presParOf" srcId="{3E766CFA-B00F-480D-ABFA-8A3B3313C033}" destId="{162CDE9C-BB3F-4B27-9E63-5F05B6625545}" srcOrd="1" destOrd="0" presId="urn:microsoft.com/office/officeart/2008/layout/SquareAccentList"/>
    <dgm:cxn modelId="{6AEB89A7-6878-404F-8261-A0E7756A6FC8}" type="presParOf" srcId="{336DB3AD-6AE1-4BDD-AD93-552A744EDCF0}" destId="{39692016-1C24-4120-8E72-EBFBD243F4E3}" srcOrd="1" destOrd="0" presId="urn:microsoft.com/office/officeart/2008/layout/SquareAccentList"/>
    <dgm:cxn modelId="{AACFBECB-C43D-4F9D-9B32-E4C2C6E19276}" type="presParOf" srcId="{39692016-1C24-4120-8E72-EBFBD243F4E3}" destId="{EAB6171F-FEE6-4451-AA6B-DF004B5156B4}" srcOrd="0" destOrd="0" presId="urn:microsoft.com/office/officeart/2008/layout/SquareAccentList"/>
    <dgm:cxn modelId="{84B4F458-A5A8-4771-B509-1FE998552383}" type="presParOf" srcId="{39692016-1C24-4120-8E72-EBFBD243F4E3}" destId="{E9AF5BA7-8AB3-4B6F-89E7-CEB1C5113283}" srcOrd="1" destOrd="0" presId="urn:microsoft.com/office/officeart/2008/layout/SquareAccentList"/>
    <dgm:cxn modelId="{71257910-91E3-48E6-A8EB-26CAB2ABA96F}" type="presParOf" srcId="{0C28323D-8361-4CF2-B57B-7B71031AFB26}" destId="{FA9681DD-9BA1-4558-8B75-9EE71DA46286}" srcOrd="1" destOrd="0" presId="urn:microsoft.com/office/officeart/2008/layout/SquareAccentList"/>
    <dgm:cxn modelId="{F2FC1D97-58C4-4C12-BC36-D4A5F3176D57}" type="presParOf" srcId="{FA9681DD-9BA1-4558-8B75-9EE71DA46286}" destId="{3FFFE57F-BE81-4D74-88F6-E4547EB20FD9}" srcOrd="0" destOrd="0" presId="urn:microsoft.com/office/officeart/2008/layout/SquareAccentList"/>
    <dgm:cxn modelId="{0568B689-74FA-42F2-99C4-5A38E1614FA1}" type="presParOf" srcId="{3FFFE57F-BE81-4D74-88F6-E4547EB20FD9}" destId="{555A66C2-FA15-4D60-B258-4053F41948E7}" srcOrd="0" destOrd="0" presId="urn:microsoft.com/office/officeart/2008/layout/SquareAccentList"/>
    <dgm:cxn modelId="{78F6125A-6E41-4041-9C91-B9F43F0D28DB}" type="presParOf" srcId="{3FFFE57F-BE81-4D74-88F6-E4547EB20FD9}" destId="{79ADB29A-FA41-4A65-922B-A482C3638FF3}" srcOrd="1" destOrd="0" presId="urn:microsoft.com/office/officeart/2008/layout/SquareAccentList"/>
    <dgm:cxn modelId="{97730898-C67D-432A-ADE9-5F465584A524}" type="presParOf" srcId="{3FFFE57F-BE81-4D74-88F6-E4547EB20FD9}" destId="{C7E71975-F278-49F1-95F5-EC3D0FD33DE8}" srcOrd="2" destOrd="0" presId="urn:microsoft.com/office/officeart/2008/layout/SquareAccentList"/>
    <dgm:cxn modelId="{8FAD2A1B-E409-4CBA-9BA8-B339D7404968}" type="presParOf" srcId="{FA9681DD-9BA1-4558-8B75-9EE71DA46286}" destId="{F2548DCC-CD52-4D38-A778-1FACCC94BF2E}" srcOrd="1" destOrd="0" presId="urn:microsoft.com/office/officeart/2008/layout/SquareAccentList"/>
    <dgm:cxn modelId="{5EF2CD05-C77A-4D22-96A8-122CB4A8737F}" type="presParOf" srcId="{F2548DCC-CD52-4D38-A778-1FACCC94BF2E}" destId="{37E5E5CE-8B52-4C11-82D9-10F2D9655A4E}" srcOrd="0" destOrd="0" presId="urn:microsoft.com/office/officeart/2008/layout/SquareAccentList"/>
    <dgm:cxn modelId="{8AEA48CB-D908-4E99-8F6A-00F1CE5D06D0}" type="presParOf" srcId="{37E5E5CE-8B52-4C11-82D9-10F2D9655A4E}" destId="{5CB3413B-7778-4158-AF67-8816E1AC1EC3}" srcOrd="0" destOrd="0" presId="urn:microsoft.com/office/officeart/2008/layout/SquareAccentList"/>
    <dgm:cxn modelId="{C12FC4D2-5FB3-4460-9951-B9D880D758CF}" type="presParOf" srcId="{37E5E5CE-8B52-4C11-82D9-10F2D9655A4E}" destId="{B5CAF36F-2690-4ECD-A837-8189226466C1}" srcOrd="1" destOrd="0" presId="urn:microsoft.com/office/officeart/2008/layout/SquareAccentList"/>
    <dgm:cxn modelId="{777501E3-E626-42D4-89B0-0287BD2AEE0A}" type="presParOf" srcId="{F2548DCC-CD52-4D38-A778-1FACCC94BF2E}" destId="{C3A50CFE-5A96-4CDF-8CFA-2698ABA508AD}" srcOrd="1" destOrd="0" presId="urn:microsoft.com/office/officeart/2008/layout/SquareAccentList"/>
    <dgm:cxn modelId="{CF2AD983-8DC2-4446-8E1D-AC560D417641}" type="presParOf" srcId="{C3A50CFE-5A96-4CDF-8CFA-2698ABA508AD}" destId="{179FEC12-592F-4969-8BEC-334BDBAF2A1B}" srcOrd="0" destOrd="0" presId="urn:microsoft.com/office/officeart/2008/layout/SquareAccentList"/>
    <dgm:cxn modelId="{B7CD20E6-FF7B-45CA-B70C-8B54B7358988}" type="presParOf" srcId="{C3A50CFE-5A96-4CDF-8CFA-2698ABA508AD}" destId="{1BD2172A-A8A8-4281-AD10-5D966D072E9F}" srcOrd="1" destOrd="0" presId="urn:microsoft.com/office/officeart/2008/layout/SquareAccentList"/>
    <dgm:cxn modelId="{88C81611-7570-496C-B06A-E81C61FE07B9}" type="presParOf" srcId="{F2548DCC-CD52-4D38-A778-1FACCC94BF2E}" destId="{3434104F-36B4-4E6F-85DE-E8FEA667EDD4}" srcOrd="2" destOrd="0" presId="urn:microsoft.com/office/officeart/2008/layout/SquareAccentList"/>
    <dgm:cxn modelId="{5C470C84-5128-4D09-8B7E-296F56A5D600}" type="presParOf" srcId="{3434104F-36B4-4E6F-85DE-E8FEA667EDD4}" destId="{F2C49376-77CB-4C2F-8FCA-88E35D0274D6}" srcOrd="0" destOrd="0" presId="urn:microsoft.com/office/officeart/2008/layout/SquareAccentList"/>
    <dgm:cxn modelId="{7D34F824-A36C-41E0-B9B0-DB4392423355}" type="presParOf" srcId="{3434104F-36B4-4E6F-85DE-E8FEA667EDD4}" destId="{4DAD95C9-0882-46FA-A94D-E41798DB843F}" srcOrd="1" destOrd="0" presId="urn:microsoft.com/office/officeart/2008/layout/SquareAccentList"/>
    <dgm:cxn modelId="{6252EB11-0625-4CBC-A3B5-82C722F5B4DC}" type="presParOf" srcId="{F2548DCC-CD52-4D38-A778-1FACCC94BF2E}" destId="{FA7B996F-B5E9-4E1B-A1D7-86E2D36ED4E5}" srcOrd="3" destOrd="0" presId="urn:microsoft.com/office/officeart/2008/layout/SquareAccentList"/>
    <dgm:cxn modelId="{1DD77009-C998-4780-B40F-836FEFC8C802}" type="presParOf" srcId="{FA7B996F-B5E9-4E1B-A1D7-86E2D36ED4E5}" destId="{ABF11843-4AAC-41FE-99B6-10429CB47963}" srcOrd="0" destOrd="0" presId="urn:microsoft.com/office/officeart/2008/layout/SquareAccentList"/>
    <dgm:cxn modelId="{921CFCC3-7910-48DC-9C03-357DD1B51216}" type="presParOf" srcId="{FA7B996F-B5E9-4E1B-A1D7-86E2D36ED4E5}" destId="{7AD71A7A-8F53-4E4A-817A-B758DBFA1CD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C379B-F6E5-4F6E-A76A-595E7AB4B795}" type="doc">
      <dgm:prSet loTypeId="urn:microsoft.com/office/officeart/2005/8/layout/matrix2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US"/>
        </a:p>
      </dgm:t>
    </dgm:pt>
    <dgm:pt modelId="{1F694E5C-FEDB-49E5-B7DE-F357224577D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US" sz="1100" smtClean="0"/>
            <a:t>FORTALEZAS</a:t>
          </a:r>
        </a:p>
        <a:p>
          <a:pPr algn="ctr"/>
          <a:r>
            <a:rPr lang="es-US" sz="1100" smtClean="0"/>
            <a:t>F1. Calidad  en  la atención al cliente</a:t>
          </a:r>
        </a:p>
        <a:p>
          <a:pPr algn="ctr"/>
          <a:r>
            <a:rPr lang="es-US" sz="1100" smtClean="0"/>
            <a:t>F2. Flexibilidad en estructura orgánica</a:t>
          </a:r>
        </a:p>
        <a:p>
          <a:pPr algn="ctr"/>
          <a:r>
            <a:rPr lang="es-US" sz="1100" smtClean="0"/>
            <a:t>F3. Buena comunidacion entre  trabajadores y autoridades </a:t>
          </a:r>
        </a:p>
        <a:p>
          <a:pPr algn="ctr"/>
          <a:r>
            <a:rPr lang="es-US" sz="1100" smtClean="0"/>
            <a:t>F4. Liderazago democratico </a:t>
          </a:r>
        </a:p>
        <a:p>
          <a:pPr algn="ctr"/>
          <a:r>
            <a:rPr lang="es-US" sz="1100" smtClean="0"/>
            <a:t>F5. Buen manejo contable y financiero</a:t>
          </a:r>
        </a:p>
        <a:p>
          <a:pPr algn="ctr"/>
          <a:r>
            <a:rPr lang="es-US" sz="1100" smtClean="0"/>
            <a:t>F6. Personal motivado </a:t>
          </a:r>
        </a:p>
        <a:p>
          <a:pPr algn="ctr"/>
          <a:r>
            <a:rPr lang="es-US" sz="1100" smtClean="0"/>
            <a:t>F7. Conocimineto de principios y valores</a:t>
          </a:r>
          <a:endParaRPr lang="es-US" sz="1100"/>
        </a:p>
      </dgm:t>
    </dgm:pt>
    <dgm:pt modelId="{9046D998-BDC2-4AD9-BD4E-D0E61603EDB5}" type="parTrans" cxnId="{A95196F4-9CFA-4962-8225-9BE431585E32}">
      <dgm:prSet/>
      <dgm:spPr/>
      <dgm:t>
        <a:bodyPr/>
        <a:lstStyle/>
        <a:p>
          <a:endParaRPr lang="es-US" sz="1100"/>
        </a:p>
      </dgm:t>
    </dgm:pt>
    <dgm:pt modelId="{0BD0BBF1-CE4E-4865-95BD-D137D750FD5B}" type="sibTrans" cxnId="{A95196F4-9CFA-4962-8225-9BE431585E32}">
      <dgm:prSet/>
      <dgm:spPr/>
      <dgm:t>
        <a:bodyPr/>
        <a:lstStyle/>
        <a:p>
          <a:endParaRPr lang="es-US" sz="1100"/>
        </a:p>
      </dgm:t>
    </dgm:pt>
    <dgm:pt modelId="{F9A641BE-F726-436B-9EB3-D99386378E1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s-US" sz="1100" dirty="0" smtClean="0"/>
        </a:p>
        <a:p>
          <a:pPr algn="ctr"/>
          <a:endParaRPr lang="es-US" sz="1100" dirty="0" smtClean="0"/>
        </a:p>
        <a:p>
          <a:pPr algn="ctr"/>
          <a:r>
            <a:rPr lang="es-US" sz="1100" dirty="0" smtClean="0"/>
            <a:t>OPORTUNIDADES</a:t>
          </a:r>
        </a:p>
        <a:p>
          <a:pPr algn="ctr"/>
          <a:r>
            <a:rPr lang="es-US" sz="1100" dirty="0" smtClean="0"/>
            <a:t>O1. Bajos niveles de Inflación.</a:t>
          </a:r>
        </a:p>
        <a:p>
          <a:pPr algn="ctr"/>
          <a:r>
            <a:rPr lang="es-US" sz="1100" dirty="0" smtClean="0"/>
            <a:t>O2. Crecimiento del PIB</a:t>
          </a:r>
        </a:p>
        <a:p>
          <a:pPr algn="ctr"/>
          <a:r>
            <a:rPr lang="es-US" sz="1100" dirty="0" smtClean="0"/>
            <a:t>O3. Bajos niveles de desempleo.</a:t>
          </a:r>
        </a:p>
        <a:p>
          <a:pPr algn="ctr"/>
          <a:r>
            <a:rPr lang="es-US" sz="1100" dirty="0" smtClean="0"/>
            <a:t>O4. Estabilidad política.</a:t>
          </a:r>
        </a:p>
        <a:p>
          <a:pPr algn="ctr"/>
          <a:r>
            <a:rPr lang="es-US" sz="1100" dirty="0" smtClean="0"/>
            <a:t>O5. Tecnología de ultima generación.</a:t>
          </a:r>
        </a:p>
        <a:p>
          <a:pPr algn="ctr"/>
          <a:r>
            <a:rPr lang="es-US" sz="1100" dirty="0" smtClean="0"/>
            <a:t>O6. Poder de negociación de los  proveedores</a:t>
          </a:r>
        </a:p>
        <a:p>
          <a:pPr algn="ctr"/>
          <a:endParaRPr lang="es-US" sz="1100" dirty="0" smtClean="0"/>
        </a:p>
        <a:p>
          <a:pPr algn="ctr"/>
          <a:endParaRPr lang="es-US" sz="1100" dirty="0"/>
        </a:p>
      </dgm:t>
    </dgm:pt>
    <dgm:pt modelId="{56936CAC-6CBC-4CFE-A0DF-0AE4C322095B}" type="sibTrans" cxnId="{407FEA2E-E99E-41E1-91EC-015AE46AC054}">
      <dgm:prSet/>
      <dgm:spPr/>
      <dgm:t>
        <a:bodyPr/>
        <a:lstStyle/>
        <a:p>
          <a:endParaRPr lang="es-US" sz="1100"/>
        </a:p>
      </dgm:t>
    </dgm:pt>
    <dgm:pt modelId="{08D65B6A-0B3F-4E98-A8BD-BB9A15D0BCA9}" type="parTrans" cxnId="{407FEA2E-E99E-41E1-91EC-015AE46AC054}">
      <dgm:prSet/>
      <dgm:spPr/>
      <dgm:t>
        <a:bodyPr/>
        <a:lstStyle/>
        <a:p>
          <a:endParaRPr lang="es-US" sz="1100"/>
        </a:p>
      </dgm:t>
    </dgm:pt>
    <dgm:pt modelId="{28B3870E-D2E9-44A5-A051-B8E700B3944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US" sz="1100" smtClean="0"/>
            <a:t>DEBILIDADES</a:t>
          </a:r>
        </a:p>
        <a:p>
          <a:pPr algn="ctr"/>
          <a:r>
            <a:rPr lang="es-US" sz="1100" smtClean="0"/>
            <a:t>D1. Procesos no definidos en la mepresa CEBRIM</a:t>
          </a:r>
        </a:p>
        <a:p>
          <a:pPr algn="ctr"/>
          <a:r>
            <a:rPr lang="es-US" sz="1100" smtClean="0"/>
            <a:t>D2. No existe un modelo de Gestión por Procesos</a:t>
          </a:r>
        </a:p>
        <a:p>
          <a:pPr algn="ctr"/>
          <a:r>
            <a:rPr lang="es-US" sz="1100" smtClean="0"/>
            <a:t>D3. Desconocimiento de la Misión y Visión de la empresa CEBRIM</a:t>
          </a:r>
        </a:p>
        <a:p>
          <a:pPr algn="ctr"/>
          <a:r>
            <a:rPr lang="es-US" sz="1100" smtClean="0"/>
            <a:t>D4. Falta de un Manual por procesos </a:t>
          </a:r>
        </a:p>
        <a:p>
          <a:pPr algn="ctr"/>
          <a:r>
            <a:rPr lang="es-US" sz="1100" smtClean="0"/>
            <a:t>D5. No existen diagrams de flujo  que permitan establecer las actividades de  CEBRIM</a:t>
          </a:r>
        </a:p>
        <a:p>
          <a:pPr algn="ctr"/>
          <a:r>
            <a:rPr lang="es-US" sz="1100" smtClean="0"/>
            <a:t>D6. Falta de Programas de capacitacion</a:t>
          </a:r>
        </a:p>
        <a:p>
          <a:pPr algn="ctr"/>
          <a:r>
            <a:rPr lang="es-US" sz="1100" smtClean="0"/>
            <a:t>D7. Falta de la aplicación de indicadores de gestion </a:t>
          </a:r>
        </a:p>
        <a:p>
          <a:pPr algn="ctr"/>
          <a:r>
            <a:rPr lang="es-US" sz="1100" smtClean="0"/>
            <a:t>D8. Debil  de Indicadores de Gestión</a:t>
          </a:r>
          <a:endParaRPr lang="es-US" sz="1100"/>
        </a:p>
      </dgm:t>
    </dgm:pt>
    <dgm:pt modelId="{74AF9E6F-3F5B-4E0F-9DBF-2F4218464659}" type="sibTrans" cxnId="{F928AC3E-9E4E-4AB1-8BDA-41FEE0CFC67A}">
      <dgm:prSet/>
      <dgm:spPr/>
      <dgm:t>
        <a:bodyPr/>
        <a:lstStyle/>
        <a:p>
          <a:endParaRPr lang="es-US" sz="1100"/>
        </a:p>
      </dgm:t>
    </dgm:pt>
    <dgm:pt modelId="{4941041E-D23A-42D5-9134-25A4AB9B019D}" type="parTrans" cxnId="{F928AC3E-9E4E-4AB1-8BDA-41FEE0CFC67A}">
      <dgm:prSet/>
      <dgm:spPr/>
      <dgm:t>
        <a:bodyPr/>
        <a:lstStyle/>
        <a:p>
          <a:endParaRPr lang="es-US" sz="1100"/>
        </a:p>
      </dgm:t>
    </dgm:pt>
    <dgm:pt modelId="{2C61C4EF-198F-4A2B-8972-EE5AEFF8EAC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US" sz="1100" smtClean="0"/>
            <a:t>AMENAZAS</a:t>
          </a:r>
        </a:p>
        <a:p>
          <a:pPr algn="ctr"/>
          <a:r>
            <a:rPr lang="es-US" sz="1100" smtClean="0"/>
            <a:t>A1. Débil inversión del sector privado en la implementación de nuevas empresas.</a:t>
          </a:r>
          <a:endParaRPr lang="es-ES" sz="1100" smtClean="0"/>
        </a:p>
        <a:p>
          <a:pPr algn="ctr"/>
          <a:r>
            <a:rPr lang="es-US" sz="1100" smtClean="0"/>
            <a:t>A2. Aumento de aranceles para exportación de productos</a:t>
          </a:r>
          <a:endParaRPr lang="es-ES" sz="1100" smtClean="0"/>
        </a:p>
        <a:p>
          <a:pPr algn="ctr"/>
          <a:r>
            <a:rPr lang="es-US" sz="1100" smtClean="0"/>
            <a:t>A3. Presencia de mercado informal </a:t>
          </a:r>
          <a:endParaRPr lang="es-ES" sz="1100" smtClean="0"/>
        </a:p>
        <a:p>
          <a:pPr algn="ctr"/>
          <a:r>
            <a:rPr lang="es-US" sz="1100" smtClean="0"/>
            <a:t>A4. Desarrollo del sector competitivo en el país  </a:t>
          </a:r>
          <a:endParaRPr lang="es-ES" sz="1100" smtClean="0"/>
        </a:p>
        <a:p>
          <a:pPr algn="ctr"/>
          <a:r>
            <a:rPr lang="es-US" sz="1100" smtClean="0"/>
            <a:t>A5. Restricciones y alza de impuestos estatales y locales </a:t>
          </a:r>
          <a:endParaRPr lang="es-US" sz="1100"/>
        </a:p>
      </dgm:t>
    </dgm:pt>
    <dgm:pt modelId="{2D901597-906C-453E-AE7F-E020CEE19154}" type="sibTrans" cxnId="{DAD617DA-6DDD-4562-A586-B7580FB3DC83}">
      <dgm:prSet/>
      <dgm:spPr/>
      <dgm:t>
        <a:bodyPr/>
        <a:lstStyle/>
        <a:p>
          <a:endParaRPr lang="es-US" sz="1100"/>
        </a:p>
      </dgm:t>
    </dgm:pt>
    <dgm:pt modelId="{4463A610-F028-45CE-B387-0E46067C927D}" type="parTrans" cxnId="{DAD617DA-6DDD-4562-A586-B7580FB3DC83}">
      <dgm:prSet/>
      <dgm:spPr/>
      <dgm:t>
        <a:bodyPr/>
        <a:lstStyle/>
        <a:p>
          <a:endParaRPr lang="es-US" sz="1100"/>
        </a:p>
      </dgm:t>
    </dgm:pt>
    <dgm:pt modelId="{3AF59788-E436-43E5-A558-8B2B9F8D88C2}" type="pres">
      <dgm:prSet presAssocID="{53DC379B-F6E5-4F6E-A76A-595E7AB4B79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B37392-03BF-403F-91EE-E597C97CAB1D}" type="pres">
      <dgm:prSet presAssocID="{53DC379B-F6E5-4F6E-A76A-595E7AB4B795}" presName="axisShape" presStyleLbl="bgShp" presStyleIdx="0" presStyleCnt="1" custScaleY="100000"/>
      <dgm:spPr/>
      <dgm:t>
        <a:bodyPr/>
        <a:lstStyle/>
        <a:p>
          <a:endParaRPr lang="es-EC"/>
        </a:p>
      </dgm:t>
    </dgm:pt>
    <dgm:pt modelId="{CCD8C736-E442-4FDD-9A13-38C8B683DCF9}" type="pres">
      <dgm:prSet presAssocID="{53DC379B-F6E5-4F6E-A76A-595E7AB4B795}" presName="rect1" presStyleLbl="node1" presStyleIdx="0" presStyleCnt="4" custScaleX="114393" custScaleY="134295" custLinFactNeighborX="-6063" custLinFactNeighborY="-17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EACD42A-0891-4E8C-9E3F-C8E310481D4A}" type="pres">
      <dgm:prSet presAssocID="{53DC379B-F6E5-4F6E-A76A-595E7AB4B795}" presName="rect2" presStyleLbl="node1" presStyleIdx="1" presStyleCnt="4" custScaleX="108669" custScaleY="127352" custLinFactNeighborX="3851" custLinFactNeighborY="-18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D7C2D19E-AE42-4489-8F22-1DCD0E19BC62}" type="pres">
      <dgm:prSet presAssocID="{53DC379B-F6E5-4F6E-A76A-595E7AB4B795}" presName="rect3" presStyleLbl="node1" presStyleIdx="2" presStyleCnt="4" custScaleX="114333" custScaleY="138175" custLinFactNeighborX="-8273" custLinFactNeighborY="227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D3D2A9C-DAFB-4431-AC56-FD2716476460}" type="pres">
      <dgm:prSet presAssocID="{53DC379B-F6E5-4F6E-A76A-595E7AB4B795}" presName="rect4" presStyleLbl="node1" presStyleIdx="3" presStyleCnt="4" custScaleX="111697" custScaleY="135741" custLinFactNeighborX="5025" custLinFactNeighborY="20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1E5DFED-E541-4184-888E-E91EC1834F0F}" type="presOf" srcId="{2C61C4EF-198F-4A2B-8972-EE5AEFF8EAC5}" destId="{3D3D2A9C-DAFB-4431-AC56-FD2716476460}" srcOrd="0" destOrd="0" presId="urn:microsoft.com/office/officeart/2005/8/layout/matrix2"/>
    <dgm:cxn modelId="{0542868D-1CB2-4F5A-8803-E816A9C0BA7D}" type="presOf" srcId="{F9A641BE-F726-436B-9EB3-D99386378E14}" destId="{CEACD42A-0891-4E8C-9E3F-C8E310481D4A}" srcOrd="0" destOrd="0" presId="urn:microsoft.com/office/officeart/2005/8/layout/matrix2"/>
    <dgm:cxn modelId="{526CFEB9-CCE5-4B23-9D8E-B2DF6DBC1DAE}" type="presOf" srcId="{28B3870E-D2E9-44A5-A051-B8E700B39446}" destId="{D7C2D19E-AE42-4489-8F22-1DCD0E19BC62}" srcOrd="0" destOrd="0" presId="urn:microsoft.com/office/officeart/2005/8/layout/matrix2"/>
    <dgm:cxn modelId="{275734D7-8D24-4E2A-A3D9-78AE577B8B46}" type="presOf" srcId="{53DC379B-F6E5-4F6E-A76A-595E7AB4B795}" destId="{3AF59788-E436-43E5-A558-8B2B9F8D88C2}" srcOrd="0" destOrd="0" presId="urn:microsoft.com/office/officeart/2005/8/layout/matrix2"/>
    <dgm:cxn modelId="{DAD617DA-6DDD-4562-A586-B7580FB3DC83}" srcId="{53DC379B-F6E5-4F6E-A76A-595E7AB4B795}" destId="{2C61C4EF-198F-4A2B-8972-EE5AEFF8EAC5}" srcOrd="3" destOrd="0" parTransId="{4463A610-F028-45CE-B387-0E46067C927D}" sibTransId="{2D901597-906C-453E-AE7F-E020CEE19154}"/>
    <dgm:cxn modelId="{F928AC3E-9E4E-4AB1-8BDA-41FEE0CFC67A}" srcId="{53DC379B-F6E5-4F6E-A76A-595E7AB4B795}" destId="{28B3870E-D2E9-44A5-A051-B8E700B39446}" srcOrd="2" destOrd="0" parTransId="{4941041E-D23A-42D5-9134-25A4AB9B019D}" sibTransId="{74AF9E6F-3F5B-4E0F-9DBF-2F4218464659}"/>
    <dgm:cxn modelId="{407FEA2E-E99E-41E1-91EC-015AE46AC054}" srcId="{53DC379B-F6E5-4F6E-A76A-595E7AB4B795}" destId="{F9A641BE-F726-436B-9EB3-D99386378E14}" srcOrd="1" destOrd="0" parTransId="{08D65B6A-0B3F-4E98-A8BD-BB9A15D0BCA9}" sibTransId="{56936CAC-6CBC-4CFE-A0DF-0AE4C322095B}"/>
    <dgm:cxn modelId="{A95196F4-9CFA-4962-8225-9BE431585E32}" srcId="{53DC379B-F6E5-4F6E-A76A-595E7AB4B795}" destId="{1F694E5C-FEDB-49E5-B7DE-F357224577DF}" srcOrd="0" destOrd="0" parTransId="{9046D998-BDC2-4AD9-BD4E-D0E61603EDB5}" sibTransId="{0BD0BBF1-CE4E-4865-95BD-D137D750FD5B}"/>
    <dgm:cxn modelId="{762F9E7D-3D5E-49C1-95B8-E1F3B994D0D9}" type="presOf" srcId="{1F694E5C-FEDB-49E5-B7DE-F357224577DF}" destId="{CCD8C736-E442-4FDD-9A13-38C8B683DCF9}" srcOrd="0" destOrd="0" presId="urn:microsoft.com/office/officeart/2005/8/layout/matrix2"/>
    <dgm:cxn modelId="{72D4A0A9-7A41-481B-87F9-CC9B72231C25}" type="presParOf" srcId="{3AF59788-E436-43E5-A558-8B2B9F8D88C2}" destId="{58B37392-03BF-403F-91EE-E597C97CAB1D}" srcOrd="0" destOrd="0" presId="urn:microsoft.com/office/officeart/2005/8/layout/matrix2"/>
    <dgm:cxn modelId="{AB422356-88AD-4B86-A5DF-6BD2C486C308}" type="presParOf" srcId="{3AF59788-E436-43E5-A558-8B2B9F8D88C2}" destId="{CCD8C736-E442-4FDD-9A13-38C8B683DCF9}" srcOrd="1" destOrd="0" presId="urn:microsoft.com/office/officeart/2005/8/layout/matrix2"/>
    <dgm:cxn modelId="{22A4F59A-91CC-4754-9414-AC6C77E2E12F}" type="presParOf" srcId="{3AF59788-E436-43E5-A558-8B2B9F8D88C2}" destId="{CEACD42A-0891-4E8C-9E3F-C8E310481D4A}" srcOrd="2" destOrd="0" presId="urn:microsoft.com/office/officeart/2005/8/layout/matrix2"/>
    <dgm:cxn modelId="{6DEF199C-FA4C-4833-943B-C216E6CBE6C0}" type="presParOf" srcId="{3AF59788-E436-43E5-A558-8B2B9F8D88C2}" destId="{D7C2D19E-AE42-4489-8F22-1DCD0E19BC62}" srcOrd="3" destOrd="0" presId="urn:microsoft.com/office/officeart/2005/8/layout/matrix2"/>
    <dgm:cxn modelId="{B824554A-B9F0-4F17-8307-25344628B6C5}" type="presParOf" srcId="{3AF59788-E436-43E5-A558-8B2B9F8D88C2}" destId="{3D3D2A9C-DAFB-4431-AC56-FD271647646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8BACA5-92B9-495F-B00E-D448D7366AD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DB4BDC78-0CDD-4AB8-94AD-751821524116}">
      <dgm:prSet phldrT="[Texto]"/>
      <dgm:spPr/>
      <dgm:t>
        <a:bodyPr/>
        <a:lstStyle/>
        <a:p>
          <a:r>
            <a:rPr lang="es-EC" dirty="0" smtClean="0"/>
            <a:t>OBJETIVO</a:t>
          </a:r>
          <a:endParaRPr lang="es-EC" dirty="0"/>
        </a:p>
      </dgm:t>
    </dgm:pt>
    <dgm:pt modelId="{8E4A06A9-BDAB-4595-A1A4-CC7A057E41B4}" type="parTrans" cxnId="{A7EEAD53-05E7-477D-A720-6AD3DC139A3C}">
      <dgm:prSet/>
      <dgm:spPr/>
      <dgm:t>
        <a:bodyPr/>
        <a:lstStyle/>
        <a:p>
          <a:endParaRPr lang="es-EC"/>
        </a:p>
      </dgm:t>
    </dgm:pt>
    <dgm:pt modelId="{8362B5E9-90DC-4A28-9596-73B42F7504C3}" type="sibTrans" cxnId="{A7EEAD53-05E7-477D-A720-6AD3DC139A3C}">
      <dgm:prSet/>
      <dgm:spPr/>
      <dgm:t>
        <a:bodyPr/>
        <a:lstStyle/>
        <a:p>
          <a:endParaRPr lang="es-EC"/>
        </a:p>
      </dgm:t>
    </dgm:pt>
    <dgm:pt modelId="{1346CF9E-DF3C-4576-9400-4F042A3659B4}">
      <dgm:prSet phldrT="[Texto]"/>
      <dgm:spPr/>
      <dgm:t>
        <a:bodyPr/>
        <a:lstStyle/>
        <a:p>
          <a:r>
            <a:rPr lang="es-EC" dirty="0" smtClean="0"/>
            <a:t>ALCANCE</a:t>
          </a:r>
          <a:endParaRPr lang="es-EC" dirty="0"/>
        </a:p>
      </dgm:t>
    </dgm:pt>
    <dgm:pt modelId="{2504EA36-B354-473E-B37C-564AAB22D64A}" type="parTrans" cxnId="{39818A5C-AF3C-4262-9728-C7B3EB4996E4}">
      <dgm:prSet/>
      <dgm:spPr/>
      <dgm:t>
        <a:bodyPr/>
        <a:lstStyle/>
        <a:p>
          <a:endParaRPr lang="es-EC"/>
        </a:p>
      </dgm:t>
    </dgm:pt>
    <dgm:pt modelId="{B82D0A33-EAE1-45D9-9396-E6F2482AE3D0}" type="sibTrans" cxnId="{39818A5C-AF3C-4262-9728-C7B3EB4996E4}">
      <dgm:prSet/>
      <dgm:spPr/>
      <dgm:t>
        <a:bodyPr/>
        <a:lstStyle/>
        <a:p>
          <a:endParaRPr lang="es-EC"/>
        </a:p>
      </dgm:t>
    </dgm:pt>
    <dgm:pt modelId="{96046575-C877-4051-B363-728ACC052D9E}">
      <dgm:prSet phldrT="[Texto]"/>
      <dgm:spPr/>
      <dgm:t>
        <a:bodyPr/>
        <a:lstStyle/>
        <a:p>
          <a:r>
            <a:rPr lang="es-EC" dirty="0" smtClean="0"/>
            <a:t>RESPONSABLES</a:t>
          </a:r>
          <a:endParaRPr lang="es-EC" dirty="0"/>
        </a:p>
      </dgm:t>
    </dgm:pt>
    <dgm:pt modelId="{9F3A234C-70EA-47EC-B237-5A84B740E666}" type="parTrans" cxnId="{6FBCF22C-F68C-476A-BB75-6A22A7D64A61}">
      <dgm:prSet/>
      <dgm:spPr/>
      <dgm:t>
        <a:bodyPr/>
        <a:lstStyle/>
        <a:p>
          <a:endParaRPr lang="es-EC"/>
        </a:p>
      </dgm:t>
    </dgm:pt>
    <dgm:pt modelId="{F916F928-20AF-4C75-B55F-0C03F645650B}" type="sibTrans" cxnId="{6FBCF22C-F68C-476A-BB75-6A22A7D64A61}">
      <dgm:prSet/>
      <dgm:spPr/>
      <dgm:t>
        <a:bodyPr/>
        <a:lstStyle/>
        <a:p>
          <a:endParaRPr lang="es-EC"/>
        </a:p>
      </dgm:t>
    </dgm:pt>
    <dgm:pt modelId="{F87AFA89-DBDB-47D0-B18D-F68D88853026}">
      <dgm:prSet phldrT="[Texto]"/>
      <dgm:spPr/>
      <dgm:t>
        <a:bodyPr/>
        <a:lstStyle/>
        <a:p>
          <a:r>
            <a:rPr lang="es-EC" dirty="0" smtClean="0"/>
            <a:t>ACTIVIDADES</a:t>
          </a:r>
          <a:endParaRPr lang="es-EC" dirty="0"/>
        </a:p>
      </dgm:t>
    </dgm:pt>
    <dgm:pt modelId="{68ECE2AA-339B-4037-9C04-37A42C71B2E8}" type="parTrans" cxnId="{133CBBC7-6B7F-4C8F-873A-C37D470FF22D}">
      <dgm:prSet/>
      <dgm:spPr/>
      <dgm:t>
        <a:bodyPr/>
        <a:lstStyle/>
        <a:p>
          <a:endParaRPr lang="es-EC"/>
        </a:p>
      </dgm:t>
    </dgm:pt>
    <dgm:pt modelId="{5F831D91-A1DC-424F-A666-6F2007F15F02}" type="sibTrans" cxnId="{133CBBC7-6B7F-4C8F-873A-C37D470FF22D}">
      <dgm:prSet/>
      <dgm:spPr/>
      <dgm:t>
        <a:bodyPr/>
        <a:lstStyle/>
        <a:p>
          <a:endParaRPr lang="es-EC"/>
        </a:p>
      </dgm:t>
    </dgm:pt>
    <dgm:pt modelId="{EB4572B2-9B09-4105-AFFE-B9EC8E93A407}" type="pres">
      <dgm:prSet presAssocID="{1E8BACA5-92B9-495F-B00E-D448D7366AD0}" presName="linearFlow" presStyleCnt="0">
        <dgm:presLayoutVars>
          <dgm:dir/>
          <dgm:resizeHandles val="exact"/>
        </dgm:presLayoutVars>
      </dgm:prSet>
      <dgm:spPr/>
    </dgm:pt>
    <dgm:pt modelId="{35A284DD-33C1-4AF1-B475-3F7757416012}" type="pres">
      <dgm:prSet presAssocID="{DB4BDC78-0CDD-4AB8-94AD-751821524116}" presName="comp" presStyleCnt="0"/>
      <dgm:spPr/>
    </dgm:pt>
    <dgm:pt modelId="{37CF8B59-93D3-4EF3-B82A-FAEEDC0FE772}" type="pres">
      <dgm:prSet presAssocID="{DB4BDC78-0CDD-4AB8-94AD-751821524116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538327-3CD9-4F06-A573-F9A6D49CDB47}" type="pres">
      <dgm:prSet presAssocID="{DB4BDC78-0CDD-4AB8-94AD-751821524116}" presName="rect1" presStyleLbl="ln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A3585A4-EEEE-4153-9330-1F1A228F82E4}" type="pres">
      <dgm:prSet presAssocID="{8362B5E9-90DC-4A28-9596-73B42F7504C3}" presName="sibTrans" presStyleCnt="0"/>
      <dgm:spPr/>
    </dgm:pt>
    <dgm:pt modelId="{513B00E5-DD59-4F10-A8BB-86586F83359B}" type="pres">
      <dgm:prSet presAssocID="{1346CF9E-DF3C-4576-9400-4F042A3659B4}" presName="comp" presStyleCnt="0"/>
      <dgm:spPr/>
    </dgm:pt>
    <dgm:pt modelId="{3C244288-27DC-4DB0-BED1-C5245EA0B7E0}" type="pres">
      <dgm:prSet presAssocID="{1346CF9E-DF3C-4576-9400-4F042A3659B4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CE36B7-2730-44CA-AC53-5EAFFA84FC8D}" type="pres">
      <dgm:prSet presAssocID="{1346CF9E-DF3C-4576-9400-4F042A3659B4}" presName="rect1" presStyleLbl="lnNode1" presStyleIdx="1" presStyleCnt="4"/>
      <dgm:spPr/>
    </dgm:pt>
    <dgm:pt modelId="{3B3802BC-FD99-492D-A72A-62AECB260B5D}" type="pres">
      <dgm:prSet presAssocID="{B82D0A33-EAE1-45D9-9396-E6F2482AE3D0}" presName="sibTrans" presStyleCnt="0"/>
      <dgm:spPr/>
    </dgm:pt>
    <dgm:pt modelId="{1F9BB57F-4031-4657-8456-78F2A2791F3C}" type="pres">
      <dgm:prSet presAssocID="{96046575-C877-4051-B363-728ACC052D9E}" presName="comp" presStyleCnt="0"/>
      <dgm:spPr/>
    </dgm:pt>
    <dgm:pt modelId="{8110C197-9472-48FA-BF04-372E0CC4F141}" type="pres">
      <dgm:prSet presAssocID="{96046575-C877-4051-B363-728ACC052D9E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750351-0754-4063-829D-1AC0DE8ABC34}" type="pres">
      <dgm:prSet presAssocID="{96046575-C877-4051-B363-728ACC052D9E}" presName="rect1" presStyleLbl="lnNode1" presStyleIdx="2" presStyleCnt="4"/>
      <dgm:spPr/>
    </dgm:pt>
    <dgm:pt modelId="{6318F56F-76DA-49D2-9384-5685C4A11C82}" type="pres">
      <dgm:prSet presAssocID="{F916F928-20AF-4C75-B55F-0C03F645650B}" presName="sibTrans" presStyleCnt="0"/>
      <dgm:spPr/>
    </dgm:pt>
    <dgm:pt modelId="{D634524A-B116-4D44-B785-F7E6566B4B88}" type="pres">
      <dgm:prSet presAssocID="{F87AFA89-DBDB-47D0-B18D-F68D88853026}" presName="comp" presStyleCnt="0"/>
      <dgm:spPr/>
    </dgm:pt>
    <dgm:pt modelId="{E105AFD6-4B79-4669-990D-8866A13C6C5A}" type="pres">
      <dgm:prSet presAssocID="{F87AFA89-DBDB-47D0-B18D-F68D88853026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869F5B-878A-4691-9706-6AE9F1B8E475}" type="pres">
      <dgm:prSet presAssocID="{F87AFA89-DBDB-47D0-B18D-F68D88853026}" presName="rect1" presStyleLbl="lnNode1" presStyleIdx="3" presStyleCnt="4"/>
      <dgm:spPr/>
    </dgm:pt>
  </dgm:ptLst>
  <dgm:cxnLst>
    <dgm:cxn modelId="{39818A5C-AF3C-4262-9728-C7B3EB4996E4}" srcId="{1E8BACA5-92B9-495F-B00E-D448D7366AD0}" destId="{1346CF9E-DF3C-4576-9400-4F042A3659B4}" srcOrd="1" destOrd="0" parTransId="{2504EA36-B354-473E-B37C-564AAB22D64A}" sibTransId="{B82D0A33-EAE1-45D9-9396-E6F2482AE3D0}"/>
    <dgm:cxn modelId="{494D94C5-5307-49B0-B0BB-802029383B13}" type="presOf" srcId="{96046575-C877-4051-B363-728ACC052D9E}" destId="{8110C197-9472-48FA-BF04-372E0CC4F141}" srcOrd="0" destOrd="0" presId="urn:microsoft.com/office/officeart/2008/layout/AlternatingPictureBlocks"/>
    <dgm:cxn modelId="{06961799-949E-4717-A559-67494FCCC7F9}" type="presOf" srcId="{1E8BACA5-92B9-495F-B00E-D448D7366AD0}" destId="{EB4572B2-9B09-4105-AFFE-B9EC8E93A407}" srcOrd="0" destOrd="0" presId="urn:microsoft.com/office/officeart/2008/layout/AlternatingPictureBlocks"/>
    <dgm:cxn modelId="{FF84EA67-18B5-4B48-9008-47DD50D5372F}" type="presOf" srcId="{1346CF9E-DF3C-4576-9400-4F042A3659B4}" destId="{3C244288-27DC-4DB0-BED1-C5245EA0B7E0}" srcOrd="0" destOrd="0" presId="urn:microsoft.com/office/officeart/2008/layout/AlternatingPictureBlocks"/>
    <dgm:cxn modelId="{23DCB451-4E97-4B06-BBB8-1E142C2F6143}" type="presOf" srcId="{F87AFA89-DBDB-47D0-B18D-F68D88853026}" destId="{E105AFD6-4B79-4669-990D-8866A13C6C5A}" srcOrd="0" destOrd="0" presId="urn:microsoft.com/office/officeart/2008/layout/AlternatingPictureBlocks"/>
    <dgm:cxn modelId="{6FBCF22C-F68C-476A-BB75-6A22A7D64A61}" srcId="{1E8BACA5-92B9-495F-B00E-D448D7366AD0}" destId="{96046575-C877-4051-B363-728ACC052D9E}" srcOrd="2" destOrd="0" parTransId="{9F3A234C-70EA-47EC-B237-5A84B740E666}" sibTransId="{F916F928-20AF-4C75-B55F-0C03F645650B}"/>
    <dgm:cxn modelId="{4DD02263-4441-4771-B97B-D149DCA2D0A3}" type="presOf" srcId="{DB4BDC78-0CDD-4AB8-94AD-751821524116}" destId="{37CF8B59-93D3-4EF3-B82A-FAEEDC0FE772}" srcOrd="0" destOrd="0" presId="urn:microsoft.com/office/officeart/2008/layout/AlternatingPictureBlocks"/>
    <dgm:cxn modelId="{A7EEAD53-05E7-477D-A720-6AD3DC139A3C}" srcId="{1E8BACA5-92B9-495F-B00E-D448D7366AD0}" destId="{DB4BDC78-0CDD-4AB8-94AD-751821524116}" srcOrd="0" destOrd="0" parTransId="{8E4A06A9-BDAB-4595-A1A4-CC7A057E41B4}" sibTransId="{8362B5E9-90DC-4A28-9596-73B42F7504C3}"/>
    <dgm:cxn modelId="{133CBBC7-6B7F-4C8F-873A-C37D470FF22D}" srcId="{1E8BACA5-92B9-495F-B00E-D448D7366AD0}" destId="{F87AFA89-DBDB-47D0-B18D-F68D88853026}" srcOrd="3" destOrd="0" parTransId="{68ECE2AA-339B-4037-9C04-37A42C71B2E8}" sibTransId="{5F831D91-A1DC-424F-A666-6F2007F15F02}"/>
    <dgm:cxn modelId="{AED92603-F90C-4611-8D08-5FFA6E03F100}" type="presParOf" srcId="{EB4572B2-9B09-4105-AFFE-B9EC8E93A407}" destId="{35A284DD-33C1-4AF1-B475-3F7757416012}" srcOrd="0" destOrd="0" presId="urn:microsoft.com/office/officeart/2008/layout/AlternatingPictureBlocks"/>
    <dgm:cxn modelId="{FB5B1EA0-F898-49C1-A1B8-8F228B747E30}" type="presParOf" srcId="{35A284DD-33C1-4AF1-B475-3F7757416012}" destId="{37CF8B59-93D3-4EF3-B82A-FAEEDC0FE772}" srcOrd="0" destOrd="0" presId="urn:microsoft.com/office/officeart/2008/layout/AlternatingPictureBlocks"/>
    <dgm:cxn modelId="{3E49A6FD-E869-4AD5-B28B-845793FBDC95}" type="presParOf" srcId="{35A284DD-33C1-4AF1-B475-3F7757416012}" destId="{E4538327-3CD9-4F06-A573-F9A6D49CDB47}" srcOrd="1" destOrd="0" presId="urn:microsoft.com/office/officeart/2008/layout/AlternatingPictureBlocks"/>
    <dgm:cxn modelId="{4EF169CA-434B-4DB1-B4E3-45938DA3A4EE}" type="presParOf" srcId="{EB4572B2-9B09-4105-AFFE-B9EC8E93A407}" destId="{6A3585A4-EEEE-4153-9330-1F1A228F82E4}" srcOrd="1" destOrd="0" presId="urn:microsoft.com/office/officeart/2008/layout/AlternatingPictureBlocks"/>
    <dgm:cxn modelId="{EDE4929E-2435-4969-9020-63A4471566B3}" type="presParOf" srcId="{EB4572B2-9B09-4105-AFFE-B9EC8E93A407}" destId="{513B00E5-DD59-4F10-A8BB-86586F83359B}" srcOrd="2" destOrd="0" presId="urn:microsoft.com/office/officeart/2008/layout/AlternatingPictureBlocks"/>
    <dgm:cxn modelId="{3968A2E0-95EB-4DAC-BD26-3757B687763A}" type="presParOf" srcId="{513B00E5-DD59-4F10-A8BB-86586F83359B}" destId="{3C244288-27DC-4DB0-BED1-C5245EA0B7E0}" srcOrd="0" destOrd="0" presId="urn:microsoft.com/office/officeart/2008/layout/AlternatingPictureBlocks"/>
    <dgm:cxn modelId="{B26DE3B8-6255-4E50-8488-2BE43B0A8CAF}" type="presParOf" srcId="{513B00E5-DD59-4F10-A8BB-86586F83359B}" destId="{ACCE36B7-2730-44CA-AC53-5EAFFA84FC8D}" srcOrd="1" destOrd="0" presId="urn:microsoft.com/office/officeart/2008/layout/AlternatingPictureBlocks"/>
    <dgm:cxn modelId="{B7766E43-9D77-44E5-AAA0-6ACAE5D59776}" type="presParOf" srcId="{EB4572B2-9B09-4105-AFFE-B9EC8E93A407}" destId="{3B3802BC-FD99-492D-A72A-62AECB260B5D}" srcOrd="3" destOrd="0" presId="urn:microsoft.com/office/officeart/2008/layout/AlternatingPictureBlocks"/>
    <dgm:cxn modelId="{43C0E7B1-A22E-4A89-8C0E-8A445384F0DC}" type="presParOf" srcId="{EB4572B2-9B09-4105-AFFE-B9EC8E93A407}" destId="{1F9BB57F-4031-4657-8456-78F2A2791F3C}" srcOrd="4" destOrd="0" presId="urn:microsoft.com/office/officeart/2008/layout/AlternatingPictureBlocks"/>
    <dgm:cxn modelId="{D6C22C88-28D6-4AE0-A88B-12877B6CBCB8}" type="presParOf" srcId="{1F9BB57F-4031-4657-8456-78F2A2791F3C}" destId="{8110C197-9472-48FA-BF04-372E0CC4F141}" srcOrd="0" destOrd="0" presId="urn:microsoft.com/office/officeart/2008/layout/AlternatingPictureBlocks"/>
    <dgm:cxn modelId="{7CBC1887-3017-433E-9EA0-17B12BC1B584}" type="presParOf" srcId="{1F9BB57F-4031-4657-8456-78F2A2791F3C}" destId="{5A750351-0754-4063-829D-1AC0DE8ABC34}" srcOrd="1" destOrd="0" presId="urn:microsoft.com/office/officeart/2008/layout/AlternatingPictureBlocks"/>
    <dgm:cxn modelId="{D84DAD8A-E8B8-492A-8B2D-FAA517F6607F}" type="presParOf" srcId="{EB4572B2-9B09-4105-AFFE-B9EC8E93A407}" destId="{6318F56F-76DA-49D2-9384-5685C4A11C82}" srcOrd="5" destOrd="0" presId="urn:microsoft.com/office/officeart/2008/layout/AlternatingPictureBlocks"/>
    <dgm:cxn modelId="{C8A9DF68-941F-4CF4-9B6E-007283742F4C}" type="presParOf" srcId="{EB4572B2-9B09-4105-AFFE-B9EC8E93A407}" destId="{D634524A-B116-4D44-B785-F7E6566B4B88}" srcOrd="6" destOrd="0" presId="urn:microsoft.com/office/officeart/2008/layout/AlternatingPictureBlocks"/>
    <dgm:cxn modelId="{84CB60CA-125F-4761-90FE-D1CEA4ED362E}" type="presParOf" srcId="{D634524A-B116-4D44-B785-F7E6566B4B88}" destId="{E105AFD6-4B79-4669-990D-8866A13C6C5A}" srcOrd="0" destOrd="0" presId="urn:microsoft.com/office/officeart/2008/layout/AlternatingPictureBlocks"/>
    <dgm:cxn modelId="{9823F939-1D2E-412D-AB73-235E426EAC48}" type="presParOf" srcId="{D634524A-B116-4D44-B785-F7E6566B4B88}" destId="{D0869F5B-878A-4691-9706-6AE9F1B8E47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CC12E-231E-4040-AF0D-C710C7004DBB}">
      <dsp:nvSpPr>
        <dsp:cNvPr id="0" name=""/>
        <dsp:cNvSpPr/>
      </dsp:nvSpPr>
      <dsp:spPr>
        <a:xfrm>
          <a:off x="6518" y="1316596"/>
          <a:ext cx="1948364" cy="11690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INTRODUCCIÓN</a:t>
          </a:r>
          <a:endParaRPr lang="es-EC" sz="1800" kern="1200" dirty="0"/>
        </a:p>
      </dsp:txBody>
      <dsp:txXfrm>
        <a:off x="40757" y="1350835"/>
        <a:ext cx="1879886" cy="1100540"/>
      </dsp:txXfrm>
    </dsp:sp>
    <dsp:sp modelId="{C64ECCF3-E5FA-4613-BDF7-B92FEDBC76C7}">
      <dsp:nvSpPr>
        <dsp:cNvPr id="0" name=""/>
        <dsp:cNvSpPr/>
      </dsp:nvSpPr>
      <dsp:spPr>
        <a:xfrm>
          <a:off x="2149720" y="1659508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149720" y="1756147"/>
        <a:ext cx="289137" cy="289916"/>
      </dsp:txXfrm>
    </dsp:sp>
    <dsp:sp modelId="{184BB1D5-6828-4FE4-BFD4-D1631C5F16DE}">
      <dsp:nvSpPr>
        <dsp:cNvPr id="0" name=""/>
        <dsp:cNvSpPr/>
      </dsp:nvSpPr>
      <dsp:spPr>
        <a:xfrm>
          <a:off x="2734229" y="1316596"/>
          <a:ext cx="1948364" cy="1169018"/>
        </a:xfrm>
        <a:prstGeom prst="roundRect">
          <a:avLst>
            <a:gd name="adj" fmla="val 10000"/>
          </a:avLst>
        </a:prstGeom>
        <a:solidFill>
          <a:schemeClr val="accent2">
            <a:hueOff val="214284"/>
            <a:satOff val="-24046"/>
            <a:lumOff val="411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PLANTEAMIENTO DEL PROBLEMA</a:t>
          </a:r>
          <a:endParaRPr lang="es-EC" sz="1800" kern="1200" dirty="0"/>
        </a:p>
      </dsp:txBody>
      <dsp:txXfrm>
        <a:off x="2768468" y="1350835"/>
        <a:ext cx="1879886" cy="1100540"/>
      </dsp:txXfrm>
    </dsp:sp>
    <dsp:sp modelId="{DC18A30F-BA9E-467E-8728-49D125F7AA0E}">
      <dsp:nvSpPr>
        <dsp:cNvPr id="0" name=""/>
        <dsp:cNvSpPr/>
      </dsp:nvSpPr>
      <dsp:spPr>
        <a:xfrm>
          <a:off x="4877430" y="1659508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8568"/>
            <a:satOff val="-48092"/>
            <a:lumOff val="8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877430" y="1756147"/>
        <a:ext cx="289137" cy="289916"/>
      </dsp:txXfrm>
    </dsp:sp>
    <dsp:sp modelId="{D36C4FA3-CA48-4DF9-81CA-9E33541FDAE6}">
      <dsp:nvSpPr>
        <dsp:cNvPr id="0" name=""/>
        <dsp:cNvSpPr/>
      </dsp:nvSpPr>
      <dsp:spPr>
        <a:xfrm>
          <a:off x="5461940" y="1316596"/>
          <a:ext cx="1948364" cy="1169018"/>
        </a:xfrm>
        <a:prstGeom prst="roundRect">
          <a:avLst>
            <a:gd name="adj" fmla="val 10000"/>
          </a:avLst>
        </a:prstGeom>
        <a:solidFill>
          <a:schemeClr val="accent2">
            <a:hueOff val="428568"/>
            <a:satOff val="-48092"/>
            <a:lumOff val="823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OBJETIVOS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- GENERAL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-ESPECIFICO</a:t>
          </a:r>
          <a:endParaRPr lang="es-EC" sz="1800" kern="1200" dirty="0"/>
        </a:p>
      </dsp:txBody>
      <dsp:txXfrm>
        <a:off x="5496179" y="1350835"/>
        <a:ext cx="1879886" cy="1100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64F4B-8072-4BE4-BF87-11D37D4DE7FA}">
      <dsp:nvSpPr>
        <dsp:cNvPr id="0" name=""/>
        <dsp:cNvSpPr/>
      </dsp:nvSpPr>
      <dsp:spPr>
        <a:xfrm>
          <a:off x="2881759" y="1890080"/>
          <a:ext cx="1437281" cy="1437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CEBRIM</a:t>
          </a:r>
          <a:endParaRPr lang="es-EC" sz="2300" kern="1200" dirty="0"/>
        </a:p>
      </dsp:txBody>
      <dsp:txXfrm>
        <a:off x="3092244" y="2100565"/>
        <a:ext cx="1016311" cy="1016311"/>
      </dsp:txXfrm>
    </dsp:sp>
    <dsp:sp modelId="{3E2FE9D9-97B4-4B80-B55D-0F6ADBA7B28A}">
      <dsp:nvSpPr>
        <dsp:cNvPr id="0" name=""/>
        <dsp:cNvSpPr/>
      </dsp:nvSpPr>
      <dsp:spPr>
        <a:xfrm rot="16200000">
          <a:off x="3383650" y="1655367"/>
          <a:ext cx="433498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433498" y="179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89562" y="1662493"/>
        <a:ext cx="21674" cy="21674"/>
      </dsp:txXfrm>
    </dsp:sp>
    <dsp:sp modelId="{8ACFF59E-35E6-4255-BC37-D59FE3C1C2B3}">
      <dsp:nvSpPr>
        <dsp:cNvPr id="0" name=""/>
        <dsp:cNvSpPr/>
      </dsp:nvSpPr>
      <dsp:spPr>
        <a:xfrm>
          <a:off x="2881759" y="19300"/>
          <a:ext cx="1437281" cy="1437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RESEÑA HISTÓRICA</a:t>
          </a:r>
          <a:endParaRPr lang="es-EC" sz="1400" kern="1200" dirty="0"/>
        </a:p>
      </dsp:txBody>
      <dsp:txXfrm>
        <a:off x="3092244" y="229785"/>
        <a:ext cx="1016311" cy="1016311"/>
      </dsp:txXfrm>
    </dsp:sp>
    <dsp:sp modelId="{D69C635A-D870-40B6-8E60-A19F23F35DB8}">
      <dsp:nvSpPr>
        <dsp:cNvPr id="0" name=""/>
        <dsp:cNvSpPr/>
      </dsp:nvSpPr>
      <dsp:spPr>
        <a:xfrm>
          <a:off x="4319040" y="2590756"/>
          <a:ext cx="433498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433498" y="179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24952" y="2597883"/>
        <a:ext cx="21674" cy="21674"/>
      </dsp:txXfrm>
    </dsp:sp>
    <dsp:sp modelId="{66C17C32-2F18-4C57-B39C-195DD1F64AC5}">
      <dsp:nvSpPr>
        <dsp:cNvPr id="0" name=""/>
        <dsp:cNvSpPr/>
      </dsp:nvSpPr>
      <dsp:spPr>
        <a:xfrm>
          <a:off x="4752538" y="1890080"/>
          <a:ext cx="1437281" cy="1437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RAZÓN SOCIAL</a:t>
          </a:r>
          <a:endParaRPr lang="es-EC" sz="1600" kern="1200" dirty="0"/>
        </a:p>
      </dsp:txBody>
      <dsp:txXfrm>
        <a:off x="4963023" y="2100565"/>
        <a:ext cx="1016311" cy="1016311"/>
      </dsp:txXfrm>
    </dsp:sp>
    <dsp:sp modelId="{990AF2FB-B2B1-4DBA-A676-E77EB52BE722}">
      <dsp:nvSpPr>
        <dsp:cNvPr id="0" name=""/>
        <dsp:cNvSpPr/>
      </dsp:nvSpPr>
      <dsp:spPr>
        <a:xfrm rot="5400000">
          <a:off x="3383650" y="3526146"/>
          <a:ext cx="433498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433498" y="179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89562" y="3533273"/>
        <a:ext cx="21674" cy="21674"/>
      </dsp:txXfrm>
    </dsp:sp>
    <dsp:sp modelId="{90C80B6E-BC60-43CD-B7ED-FFCCA908E552}">
      <dsp:nvSpPr>
        <dsp:cNvPr id="0" name=""/>
        <dsp:cNvSpPr/>
      </dsp:nvSpPr>
      <dsp:spPr>
        <a:xfrm>
          <a:off x="2881759" y="3760859"/>
          <a:ext cx="1437281" cy="1437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TIPO DE ORGANIZACIÓN</a:t>
          </a:r>
          <a:endParaRPr lang="es-EC" sz="1100" kern="1200" dirty="0"/>
        </a:p>
      </dsp:txBody>
      <dsp:txXfrm>
        <a:off x="3092244" y="3971344"/>
        <a:ext cx="1016311" cy="1016311"/>
      </dsp:txXfrm>
    </dsp:sp>
    <dsp:sp modelId="{8658FCC7-67AB-4F6F-B455-4F6BF7EC623B}">
      <dsp:nvSpPr>
        <dsp:cNvPr id="0" name=""/>
        <dsp:cNvSpPr/>
      </dsp:nvSpPr>
      <dsp:spPr>
        <a:xfrm rot="10800000">
          <a:off x="2448261" y="2590756"/>
          <a:ext cx="433498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433498" y="179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2654172" y="2597883"/>
        <a:ext cx="21674" cy="21674"/>
      </dsp:txXfrm>
    </dsp:sp>
    <dsp:sp modelId="{138A510D-191B-4D57-BD90-C12919A43FD0}">
      <dsp:nvSpPr>
        <dsp:cNvPr id="0" name=""/>
        <dsp:cNvSpPr/>
      </dsp:nvSpPr>
      <dsp:spPr>
        <a:xfrm>
          <a:off x="1010979" y="1890080"/>
          <a:ext cx="1437281" cy="1437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PORTAFOLIO DE PRODUCTOS</a:t>
          </a:r>
          <a:endParaRPr lang="es-EC" sz="1400" kern="1200" dirty="0"/>
        </a:p>
      </dsp:txBody>
      <dsp:txXfrm>
        <a:off x="1221464" y="2100565"/>
        <a:ext cx="1016311" cy="1016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0CC74-4214-4888-9A42-DFD2A7943A86}">
      <dsp:nvSpPr>
        <dsp:cNvPr id="0" name=""/>
        <dsp:cNvSpPr/>
      </dsp:nvSpPr>
      <dsp:spPr>
        <a:xfrm rot="5400000">
          <a:off x="2912134" y="261328"/>
          <a:ext cx="1912606" cy="16639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CLIENTES</a:t>
          </a:r>
          <a:endParaRPr lang="es-EC" sz="1500" kern="1200" dirty="0"/>
        </a:p>
      </dsp:txBody>
      <dsp:txXfrm rot="-5400000">
        <a:off x="3295755" y="435057"/>
        <a:ext cx="1145363" cy="1316510"/>
      </dsp:txXfrm>
    </dsp:sp>
    <dsp:sp modelId="{5A92E213-22C8-41CE-85C4-6AA987AE5F00}">
      <dsp:nvSpPr>
        <dsp:cNvPr id="0" name=""/>
        <dsp:cNvSpPr/>
      </dsp:nvSpPr>
      <dsp:spPr>
        <a:xfrm>
          <a:off x="4750914" y="519530"/>
          <a:ext cx="2134469" cy="1147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4750914" y="519530"/>
        <a:ext cx="2134469" cy="1147564"/>
      </dsp:txXfrm>
    </dsp:sp>
    <dsp:sp modelId="{B1AA3088-3254-47F6-B035-7734DE6AD425}">
      <dsp:nvSpPr>
        <dsp:cNvPr id="0" name=""/>
        <dsp:cNvSpPr/>
      </dsp:nvSpPr>
      <dsp:spPr>
        <a:xfrm rot="5400000">
          <a:off x="1115049" y="261328"/>
          <a:ext cx="1912606" cy="16639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90000"/>
              <a:hueOff val="0"/>
              <a:satOff val="0"/>
              <a:lumOff val="0"/>
              <a:alphaOff val="-800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498670" y="435057"/>
        <a:ext cx="1145363" cy="1316510"/>
      </dsp:txXfrm>
    </dsp:sp>
    <dsp:sp modelId="{5D335A53-C3C3-455E-927A-76BC75DE731C}">
      <dsp:nvSpPr>
        <dsp:cNvPr id="0" name=""/>
        <dsp:cNvSpPr/>
      </dsp:nvSpPr>
      <dsp:spPr>
        <a:xfrm rot="5400000">
          <a:off x="2010149" y="1884749"/>
          <a:ext cx="1912606" cy="16639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90000"/>
              <a:hueOff val="0"/>
              <a:satOff val="0"/>
              <a:lumOff val="0"/>
              <a:alphaOff val="-1600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MAYORISTAS</a:t>
          </a:r>
          <a:endParaRPr lang="es-EC" sz="1500" kern="1200" dirty="0"/>
        </a:p>
      </dsp:txBody>
      <dsp:txXfrm rot="-5400000">
        <a:off x="2393770" y="2058478"/>
        <a:ext cx="1145363" cy="1316510"/>
      </dsp:txXfrm>
    </dsp:sp>
    <dsp:sp modelId="{9F60AADD-8F1F-4715-BF0A-DD7AE75DEF0B}">
      <dsp:nvSpPr>
        <dsp:cNvPr id="0" name=""/>
        <dsp:cNvSpPr/>
      </dsp:nvSpPr>
      <dsp:spPr>
        <a:xfrm>
          <a:off x="0" y="2142951"/>
          <a:ext cx="2065615" cy="1147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0" y="2142951"/>
        <a:ext cx="2065615" cy="1147564"/>
      </dsp:txXfrm>
    </dsp:sp>
    <dsp:sp modelId="{1515CA64-650C-487D-AEA8-0F23C4DF955F}">
      <dsp:nvSpPr>
        <dsp:cNvPr id="0" name=""/>
        <dsp:cNvSpPr/>
      </dsp:nvSpPr>
      <dsp:spPr>
        <a:xfrm rot="5400000">
          <a:off x="3807234" y="1884749"/>
          <a:ext cx="1912606" cy="16639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90000"/>
              <a:hueOff val="0"/>
              <a:satOff val="0"/>
              <a:lumOff val="0"/>
              <a:alphaOff val="-2400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4190855" y="2058478"/>
        <a:ext cx="1145363" cy="1316510"/>
      </dsp:txXfrm>
    </dsp:sp>
    <dsp:sp modelId="{9AE542C6-D320-4779-BCBD-2B7CF6ACFF19}">
      <dsp:nvSpPr>
        <dsp:cNvPr id="0" name=""/>
        <dsp:cNvSpPr/>
      </dsp:nvSpPr>
      <dsp:spPr>
        <a:xfrm rot="5400000">
          <a:off x="2912134" y="3508169"/>
          <a:ext cx="1912606" cy="16639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90000"/>
              <a:hueOff val="0"/>
              <a:satOff val="0"/>
              <a:lumOff val="0"/>
              <a:alphaOff val="-3200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STOCK ALMACEN</a:t>
          </a:r>
          <a:endParaRPr lang="es-EC" sz="1500" kern="1200" dirty="0"/>
        </a:p>
      </dsp:txBody>
      <dsp:txXfrm rot="-5400000">
        <a:off x="3295755" y="3681898"/>
        <a:ext cx="1145363" cy="1316510"/>
      </dsp:txXfrm>
    </dsp:sp>
    <dsp:sp modelId="{4DC8763E-09D4-404A-A847-94257B45EC3F}">
      <dsp:nvSpPr>
        <dsp:cNvPr id="0" name=""/>
        <dsp:cNvSpPr/>
      </dsp:nvSpPr>
      <dsp:spPr>
        <a:xfrm>
          <a:off x="4750914" y="3766371"/>
          <a:ext cx="2134469" cy="1147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4750914" y="3766371"/>
        <a:ext cx="2134469" cy="1147564"/>
      </dsp:txXfrm>
    </dsp:sp>
    <dsp:sp modelId="{507165FB-AAF5-4255-84CE-55C9C59FAEAE}">
      <dsp:nvSpPr>
        <dsp:cNvPr id="0" name=""/>
        <dsp:cNvSpPr/>
      </dsp:nvSpPr>
      <dsp:spPr>
        <a:xfrm rot="5400000">
          <a:off x="1115049" y="3508169"/>
          <a:ext cx="1912606" cy="16639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alpha val="90000"/>
              <a:hueOff val="0"/>
              <a:satOff val="0"/>
              <a:lumOff val="0"/>
              <a:alphaOff val="-4000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498670" y="3681898"/>
        <a:ext cx="1145363" cy="1316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5AFC3-7944-4654-887F-46F7CAB4242C}">
      <dsp:nvSpPr>
        <dsp:cNvPr id="0" name=""/>
        <dsp:cNvSpPr/>
      </dsp:nvSpPr>
      <dsp:spPr>
        <a:xfrm>
          <a:off x="3370683" y="1848833"/>
          <a:ext cx="1847087" cy="32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84"/>
              </a:lnTo>
              <a:lnTo>
                <a:pt x="1847087" y="160284"/>
              </a:lnTo>
              <a:lnTo>
                <a:pt x="1847087" y="320568"/>
              </a:lnTo>
            </a:path>
          </a:pathLst>
        </a:custGeom>
        <a:noFill/>
        <a:ln w="1587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34D79-9253-49AC-ACDA-90565F55583B}">
      <dsp:nvSpPr>
        <dsp:cNvPr id="0" name=""/>
        <dsp:cNvSpPr/>
      </dsp:nvSpPr>
      <dsp:spPr>
        <a:xfrm>
          <a:off x="3370683" y="2932661"/>
          <a:ext cx="702198" cy="457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55"/>
              </a:lnTo>
              <a:lnTo>
                <a:pt x="702198" y="457955"/>
              </a:lnTo>
            </a:path>
          </a:pathLst>
        </a:custGeom>
        <a:noFill/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2C067-AE79-41D3-99FE-F9C291C83BBF}">
      <dsp:nvSpPr>
        <dsp:cNvPr id="0" name=""/>
        <dsp:cNvSpPr/>
      </dsp:nvSpPr>
      <dsp:spPr>
        <a:xfrm>
          <a:off x="3324963" y="1848833"/>
          <a:ext cx="91440" cy="320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568"/>
              </a:lnTo>
            </a:path>
          </a:pathLst>
        </a:custGeom>
        <a:noFill/>
        <a:ln w="1587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7EE5D-B32F-4B2B-8630-C6FEB7F5136F}">
      <dsp:nvSpPr>
        <dsp:cNvPr id="0" name=""/>
        <dsp:cNvSpPr/>
      </dsp:nvSpPr>
      <dsp:spPr>
        <a:xfrm>
          <a:off x="1523596" y="1848833"/>
          <a:ext cx="1847087" cy="320568"/>
        </a:xfrm>
        <a:custGeom>
          <a:avLst/>
          <a:gdLst/>
          <a:ahLst/>
          <a:cxnLst/>
          <a:rect l="0" t="0" r="0" b="0"/>
          <a:pathLst>
            <a:path>
              <a:moveTo>
                <a:pt x="1847087" y="0"/>
              </a:moveTo>
              <a:lnTo>
                <a:pt x="1847087" y="160284"/>
              </a:lnTo>
              <a:lnTo>
                <a:pt x="0" y="160284"/>
              </a:lnTo>
              <a:lnTo>
                <a:pt x="0" y="320568"/>
              </a:lnTo>
            </a:path>
          </a:pathLst>
        </a:custGeom>
        <a:noFill/>
        <a:ln w="1587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548D-CC51-4F91-BC9A-2DD368B09AC6}">
      <dsp:nvSpPr>
        <dsp:cNvPr id="0" name=""/>
        <dsp:cNvSpPr/>
      </dsp:nvSpPr>
      <dsp:spPr>
        <a:xfrm>
          <a:off x="3324963" y="765005"/>
          <a:ext cx="91440" cy="320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568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71464-47CF-49B1-8E4F-393F931D9962}">
      <dsp:nvSpPr>
        <dsp:cNvPr id="0" name=""/>
        <dsp:cNvSpPr/>
      </dsp:nvSpPr>
      <dsp:spPr>
        <a:xfrm>
          <a:off x="2989054" y="1745"/>
          <a:ext cx="763259" cy="7632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51A5C-261E-4B8B-BC89-C21813DB0926}">
      <dsp:nvSpPr>
        <dsp:cNvPr id="0" name=""/>
        <dsp:cNvSpPr/>
      </dsp:nvSpPr>
      <dsp:spPr>
        <a:xfrm>
          <a:off x="2989054" y="1745"/>
          <a:ext cx="763259" cy="7632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87B85-CAD4-47E2-B42A-BB6490C1C797}">
      <dsp:nvSpPr>
        <dsp:cNvPr id="0" name=""/>
        <dsp:cNvSpPr/>
      </dsp:nvSpPr>
      <dsp:spPr>
        <a:xfrm>
          <a:off x="2607424" y="139132"/>
          <a:ext cx="1526518" cy="4884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/>
            <a:t>GERENCIA GENERAL</a:t>
          </a:r>
        </a:p>
      </dsp:txBody>
      <dsp:txXfrm>
        <a:off x="2607424" y="139132"/>
        <a:ext cx="1526518" cy="488485"/>
      </dsp:txXfrm>
    </dsp:sp>
    <dsp:sp modelId="{8D5B6EF5-CC3A-44FE-8C2E-912C41EC6FD4}">
      <dsp:nvSpPr>
        <dsp:cNvPr id="0" name=""/>
        <dsp:cNvSpPr/>
      </dsp:nvSpPr>
      <dsp:spPr>
        <a:xfrm>
          <a:off x="2989054" y="1085573"/>
          <a:ext cx="763259" cy="7632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330C4-0C3C-4D73-8384-D3CE956F11DA}">
      <dsp:nvSpPr>
        <dsp:cNvPr id="0" name=""/>
        <dsp:cNvSpPr/>
      </dsp:nvSpPr>
      <dsp:spPr>
        <a:xfrm>
          <a:off x="2989054" y="1085573"/>
          <a:ext cx="763259" cy="7632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90B2D-6429-49B0-9535-999510ED1010}">
      <dsp:nvSpPr>
        <dsp:cNvPr id="0" name=""/>
        <dsp:cNvSpPr/>
      </dsp:nvSpPr>
      <dsp:spPr>
        <a:xfrm>
          <a:off x="2607424" y="1222960"/>
          <a:ext cx="1526518" cy="4884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/>
            <a:t>ADMINISTRACIÓN</a:t>
          </a:r>
        </a:p>
      </dsp:txBody>
      <dsp:txXfrm>
        <a:off x="2607424" y="1222960"/>
        <a:ext cx="1526518" cy="488485"/>
      </dsp:txXfrm>
    </dsp:sp>
    <dsp:sp modelId="{26BE123D-17FA-4332-8524-31181745892D}">
      <dsp:nvSpPr>
        <dsp:cNvPr id="0" name=""/>
        <dsp:cNvSpPr/>
      </dsp:nvSpPr>
      <dsp:spPr>
        <a:xfrm>
          <a:off x="1141967" y="2169401"/>
          <a:ext cx="763259" cy="7632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949A8-ADEB-47B1-A150-CC6FE9F27762}">
      <dsp:nvSpPr>
        <dsp:cNvPr id="0" name=""/>
        <dsp:cNvSpPr/>
      </dsp:nvSpPr>
      <dsp:spPr>
        <a:xfrm>
          <a:off x="1141967" y="2169401"/>
          <a:ext cx="763259" cy="7632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25D19-E0C7-4E60-9E8D-036D76B6CAE2}">
      <dsp:nvSpPr>
        <dsp:cNvPr id="0" name=""/>
        <dsp:cNvSpPr/>
      </dsp:nvSpPr>
      <dsp:spPr>
        <a:xfrm>
          <a:off x="760337" y="2306788"/>
          <a:ext cx="1526518" cy="4884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/>
            <a:t>CONTABILIDAD</a:t>
          </a:r>
        </a:p>
      </dsp:txBody>
      <dsp:txXfrm>
        <a:off x="760337" y="2306788"/>
        <a:ext cx="1526518" cy="488485"/>
      </dsp:txXfrm>
    </dsp:sp>
    <dsp:sp modelId="{7A929D2F-F695-460C-8940-0A3CCCD95A39}">
      <dsp:nvSpPr>
        <dsp:cNvPr id="0" name=""/>
        <dsp:cNvSpPr/>
      </dsp:nvSpPr>
      <dsp:spPr>
        <a:xfrm>
          <a:off x="2989054" y="2169401"/>
          <a:ext cx="763259" cy="7632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76C7D-5C3B-402B-BF4D-5DA8FB1B3968}">
      <dsp:nvSpPr>
        <dsp:cNvPr id="0" name=""/>
        <dsp:cNvSpPr/>
      </dsp:nvSpPr>
      <dsp:spPr>
        <a:xfrm>
          <a:off x="2989054" y="2169401"/>
          <a:ext cx="763259" cy="7632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D9136-20F6-4DCF-AEAF-B8EB349A5D8F}">
      <dsp:nvSpPr>
        <dsp:cNvPr id="0" name=""/>
        <dsp:cNvSpPr/>
      </dsp:nvSpPr>
      <dsp:spPr>
        <a:xfrm>
          <a:off x="2607424" y="2306788"/>
          <a:ext cx="1526518" cy="4884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/>
            <a:t>PRODUCCIÓN</a:t>
          </a:r>
        </a:p>
      </dsp:txBody>
      <dsp:txXfrm>
        <a:off x="2607424" y="2306788"/>
        <a:ext cx="1526518" cy="488485"/>
      </dsp:txXfrm>
    </dsp:sp>
    <dsp:sp modelId="{01D27E50-82F1-4603-BE44-FBACD0AAF59A}">
      <dsp:nvSpPr>
        <dsp:cNvPr id="0" name=""/>
        <dsp:cNvSpPr/>
      </dsp:nvSpPr>
      <dsp:spPr>
        <a:xfrm>
          <a:off x="3981291" y="3253229"/>
          <a:ext cx="763259" cy="7632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8D9D1-CBCC-497A-B52D-7D0CD2B5D01A}">
      <dsp:nvSpPr>
        <dsp:cNvPr id="0" name=""/>
        <dsp:cNvSpPr/>
      </dsp:nvSpPr>
      <dsp:spPr>
        <a:xfrm>
          <a:off x="3981291" y="3253229"/>
          <a:ext cx="763259" cy="7632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7A069-AF70-4B27-9A5F-656E592B720F}">
      <dsp:nvSpPr>
        <dsp:cNvPr id="0" name=""/>
        <dsp:cNvSpPr/>
      </dsp:nvSpPr>
      <dsp:spPr>
        <a:xfrm>
          <a:off x="3599661" y="3390616"/>
          <a:ext cx="1526518" cy="4884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/>
            <a:t>OPERARIOS</a:t>
          </a:r>
        </a:p>
      </dsp:txBody>
      <dsp:txXfrm>
        <a:off x="3599661" y="3390616"/>
        <a:ext cx="1526518" cy="488485"/>
      </dsp:txXfrm>
    </dsp:sp>
    <dsp:sp modelId="{0DF3A310-89F0-40A7-B711-0EDDFCD68692}">
      <dsp:nvSpPr>
        <dsp:cNvPr id="0" name=""/>
        <dsp:cNvSpPr/>
      </dsp:nvSpPr>
      <dsp:spPr>
        <a:xfrm>
          <a:off x="4836141" y="2169401"/>
          <a:ext cx="763259" cy="7632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3E532-48E4-4250-9E0C-96DD4A90B737}">
      <dsp:nvSpPr>
        <dsp:cNvPr id="0" name=""/>
        <dsp:cNvSpPr/>
      </dsp:nvSpPr>
      <dsp:spPr>
        <a:xfrm>
          <a:off x="4836141" y="2169401"/>
          <a:ext cx="763259" cy="7632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BEF8F-EB64-4D0E-85D3-6B7156C690FC}">
      <dsp:nvSpPr>
        <dsp:cNvPr id="0" name=""/>
        <dsp:cNvSpPr/>
      </dsp:nvSpPr>
      <dsp:spPr>
        <a:xfrm>
          <a:off x="4454511" y="2306788"/>
          <a:ext cx="1526518" cy="4884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/>
            <a:t>VENTAS</a:t>
          </a:r>
        </a:p>
      </dsp:txBody>
      <dsp:txXfrm>
        <a:off x="4454511" y="2306788"/>
        <a:ext cx="1526518" cy="488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54C31-85E2-4CF6-82BB-DB3B570C6B76}">
      <dsp:nvSpPr>
        <dsp:cNvPr id="0" name=""/>
        <dsp:cNvSpPr/>
      </dsp:nvSpPr>
      <dsp:spPr>
        <a:xfrm>
          <a:off x="651" y="709710"/>
          <a:ext cx="3358088" cy="395069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E21625-5176-4345-8A10-FB7B0EF3F7AA}">
      <dsp:nvSpPr>
        <dsp:cNvPr id="0" name=""/>
        <dsp:cNvSpPr/>
      </dsp:nvSpPr>
      <dsp:spPr>
        <a:xfrm>
          <a:off x="651" y="858082"/>
          <a:ext cx="246697" cy="246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2D7B4-9232-4F40-B46C-668A925B9901}">
      <dsp:nvSpPr>
        <dsp:cNvPr id="0" name=""/>
        <dsp:cNvSpPr/>
      </dsp:nvSpPr>
      <dsp:spPr>
        <a:xfrm>
          <a:off x="651" y="0"/>
          <a:ext cx="3358088" cy="70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TIPO DE INVESTIGACIÓN</a:t>
          </a:r>
          <a:endParaRPr lang="es-EC" sz="2400" kern="1200" dirty="0"/>
        </a:p>
      </dsp:txBody>
      <dsp:txXfrm>
        <a:off x="651" y="0"/>
        <a:ext cx="3358088" cy="709710"/>
      </dsp:txXfrm>
    </dsp:sp>
    <dsp:sp modelId="{BB3886CA-42AB-4A03-B908-1DC3CD1738FE}">
      <dsp:nvSpPr>
        <dsp:cNvPr id="0" name=""/>
        <dsp:cNvSpPr/>
      </dsp:nvSpPr>
      <dsp:spPr>
        <a:xfrm>
          <a:off x="651" y="1433126"/>
          <a:ext cx="246691" cy="246691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2CDE9C-BB3F-4B27-9E63-5F05B6625545}">
      <dsp:nvSpPr>
        <dsp:cNvPr id="0" name=""/>
        <dsp:cNvSpPr/>
      </dsp:nvSpPr>
      <dsp:spPr>
        <a:xfrm>
          <a:off x="235717" y="1268953"/>
          <a:ext cx="3123022" cy="57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 CAMPO</a:t>
          </a:r>
          <a:endParaRPr lang="es-EC" sz="2000" kern="1200" dirty="0"/>
        </a:p>
      </dsp:txBody>
      <dsp:txXfrm>
        <a:off x="235717" y="1268953"/>
        <a:ext cx="3123022" cy="575037"/>
      </dsp:txXfrm>
    </dsp:sp>
    <dsp:sp modelId="{EAB6171F-FEE6-4451-AA6B-DF004B5156B4}">
      <dsp:nvSpPr>
        <dsp:cNvPr id="0" name=""/>
        <dsp:cNvSpPr/>
      </dsp:nvSpPr>
      <dsp:spPr>
        <a:xfrm>
          <a:off x="651" y="2008164"/>
          <a:ext cx="246691" cy="246691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9AF5BA7-8AB3-4B6F-89E7-CEB1C5113283}">
      <dsp:nvSpPr>
        <dsp:cNvPr id="0" name=""/>
        <dsp:cNvSpPr/>
      </dsp:nvSpPr>
      <dsp:spPr>
        <a:xfrm>
          <a:off x="235717" y="1843990"/>
          <a:ext cx="3123022" cy="57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BIBLIOGRÁFICA</a:t>
          </a:r>
          <a:endParaRPr lang="es-EC" sz="2000" kern="1200" dirty="0"/>
        </a:p>
      </dsp:txBody>
      <dsp:txXfrm>
        <a:off x="235717" y="1843990"/>
        <a:ext cx="3123022" cy="575037"/>
      </dsp:txXfrm>
    </dsp:sp>
    <dsp:sp modelId="{555A66C2-FA15-4D60-B258-4053F41948E7}">
      <dsp:nvSpPr>
        <dsp:cNvPr id="0" name=""/>
        <dsp:cNvSpPr/>
      </dsp:nvSpPr>
      <dsp:spPr>
        <a:xfrm>
          <a:off x="3526644" y="709710"/>
          <a:ext cx="3358088" cy="395069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ADB29A-FA41-4A65-922B-A482C3638FF3}">
      <dsp:nvSpPr>
        <dsp:cNvPr id="0" name=""/>
        <dsp:cNvSpPr/>
      </dsp:nvSpPr>
      <dsp:spPr>
        <a:xfrm>
          <a:off x="3526644" y="858082"/>
          <a:ext cx="246697" cy="246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71975-F278-49F1-95F5-EC3D0FD33DE8}">
      <dsp:nvSpPr>
        <dsp:cNvPr id="0" name=""/>
        <dsp:cNvSpPr/>
      </dsp:nvSpPr>
      <dsp:spPr>
        <a:xfrm>
          <a:off x="3526644" y="0"/>
          <a:ext cx="3358088" cy="70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METODOS DE INVESTIGACIÓN</a:t>
          </a:r>
          <a:endParaRPr lang="es-EC" sz="2400" kern="1200" dirty="0"/>
        </a:p>
      </dsp:txBody>
      <dsp:txXfrm>
        <a:off x="3526644" y="0"/>
        <a:ext cx="3358088" cy="709710"/>
      </dsp:txXfrm>
    </dsp:sp>
    <dsp:sp modelId="{5CB3413B-7778-4158-AF67-8816E1AC1EC3}">
      <dsp:nvSpPr>
        <dsp:cNvPr id="0" name=""/>
        <dsp:cNvSpPr/>
      </dsp:nvSpPr>
      <dsp:spPr>
        <a:xfrm>
          <a:off x="3526644" y="1433126"/>
          <a:ext cx="246691" cy="246691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CAF36F-2690-4ECD-A837-8189226466C1}">
      <dsp:nvSpPr>
        <dsp:cNvPr id="0" name=""/>
        <dsp:cNvSpPr/>
      </dsp:nvSpPr>
      <dsp:spPr>
        <a:xfrm>
          <a:off x="3761710" y="1268953"/>
          <a:ext cx="3123022" cy="57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DEDUCTIVO</a:t>
          </a:r>
          <a:endParaRPr lang="es-EC" sz="2000" kern="1200" dirty="0"/>
        </a:p>
      </dsp:txBody>
      <dsp:txXfrm>
        <a:off x="3761710" y="1268953"/>
        <a:ext cx="3123022" cy="575037"/>
      </dsp:txXfrm>
    </dsp:sp>
    <dsp:sp modelId="{179FEC12-592F-4969-8BEC-334BDBAF2A1B}">
      <dsp:nvSpPr>
        <dsp:cNvPr id="0" name=""/>
        <dsp:cNvSpPr/>
      </dsp:nvSpPr>
      <dsp:spPr>
        <a:xfrm>
          <a:off x="3526644" y="2008164"/>
          <a:ext cx="246691" cy="246691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D2172A-A8A8-4281-AD10-5D966D072E9F}">
      <dsp:nvSpPr>
        <dsp:cNvPr id="0" name=""/>
        <dsp:cNvSpPr/>
      </dsp:nvSpPr>
      <dsp:spPr>
        <a:xfrm>
          <a:off x="3761710" y="1843990"/>
          <a:ext cx="3123022" cy="57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INDUCTIVO</a:t>
          </a:r>
          <a:endParaRPr lang="es-EC" sz="2000" kern="1200" dirty="0"/>
        </a:p>
      </dsp:txBody>
      <dsp:txXfrm>
        <a:off x="3761710" y="1843990"/>
        <a:ext cx="3123022" cy="575037"/>
      </dsp:txXfrm>
    </dsp:sp>
    <dsp:sp modelId="{F2C49376-77CB-4C2F-8FCA-88E35D0274D6}">
      <dsp:nvSpPr>
        <dsp:cNvPr id="0" name=""/>
        <dsp:cNvSpPr/>
      </dsp:nvSpPr>
      <dsp:spPr>
        <a:xfrm>
          <a:off x="3526644" y="2583202"/>
          <a:ext cx="246691" cy="246691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DAD95C9-0882-46FA-A94D-E41798DB843F}">
      <dsp:nvSpPr>
        <dsp:cNvPr id="0" name=""/>
        <dsp:cNvSpPr/>
      </dsp:nvSpPr>
      <dsp:spPr>
        <a:xfrm>
          <a:off x="3761710" y="2419028"/>
          <a:ext cx="3123022" cy="57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ANALÍTICO</a:t>
          </a:r>
          <a:endParaRPr lang="es-EC" sz="2000" kern="1200" dirty="0"/>
        </a:p>
      </dsp:txBody>
      <dsp:txXfrm>
        <a:off x="3761710" y="2419028"/>
        <a:ext cx="3123022" cy="575037"/>
      </dsp:txXfrm>
    </dsp:sp>
    <dsp:sp modelId="{ABF11843-4AAC-41FE-99B6-10429CB47963}">
      <dsp:nvSpPr>
        <dsp:cNvPr id="0" name=""/>
        <dsp:cNvSpPr/>
      </dsp:nvSpPr>
      <dsp:spPr>
        <a:xfrm>
          <a:off x="3526644" y="3158239"/>
          <a:ext cx="246691" cy="246691"/>
        </a:xfrm>
        <a:prstGeom prst="rect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D71A7A-8F53-4E4A-817A-B758DBFA1CDC}">
      <dsp:nvSpPr>
        <dsp:cNvPr id="0" name=""/>
        <dsp:cNvSpPr/>
      </dsp:nvSpPr>
      <dsp:spPr>
        <a:xfrm>
          <a:off x="3761710" y="2994066"/>
          <a:ext cx="3123022" cy="57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SINTÉTICO</a:t>
          </a:r>
          <a:endParaRPr lang="es-EC" sz="2000" kern="1200" dirty="0"/>
        </a:p>
      </dsp:txBody>
      <dsp:txXfrm>
        <a:off x="3761710" y="2994066"/>
        <a:ext cx="3123022" cy="5750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8A294F-D860-4806-B145-739AA72B085E}" type="datetimeFigureOut">
              <a:rPr lang="es-EC" smtClean="0"/>
              <a:t>26/05/2015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31A8E1-5261-46F3-B79A-BEA5E85FC2ED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122541" cy="1112759"/>
          </a:xfrm>
        </p:spPr>
        <p:txBody>
          <a:bodyPr>
            <a:normAutofit fontScale="70000" lnSpcReduction="20000"/>
          </a:bodyPr>
          <a:lstStyle/>
          <a:p>
            <a:r>
              <a:rPr lang="es-EC" b="1" dirty="0" smtClean="0"/>
              <a:t>BOLÍVAR DANIEL SÁNCHEZ YÁNEZ</a:t>
            </a:r>
          </a:p>
          <a:p>
            <a:endParaRPr lang="es-EC" b="1" dirty="0"/>
          </a:p>
          <a:p>
            <a:r>
              <a:rPr lang="es-EC" b="1" dirty="0" smtClean="0"/>
              <a:t>DIRECTOR: ING. VICTOR HUGO PACHACAMA</a:t>
            </a:r>
          </a:p>
          <a:p>
            <a:r>
              <a:rPr lang="es-EC" b="1" dirty="0" smtClean="0"/>
              <a:t>CODIRECTORA: ING. SANDRA GALARZA</a:t>
            </a:r>
            <a:endParaRPr lang="es-EC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175351" cy="1793167"/>
          </a:xfrm>
        </p:spPr>
        <p:txBody>
          <a:bodyPr/>
          <a:lstStyle/>
          <a:p>
            <a:pPr algn="ctr"/>
            <a:r>
              <a:rPr lang="es-EC" sz="2800" dirty="0" smtClean="0"/>
              <a:t>DISEÑO DE UN MANUAL DE PROCESOS PARA LA MEJORA DE LA PRODUCCIÓN DE LA EMPRESA TEXTIL </a:t>
            </a:r>
            <a:br>
              <a:rPr lang="es-EC" sz="2800" dirty="0" smtClean="0"/>
            </a:br>
            <a:r>
              <a:rPr lang="es-EC" sz="2800" dirty="0" smtClean="0"/>
              <a:t>CEBRIM</a:t>
            </a:r>
            <a:endParaRPr lang="es-EC" sz="2800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429760" cy="121348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7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4762107"/>
              </p:ext>
            </p:extLst>
          </p:nvPr>
        </p:nvGraphicFramePr>
        <p:xfrm>
          <a:off x="683568" y="332656"/>
          <a:ext cx="79928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7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2718544"/>
              </p:ext>
            </p:extLst>
          </p:nvPr>
        </p:nvGraphicFramePr>
        <p:xfrm>
          <a:off x="755576" y="188640"/>
          <a:ext cx="7848872" cy="646709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44835"/>
                <a:gridCol w="2861275"/>
                <a:gridCol w="2842762"/>
              </a:tblGrid>
              <a:tr h="143660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dirty="0">
                          <a:effectLst/>
                        </a:rPr>
                        <a:t>MATRIZ DE ESTRATEGIAS 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904" marR="30904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u="sng">
                          <a:effectLst/>
                        </a:rPr>
                        <a:t>Oportunidades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O1. Bajos niveles de Inflación.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O2. Crecimiento del PIB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O3. Bajos niveles de desempleo.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O4. Estabilidad política.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O5. Tecnología de última generación.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O6. Proveedores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904" marR="30904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u="sng">
                          <a:effectLst/>
                        </a:rPr>
                        <a:t>Amenazas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A1. Débil inversión del sector privado en la implementación de nuevas empresas.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A2. Aumento de aranceles para exportación de productos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A3. Presencia de mercado informal 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A4. Desarrollo del sector competitivo en el país  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A5. Restricciones y alza de impuestos estatales y locales 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904" marR="30904" marT="0" marB="0"/>
                </a:tc>
              </a:tr>
              <a:tr h="201595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u="sng">
                          <a:effectLst/>
                        </a:rPr>
                        <a:t>Fortalezas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F1. Calidad  en  la atención al cliente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F2. Flexibilidad en estructura orgánica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F3. Buena comunicación entre  trabajadores y autoridades 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F4. Liderazgo democrático 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F5. Buen manejo contable y financiero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F6. Personal motivado 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F7. Conocimiento de principios y valores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904" marR="3090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F7-F2-O6 Establecimiento sistemas de control que permitan observar la adecuada aplicación de los principios y valores de CEBRIM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F3-F6-O2. Determinación de programas de motivación para mejorar el ambiente laboral de la empresa.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F2-O1-O3.- Implementación de tecnología de última generación, que permita el mejor desarrollo de las actividades de la empresa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904" marR="3090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F1-F3-A3-A4 Fortalecimiento de clima laboral de la empresa, para mejorar el sistema de calidad de servicio a los clientes.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F7-F1-A5 Establecimiento planes y programas que cumplan con las exigencias de los clientes.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F2-F5-A4 Fortalecimiento de la Gestión administrativa en forma eficiente, y de excelente calidad capaz de satisfacer las necesidades de los clientes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904" marR="30904" marT="0" marB="0"/>
                </a:tc>
              </a:tr>
              <a:tr h="274013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u="sng">
                          <a:effectLst/>
                        </a:rPr>
                        <a:t>Debilidades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D1. Procesos no definidos en la empresa CEBRIM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D2. No existe un modelo de Gestión por Procesos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D3. Desconocimiento de la Misión y Visión de la empresa CEBRIM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D4. Falta de un Manual por procesos 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D5. No existen diagramas de flujo  que permitan establecer las actividades de  CEBRIM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D6. Falta de Programas de capacitación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D7. Falta de la aplicación de indicadores de gestión 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904" marR="3090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D1-D2-D3-O5-O4.- Establecimiento de un Modelo de Gestión por Procesos que permita un aprendizaje, adaptación y aplicación adecuado por el personal de la empresa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D2-D3-A1-A3.- Implementar un Manual por procesos en CEBRIM que permita el mejor desarrollo de las actividades de la misma.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D4-D5-O3.- Establecimiento de foros de participación, opinión y sugerencias de clientes internos y externos.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>
                          <a:effectLst/>
                        </a:rPr>
                        <a:t>D6-O5 Desarrollar programas de mejora continua dentro de CEBRIM, a través de los nuevos sistemas de gestión, de tal forma que nos permita fortalecer los conocimientos en la producción y comercialización de uniformes escolares.</a:t>
                      </a:r>
                      <a:endParaRPr lang="es-EC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904" marR="3090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dirty="0">
                          <a:effectLst/>
                        </a:rPr>
                        <a:t>D3- A3 Determinación de políticas, que se encaminen a la aplicación de las actividades en función de la misión y visión de la empresa.</a:t>
                      </a:r>
                      <a:endParaRPr lang="es-EC" sz="900" dirty="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dirty="0">
                          <a:effectLst/>
                        </a:rPr>
                        <a:t>D4-D1-A3 Aplicación de un Manual por Procesos en la empresa CEBRIM, para mejorar la calidad de servicio de la institución.</a:t>
                      </a:r>
                      <a:endParaRPr lang="es-EC" sz="900" dirty="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dirty="0">
                          <a:effectLst/>
                        </a:rPr>
                        <a:t>A7- A4 Establecimiento de indicadores de Gestión en la empresa, que permitan medir el rendimiento empresarial en periodo de tiempo.</a:t>
                      </a:r>
                      <a:endParaRPr lang="es-EC" sz="900" dirty="0">
                        <a:effectLst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900" dirty="0">
                          <a:effectLst/>
                        </a:rPr>
                        <a:t>D6-A2 Implementar programas de capacitación diseñados en sistemas de gestión de calidad y servicio al cliente, para los trabajadores de CEBRIM con el fin de reforzar los conocimientos.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0904" marR="30904" marT="0" marB="0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17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06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1" y="0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4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68395" cy="471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42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143000"/>
          </a:xfrm>
        </p:spPr>
        <p:txBody>
          <a:bodyPr/>
          <a:lstStyle/>
          <a:p>
            <a:r>
              <a:rPr lang="es-EC" sz="4000" dirty="0" smtClean="0"/>
              <a:t>MANUAL POR PROCESOS</a:t>
            </a:r>
            <a:endParaRPr lang="es-EC" sz="4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913504"/>
              </p:ext>
            </p:extLst>
          </p:nvPr>
        </p:nvGraphicFramePr>
        <p:xfrm>
          <a:off x="1143000" y="260648"/>
          <a:ext cx="68853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97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3"/>
            <a:ext cx="4392488" cy="60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www.escuelatextil.net/desarroll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30" y="1772816"/>
            <a:ext cx="2481175" cy="16561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85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248472" cy="651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9597" y="2405380"/>
            <a:ext cx="4505485" cy="15121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82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5541"/>
            <a:ext cx="3888432" cy="630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7 Imagen" descr="IMG_320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1988840"/>
            <a:ext cx="26308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419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mlm-s2-p.mlstatic.com/dvd-de-serigrafia-en-tres-discos-en-espanol-3796-MLM62499850_1027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14" y="2636912"/>
            <a:ext cx="3622702" cy="2664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92" y="100272"/>
            <a:ext cx="546147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447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3888432" cy="65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7 Imagen" descr="IMG_319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1052736"/>
            <a:ext cx="2644517" cy="20162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25 Imagen" descr="IMG_319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780928"/>
            <a:ext cx="2319655" cy="17329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1825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dirty="0" smtClean="0"/>
              <a:t>CEBRIM (CONFECCIONES ECUATORIANAS BRITO MEJIA)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3370106"/>
              </p:ext>
            </p:extLst>
          </p:nvPr>
        </p:nvGraphicFramePr>
        <p:xfrm>
          <a:off x="899592" y="404664"/>
          <a:ext cx="7416824" cy="380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321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www.expofashionb2b.com/uploads/fotos_noticias/1547-1369649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118482"/>
            <a:ext cx="2857500" cy="21526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223171" cy="62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2 Imagen" descr="IMG_319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564" y="2204864"/>
            <a:ext cx="2252980" cy="16821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81232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20" y="1124744"/>
            <a:ext cx="7221381" cy="41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67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812360" cy="521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16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156"/>
            <a:ext cx="8217429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2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72400" cy="50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2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296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2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535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2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1" y="215879"/>
            <a:ext cx="7430789" cy="60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2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9" y="1340768"/>
            <a:ext cx="6829201" cy="36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2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cion.com/economia/empresarial/Trabajadores-Spinning-SRL-CREDITO-FOTOG_LNCIMA20140621_0035_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2" y="260648"/>
            <a:ext cx="7837841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5792341"/>
              </p:ext>
            </p:extLst>
          </p:nvPr>
        </p:nvGraphicFramePr>
        <p:xfrm>
          <a:off x="1115616" y="659830"/>
          <a:ext cx="7200800" cy="521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07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1682"/>
            <a:ext cx="5570024" cy="57796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55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3150657"/>
              </p:ext>
            </p:extLst>
          </p:nvPr>
        </p:nvGraphicFramePr>
        <p:xfrm>
          <a:off x="1143000" y="731838"/>
          <a:ext cx="6885384" cy="543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mlm-s1-p.mlstatic.com/-conjuntos-deportivos-para-mujer-incluye-pants-y-sudadera-20071-MLM20183357082_102014-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1988840"/>
            <a:ext cx="2499384" cy="24993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4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 CEBRIM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0712099"/>
              </p:ext>
            </p:extLst>
          </p:nvPr>
        </p:nvGraphicFramePr>
        <p:xfrm>
          <a:off x="1143000" y="188640"/>
          <a:ext cx="6741368" cy="401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41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289" y="5166320"/>
            <a:ext cx="6512511" cy="1143000"/>
          </a:xfrm>
        </p:spPr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399196"/>
              </p:ext>
            </p:extLst>
          </p:nvPr>
        </p:nvGraphicFramePr>
        <p:xfrm>
          <a:off x="1143000" y="731838"/>
          <a:ext cx="6885384" cy="392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07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289" y="4734272"/>
            <a:ext cx="6512511" cy="1143000"/>
          </a:xfrm>
        </p:spPr>
        <p:txBody>
          <a:bodyPr/>
          <a:lstStyle/>
          <a:p>
            <a:r>
              <a:rPr lang="es-EC" dirty="0" smtClean="0"/>
              <a:t>Gestión Funcional vs. Gestión por Procesos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8304265"/>
              </p:ext>
            </p:extLst>
          </p:nvPr>
        </p:nvGraphicFramePr>
        <p:xfrm>
          <a:off x="1547664" y="404667"/>
          <a:ext cx="6336704" cy="403244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146000"/>
                <a:gridCol w="3190704"/>
              </a:tblGrid>
              <a:tr h="21229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Centrado en la organización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Centrado en el proceso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471" marR="68471" marT="0" marB="0"/>
                </a:tc>
              </a:tr>
              <a:tr h="212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es-ES" sz="1100">
                          <a:effectLst/>
                        </a:rPr>
                        <a:t>Los empleados son el problema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El proceso es el problema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212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Empleados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Personas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212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Hacer mi trabajo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Ayudar a que se hagan las cosas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62430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Comprender mi trabajo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Saber qué lugar ocupa mi trabajo dentro de todo el proceso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212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Evaluar a los individuos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Evaluar el proceso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212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Cambiar a la persona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Cambiar el proceso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42458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Siempre se puede encontrar un mejor empleado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Siempre se puede mejorar el proceso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212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Motivar a las personas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Eliminar barreras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212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Controlar a los empleados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Desarrollo de las personas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42458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No confiar en nadie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Todos estamos en esto conjuntamente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42458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¿Quién cometió el error?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¿Qué permitió que el error se cometiera?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212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Corregir errores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Reducir la variación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  <a:tr h="22375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s-ES" sz="1100">
                          <a:effectLst/>
                        </a:rPr>
                        <a:t>Orientado a la línea de fondo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Orientado al cliente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471" marR="68471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38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965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289" y="5022304"/>
            <a:ext cx="6512511" cy="1143000"/>
          </a:xfrm>
        </p:spPr>
        <p:txBody>
          <a:bodyPr/>
          <a:lstStyle/>
          <a:p>
            <a:r>
              <a:rPr lang="es-EC" sz="3600" dirty="0" smtClean="0"/>
              <a:t>DIAGNOSTICO SITUACIONAL DE LA EMPRESA</a:t>
            </a:r>
            <a:endParaRPr lang="es-EC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6" y="476672"/>
            <a:ext cx="7721124" cy="395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2109440" cy="6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1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1051</TotalTime>
  <Words>734</Words>
  <Application>Microsoft Office PowerPoint</Application>
  <PresentationFormat>Presentación en pantalla (4:3)</PresentationFormat>
  <Paragraphs>156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Transmisión de listas</vt:lpstr>
      <vt:lpstr>DISEÑO DE UN MANUAL DE PROCESOS PARA LA MEJORA DE LA PRODUCCIÓN DE LA EMPRESA TEXTIL  CEBRIM</vt:lpstr>
      <vt:lpstr>CEBRIM (CONFECCIONES ECUATORIANAS BRITO MEJIA)</vt:lpstr>
      <vt:lpstr>Presentación de PowerPoint</vt:lpstr>
      <vt:lpstr>Presentación de PowerPoint</vt:lpstr>
      <vt:lpstr>Presentación de PowerPoint</vt:lpstr>
      <vt:lpstr>ORGANIGRAMA CEBRIM</vt:lpstr>
      <vt:lpstr>METODOLOGÍA</vt:lpstr>
      <vt:lpstr>Gestión Funcional vs. Gestión por Procesos</vt:lpstr>
      <vt:lpstr>DIAGNOSTICO SITUACIONAL DE LA EMPRESA</vt:lpstr>
      <vt:lpstr>Presentación de PowerPoint</vt:lpstr>
      <vt:lpstr>Presentación de PowerPoint</vt:lpstr>
      <vt:lpstr>Presentación de PowerPoint</vt:lpstr>
      <vt:lpstr>Presentación de PowerPoint</vt:lpstr>
      <vt:lpstr>MANUAL POR PROCESOS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Gaby</dc:creator>
  <cp:lastModifiedBy>Bolivar</cp:lastModifiedBy>
  <cp:revision>16</cp:revision>
  <dcterms:created xsi:type="dcterms:W3CDTF">2015-05-22T14:29:50Z</dcterms:created>
  <dcterms:modified xsi:type="dcterms:W3CDTF">2015-05-27T14:54:23Z</dcterms:modified>
</cp:coreProperties>
</file>