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4"/>
  </p:notesMasterIdLst>
  <p:sldIdLst>
    <p:sldId id="256" r:id="rId2"/>
    <p:sldId id="292" r:id="rId3"/>
    <p:sldId id="257" r:id="rId4"/>
    <p:sldId id="258" r:id="rId5"/>
    <p:sldId id="260" r:id="rId6"/>
    <p:sldId id="285" r:id="rId7"/>
    <p:sldId id="261" r:id="rId8"/>
    <p:sldId id="293" r:id="rId9"/>
    <p:sldId id="286" r:id="rId10"/>
    <p:sldId id="264" r:id="rId11"/>
    <p:sldId id="265" r:id="rId12"/>
    <p:sldId id="277" r:id="rId13"/>
    <p:sldId id="294" r:id="rId14"/>
    <p:sldId id="278" r:id="rId15"/>
    <p:sldId id="269" r:id="rId16"/>
    <p:sldId id="296" r:id="rId17"/>
    <p:sldId id="279" r:id="rId18"/>
    <p:sldId id="268" r:id="rId19"/>
    <p:sldId id="270" r:id="rId20"/>
    <p:sldId id="295" r:id="rId21"/>
    <p:sldId id="273" r:id="rId22"/>
    <p:sldId id="282" r:id="rId23"/>
    <p:sldId id="283" r:id="rId24"/>
    <p:sldId id="271" r:id="rId25"/>
    <p:sldId id="284" r:id="rId26"/>
    <p:sldId id="290" r:id="rId27"/>
    <p:sldId id="288" r:id="rId28"/>
    <p:sldId id="289" r:id="rId29"/>
    <p:sldId id="272" r:id="rId30"/>
    <p:sldId id="274" r:id="rId31"/>
    <p:sldId id="275" r:id="rId32"/>
    <p:sldId id="291" r:id="rId33"/>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09" autoAdjust="0"/>
    <p:restoredTop sz="95907" autoAdjust="0"/>
  </p:normalViewPr>
  <p:slideViewPr>
    <p:cSldViewPr>
      <p:cViewPr>
        <p:scale>
          <a:sx n="70" d="100"/>
          <a:sy n="70" d="100"/>
        </p:scale>
        <p:origin x="-462"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Hoja3!$G$10</c:f>
              <c:strCache>
                <c:ptCount val="1"/>
                <c:pt idx="0">
                  <c:v>tiempo de busqueda (horas)</c:v>
                </c:pt>
              </c:strCache>
            </c:strRef>
          </c:tx>
          <c:spPr>
            <a:solidFill>
              <a:srgbClr val="FFC000"/>
            </a:solidFill>
          </c:spPr>
          <c:invertIfNegative val="0"/>
          <c:dLbls>
            <c:dLbl>
              <c:idx val="0"/>
              <c:layout>
                <c:manualLayout>
                  <c:x val="4.056493722919708E-3"/>
                  <c:y val="-4.072075352458044E-2"/>
                </c:manualLayout>
              </c:layout>
              <c:showLegendKey val="0"/>
              <c:showVal val="1"/>
              <c:showCatName val="0"/>
              <c:showSerName val="0"/>
              <c:showPercent val="0"/>
              <c:showBubbleSize val="0"/>
            </c:dLbl>
            <c:dLbl>
              <c:idx val="1"/>
              <c:layout>
                <c:manualLayout>
                  <c:x val="1.6666759248972336E-2"/>
                  <c:y val="-9.2829401299117806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Hoja3!$H$9:$I$9</c:f>
              <c:strCache>
                <c:ptCount val="2"/>
                <c:pt idx="0">
                  <c:v>Antes</c:v>
                </c:pt>
                <c:pt idx="1">
                  <c:v>AQUINO</c:v>
                </c:pt>
              </c:strCache>
            </c:strRef>
          </c:cat>
          <c:val>
            <c:numRef>
              <c:f>Hoja3!$H$10:$I$10</c:f>
              <c:numCache>
                <c:formatCode>General</c:formatCode>
                <c:ptCount val="2"/>
                <c:pt idx="0">
                  <c:v>44</c:v>
                </c:pt>
                <c:pt idx="1">
                  <c:v>4</c:v>
                </c:pt>
              </c:numCache>
            </c:numRef>
          </c:val>
        </c:ser>
        <c:ser>
          <c:idx val="1"/>
          <c:order val="1"/>
          <c:tx>
            <c:strRef>
              <c:f>Hoja3!$G$11</c:f>
              <c:strCache>
                <c:ptCount val="1"/>
                <c:pt idx="0">
                  <c:v>links</c:v>
                </c:pt>
              </c:strCache>
            </c:strRef>
          </c:tx>
          <c:spPr>
            <a:solidFill>
              <a:schemeClr val="accent1"/>
            </a:solidFill>
          </c:spPr>
          <c:invertIfNegative val="0"/>
          <c:dLbls>
            <c:dLbl>
              <c:idx val="0"/>
              <c:layout>
                <c:manualLayout>
                  <c:x val="2.394039551160982E-2"/>
                  <c:y val="-4.7253041069148551E-2"/>
                </c:manualLayout>
              </c:layout>
              <c:showLegendKey val="0"/>
              <c:showVal val="1"/>
              <c:showCatName val="0"/>
              <c:showSerName val="0"/>
              <c:showPercent val="0"/>
              <c:showBubbleSize val="0"/>
            </c:dLbl>
            <c:dLbl>
              <c:idx val="1"/>
              <c:layout>
                <c:manualLayout>
                  <c:x val="3.5053049661148764E-2"/>
                  <c:y val="-4.1214988325668798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Hoja3!$H$9:$I$9</c:f>
              <c:strCache>
                <c:ptCount val="2"/>
                <c:pt idx="0">
                  <c:v>Antes</c:v>
                </c:pt>
                <c:pt idx="1">
                  <c:v>AQUINO</c:v>
                </c:pt>
              </c:strCache>
            </c:strRef>
          </c:cat>
          <c:val>
            <c:numRef>
              <c:f>Hoja3!$H$11:$I$11</c:f>
              <c:numCache>
                <c:formatCode>General</c:formatCode>
                <c:ptCount val="2"/>
                <c:pt idx="0">
                  <c:v>200</c:v>
                </c:pt>
                <c:pt idx="1">
                  <c:v>48</c:v>
                </c:pt>
              </c:numCache>
            </c:numRef>
          </c:val>
        </c:ser>
        <c:dLbls>
          <c:showLegendKey val="0"/>
          <c:showVal val="1"/>
          <c:showCatName val="0"/>
          <c:showSerName val="0"/>
          <c:showPercent val="0"/>
          <c:showBubbleSize val="0"/>
        </c:dLbls>
        <c:gapWidth val="75"/>
        <c:shape val="box"/>
        <c:axId val="117464064"/>
        <c:axId val="171264256"/>
        <c:axId val="0"/>
      </c:bar3DChart>
      <c:catAx>
        <c:axId val="117464064"/>
        <c:scaling>
          <c:orientation val="minMax"/>
        </c:scaling>
        <c:delete val="0"/>
        <c:axPos val="b"/>
        <c:majorTickMark val="none"/>
        <c:minorTickMark val="none"/>
        <c:tickLblPos val="nextTo"/>
        <c:crossAx val="171264256"/>
        <c:crosses val="autoZero"/>
        <c:auto val="1"/>
        <c:lblAlgn val="ctr"/>
        <c:lblOffset val="100"/>
        <c:noMultiLvlLbl val="0"/>
      </c:catAx>
      <c:valAx>
        <c:axId val="171264256"/>
        <c:scaling>
          <c:orientation val="minMax"/>
        </c:scaling>
        <c:delete val="0"/>
        <c:axPos val="l"/>
        <c:numFmt formatCode="General" sourceLinked="1"/>
        <c:majorTickMark val="none"/>
        <c:minorTickMark val="none"/>
        <c:tickLblPos val="nextTo"/>
        <c:crossAx val="117464064"/>
        <c:crosses val="autoZero"/>
        <c:crossBetween val="between"/>
      </c:valAx>
    </c:plotArea>
    <c:legend>
      <c:legendPos val="b"/>
      <c:overlay val="0"/>
    </c:legend>
    <c:plotVisOnly val="1"/>
    <c:dispBlanksAs val="gap"/>
    <c:showDLblsOverMax val="0"/>
  </c:chart>
  <c:txPr>
    <a:bodyPr/>
    <a:lstStyle/>
    <a:p>
      <a:pPr>
        <a:defRPr sz="1200" b="1">
          <a:latin typeface="Arial" pitchFamily="34" charset="0"/>
          <a:cs typeface="Arial" pitchFamily="34" charset="0"/>
        </a:defRPr>
      </a:pPr>
      <a:endParaRPr lang="es-ES"/>
    </a:p>
  </c:txPr>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slide" Target="../slides/slide7.xml"/></Relationships>
</file>

<file path=ppt/diagrams/_rels/data4.xml.rels><?xml version="1.0" encoding="UTF-8" standalone="yes"?>
<Relationships xmlns="http://schemas.openxmlformats.org/package/2006/relationships"><Relationship Id="rId1" Type="http://schemas.openxmlformats.org/officeDocument/2006/relationships/slide" Target="../slides/slide7.xml"/></Relationships>
</file>

<file path=ppt/diagrams/_rels/data7.xml.rels><?xml version="1.0" encoding="UTF-8" standalone="yes"?>
<Relationships xmlns="http://schemas.openxmlformats.org/package/2006/relationships"><Relationship Id="rId1" Type="http://schemas.openxmlformats.org/officeDocument/2006/relationships/slide" Target="../slides/slide7.xml"/></Relationships>
</file>

<file path=ppt/diagrams/_rels/data8.xml.rels><?xml version="1.0" encoding="UTF-8" standalone="yes"?>
<Relationships xmlns="http://schemas.openxmlformats.org/package/2006/relationships"><Relationship Id="rId1" Type="http://schemas.openxmlformats.org/officeDocument/2006/relationships/slide" Target="../slides/slide7.xml"/></Relationships>
</file>

<file path=ppt/diagrams/_rels/data9.xml.rels><?xml version="1.0" encoding="UTF-8" standalone="yes"?>
<Relationships xmlns="http://schemas.openxmlformats.org/package/2006/relationships"><Relationship Id="rId1"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CC9699-ADF8-4AB8-BF3F-6DA7ED611D33}"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s-EC"/>
        </a:p>
      </dgm:t>
    </dgm:pt>
    <dgm:pt modelId="{BA92268A-6324-45C3-A038-9D00BC9B39F5}">
      <dgm:prSet phldrT="[Text]" custT="1"/>
      <dgm:spPr/>
      <dgm:t>
        <a:bodyPr/>
        <a:lstStyle/>
        <a:p>
          <a:r>
            <a:rPr lang="es-EC" sz="4000" b="1" u="sng" dirty="0" smtClean="0">
              <a:latin typeface="Arial" pitchFamily="34" charset="0"/>
              <a:cs typeface="Arial" pitchFamily="34" charset="0"/>
            </a:rPr>
            <a:t>INTRODUCCIÓN</a:t>
          </a:r>
          <a:endParaRPr lang="es-EC" sz="4000" u="sng"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F08B4B83-4C7E-4272-BA74-4EAE827BD680}" type="parTrans" cxnId="{52F133E5-AA08-4469-972A-F49C9E526D0E}">
      <dgm:prSet/>
      <dgm:spPr/>
      <dgm:t>
        <a:bodyPr/>
        <a:lstStyle/>
        <a:p>
          <a:endParaRPr lang="es-EC"/>
        </a:p>
      </dgm:t>
    </dgm:pt>
    <dgm:pt modelId="{DBC665EB-B34D-49A2-B1BD-FACCF9C4346C}" type="sibTrans" cxnId="{52F133E5-AA08-4469-972A-F49C9E526D0E}">
      <dgm:prSet/>
      <dgm:spPr/>
      <dgm:t>
        <a:bodyPr/>
        <a:lstStyle/>
        <a:p>
          <a:endParaRPr lang="es-EC"/>
        </a:p>
      </dgm:t>
    </dgm:pt>
    <dgm:pt modelId="{72B0C643-BDD1-4FAA-AA59-C8B496444DE1}">
      <dgm:prSet phldrT="[Text]"/>
      <dgm:spPr/>
      <dgm:t>
        <a:bodyPr/>
        <a:lstStyle/>
        <a:p>
          <a:r>
            <a:rPr lang="es-EC" b="1" dirty="0" smtClean="0">
              <a:solidFill>
                <a:schemeClr val="bg1"/>
              </a:solidFill>
              <a:latin typeface="Arial" pitchFamily="34" charset="0"/>
              <a:cs typeface="Arial" pitchFamily="34" charset="0"/>
            </a:rPr>
            <a:t>MARCO TEÓRICO</a:t>
          </a:r>
          <a:endParaRPr lang="es-EC" dirty="0"/>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896150B9-887E-4F1F-AFC4-AF7ED9987018}" type="parTrans" cxnId="{0EE419B0-341E-4BDF-A67A-489BDE86DD27}">
      <dgm:prSet/>
      <dgm:spPr/>
      <dgm:t>
        <a:bodyPr/>
        <a:lstStyle/>
        <a:p>
          <a:endParaRPr lang="es-EC"/>
        </a:p>
      </dgm:t>
    </dgm:pt>
    <dgm:pt modelId="{353C2C83-B178-4BCC-BA26-43451901A196}" type="sibTrans" cxnId="{0EE419B0-341E-4BDF-A67A-489BDE86DD27}">
      <dgm:prSet/>
      <dgm:spPr/>
      <dgm:t>
        <a:bodyPr/>
        <a:lstStyle/>
        <a:p>
          <a:endParaRPr lang="es-EC"/>
        </a:p>
      </dgm:t>
    </dgm:pt>
    <dgm:pt modelId="{6627E410-EFD2-46F4-9B29-C25424492EAA}">
      <dgm:prSet phldrT="[Text]"/>
      <dgm:spPr/>
      <dgm:t>
        <a:bodyPr/>
        <a:lstStyle/>
        <a:p>
          <a:r>
            <a:rPr lang="es-EC" b="1" dirty="0" smtClean="0">
              <a:latin typeface="Arial" pitchFamily="34" charset="0"/>
              <a:cs typeface="Arial" pitchFamily="34" charset="0"/>
            </a:rPr>
            <a:t>DISEÑO</a:t>
          </a:r>
          <a:endParaRPr lang="es-EC" dirty="0"/>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E108325D-0221-4A70-979A-911885659DAD}" type="parTrans" cxnId="{26416637-EA30-49F4-960F-8A45BC051243}">
      <dgm:prSet/>
      <dgm:spPr/>
      <dgm:t>
        <a:bodyPr/>
        <a:lstStyle/>
        <a:p>
          <a:endParaRPr lang="es-EC"/>
        </a:p>
      </dgm:t>
    </dgm:pt>
    <dgm:pt modelId="{B5FA9AEC-7B57-4F59-ABF6-74674249E9B7}" type="sibTrans" cxnId="{26416637-EA30-49F4-960F-8A45BC051243}">
      <dgm:prSet/>
      <dgm:spPr/>
      <dgm:t>
        <a:bodyPr/>
        <a:lstStyle/>
        <a:p>
          <a:endParaRPr lang="es-EC"/>
        </a:p>
      </dgm:t>
    </dgm:pt>
    <dgm:pt modelId="{293306EE-D757-4CE1-9DD8-6601F15F154C}">
      <dgm:prSet phldrT="[Text]"/>
      <dgm:spPr/>
      <dgm:t>
        <a:bodyPr/>
        <a:lstStyle/>
        <a:p>
          <a:r>
            <a:rPr lang="es-EC" b="1" dirty="0" smtClean="0">
              <a:latin typeface="Arial" pitchFamily="34" charset="0"/>
              <a:cs typeface="Arial" pitchFamily="34" charset="0"/>
            </a:rPr>
            <a:t>CONCLUSIONES Y RECOMENDACIONES</a:t>
          </a:r>
          <a:endParaRPr lang="es-EC" dirty="0"/>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7D123C91-F89E-4223-8B56-A39E66AF2467}" type="parTrans" cxnId="{3D1EA4C2-C209-44E4-9308-2A83D01422BC}">
      <dgm:prSet/>
      <dgm:spPr/>
      <dgm:t>
        <a:bodyPr/>
        <a:lstStyle/>
        <a:p>
          <a:endParaRPr lang="es-EC"/>
        </a:p>
      </dgm:t>
    </dgm:pt>
    <dgm:pt modelId="{D827EB5A-5B8E-4DFE-AE3E-E8CDDB164DA8}" type="sibTrans" cxnId="{3D1EA4C2-C209-44E4-9308-2A83D01422BC}">
      <dgm:prSet/>
      <dgm:spPr/>
      <dgm:t>
        <a:bodyPr/>
        <a:lstStyle/>
        <a:p>
          <a:endParaRPr lang="es-EC"/>
        </a:p>
      </dgm:t>
    </dgm:pt>
    <dgm:pt modelId="{ED9B47B8-8004-4EB9-8997-69A937579A55}">
      <dgm:prSet phldrT="[Text]"/>
      <dgm:spPr/>
      <dgm:t>
        <a:bodyPr/>
        <a:lstStyle/>
        <a:p>
          <a:r>
            <a:rPr lang="es-EC" b="1" dirty="0" smtClean="0">
              <a:latin typeface="Arial" pitchFamily="34" charset="0"/>
              <a:cs typeface="Arial" pitchFamily="34" charset="0"/>
            </a:rPr>
            <a:t>PRESENTACIÓN DEL SISTEMA</a:t>
          </a:r>
          <a:endParaRPr lang="es-EC" b="1" dirty="0">
            <a:latin typeface="Arial" pitchFamily="34" charset="0"/>
            <a:cs typeface="Arial" pitchFamily="34" charset="0"/>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BE53BA32-0FB6-4DDD-B479-93027471C1A7}" type="parTrans" cxnId="{814C79BC-B435-46B0-8B3B-9515FD15BCE9}">
      <dgm:prSet/>
      <dgm:spPr/>
      <dgm:t>
        <a:bodyPr/>
        <a:lstStyle/>
        <a:p>
          <a:endParaRPr lang="es-ES"/>
        </a:p>
      </dgm:t>
    </dgm:pt>
    <dgm:pt modelId="{7F392828-70E9-4AFB-8029-680031853593}" type="sibTrans" cxnId="{814C79BC-B435-46B0-8B3B-9515FD15BCE9}">
      <dgm:prSet/>
      <dgm:spPr/>
      <dgm:t>
        <a:bodyPr/>
        <a:lstStyle/>
        <a:p>
          <a:endParaRPr lang="es-ES"/>
        </a:p>
      </dgm:t>
    </dgm:pt>
    <dgm:pt modelId="{4C36EBE2-873F-4D53-8EB6-8EF6BF7B017F}" type="pres">
      <dgm:prSet presAssocID="{95CC9699-ADF8-4AB8-BF3F-6DA7ED611D33}" presName="Name0" presStyleCnt="0">
        <dgm:presLayoutVars>
          <dgm:chMax val="7"/>
          <dgm:chPref val="7"/>
          <dgm:dir/>
        </dgm:presLayoutVars>
      </dgm:prSet>
      <dgm:spPr/>
      <dgm:t>
        <a:bodyPr/>
        <a:lstStyle/>
        <a:p>
          <a:endParaRPr lang="es-EC"/>
        </a:p>
      </dgm:t>
    </dgm:pt>
    <dgm:pt modelId="{D273BB49-7F8B-44E7-A810-58AFFE7370A9}" type="pres">
      <dgm:prSet presAssocID="{95CC9699-ADF8-4AB8-BF3F-6DA7ED611D33}" presName="Name1" presStyleCnt="0"/>
      <dgm:spPr/>
    </dgm:pt>
    <dgm:pt modelId="{BC6FACE2-9AB3-4DFB-9F23-698339F29415}" type="pres">
      <dgm:prSet presAssocID="{95CC9699-ADF8-4AB8-BF3F-6DA7ED611D33}" presName="cycle" presStyleCnt="0"/>
      <dgm:spPr/>
    </dgm:pt>
    <dgm:pt modelId="{D308133C-63F2-44C6-A075-A5908217B466}" type="pres">
      <dgm:prSet presAssocID="{95CC9699-ADF8-4AB8-BF3F-6DA7ED611D33}" presName="srcNode" presStyleLbl="node1" presStyleIdx="0" presStyleCnt="5"/>
      <dgm:spPr/>
    </dgm:pt>
    <dgm:pt modelId="{D015265A-2C76-4124-84FD-CF5DB6266D1A}" type="pres">
      <dgm:prSet presAssocID="{95CC9699-ADF8-4AB8-BF3F-6DA7ED611D33}" presName="conn" presStyleLbl="parChTrans1D2" presStyleIdx="0" presStyleCnt="1"/>
      <dgm:spPr/>
      <dgm:t>
        <a:bodyPr/>
        <a:lstStyle/>
        <a:p>
          <a:endParaRPr lang="es-EC"/>
        </a:p>
      </dgm:t>
    </dgm:pt>
    <dgm:pt modelId="{648D3374-8372-43D1-85A4-770BAB5E321E}" type="pres">
      <dgm:prSet presAssocID="{95CC9699-ADF8-4AB8-BF3F-6DA7ED611D33}" presName="extraNode" presStyleLbl="node1" presStyleIdx="0" presStyleCnt="5"/>
      <dgm:spPr/>
    </dgm:pt>
    <dgm:pt modelId="{225978B0-CFF6-4629-93C6-3BEC1676308A}" type="pres">
      <dgm:prSet presAssocID="{95CC9699-ADF8-4AB8-BF3F-6DA7ED611D33}" presName="dstNode" presStyleLbl="node1" presStyleIdx="0" presStyleCnt="5"/>
      <dgm:spPr/>
    </dgm:pt>
    <dgm:pt modelId="{87A5082C-5D3A-4B71-BCC7-330879760C21}" type="pres">
      <dgm:prSet presAssocID="{BA92268A-6324-45C3-A038-9D00BC9B39F5}" presName="text_1" presStyleLbl="node1" presStyleIdx="0" presStyleCnt="5">
        <dgm:presLayoutVars>
          <dgm:bulletEnabled val="1"/>
        </dgm:presLayoutVars>
      </dgm:prSet>
      <dgm:spPr/>
      <dgm:t>
        <a:bodyPr/>
        <a:lstStyle/>
        <a:p>
          <a:endParaRPr lang="es-EC"/>
        </a:p>
      </dgm:t>
    </dgm:pt>
    <dgm:pt modelId="{1894BDDB-785B-4BD1-AE8C-10DB15AC19BB}" type="pres">
      <dgm:prSet presAssocID="{BA92268A-6324-45C3-A038-9D00BC9B39F5}" presName="accent_1" presStyleCnt="0"/>
      <dgm:spPr/>
    </dgm:pt>
    <dgm:pt modelId="{B75CBE7A-7AA9-466C-B4A3-4FC59B77BA34}" type="pres">
      <dgm:prSet presAssocID="{BA92268A-6324-45C3-A038-9D00BC9B39F5}" presName="accentRepeatNode" presStyleLbl="solidFgAcc1" presStyleIdx="0" presStyleCnt="5" custLinFactNeighborX="-783" custLinFactNeighborY="-4761"/>
      <dgm:spPr/>
    </dgm:pt>
    <dgm:pt modelId="{5A19E828-091C-45EF-8D1D-E40499DA4E82}" type="pres">
      <dgm:prSet presAssocID="{72B0C643-BDD1-4FAA-AA59-C8B496444DE1}" presName="text_2" presStyleLbl="node1" presStyleIdx="1" presStyleCnt="5">
        <dgm:presLayoutVars>
          <dgm:bulletEnabled val="1"/>
        </dgm:presLayoutVars>
      </dgm:prSet>
      <dgm:spPr/>
      <dgm:t>
        <a:bodyPr/>
        <a:lstStyle/>
        <a:p>
          <a:endParaRPr lang="es-ES"/>
        </a:p>
      </dgm:t>
    </dgm:pt>
    <dgm:pt modelId="{54DEDF86-9A8B-41F2-86E1-73BB61F12438}" type="pres">
      <dgm:prSet presAssocID="{72B0C643-BDD1-4FAA-AA59-C8B496444DE1}" presName="accent_2" presStyleCnt="0"/>
      <dgm:spPr/>
    </dgm:pt>
    <dgm:pt modelId="{BDD80F2C-01AA-4B96-A94C-311B1FBAE2C5}" type="pres">
      <dgm:prSet presAssocID="{72B0C643-BDD1-4FAA-AA59-C8B496444DE1}" presName="accentRepeatNode" presStyleLbl="solidFgAcc1" presStyleIdx="1" presStyleCnt="5"/>
      <dgm:spPr/>
    </dgm:pt>
    <dgm:pt modelId="{436DB7A1-69BC-47E0-873E-6D28BF80E920}" type="pres">
      <dgm:prSet presAssocID="{6627E410-EFD2-46F4-9B29-C25424492EAA}" presName="text_3" presStyleLbl="node1" presStyleIdx="2" presStyleCnt="5">
        <dgm:presLayoutVars>
          <dgm:bulletEnabled val="1"/>
        </dgm:presLayoutVars>
      </dgm:prSet>
      <dgm:spPr/>
      <dgm:t>
        <a:bodyPr/>
        <a:lstStyle/>
        <a:p>
          <a:endParaRPr lang="es-ES"/>
        </a:p>
      </dgm:t>
    </dgm:pt>
    <dgm:pt modelId="{2DF4B9DF-DBDB-4CE3-8D9E-EF337E85668D}" type="pres">
      <dgm:prSet presAssocID="{6627E410-EFD2-46F4-9B29-C25424492EAA}" presName="accent_3" presStyleCnt="0"/>
      <dgm:spPr/>
    </dgm:pt>
    <dgm:pt modelId="{B15DFE04-8AEA-4B48-8529-C91FA0504E8E}" type="pres">
      <dgm:prSet presAssocID="{6627E410-EFD2-46F4-9B29-C25424492EAA}" presName="accentRepeatNode" presStyleLbl="solidFgAcc1" presStyleIdx="2" presStyleCnt="5"/>
      <dgm:spPr/>
    </dgm:pt>
    <dgm:pt modelId="{C2CB9BE7-F232-4DB1-9CC8-0FB6B7E06F0D}" type="pres">
      <dgm:prSet presAssocID="{ED9B47B8-8004-4EB9-8997-69A937579A55}" presName="text_4" presStyleLbl="node1" presStyleIdx="3" presStyleCnt="5">
        <dgm:presLayoutVars>
          <dgm:bulletEnabled val="1"/>
        </dgm:presLayoutVars>
      </dgm:prSet>
      <dgm:spPr/>
      <dgm:t>
        <a:bodyPr/>
        <a:lstStyle/>
        <a:p>
          <a:endParaRPr lang="es-ES"/>
        </a:p>
      </dgm:t>
    </dgm:pt>
    <dgm:pt modelId="{5A06A800-FE09-4EB2-B3E1-93E7F839C888}" type="pres">
      <dgm:prSet presAssocID="{ED9B47B8-8004-4EB9-8997-69A937579A55}" presName="accent_4" presStyleCnt="0"/>
      <dgm:spPr/>
    </dgm:pt>
    <dgm:pt modelId="{FBA27AB1-27EA-4627-86E7-D822190E1153}" type="pres">
      <dgm:prSet presAssocID="{ED9B47B8-8004-4EB9-8997-69A937579A55}" presName="accentRepeatNode" presStyleLbl="solidFgAcc1" presStyleIdx="3" presStyleCnt="5"/>
      <dgm:spPr/>
    </dgm:pt>
    <dgm:pt modelId="{803F0633-5D56-4C50-8B6E-11606551E52A}" type="pres">
      <dgm:prSet presAssocID="{293306EE-D757-4CE1-9DD8-6601F15F154C}" presName="text_5" presStyleLbl="node1" presStyleIdx="4" presStyleCnt="5">
        <dgm:presLayoutVars>
          <dgm:bulletEnabled val="1"/>
        </dgm:presLayoutVars>
      </dgm:prSet>
      <dgm:spPr/>
      <dgm:t>
        <a:bodyPr/>
        <a:lstStyle/>
        <a:p>
          <a:endParaRPr lang="es-ES"/>
        </a:p>
      </dgm:t>
    </dgm:pt>
    <dgm:pt modelId="{1E54EF93-8DB1-4EED-B4A5-B9E9158C5816}" type="pres">
      <dgm:prSet presAssocID="{293306EE-D757-4CE1-9DD8-6601F15F154C}" presName="accent_5" presStyleCnt="0"/>
      <dgm:spPr/>
    </dgm:pt>
    <dgm:pt modelId="{BE0E9BA5-1A7F-4482-A8C0-9CD4CBC77E55}" type="pres">
      <dgm:prSet presAssocID="{293306EE-D757-4CE1-9DD8-6601F15F154C}" presName="accentRepeatNode" presStyleLbl="solidFgAcc1" presStyleIdx="4" presStyleCnt="5"/>
      <dgm:spPr/>
    </dgm:pt>
  </dgm:ptLst>
  <dgm:cxnLst>
    <dgm:cxn modelId="{64CA554D-1D0F-4E53-AF4E-BDE7E566DD79}" type="presOf" srcId="{293306EE-D757-4CE1-9DD8-6601F15F154C}" destId="{803F0633-5D56-4C50-8B6E-11606551E52A}" srcOrd="0" destOrd="0" presId="urn:microsoft.com/office/officeart/2008/layout/VerticalCurvedList"/>
    <dgm:cxn modelId="{52F133E5-AA08-4469-972A-F49C9E526D0E}" srcId="{95CC9699-ADF8-4AB8-BF3F-6DA7ED611D33}" destId="{BA92268A-6324-45C3-A038-9D00BC9B39F5}" srcOrd="0" destOrd="0" parTransId="{F08B4B83-4C7E-4272-BA74-4EAE827BD680}" sibTransId="{DBC665EB-B34D-49A2-B1BD-FACCF9C4346C}"/>
    <dgm:cxn modelId="{7CCACDD7-3E16-4BCD-8BA0-18FCF7D2894E}" type="presOf" srcId="{ED9B47B8-8004-4EB9-8997-69A937579A55}" destId="{C2CB9BE7-F232-4DB1-9CC8-0FB6B7E06F0D}" srcOrd="0" destOrd="0" presId="urn:microsoft.com/office/officeart/2008/layout/VerticalCurvedList"/>
    <dgm:cxn modelId="{3D1EA4C2-C209-44E4-9308-2A83D01422BC}" srcId="{95CC9699-ADF8-4AB8-BF3F-6DA7ED611D33}" destId="{293306EE-D757-4CE1-9DD8-6601F15F154C}" srcOrd="4" destOrd="0" parTransId="{7D123C91-F89E-4223-8B56-A39E66AF2467}" sibTransId="{D827EB5A-5B8E-4DFE-AE3E-E8CDDB164DA8}"/>
    <dgm:cxn modelId="{5561FE00-4FAD-44EA-A6B9-DAAF8EA8189F}" type="presOf" srcId="{DBC665EB-B34D-49A2-B1BD-FACCF9C4346C}" destId="{D015265A-2C76-4124-84FD-CF5DB6266D1A}" srcOrd="0" destOrd="0" presId="urn:microsoft.com/office/officeart/2008/layout/VerticalCurvedList"/>
    <dgm:cxn modelId="{26416637-EA30-49F4-960F-8A45BC051243}" srcId="{95CC9699-ADF8-4AB8-BF3F-6DA7ED611D33}" destId="{6627E410-EFD2-46F4-9B29-C25424492EAA}" srcOrd="2" destOrd="0" parTransId="{E108325D-0221-4A70-979A-911885659DAD}" sibTransId="{B5FA9AEC-7B57-4F59-ABF6-74674249E9B7}"/>
    <dgm:cxn modelId="{0EE419B0-341E-4BDF-A67A-489BDE86DD27}" srcId="{95CC9699-ADF8-4AB8-BF3F-6DA7ED611D33}" destId="{72B0C643-BDD1-4FAA-AA59-C8B496444DE1}" srcOrd="1" destOrd="0" parTransId="{896150B9-887E-4F1F-AFC4-AF7ED9987018}" sibTransId="{353C2C83-B178-4BCC-BA26-43451901A196}"/>
    <dgm:cxn modelId="{32AE2CCB-B14E-4287-9521-D255F94682A2}" type="presOf" srcId="{BA92268A-6324-45C3-A038-9D00BC9B39F5}" destId="{87A5082C-5D3A-4B71-BCC7-330879760C21}" srcOrd="0" destOrd="0" presId="urn:microsoft.com/office/officeart/2008/layout/VerticalCurvedList"/>
    <dgm:cxn modelId="{C28A7973-9FE4-46DB-8C23-E9755B7F82D8}" type="presOf" srcId="{72B0C643-BDD1-4FAA-AA59-C8B496444DE1}" destId="{5A19E828-091C-45EF-8D1D-E40499DA4E82}" srcOrd="0" destOrd="0" presId="urn:microsoft.com/office/officeart/2008/layout/VerticalCurvedList"/>
    <dgm:cxn modelId="{814C79BC-B435-46B0-8B3B-9515FD15BCE9}" srcId="{95CC9699-ADF8-4AB8-BF3F-6DA7ED611D33}" destId="{ED9B47B8-8004-4EB9-8997-69A937579A55}" srcOrd="3" destOrd="0" parTransId="{BE53BA32-0FB6-4DDD-B479-93027471C1A7}" sibTransId="{7F392828-70E9-4AFB-8029-680031853593}"/>
    <dgm:cxn modelId="{FDE4E86C-13C4-4A13-A961-46A7EE761419}" type="presOf" srcId="{95CC9699-ADF8-4AB8-BF3F-6DA7ED611D33}" destId="{4C36EBE2-873F-4D53-8EB6-8EF6BF7B017F}" srcOrd="0" destOrd="0" presId="urn:microsoft.com/office/officeart/2008/layout/VerticalCurvedList"/>
    <dgm:cxn modelId="{99295311-6327-42AC-9740-802C47194A28}" type="presOf" srcId="{6627E410-EFD2-46F4-9B29-C25424492EAA}" destId="{436DB7A1-69BC-47E0-873E-6D28BF80E920}" srcOrd="0" destOrd="0" presId="urn:microsoft.com/office/officeart/2008/layout/VerticalCurvedList"/>
    <dgm:cxn modelId="{58917E18-DCA4-4683-AD16-22D5EC132679}" type="presParOf" srcId="{4C36EBE2-873F-4D53-8EB6-8EF6BF7B017F}" destId="{D273BB49-7F8B-44E7-A810-58AFFE7370A9}" srcOrd="0" destOrd="0" presId="urn:microsoft.com/office/officeart/2008/layout/VerticalCurvedList"/>
    <dgm:cxn modelId="{198CA1DB-8726-45BF-8CB1-7A9011116B19}" type="presParOf" srcId="{D273BB49-7F8B-44E7-A810-58AFFE7370A9}" destId="{BC6FACE2-9AB3-4DFB-9F23-698339F29415}" srcOrd="0" destOrd="0" presId="urn:microsoft.com/office/officeart/2008/layout/VerticalCurvedList"/>
    <dgm:cxn modelId="{8C93DB85-FAF6-40EF-9327-D06C282006DA}" type="presParOf" srcId="{BC6FACE2-9AB3-4DFB-9F23-698339F29415}" destId="{D308133C-63F2-44C6-A075-A5908217B466}" srcOrd="0" destOrd="0" presId="urn:microsoft.com/office/officeart/2008/layout/VerticalCurvedList"/>
    <dgm:cxn modelId="{38BD879D-328E-4500-B731-03B76FC58F79}" type="presParOf" srcId="{BC6FACE2-9AB3-4DFB-9F23-698339F29415}" destId="{D015265A-2C76-4124-84FD-CF5DB6266D1A}" srcOrd="1" destOrd="0" presId="urn:microsoft.com/office/officeart/2008/layout/VerticalCurvedList"/>
    <dgm:cxn modelId="{CD5B40AE-E693-432D-AE4E-8A6EA08F1307}" type="presParOf" srcId="{BC6FACE2-9AB3-4DFB-9F23-698339F29415}" destId="{648D3374-8372-43D1-85A4-770BAB5E321E}" srcOrd="2" destOrd="0" presId="urn:microsoft.com/office/officeart/2008/layout/VerticalCurvedList"/>
    <dgm:cxn modelId="{C6700DC2-1D32-4E17-B0D6-6C04367F2A5D}" type="presParOf" srcId="{BC6FACE2-9AB3-4DFB-9F23-698339F29415}" destId="{225978B0-CFF6-4629-93C6-3BEC1676308A}" srcOrd="3" destOrd="0" presId="urn:microsoft.com/office/officeart/2008/layout/VerticalCurvedList"/>
    <dgm:cxn modelId="{743C3C7B-D203-4B0C-BD06-46E5D1DB70E4}" type="presParOf" srcId="{D273BB49-7F8B-44E7-A810-58AFFE7370A9}" destId="{87A5082C-5D3A-4B71-BCC7-330879760C21}" srcOrd="1" destOrd="0" presId="urn:microsoft.com/office/officeart/2008/layout/VerticalCurvedList"/>
    <dgm:cxn modelId="{5230F328-0213-4EDE-BEE9-A0FD21867AD7}" type="presParOf" srcId="{D273BB49-7F8B-44E7-A810-58AFFE7370A9}" destId="{1894BDDB-785B-4BD1-AE8C-10DB15AC19BB}" srcOrd="2" destOrd="0" presId="urn:microsoft.com/office/officeart/2008/layout/VerticalCurvedList"/>
    <dgm:cxn modelId="{FCF14785-8E02-4D5B-9C9B-303DA613D6EC}" type="presParOf" srcId="{1894BDDB-785B-4BD1-AE8C-10DB15AC19BB}" destId="{B75CBE7A-7AA9-466C-B4A3-4FC59B77BA34}" srcOrd="0" destOrd="0" presId="urn:microsoft.com/office/officeart/2008/layout/VerticalCurvedList"/>
    <dgm:cxn modelId="{1F02F68E-5D05-45D0-A7EE-1572C7FDF6BB}" type="presParOf" srcId="{D273BB49-7F8B-44E7-A810-58AFFE7370A9}" destId="{5A19E828-091C-45EF-8D1D-E40499DA4E82}" srcOrd="3" destOrd="0" presId="urn:microsoft.com/office/officeart/2008/layout/VerticalCurvedList"/>
    <dgm:cxn modelId="{32F43884-BDC3-41A7-BEA2-7E6A8A4756CA}" type="presParOf" srcId="{D273BB49-7F8B-44E7-A810-58AFFE7370A9}" destId="{54DEDF86-9A8B-41F2-86E1-73BB61F12438}" srcOrd="4" destOrd="0" presId="urn:microsoft.com/office/officeart/2008/layout/VerticalCurvedList"/>
    <dgm:cxn modelId="{3A16CA64-A2D2-47DE-90F6-631433EFBE22}" type="presParOf" srcId="{54DEDF86-9A8B-41F2-86E1-73BB61F12438}" destId="{BDD80F2C-01AA-4B96-A94C-311B1FBAE2C5}" srcOrd="0" destOrd="0" presId="urn:microsoft.com/office/officeart/2008/layout/VerticalCurvedList"/>
    <dgm:cxn modelId="{7A48A06C-B4EC-4226-A343-2462B0FE0624}" type="presParOf" srcId="{D273BB49-7F8B-44E7-A810-58AFFE7370A9}" destId="{436DB7A1-69BC-47E0-873E-6D28BF80E920}" srcOrd="5" destOrd="0" presId="urn:microsoft.com/office/officeart/2008/layout/VerticalCurvedList"/>
    <dgm:cxn modelId="{226C1A17-B82A-4B6A-B779-443F882CEE9F}" type="presParOf" srcId="{D273BB49-7F8B-44E7-A810-58AFFE7370A9}" destId="{2DF4B9DF-DBDB-4CE3-8D9E-EF337E85668D}" srcOrd="6" destOrd="0" presId="urn:microsoft.com/office/officeart/2008/layout/VerticalCurvedList"/>
    <dgm:cxn modelId="{943DECB6-C778-41AE-8657-DFF7658E9DEC}" type="presParOf" srcId="{2DF4B9DF-DBDB-4CE3-8D9E-EF337E85668D}" destId="{B15DFE04-8AEA-4B48-8529-C91FA0504E8E}" srcOrd="0" destOrd="0" presId="urn:microsoft.com/office/officeart/2008/layout/VerticalCurvedList"/>
    <dgm:cxn modelId="{C235F8F0-23A1-469A-B99F-41B37F09E7B7}" type="presParOf" srcId="{D273BB49-7F8B-44E7-A810-58AFFE7370A9}" destId="{C2CB9BE7-F232-4DB1-9CC8-0FB6B7E06F0D}" srcOrd="7" destOrd="0" presId="urn:microsoft.com/office/officeart/2008/layout/VerticalCurvedList"/>
    <dgm:cxn modelId="{C4BE4EC8-20AA-42D7-82DB-6568949A6F73}" type="presParOf" srcId="{D273BB49-7F8B-44E7-A810-58AFFE7370A9}" destId="{5A06A800-FE09-4EB2-B3E1-93E7F839C888}" srcOrd="8" destOrd="0" presId="urn:microsoft.com/office/officeart/2008/layout/VerticalCurvedList"/>
    <dgm:cxn modelId="{5B3B4759-A281-413B-A5A9-13C19554A028}" type="presParOf" srcId="{5A06A800-FE09-4EB2-B3E1-93E7F839C888}" destId="{FBA27AB1-27EA-4627-86E7-D822190E1153}" srcOrd="0" destOrd="0" presId="urn:microsoft.com/office/officeart/2008/layout/VerticalCurvedList"/>
    <dgm:cxn modelId="{CEA6D5EF-D18B-4FCE-B525-66D4148F9053}" type="presParOf" srcId="{D273BB49-7F8B-44E7-A810-58AFFE7370A9}" destId="{803F0633-5D56-4C50-8B6E-11606551E52A}" srcOrd="9" destOrd="0" presId="urn:microsoft.com/office/officeart/2008/layout/VerticalCurvedList"/>
    <dgm:cxn modelId="{6054AC93-7156-410E-BC4E-26D85921CD59}" type="presParOf" srcId="{D273BB49-7F8B-44E7-A810-58AFFE7370A9}" destId="{1E54EF93-8DB1-4EED-B4A5-B9E9158C5816}" srcOrd="10" destOrd="0" presId="urn:microsoft.com/office/officeart/2008/layout/VerticalCurvedList"/>
    <dgm:cxn modelId="{45EFD635-50E5-4E27-A423-B693BF6F4BCE}" type="presParOf" srcId="{1E54EF93-8DB1-4EED-B4A5-B9E9158C5816}" destId="{BE0E9BA5-1A7F-4482-A8C0-9CD4CBC77E5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C63FFC1-9598-475C-A26B-FCB9DBEB185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S"/>
        </a:p>
      </dgm:t>
    </dgm:pt>
    <dgm:pt modelId="{A394A0B3-083E-4987-A819-3FAD58F7C2B3}">
      <dgm:prSet phldrT="[Texto]" custT="1"/>
      <dgm:spPr/>
      <dgm:t>
        <a:bodyPr/>
        <a:lstStyle/>
        <a:p>
          <a:pPr algn="just"/>
          <a:r>
            <a:rPr lang="es-ES" sz="1600" dirty="0" smtClean="0">
              <a:latin typeface="Arial" pitchFamily="34" charset="0"/>
              <a:cs typeface="Arial" pitchFamily="34" charset="0"/>
            </a:rPr>
            <a:t>-</a:t>
          </a:r>
          <a:endParaRPr lang="es-ES" sz="1600" dirty="0">
            <a:latin typeface="Arial" pitchFamily="34" charset="0"/>
            <a:cs typeface="Arial" pitchFamily="34" charset="0"/>
          </a:endParaRPr>
        </a:p>
      </dgm:t>
    </dgm:pt>
    <dgm:pt modelId="{57622C8E-0569-488E-ABFD-EC930B517807}" type="parTrans" cxnId="{D34515C5-CB96-49F5-B33F-9694531659B4}">
      <dgm:prSet/>
      <dgm:spPr/>
      <dgm:t>
        <a:bodyPr/>
        <a:lstStyle/>
        <a:p>
          <a:pPr algn="just"/>
          <a:endParaRPr lang="es-ES" sz="1600">
            <a:latin typeface="Arial" pitchFamily="34" charset="0"/>
            <a:cs typeface="Arial" pitchFamily="34" charset="0"/>
          </a:endParaRPr>
        </a:p>
      </dgm:t>
    </dgm:pt>
    <dgm:pt modelId="{B7A5007A-F288-49DB-8DFE-ADBF36F469C7}" type="sibTrans" cxnId="{D34515C5-CB96-49F5-B33F-9694531659B4}">
      <dgm:prSet/>
      <dgm:spPr/>
      <dgm:t>
        <a:bodyPr/>
        <a:lstStyle/>
        <a:p>
          <a:pPr algn="just"/>
          <a:endParaRPr lang="es-ES" sz="1600">
            <a:latin typeface="Arial" pitchFamily="34" charset="0"/>
            <a:cs typeface="Arial" pitchFamily="34" charset="0"/>
          </a:endParaRPr>
        </a:p>
      </dgm:t>
    </dgm:pt>
    <dgm:pt modelId="{8D7B8E63-D6EB-4272-A6E3-67C08D4397BE}">
      <dgm:prSet custT="1"/>
      <dgm:spPr/>
      <dgm:t>
        <a:bodyPr/>
        <a:lstStyle/>
        <a:p>
          <a:pPr algn="just"/>
          <a:r>
            <a:rPr lang="es-EC" sz="1600" dirty="0" smtClean="0">
              <a:latin typeface="Arial" pitchFamily="34" charset="0"/>
              <a:cs typeface="Arial" pitchFamily="34" charset="0"/>
            </a:rPr>
            <a:t>La implementación de Apache Tika permitió la lectura y obtención de texto de los archivos PDF descargados por el web crawler, facilitando la indexación de documentos y el almacenamiento en la base de datos para su posterior búsqueda.</a:t>
          </a:r>
          <a:endParaRPr lang="es-ES" sz="1600" dirty="0">
            <a:latin typeface="Arial" pitchFamily="34" charset="0"/>
            <a:cs typeface="Arial" pitchFamily="34" charset="0"/>
          </a:endParaRPr>
        </a:p>
      </dgm:t>
    </dgm:pt>
    <dgm:pt modelId="{9911548B-7418-4E92-8F2E-F6866F71D72D}" type="parTrans" cxnId="{2702037D-C249-44E3-BFF9-40CA41423C3F}">
      <dgm:prSet/>
      <dgm:spPr/>
      <dgm:t>
        <a:bodyPr/>
        <a:lstStyle/>
        <a:p>
          <a:pPr algn="just"/>
          <a:endParaRPr lang="es-ES" sz="1600">
            <a:latin typeface="Arial" pitchFamily="34" charset="0"/>
            <a:cs typeface="Arial" pitchFamily="34" charset="0"/>
          </a:endParaRPr>
        </a:p>
      </dgm:t>
    </dgm:pt>
    <dgm:pt modelId="{F9C227DB-8E86-4D9A-827D-6D53184121A4}" type="sibTrans" cxnId="{2702037D-C249-44E3-BFF9-40CA41423C3F}">
      <dgm:prSet/>
      <dgm:spPr/>
      <dgm:t>
        <a:bodyPr/>
        <a:lstStyle/>
        <a:p>
          <a:pPr algn="just"/>
          <a:endParaRPr lang="es-ES" sz="1600">
            <a:latin typeface="Arial" pitchFamily="34" charset="0"/>
            <a:cs typeface="Arial" pitchFamily="34" charset="0"/>
          </a:endParaRPr>
        </a:p>
      </dgm:t>
    </dgm:pt>
    <dgm:pt modelId="{7C73C3E6-524A-4496-9EEF-962866A9F9A6}">
      <dgm:prSet custT="1"/>
      <dgm:spPr/>
      <dgm:t>
        <a:bodyPr/>
        <a:lstStyle/>
        <a:p>
          <a:pPr algn="just"/>
          <a:r>
            <a:rPr lang="es-EC" sz="1600" dirty="0" smtClean="0">
              <a:latin typeface="Arial" pitchFamily="34" charset="0"/>
              <a:cs typeface="Arial" pitchFamily="34" charset="0"/>
            </a:rPr>
            <a:t>Se implementó el Web Service en un estilo de arquitectura REST, debido a las peticiones sencillas que se pueden realizar por medio del protocolo HTTP a los índices generados por Apache Lucene, además de no causar problemas por los tipos de formato de los datos en la estructura no relacional de los índices.</a:t>
          </a:r>
          <a:endParaRPr lang="es-ES" sz="1600" dirty="0">
            <a:latin typeface="Arial" pitchFamily="34" charset="0"/>
            <a:cs typeface="Arial" pitchFamily="34" charset="0"/>
          </a:endParaRPr>
        </a:p>
      </dgm:t>
    </dgm:pt>
    <dgm:pt modelId="{082BAC64-B10E-4A1D-AB9A-67D2FBA0CC33}" type="parTrans" cxnId="{C38718F6-714E-4203-9FA8-9760A41C53D0}">
      <dgm:prSet/>
      <dgm:spPr/>
      <dgm:t>
        <a:bodyPr/>
        <a:lstStyle/>
        <a:p>
          <a:pPr algn="just"/>
          <a:endParaRPr lang="es-ES" sz="1600">
            <a:latin typeface="Arial" pitchFamily="34" charset="0"/>
            <a:cs typeface="Arial" pitchFamily="34" charset="0"/>
          </a:endParaRPr>
        </a:p>
      </dgm:t>
    </dgm:pt>
    <dgm:pt modelId="{2A749DED-1EE4-4A9C-82B4-B1D13246897F}" type="sibTrans" cxnId="{C38718F6-714E-4203-9FA8-9760A41C53D0}">
      <dgm:prSet/>
      <dgm:spPr/>
      <dgm:t>
        <a:bodyPr/>
        <a:lstStyle/>
        <a:p>
          <a:pPr algn="just"/>
          <a:endParaRPr lang="es-ES" sz="1600">
            <a:latin typeface="Arial" pitchFamily="34" charset="0"/>
            <a:cs typeface="Arial" pitchFamily="34" charset="0"/>
          </a:endParaRPr>
        </a:p>
      </dgm:t>
    </dgm:pt>
    <dgm:pt modelId="{0C4EC63A-9CDA-41F8-B30C-4DD35A3B995C}">
      <dgm:prSet phldrT="[Texto]" custT="1"/>
      <dgm:spPr/>
      <dgm:t>
        <a:bodyPr/>
        <a:lstStyle/>
        <a:p>
          <a:pPr algn="just"/>
          <a:r>
            <a:rPr lang="es-EC" sz="1600" dirty="0" smtClean="0">
              <a:latin typeface="Arial" pitchFamily="34" charset="0"/>
              <a:cs typeface="Arial" pitchFamily="34" charset="0"/>
            </a:rPr>
            <a:t>El desarrollo del sistema AQUINO ha logrado satisfacer los requerimientos solicitados por la SENESCYT, los cuales ayudan en la automatización del proceso de postulación a becas, con este sistema se ha logrado la optimización del tiempo de búsqueda en los resultados de los programas de maestrías.</a:t>
          </a:r>
          <a:endParaRPr lang="es-ES" sz="1600" dirty="0">
            <a:latin typeface="Arial" pitchFamily="34" charset="0"/>
            <a:cs typeface="Arial" pitchFamily="34" charset="0"/>
          </a:endParaRPr>
        </a:p>
      </dgm:t>
    </dgm:pt>
    <dgm:pt modelId="{77AF98AB-7440-4350-B521-54EF80EFF92E}" type="parTrans" cxnId="{B299162C-873F-4FD0-9E3B-628FE3EBDC60}">
      <dgm:prSet/>
      <dgm:spPr/>
      <dgm:t>
        <a:bodyPr/>
        <a:lstStyle/>
        <a:p>
          <a:pPr algn="just"/>
          <a:endParaRPr lang="es-ES" sz="1600">
            <a:latin typeface="Arial" pitchFamily="34" charset="0"/>
            <a:cs typeface="Arial" pitchFamily="34" charset="0"/>
          </a:endParaRPr>
        </a:p>
      </dgm:t>
    </dgm:pt>
    <dgm:pt modelId="{9AFFFDCF-C8E7-4C3D-8366-6E5674FF8014}" type="sibTrans" cxnId="{B299162C-873F-4FD0-9E3B-628FE3EBDC60}">
      <dgm:prSet/>
      <dgm:spPr/>
      <dgm:t>
        <a:bodyPr/>
        <a:lstStyle/>
        <a:p>
          <a:pPr algn="just"/>
          <a:endParaRPr lang="es-ES" sz="1600">
            <a:latin typeface="Arial" pitchFamily="34" charset="0"/>
            <a:cs typeface="Arial" pitchFamily="34" charset="0"/>
          </a:endParaRPr>
        </a:p>
      </dgm:t>
    </dgm:pt>
    <dgm:pt modelId="{36F6F2F6-167C-440B-8148-5125C0BDA01B}">
      <dgm:prSet phldrT="[Texto]" custT="1"/>
      <dgm:spPr/>
      <dgm:t>
        <a:bodyPr/>
        <a:lstStyle/>
        <a:p>
          <a:pPr algn="just"/>
          <a:r>
            <a:rPr lang="es-ES" sz="1600" dirty="0" smtClean="0">
              <a:latin typeface="Arial" pitchFamily="34" charset="0"/>
              <a:cs typeface="Arial" pitchFamily="34" charset="0"/>
            </a:rPr>
            <a:t>-</a:t>
          </a:r>
          <a:endParaRPr lang="es-ES" sz="1600" dirty="0">
            <a:latin typeface="Arial" pitchFamily="34" charset="0"/>
            <a:cs typeface="Arial" pitchFamily="34" charset="0"/>
          </a:endParaRPr>
        </a:p>
      </dgm:t>
    </dgm:pt>
    <dgm:pt modelId="{E511793C-9895-4733-A9AB-977D3271BC91}" type="parTrans" cxnId="{64E3326D-EEE8-4E8F-9179-2C53793A1994}">
      <dgm:prSet/>
      <dgm:spPr/>
      <dgm:t>
        <a:bodyPr/>
        <a:lstStyle/>
        <a:p>
          <a:pPr algn="just"/>
          <a:endParaRPr lang="es-ES" sz="1600">
            <a:latin typeface="Arial" pitchFamily="34" charset="0"/>
            <a:cs typeface="Arial" pitchFamily="34" charset="0"/>
          </a:endParaRPr>
        </a:p>
      </dgm:t>
    </dgm:pt>
    <dgm:pt modelId="{16C512E1-9FF3-4421-851D-308D8305F12C}" type="sibTrans" cxnId="{64E3326D-EEE8-4E8F-9179-2C53793A1994}">
      <dgm:prSet/>
      <dgm:spPr/>
      <dgm:t>
        <a:bodyPr/>
        <a:lstStyle/>
        <a:p>
          <a:pPr algn="just"/>
          <a:endParaRPr lang="es-ES" sz="1600">
            <a:latin typeface="Arial" pitchFamily="34" charset="0"/>
            <a:cs typeface="Arial" pitchFamily="34" charset="0"/>
          </a:endParaRPr>
        </a:p>
      </dgm:t>
    </dgm:pt>
    <dgm:pt modelId="{B4DDFDBD-4996-4F86-9C2B-F06FA487C2F8}">
      <dgm:prSet custT="1"/>
      <dgm:spPr/>
      <dgm:t>
        <a:bodyPr/>
        <a:lstStyle/>
        <a:p>
          <a:pPr algn="just"/>
          <a:r>
            <a:rPr lang="es-ES" sz="1600" dirty="0" smtClean="0">
              <a:latin typeface="Arial" pitchFamily="34" charset="0"/>
              <a:cs typeface="Arial" pitchFamily="34" charset="0"/>
            </a:rPr>
            <a:t>-</a:t>
          </a:r>
          <a:endParaRPr lang="es-ES" sz="1600" dirty="0">
            <a:latin typeface="Arial" pitchFamily="34" charset="0"/>
            <a:cs typeface="Arial" pitchFamily="34" charset="0"/>
          </a:endParaRPr>
        </a:p>
      </dgm:t>
    </dgm:pt>
    <dgm:pt modelId="{B0D80FB7-EE38-4C00-BB5C-F35D0537F6F0}" type="parTrans" cxnId="{D8E58FC2-E3AD-4BC4-A7FA-37D8599B59AB}">
      <dgm:prSet/>
      <dgm:spPr/>
      <dgm:t>
        <a:bodyPr/>
        <a:lstStyle/>
        <a:p>
          <a:pPr algn="just"/>
          <a:endParaRPr lang="es-ES" sz="1600">
            <a:latin typeface="Arial" pitchFamily="34" charset="0"/>
            <a:cs typeface="Arial" pitchFamily="34" charset="0"/>
          </a:endParaRPr>
        </a:p>
      </dgm:t>
    </dgm:pt>
    <dgm:pt modelId="{76296E54-722F-4DD2-951F-32A7539DBD10}" type="sibTrans" cxnId="{D8E58FC2-E3AD-4BC4-A7FA-37D8599B59AB}">
      <dgm:prSet/>
      <dgm:spPr/>
      <dgm:t>
        <a:bodyPr/>
        <a:lstStyle/>
        <a:p>
          <a:pPr algn="just"/>
          <a:endParaRPr lang="es-ES" sz="1600">
            <a:latin typeface="Arial" pitchFamily="34" charset="0"/>
            <a:cs typeface="Arial" pitchFamily="34" charset="0"/>
          </a:endParaRPr>
        </a:p>
      </dgm:t>
    </dgm:pt>
    <dgm:pt modelId="{EBC171B2-DD12-458C-8357-6E93ADB6D8E9}" type="pres">
      <dgm:prSet presAssocID="{BC63FFC1-9598-475C-A26B-FCB9DBEB185A}" presName="linearFlow" presStyleCnt="0">
        <dgm:presLayoutVars>
          <dgm:dir/>
          <dgm:animLvl val="lvl"/>
          <dgm:resizeHandles val="exact"/>
        </dgm:presLayoutVars>
      </dgm:prSet>
      <dgm:spPr/>
      <dgm:t>
        <a:bodyPr/>
        <a:lstStyle/>
        <a:p>
          <a:endParaRPr lang="es-ES"/>
        </a:p>
      </dgm:t>
    </dgm:pt>
    <dgm:pt modelId="{12194051-36F8-475D-8D5B-543A45C14566}" type="pres">
      <dgm:prSet presAssocID="{A394A0B3-083E-4987-A819-3FAD58F7C2B3}" presName="composite" presStyleCnt="0"/>
      <dgm:spPr/>
    </dgm:pt>
    <dgm:pt modelId="{288FCB20-3324-4E6E-B9A5-3CE718F96E8B}" type="pres">
      <dgm:prSet presAssocID="{A394A0B3-083E-4987-A819-3FAD58F7C2B3}" presName="parentText" presStyleLbl="alignNode1" presStyleIdx="0" presStyleCnt="3">
        <dgm:presLayoutVars>
          <dgm:chMax val="1"/>
          <dgm:bulletEnabled val="1"/>
        </dgm:presLayoutVars>
      </dgm:prSet>
      <dgm:spPr/>
      <dgm:t>
        <a:bodyPr/>
        <a:lstStyle/>
        <a:p>
          <a:endParaRPr lang="es-ES"/>
        </a:p>
      </dgm:t>
    </dgm:pt>
    <dgm:pt modelId="{0211A637-26BF-47BC-9B84-D22E761CFBBD}" type="pres">
      <dgm:prSet presAssocID="{A394A0B3-083E-4987-A819-3FAD58F7C2B3}" presName="descendantText" presStyleLbl="alignAcc1" presStyleIdx="0" presStyleCnt="3">
        <dgm:presLayoutVars>
          <dgm:bulletEnabled val="1"/>
        </dgm:presLayoutVars>
      </dgm:prSet>
      <dgm:spPr/>
      <dgm:t>
        <a:bodyPr/>
        <a:lstStyle/>
        <a:p>
          <a:endParaRPr lang="es-ES"/>
        </a:p>
      </dgm:t>
    </dgm:pt>
    <dgm:pt modelId="{332E5C27-4008-49BC-B010-CB06BADBABCC}" type="pres">
      <dgm:prSet presAssocID="{B7A5007A-F288-49DB-8DFE-ADBF36F469C7}" presName="sp" presStyleCnt="0"/>
      <dgm:spPr/>
    </dgm:pt>
    <dgm:pt modelId="{F2607047-E8DD-4320-A896-4EBB48D828B3}" type="pres">
      <dgm:prSet presAssocID="{36F6F2F6-167C-440B-8148-5125C0BDA01B}" presName="composite" presStyleCnt="0"/>
      <dgm:spPr/>
    </dgm:pt>
    <dgm:pt modelId="{9CEACD95-E628-4ADC-83D8-E2B73237A623}" type="pres">
      <dgm:prSet presAssocID="{36F6F2F6-167C-440B-8148-5125C0BDA01B}" presName="parentText" presStyleLbl="alignNode1" presStyleIdx="1" presStyleCnt="3">
        <dgm:presLayoutVars>
          <dgm:chMax val="1"/>
          <dgm:bulletEnabled val="1"/>
        </dgm:presLayoutVars>
      </dgm:prSet>
      <dgm:spPr/>
      <dgm:t>
        <a:bodyPr/>
        <a:lstStyle/>
        <a:p>
          <a:endParaRPr lang="es-ES"/>
        </a:p>
      </dgm:t>
    </dgm:pt>
    <dgm:pt modelId="{5335750B-FBD6-4712-BAA2-C060841BDD73}" type="pres">
      <dgm:prSet presAssocID="{36F6F2F6-167C-440B-8148-5125C0BDA01B}" presName="descendantText" presStyleLbl="alignAcc1" presStyleIdx="1" presStyleCnt="3">
        <dgm:presLayoutVars>
          <dgm:bulletEnabled val="1"/>
        </dgm:presLayoutVars>
      </dgm:prSet>
      <dgm:spPr/>
      <dgm:t>
        <a:bodyPr/>
        <a:lstStyle/>
        <a:p>
          <a:endParaRPr lang="es-ES"/>
        </a:p>
      </dgm:t>
    </dgm:pt>
    <dgm:pt modelId="{D06A0980-1424-45B6-9869-33D2F370689C}" type="pres">
      <dgm:prSet presAssocID="{16C512E1-9FF3-4421-851D-308D8305F12C}" presName="sp" presStyleCnt="0"/>
      <dgm:spPr/>
    </dgm:pt>
    <dgm:pt modelId="{D9854876-00A0-4D23-970B-AD32AC34F0E9}" type="pres">
      <dgm:prSet presAssocID="{B4DDFDBD-4996-4F86-9C2B-F06FA487C2F8}" presName="composite" presStyleCnt="0"/>
      <dgm:spPr/>
    </dgm:pt>
    <dgm:pt modelId="{E01C56BC-1EFD-4B1B-B368-4FCDAFCD80CE}" type="pres">
      <dgm:prSet presAssocID="{B4DDFDBD-4996-4F86-9C2B-F06FA487C2F8}" presName="parentText" presStyleLbl="alignNode1" presStyleIdx="2" presStyleCnt="3">
        <dgm:presLayoutVars>
          <dgm:chMax val="1"/>
          <dgm:bulletEnabled val="1"/>
        </dgm:presLayoutVars>
      </dgm:prSet>
      <dgm:spPr/>
      <dgm:t>
        <a:bodyPr/>
        <a:lstStyle/>
        <a:p>
          <a:endParaRPr lang="es-ES"/>
        </a:p>
      </dgm:t>
    </dgm:pt>
    <dgm:pt modelId="{EE4C5037-C217-41E1-8A8F-00C8401D8F47}" type="pres">
      <dgm:prSet presAssocID="{B4DDFDBD-4996-4F86-9C2B-F06FA487C2F8}" presName="descendantText" presStyleLbl="alignAcc1" presStyleIdx="2" presStyleCnt="3">
        <dgm:presLayoutVars>
          <dgm:bulletEnabled val="1"/>
        </dgm:presLayoutVars>
      </dgm:prSet>
      <dgm:spPr/>
      <dgm:t>
        <a:bodyPr/>
        <a:lstStyle/>
        <a:p>
          <a:endParaRPr lang="es-ES"/>
        </a:p>
      </dgm:t>
    </dgm:pt>
  </dgm:ptLst>
  <dgm:cxnLst>
    <dgm:cxn modelId="{B299162C-873F-4FD0-9E3B-628FE3EBDC60}" srcId="{A394A0B3-083E-4987-A819-3FAD58F7C2B3}" destId="{0C4EC63A-9CDA-41F8-B30C-4DD35A3B995C}" srcOrd="0" destOrd="0" parTransId="{77AF98AB-7440-4350-B521-54EF80EFF92E}" sibTransId="{9AFFFDCF-C8E7-4C3D-8366-6E5674FF8014}"/>
    <dgm:cxn modelId="{FFF158B9-540B-43EB-89E4-194615C860E2}" type="presOf" srcId="{B4DDFDBD-4996-4F86-9C2B-F06FA487C2F8}" destId="{E01C56BC-1EFD-4B1B-B368-4FCDAFCD80CE}" srcOrd="0" destOrd="0" presId="urn:microsoft.com/office/officeart/2005/8/layout/chevron2"/>
    <dgm:cxn modelId="{E90E00E2-7910-42D7-A571-116779358A3C}" type="presOf" srcId="{36F6F2F6-167C-440B-8148-5125C0BDA01B}" destId="{9CEACD95-E628-4ADC-83D8-E2B73237A623}" srcOrd="0" destOrd="0" presId="urn:microsoft.com/office/officeart/2005/8/layout/chevron2"/>
    <dgm:cxn modelId="{1A9C0781-D4D0-4379-830D-9388DA42C948}" type="presOf" srcId="{BC63FFC1-9598-475C-A26B-FCB9DBEB185A}" destId="{EBC171B2-DD12-458C-8357-6E93ADB6D8E9}" srcOrd="0" destOrd="0" presId="urn:microsoft.com/office/officeart/2005/8/layout/chevron2"/>
    <dgm:cxn modelId="{1F368F4B-44C9-4018-8959-1CAEBC7224D2}" type="presOf" srcId="{A394A0B3-083E-4987-A819-3FAD58F7C2B3}" destId="{288FCB20-3324-4E6E-B9A5-3CE718F96E8B}" srcOrd="0" destOrd="0" presId="urn:microsoft.com/office/officeart/2005/8/layout/chevron2"/>
    <dgm:cxn modelId="{A7C05751-79BF-4609-A0BC-FFA7C63A841D}" type="presOf" srcId="{8D7B8E63-D6EB-4272-A6E3-67C08D4397BE}" destId="{5335750B-FBD6-4712-BAA2-C060841BDD73}" srcOrd="0" destOrd="0" presId="urn:microsoft.com/office/officeart/2005/8/layout/chevron2"/>
    <dgm:cxn modelId="{2702037D-C249-44E3-BFF9-40CA41423C3F}" srcId="{36F6F2F6-167C-440B-8148-5125C0BDA01B}" destId="{8D7B8E63-D6EB-4272-A6E3-67C08D4397BE}" srcOrd="0" destOrd="0" parTransId="{9911548B-7418-4E92-8F2E-F6866F71D72D}" sibTransId="{F9C227DB-8E86-4D9A-827D-6D53184121A4}"/>
    <dgm:cxn modelId="{C31AD6C2-0054-48E3-AA0C-3E8DC12B8E75}" type="presOf" srcId="{7C73C3E6-524A-4496-9EEF-962866A9F9A6}" destId="{EE4C5037-C217-41E1-8A8F-00C8401D8F47}" srcOrd="0" destOrd="0" presId="urn:microsoft.com/office/officeart/2005/8/layout/chevron2"/>
    <dgm:cxn modelId="{E84389AD-E752-4C06-8130-E08FB1123791}" type="presOf" srcId="{0C4EC63A-9CDA-41F8-B30C-4DD35A3B995C}" destId="{0211A637-26BF-47BC-9B84-D22E761CFBBD}" srcOrd="0" destOrd="0" presId="urn:microsoft.com/office/officeart/2005/8/layout/chevron2"/>
    <dgm:cxn modelId="{64E3326D-EEE8-4E8F-9179-2C53793A1994}" srcId="{BC63FFC1-9598-475C-A26B-FCB9DBEB185A}" destId="{36F6F2F6-167C-440B-8148-5125C0BDA01B}" srcOrd="1" destOrd="0" parTransId="{E511793C-9895-4733-A9AB-977D3271BC91}" sibTransId="{16C512E1-9FF3-4421-851D-308D8305F12C}"/>
    <dgm:cxn modelId="{D34515C5-CB96-49F5-B33F-9694531659B4}" srcId="{BC63FFC1-9598-475C-A26B-FCB9DBEB185A}" destId="{A394A0B3-083E-4987-A819-3FAD58F7C2B3}" srcOrd="0" destOrd="0" parTransId="{57622C8E-0569-488E-ABFD-EC930B517807}" sibTransId="{B7A5007A-F288-49DB-8DFE-ADBF36F469C7}"/>
    <dgm:cxn modelId="{C38718F6-714E-4203-9FA8-9760A41C53D0}" srcId="{B4DDFDBD-4996-4F86-9C2B-F06FA487C2F8}" destId="{7C73C3E6-524A-4496-9EEF-962866A9F9A6}" srcOrd="0" destOrd="0" parTransId="{082BAC64-B10E-4A1D-AB9A-67D2FBA0CC33}" sibTransId="{2A749DED-1EE4-4A9C-82B4-B1D13246897F}"/>
    <dgm:cxn modelId="{D8E58FC2-E3AD-4BC4-A7FA-37D8599B59AB}" srcId="{BC63FFC1-9598-475C-A26B-FCB9DBEB185A}" destId="{B4DDFDBD-4996-4F86-9C2B-F06FA487C2F8}" srcOrd="2" destOrd="0" parTransId="{B0D80FB7-EE38-4C00-BB5C-F35D0537F6F0}" sibTransId="{76296E54-722F-4DD2-951F-32A7539DBD10}"/>
    <dgm:cxn modelId="{E983B0A4-7955-409F-AAF6-6817B973AE95}" type="presParOf" srcId="{EBC171B2-DD12-458C-8357-6E93ADB6D8E9}" destId="{12194051-36F8-475D-8D5B-543A45C14566}" srcOrd="0" destOrd="0" presId="urn:microsoft.com/office/officeart/2005/8/layout/chevron2"/>
    <dgm:cxn modelId="{8F6D8061-8428-466D-9106-3375ABFE03F4}" type="presParOf" srcId="{12194051-36F8-475D-8D5B-543A45C14566}" destId="{288FCB20-3324-4E6E-B9A5-3CE718F96E8B}" srcOrd="0" destOrd="0" presId="urn:microsoft.com/office/officeart/2005/8/layout/chevron2"/>
    <dgm:cxn modelId="{1F9C1CED-8F91-4EFE-A79B-8E8FC90E08CB}" type="presParOf" srcId="{12194051-36F8-475D-8D5B-543A45C14566}" destId="{0211A637-26BF-47BC-9B84-D22E761CFBBD}" srcOrd="1" destOrd="0" presId="urn:microsoft.com/office/officeart/2005/8/layout/chevron2"/>
    <dgm:cxn modelId="{7939187C-9B79-4D09-801E-DAA6D8D3F752}" type="presParOf" srcId="{EBC171B2-DD12-458C-8357-6E93ADB6D8E9}" destId="{332E5C27-4008-49BC-B010-CB06BADBABCC}" srcOrd="1" destOrd="0" presId="urn:microsoft.com/office/officeart/2005/8/layout/chevron2"/>
    <dgm:cxn modelId="{546EAA7C-E89F-4903-8013-F41E1120D93A}" type="presParOf" srcId="{EBC171B2-DD12-458C-8357-6E93ADB6D8E9}" destId="{F2607047-E8DD-4320-A896-4EBB48D828B3}" srcOrd="2" destOrd="0" presId="urn:microsoft.com/office/officeart/2005/8/layout/chevron2"/>
    <dgm:cxn modelId="{5137C6C7-021E-4815-979A-E49D482150D6}" type="presParOf" srcId="{F2607047-E8DD-4320-A896-4EBB48D828B3}" destId="{9CEACD95-E628-4ADC-83D8-E2B73237A623}" srcOrd="0" destOrd="0" presId="urn:microsoft.com/office/officeart/2005/8/layout/chevron2"/>
    <dgm:cxn modelId="{88EDFE66-6DF7-4036-BA7B-A848AA790F4F}" type="presParOf" srcId="{F2607047-E8DD-4320-A896-4EBB48D828B3}" destId="{5335750B-FBD6-4712-BAA2-C060841BDD73}" srcOrd="1" destOrd="0" presId="urn:microsoft.com/office/officeart/2005/8/layout/chevron2"/>
    <dgm:cxn modelId="{64251340-C18B-44A8-940F-72B5F17B0588}" type="presParOf" srcId="{EBC171B2-DD12-458C-8357-6E93ADB6D8E9}" destId="{D06A0980-1424-45B6-9869-33D2F370689C}" srcOrd="3" destOrd="0" presId="urn:microsoft.com/office/officeart/2005/8/layout/chevron2"/>
    <dgm:cxn modelId="{8A822C68-9249-4D1F-B3F3-1416CEFC6267}" type="presParOf" srcId="{EBC171B2-DD12-458C-8357-6E93ADB6D8E9}" destId="{D9854876-00A0-4D23-970B-AD32AC34F0E9}" srcOrd="4" destOrd="0" presId="urn:microsoft.com/office/officeart/2005/8/layout/chevron2"/>
    <dgm:cxn modelId="{C949FE05-91A5-47A6-A4D0-8AE8784B3614}" type="presParOf" srcId="{D9854876-00A0-4D23-970B-AD32AC34F0E9}" destId="{E01C56BC-1EFD-4B1B-B368-4FCDAFCD80CE}" srcOrd="0" destOrd="0" presId="urn:microsoft.com/office/officeart/2005/8/layout/chevron2"/>
    <dgm:cxn modelId="{25CC11BC-E36B-44BE-AC92-EF8746A7C67C}" type="presParOf" srcId="{D9854876-00A0-4D23-970B-AD32AC34F0E9}" destId="{EE4C5037-C217-41E1-8A8F-00C8401D8F4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C63FFC1-9598-475C-A26B-FCB9DBEB185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S"/>
        </a:p>
      </dgm:t>
    </dgm:pt>
    <dgm:pt modelId="{A394A0B3-083E-4987-A819-3FAD58F7C2B3}">
      <dgm:prSet phldrT="[Texto]" custT="1"/>
      <dgm:spPr/>
      <dgm:t>
        <a:bodyPr/>
        <a:lstStyle/>
        <a:p>
          <a:pPr algn="just"/>
          <a:r>
            <a:rPr lang="es-ES" sz="1600" dirty="0" smtClean="0">
              <a:latin typeface="Arial" pitchFamily="34" charset="0"/>
              <a:cs typeface="Arial" pitchFamily="34" charset="0"/>
            </a:rPr>
            <a:t>-</a:t>
          </a:r>
          <a:endParaRPr lang="es-ES" sz="1600" dirty="0">
            <a:latin typeface="Arial" pitchFamily="34" charset="0"/>
            <a:cs typeface="Arial" pitchFamily="34" charset="0"/>
          </a:endParaRPr>
        </a:p>
      </dgm:t>
    </dgm:pt>
    <dgm:pt modelId="{57622C8E-0569-488E-ABFD-EC930B517807}" type="parTrans" cxnId="{D34515C5-CB96-49F5-B33F-9694531659B4}">
      <dgm:prSet/>
      <dgm:spPr/>
      <dgm:t>
        <a:bodyPr/>
        <a:lstStyle/>
        <a:p>
          <a:pPr algn="just"/>
          <a:endParaRPr lang="es-ES" sz="1600">
            <a:latin typeface="Arial" pitchFamily="34" charset="0"/>
            <a:cs typeface="Arial" pitchFamily="34" charset="0"/>
          </a:endParaRPr>
        </a:p>
      </dgm:t>
    </dgm:pt>
    <dgm:pt modelId="{B7A5007A-F288-49DB-8DFE-ADBF36F469C7}" type="sibTrans" cxnId="{D34515C5-CB96-49F5-B33F-9694531659B4}">
      <dgm:prSet/>
      <dgm:spPr/>
      <dgm:t>
        <a:bodyPr/>
        <a:lstStyle/>
        <a:p>
          <a:pPr algn="just"/>
          <a:endParaRPr lang="es-ES" sz="1600">
            <a:latin typeface="Arial" pitchFamily="34" charset="0"/>
            <a:cs typeface="Arial" pitchFamily="34" charset="0"/>
          </a:endParaRPr>
        </a:p>
      </dgm:t>
    </dgm:pt>
    <dgm:pt modelId="{8D7B8E63-D6EB-4272-A6E3-67C08D4397BE}">
      <dgm:prSet custT="1"/>
      <dgm:spPr/>
      <dgm:t>
        <a:bodyPr/>
        <a:lstStyle/>
        <a:p>
          <a:pPr algn="just"/>
          <a:r>
            <a:rPr lang="es-EC" sz="1600" b="0" i="0" dirty="0" smtClean="0">
              <a:latin typeface="Arial" pitchFamily="34" charset="0"/>
              <a:cs typeface="Arial" pitchFamily="34" charset="0"/>
            </a:rPr>
            <a:t>Se recomienda que el proceso batch del módulo Lucene-AQUINO se ejecute cada tres meses, de esta forma podemos asegurar que la información recolectada para desplegar es la más actual.</a:t>
          </a:r>
          <a:endParaRPr lang="es-ES" sz="1600" dirty="0">
            <a:latin typeface="Arial" pitchFamily="34" charset="0"/>
            <a:cs typeface="Arial" pitchFamily="34" charset="0"/>
          </a:endParaRPr>
        </a:p>
      </dgm:t>
    </dgm:pt>
    <dgm:pt modelId="{9911548B-7418-4E92-8F2E-F6866F71D72D}" type="parTrans" cxnId="{2702037D-C249-44E3-BFF9-40CA41423C3F}">
      <dgm:prSet/>
      <dgm:spPr/>
      <dgm:t>
        <a:bodyPr/>
        <a:lstStyle/>
        <a:p>
          <a:pPr algn="just"/>
          <a:endParaRPr lang="es-ES" sz="1600">
            <a:latin typeface="Arial" pitchFamily="34" charset="0"/>
            <a:cs typeface="Arial" pitchFamily="34" charset="0"/>
          </a:endParaRPr>
        </a:p>
      </dgm:t>
    </dgm:pt>
    <dgm:pt modelId="{F9C227DB-8E86-4D9A-827D-6D53184121A4}" type="sibTrans" cxnId="{2702037D-C249-44E3-BFF9-40CA41423C3F}">
      <dgm:prSet/>
      <dgm:spPr/>
      <dgm:t>
        <a:bodyPr/>
        <a:lstStyle/>
        <a:p>
          <a:pPr algn="just"/>
          <a:endParaRPr lang="es-ES" sz="1600">
            <a:latin typeface="Arial" pitchFamily="34" charset="0"/>
            <a:cs typeface="Arial" pitchFamily="34" charset="0"/>
          </a:endParaRPr>
        </a:p>
      </dgm:t>
    </dgm:pt>
    <dgm:pt modelId="{7C73C3E6-524A-4496-9EEF-962866A9F9A6}">
      <dgm:prSet custT="1"/>
      <dgm:spPr/>
      <dgm:t>
        <a:bodyPr/>
        <a:lstStyle/>
        <a:p>
          <a:pPr algn="just"/>
          <a:endParaRPr lang="es-ES" sz="1000" dirty="0">
            <a:latin typeface="Arial" pitchFamily="34" charset="0"/>
            <a:cs typeface="Arial" pitchFamily="34" charset="0"/>
          </a:endParaRPr>
        </a:p>
      </dgm:t>
    </dgm:pt>
    <dgm:pt modelId="{082BAC64-B10E-4A1D-AB9A-67D2FBA0CC33}" type="parTrans" cxnId="{C38718F6-714E-4203-9FA8-9760A41C53D0}">
      <dgm:prSet/>
      <dgm:spPr/>
      <dgm:t>
        <a:bodyPr/>
        <a:lstStyle/>
        <a:p>
          <a:pPr algn="just"/>
          <a:endParaRPr lang="es-ES" sz="1600">
            <a:latin typeface="Arial" pitchFamily="34" charset="0"/>
            <a:cs typeface="Arial" pitchFamily="34" charset="0"/>
          </a:endParaRPr>
        </a:p>
      </dgm:t>
    </dgm:pt>
    <dgm:pt modelId="{2A749DED-1EE4-4A9C-82B4-B1D13246897F}" type="sibTrans" cxnId="{C38718F6-714E-4203-9FA8-9760A41C53D0}">
      <dgm:prSet/>
      <dgm:spPr/>
      <dgm:t>
        <a:bodyPr/>
        <a:lstStyle/>
        <a:p>
          <a:pPr algn="just"/>
          <a:endParaRPr lang="es-ES" sz="1600">
            <a:latin typeface="Arial" pitchFamily="34" charset="0"/>
            <a:cs typeface="Arial" pitchFamily="34" charset="0"/>
          </a:endParaRPr>
        </a:p>
      </dgm:t>
    </dgm:pt>
    <dgm:pt modelId="{0C4EC63A-9CDA-41F8-B30C-4DD35A3B995C}">
      <dgm:prSet phldrT="[Texto]" custT="1"/>
      <dgm:spPr/>
      <dgm:t>
        <a:bodyPr/>
        <a:lstStyle/>
        <a:p>
          <a:pPr algn="just"/>
          <a:endParaRPr lang="es-ES" sz="900" dirty="0">
            <a:latin typeface="Arial" pitchFamily="34" charset="0"/>
            <a:cs typeface="Arial" pitchFamily="34" charset="0"/>
          </a:endParaRPr>
        </a:p>
      </dgm:t>
    </dgm:pt>
    <dgm:pt modelId="{77AF98AB-7440-4350-B521-54EF80EFF92E}" type="parTrans" cxnId="{B299162C-873F-4FD0-9E3B-628FE3EBDC60}">
      <dgm:prSet/>
      <dgm:spPr/>
      <dgm:t>
        <a:bodyPr/>
        <a:lstStyle/>
        <a:p>
          <a:pPr algn="just"/>
          <a:endParaRPr lang="es-ES" sz="1600">
            <a:latin typeface="Arial" pitchFamily="34" charset="0"/>
            <a:cs typeface="Arial" pitchFamily="34" charset="0"/>
          </a:endParaRPr>
        </a:p>
      </dgm:t>
    </dgm:pt>
    <dgm:pt modelId="{9AFFFDCF-C8E7-4C3D-8366-6E5674FF8014}" type="sibTrans" cxnId="{B299162C-873F-4FD0-9E3B-628FE3EBDC60}">
      <dgm:prSet/>
      <dgm:spPr/>
      <dgm:t>
        <a:bodyPr/>
        <a:lstStyle/>
        <a:p>
          <a:pPr algn="just"/>
          <a:endParaRPr lang="es-ES" sz="1600">
            <a:latin typeface="Arial" pitchFamily="34" charset="0"/>
            <a:cs typeface="Arial" pitchFamily="34" charset="0"/>
          </a:endParaRPr>
        </a:p>
      </dgm:t>
    </dgm:pt>
    <dgm:pt modelId="{36F6F2F6-167C-440B-8148-5125C0BDA01B}">
      <dgm:prSet phldrT="[Texto]" custT="1"/>
      <dgm:spPr/>
      <dgm:t>
        <a:bodyPr/>
        <a:lstStyle/>
        <a:p>
          <a:pPr algn="just"/>
          <a:r>
            <a:rPr lang="es-ES" sz="1600" dirty="0" smtClean="0">
              <a:latin typeface="Arial" pitchFamily="34" charset="0"/>
              <a:cs typeface="Arial" pitchFamily="34" charset="0"/>
            </a:rPr>
            <a:t>-</a:t>
          </a:r>
          <a:endParaRPr lang="es-ES" sz="1600" dirty="0">
            <a:latin typeface="Arial" pitchFamily="34" charset="0"/>
            <a:cs typeface="Arial" pitchFamily="34" charset="0"/>
          </a:endParaRPr>
        </a:p>
      </dgm:t>
    </dgm:pt>
    <dgm:pt modelId="{E511793C-9895-4733-A9AB-977D3271BC91}" type="parTrans" cxnId="{64E3326D-EEE8-4E8F-9179-2C53793A1994}">
      <dgm:prSet/>
      <dgm:spPr/>
      <dgm:t>
        <a:bodyPr/>
        <a:lstStyle/>
        <a:p>
          <a:pPr algn="just"/>
          <a:endParaRPr lang="es-ES" sz="1600">
            <a:latin typeface="Arial" pitchFamily="34" charset="0"/>
            <a:cs typeface="Arial" pitchFamily="34" charset="0"/>
          </a:endParaRPr>
        </a:p>
      </dgm:t>
    </dgm:pt>
    <dgm:pt modelId="{16C512E1-9FF3-4421-851D-308D8305F12C}" type="sibTrans" cxnId="{64E3326D-EEE8-4E8F-9179-2C53793A1994}">
      <dgm:prSet/>
      <dgm:spPr/>
      <dgm:t>
        <a:bodyPr/>
        <a:lstStyle/>
        <a:p>
          <a:pPr algn="just"/>
          <a:endParaRPr lang="es-ES" sz="1600">
            <a:latin typeface="Arial" pitchFamily="34" charset="0"/>
            <a:cs typeface="Arial" pitchFamily="34" charset="0"/>
          </a:endParaRPr>
        </a:p>
      </dgm:t>
    </dgm:pt>
    <dgm:pt modelId="{B4DDFDBD-4996-4F86-9C2B-F06FA487C2F8}">
      <dgm:prSet custT="1"/>
      <dgm:spPr/>
      <dgm:t>
        <a:bodyPr/>
        <a:lstStyle/>
        <a:p>
          <a:pPr algn="just"/>
          <a:r>
            <a:rPr lang="es-ES" sz="1600" dirty="0" smtClean="0">
              <a:latin typeface="Arial" pitchFamily="34" charset="0"/>
              <a:cs typeface="Arial" pitchFamily="34" charset="0"/>
            </a:rPr>
            <a:t>-</a:t>
          </a:r>
          <a:endParaRPr lang="es-ES" sz="1600" dirty="0">
            <a:latin typeface="Arial" pitchFamily="34" charset="0"/>
            <a:cs typeface="Arial" pitchFamily="34" charset="0"/>
          </a:endParaRPr>
        </a:p>
      </dgm:t>
    </dgm:pt>
    <dgm:pt modelId="{B0D80FB7-EE38-4C00-BB5C-F35D0537F6F0}" type="parTrans" cxnId="{D8E58FC2-E3AD-4BC4-A7FA-37D8599B59AB}">
      <dgm:prSet/>
      <dgm:spPr/>
      <dgm:t>
        <a:bodyPr/>
        <a:lstStyle/>
        <a:p>
          <a:pPr algn="just"/>
          <a:endParaRPr lang="es-ES" sz="1600">
            <a:latin typeface="Arial" pitchFamily="34" charset="0"/>
            <a:cs typeface="Arial" pitchFamily="34" charset="0"/>
          </a:endParaRPr>
        </a:p>
      </dgm:t>
    </dgm:pt>
    <dgm:pt modelId="{76296E54-722F-4DD2-951F-32A7539DBD10}" type="sibTrans" cxnId="{D8E58FC2-E3AD-4BC4-A7FA-37D8599B59AB}">
      <dgm:prSet/>
      <dgm:spPr/>
      <dgm:t>
        <a:bodyPr/>
        <a:lstStyle/>
        <a:p>
          <a:pPr algn="just"/>
          <a:endParaRPr lang="es-ES" sz="1600">
            <a:latin typeface="Arial" pitchFamily="34" charset="0"/>
            <a:cs typeface="Arial" pitchFamily="34" charset="0"/>
          </a:endParaRPr>
        </a:p>
      </dgm:t>
    </dgm:pt>
    <dgm:pt modelId="{49824CCD-5318-46A5-B6A8-E4ADD3FA2587}">
      <dgm:prSet custT="1"/>
      <dgm:spPr/>
      <dgm:t>
        <a:bodyPr/>
        <a:lstStyle/>
        <a:p>
          <a:pPr algn="just"/>
          <a:r>
            <a:rPr lang="es-EC" sz="1500" b="0" i="0" dirty="0" smtClean="0">
              <a:latin typeface="Arial" pitchFamily="34" charset="0"/>
              <a:cs typeface="Arial" pitchFamily="34" charset="0"/>
            </a:rPr>
            <a:t>Se recomienda que tanto el sistema AQUINO como el módulo Lucene-AQUINO se encuentren instalados y funcionando en el mismo servidor de aplicaciones, esto facilitará el acceso a la información sin tener riesgos de interrupción de la comunicación por la no disponibilidad de alguno de los dos o a su vez por un simple cambio de IP.</a:t>
          </a:r>
          <a:endParaRPr lang="es-EC" sz="1500" dirty="0">
            <a:latin typeface="Arial" pitchFamily="34" charset="0"/>
            <a:cs typeface="Arial" pitchFamily="34" charset="0"/>
          </a:endParaRPr>
        </a:p>
      </dgm:t>
    </dgm:pt>
    <dgm:pt modelId="{CD04B10F-F10E-4FC4-BA50-ABE31947B159}" type="parTrans" cxnId="{72E3D0AF-A796-41E3-AE5B-95FBF3249AD4}">
      <dgm:prSet/>
      <dgm:spPr/>
      <dgm:t>
        <a:bodyPr/>
        <a:lstStyle/>
        <a:p>
          <a:endParaRPr lang="es-EC"/>
        </a:p>
      </dgm:t>
    </dgm:pt>
    <dgm:pt modelId="{61A40D61-CD6B-443F-BAB3-3A9C6BC8C43B}" type="sibTrans" cxnId="{72E3D0AF-A796-41E3-AE5B-95FBF3249AD4}">
      <dgm:prSet/>
      <dgm:spPr/>
      <dgm:t>
        <a:bodyPr/>
        <a:lstStyle/>
        <a:p>
          <a:endParaRPr lang="es-EC"/>
        </a:p>
      </dgm:t>
    </dgm:pt>
    <dgm:pt modelId="{D9626A54-4FDE-4AE1-9479-48A02947D000}">
      <dgm:prSet custT="1"/>
      <dgm:spPr/>
      <dgm:t>
        <a:bodyPr/>
        <a:lstStyle/>
        <a:p>
          <a:pPr algn="just"/>
          <a:r>
            <a:rPr lang="es-EC" sz="1600" dirty="0" smtClean="0">
              <a:latin typeface="Arial" pitchFamily="34" charset="0"/>
              <a:cs typeface="Arial" pitchFamily="34" charset="0"/>
            </a:rPr>
            <a:t>Se debe tener en cuenta las nuevas versiones de Apache Lucene y Tika para que la aplicación del Sistema de Búsqueda e Indexación no quede obsoleto, esté actualizado y se puedan desarrollar nuevas funcionalidades.</a:t>
          </a:r>
          <a:endParaRPr lang="es-EC" sz="1600" dirty="0">
            <a:latin typeface="Arial" pitchFamily="34" charset="0"/>
            <a:cs typeface="Arial" pitchFamily="34" charset="0"/>
          </a:endParaRPr>
        </a:p>
      </dgm:t>
    </dgm:pt>
    <dgm:pt modelId="{7709068E-55FA-458C-B2CA-1AA7ED9A8C8C}" type="parTrans" cxnId="{4DEC6880-3BAC-4901-92AF-91785FC1F35D}">
      <dgm:prSet/>
      <dgm:spPr/>
      <dgm:t>
        <a:bodyPr/>
        <a:lstStyle/>
        <a:p>
          <a:endParaRPr lang="es-EC"/>
        </a:p>
      </dgm:t>
    </dgm:pt>
    <dgm:pt modelId="{DD2D03C1-F4B3-49A4-BB52-7518D4ECFA49}" type="sibTrans" cxnId="{4DEC6880-3BAC-4901-92AF-91785FC1F35D}">
      <dgm:prSet/>
      <dgm:spPr/>
      <dgm:t>
        <a:bodyPr/>
        <a:lstStyle/>
        <a:p>
          <a:endParaRPr lang="es-EC"/>
        </a:p>
      </dgm:t>
    </dgm:pt>
    <dgm:pt modelId="{EBC171B2-DD12-458C-8357-6E93ADB6D8E9}" type="pres">
      <dgm:prSet presAssocID="{BC63FFC1-9598-475C-A26B-FCB9DBEB185A}" presName="linearFlow" presStyleCnt="0">
        <dgm:presLayoutVars>
          <dgm:dir/>
          <dgm:animLvl val="lvl"/>
          <dgm:resizeHandles val="exact"/>
        </dgm:presLayoutVars>
      </dgm:prSet>
      <dgm:spPr/>
      <dgm:t>
        <a:bodyPr/>
        <a:lstStyle/>
        <a:p>
          <a:endParaRPr lang="es-ES"/>
        </a:p>
      </dgm:t>
    </dgm:pt>
    <dgm:pt modelId="{12194051-36F8-475D-8D5B-543A45C14566}" type="pres">
      <dgm:prSet presAssocID="{A394A0B3-083E-4987-A819-3FAD58F7C2B3}" presName="composite" presStyleCnt="0"/>
      <dgm:spPr/>
    </dgm:pt>
    <dgm:pt modelId="{288FCB20-3324-4E6E-B9A5-3CE718F96E8B}" type="pres">
      <dgm:prSet presAssocID="{A394A0B3-083E-4987-A819-3FAD58F7C2B3}" presName="parentText" presStyleLbl="alignNode1" presStyleIdx="0" presStyleCnt="3">
        <dgm:presLayoutVars>
          <dgm:chMax val="1"/>
          <dgm:bulletEnabled val="1"/>
        </dgm:presLayoutVars>
      </dgm:prSet>
      <dgm:spPr/>
      <dgm:t>
        <a:bodyPr/>
        <a:lstStyle/>
        <a:p>
          <a:endParaRPr lang="es-ES"/>
        </a:p>
      </dgm:t>
    </dgm:pt>
    <dgm:pt modelId="{0211A637-26BF-47BC-9B84-D22E761CFBBD}" type="pres">
      <dgm:prSet presAssocID="{A394A0B3-083E-4987-A819-3FAD58F7C2B3}" presName="descendantText" presStyleLbl="alignAcc1" presStyleIdx="0" presStyleCnt="3">
        <dgm:presLayoutVars>
          <dgm:bulletEnabled val="1"/>
        </dgm:presLayoutVars>
      </dgm:prSet>
      <dgm:spPr/>
      <dgm:t>
        <a:bodyPr/>
        <a:lstStyle/>
        <a:p>
          <a:endParaRPr lang="es-ES"/>
        </a:p>
      </dgm:t>
    </dgm:pt>
    <dgm:pt modelId="{332E5C27-4008-49BC-B010-CB06BADBABCC}" type="pres">
      <dgm:prSet presAssocID="{B7A5007A-F288-49DB-8DFE-ADBF36F469C7}" presName="sp" presStyleCnt="0"/>
      <dgm:spPr/>
    </dgm:pt>
    <dgm:pt modelId="{F2607047-E8DD-4320-A896-4EBB48D828B3}" type="pres">
      <dgm:prSet presAssocID="{36F6F2F6-167C-440B-8148-5125C0BDA01B}" presName="composite" presStyleCnt="0"/>
      <dgm:spPr/>
    </dgm:pt>
    <dgm:pt modelId="{9CEACD95-E628-4ADC-83D8-E2B73237A623}" type="pres">
      <dgm:prSet presAssocID="{36F6F2F6-167C-440B-8148-5125C0BDA01B}" presName="parentText" presStyleLbl="alignNode1" presStyleIdx="1" presStyleCnt="3">
        <dgm:presLayoutVars>
          <dgm:chMax val="1"/>
          <dgm:bulletEnabled val="1"/>
        </dgm:presLayoutVars>
      </dgm:prSet>
      <dgm:spPr/>
      <dgm:t>
        <a:bodyPr/>
        <a:lstStyle/>
        <a:p>
          <a:endParaRPr lang="es-ES"/>
        </a:p>
      </dgm:t>
    </dgm:pt>
    <dgm:pt modelId="{5335750B-FBD6-4712-BAA2-C060841BDD73}" type="pres">
      <dgm:prSet presAssocID="{36F6F2F6-167C-440B-8148-5125C0BDA01B}" presName="descendantText" presStyleLbl="alignAcc1" presStyleIdx="1" presStyleCnt="3">
        <dgm:presLayoutVars>
          <dgm:bulletEnabled val="1"/>
        </dgm:presLayoutVars>
      </dgm:prSet>
      <dgm:spPr/>
      <dgm:t>
        <a:bodyPr/>
        <a:lstStyle/>
        <a:p>
          <a:endParaRPr lang="es-ES"/>
        </a:p>
      </dgm:t>
    </dgm:pt>
    <dgm:pt modelId="{D06A0980-1424-45B6-9869-33D2F370689C}" type="pres">
      <dgm:prSet presAssocID="{16C512E1-9FF3-4421-851D-308D8305F12C}" presName="sp" presStyleCnt="0"/>
      <dgm:spPr/>
    </dgm:pt>
    <dgm:pt modelId="{D9854876-00A0-4D23-970B-AD32AC34F0E9}" type="pres">
      <dgm:prSet presAssocID="{B4DDFDBD-4996-4F86-9C2B-F06FA487C2F8}" presName="composite" presStyleCnt="0"/>
      <dgm:spPr/>
    </dgm:pt>
    <dgm:pt modelId="{E01C56BC-1EFD-4B1B-B368-4FCDAFCD80CE}" type="pres">
      <dgm:prSet presAssocID="{B4DDFDBD-4996-4F86-9C2B-F06FA487C2F8}" presName="parentText" presStyleLbl="alignNode1" presStyleIdx="2" presStyleCnt="3">
        <dgm:presLayoutVars>
          <dgm:chMax val="1"/>
          <dgm:bulletEnabled val="1"/>
        </dgm:presLayoutVars>
      </dgm:prSet>
      <dgm:spPr/>
      <dgm:t>
        <a:bodyPr/>
        <a:lstStyle/>
        <a:p>
          <a:endParaRPr lang="es-ES"/>
        </a:p>
      </dgm:t>
    </dgm:pt>
    <dgm:pt modelId="{EE4C5037-C217-41E1-8A8F-00C8401D8F47}" type="pres">
      <dgm:prSet presAssocID="{B4DDFDBD-4996-4F86-9C2B-F06FA487C2F8}" presName="descendantText" presStyleLbl="alignAcc1" presStyleIdx="2" presStyleCnt="3">
        <dgm:presLayoutVars>
          <dgm:bulletEnabled val="1"/>
        </dgm:presLayoutVars>
      </dgm:prSet>
      <dgm:spPr/>
      <dgm:t>
        <a:bodyPr/>
        <a:lstStyle/>
        <a:p>
          <a:endParaRPr lang="es-ES"/>
        </a:p>
      </dgm:t>
    </dgm:pt>
  </dgm:ptLst>
  <dgm:cxnLst>
    <dgm:cxn modelId="{F46A3BBB-0336-4281-97BA-4056B0E7BAD8}" type="presOf" srcId="{B4DDFDBD-4996-4F86-9C2B-F06FA487C2F8}" destId="{E01C56BC-1EFD-4B1B-B368-4FCDAFCD80CE}" srcOrd="0" destOrd="0" presId="urn:microsoft.com/office/officeart/2005/8/layout/chevron2"/>
    <dgm:cxn modelId="{B299162C-873F-4FD0-9E3B-628FE3EBDC60}" srcId="{A394A0B3-083E-4987-A819-3FAD58F7C2B3}" destId="{0C4EC63A-9CDA-41F8-B30C-4DD35A3B995C}" srcOrd="0" destOrd="0" parTransId="{77AF98AB-7440-4350-B521-54EF80EFF92E}" sibTransId="{9AFFFDCF-C8E7-4C3D-8366-6E5674FF8014}"/>
    <dgm:cxn modelId="{ACF559EF-BA1B-40FC-95EB-FB17D311A22A}" type="presOf" srcId="{36F6F2F6-167C-440B-8148-5125C0BDA01B}" destId="{9CEACD95-E628-4ADC-83D8-E2B73237A623}" srcOrd="0" destOrd="0" presId="urn:microsoft.com/office/officeart/2005/8/layout/chevron2"/>
    <dgm:cxn modelId="{72E3D0AF-A796-41E3-AE5B-95FBF3249AD4}" srcId="{A394A0B3-083E-4987-A819-3FAD58F7C2B3}" destId="{49824CCD-5318-46A5-B6A8-E4ADD3FA2587}" srcOrd="1" destOrd="0" parTransId="{CD04B10F-F10E-4FC4-BA50-ABE31947B159}" sibTransId="{61A40D61-CD6B-443F-BAB3-3A9C6BC8C43B}"/>
    <dgm:cxn modelId="{0F53B9D7-412E-4892-B70B-3AE144E0A23E}" type="presOf" srcId="{BC63FFC1-9598-475C-A26B-FCB9DBEB185A}" destId="{EBC171B2-DD12-458C-8357-6E93ADB6D8E9}" srcOrd="0" destOrd="0" presId="urn:microsoft.com/office/officeart/2005/8/layout/chevron2"/>
    <dgm:cxn modelId="{7B931D26-46F0-465C-868A-0BE73B0970DE}" type="presOf" srcId="{7C73C3E6-524A-4496-9EEF-962866A9F9A6}" destId="{EE4C5037-C217-41E1-8A8F-00C8401D8F47}" srcOrd="0" destOrd="0" presId="urn:microsoft.com/office/officeart/2005/8/layout/chevron2"/>
    <dgm:cxn modelId="{2E46AC94-51F3-4D01-B37E-AF6943A0964A}" type="presOf" srcId="{49824CCD-5318-46A5-B6A8-E4ADD3FA2587}" destId="{0211A637-26BF-47BC-9B84-D22E761CFBBD}" srcOrd="0" destOrd="1" presId="urn:microsoft.com/office/officeart/2005/8/layout/chevron2"/>
    <dgm:cxn modelId="{F63DD9F6-45F3-4D64-A93C-B3E5F541954A}" type="presOf" srcId="{0C4EC63A-9CDA-41F8-B30C-4DD35A3B995C}" destId="{0211A637-26BF-47BC-9B84-D22E761CFBBD}" srcOrd="0" destOrd="0" presId="urn:microsoft.com/office/officeart/2005/8/layout/chevron2"/>
    <dgm:cxn modelId="{5B3741BC-D2F3-47A8-95F2-831834886466}" type="presOf" srcId="{D9626A54-4FDE-4AE1-9479-48A02947D000}" destId="{EE4C5037-C217-41E1-8A8F-00C8401D8F47}" srcOrd="0" destOrd="1" presId="urn:microsoft.com/office/officeart/2005/8/layout/chevron2"/>
    <dgm:cxn modelId="{4C503DDD-7B91-44AA-A24B-4342DC5F5E30}" type="presOf" srcId="{8D7B8E63-D6EB-4272-A6E3-67C08D4397BE}" destId="{5335750B-FBD6-4712-BAA2-C060841BDD73}" srcOrd="0" destOrd="0" presId="urn:microsoft.com/office/officeart/2005/8/layout/chevron2"/>
    <dgm:cxn modelId="{2702037D-C249-44E3-BFF9-40CA41423C3F}" srcId="{36F6F2F6-167C-440B-8148-5125C0BDA01B}" destId="{8D7B8E63-D6EB-4272-A6E3-67C08D4397BE}" srcOrd="0" destOrd="0" parTransId="{9911548B-7418-4E92-8F2E-F6866F71D72D}" sibTransId="{F9C227DB-8E86-4D9A-827D-6D53184121A4}"/>
    <dgm:cxn modelId="{64E3326D-EEE8-4E8F-9179-2C53793A1994}" srcId="{BC63FFC1-9598-475C-A26B-FCB9DBEB185A}" destId="{36F6F2F6-167C-440B-8148-5125C0BDA01B}" srcOrd="1" destOrd="0" parTransId="{E511793C-9895-4733-A9AB-977D3271BC91}" sibTransId="{16C512E1-9FF3-4421-851D-308D8305F12C}"/>
    <dgm:cxn modelId="{4DEC6880-3BAC-4901-92AF-91785FC1F35D}" srcId="{B4DDFDBD-4996-4F86-9C2B-F06FA487C2F8}" destId="{D9626A54-4FDE-4AE1-9479-48A02947D000}" srcOrd="1" destOrd="0" parTransId="{7709068E-55FA-458C-B2CA-1AA7ED9A8C8C}" sibTransId="{DD2D03C1-F4B3-49A4-BB52-7518D4ECFA49}"/>
    <dgm:cxn modelId="{D34515C5-CB96-49F5-B33F-9694531659B4}" srcId="{BC63FFC1-9598-475C-A26B-FCB9DBEB185A}" destId="{A394A0B3-083E-4987-A819-3FAD58F7C2B3}" srcOrd="0" destOrd="0" parTransId="{57622C8E-0569-488E-ABFD-EC930B517807}" sibTransId="{B7A5007A-F288-49DB-8DFE-ADBF36F469C7}"/>
    <dgm:cxn modelId="{0A7DD27A-611D-4C2F-A6EB-A21C439DAFFF}" type="presOf" srcId="{A394A0B3-083E-4987-A819-3FAD58F7C2B3}" destId="{288FCB20-3324-4E6E-B9A5-3CE718F96E8B}" srcOrd="0" destOrd="0" presId="urn:microsoft.com/office/officeart/2005/8/layout/chevron2"/>
    <dgm:cxn modelId="{C38718F6-714E-4203-9FA8-9760A41C53D0}" srcId="{B4DDFDBD-4996-4F86-9C2B-F06FA487C2F8}" destId="{7C73C3E6-524A-4496-9EEF-962866A9F9A6}" srcOrd="0" destOrd="0" parTransId="{082BAC64-B10E-4A1D-AB9A-67D2FBA0CC33}" sibTransId="{2A749DED-1EE4-4A9C-82B4-B1D13246897F}"/>
    <dgm:cxn modelId="{D8E58FC2-E3AD-4BC4-A7FA-37D8599B59AB}" srcId="{BC63FFC1-9598-475C-A26B-FCB9DBEB185A}" destId="{B4DDFDBD-4996-4F86-9C2B-F06FA487C2F8}" srcOrd="2" destOrd="0" parTransId="{B0D80FB7-EE38-4C00-BB5C-F35D0537F6F0}" sibTransId="{76296E54-722F-4DD2-951F-32A7539DBD10}"/>
    <dgm:cxn modelId="{651603A0-83EC-4681-960F-0F85DFA81674}" type="presParOf" srcId="{EBC171B2-DD12-458C-8357-6E93ADB6D8E9}" destId="{12194051-36F8-475D-8D5B-543A45C14566}" srcOrd="0" destOrd="0" presId="urn:microsoft.com/office/officeart/2005/8/layout/chevron2"/>
    <dgm:cxn modelId="{25E3192B-2076-41C9-9CC0-1DACEC358F6E}" type="presParOf" srcId="{12194051-36F8-475D-8D5B-543A45C14566}" destId="{288FCB20-3324-4E6E-B9A5-3CE718F96E8B}" srcOrd="0" destOrd="0" presId="urn:microsoft.com/office/officeart/2005/8/layout/chevron2"/>
    <dgm:cxn modelId="{F0C64969-4EBF-47CA-8706-4D9C08AE747D}" type="presParOf" srcId="{12194051-36F8-475D-8D5B-543A45C14566}" destId="{0211A637-26BF-47BC-9B84-D22E761CFBBD}" srcOrd="1" destOrd="0" presId="urn:microsoft.com/office/officeart/2005/8/layout/chevron2"/>
    <dgm:cxn modelId="{0296F68B-1CDA-49AB-B5AF-456CBFE5A664}" type="presParOf" srcId="{EBC171B2-DD12-458C-8357-6E93ADB6D8E9}" destId="{332E5C27-4008-49BC-B010-CB06BADBABCC}" srcOrd="1" destOrd="0" presId="urn:microsoft.com/office/officeart/2005/8/layout/chevron2"/>
    <dgm:cxn modelId="{E0993BB7-C7A3-48CC-8B22-68BF2C5CBD6F}" type="presParOf" srcId="{EBC171B2-DD12-458C-8357-6E93ADB6D8E9}" destId="{F2607047-E8DD-4320-A896-4EBB48D828B3}" srcOrd="2" destOrd="0" presId="urn:microsoft.com/office/officeart/2005/8/layout/chevron2"/>
    <dgm:cxn modelId="{3E38ECF7-BC4B-472B-A507-4E9223179D35}" type="presParOf" srcId="{F2607047-E8DD-4320-A896-4EBB48D828B3}" destId="{9CEACD95-E628-4ADC-83D8-E2B73237A623}" srcOrd="0" destOrd="0" presId="urn:microsoft.com/office/officeart/2005/8/layout/chevron2"/>
    <dgm:cxn modelId="{8DB73670-797F-4A27-8503-72A592CC0A8B}" type="presParOf" srcId="{F2607047-E8DD-4320-A896-4EBB48D828B3}" destId="{5335750B-FBD6-4712-BAA2-C060841BDD73}" srcOrd="1" destOrd="0" presId="urn:microsoft.com/office/officeart/2005/8/layout/chevron2"/>
    <dgm:cxn modelId="{C614C21C-093E-44CF-A9E4-C69DBFA47894}" type="presParOf" srcId="{EBC171B2-DD12-458C-8357-6E93ADB6D8E9}" destId="{D06A0980-1424-45B6-9869-33D2F370689C}" srcOrd="3" destOrd="0" presId="urn:microsoft.com/office/officeart/2005/8/layout/chevron2"/>
    <dgm:cxn modelId="{70ACC856-8A73-4E00-AFD8-AB620F4C6663}" type="presParOf" srcId="{EBC171B2-DD12-458C-8357-6E93ADB6D8E9}" destId="{D9854876-00A0-4D23-970B-AD32AC34F0E9}" srcOrd="4" destOrd="0" presId="urn:microsoft.com/office/officeart/2005/8/layout/chevron2"/>
    <dgm:cxn modelId="{9C27A026-F2D9-491C-80FD-0AE59544035A}" type="presParOf" srcId="{D9854876-00A0-4D23-970B-AD32AC34F0E9}" destId="{E01C56BC-1EFD-4B1B-B368-4FCDAFCD80CE}" srcOrd="0" destOrd="0" presId="urn:microsoft.com/office/officeart/2005/8/layout/chevron2"/>
    <dgm:cxn modelId="{C50E41F4-3F8C-423C-A147-09AEC920F272}" type="presParOf" srcId="{D9854876-00A0-4D23-970B-AD32AC34F0E9}" destId="{EE4C5037-C217-41E1-8A8F-00C8401D8F4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D9B4F3-0B98-41FE-9370-C9E24F1B0AE3}" type="doc">
      <dgm:prSet loTypeId="urn:microsoft.com/office/officeart/2005/8/layout/equation1" loCatId="relationship" qsTypeId="urn:microsoft.com/office/officeart/2005/8/quickstyle/simple2" qsCatId="simple" csTypeId="urn:microsoft.com/office/officeart/2005/8/colors/colorful1" csCatId="colorful" phldr="1"/>
      <dgm:spPr/>
      <dgm:t>
        <a:bodyPr/>
        <a:lstStyle/>
        <a:p>
          <a:endParaRPr lang="es-EC"/>
        </a:p>
      </dgm:t>
    </dgm:pt>
    <dgm:pt modelId="{0F91004C-E124-411C-A69F-62B8D13304A6}">
      <dgm:prSet phldrT="[Texto]" custT="1"/>
      <dgm:spPr>
        <a:xfrm>
          <a:off x="4751" y="1602965"/>
          <a:ext cx="1320031" cy="1320031"/>
        </a:xfrm>
        <a:prstGeom prst="ellipse">
          <a:avLst/>
        </a:prstGeom>
      </dgm:spPr>
      <dgm:t>
        <a:bodyPr/>
        <a:lstStyle/>
        <a:p>
          <a:r>
            <a:rPr lang="es-ES" sz="1000" b="1" smtClean="0">
              <a:latin typeface="Arial" pitchFamily="34" charset="0"/>
              <a:ea typeface="+mn-ea"/>
              <a:cs typeface="Arial" pitchFamily="34" charset="0"/>
            </a:rPr>
            <a:t>SENESCYT</a:t>
          </a:r>
          <a:endParaRPr lang="es-ES" sz="1000" b="1" dirty="0">
            <a:latin typeface="Arial" pitchFamily="34" charset="0"/>
            <a:ea typeface="+mn-ea"/>
            <a:cs typeface="Arial" pitchFamily="34" charset="0"/>
          </a:endParaRPr>
        </a:p>
      </dgm:t>
    </dgm:pt>
    <dgm:pt modelId="{F81E5E29-9EBB-49CA-B023-5889D0BAD88C}" type="parTrans" cxnId="{C16089CD-630A-4EA0-AADA-1BBA082B84B3}">
      <dgm:prSet/>
      <dgm:spPr/>
      <dgm:t>
        <a:bodyPr/>
        <a:lstStyle/>
        <a:p>
          <a:endParaRPr lang="es-ES" sz="1200" b="1">
            <a:latin typeface="Arial" pitchFamily="34" charset="0"/>
            <a:cs typeface="Arial" pitchFamily="34" charset="0"/>
          </a:endParaRPr>
        </a:p>
      </dgm:t>
    </dgm:pt>
    <dgm:pt modelId="{4BAC0E4C-3A41-4CB1-ABAB-9553C44E63A2}" type="sibTrans" cxnId="{C16089CD-630A-4EA0-AADA-1BBA082B84B3}">
      <dgm:prSet custT="1"/>
      <dgm:spPr>
        <a:xfrm>
          <a:off x="1431968" y="1880171"/>
          <a:ext cx="765618" cy="765618"/>
        </a:xfrm>
        <a:prstGeom prst="mathPlus">
          <a:avLst/>
        </a:prstGeom>
      </dgm:spPr>
      <dgm:t>
        <a:bodyPr/>
        <a:lstStyle/>
        <a:p>
          <a:endParaRPr lang="es-ES" sz="700" b="1">
            <a:solidFill>
              <a:sysClr val="window" lastClr="FFFFFF"/>
            </a:solidFill>
            <a:latin typeface="Arial" pitchFamily="34" charset="0"/>
            <a:ea typeface="+mn-ea"/>
            <a:cs typeface="Arial" pitchFamily="34" charset="0"/>
          </a:endParaRPr>
        </a:p>
      </dgm:t>
    </dgm:pt>
    <dgm:pt modelId="{2C496533-3D3C-4DFE-BBB1-6203E1CCAC38}">
      <dgm:prSet phldrT="[Texto]" custT="1"/>
      <dgm:spPr>
        <a:xfrm>
          <a:off x="2304773" y="1635939"/>
          <a:ext cx="1320031" cy="1320031"/>
        </a:xfrm>
        <a:prstGeom prst="ellipse">
          <a:avLst/>
        </a:prstGeom>
      </dgm:spPr>
      <dgm:t>
        <a:bodyPr/>
        <a:lstStyle/>
        <a:p>
          <a:r>
            <a:rPr lang="es-ES" sz="1000" b="1" smtClean="0">
              <a:latin typeface="Arial" pitchFamily="34" charset="0"/>
              <a:ea typeface="+mn-ea"/>
              <a:cs typeface="Arial" pitchFamily="34" charset="0"/>
            </a:rPr>
            <a:t>Gran cantidad de Becarios</a:t>
          </a:r>
          <a:endParaRPr lang="es-ES" sz="1000" b="1" dirty="0">
            <a:latin typeface="Arial" pitchFamily="34" charset="0"/>
            <a:ea typeface="+mn-ea"/>
            <a:cs typeface="Arial" pitchFamily="34" charset="0"/>
          </a:endParaRPr>
        </a:p>
      </dgm:t>
    </dgm:pt>
    <dgm:pt modelId="{5A78FFB7-3A25-414D-A1C4-EA14194DFAF0}" type="parTrans" cxnId="{91753B5E-4CA4-4888-9E56-70A4BE410A49}">
      <dgm:prSet/>
      <dgm:spPr/>
      <dgm:t>
        <a:bodyPr/>
        <a:lstStyle/>
        <a:p>
          <a:endParaRPr lang="es-ES" sz="1200" b="1">
            <a:latin typeface="Arial" pitchFamily="34" charset="0"/>
            <a:cs typeface="Arial" pitchFamily="34" charset="0"/>
          </a:endParaRPr>
        </a:p>
      </dgm:t>
    </dgm:pt>
    <dgm:pt modelId="{C3DB8845-7CC1-46D8-A923-7A57C0E430EA}" type="sibTrans" cxnId="{91753B5E-4CA4-4888-9E56-70A4BE410A49}">
      <dgm:prSet custT="1"/>
      <dgm:spPr>
        <a:xfrm>
          <a:off x="3731990" y="1880171"/>
          <a:ext cx="765618" cy="765618"/>
        </a:xfrm>
        <a:prstGeom prst="mathPlus">
          <a:avLst/>
        </a:prstGeom>
      </dgm:spPr>
      <dgm:t>
        <a:bodyPr/>
        <a:lstStyle/>
        <a:p>
          <a:endParaRPr lang="es-ES" sz="700" b="1">
            <a:solidFill>
              <a:sysClr val="window" lastClr="FFFFFF"/>
            </a:solidFill>
            <a:latin typeface="Arial" pitchFamily="34" charset="0"/>
            <a:ea typeface="+mn-ea"/>
            <a:cs typeface="Arial" pitchFamily="34" charset="0"/>
          </a:endParaRPr>
        </a:p>
      </dgm:t>
    </dgm:pt>
    <dgm:pt modelId="{47D1C882-6D60-4729-B5F5-3BC2DE3BB294}">
      <dgm:prSet phldrT="[Texto]" custT="1"/>
      <dgm:spPr>
        <a:xfrm>
          <a:off x="4604795" y="1602965"/>
          <a:ext cx="1320031" cy="1320031"/>
        </a:xfrm>
        <a:prstGeom prst="ellipse">
          <a:avLst/>
        </a:prstGeom>
      </dgm:spPr>
      <dgm:t>
        <a:bodyPr/>
        <a:lstStyle/>
        <a:p>
          <a:r>
            <a:rPr lang="es-ES" sz="1000" b="1" smtClean="0">
              <a:latin typeface="Arial" pitchFamily="34" charset="0"/>
              <a:ea typeface="+mn-ea"/>
              <a:cs typeface="Arial" pitchFamily="34" charset="0"/>
            </a:rPr>
            <a:t>Proceso de postulación a becas largo y tedioso</a:t>
          </a:r>
          <a:endParaRPr lang="es-ES" sz="1000" b="1" dirty="0">
            <a:latin typeface="Arial" pitchFamily="34" charset="0"/>
            <a:ea typeface="+mn-ea"/>
            <a:cs typeface="Arial" pitchFamily="34" charset="0"/>
          </a:endParaRPr>
        </a:p>
      </dgm:t>
    </dgm:pt>
    <dgm:pt modelId="{3F049BFB-F868-4A70-ABF5-7820C91B664F}" type="parTrans" cxnId="{3F464610-5E34-4042-93CF-696319028876}">
      <dgm:prSet/>
      <dgm:spPr/>
      <dgm:t>
        <a:bodyPr/>
        <a:lstStyle/>
        <a:p>
          <a:endParaRPr lang="es-ES" sz="1200" b="1">
            <a:latin typeface="Arial" pitchFamily="34" charset="0"/>
            <a:cs typeface="Arial" pitchFamily="34" charset="0"/>
          </a:endParaRPr>
        </a:p>
      </dgm:t>
    </dgm:pt>
    <dgm:pt modelId="{B66D385F-01D9-4E47-823C-DEF63CA45BC4}" type="sibTrans" cxnId="{3F464610-5E34-4042-93CF-696319028876}">
      <dgm:prSet custT="1"/>
      <dgm:spPr>
        <a:xfrm>
          <a:off x="6032013" y="1880171"/>
          <a:ext cx="765618" cy="765618"/>
        </a:xfrm>
        <a:prstGeom prst="mathEqual">
          <a:avLst/>
        </a:prstGeom>
      </dgm:spPr>
      <dgm:t>
        <a:bodyPr/>
        <a:lstStyle/>
        <a:p>
          <a:endParaRPr lang="es-ES" sz="700" b="1">
            <a:solidFill>
              <a:sysClr val="window" lastClr="FFFFFF"/>
            </a:solidFill>
            <a:latin typeface="Arial" pitchFamily="34" charset="0"/>
            <a:ea typeface="+mn-ea"/>
            <a:cs typeface="Arial" pitchFamily="34" charset="0"/>
          </a:endParaRPr>
        </a:p>
      </dgm:t>
    </dgm:pt>
    <dgm:pt modelId="{E8A266E4-35DD-467D-B638-770F669A5F6B}">
      <dgm:prSet phldrT="[Texto]" custT="1"/>
      <dgm:spPr>
        <a:xfrm>
          <a:off x="6904817" y="1602965"/>
          <a:ext cx="1320031" cy="1320031"/>
        </a:xfrm>
        <a:prstGeom prst="ellipse">
          <a:avLst/>
        </a:prstGeom>
      </dgm:spPr>
      <dgm:t>
        <a:bodyPr/>
        <a:lstStyle/>
        <a:p>
          <a:r>
            <a:rPr lang="es-ES" sz="1000" b="1" smtClean="0">
              <a:latin typeface="Arial" pitchFamily="34" charset="0"/>
              <a:ea typeface="+mn-ea"/>
              <a:cs typeface="Arial" pitchFamily="34" charset="0"/>
            </a:rPr>
            <a:t>Abandono de los programas de becas</a:t>
          </a:r>
          <a:endParaRPr lang="es-ES" sz="1000" b="1" dirty="0">
            <a:latin typeface="Arial" pitchFamily="34" charset="0"/>
            <a:ea typeface="+mn-ea"/>
            <a:cs typeface="Arial" pitchFamily="34" charset="0"/>
          </a:endParaRPr>
        </a:p>
      </dgm:t>
    </dgm:pt>
    <dgm:pt modelId="{8434A536-ABD0-485D-ADE6-47085B88AC61}" type="parTrans" cxnId="{E6A63D05-249E-45EF-99C6-625EA407E391}">
      <dgm:prSet/>
      <dgm:spPr/>
      <dgm:t>
        <a:bodyPr/>
        <a:lstStyle/>
        <a:p>
          <a:endParaRPr lang="es-ES" sz="1200" b="1">
            <a:latin typeface="Arial" pitchFamily="34" charset="0"/>
            <a:cs typeface="Arial" pitchFamily="34" charset="0"/>
          </a:endParaRPr>
        </a:p>
      </dgm:t>
    </dgm:pt>
    <dgm:pt modelId="{DCE6BCCB-5DEC-4831-B211-500A00157A04}" type="sibTrans" cxnId="{E6A63D05-249E-45EF-99C6-625EA407E391}">
      <dgm:prSet/>
      <dgm:spPr/>
      <dgm:t>
        <a:bodyPr/>
        <a:lstStyle/>
        <a:p>
          <a:endParaRPr lang="es-ES" sz="1200" b="1">
            <a:latin typeface="Arial" pitchFamily="34" charset="0"/>
            <a:cs typeface="Arial" pitchFamily="34" charset="0"/>
          </a:endParaRPr>
        </a:p>
      </dgm:t>
    </dgm:pt>
    <dgm:pt modelId="{0DCC5C92-6686-4757-86F7-4F89A8AD176F}">
      <dgm:prSet custT="1"/>
      <dgm:spPr/>
      <dgm:t>
        <a:bodyPr/>
        <a:lstStyle/>
        <a:p>
          <a:r>
            <a:rPr lang="es-EC" sz="1000" b="1" dirty="0" smtClean="0">
              <a:latin typeface="Arial" pitchFamily="34" charset="0"/>
              <a:cs typeface="Arial" pitchFamily="34" charset="0"/>
            </a:rPr>
            <a:t>Falta de información sobre carreras de maestría</a:t>
          </a:r>
          <a:endParaRPr lang="es-EC" sz="1000" b="1" dirty="0">
            <a:latin typeface="Arial" pitchFamily="34" charset="0"/>
            <a:cs typeface="Arial" pitchFamily="34" charset="0"/>
          </a:endParaRPr>
        </a:p>
      </dgm:t>
    </dgm:pt>
    <dgm:pt modelId="{AFC09506-2D64-49D0-9EE1-B02706E71511}" type="parTrans" cxnId="{B0FB9523-D8C5-4BD3-9CC7-B5CDED8FBBCF}">
      <dgm:prSet/>
      <dgm:spPr/>
      <dgm:t>
        <a:bodyPr/>
        <a:lstStyle/>
        <a:p>
          <a:endParaRPr lang="es-EC" sz="1200"/>
        </a:p>
      </dgm:t>
    </dgm:pt>
    <dgm:pt modelId="{9597EF6D-0E47-4AD0-877C-A77D75CCC544}" type="sibTrans" cxnId="{B0FB9523-D8C5-4BD3-9CC7-B5CDED8FBBCF}">
      <dgm:prSet custT="1"/>
      <dgm:spPr/>
      <dgm:t>
        <a:bodyPr/>
        <a:lstStyle/>
        <a:p>
          <a:endParaRPr lang="es-EC" sz="700"/>
        </a:p>
      </dgm:t>
    </dgm:pt>
    <dgm:pt modelId="{D62414B5-44BD-4DD1-99C4-463911811530}" type="pres">
      <dgm:prSet presAssocID="{80D9B4F3-0B98-41FE-9370-C9E24F1B0AE3}" presName="linearFlow" presStyleCnt="0">
        <dgm:presLayoutVars>
          <dgm:dir/>
          <dgm:resizeHandles val="exact"/>
        </dgm:presLayoutVars>
      </dgm:prSet>
      <dgm:spPr/>
      <dgm:t>
        <a:bodyPr/>
        <a:lstStyle/>
        <a:p>
          <a:endParaRPr lang="es-EC"/>
        </a:p>
      </dgm:t>
    </dgm:pt>
    <dgm:pt modelId="{43C00E64-2A30-48C0-B6C0-0CBB5D44EED1}" type="pres">
      <dgm:prSet presAssocID="{0F91004C-E124-411C-A69F-62B8D13304A6}" presName="node" presStyleLbl="node1" presStyleIdx="0" presStyleCnt="5">
        <dgm:presLayoutVars>
          <dgm:bulletEnabled val="1"/>
        </dgm:presLayoutVars>
      </dgm:prSet>
      <dgm:spPr/>
      <dgm:t>
        <a:bodyPr/>
        <a:lstStyle/>
        <a:p>
          <a:endParaRPr lang="es-ES"/>
        </a:p>
      </dgm:t>
    </dgm:pt>
    <dgm:pt modelId="{D6144266-0C5E-4D10-8995-718E94032252}" type="pres">
      <dgm:prSet presAssocID="{4BAC0E4C-3A41-4CB1-ABAB-9553C44E63A2}" presName="spacerL" presStyleCnt="0"/>
      <dgm:spPr/>
      <dgm:t>
        <a:bodyPr/>
        <a:lstStyle/>
        <a:p>
          <a:endParaRPr lang="es-ES"/>
        </a:p>
      </dgm:t>
    </dgm:pt>
    <dgm:pt modelId="{3C3EBD7C-F7D1-48EE-9388-A5DAD99363FF}" type="pres">
      <dgm:prSet presAssocID="{4BAC0E4C-3A41-4CB1-ABAB-9553C44E63A2}" presName="sibTrans" presStyleLbl="sibTrans2D1" presStyleIdx="0" presStyleCnt="4"/>
      <dgm:spPr/>
      <dgm:t>
        <a:bodyPr/>
        <a:lstStyle/>
        <a:p>
          <a:endParaRPr lang="es-EC"/>
        </a:p>
      </dgm:t>
    </dgm:pt>
    <dgm:pt modelId="{22727B7A-61DA-43E7-98F3-D9B571919A3A}" type="pres">
      <dgm:prSet presAssocID="{4BAC0E4C-3A41-4CB1-ABAB-9553C44E63A2}" presName="spacerR" presStyleCnt="0"/>
      <dgm:spPr/>
      <dgm:t>
        <a:bodyPr/>
        <a:lstStyle/>
        <a:p>
          <a:endParaRPr lang="es-ES"/>
        </a:p>
      </dgm:t>
    </dgm:pt>
    <dgm:pt modelId="{1F83458A-16ED-40F0-A25D-8A5263499DCC}" type="pres">
      <dgm:prSet presAssocID="{2C496533-3D3C-4DFE-BBB1-6203E1CCAC38}" presName="node" presStyleLbl="node1" presStyleIdx="1" presStyleCnt="5" custLinFactNeighborY="2498">
        <dgm:presLayoutVars>
          <dgm:bulletEnabled val="1"/>
        </dgm:presLayoutVars>
      </dgm:prSet>
      <dgm:spPr/>
      <dgm:t>
        <a:bodyPr/>
        <a:lstStyle/>
        <a:p>
          <a:endParaRPr lang="es-ES"/>
        </a:p>
      </dgm:t>
    </dgm:pt>
    <dgm:pt modelId="{0BFFA81A-E6EA-4808-A61C-A0E3B6D259D2}" type="pres">
      <dgm:prSet presAssocID="{C3DB8845-7CC1-46D8-A923-7A57C0E430EA}" presName="spacerL" presStyleCnt="0"/>
      <dgm:spPr/>
      <dgm:t>
        <a:bodyPr/>
        <a:lstStyle/>
        <a:p>
          <a:endParaRPr lang="es-ES"/>
        </a:p>
      </dgm:t>
    </dgm:pt>
    <dgm:pt modelId="{89952A3B-ED0E-4AAC-82E2-53073B6C7895}" type="pres">
      <dgm:prSet presAssocID="{C3DB8845-7CC1-46D8-A923-7A57C0E430EA}" presName="sibTrans" presStyleLbl="sibTrans2D1" presStyleIdx="1" presStyleCnt="4"/>
      <dgm:spPr/>
      <dgm:t>
        <a:bodyPr/>
        <a:lstStyle/>
        <a:p>
          <a:endParaRPr lang="es-EC"/>
        </a:p>
      </dgm:t>
    </dgm:pt>
    <dgm:pt modelId="{2F918352-2EE8-4A91-93F4-FAA5E9E9C88D}" type="pres">
      <dgm:prSet presAssocID="{C3DB8845-7CC1-46D8-A923-7A57C0E430EA}" presName="spacerR" presStyleCnt="0"/>
      <dgm:spPr/>
      <dgm:t>
        <a:bodyPr/>
        <a:lstStyle/>
        <a:p>
          <a:endParaRPr lang="es-ES"/>
        </a:p>
      </dgm:t>
    </dgm:pt>
    <dgm:pt modelId="{65B94051-A889-442F-A538-A6881B2A58EF}" type="pres">
      <dgm:prSet presAssocID="{0DCC5C92-6686-4757-86F7-4F89A8AD176F}" presName="node" presStyleLbl="node1" presStyleIdx="2" presStyleCnt="5" custScaleX="113551">
        <dgm:presLayoutVars>
          <dgm:bulletEnabled val="1"/>
        </dgm:presLayoutVars>
      </dgm:prSet>
      <dgm:spPr/>
      <dgm:t>
        <a:bodyPr/>
        <a:lstStyle/>
        <a:p>
          <a:endParaRPr lang="es-EC"/>
        </a:p>
      </dgm:t>
    </dgm:pt>
    <dgm:pt modelId="{FAC0F93A-AD33-4F1B-BEB4-B4DDDF36E8B3}" type="pres">
      <dgm:prSet presAssocID="{9597EF6D-0E47-4AD0-877C-A77D75CCC544}" presName="spacerL" presStyleCnt="0"/>
      <dgm:spPr/>
      <dgm:t>
        <a:bodyPr/>
        <a:lstStyle/>
        <a:p>
          <a:endParaRPr lang="es-ES"/>
        </a:p>
      </dgm:t>
    </dgm:pt>
    <dgm:pt modelId="{3544E9CC-B06D-4C30-929C-4F66BE158FD2}" type="pres">
      <dgm:prSet presAssocID="{9597EF6D-0E47-4AD0-877C-A77D75CCC544}" presName="sibTrans" presStyleLbl="sibTrans2D1" presStyleIdx="2" presStyleCnt="4"/>
      <dgm:spPr/>
      <dgm:t>
        <a:bodyPr/>
        <a:lstStyle/>
        <a:p>
          <a:endParaRPr lang="es-EC"/>
        </a:p>
      </dgm:t>
    </dgm:pt>
    <dgm:pt modelId="{B48DE2FD-0C7E-4B0F-A78D-00D9A7FB7930}" type="pres">
      <dgm:prSet presAssocID="{9597EF6D-0E47-4AD0-877C-A77D75CCC544}" presName="spacerR" presStyleCnt="0"/>
      <dgm:spPr/>
      <dgm:t>
        <a:bodyPr/>
        <a:lstStyle/>
        <a:p>
          <a:endParaRPr lang="es-ES"/>
        </a:p>
      </dgm:t>
    </dgm:pt>
    <dgm:pt modelId="{6F069472-0797-4CCF-81F8-8E34CAE5AF32}" type="pres">
      <dgm:prSet presAssocID="{47D1C882-6D60-4729-B5F5-3BC2DE3BB294}" presName="node" presStyleLbl="node1" presStyleIdx="3" presStyleCnt="5" custScaleX="124304">
        <dgm:presLayoutVars>
          <dgm:bulletEnabled val="1"/>
        </dgm:presLayoutVars>
      </dgm:prSet>
      <dgm:spPr/>
      <dgm:t>
        <a:bodyPr/>
        <a:lstStyle/>
        <a:p>
          <a:endParaRPr lang="es-ES"/>
        </a:p>
      </dgm:t>
    </dgm:pt>
    <dgm:pt modelId="{7282ED77-8DD8-48CF-B2F1-A8D366B6F3D7}" type="pres">
      <dgm:prSet presAssocID="{B66D385F-01D9-4E47-823C-DEF63CA45BC4}" presName="spacerL" presStyleCnt="0"/>
      <dgm:spPr/>
      <dgm:t>
        <a:bodyPr/>
        <a:lstStyle/>
        <a:p>
          <a:endParaRPr lang="es-ES"/>
        </a:p>
      </dgm:t>
    </dgm:pt>
    <dgm:pt modelId="{4B25AE56-BA5B-45B0-AD30-DC22026930FC}" type="pres">
      <dgm:prSet presAssocID="{B66D385F-01D9-4E47-823C-DEF63CA45BC4}" presName="sibTrans" presStyleLbl="sibTrans2D1" presStyleIdx="3" presStyleCnt="4"/>
      <dgm:spPr/>
      <dgm:t>
        <a:bodyPr/>
        <a:lstStyle/>
        <a:p>
          <a:endParaRPr lang="es-EC"/>
        </a:p>
      </dgm:t>
    </dgm:pt>
    <dgm:pt modelId="{878E854E-9C88-42CB-94A9-8B1909E3E390}" type="pres">
      <dgm:prSet presAssocID="{B66D385F-01D9-4E47-823C-DEF63CA45BC4}" presName="spacerR" presStyleCnt="0"/>
      <dgm:spPr/>
      <dgm:t>
        <a:bodyPr/>
        <a:lstStyle/>
        <a:p>
          <a:endParaRPr lang="es-ES"/>
        </a:p>
      </dgm:t>
    </dgm:pt>
    <dgm:pt modelId="{3DE279A0-E09C-44D5-9E86-21307CCC57D4}" type="pres">
      <dgm:prSet presAssocID="{E8A266E4-35DD-467D-B638-770F669A5F6B}" presName="node" presStyleLbl="node1" presStyleIdx="4" presStyleCnt="5">
        <dgm:presLayoutVars>
          <dgm:bulletEnabled val="1"/>
        </dgm:presLayoutVars>
      </dgm:prSet>
      <dgm:spPr/>
      <dgm:t>
        <a:bodyPr/>
        <a:lstStyle/>
        <a:p>
          <a:endParaRPr lang="es-EC"/>
        </a:p>
      </dgm:t>
    </dgm:pt>
  </dgm:ptLst>
  <dgm:cxnLst>
    <dgm:cxn modelId="{2D5D0DED-58B3-4751-A7CF-5C12D4B8B2C1}" type="presOf" srcId="{47D1C882-6D60-4729-B5F5-3BC2DE3BB294}" destId="{6F069472-0797-4CCF-81F8-8E34CAE5AF32}" srcOrd="0" destOrd="0" presId="urn:microsoft.com/office/officeart/2005/8/layout/equation1"/>
    <dgm:cxn modelId="{F44CAD71-4922-42BE-8778-A234F567C57B}" type="presOf" srcId="{C3DB8845-7CC1-46D8-A923-7A57C0E430EA}" destId="{89952A3B-ED0E-4AAC-82E2-53073B6C7895}" srcOrd="0" destOrd="0" presId="urn:microsoft.com/office/officeart/2005/8/layout/equation1"/>
    <dgm:cxn modelId="{26473635-FE59-4655-8FC3-6DD696206FE7}" type="presOf" srcId="{2C496533-3D3C-4DFE-BBB1-6203E1CCAC38}" destId="{1F83458A-16ED-40F0-A25D-8A5263499DCC}" srcOrd="0" destOrd="0" presId="urn:microsoft.com/office/officeart/2005/8/layout/equation1"/>
    <dgm:cxn modelId="{B54E676B-9D2D-4973-8325-28A017D81EC0}" type="presOf" srcId="{0F91004C-E124-411C-A69F-62B8D13304A6}" destId="{43C00E64-2A30-48C0-B6C0-0CBB5D44EED1}" srcOrd="0" destOrd="0" presId="urn:microsoft.com/office/officeart/2005/8/layout/equation1"/>
    <dgm:cxn modelId="{BF2F003E-5C0E-4E02-B8B1-9D990B9B6CB3}" type="presOf" srcId="{B66D385F-01D9-4E47-823C-DEF63CA45BC4}" destId="{4B25AE56-BA5B-45B0-AD30-DC22026930FC}" srcOrd="0" destOrd="0" presId="urn:microsoft.com/office/officeart/2005/8/layout/equation1"/>
    <dgm:cxn modelId="{793F4837-91E3-4BA9-8B75-DD8F3B47D5FA}" type="presOf" srcId="{E8A266E4-35DD-467D-B638-770F669A5F6B}" destId="{3DE279A0-E09C-44D5-9E86-21307CCC57D4}" srcOrd="0" destOrd="0" presId="urn:microsoft.com/office/officeart/2005/8/layout/equation1"/>
    <dgm:cxn modelId="{91753B5E-4CA4-4888-9E56-70A4BE410A49}" srcId="{80D9B4F3-0B98-41FE-9370-C9E24F1B0AE3}" destId="{2C496533-3D3C-4DFE-BBB1-6203E1CCAC38}" srcOrd="1" destOrd="0" parTransId="{5A78FFB7-3A25-414D-A1C4-EA14194DFAF0}" sibTransId="{C3DB8845-7CC1-46D8-A923-7A57C0E430EA}"/>
    <dgm:cxn modelId="{C16089CD-630A-4EA0-AADA-1BBA082B84B3}" srcId="{80D9B4F3-0B98-41FE-9370-C9E24F1B0AE3}" destId="{0F91004C-E124-411C-A69F-62B8D13304A6}" srcOrd="0" destOrd="0" parTransId="{F81E5E29-9EBB-49CA-B023-5889D0BAD88C}" sibTransId="{4BAC0E4C-3A41-4CB1-ABAB-9553C44E63A2}"/>
    <dgm:cxn modelId="{B0FB9523-D8C5-4BD3-9CC7-B5CDED8FBBCF}" srcId="{80D9B4F3-0B98-41FE-9370-C9E24F1B0AE3}" destId="{0DCC5C92-6686-4757-86F7-4F89A8AD176F}" srcOrd="2" destOrd="0" parTransId="{AFC09506-2D64-49D0-9EE1-B02706E71511}" sibTransId="{9597EF6D-0E47-4AD0-877C-A77D75CCC544}"/>
    <dgm:cxn modelId="{0FE4761B-F85D-4D23-8836-56321207B676}" type="presOf" srcId="{9597EF6D-0E47-4AD0-877C-A77D75CCC544}" destId="{3544E9CC-B06D-4C30-929C-4F66BE158FD2}" srcOrd="0" destOrd="0" presId="urn:microsoft.com/office/officeart/2005/8/layout/equation1"/>
    <dgm:cxn modelId="{68BC6D4B-1B23-498F-928F-9924340D74D5}" type="presOf" srcId="{0DCC5C92-6686-4757-86F7-4F89A8AD176F}" destId="{65B94051-A889-442F-A538-A6881B2A58EF}" srcOrd="0" destOrd="0" presId="urn:microsoft.com/office/officeart/2005/8/layout/equation1"/>
    <dgm:cxn modelId="{3F464610-5E34-4042-93CF-696319028876}" srcId="{80D9B4F3-0B98-41FE-9370-C9E24F1B0AE3}" destId="{47D1C882-6D60-4729-B5F5-3BC2DE3BB294}" srcOrd="3" destOrd="0" parTransId="{3F049BFB-F868-4A70-ABF5-7820C91B664F}" sibTransId="{B66D385F-01D9-4E47-823C-DEF63CA45BC4}"/>
    <dgm:cxn modelId="{E6A63D05-249E-45EF-99C6-625EA407E391}" srcId="{80D9B4F3-0B98-41FE-9370-C9E24F1B0AE3}" destId="{E8A266E4-35DD-467D-B638-770F669A5F6B}" srcOrd="4" destOrd="0" parTransId="{8434A536-ABD0-485D-ADE6-47085B88AC61}" sibTransId="{DCE6BCCB-5DEC-4831-B211-500A00157A04}"/>
    <dgm:cxn modelId="{42F81DEC-E8F1-4ED4-8232-07CE5F0700CE}" type="presOf" srcId="{4BAC0E4C-3A41-4CB1-ABAB-9553C44E63A2}" destId="{3C3EBD7C-F7D1-48EE-9388-A5DAD99363FF}" srcOrd="0" destOrd="0" presId="urn:microsoft.com/office/officeart/2005/8/layout/equation1"/>
    <dgm:cxn modelId="{06CD0638-3636-4A6C-92A5-61C6455B4DD4}" type="presOf" srcId="{80D9B4F3-0B98-41FE-9370-C9E24F1B0AE3}" destId="{D62414B5-44BD-4DD1-99C4-463911811530}" srcOrd="0" destOrd="0" presId="urn:microsoft.com/office/officeart/2005/8/layout/equation1"/>
    <dgm:cxn modelId="{C6D2683E-A695-437F-BF3A-DE4CB4543FFD}" type="presParOf" srcId="{D62414B5-44BD-4DD1-99C4-463911811530}" destId="{43C00E64-2A30-48C0-B6C0-0CBB5D44EED1}" srcOrd="0" destOrd="0" presId="urn:microsoft.com/office/officeart/2005/8/layout/equation1"/>
    <dgm:cxn modelId="{D4A054AE-78E3-4ED8-BAB8-7FB535AB7AB4}" type="presParOf" srcId="{D62414B5-44BD-4DD1-99C4-463911811530}" destId="{D6144266-0C5E-4D10-8995-718E94032252}" srcOrd="1" destOrd="0" presId="urn:microsoft.com/office/officeart/2005/8/layout/equation1"/>
    <dgm:cxn modelId="{A2237AE3-7EE9-40D9-9B3E-8A9BD362BDCF}" type="presParOf" srcId="{D62414B5-44BD-4DD1-99C4-463911811530}" destId="{3C3EBD7C-F7D1-48EE-9388-A5DAD99363FF}" srcOrd="2" destOrd="0" presId="urn:microsoft.com/office/officeart/2005/8/layout/equation1"/>
    <dgm:cxn modelId="{BDF15EB4-C8A7-4236-B93B-3AEE6FCB05B3}" type="presParOf" srcId="{D62414B5-44BD-4DD1-99C4-463911811530}" destId="{22727B7A-61DA-43E7-98F3-D9B571919A3A}" srcOrd="3" destOrd="0" presId="urn:microsoft.com/office/officeart/2005/8/layout/equation1"/>
    <dgm:cxn modelId="{8AE87BA7-BA90-4644-A668-3382E4B49312}" type="presParOf" srcId="{D62414B5-44BD-4DD1-99C4-463911811530}" destId="{1F83458A-16ED-40F0-A25D-8A5263499DCC}" srcOrd="4" destOrd="0" presId="urn:microsoft.com/office/officeart/2005/8/layout/equation1"/>
    <dgm:cxn modelId="{4523D4F4-6721-47DA-8344-1325776465FB}" type="presParOf" srcId="{D62414B5-44BD-4DD1-99C4-463911811530}" destId="{0BFFA81A-E6EA-4808-A61C-A0E3B6D259D2}" srcOrd="5" destOrd="0" presId="urn:microsoft.com/office/officeart/2005/8/layout/equation1"/>
    <dgm:cxn modelId="{88C00C03-7B0A-4E40-BAFD-0F707C5EB750}" type="presParOf" srcId="{D62414B5-44BD-4DD1-99C4-463911811530}" destId="{89952A3B-ED0E-4AAC-82E2-53073B6C7895}" srcOrd="6" destOrd="0" presId="urn:microsoft.com/office/officeart/2005/8/layout/equation1"/>
    <dgm:cxn modelId="{C104F3F0-2944-4952-B3F6-7EF5EB772ECA}" type="presParOf" srcId="{D62414B5-44BD-4DD1-99C4-463911811530}" destId="{2F918352-2EE8-4A91-93F4-FAA5E9E9C88D}" srcOrd="7" destOrd="0" presId="urn:microsoft.com/office/officeart/2005/8/layout/equation1"/>
    <dgm:cxn modelId="{0025668E-C5D6-4CB3-8386-CDD8A7477059}" type="presParOf" srcId="{D62414B5-44BD-4DD1-99C4-463911811530}" destId="{65B94051-A889-442F-A538-A6881B2A58EF}" srcOrd="8" destOrd="0" presId="urn:microsoft.com/office/officeart/2005/8/layout/equation1"/>
    <dgm:cxn modelId="{74A0DDC6-30B4-4A2E-AB9A-8969EC5F319D}" type="presParOf" srcId="{D62414B5-44BD-4DD1-99C4-463911811530}" destId="{FAC0F93A-AD33-4F1B-BEB4-B4DDDF36E8B3}" srcOrd="9" destOrd="0" presId="urn:microsoft.com/office/officeart/2005/8/layout/equation1"/>
    <dgm:cxn modelId="{5E88675C-531B-4759-9F72-31DA533B2495}" type="presParOf" srcId="{D62414B5-44BD-4DD1-99C4-463911811530}" destId="{3544E9CC-B06D-4C30-929C-4F66BE158FD2}" srcOrd="10" destOrd="0" presId="urn:microsoft.com/office/officeart/2005/8/layout/equation1"/>
    <dgm:cxn modelId="{25D0DF5D-654D-4DE0-80E6-BEBF706512A1}" type="presParOf" srcId="{D62414B5-44BD-4DD1-99C4-463911811530}" destId="{B48DE2FD-0C7E-4B0F-A78D-00D9A7FB7930}" srcOrd="11" destOrd="0" presId="urn:microsoft.com/office/officeart/2005/8/layout/equation1"/>
    <dgm:cxn modelId="{571A6525-8C92-40FC-B5F9-816A5E4445A2}" type="presParOf" srcId="{D62414B5-44BD-4DD1-99C4-463911811530}" destId="{6F069472-0797-4CCF-81F8-8E34CAE5AF32}" srcOrd="12" destOrd="0" presId="urn:microsoft.com/office/officeart/2005/8/layout/equation1"/>
    <dgm:cxn modelId="{48648C45-9192-4A80-B6C5-A69C8BCF3F3A}" type="presParOf" srcId="{D62414B5-44BD-4DD1-99C4-463911811530}" destId="{7282ED77-8DD8-48CF-B2F1-A8D366B6F3D7}" srcOrd="13" destOrd="0" presId="urn:microsoft.com/office/officeart/2005/8/layout/equation1"/>
    <dgm:cxn modelId="{A588DA01-3EA4-4BC3-9425-421A8B2EAA1F}" type="presParOf" srcId="{D62414B5-44BD-4DD1-99C4-463911811530}" destId="{4B25AE56-BA5B-45B0-AD30-DC22026930FC}" srcOrd="14" destOrd="0" presId="urn:microsoft.com/office/officeart/2005/8/layout/equation1"/>
    <dgm:cxn modelId="{D81FF8DA-BEE4-4C14-BD92-72AFB4C05E3F}" type="presParOf" srcId="{D62414B5-44BD-4DD1-99C4-463911811530}" destId="{878E854E-9C88-42CB-94A9-8B1909E3E390}" srcOrd="15" destOrd="0" presId="urn:microsoft.com/office/officeart/2005/8/layout/equation1"/>
    <dgm:cxn modelId="{2A8C892D-CD14-4526-8853-0F2C64FF26AD}" type="presParOf" srcId="{D62414B5-44BD-4DD1-99C4-463911811530}" destId="{3DE279A0-E09C-44D5-9E86-21307CCC57D4}" srcOrd="16"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2ECB05-8F3F-419C-A7F4-3BBAA43892DC}"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s-ES"/>
        </a:p>
      </dgm:t>
    </dgm:pt>
    <dgm:pt modelId="{D2404826-244A-41F7-8747-F37D6B701137}">
      <dgm:prSet phldrT="[Texto]" custT="1"/>
      <dgm:spPr>
        <a:xfrm>
          <a:off x="3313137" y="1461318"/>
          <a:ext cx="1603325" cy="1603325"/>
        </a:xfrm>
        <a:prstGeom prst="ellipse">
          <a:avLst/>
        </a:prstGeom>
        <a:solidFill>
          <a:srgbClr val="2DA2BF">
            <a:hueOff val="0"/>
            <a:satOff val="0"/>
            <a:lumOff val="0"/>
            <a:alphaOff val="0"/>
          </a:srgbClr>
        </a:solidFill>
        <a:ln w="55000" cap="flat" cmpd="thickThin" algn="ctr">
          <a:solidFill>
            <a:sysClr val="window" lastClr="FFFFFF">
              <a:hueOff val="0"/>
              <a:satOff val="0"/>
              <a:lumOff val="0"/>
              <a:alphaOff val="0"/>
            </a:sysClr>
          </a:solidFill>
          <a:prstDash val="solid"/>
        </a:ln>
        <a:effectLst/>
      </dgm:spPr>
      <dgm:t>
        <a:bodyPr/>
        <a:lstStyle/>
        <a:p>
          <a:r>
            <a:rPr lang="es-ES" sz="2000" b="1" smtClean="0">
              <a:solidFill>
                <a:sysClr val="window" lastClr="FFFFFF"/>
              </a:solidFill>
              <a:latin typeface="Arial" pitchFamily="34" charset="0"/>
              <a:ea typeface="+mn-ea"/>
              <a:cs typeface="Arial" pitchFamily="34" charset="0"/>
            </a:rPr>
            <a:t>AQUINO</a:t>
          </a:r>
          <a:endParaRPr lang="es-ES" sz="2000" b="1" dirty="0">
            <a:solidFill>
              <a:sysClr val="window" lastClr="FFFFFF"/>
            </a:solidFill>
            <a:latin typeface="Arial" pitchFamily="34" charset="0"/>
            <a:ea typeface="+mn-ea"/>
            <a:cs typeface="Arial" pitchFamily="34" charset="0"/>
          </a:endParaRPr>
        </a:p>
      </dgm:t>
    </dgm:pt>
    <dgm:pt modelId="{C80B412C-1AF0-46EA-BAD8-813735D89447}" type="parTrans" cxnId="{9A6A5EC9-44FC-4666-8B0A-ECA8AD5E6CBC}">
      <dgm:prSet/>
      <dgm:spPr/>
      <dgm:t>
        <a:bodyPr/>
        <a:lstStyle/>
        <a:p>
          <a:endParaRPr lang="es-ES" sz="1800" b="1">
            <a:latin typeface="Arial" pitchFamily="34" charset="0"/>
            <a:cs typeface="Arial" pitchFamily="34" charset="0"/>
          </a:endParaRPr>
        </a:p>
      </dgm:t>
    </dgm:pt>
    <dgm:pt modelId="{F0385704-F248-49A2-8E42-11A4B78698B5}" type="sibTrans" cxnId="{9A6A5EC9-44FC-4666-8B0A-ECA8AD5E6CBC}">
      <dgm:prSet/>
      <dgm:spPr/>
      <dgm:t>
        <a:bodyPr/>
        <a:lstStyle/>
        <a:p>
          <a:endParaRPr lang="es-ES" sz="1800" b="1">
            <a:latin typeface="Arial" pitchFamily="34" charset="0"/>
            <a:cs typeface="Arial" pitchFamily="34" charset="0"/>
          </a:endParaRPr>
        </a:p>
      </dgm:t>
    </dgm:pt>
    <dgm:pt modelId="{ED7C74CA-A01D-4289-B0ED-DF4625CDA418}">
      <dgm:prSet phldrT="[Texto]" custT="1"/>
      <dgm:spPr>
        <a:xfrm>
          <a:off x="3295253" y="-256932"/>
          <a:ext cx="1639092" cy="1638351"/>
        </a:xfrm>
        <a:prstGeom prst="ellipse">
          <a:avLst/>
        </a:prstGeom>
        <a:solidFill>
          <a:srgbClr val="DA1F28">
            <a:hueOff val="0"/>
            <a:satOff val="0"/>
            <a:lumOff val="0"/>
            <a:alphaOff val="0"/>
          </a:srgbClr>
        </a:solidFill>
        <a:ln w="55000" cap="flat" cmpd="thickThin" algn="ctr">
          <a:solidFill>
            <a:sysClr val="window" lastClr="FFFFFF">
              <a:hueOff val="0"/>
              <a:satOff val="0"/>
              <a:lumOff val="0"/>
              <a:alphaOff val="0"/>
            </a:sysClr>
          </a:solidFill>
          <a:prstDash val="solid"/>
        </a:ln>
        <a:effectLst/>
      </dgm:spPr>
      <dgm:t>
        <a:bodyPr/>
        <a:lstStyle/>
        <a:p>
          <a:r>
            <a:rPr lang="es-ES" sz="1100" b="1" smtClean="0">
              <a:solidFill>
                <a:sysClr val="window" lastClr="FFFFFF"/>
              </a:solidFill>
              <a:latin typeface="Arial" pitchFamily="34" charset="0"/>
              <a:ea typeface="+mn-ea"/>
              <a:cs typeface="Arial" pitchFamily="34" charset="0"/>
            </a:rPr>
            <a:t>Sistema web</a:t>
          </a:r>
          <a:endParaRPr lang="es-ES" sz="1100" b="1" dirty="0">
            <a:solidFill>
              <a:sysClr val="window" lastClr="FFFFFF"/>
            </a:solidFill>
            <a:latin typeface="Arial" pitchFamily="34" charset="0"/>
            <a:ea typeface="+mn-ea"/>
            <a:cs typeface="Arial" pitchFamily="34" charset="0"/>
          </a:endParaRPr>
        </a:p>
      </dgm:t>
    </dgm:pt>
    <dgm:pt modelId="{685AC632-BAB7-4BD6-B4CF-23DED183C20D}" type="parTrans" cxnId="{0D9AB060-49D3-4A18-9CF6-F3C6F3776A06}">
      <dgm:prSet/>
      <dgm:spPr/>
      <dgm:t>
        <a:bodyPr/>
        <a:lstStyle/>
        <a:p>
          <a:endParaRPr lang="es-ES" sz="1800" b="1">
            <a:latin typeface="Arial" pitchFamily="34" charset="0"/>
            <a:cs typeface="Arial" pitchFamily="34" charset="0"/>
          </a:endParaRPr>
        </a:p>
      </dgm:t>
    </dgm:pt>
    <dgm:pt modelId="{28F58D8A-EDE5-449C-B3D5-40ADACBE380E}" type="sibTrans" cxnId="{0D9AB060-49D3-4A18-9CF6-F3C6F3776A06}">
      <dgm:prSet/>
      <dgm:spPr>
        <a:xfrm>
          <a:off x="2373658" y="521839"/>
          <a:ext cx="3482282" cy="3482282"/>
        </a:xfrm>
        <a:prstGeom prst="blockArc">
          <a:avLst>
            <a:gd name="adj1" fmla="val 16200000"/>
            <a:gd name="adj2" fmla="val 0"/>
            <a:gd name="adj3" fmla="val 4641"/>
          </a:avLst>
        </a:prstGeom>
        <a:solidFill>
          <a:srgbClr val="DA1F28">
            <a:hueOff val="0"/>
            <a:satOff val="0"/>
            <a:lumOff val="0"/>
            <a:alphaOff val="0"/>
          </a:srgbClr>
        </a:solidFill>
        <a:ln>
          <a:noFill/>
        </a:ln>
        <a:effectLst/>
      </dgm:spPr>
      <dgm:t>
        <a:bodyPr/>
        <a:lstStyle/>
        <a:p>
          <a:endParaRPr lang="es-ES" sz="1800" b="1">
            <a:latin typeface="Arial" pitchFamily="34" charset="0"/>
            <a:cs typeface="Arial" pitchFamily="34" charset="0"/>
          </a:endParaRPr>
        </a:p>
      </dgm:t>
    </dgm:pt>
    <dgm:pt modelId="{27D7B49B-2449-4988-B25D-A1AF37C85AFC}">
      <dgm:prSet phldrT="[Texto]" custT="1"/>
      <dgm:spPr>
        <a:xfrm>
          <a:off x="3295253" y="3144542"/>
          <a:ext cx="1639092" cy="1638351"/>
        </a:xfrm>
        <a:prstGeom prst="ellipse">
          <a:avLst/>
        </a:prstGeom>
        <a:solidFill>
          <a:srgbClr val="39639D">
            <a:hueOff val="0"/>
            <a:satOff val="0"/>
            <a:lumOff val="0"/>
            <a:alphaOff val="0"/>
          </a:srgbClr>
        </a:solidFill>
        <a:ln w="55000" cap="flat" cmpd="thickThin" algn="ctr">
          <a:solidFill>
            <a:sysClr val="window" lastClr="FFFFFF">
              <a:hueOff val="0"/>
              <a:satOff val="0"/>
              <a:lumOff val="0"/>
              <a:alphaOff val="0"/>
            </a:sysClr>
          </a:solidFill>
          <a:prstDash val="solid"/>
        </a:ln>
        <a:effectLst/>
      </dgm:spPr>
      <dgm:t>
        <a:bodyPr/>
        <a:lstStyle/>
        <a:p>
          <a:r>
            <a:rPr lang="es-ES" sz="1100" b="1" dirty="0" smtClean="0">
              <a:solidFill>
                <a:sysClr val="window" lastClr="FFFFFF"/>
              </a:solidFill>
              <a:latin typeface="Arial" pitchFamily="34" charset="0"/>
              <a:ea typeface="+mn-ea"/>
              <a:cs typeface="Arial" pitchFamily="34" charset="0"/>
            </a:rPr>
            <a:t>Integración con el sistema de búsqueda e indexación (WEB CRAWLER)</a:t>
          </a:r>
          <a:endParaRPr lang="es-ES" sz="1100" b="1" dirty="0">
            <a:solidFill>
              <a:sysClr val="window" lastClr="FFFFFF"/>
            </a:solidFill>
            <a:latin typeface="Arial" pitchFamily="34" charset="0"/>
            <a:ea typeface="+mn-ea"/>
            <a:cs typeface="Arial" pitchFamily="34" charset="0"/>
          </a:endParaRPr>
        </a:p>
      </dgm:t>
    </dgm:pt>
    <dgm:pt modelId="{70214F1F-16BF-489B-A99D-BD6B0CB30F22}" type="parTrans" cxnId="{2B42BA84-1EC2-4282-AB3D-8027BA42473C}">
      <dgm:prSet/>
      <dgm:spPr/>
      <dgm:t>
        <a:bodyPr/>
        <a:lstStyle/>
        <a:p>
          <a:endParaRPr lang="es-ES" sz="1800" b="1">
            <a:latin typeface="Arial" pitchFamily="34" charset="0"/>
            <a:cs typeface="Arial" pitchFamily="34" charset="0"/>
          </a:endParaRPr>
        </a:p>
      </dgm:t>
    </dgm:pt>
    <dgm:pt modelId="{908C5253-71FE-49A2-BE19-1473095017DC}" type="sibTrans" cxnId="{2B42BA84-1EC2-4282-AB3D-8027BA42473C}">
      <dgm:prSet/>
      <dgm:spPr>
        <a:xfrm>
          <a:off x="2373658" y="521839"/>
          <a:ext cx="3482282" cy="3482282"/>
        </a:xfrm>
        <a:prstGeom prst="blockArc">
          <a:avLst>
            <a:gd name="adj1" fmla="val 5400000"/>
            <a:gd name="adj2" fmla="val 10800000"/>
            <a:gd name="adj3" fmla="val 4641"/>
          </a:avLst>
        </a:prstGeom>
        <a:solidFill>
          <a:srgbClr val="39639D">
            <a:hueOff val="0"/>
            <a:satOff val="0"/>
            <a:lumOff val="0"/>
            <a:alphaOff val="0"/>
          </a:srgbClr>
        </a:solidFill>
        <a:ln>
          <a:noFill/>
        </a:ln>
        <a:effectLst/>
      </dgm:spPr>
      <dgm:t>
        <a:bodyPr/>
        <a:lstStyle/>
        <a:p>
          <a:endParaRPr lang="es-ES" sz="1800" b="1">
            <a:latin typeface="Arial" pitchFamily="34" charset="0"/>
            <a:cs typeface="Arial" pitchFamily="34" charset="0"/>
          </a:endParaRPr>
        </a:p>
      </dgm:t>
    </dgm:pt>
    <dgm:pt modelId="{F93688C4-7BEE-441E-95F6-C2A1191E0369}">
      <dgm:prSet phldrT="[Texto]" custT="1"/>
      <dgm:spPr>
        <a:xfrm>
          <a:off x="1594516" y="1443805"/>
          <a:ext cx="1639092" cy="1638351"/>
        </a:xfrm>
        <a:prstGeom prst="ellipse">
          <a:avLst/>
        </a:prstGeom>
        <a:solidFill>
          <a:srgbClr val="474B78">
            <a:hueOff val="0"/>
            <a:satOff val="0"/>
            <a:lumOff val="0"/>
            <a:alphaOff val="0"/>
          </a:srgbClr>
        </a:solidFill>
        <a:ln w="55000" cap="flat" cmpd="thickThin" algn="ctr">
          <a:solidFill>
            <a:sysClr val="window" lastClr="FFFFFF">
              <a:hueOff val="0"/>
              <a:satOff val="0"/>
              <a:lumOff val="0"/>
              <a:alphaOff val="0"/>
            </a:sysClr>
          </a:solidFill>
          <a:prstDash val="solid"/>
        </a:ln>
        <a:effectLst/>
      </dgm:spPr>
      <dgm:t>
        <a:bodyPr/>
        <a:lstStyle/>
        <a:p>
          <a:r>
            <a:rPr lang="es-ES" sz="1100" b="1" dirty="0" smtClean="0">
              <a:solidFill>
                <a:sysClr val="window" lastClr="FFFFFF"/>
              </a:solidFill>
              <a:latin typeface="Arial" pitchFamily="34" charset="0"/>
              <a:ea typeface="+mn-ea"/>
              <a:cs typeface="Arial" pitchFamily="34" charset="0"/>
            </a:rPr>
            <a:t>Permite la búsqueda de programas de postgrado</a:t>
          </a:r>
          <a:endParaRPr lang="es-ES" sz="1100" b="1" dirty="0">
            <a:solidFill>
              <a:sysClr val="window" lastClr="FFFFFF"/>
            </a:solidFill>
            <a:latin typeface="Arial" pitchFamily="34" charset="0"/>
            <a:ea typeface="+mn-ea"/>
            <a:cs typeface="Arial" pitchFamily="34" charset="0"/>
          </a:endParaRPr>
        </a:p>
      </dgm:t>
    </dgm:pt>
    <dgm:pt modelId="{2600934E-0049-4025-87DD-CB3B3BE3EBD0}" type="parTrans" cxnId="{71579DC3-F24F-4164-AE8C-F3D36E41C409}">
      <dgm:prSet/>
      <dgm:spPr/>
      <dgm:t>
        <a:bodyPr/>
        <a:lstStyle/>
        <a:p>
          <a:endParaRPr lang="es-ES" sz="1800" b="1">
            <a:latin typeface="Arial" pitchFamily="34" charset="0"/>
            <a:cs typeface="Arial" pitchFamily="34" charset="0"/>
          </a:endParaRPr>
        </a:p>
      </dgm:t>
    </dgm:pt>
    <dgm:pt modelId="{25130E63-08AE-4136-B522-85A7F846EB5A}" type="sibTrans" cxnId="{71579DC3-F24F-4164-AE8C-F3D36E41C409}">
      <dgm:prSet/>
      <dgm:spPr>
        <a:xfrm>
          <a:off x="2242585" y="507701"/>
          <a:ext cx="3482282" cy="3482282"/>
        </a:xfrm>
        <a:prstGeom prst="blockArc">
          <a:avLst>
            <a:gd name="adj1" fmla="val 10800000"/>
            <a:gd name="adj2" fmla="val 16200000"/>
            <a:gd name="adj3" fmla="val 4641"/>
          </a:avLst>
        </a:prstGeom>
        <a:solidFill>
          <a:srgbClr val="474B78">
            <a:hueOff val="0"/>
            <a:satOff val="0"/>
            <a:lumOff val="0"/>
            <a:alphaOff val="0"/>
          </a:srgbClr>
        </a:solidFill>
        <a:ln>
          <a:noFill/>
        </a:ln>
        <a:effectLst/>
      </dgm:spPr>
      <dgm:t>
        <a:bodyPr/>
        <a:lstStyle/>
        <a:p>
          <a:endParaRPr lang="es-ES" sz="1800" b="1">
            <a:latin typeface="Arial" pitchFamily="34" charset="0"/>
            <a:cs typeface="Arial" pitchFamily="34" charset="0"/>
          </a:endParaRPr>
        </a:p>
      </dgm:t>
    </dgm:pt>
    <dgm:pt modelId="{11C77F3C-9080-4468-B7F7-7427F76E61A7}">
      <dgm:prSet phldrT="[Texto]" custT="1"/>
      <dgm:spPr>
        <a:xfrm>
          <a:off x="4995991" y="1443805"/>
          <a:ext cx="1639092" cy="1638351"/>
        </a:xfrm>
        <a:prstGeom prst="ellipse">
          <a:avLst/>
        </a:prstGeom>
        <a:solidFill>
          <a:srgbClr val="EB641B">
            <a:hueOff val="0"/>
            <a:satOff val="0"/>
            <a:lumOff val="0"/>
            <a:alphaOff val="0"/>
          </a:srgbClr>
        </a:solidFill>
        <a:ln w="55000" cap="flat" cmpd="thickThin" algn="ctr">
          <a:solidFill>
            <a:sysClr val="window" lastClr="FFFFFF">
              <a:hueOff val="0"/>
              <a:satOff val="0"/>
              <a:lumOff val="0"/>
              <a:alphaOff val="0"/>
            </a:sysClr>
          </a:solidFill>
          <a:prstDash val="solid"/>
        </a:ln>
        <a:effectLst/>
      </dgm:spPr>
      <dgm:t>
        <a:bodyPr/>
        <a:lstStyle/>
        <a:p>
          <a:r>
            <a:rPr lang="es-ES" sz="1100" b="1" dirty="0" smtClean="0">
              <a:solidFill>
                <a:sysClr val="window" lastClr="FFFFFF"/>
              </a:solidFill>
              <a:latin typeface="Arial" pitchFamily="34" charset="0"/>
              <a:ea typeface="+mn-ea"/>
              <a:cs typeface="Arial" pitchFamily="34" charset="0"/>
            </a:rPr>
            <a:t>Implementación de un test de intereses vocacionales</a:t>
          </a:r>
          <a:endParaRPr lang="es-ES" sz="1100" b="1" dirty="0">
            <a:solidFill>
              <a:sysClr val="window" lastClr="FFFFFF"/>
            </a:solidFill>
            <a:latin typeface="Arial" pitchFamily="34" charset="0"/>
            <a:ea typeface="+mn-ea"/>
            <a:cs typeface="Arial" pitchFamily="34" charset="0"/>
          </a:endParaRPr>
        </a:p>
      </dgm:t>
    </dgm:pt>
    <dgm:pt modelId="{BE2571DF-0392-4A7F-89C3-A0B571E5B4AD}" type="sibTrans" cxnId="{8BFB73B1-5032-4FC3-AF27-F363ABF4E1CC}">
      <dgm:prSet/>
      <dgm:spPr>
        <a:xfrm>
          <a:off x="2373658" y="521839"/>
          <a:ext cx="3482282" cy="3482282"/>
        </a:xfrm>
        <a:prstGeom prst="blockArc">
          <a:avLst>
            <a:gd name="adj1" fmla="val 0"/>
            <a:gd name="adj2" fmla="val 5400000"/>
            <a:gd name="adj3" fmla="val 4641"/>
          </a:avLst>
        </a:prstGeom>
        <a:solidFill>
          <a:srgbClr val="EB641B">
            <a:hueOff val="0"/>
            <a:satOff val="0"/>
            <a:lumOff val="0"/>
            <a:alphaOff val="0"/>
          </a:srgbClr>
        </a:solidFill>
        <a:ln>
          <a:noFill/>
        </a:ln>
        <a:effectLst/>
      </dgm:spPr>
      <dgm:t>
        <a:bodyPr/>
        <a:lstStyle/>
        <a:p>
          <a:endParaRPr lang="es-ES" sz="1800" b="1">
            <a:latin typeface="Arial" pitchFamily="34" charset="0"/>
            <a:cs typeface="Arial" pitchFamily="34" charset="0"/>
          </a:endParaRPr>
        </a:p>
      </dgm:t>
    </dgm:pt>
    <dgm:pt modelId="{9BA8F4AA-2AC5-40AF-88CD-F48E508396F1}" type="parTrans" cxnId="{8BFB73B1-5032-4FC3-AF27-F363ABF4E1CC}">
      <dgm:prSet/>
      <dgm:spPr/>
      <dgm:t>
        <a:bodyPr/>
        <a:lstStyle/>
        <a:p>
          <a:endParaRPr lang="es-ES" sz="1800" b="1">
            <a:latin typeface="Arial" pitchFamily="34" charset="0"/>
            <a:cs typeface="Arial" pitchFamily="34" charset="0"/>
          </a:endParaRPr>
        </a:p>
      </dgm:t>
    </dgm:pt>
    <dgm:pt modelId="{0B3FEED4-3D82-4EE7-826E-8F12CA5F390E}" type="pres">
      <dgm:prSet presAssocID="{2D2ECB05-8F3F-419C-A7F4-3BBAA43892DC}" presName="Name0" presStyleCnt="0">
        <dgm:presLayoutVars>
          <dgm:chMax val="1"/>
          <dgm:dir/>
          <dgm:animLvl val="ctr"/>
          <dgm:resizeHandles val="exact"/>
        </dgm:presLayoutVars>
      </dgm:prSet>
      <dgm:spPr/>
      <dgm:t>
        <a:bodyPr/>
        <a:lstStyle/>
        <a:p>
          <a:endParaRPr lang="es-EC"/>
        </a:p>
      </dgm:t>
    </dgm:pt>
    <dgm:pt modelId="{95DE15BA-0C75-4608-8E05-A63941ED5253}" type="pres">
      <dgm:prSet presAssocID="{D2404826-244A-41F7-8747-F37D6B701137}" presName="centerShape" presStyleLbl="node0" presStyleIdx="0" presStyleCnt="1"/>
      <dgm:spPr/>
      <dgm:t>
        <a:bodyPr/>
        <a:lstStyle/>
        <a:p>
          <a:endParaRPr lang="es-ES"/>
        </a:p>
      </dgm:t>
    </dgm:pt>
    <dgm:pt modelId="{D3EA3CA1-9445-47BB-942B-533BCDF60907}" type="pres">
      <dgm:prSet presAssocID="{ED7C74CA-A01D-4289-B0ED-DF4625CDA418}" presName="node" presStyleLbl="node1" presStyleIdx="0" presStyleCnt="4" custScaleX="146044" custScaleY="145978">
        <dgm:presLayoutVars>
          <dgm:bulletEnabled val="1"/>
        </dgm:presLayoutVars>
      </dgm:prSet>
      <dgm:spPr/>
      <dgm:t>
        <a:bodyPr/>
        <a:lstStyle/>
        <a:p>
          <a:endParaRPr lang="es-ES"/>
        </a:p>
      </dgm:t>
    </dgm:pt>
    <dgm:pt modelId="{9AF3E5A8-0F6A-487E-9011-55E6DA256AD0}" type="pres">
      <dgm:prSet presAssocID="{ED7C74CA-A01D-4289-B0ED-DF4625CDA418}" presName="dummy" presStyleCnt="0"/>
      <dgm:spPr/>
      <dgm:t>
        <a:bodyPr/>
        <a:lstStyle/>
        <a:p>
          <a:endParaRPr lang="es-EC"/>
        </a:p>
      </dgm:t>
    </dgm:pt>
    <dgm:pt modelId="{7F7B8357-51D9-4ED9-A44F-F379D0229D3B}" type="pres">
      <dgm:prSet presAssocID="{28F58D8A-EDE5-449C-B3D5-40ADACBE380E}" presName="sibTrans" presStyleLbl="sibTrans2D1" presStyleIdx="0" presStyleCnt="4"/>
      <dgm:spPr/>
      <dgm:t>
        <a:bodyPr/>
        <a:lstStyle/>
        <a:p>
          <a:endParaRPr lang="es-ES"/>
        </a:p>
      </dgm:t>
    </dgm:pt>
    <dgm:pt modelId="{9B2BE758-990F-4D8A-939D-1F88C0B07EA5}" type="pres">
      <dgm:prSet presAssocID="{11C77F3C-9080-4468-B7F7-7427F76E61A7}" presName="node" presStyleLbl="node1" presStyleIdx="1" presStyleCnt="4" custScaleX="146044" custScaleY="145978">
        <dgm:presLayoutVars>
          <dgm:bulletEnabled val="1"/>
        </dgm:presLayoutVars>
      </dgm:prSet>
      <dgm:spPr/>
      <dgm:t>
        <a:bodyPr/>
        <a:lstStyle/>
        <a:p>
          <a:endParaRPr lang="es-ES"/>
        </a:p>
      </dgm:t>
    </dgm:pt>
    <dgm:pt modelId="{6AE27622-53F4-4538-B683-8EB547A6F627}" type="pres">
      <dgm:prSet presAssocID="{11C77F3C-9080-4468-B7F7-7427F76E61A7}" presName="dummy" presStyleCnt="0"/>
      <dgm:spPr/>
      <dgm:t>
        <a:bodyPr/>
        <a:lstStyle/>
        <a:p>
          <a:endParaRPr lang="es-EC"/>
        </a:p>
      </dgm:t>
    </dgm:pt>
    <dgm:pt modelId="{196F5639-B6C1-4253-996E-D094A1AE6833}" type="pres">
      <dgm:prSet presAssocID="{BE2571DF-0392-4A7F-89C3-A0B571E5B4AD}" presName="sibTrans" presStyleLbl="sibTrans2D1" presStyleIdx="1" presStyleCnt="4"/>
      <dgm:spPr/>
      <dgm:t>
        <a:bodyPr/>
        <a:lstStyle/>
        <a:p>
          <a:endParaRPr lang="es-ES"/>
        </a:p>
      </dgm:t>
    </dgm:pt>
    <dgm:pt modelId="{6C7C9F23-66A0-4B2C-B7D7-50796AAE83D4}" type="pres">
      <dgm:prSet presAssocID="{27D7B49B-2449-4988-B25D-A1AF37C85AFC}" presName="node" presStyleLbl="node1" presStyleIdx="2" presStyleCnt="4" custScaleX="146044" custScaleY="145978">
        <dgm:presLayoutVars>
          <dgm:bulletEnabled val="1"/>
        </dgm:presLayoutVars>
      </dgm:prSet>
      <dgm:spPr/>
      <dgm:t>
        <a:bodyPr/>
        <a:lstStyle/>
        <a:p>
          <a:endParaRPr lang="es-ES"/>
        </a:p>
      </dgm:t>
    </dgm:pt>
    <dgm:pt modelId="{61437107-EFDD-4110-8F25-B84247B744BF}" type="pres">
      <dgm:prSet presAssocID="{27D7B49B-2449-4988-B25D-A1AF37C85AFC}" presName="dummy" presStyleCnt="0"/>
      <dgm:spPr/>
      <dgm:t>
        <a:bodyPr/>
        <a:lstStyle/>
        <a:p>
          <a:endParaRPr lang="es-EC"/>
        </a:p>
      </dgm:t>
    </dgm:pt>
    <dgm:pt modelId="{1A1A211B-6977-452A-949A-BF2434E40FE2}" type="pres">
      <dgm:prSet presAssocID="{908C5253-71FE-49A2-BE19-1473095017DC}" presName="sibTrans" presStyleLbl="sibTrans2D1" presStyleIdx="2" presStyleCnt="4"/>
      <dgm:spPr/>
      <dgm:t>
        <a:bodyPr/>
        <a:lstStyle/>
        <a:p>
          <a:endParaRPr lang="es-ES"/>
        </a:p>
      </dgm:t>
    </dgm:pt>
    <dgm:pt modelId="{DBF396CD-5F91-4775-BAA2-B5F23A7B67A4}" type="pres">
      <dgm:prSet presAssocID="{F93688C4-7BEE-441E-95F6-C2A1191E0369}" presName="node" presStyleLbl="node1" presStyleIdx="3" presStyleCnt="4" custScaleX="146044" custScaleY="145978">
        <dgm:presLayoutVars>
          <dgm:bulletEnabled val="1"/>
        </dgm:presLayoutVars>
      </dgm:prSet>
      <dgm:spPr/>
      <dgm:t>
        <a:bodyPr/>
        <a:lstStyle/>
        <a:p>
          <a:endParaRPr lang="es-ES"/>
        </a:p>
      </dgm:t>
    </dgm:pt>
    <dgm:pt modelId="{3B106B09-7FED-4A44-A3C8-E1224522D5BE}" type="pres">
      <dgm:prSet presAssocID="{F93688C4-7BEE-441E-95F6-C2A1191E0369}" presName="dummy" presStyleCnt="0"/>
      <dgm:spPr/>
      <dgm:t>
        <a:bodyPr/>
        <a:lstStyle/>
        <a:p>
          <a:endParaRPr lang="es-EC"/>
        </a:p>
      </dgm:t>
    </dgm:pt>
    <dgm:pt modelId="{18751C81-2603-476D-A928-F59A94F01DB8}" type="pres">
      <dgm:prSet presAssocID="{25130E63-08AE-4136-B522-85A7F846EB5A}" presName="sibTrans" presStyleLbl="sibTrans2D1" presStyleIdx="3" presStyleCnt="4" custLinFactNeighborX="-3764" custLinFactNeighborY="-406"/>
      <dgm:spPr/>
      <dgm:t>
        <a:bodyPr/>
        <a:lstStyle/>
        <a:p>
          <a:endParaRPr lang="es-ES"/>
        </a:p>
      </dgm:t>
    </dgm:pt>
  </dgm:ptLst>
  <dgm:cxnLst>
    <dgm:cxn modelId="{58276922-D1F4-41A7-A5A3-34C06EB46569}" type="presOf" srcId="{11C77F3C-9080-4468-B7F7-7427F76E61A7}" destId="{9B2BE758-990F-4D8A-939D-1F88C0B07EA5}" srcOrd="0" destOrd="0" presId="urn:microsoft.com/office/officeart/2005/8/layout/radial6"/>
    <dgm:cxn modelId="{17688EBE-CBA3-4341-8871-1E6B743B4843}" type="presOf" srcId="{908C5253-71FE-49A2-BE19-1473095017DC}" destId="{1A1A211B-6977-452A-949A-BF2434E40FE2}" srcOrd="0" destOrd="0" presId="urn:microsoft.com/office/officeart/2005/8/layout/radial6"/>
    <dgm:cxn modelId="{8B998321-8761-4750-8ED8-477D381F652E}" type="presOf" srcId="{27D7B49B-2449-4988-B25D-A1AF37C85AFC}" destId="{6C7C9F23-66A0-4B2C-B7D7-50796AAE83D4}" srcOrd="0" destOrd="0" presId="urn:microsoft.com/office/officeart/2005/8/layout/radial6"/>
    <dgm:cxn modelId="{2B42BA84-1EC2-4282-AB3D-8027BA42473C}" srcId="{D2404826-244A-41F7-8747-F37D6B701137}" destId="{27D7B49B-2449-4988-B25D-A1AF37C85AFC}" srcOrd="2" destOrd="0" parTransId="{70214F1F-16BF-489B-A99D-BD6B0CB30F22}" sibTransId="{908C5253-71FE-49A2-BE19-1473095017DC}"/>
    <dgm:cxn modelId="{A036B5E3-2C52-4A0E-BECD-ECEFD0BF85CB}" type="presOf" srcId="{25130E63-08AE-4136-B522-85A7F846EB5A}" destId="{18751C81-2603-476D-A928-F59A94F01DB8}" srcOrd="0" destOrd="0" presId="urn:microsoft.com/office/officeart/2005/8/layout/radial6"/>
    <dgm:cxn modelId="{923D7C80-7D5A-4D94-A571-8062B915966B}" type="presOf" srcId="{F93688C4-7BEE-441E-95F6-C2A1191E0369}" destId="{DBF396CD-5F91-4775-BAA2-B5F23A7B67A4}" srcOrd="0" destOrd="0" presId="urn:microsoft.com/office/officeart/2005/8/layout/radial6"/>
    <dgm:cxn modelId="{0D9AB060-49D3-4A18-9CF6-F3C6F3776A06}" srcId="{D2404826-244A-41F7-8747-F37D6B701137}" destId="{ED7C74CA-A01D-4289-B0ED-DF4625CDA418}" srcOrd="0" destOrd="0" parTransId="{685AC632-BAB7-4BD6-B4CF-23DED183C20D}" sibTransId="{28F58D8A-EDE5-449C-B3D5-40ADACBE380E}"/>
    <dgm:cxn modelId="{F0B48856-4003-4B79-8074-1F920742FA16}" type="presOf" srcId="{BE2571DF-0392-4A7F-89C3-A0B571E5B4AD}" destId="{196F5639-B6C1-4253-996E-D094A1AE6833}" srcOrd="0" destOrd="0" presId="urn:microsoft.com/office/officeart/2005/8/layout/radial6"/>
    <dgm:cxn modelId="{8BFB73B1-5032-4FC3-AF27-F363ABF4E1CC}" srcId="{D2404826-244A-41F7-8747-F37D6B701137}" destId="{11C77F3C-9080-4468-B7F7-7427F76E61A7}" srcOrd="1" destOrd="0" parTransId="{9BA8F4AA-2AC5-40AF-88CD-F48E508396F1}" sibTransId="{BE2571DF-0392-4A7F-89C3-A0B571E5B4AD}"/>
    <dgm:cxn modelId="{9A6A5EC9-44FC-4666-8B0A-ECA8AD5E6CBC}" srcId="{2D2ECB05-8F3F-419C-A7F4-3BBAA43892DC}" destId="{D2404826-244A-41F7-8747-F37D6B701137}" srcOrd="0" destOrd="0" parTransId="{C80B412C-1AF0-46EA-BAD8-813735D89447}" sibTransId="{F0385704-F248-49A2-8E42-11A4B78698B5}"/>
    <dgm:cxn modelId="{C29FD1BB-8EC2-41F3-ACBD-89336A865DC9}" type="presOf" srcId="{2D2ECB05-8F3F-419C-A7F4-3BBAA43892DC}" destId="{0B3FEED4-3D82-4EE7-826E-8F12CA5F390E}" srcOrd="0" destOrd="0" presId="urn:microsoft.com/office/officeart/2005/8/layout/radial6"/>
    <dgm:cxn modelId="{68762644-3C79-461F-8CAC-D66CD64DBC14}" type="presOf" srcId="{ED7C74CA-A01D-4289-B0ED-DF4625CDA418}" destId="{D3EA3CA1-9445-47BB-942B-533BCDF60907}" srcOrd="0" destOrd="0" presId="urn:microsoft.com/office/officeart/2005/8/layout/radial6"/>
    <dgm:cxn modelId="{71579DC3-F24F-4164-AE8C-F3D36E41C409}" srcId="{D2404826-244A-41F7-8747-F37D6B701137}" destId="{F93688C4-7BEE-441E-95F6-C2A1191E0369}" srcOrd="3" destOrd="0" parTransId="{2600934E-0049-4025-87DD-CB3B3BE3EBD0}" sibTransId="{25130E63-08AE-4136-B522-85A7F846EB5A}"/>
    <dgm:cxn modelId="{45E8389D-B3F2-4567-B3FB-9B2605F29BAE}" type="presOf" srcId="{D2404826-244A-41F7-8747-F37D6B701137}" destId="{95DE15BA-0C75-4608-8E05-A63941ED5253}" srcOrd="0" destOrd="0" presId="urn:microsoft.com/office/officeart/2005/8/layout/radial6"/>
    <dgm:cxn modelId="{5BA3D4F0-61A6-403E-A75B-C7D78C74637A}" type="presOf" srcId="{28F58D8A-EDE5-449C-B3D5-40ADACBE380E}" destId="{7F7B8357-51D9-4ED9-A44F-F379D0229D3B}" srcOrd="0" destOrd="0" presId="urn:microsoft.com/office/officeart/2005/8/layout/radial6"/>
    <dgm:cxn modelId="{2455FA13-D865-4CE7-A97E-F913C2B57A46}" type="presParOf" srcId="{0B3FEED4-3D82-4EE7-826E-8F12CA5F390E}" destId="{95DE15BA-0C75-4608-8E05-A63941ED5253}" srcOrd="0" destOrd="0" presId="urn:microsoft.com/office/officeart/2005/8/layout/radial6"/>
    <dgm:cxn modelId="{8B22C6F5-E59B-48F2-90A0-2B19FA958AEA}" type="presParOf" srcId="{0B3FEED4-3D82-4EE7-826E-8F12CA5F390E}" destId="{D3EA3CA1-9445-47BB-942B-533BCDF60907}" srcOrd="1" destOrd="0" presId="urn:microsoft.com/office/officeart/2005/8/layout/radial6"/>
    <dgm:cxn modelId="{30D17ED3-E1BE-4077-89ED-5F0033A506F7}" type="presParOf" srcId="{0B3FEED4-3D82-4EE7-826E-8F12CA5F390E}" destId="{9AF3E5A8-0F6A-487E-9011-55E6DA256AD0}" srcOrd="2" destOrd="0" presId="urn:microsoft.com/office/officeart/2005/8/layout/radial6"/>
    <dgm:cxn modelId="{8FE84E83-D184-4AFB-8F7A-60E432B419D2}" type="presParOf" srcId="{0B3FEED4-3D82-4EE7-826E-8F12CA5F390E}" destId="{7F7B8357-51D9-4ED9-A44F-F379D0229D3B}" srcOrd="3" destOrd="0" presId="urn:microsoft.com/office/officeart/2005/8/layout/radial6"/>
    <dgm:cxn modelId="{65E2D8C0-F882-4A84-A8CE-00541FB219A8}" type="presParOf" srcId="{0B3FEED4-3D82-4EE7-826E-8F12CA5F390E}" destId="{9B2BE758-990F-4D8A-939D-1F88C0B07EA5}" srcOrd="4" destOrd="0" presId="urn:microsoft.com/office/officeart/2005/8/layout/radial6"/>
    <dgm:cxn modelId="{A6F33EA0-7B5B-4291-9258-10F250EB1B2F}" type="presParOf" srcId="{0B3FEED4-3D82-4EE7-826E-8F12CA5F390E}" destId="{6AE27622-53F4-4538-B683-8EB547A6F627}" srcOrd="5" destOrd="0" presId="urn:microsoft.com/office/officeart/2005/8/layout/radial6"/>
    <dgm:cxn modelId="{0AB6BF48-9D50-4BE2-8425-5CEB7595323C}" type="presParOf" srcId="{0B3FEED4-3D82-4EE7-826E-8F12CA5F390E}" destId="{196F5639-B6C1-4253-996E-D094A1AE6833}" srcOrd="6" destOrd="0" presId="urn:microsoft.com/office/officeart/2005/8/layout/radial6"/>
    <dgm:cxn modelId="{DC82F17E-480D-4E00-9687-2BCBD5FECEA8}" type="presParOf" srcId="{0B3FEED4-3D82-4EE7-826E-8F12CA5F390E}" destId="{6C7C9F23-66A0-4B2C-B7D7-50796AAE83D4}" srcOrd="7" destOrd="0" presId="urn:microsoft.com/office/officeart/2005/8/layout/radial6"/>
    <dgm:cxn modelId="{90459719-4565-43A3-8D20-F129C5D8B388}" type="presParOf" srcId="{0B3FEED4-3D82-4EE7-826E-8F12CA5F390E}" destId="{61437107-EFDD-4110-8F25-B84247B744BF}" srcOrd="8" destOrd="0" presId="urn:microsoft.com/office/officeart/2005/8/layout/radial6"/>
    <dgm:cxn modelId="{7E384B35-C4AD-4F3B-AA43-B50BEDB67E4F}" type="presParOf" srcId="{0B3FEED4-3D82-4EE7-826E-8F12CA5F390E}" destId="{1A1A211B-6977-452A-949A-BF2434E40FE2}" srcOrd="9" destOrd="0" presId="urn:microsoft.com/office/officeart/2005/8/layout/radial6"/>
    <dgm:cxn modelId="{3946DBC8-7C42-436B-AF28-DBA5C91444B0}" type="presParOf" srcId="{0B3FEED4-3D82-4EE7-826E-8F12CA5F390E}" destId="{DBF396CD-5F91-4775-BAA2-B5F23A7B67A4}" srcOrd="10" destOrd="0" presId="urn:microsoft.com/office/officeart/2005/8/layout/radial6"/>
    <dgm:cxn modelId="{CFE0FD86-9B34-4528-A228-3DABC7CE76D1}" type="presParOf" srcId="{0B3FEED4-3D82-4EE7-826E-8F12CA5F390E}" destId="{3B106B09-7FED-4A44-A3C8-E1224522D5BE}" srcOrd="11" destOrd="0" presId="urn:microsoft.com/office/officeart/2005/8/layout/radial6"/>
    <dgm:cxn modelId="{4374D251-724E-4458-9382-C0715258971F}" type="presParOf" srcId="{0B3FEED4-3D82-4EE7-826E-8F12CA5F390E}" destId="{18751C81-2603-476D-A928-F59A94F01DB8}"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CC9699-ADF8-4AB8-BF3F-6DA7ED611D33}"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s-EC"/>
        </a:p>
      </dgm:t>
    </dgm:pt>
    <dgm:pt modelId="{BA92268A-6324-45C3-A038-9D00BC9B39F5}">
      <dgm:prSet phldrT="[Text]"/>
      <dgm:spPr/>
      <dgm:t>
        <a:bodyPr/>
        <a:lstStyle/>
        <a:p>
          <a:r>
            <a:rPr lang="es-EC" b="1" dirty="0" smtClean="0">
              <a:latin typeface="Arial" pitchFamily="34" charset="0"/>
              <a:cs typeface="Arial" pitchFamily="34" charset="0"/>
            </a:rPr>
            <a:t>INTRODUCCIÓN</a:t>
          </a:r>
          <a:endParaRPr lang="es-EC"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F08B4B83-4C7E-4272-BA74-4EAE827BD680}" type="parTrans" cxnId="{52F133E5-AA08-4469-972A-F49C9E526D0E}">
      <dgm:prSet/>
      <dgm:spPr/>
      <dgm:t>
        <a:bodyPr/>
        <a:lstStyle/>
        <a:p>
          <a:endParaRPr lang="es-EC"/>
        </a:p>
      </dgm:t>
    </dgm:pt>
    <dgm:pt modelId="{DBC665EB-B34D-49A2-B1BD-FACCF9C4346C}" type="sibTrans" cxnId="{52F133E5-AA08-4469-972A-F49C9E526D0E}">
      <dgm:prSet/>
      <dgm:spPr/>
      <dgm:t>
        <a:bodyPr/>
        <a:lstStyle/>
        <a:p>
          <a:endParaRPr lang="es-EC"/>
        </a:p>
      </dgm:t>
    </dgm:pt>
    <dgm:pt modelId="{72B0C643-BDD1-4FAA-AA59-C8B496444DE1}">
      <dgm:prSet phldrT="[Text]" custT="1"/>
      <dgm:spPr/>
      <dgm:t>
        <a:bodyPr/>
        <a:lstStyle/>
        <a:p>
          <a:r>
            <a:rPr lang="es-EC" sz="4000" b="1" u="sng" dirty="0" smtClean="0">
              <a:solidFill>
                <a:schemeClr val="bg1"/>
              </a:solidFill>
              <a:latin typeface="Arial" pitchFamily="34" charset="0"/>
              <a:cs typeface="Arial" pitchFamily="34" charset="0"/>
            </a:rPr>
            <a:t>MARCO TEÓRICO</a:t>
          </a:r>
          <a:endParaRPr lang="es-EC" sz="4000" u="sng" dirty="0"/>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896150B9-887E-4F1F-AFC4-AF7ED9987018}" type="parTrans" cxnId="{0EE419B0-341E-4BDF-A67A-489BDE86DD27}">
      <dgm:prSet/>
      <dgm:spPr/>
      <dgm:t>
        <a:bodyPr/>
        <a:lstStyle/>
        <a:p>
          <a:endParaRPr lang="es-EC"/>
        </a:p>
      </dgm:t>
    </dgm:pt>
    <dgm:pt modelId="{353C2C83-B178-4BCC-BA26-43451901A196}" type="sibTrans" cxnId="{0EE419B0-341E-4BDF-A67A-489BDE86DD27}">
      <dgm:prSet/>
      <dgm:spPr/>
      <dgm:t>
        <a:bodyPr/>
        <a:lstStyle/>
        <a:p>
          <a:endParaRPr lang="es-EC"/>
        </a:p>
      </dgm:t>
    </dgm:pt>
    <dgm:pt modelId="{6627E410-EFD2-46F4-9B29-C25424492EAA}">
      <dgm:prSet phldrT="[Text]"/>
      <dgm:spPr/>
      <dgm:t>
        <a:bodyPr/>
        <a:lstStyle/>
        <a:p>
          <a:r>
            <a:rPr lang="es-EC" b="1" dirty="0" smtClean="0">
              <a:latin typeface="Arial" pitchFamily="34" charset="0"/>
              <a:cs typeface="Arial" pitchFamily="34" charset="0"/>
            </a:rPr>
            <a:t>DISEÑO</a:t>
          </a:r>
          <a:endParaRPr lang="es-EC" dirty="0"/>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E108325D-0221-4A70-979A-911885659DAD}" type="parTrans" cxnId="{26416637-EA30-49F4-960F-8A45BC051243}">
      <dgm:prSet/>
      <dgm:spPr/>
      <dgm:t>
        <a:bodyPr/>
        <a:lstStyle/>
        <a:p>
          <a:endParaRPr lang="es-EC"/>
        </a:p>
      </dgm:t>
    </dgm:pt>
    <dgm:pt modelId="{B5FA9AEC-7B57-4F59-ABF6-74674249E9B7}" type="sibTrans" cxnId="{26416637-EA30-49F4-960F-8A45BC051243}">
      <dgm:prSet/>
      <dgm:spPr/>
      <dgm:t>
        <a:bodyPr/>
        <a:lstStyle/>
        <a:p>
          <a:endParaRPr lang="es-EC"/>
        </a:p>
      </dgm:t>
    </dgm:pt>
    <dgm:pt modelId="{293306EE-D757-4CE1-9DD8-6601F15F154C}">
      <dgm:prSet phldrT="[Text]"/>
      <dgm:spPr/>
      <dgm:t>
        <a:bodyPr/>
        <a:lstStyle/>
        <a:p>
          <a:r>
            <a:rPr lang="es-EC" b="1" dirty="0" smtClean="0">
              <a:latin typeface="Arial" pitchFamily="34" charset="0"/>
              <a:cs typeface="Arial" pitchFamily="34" charset="0"/>
            </a:rPr>
            <a:t>CONCLUSIONES Y RECOMENDACIONES</a:t>
          </a:r>
          <a:endParaRPr lang="es-EC" dirty="0"/>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7D123C91-F89E-4223-8B56-A39E66AF2467}" type="parTrans" cxnId="{3D1EA4C2-C209-44E4-9308-2A83D01422BC}">
      <dgm:prSet/>
      <dgm:spPr/>
      <dgm:t>
        <a:bodyPr/>
        <a:lstStyle/>
        <a:p>
          <a:endParaRPr lang="es-EC"/>
        </a:p>
      </dgm:t>
    </dgm:pt>
    <dgm:pt modelId="{D827EB5A-5B8E-4DFE-AE3E-E8CDDB164DA8}" type="sibTrans" cxnId="{3D1EA4C2-C209-44E4-9308-2A83D01422BC}">
      <dgm:prSet/>
      <dgm:spPr/>
      <dgm:t>
        <a:bodyPr/>
        <a:lstStyle/>
        <a:p>
          <a:endParaRPr lang="es-EC"/>
        </a:p>
      </dgm:t>
    </dgm:pt>
    <dgm:pt modelId="{ED9B47B8-8004-4EB9-8997-69A937579A55}">
      <dgm:prSet phldrT="[Text]"/>
      <dgm:spPr/>
      <dgm:t>
        <a:bodyPr/>
        <a:lstStyle/>
        <a:p>
          <a:r>
            <a:rPr lang="es-EC" b="1" dirty="0" smtClean="0">
              <a:latin typeface="Arial" pitchFamily="34" charset="0"/>
              <a:cs typeface="Arial" pitchFamily="34" charset="0"/>
            </a:rPr>
            <a:t>PRESENTACIÓN DEL SISTEMA</a:t>
          </a:r>
          <a:endParaRPr lang="es-EC" b="1" dirty="0">
            <a:latin typeface="Arial" pitchFamily="34" charset="0"/>
            <a:cs typeface="Arial" pitchFamily="34" charset="0"/>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BE53BA32-0FB6-4DDD-B479-93027471C1A7}" type="parTrans" cxnId="{814C79BC-B435-46B0-8B3B-9515FD15BCE9}">
      <dgm:prSet/>
      <dgm:spPr/>
      <dgm:t>
        <a:bodyPr/>
        <a:lstStyle/>
        <a:p>
          <a:endParaRPr lang="es-ES"/>
        </a:p>
      </dgm:t>
    </dgm:pt>
    <dgm:pt modelId="{7F392828-70E9-4AFB-8029-680031853593}" type="sibTrans" cxnId="{814C79BC-B435-46B0-8B3B-9515FD15BCE9}">
      <dgm:prSet/>
      <dgm:spPr/>
      <dgm:t>
        <a:bodyPr/>
        <a:lstStyle/>
        <a:p>
          <a:endParaRPr lang="es-ES"/>
        </a:p>
      </dgm:t>
    </dgm:pt>
    <dgm:pt modelId="{4C36EBE2-873F-4D53-8EB6-8EF6BF7B017F}" type="pres">
      <dgm:prSet presAssocID="{95CC9699-ADF8-4AB8-BF3F-6DA7ED611D33}" presName="Name0" presStyleCnt="0">
        <dgm:presLayoutVars>
          <dgm:chMax val="7"/>
          <dgm:chPref val="7"/>
          <dgm:dir/>
        </dgm:presLayoutVars>
      </dgm:prSet>
      <dgm:spPr/>
      <dgm:t>
        <a:bodyPr/>
        <a:lstStyle/>
        <a:p>
          <a:endParaRPr lang="es-EC"/>
        </a:p>
      </dgm:t>
    </dgm:pt>
    <dgm:pt modelId="{D273BB49-7F8B-44E7-A810-58AFFE7370A9}" type="pres">
      <dgm:prSet presAssocID="{95CC9699-ADF8-4AB8-BF3F-6DA7ED611D33}" presName="Name1" presStyleCnt="0"/>
      <dgm:spPr/>
    </dgm:pt>
    <dgm:pt modelId="{BC6FACE2-9AB3-4DFB-9F23-698339F29415}" type="pres">
      <dgm:prSet presAssocID="{95CC9699-ADF8-4AB8-BF3F-6DA7ED611D33}" presName="cycle" presStyleCnt="0"/>
      <dgm:spPr/>
    </dgm:pt>
    <dgm:pt modelId="{D308133C-63F2-44C6-A075-A5908217B466}" type="pres">
      <dgm:prSet presAssocID="{95CC9699-ADF8-4AB8-BF3F-6DA7ED611D33}" presName="srcNode" presStyleLbl="node1" presStyleIdx="0" presStyleCnt="5"/>
      <dgm:spPr/>
    </dgm:pt>
    <dgm:pt modelId="{D015265A-2C76-4124-84FD-CF5DB6266D1A}" type="pres">
      <dgm:prSet presAssocID="{95CC9699-ADF8-4AB8-BF3F-6DA7ED611D33}" presName="conn" presStyleLbl="parChTrans1D2" presStyleIdx="0" presStyleCnt="1"/>
      <dgm:spPr/>
      <dgm:t>
        <a:bodyPr/>
        <a:lstStyle/>
        <a:p>
          <a:endParaRPr lang="es-EC"/>
        </a:p>
      </dgm:t>
    </dgm:pt>
    <dgm:pt modelId="{648D3374-8372-43D1-85A4-770BAB5E321E}" type="pres">
      <dgm:prSet presAssocID="{95CC9699-ADF8-4AB8-BF3F-6DA7ED611D33}" presName="extraNode" presStyleLbl="node1" presStyleIdx="0" presStyleCnt="5"/>
      <dgm:spPr/>
    </dgm:pt>
    <dgm:pt modelId="{225978B0-CFF6-4629-93C6-3BEC1676308A}" type="pres">
      <dgm:prSet presAssocID="{95CC9699-ADF8-4AB8-BF3F-6DA7ED611D33}" presName="dstNode" presStyleLbl="node1" presStyleIdx="0" presStyleCnt="5"/>
      <dgm:spPr/>
    </dgm:pt>
    <dgm:pt modelId="{87A5082C-5D3A-4B71-BCC7-330879760C21}" type="pres">
      <dgm:prSet presAssocID="{BA92268A-6324-45C3-A038-9D00BC9B39F5}" presName="text_1" presStyleLbl="node1" presStyleIdx="0" presStyleCnt="5">
        <dgm:presLayoutVars>
          <dgm:bulletEnabled val="1"/>
        </dgm:presLayoutVars>
      </dgm:prSet>
      <dgm:spPr/>
      <dgm:t>
        <a:bodyPr/>
        <a:lstStyle/>
        <a:p>
          <a:endParaRPr lang="es-EC"/>
        </a:p>
      </dgm:t>
    </dgm:pt>
    <dgm:pt modelId="{1894BDDB-785B-4BD1-AE8C-10DB15AC19BB}" type="pres">
      <dgm:prSet presAssocID="{BA92268A-6324-45C3-A038-9D00BC9B39F5}" presName="accent_1" presStyleCnt="0"/>
      <dgm:spPr/>
    </dgm:pt>
    <dgm:pt modelId="{B75CBE7A-7AA9-466C-B4A3-4FC59B77BA34}" type="pres">
      <dgm:prSet presAssocID="{BA92268A-6324-45C3-A038-9D00BC9B39F5}" presName="accentRepeatNode" presStyleLbl="solidFgAcc1" presStyleIdx="0" presStyleCnt="5" custLinFactNeighborX="-783" custLinFactNeighborY="-4761"/>
      <dgm:spPr/>
    </dgm:pt>
    <dgm:pt modelId="{5A19E828-091C-45EF-8D1D-E40499DA4E82}" type="pres">
      <dgm:prSet presAssocID="{72B0C643-BDD1-4FAA-AA59-C8B496444DE1}" presName="text_2" presStyleLbl="node1" presStyleIdx="1" presStyleCnt="5">
        <dgm:presLayoutVars>
          <dgm:bulletEnabled val="1"/>
        </dgm:presLayoutVars>
      </dgm:prSet>
      <dgm:spPr/>
      <dgm:t>
        <a:bodyPr/>
        <a:lstStyle/>
        <a:p>
          <a:endParaRPr lang="es-ES"/>
        </a:p>
      </dgm:t>
    </dgm:pt>
    <dgm:pt modelId="{54DEDF86-9A8B-41F2-86E1-73BB61F12438}" type="pres">
      <dgm:prSet presAssocID="{72B0C643-BDD1-4FAA-AA59-C8B496444DE1}" presName="accent_2" presStyleCnt="0"/>
      <dgm:spPr/>
    </dgm:pt>
    <dgm:pt modelId="{BDD80F2C-01AA-4B96-A94C-311B1FBAE2C5}" type="pres">
      <dgm:prSet presAssocID="{72B0C643-BDD1-4FAA-AA59-C8B496444DE1}" presName="accentRepeatNode" presStyleLbl="solidFgAcc1" presStyleIdx="1" presStyleCnt="5"/>
      <dgm:spPr/>
    </dgm:pt>
    <dgm:pt modelId="{436DB7A1-69BC-47E0-873E-6D28BF80E920}" type="pres">
      <dgm:prSet presAssocID="{6627E410-EFD2-46F4-9B29-C25424492EAA}" presName="text_3" presStyleLbl="node1" presStyleIdx="2" presStyleCnt="5">
        <dgm:presLayoutVars>
          <dgm:bulletEnabled val="1"/>
        </dgm:presLayoutVars>
      </dgm:prSet>
      <dgm:spPr/>
      <dgm:t>
        <a:bodyPr/>
        <a:lstStyle/>
        <a:p>
          <a:endParaRPr lang="es-ES"/>
        </a:p>
      </dgm:t>
    </dgm:pt>
    <dgm:pt modelId="{2DF4B9DF-DBDB-4CE3-8D9E-EF337E85668D}" type="pres">
      <dgm:prSet presAssocID="{6627E410-EFD2-46F4-9B29-C25424492EAA}" presName="accent_3" presStyleCnt="0"/>
      <dgm:spPr/>
    </dgm:pt>
    <dgm:pt modelId="{B15DFE04-8AEA-4B48-8529-C91FA0504E8E}" type="pres">
      <dgm:prSet presAssocID="{6627E410-EFD2-46F4-9B29-C25424492EAA}" presName="accentRepeatNode" presStyleLbl="solidFgAcc1" presStyleIdx="2" presStyleCnt="5"/>
      <dgm:spPr/>
    </dgm:pt>
    <dgm:pt modelId="{C2CB9BE7-F232-4DB1-9CC8-0FB6B7E06F0D}" type="pres">
      <dgm:prSet presAssocID="{ED9B47B8-8004-4EB9-8997-69A937579A55}" presName="text_4" presStyleLbl="node1" presStyleIdx="3" presStyleCnt="5">
        <dgm:presLayoutVars>
          <dgm:bulletEnabled val="1"/>
        </dgm:presLayoutVars>
      </dgm:prSet>
      <dgm:spPr/>
      <dgm:t>
        <a:bodyPr/>
        <a:lstStyle/>
        <a:p>
          <a:endParaRPr lang="es-ES"/>
        </a:p>
      </dgm:t>
    </dgm:pt>
    <dgm:pt modelId="{5A06A800-FE09-4EB2-B3E1-93E7F839C888}" type="pres">
      <dgm:prSet presAssocID="{ED9B47B8-8004-4EB9-8997-69A937579A55}" presName="accent_4" presStyleCnt="0"/>
      <dgm:spPr/>
    </dgm:pt>
    <dgm:pt modelId="{FBA27AB1-27EA-4627-86E7-D822190E1153}" type="pres">
      <dgm:prSet presAssocID="{ED9B47B8-8004-4EB9-8997-69A937579A55}" presName="accentRepeatNode" presStyleLbl="solidFgAcc1" presStyleIdx="3" presStyleCnt="5"/>
      <dgm:spPr/>
    </dgm:pt>
    <dgm:pt modelId="{803F0633-5D56-4C50-8B6E-11606551E52A}" type="pres">
      <dgm:prSet presAssocID="{293306EE-D757-4CE1-9DD8-6601F15F154C}" presName="text_5" presStyleLbl="node1" presStyleIdx="4" presStyleCnt="5">
        <dgm:presLayoutVars>
          <dgm:bulletEnabled val="1"/>
        </dgm:presLayoutVars>
      </dgm:prSet>
      <dgm:spPr/>
      <dgm:t>
        <a:bodyPr/>
        <a:lstStyle/>
        <a:p>
          <a:endParaRPr lang="es-ES"/>
        </a:p>
      </dgm:t>
    </dgm:pt>
    <dgm:pt modelId="{1E54EF93-8DB1-4EED-B4A5-B9E9158C5816}" type="pres">
      <dgm:prSet presAssocID="{293306EE-D757-4CE1-9DD8-6601F15F154C}" presName="accent_5" presStyleCnt="0"/>
      <dgm:spPr/>
    </dgm:pt>
    <dgm:pt modelId="{BE0E9BA5-1A7F-4482-A8C0-9CD4CBC77E55}" type="pres">
      <dgm:prSet presAssocID="{293306EE-D757-4CE1-9DD8-6601F15F154C}" presName="accentRepeatNode" presStyleLbl="solidFgAcc1" presStyleIdx="4" presStyleCnt="5"/>
      <dgm:spPr/>
    </dgm:pt>
  </dgm:ptLst>
  <dgm:cxnLst>
    <dgm:cxn modelId="{52F133E5-AA08-4469-972A-F49C9E526D0E}" srcId="{95CC9699-ADF8-4AB8-BF3F-6DA7ED611D33}" destId="{BA92268A-6324-45C3-A038-9D00BC9B39F5}" srcOrd="0" destOrd="0" parTransId="{F08B4B83-4C7E-4272-BA74-4EAE827BD680}" sibTransId="{DBC665EB-B34D-49A2-B1BD-FACCF9C4346C}"/>
    <dgm:cxn modelId="{1A3FEAB3-E924-4E27-B532-4B068A5692DB}" type="presOf" srcId="{95CC9699-ADF8-4AB8-BF3F-6DA7ED611D33}" destId="{4C36EBE2-873F-4D53-8EB6-8EF6BF7B017F}" srcOrd="0" destOrd="0" presId="urn:microsoft.com/office/officeart/2008/layout/VerticalCurvedList"/>
    <dgm:cxn modelId="{3D1EA4C2-C209-44E4-9308-2A83D01422BC}" srcId="{95CC9699-ADF8-4AB8-BF3F-6DA7ED611D33}" destId="{293306EE-D757-4CE1-9DD8-6601F15F154C}" srcOrd="4" destOrd="0" parTransId="{7D123C91-F89E-4223-8B56-A39E66AF2467}" sibTransId="{D827EB5A-5B8E-4DFE-AE3E-E8CDDB164DA8}"/>
    <dgm:cxn modelId="{335333F0-5171-431E-869E-009E4F5AD27B}" type="presOf" srcId="{72B0C643-BDD1-4FAA-AA59-C8B496444DE1}" destId="{5A19E828-091C-45EF-8D1D-E40499DA4E82}" srcOrd="0" destOrd="0" presId="urn:microsoft.com/office/officeart/2008/layout/VerticalCurvedList"/>
    <dgm:cxn modelId="{26416637-EA30-49F4-960F-8A45BC051243}" srcId="{95CC9699-ADF8-4AB8-BF3F-6DA7ED611D33}" destId="{6627E410-EFD2-46F4-9B29-C25424492EAA}" srcOrd="2" destOrd="0" parTransId="{E108325D-0221-4A70-979A-911885659DAD}" sibTransId="{B5FA9AEC-7B57-4F59-ABF6-74674249E9B7}"/>
    <dgm:cxn modelId="{0EE419B0-341E-4BDF-A67A-489BDE86DD27}" srcId="{95CC9699-ADF8-4AB8-BF3F-6DA7ED611D33}" destId="{72B0C643-BDD1-4FAA-AA59-C8B496444DE1}" srcOrd="1" destOrd="0" parTransId="{896150B9-887E-4F1F-AFC4-AF7ED9987018}" sibTransId="{353C2C83-B178-4BCC-BA26-43451901A196}"/>
    <dgm:cxn modelId="{493D6589-F9D8-45F4-BB33-71B2C47BC138}" type="presOf" srcId="{BA92268A-6324-45C3-A038-9D00BC9B39F5}" destId="{87A5082C-5D3A-4B71-BCC7-330879760C21}" srcOrd="0" destOrd="0" presId="urn:microsoft.com/office/officeart/2008/layout/VerticalCurvedList"/>
    <dgm:cxn modelId="{822AA46D-D894-4446-A88E-E7A49CD03D30}" type="presOf" srcId="{ED9B47B8-8004-4EB9-8997-69A937579A55}" destId="{C2CB9BE7-F232-4DB1-9CC8-0FB6B7E06F0D}" srcOrd="0" destOrd="0" presId="urn:microsoft.com/office/officeart/2008/layout/VerticalCurvedList"/>
    <dgm:cxn modelId="{70678634-B288-42D4-99D0-3D98EAFB3B7F}" type="presOf" srcId="{6627E410-EFD2-46F4-9B29-C25424492EAA}" destId="{436DB7A1-69BC-47E0-873E-6D28BF80E920}" srcOrd="0" destOrd="0" presId="urn:microsoft.com/office/officeart/2008/layout/VerticalCurvedList"/>
    <dgm:cxn modelId="{159E66CA-05E6-4E5B-B499-F2337802C52D}" type="presOf" srcId="{DBC665EB-B34D-49A2-B1BD-FACCF9C4346C}" destId="{D015265A-2C76-4124-84FD-CF5DB6266D1A}" srcOrd="0" destOrd="0" presId="urn:microsoft.com/office/officeart/2008/layout/VerticalCurvedList"/>
    <dgm:cxn modelId="{814C79BC-B435-46B0-8B3B-9515FD15BCE9}" srcId="{95CC9699-ADF8-4AB8-BF3F-6DA7ED611D33}" destId="{ED9B47B8-8004-4EB9-8997-69A937579A55}" srcOrd="3" destOrd="0" parTransId="{BE53BA32-0FB6-4DDD-B479-93027471C1A7}" sibTransId="{7F392828-70E9-4AFB-8029-680031853593}"/>
    <dgm:cxn modelId="{362A7FA6-7F83-471B-93EC-705A068AB1F0}" type="presOf" srcId="{293306EE-D757-4CE1-9DD8-6601F15F154C}" destId="{803F0633-5D56-4C50-8B6E-11606551E52A}" srcOrd="0" destOrd="0" presId="urn:microsoft.com/office/officeart/2008/layout/VerticalCurvedList"/>
    <dgm:cxn modelId="{AE0752F1-E04C-4E44-9E0E-EE3793445CBB}" type="presParOf" srcId="{4C36EBE2-873F-4D53-8EB6-8EF6BF7B017F}" destId="{D273BB49-7F8B-44E7-A810-58AFFE7370A9}" srcOrd="0" destOrd="0" presId="urn:microsoft.com/office/officeart/2008/layout/VerticalCurvedList"/>
    <dgm:cxn modelId="{548800C2-AB83-402B-A2A9-17D6A8F434B3}" type="presParOf" srcId="{D273BB49-7F8B-44E7-A810-58AFFE7370A9}" destId="{BC6FACE2-9AB3-4DFB-9F23-698339F29415}" srcOrd="0" destOrd="0" presId="urn:microsoft.com/office/officeart/2008/layout/VerticalCurvedList"/>
    <dgm:cxn modelId="{2F87D517-3878-470E-B0B2-7263AC278132}" type="presParOf" srcId="{BC6FACE2-9AB3-4DFB-9F23-698339F29415}" destId="{D308133C-63F2-44C6-A075-A5908217B466}" srcOrd="0" destOrd="0" presId="urn:microsoft.com/office/officeart/2008/layout/VerticalCurvedList"/>
    <dgm:cxn modelId="{D8C47E29-337A-439D-87BB-BBE50FFC2863}" type="presParOf" srcId="{BC6FACE2-9AB3-4DFB-9F23-698339F29415}" destId="{D015265A-2C76-4124-84FD-CF5DB6266D1A}" srcOrd="1" destOrd="0" presId="urn:microsoft.com/office/officeart/2008/layout/VerticalCurvedList"/>
    <dgm:cxn modelId="{A6F3BD8C-3FBF-461F-98E8-12E99678AEBE}" type="presParOf" srcId="{BC6FACE2-9AB3-4DFB-9F23-698339F29415}" destId="{648D3374-8372-43D1-85A4-770BAB5E321E}" srcOrd="2" destOrd="0" presId="urn:microsoft.com/office/officeart/2008/layout/VerticalCurvedList"/>
    <dgm:cxn modelId="{153C766A-C157-4415-9A0F-E1B5967CA8E1}" type="presParOf" srcId="{BC6FACE2-9AB3-4DFB-9F23-698339F29415}" destId="{225978B0-CFF6-4629-93C6-3BEC1676308A}" srcOrd="3" destOrd="0" presId="urn:microsoft.com/office/officeart/2008/layout/VerticalCurvedList"/>
    <dgm:cxn modelId="{F883902B-B9E1-49AE-9ED3-2A2BECC297B5}" type="presParOf" srcId="{D273BB49-7F8B-44E7-A810-58AFFE7370A9}" destId="{87A5082C-5D3A-4B71-BCC7-330879760C21}" srcOrd="1" destOrd="0" presId="urn:microsoft.com/office/officeart/2008/layout/VerticalCurvedList"/>
    <dgm:cxn modelId="{22B09CEF-4A4E-4D7B-90D0-CB578A176C64}" type="presParOf" srcId="{D273BB49-7F8B-44E7-A810-58AFFE7370A9}" destId="{1894BDDB-785B-4BD1-AE8C-10DB15AC19BB}" srcOrd="2" destOrd="0" presId="urn:microsoft.com/office/officeart/2008/layout/VerticalCurvedList"/>
    <dgm:cxn modelId="{9CEF1979-EA72-426A-92F6-E5B75E97EFE9}" type="presParOf" srcId="{1894BDDB-785B-4BD1-AE8C-10DB15AC19BB}" destId="{B75CBE7A-7AA9-466C-B4A3-4FC59B77BA34}" srcOrd="0" destOrd="0" presId="urn:microsoft.com/office/officeart/2008/layout/VerticalCurvedList"/>
    <dgm:cxn modelId="{0AC69E49-B3B8-4FE1-A1A9-07591763C51B}" type="presParOf" srcId="{D273BB49-7F8B-44E7-A810-58AFFE7370A9}" destId="{5A19E828-091C-45EF-8D1D-E40499DA4E82}" srcOrd="3" destOrd="0" presId="urn:microsoft.com/office/officeart/2008/layout/VerticalCurvedList"/>
    <dgm:cxn modelId="{BCCD8E63-9EEC-4D80-9A67-D928D2FF4075}" type="presParOf" srcId="{D273BB49-7F8B-44E7-A810-58AFFE7370A9}" destId="{54DEDF86-9A8B-41F2-86E1-73BB61F12438}" srcOrd="4" destOrd="0" presId="urn:microsoft.com/office/officeart/2008/layout/VerticalCurvedList"/>
    <dgm:cxn modelId="{48A14C99-849D-4691-B207-7B1EF0223DCA}" type="presParOf" srcId="{54DEDF86-9A8B-41F2-86E1-73BB61F12438}" destId="{BDD80F2C-01AA-4B96-A94C-311B1FBAE2C5}" srcOrd="0" destOrd="0" presId="urn:microsoft.com/office/officeart/2008/layout/VerticalCurvedList"/>
    <dgm:cxn modelId="{B43CC2FE-73B1-4911-B8FB-6E585A3EDED6}" type="presParOf" srcId="{D273BB49-7F8B-44E7-A810-58AFFE7370A9}" destId="{436DB7A1-69BC-47E0-873E-6D28BF80E920}" srcOrd="5" destOrd="0" presId="urn:microsoft.com/office/officeart/2008/layout/VerticalCurvedList"/>
    <dgm:cxn modelId="{99E9984F-BA57-4D88-8BB4-9CBD83B8829B}" type="presParOf" srcId="{D273BB49-7F8B-44E7-A810-58AFFE7370A9}" destId="{2DF4B9DF-DBDB-4CE3-8D9E-EF337E85668D}" srcOrd="6" destOrd="0" presId="urn:microsoft.com/office/officeart/2008/layout/VerticalCurvedList"/>
    <dgm:cxn modelId="{AAB5638B-B333-41E8-85B4-4E23551F550A}" type="presParOf" srcId="{2DF4B9DF-DBDB-4CE3-8D9E-EF337E85668D}" destId="{B15DFE04-8AEA-4B48-8529-C91FA0504E8E}" srcOrd="0" destOrd="0" presId="urn:microsoft.com/office/officeart/2008/layout/VerticalCurvedList"/>
    <dgm:cxn modelId="{538AADE0-F579-40F1-8B7F-009F33D523BB}" type="presParOf" srcId="{D273BB49-7F8B-44E7-A810-58AFFE7370A9}" destId="{C2CB9BE7-F232-4DB1-9CC8-0FB6B7E06F0D}" srcOrd="7" destOrd="0" presId="urn:microsoft.com/office/officeart/2008/layout/VerticalCurvedList"/>
    <dgm:cxn modelId="{B00207A2-10B4-43C2-8BA7-1DC504DD7B94}" type="presParOf" srcId="{D273BB49-7F8B-44E7-A810-58AFFE7370A9}" destId="{5A06A800-FE09-4EB2-B3E1-93E7F839C888}" srcOrd="8" destOrd="0" presId="urn:microsoft.com/office/officeart/2008/layout/VerticalCurvedList"/>
    <dgm:cxn modelId="{BAD6F142-742F-4AC5-8316-3B7164ED8276}" type="presParOf" srcId="{5A06A800-FE09-4EB2-B3E1-93E7F839C888}" destId="{FBA27AB1-27EA-4627-86E7-D822190E1153}" srcOrd="0" destOrd="0" presId="urn:microsoft.com/office/officeart/2008/layout/VerticalCurvedList"/>
    <dgm:cxn modelId="{51123EAB-ED6C-41D9-8134-B11E27F2EDD1}" type="presParOf" srcId="{D273BB49-7F8B-44E7-A810-58AFFE7370A9}" destId="{803F0633-5D56-4C50-8B6E-11606551E52A}" srcOrd="9" destOrd="0" presId="urn:microsoft.com/office/officeart/2008/layout/VerticalCurvedList"/>
    <dgm:cxn modelId="{4F2D2D22-1949-40D5-84D2-D4023F351B93}" type="presParOf" srcId="{D273BB49-7F8B-44E7-A810-58AFFE7370A9}" destId="{1E54EF93-8DB1-4EED-B4A5-B9E9158C5816}" srcOrd="10" destOrd="0" presId="urn:microsoft.com/office/officeart/2008/layout/VerticalCurvedList"/>
    <dgm:cxn modelId="{0E03F8E1-F02A-4BE5-B503-A389A759A765}" type="presParOf" srcId="{1E54EF93-8DB1-4EED-B4A5-B9E9158C5816}" destId="{BE0E9BA5-1A7F-4482-A8C0-9CD4CBC77E5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748745-0666-47A5-A2DF-2A5FCF5B4C07}" type="doc">
      <dgm:prSet loTypeId="urn:microsoft.com/office/officeart/2009/3/layout/IncreasingArrowsProcess" loCatId="process" qsTypeId="urn:microsoft.com/office/officeart/2005/8/quickstyle/simple1" qsCatId="simple" csTypeId="urn:microsoft.com/office/officeart/2005/8/colors/colorful5" csCatId="colorful" phldr="1"/>
      <dgm:spPr/>
      <dgm:t>
        <a:bodyPr/>
        <a:lstStyle/>
        <a:p>
          <a:endParaRPr lang="es-ES"/>
        </a:p>
      </dgm:t>
    </dgm:pt>
    <dgm:pt modelId="{9A1BCBB8-8527-49D8-BD74-3AB855478452}">
      <dgm:prSet phldrT="[Texto]" custT="1"/>
      <dgm:spPr>
        <a:xfrm>
          <a:off x="0" y="285598"/>
          <a:ext cx="6096000" cy="886529"/>
        </a:xfrm>
        <a:prstGeom prst="rightArrow">
          <a:avLst>
            <a:gd name="adj1" fmla="val 50000"/>
            <a:gd name="adj2" fmla="val 50000"/>
          </a:avLst>
        </a:prstGeom>
        <a:solidFill>
          <a:srgbClr val="474B78">
            <a:hueOff val="0"/>
            <a:satOff val="0"/>
            <a:lumOff val="0"/>
            <a:alphaOff val="0"/>
          </a:srgbClr>
        </a:solidFill>
        <a:ln w="55000" cap="flat" cmpd="thickThin" algn="ctr">
          <a:solidFill>
            <a:sysClr val="window" lastClr="FFFFFF">
              <a:hueOff val="0"/>
              <a:satOff val="0"/>
              <a:lumOff val="0"/>
              <a:alphaOff val="0"/>
            </a:sysClr>
          </a:solidFill>
          <a:prstDash val="solid"/>
        </a:ln>
        <a:effectLst/>
      </dgm:spPr>
      <dgm:t>
        <a:bodyPr/>
        <a:lstStyle/>
        <a:p>
          <a:pPr algn="just"/>
          <a:r>
            <a:rPr lang="es-ES" sz="1400" b="1" dirty="0" smtClean="0">
              <a:solidFill>
                <a:sysClr val="window" lastClr="FFFFFF"/>
              </a:solidFill>
              <a:latin typeface="Arial" pitchFamily="34" charset="0"/>
              <a:ea typeface="+mn-ea"/>
              <a:cs typeface="Arial" pitchFamily="34" charset="0"/>
            </a:rPr>
            <a:t>Análisis de Requerimientos</a:t>
          </a:r>
          <a:endParaRPr lang="es-ES" sz="1700" b="1" dirty="0">
            <a:solidFill>
              <a:sysClr val="window" lastClr="FFFFFF"/>
            </a:solidFill>
            <a:latin typeface="Arial" pitchFamily="34" charset="0"/>
            <a:ea typeface="+mn-ea"/>
            <a:cs typeface="Arial" pitchFamily="34" charset="0"/>
          </a:endParaRPr>
        </a:p>
      </dgm:t>
    </dgm:pt>
    <dgm:pt modelId="{3CF87EDF-FB30-49D5-AE5E-207CB0A12087}" type="parTrans" cxnId="{9EE0912F-30A8-4AA6-94C9-12789DBFAD0E}">
      <dgm:prSet/>
      <dgm:spPr/>
      <dgm:t>
        <a:bodyPr/>
        <a:lstStyle/>
        <a:p>
          <a:pPr algn="just"/>
          <a:endParaRPr lang="es-ES">
            <a:latin typeface="Arial" pitchFamily="34" charset="0"/>
            <a:cs typeface="Arial" pitchFamily="34" charset="0"/>
          </a:endParaRPr>
        </a:p>
      </dgm:t>
    </dgm:pt>
    <dgm:pt modelId="{C0D1B89A-3B4E-41C1-8702-38680160C0B7}" type="sibTrans" cxnId="{9EE0912F-30A8-4AA6-94C9-12789DBFAD0E}">
      <dgm:prSet/>
      <dgm:spPr/>
      <dgm:t>
        <a:bodyPr/>
        <a:lstStyle/>
        <a:p>
          <a:pPr algn="just"/>
          <a:endParaRPr lang="es-ES">
            <a:latin typeface="Arial" pitchFamily="34" charset="0"/>
            <a:cs typeface="Arial" pitchFamily="34" charset="0"/>
          </a:endParaRPr>
        </a:p>
      </dgm:t>
    </dgm:pt>
    <dgm:pt modelId="{CE131972-58D5-4585-921E-CFEE9AC7FED3}">
      <dgm:prSet phldrT="[Texto]" custT="1"/>
      <dgm:spPr>
        <a:xfrm>
          <a:off x="0" y="968096"/>
          <a:ext cx="1126662" cy="1627810"/>
        </a:xfrm>
        <a:prstGeom prst="rect">
          <a:avLst/>
        </a:prstGeom>
        <a:solidFill>
          <a:sysClr val="window" lastClr="FFFFFF">
            <a:hueOff val="0"/>
            <a:satOff val="0"/>
            <a:lumOff val="0"/>
            <a:alphaOff val="0"/>
          </a:sysClr>
        </a:solidFill>
        <a:ln w="55000" cap="flat" cmpd="thickThin" algn="ctr">
          <a:solidFill>
            <a:srgbClr val="474B78">
              <a:hueOff val="0"/>
              <a:satOff val="0"/>
              <a:lumOff val="0"/>
              <a:alphaOff val="0"/>
            </a:srgbClr>
          </a:solidFill>
          <a:prstDash val="solid"/>
        </a:ln>
        <a:effectLst/>
      </dgm:spPr>
      <dgm:t>
        <a:bodyPr/>
        <a:lstStyle/>
        <a:p>
          <a:pPr algn="just"/>
          <a:r>
            <a:rPr lang="es-ES" sz="1050" b="1" dirty="0" smtClean="0">
              <a:solidFill>
                <a:sysClr val="windowText" lastClr="000000">
                  <a:hueOff val="0"/>
                  <a:satOff val="0"/>
                  <a:lumOff val="0"/>
                  <a:alphaOff val="0"/>
                </a:sysClr>
              </a:solidFill>
              <a:latin typeface="Arial" pitchFamily="34" charset="0"/>
              <a:ea typeface="+mn-ea"/>
              <a:cs typeface="Arial" pitchFamily="34" charset="0"/>
            </a:rPr>
            <a:t>*Especificación de Requerimientos de Software</a:t>
          </a:r>
          <a:endParaRPr lang="es-ES" sz="1050" b="1" dirty="0">
            <a:solidFill>
              <a:sysClr val="windowText" lastClr="000000">
                <a:hueOff val="0"/>
                <a:satOff val="0"/>
                <a:lumOff val="0"/>
                <a:alphaOff val="0"/>
              </a:sysClr>
            </a:solidFill>
            <a:latin typeface="Arial" pitchFamily="34" charset="0"/>
            <a:ea typeface="+mn-ea"/>
            <a:cs typeface="Arial" pitchFamily="34" charset="0"/>
          </a:endParaRPr>
        </a:p>
      </dgm:t>
    </dgm:pt>
    <dgm:pt modelId="{69A7196F-DE31-4C15-BAFB-7BCFB088070C}" type="parTrans" cxnId="{DC9184E2-DE58-4344-8C94-47390D7E3101}">
      <dgm:prSet/>
      <dgm:spPr/>
      <dgm:t>
        <a:bodyPr/>
        <a:lstStyle/>
        <a:p>
          <a:pPr algn="just"/>
          <a:endParaRPr lang="es-ES">
            <a:latin typeface="Arial" pitchFamily="34" charset="0"/>
            <a:cs typeface="Arial" pitchFamily="34" charset="0"/>
          </a:endParaRPr>
        </a:p>
      </dgm:t>
    </dgm:pt>
    <dgm:pt modelId="{B7E8DE43-2EFD-4FF8-84D4-8DA8D01123F4}" type="sibTrans" cxnId="{DC9184E2-DE58-4344-8C94-47390D7E3101}">
      <dgm:prSet/>
      <dgm:spPr/>
      <dgm:t>
        <a:bodyPr/>
        <a:lstStyle/>
        <a:p>
          <a:pPr algn="just"/>
          <a:endParaRPr lang="es-ES">
            <a:latin typeface="Arial" pitchFamily="34" charset="0"/>
            <a:cs typeface="Arial" pitchFamily="34" charset="0"/>
          </a:endParaRPr>
        </a:p>
      </dgm:t>
    </dgm:pt>
    <dgm:pt modelId="{13A29197-D575-4049-911F-BF8A2EC94F0E}">
      <dgm:prSet phldrT="[Texto]" custT="1"/>
      <dgm:spPr>
        <a:xfrm>
          <a:off x="1126540" y="581222"/>
          <a:ext cx="4969459" cy="886529"/>
        </a:xfrm>
        <a:prstGeom prst="rightArrow">
          <a:avLst>
            <a:gd name="adj1" fmla="val 50000"/>
            <a:gd name="adj2" fmla="val 50000"/>
          </a:avLst>
        </a:prstGeom>
        <a:solidFill>
          <a:srgbClr val="474B78">
            <a:hueOff val="1679638"/>
            <a:satOff val="2370"/>
            <a:lumOff val="-294"/>
            <a:alphaOff val="0"/>
          </a:srgbClr>
        </a:solidFill>
        <a:ln w="55000" cap="flat" cmpd="thickThin" algn="ctr">
          <a:solidFill>
            <a:sysClr val="window" lastClr="FFFFFF">
              <a:hueOff val="0"/>
              <a:satOff val="0"/>
              <a:lumOff val="0"/>
              <a:alphaOff val="0"/>
            </a:sysClr>
          </a:solidFill>
          <a:prstDash val="solid"/>
        </a:ln>
        <a:effectLst/>
      </dgm:spPr>
      <dgm:t>
        <a:bodyPr/>
        <a:lstStyle/>
        <a:p>
          <a:pPr algn="just"/>
          <a:r>
            <a:rPr lang="es-ES" sz="1400" b="1" dirty="0" smtClean="0">
              <a:solidFill>
                <a:sysClr val="window" lastClr="FFFFFF"/>
              </a:solidFill>
              <a:latin typeface="Arial" pitchFamily="34" charset="0"/>
              <a:ea typeface="+mn-ea"/>
              <a:cs typeface="Arial" pitchFamily="34" charset="0"/>
            </a:rPr>
            <a:t>Modelo</a:t>
          </a:r>
          <a:endParaRPr lang="es-ES" sz="1400" b="1" dirty="0">
            <a:solidFill>
              <a:sysClr val="window" lastClr="FFFFFF"/>
            </a:solidFill>
            <a:latin typeface="Arial" pitchFamily="34" charset="0"/>
            <a:ea typeface="+mn-ea"/>
            <a:cs typeface="Arial" pitchFamily="34" charset="0"/>
          </a:endParaRPr>
        </a:p>
      </dgm:t>
    </dgm:pt>
    <dgm:pt modelId="{55454004-FDAB-4C51-BDCF-FC4112832202}" type="parTrans" cxnId="{F35175AB-29F6-4A8D-8CB1-604E04C12A1C}">
      <dgm:prSet/>
      <dgm:spPr/>
      <dgm:t>
        <a:bodyPr/>
        <a:lstStyle/>
        <a:p>
          <a:pPr algn="just"/>
          <a:endParaRPr lang="es-ES">
            <a:latin typeface="Arial" pitchFamily="34" charset="0"/>
            <a:cs typeface="Arial" pitchFamily="34" charset="0"/>
          </a:endParaRPr>
        </a:p>
      </dgm:t>
    </dgm:pt>
    <dgm:pt modelId="{4C56F5B1-81C8-431F-A02B-F468F44958C0}" type="sibTrans" cxnId="{F35175AB-29F6-4A8D-8CB1-604E04C12A1C}">
      <dgm:prSet/>
      <dgm:spPr/>
      <dgm:t>
        <a:bodyPr/>
        <a:lstStyle/>
        <a:p>
          <a:pPr algn="just"/>
          <a:endParaRPr lang="es-ES">
            <a:latin typeface="Arial" pitchFamily="34" charset="0"/>
            <a:cs typeface="Arial" pitchFamily="34" charset="0"/>
          </a:endParaRPr>
        </a:p>
      </dgm:t>
    </dgm:pt>
    <dgm:pt modelId="{C015A15A-4063-4E67-BBAF-4D2321B25970}">
      <dgm:prSet phldrT="[Texto]" custT="1"/>
      <dgm:spPr>
        <a:xfrm>
          <a:off x="1126540" y="1263720"/>
          <a:ext cx="1126662" cy="1627810"/>
        </a:xfrm>
        <a:prstGeom prst="rect">
          <a:avLst/>
        </a:prstGeom>
        <a:solidFill>
          <a:sysClr val="window" lastClr="FFFFFF">
            <a:hueOff val="0"/>
            <a:satOff val="0"/>
            <a:lumOff val="0"/>
            <a:alphaOff val="0"/>
          </a:sysClr>
        </a:solidFill>
        <a:ln w="55000" cap="flat" cmpd="thickThin" algn="ctr">
          <a:solidFill>
            <a:srgbClr val="474B78">
              <a:hueOff val="1679638"/>
              <a:satOff val="2370"/>
              <a:lumOff val="-294"/>
              <a:alphaOff val="0"/>
            </a:srgbClr>
          </a:solidFill>
          <a:prstDash val="solid"/>
        </a:ln>
        <a:effectLst/>
      </dgm:spPr>
      <dgm:t>
        <a:bodyPr/>
        <a:lstStyle/>
        <a:p>
          <a:pPr algn="just"/>
          <a:r>
            <a:rPr lang="es-ES" sz="1100" b="1" dirty="0" smtClean="0">
              <a:solidFill>
                <a:sysClr val="windowText" lastClr="000000">
                  <a:hueOff val="0"/>
                  <a:satOff val="0"/>
                  <a:lumOff val="0"/>
                  <a:alphaOff val="0"/>
                </a:sysClr>
              </a:solidFill>
              <a:latin typeface="Arial" pitchFamily="34" charset="0"/>
              <a:ea typeface="+mn-ea"/>
              <a:cs typeface="Arial" pitchFamily="34" charset="0"/>
            </a:rPr>
            <a:t>*Físico</a:t>
          </a:r>
          <a:endParaRPr lang="es-ES" sz="1100" b="1" dirty="0">
            <a:solidFill>
              <a:sysClr val="windowText" lastClr="000000">
                <a:hueOff val="0"/>
                <a:satOff val="0"/>
                <a:lumOff val="0"/>
                <a:alphaOff val="0"/>
              </a:sysClr>
            </a:solidFill>
            <a:latin typeface="Arial" pitchFamily="34" charset="0"/>
            <a:ea typeface="+mn-ea"/>
            <a:cs typeface="Arial" pitchFamily="34" charset="0"/>
          </a:endParaRPr>
        </a:p>
      </dgm:t>
    </dgm:pt>
    <dgm:pt modelId="{B5E6C02F-6A14-4B41-A47A-B4EC6D32DC42}" type="parTrans" cxnId="{A5A21EB3-B280-4C00-A943-BE96742D4631}">
      <dgm:prSet/>
      <dgm:spPr/>
      <dgm:t>
        <a:bodyPr/>
        <a:lstStyle/>
        <a:p>
          <a:pPr algn="just"/>
          <a:endParaRPr lang="es-ES">
            <a:latin typeface="Arial" pitchFamily="34" charset="0"/>
            <a:cs typeface="Arial" pitchFamily="34" charset="0"/>
          </a:endParaRPr>
        </a:p>
      </dgm:t>
    </dgm:pt>
    <dgm:pt modelId="{BF634AF3-D534-4A9C-AC80-1BC2E273063A}" type="sibTrans" cxnId="{A5A21EB3-B280-4C00-A943-BE96742D4631}">
      <dgm:prSet/>
      <dgm:spPr/>
      <dgm:t>
        <a:bodyPr/>
        <a:lstStyle/>
        <a:p>
          <a:pPr algn="just"/>
          <a:endParaRPr lang="es-ES">
            <a:latin typeface="Arial" pitchFamily="34" charset="0"/>
            <a:cs typeface="Arial" pitchFamily="34" charset="0"/>
          </a:endParaRPr>
        </a:p>
      </dgm:t>
    </dgm:pt>
    <dgm:pt modelId="{32F7D67F-0F88-4873-A9E7-903478C1CF52}">
      <dgm:prSet phldrT="[Texto]" custT="1"/>
      <dgm:spPr>
        <a:xfrm>
          <a:off x="2253081" y="876846"/>
          <a:ext cx="3842918" cy="886529"/>
        </a:xfrm>
        <a:prstGeom prst="rightArrow">
          <a:avLst>
            <a:gd name="adj1" fmla="val 50000"/>
            <a:gd name="adj2" fmla="val 50000"/>
          </a:avLst>
        </a:prstGeom>
        <a:solidFill>
          <a:srgbClr val="474B78">
            <a:hueOff val="3359277"/>
            <a:satOff val="4740"/>
            <a:lumOff val="-588"/>
            <a:alphaOff val="0"/>
          </a:srgbClr>
        </a:solidFill>
        <a:ln w="55000" cap="flat" cmpd="thickThin" algn="ctr">
          <a:solidFill>
            <a:sysClr val="window" lastClr="FFFFFF">
              <a:hueOff val="0"/>
              <a:satOff val="0"/>
              <a:lumOff val="0"/>
              <a:alphaOff val="0"/>
            </a:sysClr>
          </a:solidFill>
          <a:prstDash val="solid"/>
        </a:ln>
        <a:effectLst/>
      </dgm:spPr>
      <dgm:t>
        <a:bodyPr/>
        <a:lstStyle/>
        <a:p>
          <a:pPr algn="just"/>
          <a:r>
            <a:rPr lang="es-ES" sz="1400" b="1" dirty="0" smtClean="0">
              <a:solidFill>
                <a:sysClr val="window" lastClr="FFFFFF"/>
              </a:solidFill>
              <a:latin typeface="Arial" pitchFamily="34" charset="0"/>
              <a:ea typeface="+mn-ea"/>
              <a:cs typeface="Arial" pitchFamily="34" charset="0"/>
            </a:rPr>
            <a:t>Navegación</a:t>
          </a:r>
          <a:endParaRPr lang="es-ES" sz="1400" b="1" dirty="0">
            <a:solidFill>
              <a:sysClr val="window" lastClr="FFFFFF"/>
            </a:solidFill>
            <a:latin typeface="Arial" pitchFamily="34" charset="0"/>
            <a:ea typeface="+mn-ea"/>
            <a:cs typeface="Arial" pitchFamily="34" charset="0"/>
          </a:endParaRPr>
        </a:p>
      </dgm:t>
    </dgm:pt>
    <dgm:pt modelId="{7F07EA8F-B14B-48FD-90DA-07666A5D8364}" type="parTrans" cxnId="{F4A64260-7DEA-4890-96D2-CD57F3E8DF33}">
      <dgm:prSet/>
      <dgm:spPr/>
      <dgm:t>
        <a:bodyPr/>
        <a:lstStyle/>
        <a:p>
          <a:pPr algn="just"/>
          <a:endParaRPr lang="es-ES">
            <a:latin typeface="Arial" pitchFamily="34" charset="0"/>
            <a:cs typeface="Arial" pitchFamily="34" charset="0"/>
          </a:endParaRPr>
        </a:p>
      </dgm:t>
    </dgm:pt>
    <dgm:pt modelId="{76BC8714-552C-495E-8B34-102BB947C438}" type="sibTrans" cxnId="{F4A64260-7DEA-4890-96D2-CD57F3E8DF33}">
      <dgm:prSet/>
      <dgm:spPr/>
      <dgm:t>
        <a:bodyPr/>
        <a:lstStyle/>
        <a:p>
          <a:pPr algn="just"/>
          <a:endParaRPr lang="es-ES">
            <a:latin typeface="Arial" pitchFamily="34" charset="0"/>
            <a:cs typeface="Arial" pitchFamily="34" charset="0"/>
          </a:endParaRPr>
        </a:p>
      </dgm:t>
    </dgm:pt>
    <dgm:pt modelId="{5C796298-239F-49CD-A2E3-A2090F52C8DA}">
      <dgm:prSet phldrT="[Texto]" custT="1"/>
      <dgm:spPr>
        <a:xfrm>
          <a:off x="2253081" y="1559343"/>
          <a:ext cx="1126662" cy="1627810"/>
        </a:xfrm>
        <a:prstGeom prst="rect">
          <a:avLst/>
        </a:prstGeom>
        <a:solidFill>
          <a:sysClr val="window" lastClr="FFFFFF">
            <a:hueOff val="0"/>
            <a:satOff val="0"/>
            <a:lumOff val="0"/>
            <a:alphaOff val="0"/>
          </a:sysClr>
        </a:solidFill>
        <a:ln w="55000" cap="flat" cmpd="thickThin" algn="ctr">
          <a:solidFill>
            <a:srgbClr val="474B78">
              <a:hueOff val="3359277"/>
              <a:satOff val="4740"/>
              <a:lumOff val="-588"/>
              <a:alphaOff val="0"/>
            </a:srgbClr>
          </a:solidFill>
          <a:prstDash val="solid"/>
        </a:ln>
        <a:effectLst/>
      </dgm:spPr>
      <dgm:t>
        <a:bodyPr/>
        <a:lstStyle/>
        <a:p>
          <a:pPr algn="just"/>
          <a:r>
            <a:rPr lang="es-ES" sz="1100" b="1" dirty="0" smtClean="0">
              <a:solidFill>
                <a:sysClr val="windowText" lastClr="000000">
                  <a:hueOff val="0"/>
                  <a:satOff val="0"/>
                  <a:lumOff val="0"/>
                  <a:alphaOff val="0"/>
                </a:sysClr>
              </a:solidFill>
              <a:latin typeface="Arial" pitchFamily="34" charset="0"/>
              <a:ea typeface="+mn-ea"/>
              <a:cs typeface="Arial" pitchFamily="34" charset="0"/>
            </a:rPr>
            <a:t>*Modelo de Presentación</a:t>
          </a:r>
          <a:endParaRPr lang="es-ES" sz="1100" b="1" dirty="0">
            <a:solidFill>
              <a:sysClr val="windowText" lastClr="000000">
                <a:hueOff val="0"/>
                <a:satOff val="0"/>
                <a:lumOff val="0"/>
                <a:alphaOff val="0"/>
              </a:sysClr>
            </a:solidFill>
            <a:latin typeface="Arial" pitchFamily="34" charset="0"/>
            <a:ea typeface="+mn-ea"/>
            <a:cs typeface="Arial" pitchFamily="34" charset="0"/>
          </a:endParaRPr>
        </a:p>
      </dgm:t>
    </dgm:pt>
    <dgm:pt modelId="{7BA2D30A-94B3-441C-BDAC-DCCDA62448B2}" type="parTrans" cxnId="{654E3A87-A9E2-46F5-9770-D79FE431DB24}">
      <dgm:prSet/>
      <dgm:spPr/>
      <dgm:t>
        <a:bodyPr/>
        <a:lstStyle/>
        <a:p>
          <a:pPr algn="just"/>
          <a:endParaRPr lang="es-ES">
            <a:latin typeface="Arial" pitchFamily="34" charset="0"/>
            <a:cs typeface="Arial" pitchFamily="34" charset="0"/>
          </a:endParaRPr>
        </a:p>
      </dgm:t>
    </dgm:pt>
    <dgm:pt modelId="{15429961-52B5-40FF-9127-A6F72EB326CA}" type="sibTrans" cxnId="{654E3A87-A9E2-46F5-9770-D79FE431DB24}">
      <dgm:prSet/>
      <dgm:spPr/>
      <dgm:t>
        <a:bodyPr/>
        <a:lstStyle/>
        <a:p>
          <a:pPr algn="just"/>
          <a:endParaRPr lang="es-ES">
            <a:latin typeface="Arial" pitchFamily="34" charset="0"/>
            <a:cs typeface="Arial" pitchFamily="34" charset="0"/>
          </a:endParaRPr>
        </a:p>
      </dgm:t>
    </dgm:pt>
    <dgm:pt modelId="{39A7328E-B17D-44D9-8713-C79090991719}">
      <dgm:prSet phldrT="[Texto]" custT="1"/>
      <dgm:spPr>
        <a:xfrm>
          <a:off x="1126540" y="1263720"/>
          <a:ext cx="1126662" cy="1627810"/>
        </a:xfrm>
        <a:prstGeom prst="rect">
          <a:avLst/>
        </a:prstGeom>
        <a:solidFill>
          <a:sysClr val="window" lastClr="FFFFFF">
            <a:hueOff val="0"/>
            <a:satOff val="0"/>
            <a:lumOff val="0"/>
            <a:alphaOff val="0"/>
          </a:sysClr>
        </a:solidFill>
        <a:ln w="55000" cap="flat" cmpd="thickThin" algn="ctr">
          <a:solidFill>
            <a:srgbClr val="474B78">
              <a:hueOff val="1679638"/>
              <a:satOff val="2370"/>
              <a:lumOff val="-294"/>
              <a:alphaOff val="0"/>
            </a:srgbClr>
          </a:solidFill>
          <a:prstDash val="solid"/>
        </a:ln>
        <a:effectLst/>
      </dgm:spPr>
      <dgm:t>
        <a:bodyPr/>
        <a:lstStyle/>
        <a:p>
          <a:pPr algn="just"/>
          <a:r>
            <a:rPr lang="es-ES" sz="1100" b="1" dirty="0" smtClean="0">
              <a:solidFill>
                <a:sysClr val="windowText" lastClr="000000">
                  <a:hueOff val="0"/>
                  <a:satOff val="0"/>
                  <a:lumOff val="0"/>
                  <a:alphaOff val="0"/>
                </a:sysClr>
              </a:solidFill>
              <a:latin typeface="Arial" pitchFamily="34" charset="0"/>
              <a:ea typeface="+mn-ea"/>
              <a:cs typeface="Arial" pitchFamily="34" charset="0"/>
            </a:rPr>
            <a:t>*Script Base de datos</a:t>
          </a:r>
          <a:endParaRPr lang="es-ES" sz="1100" b="1" dirty="0">
            <a:solidFill>
              <a:sysClr val="windowText" lastClr="000000">
                <a:hueOff val="0"/>
                <a:satOff val="0"/>
                <a:lumOff val="0"/>
                <a:alphaOff val="0"/>
              </a:sysClr>
            </a:solidFill>
            <a:latin typeface="Arial" pitchFamily="34" charset="0"/>
            <a:ea typeface="+mn-ea"/>
            <a:cs typeface="Arial" pitchFamily="34" charset="0"/>
          </a:endParaRPr>
        </a:p>
      </dgm:t>
    </dgm:pt>
    <dgm:pt modelId="{E0315683-C39E-465A-931C-EE9A2A07A047}" type="parTrans" cxnId="{FA7B0240-50BD-404D-9533-0C6FE10CA139}">
      <dgm:prSet/>
      <dgm:spPr/>
      <dgm:t>
        <a:bodyPr/>
        <a:lstStyle/>
        <a:p>
          <a:pPr algn="just"/>
          <a:endParaRPr lang="es-ES">
            <a:latin typeface="Arial" pitchFamily="34" charset="0"/>
            <a:cs typeface="Arial" pitchFamily="34" charset="0"/>
          </a:endParaRPr>
        </a:p>
      </dgm:t>
    </dgm:pt>
    <dgm:pt modelId="{CD1C032C-CF99-4C7B-982F-1FC7F1E62CED}" type="sibTrans" cxnId="{FA7B0240-50BD-404D-9533-0C6FE10CA139}">
      <dgm:prSet/>
      <dgm:spPr/>
      <dgm:t>
        <a:bodyPr/>
        <a:lstStyle/>
        <a:p>
          <a:pPr algn="just"/>
          <a:endParaRPr lang="es-ES">
            <a:latin typeface="Arial" pitchFamily="34" charset="0"/>
            <a:cs typeface="Arial" pitchFamily="34" charset="0"/>
          </a:endParaRPr>
        </a:p>
      </dgm:t>
    </dgm:pt>
    <dgm:pt modelId="{32BEA804-996D-43A3-9410-52F77B2AB004}">
      <dgm:prSet phldrT="[Texto]" custT="1"/>
      <dgm:spPr>
        <a:xfrm>
          <a:off x="0" y="968096"/>
          <a:ext cx="1126662" cy="1627810"/>
        </a:xfrm>
        <a:prstGeom prst="rect">
          <a:avLst/>
        </a:prstGeom>
        <a:solidFill>
          <a:sysClr val="window" lastClr="FFFFFF">
            <a:hueOff val="0"/>
            <a:satOff val="0"/>
            <a:lumOff val="0"/>
            <a:alphaOff val="0"/>
          </a:sysClr>
        </a:solidFill>
        <a:ln w="55000" cap="flat" cmpd="thickThin" algn="ctr">
          <a:solidFill>
            <a:srgbClr val="474B78">
              <a:hueOff val="0"/>
              <a:satOff val="0"/>
              <a:lumOff val="0"/>
              <a:alphaOff val="0"/>
            </a:srgbClr>
          </a:solidFill>
          <a:prstDash val="solid"/>
        </a:ln>
        <a:effectLst/>
      </dgm:spPr>
      <dgm:t>
        <a:bodyPr/>
        <a:lstStyle/>
        <a:p>
          <a:pPr algn="just"/>
          <a:r>
            <a:rPr lang="es-ES" sz="1050" b="1" dirty="0" smtClean="0">
              <a:solidFill>
                <a:sysClr val="windowText" lastClr="000000">
                  <a:hueOff val="0"/>
                  <a:satOff val="0"/>
                  <a:lumOff val="0"/>
                  <a:alphaOff val="0"/>
                </a:sysClr>
              </a:solidFill>
              <a:latin typeface="Arial" pitchFamily="34" charset="0"/>
              <a:ea typeface="+mn-ea"/>
              <a:cs typeface="Arial" pitchFamily="34" charset="0"/>
            </a:rPr>
            <a:t>*Casos de Uso</a:t>
          </a:r>
          <a:endParaRPr lang="es-ES" sz="1050" b="1" dirty="0">
            <a:solidFill>
              <a:sysClr val="windowText" lastClr="000000">
                <a:hueOff val="0"/>
                <a:satOff val="0"/>
                <a:lumOff val="0"/>
                <a:alphaOff val="0"/>
              </a:sysClr>
            </a:solidFill>
            <a:latin typeface="Arial" pitchFamily="34" charset="0"/>
            <a:ea typeface="+mn-ea"/>
            <a:cs typeface="Arial" pitchFamily="34" charset="0"/>
          </a:endParaRPr>
        </a:p>
      </dgm:t>
    </dgm:pt>
    <dgm:pt modelId="{49BFA6EB-4EFA-4A54-9723-6A9EC4583B74}" type="parTrans" cxnId="{D64194AD-3A9B-42BB-B36E-97BCDA0EA501}">
      <dgm:prSet/>
      <dgm:spPr/>
      <dgm:t>
        <a:bodyPr/>
        <a:lstStyle/>
        <a:p>
          <a:pPr algn="just"/>
          <a:endParaRPr lang="es-ES">
            <a:latin typeface="Arial" pitchFamily="34" charset="0"/>
            <a:cs typeface="Arial" pitchFamily="34" charset="0"/>
          </a:endParaRPr>
        </a:p>
      </dgm:t>
    </dgm:pt>
    <dgm:pt modelId="{08EB816C-70C5-4E35-86AE-B416EAF24AE2}" type="sibTrans" cxnId="{D64194AD-3A9B-42BB-B36E-97BCDA0EA501}">
      <dgm:prSet/>
      <dgm:spPr/>
      <dgm:t>
        <a:bodyPr/>
        <a:lstStyle/>
        <a:p>
          <a:pPr algn="just"/>
          <a:endParaRPr lang="es-ES">
            <a:latin typeface="Arial" pitchFamily="34" charset="0"/>
            <a:cs typeface="Arial" pitchFamily="34" charset="0"/>
          </a:endParaRPr>
        </a:p>
      </dgm:t>
    </dgm:pt>
    <dgm:pt modelId="{2A8E60B4-7D31-479F-A137-2120BF88211A}">
      <dgm:prSet phldrT="[Texto]" custT="1"/>
      <dgm:spPr>
        <a:xfrm>
          <a:off x="2253081" y="1559343"/>
          <a:ext cx="1126662" cy="1627810"/>
        </a:xfrm>
        <a:prstGeom prst="rect">
          <a:avLst/>
        </a:prstGeom>
        <a:solidFill>
          <a:sysClr val="window" lastClr="FFFFFF">
            <a:hueOff val="0"/>
            <a:satOff val="0"/>
            <a:lumOff val="0"/>
            <a:alphaOff val="0"/>
          </a:sysClr>
        </a:solidFill>
        <a:ln w="55000" cap="flat" cmpd="thickThin" algn="ctr">
          <a:solidFill>
            <a:srgbClr val="474B78">
              <a:hueOff val="3359277"/>
              <a:satOff val="4740"/>
              <a:lumOff val="-588"/>
              <a:alphaOff val="0"/>
            </a:srgbClr>
          </a:solidFill>
          <a:prstDash val="solid"/>
        </a:ln>
        <a:effectLst/>
      </dgm:spPr>
      <dgm:t>
        <a:bodyPr/>
        <a:lstStyle/>
        <a:p>
          <a:pPr algn="just"/>
          <a:r>
            <a:rPr lang="es-ES" sz="1100" b="1" dirty="0" smtClean="0">
              <a:solidFill>
                <a:sysClr val="windowText" lastClr="000000">
                  <a:hueOff val="0"/>
                  <a:satOff val="0"/>
                  <a:lumOff val="0"/>
                  <a:alphaOff val="0"/>
                </a:sysClr>
              </a:solidFill>
              <a:latin typeface="Arial" pitchFamily="34" charset="0"/>
              <a:ea typeface="+mn-ea"/>
              <a:cs typeface="Arial" pitchFamily="34" charset="0"/>
            </a:rPr>
            <a:t>*Modelo Navegacional</a:t>
          </a:r>
          <a:endParaRPr lang="es-ES" sz="1100" b="1" dirty="0">
            <a:solidFill>
              <a:sysClr val="windowText" lastClr="000000">
                <a:hueOff val="0"/>
                <a:satOff val="0"/>
                <a:lumOff val="0"/>
                <a:alphaOff val="0"/>
              </a:sysClr>
            </a:solidFill>
            <a:latin typeface="Arial" pitchFamily="34" charset="0"/>
            <a:ea typeface="+mn-ea"/>
            <a:cs typeface="Arial" pitchFamily="34" charset="0"/>
          </a:endParaRPr>
        </a:p>
      </dgm:t>
    </dgm:pt>
    <dgm:pt modelId="{A6376EA0-30E3-4EFC-9ECF-C7E0F340C8F1}" type="parTrans" cxnId="{93F9FE3C-42A7-4DA3-8FAB-586541AD1061}">
      <dgm:prSet/>
      <dgm:spPr/>
      <dgm:t>
        <a:bodyPr/>
        <a:lstStyle/>
        <a:p>
          <a:pPr algn="just"/>
          <a:endParaRPr lang="es-ES">
            <a:latin typeface="Arial" pitchFamily="34" charset="0"/>
            <a:cs typeface="Arial" pitchFamily="34" charset="0"/>
          </a:endParaRPr>
        </a:p>
      </dgm:t>
    </dgm:pt>
    <dgm:pt modelId="{DC0A24D8-3DC0-40A8-9F40-CEB0C529BF39}" type="sibTrans" cxnId="{93F9FE3C-42A7-4DA3-8FAB-586541AD1061}">
      <dgm:prSet/>
      <dgm:spPr/>
      <dgm:t>
        <a:bodyPr/>
        <a:lstStyle/>
        <a:p>
          <a:pPr algn="just"/>
          <a:endParaRPr lang="es-ES">
            <a:latin typeface="Arial" pitchFamily="34" charset="0"/>
            <a:cs typeface="Arial" pitchFamily="34" charset="0"/>
          </a:endParaRPr>
        </a:p>
      </dgm:t>
    </dgm:pt>
    <dgm:pt modelId="{78E949FA-91D2-4259-B77F-A29AFFF1B353}">
      <dgm:prSet phldrT="[Texto]" custT="1"/>
      <dgm:spPr>
        <a:xfrm>
          <a:off x="3380232" y="1172469"/>
          <a:ext cx="2715768" cy="886529"/>
        </a:xfrm>
        <a:prstGeom prst="rightArrow">
          <a:avLst>
            <a:gd name="adj1" fmla="val 50000"/>
            <a:gd name="adj2" fmla="val 50000"/>
          </a:avLst>
        </a:prstGeom>
        <a:solidFill>
          <a:srgbClr val="474B78">
            <a:hueOff val="5038915"/>
            <a:satOff val="7109"/>
            <a:lumOff val="-882"/>
            <a:alphaOff val="0"/>
          </a:srgbClr>
        </a:solidFill>
        <a:ln w="55000" cap="flat" cmpd="thickThin" algn="ctr">
          <a:solidFill>
            <a:sysClr val="window" lastClr="FFFFFF">
              <a:hueOff val="0"/>
              <a:satOff val="0"/>
              <a:lumOff val="0"/>
              <a:alphaOff val="0"/>
            </a:sysClr>
          </a:solidFill>
          <a:prstDash val="solid"/>
        </a:ln>
        <a:effectLst/>
      </dgm:spPr>
      <dgm:t>
        <a:bodyPr/>
        <a:lstStyle/>
        <a:p>
          <a:pPr algn="just"/>
          <a:r>
            <a:rPr lang="es-ES" sz="1400" b="1" dirty="0" smtClean="0">
              <a:solidFill>
                <a:sysClr val="window" lastClr="FFFFFF"/>
              </a:solidFill>
              <a:latin typeface="Arial" pitchFamily="34" charset="0"/>
              <a:ea typeface="+mn-ea"/>
              <a:cs typeface="Arial" pitchFamily="34" charset="0"/>
            </a:rPr>
            <a:t>Diagramas</a:t>
          </a:r>
          <a:endParaRPr lang="es-ES" sz="1400" b="1" dirty="0">
            <a:solidFill>
              <a:sysClr val="window" lastClr="FFFFFF"/>
            </a:solidFill>
            <a:latin typeface="Arial" pitchFamily="34" charset="0"/>
            <a:ea typeface="+mn-ea"/>
            <a:cs typeface="Arial" pitchFamily="34" charset="0"/>
          </a:endParaRPr>
        </a:p>
      </dgm:t>
    </dgm:pt>
    <dgm:pt modelId="{950649E1-B6EE-465A-9338-11EF1BB43A16}" type="parTrans" cxnId="{43CF00EE-78A5-4A89-8DCE-1C53FB3FAE8B}">
      <dgm:prSet/>
      <dgm:spPr/>
      <dgm:t>
        <a:bodyPr/>
        <a:lstStyle/>
        <a:p>
          <a:pPr algn="just"/>
          <a:endParaRPr lang="es-ES">
            <a:latin typeface="Arial" pitchFamily="34" charset="0"/>
            <a:cs typeface="Arial" pitchFamily="34" charset="0"/>
          </a:endParaRPr>
        </a:p>
      </dgm:t>
    </dgm:pt>
    <dgm:pt modelId="{3524E64E-FB93-47AD-963F-2C493F7FB3FE}" type="sibTrans" cxnId="{43CF00EE-78A5-4A89-8DCE-1C53FB3FAE8B}">
      <dgm:prSet/>
      <dgm:spPr/>
      <dgm:t>
        <a:bodyPr/>
        <a:lstStyle/>
        <a:p>
          <a:pPr algn="just"/>
          <a:endParaRPr lang="es-ES">
            <a:latin typeface="Arial" pitchFamily="34" charset="0"/>
            <a:cs typeface="Arial" pitchFamily="34" charset="0"/>
          </a:endParaRPr>
        </a:p>
      </dgm:t>
    </dgm:pt>
    <dgm:pt modelId="{31814877-09A2-4B8D-A35E-041C73EAC544}">
      <dgm:prSet phldrT="[Texto]" custT="1"/>
      <dgm:spPr>
        <a:xfrm>
          <a:off x="1126540" y="1263720"/>
          <a:ext cx="1126662" cy="1627810"/>
        </a:xfrm>
        <a:prstGeom prst="rect">
          <a:avLst/>
        </a:prstGeom>
        <a:solidFill>
          <a:sysClr val="window" lastClr="FFFFFF">
            <a:hueOff val="0"/>
            <a:satOff val="0"/>
            <a:lumOff val="0"/>
            <a:alphaOff val="0"/>
          </a:sysClr>
        </a:solidFill>
        <a:ln w="55000" cap="flat" cmpd="thickThin" algn="ctr">
          <a:solidFill>
            <a:srgbClr val="474B78">
              <a:hueOff val="1679638"/>
              <a:satOff val="2370"/>
              <a:lumOff val="-294"/>
              <a:alphaOff val="0"/>
            </a:srgbClr>
          </a:solidFill>
          <a:prstDash val="solid"/>
        </a:ln>
        <a:effectLst/>
      </dgm:spPr>
      <dgm:t>
        <a:bodyPr/>
        <a:lstStyle/>
        <a:p>
          <a:pPr algn="just"/>
          <a:r>
            <a:rPr lang="es-ES" sz="1100" b="1" dirty="0" smtClean="0">
              <a:solidFill>
                <a:sysClr val="windowText" lastClr="000000">
                  <a:hueOff val="0"/>
                  <a:satOff val="0"/>
                  <a:lumOff val="0"/>
                  <a:alphaOff val="0"/>
                </a:sysClr>
              </a:solidFill>
              <a:latin typeface="Arial" pitchFamily="34" charset="0"/>
              <a:ea typeface="+mn-ea"/>
              <a:cs typeface="Arial" pitchFamily="34" charset="0"/>
            </a:rPr>
            <a:t>*Lógico</a:t>
          </a:r>
          <a:endParaRPr lang="es-ES" sz="1100" b="1" dirty="0">
            <a:solidFill>
              <a:sysClr val="windowText" lastClr="000000">
                <a:hueOff val="0"/>
                <a:satOff val="0"/>
                <a:lumOff val="0"/>
                <a:alphaOff val="0"/>
              </a:sysClr>
            </a:solidFill>
            <a:latin typeface="Arial" pitchFamily="34" charset="0"/>
            <a:ea typeface="+mn-ea"/>
            <a:cs typeface="Arial" pitchFamily="34" charset="0"/>
          </a:endParaRPr>
        </a:p>
      </dgm:t>
    </dgm:pt>
    <dgm:pt modelId="{52E5200D-E3C7-4077-BD99-7C851964C9F0}" type="parTrans" cxnId="{17F2B221-1173-498D-8E5D-61150531CF82}">
      <dgm:prSet/>
      <dgm:spPr/>
      <dgm:t>
        <a:bodyPr/>
        <a:lstStyle/>
        <a:p>
          <a:pPr algn="just"/>
          <a:endParaRPr lang="es-ES">
            <a:latin typeface="Arial" pitchFamily="34" charset="0"/>
            <a:cs typeface="Arial" pitchFamily="34" charset="0"/>
          </a:endParaRPr>
        </a:p>
      </dgm:t>
    </dgm:pt>
    <dgm:pt modelId="{596ADE86-751C-48F9-A069-90449EB1AE0D}" type="sibTrans" cxnId="{17F2B221-1173-498D-8E5D-61150531CF82}">
      <dgm:prSet/>
      <dgm:spPr/>
      <dgm:t>
        <a:bodyPr/>
        <a:lstStyle/>
        <a:p>
          <a:pPr algn="just"/>
          <a:endParaRPr lang="es-ES">
            <a:latin typeface="Arial" pitchFamily="34" charset="0"/>
            <a:cs typeface="Arial" pitchFamily="34" charset="0"/>
          </a:endParaRPr>
        </a:p>
      </dgm:t>
    </dgm:pt>
    <dgm:pt modelId="{864093D0-2BB7-4D9B-9088-FC34F577B7CA}">
      <dgm:prSet phldrT="[Texto]" custT="1"/>
      <dgm:spPr>
        <a:xfrm>
          <a:off x="3380232" y="1854967"/>
          <a:ext cx="1126662" cy="1627810"/>
        </a:xfrm>
        <a:prstGeom prst="rect">
          <a:avLst/>
        </a:prstGeom>
        <a:solidFill>
          <a:sysClr val="window" lastClr="FFFFFF">
            <a:hueOff val="0"/>
            <a:satOff val="0"/>
            <a:lumOff val="0"/>
            <a:alphaOff val="0"/>
          </a:sysClr>
        </a:solidFill>
        <a:ln w="55000" cap="flat" cmpd="thickThin" algn="ctr">
          <a:solidFill>
            <a:srgbClr val="474B78">
              <a:hueOff val="5038915"/>
              <a:satOff val="7109"/>
              <a:lumOff val="-882"/>
              <a:alphaOff val="0"/>
            </a:srgbClr>
          </a:solidFill>
          <a:prstDash val="solid"/>
        </a:ln>
        <a:effectLst/>
      </dgm:spPr>
      <dgm:t>
        <a:bodyPr/>
        <a:lstStyle/>
        <a:p>
          <a:pPr algn="just"/>
          <a:r>
            <a:rPr lang="es-ES" sz="1100" b="1" dirty="0" smtClean="0">
              <a:solidFill>
                <a:sysClr val="windowText" lastClr="000000">
                  <a:hueOff val="0"/>
                  <a:satOff val="0"/>
                  <a:lumOff val="0"/>
                  <a:alphaOff val="0"/>
                </a:sysClr>
              </a:solidFill>
              <a:latin typeface="Arial" pitchFamily="34" charset="0"/>
              <a:ea typeface="+mn-ea"/>
              <a:cs typeface="Arial" pitchFamily="34" charset="0"/>
            </a:rPr>
            <a:t>*De clases</a:t>
          </a:r>
          <a:endParaRPr lang="es-ES" sz="1100" b="1" dirty="0">
            <a:solidFill>
              <a:sysClr val="windowText" lastClr="000000">
                <a:hueOff val="0"/>
                <a:satOff val="0"/>
                <a:lumOff val="0"/>
                <a:alphaOff val="0"/>
              </a:sysClr>
            </a:solidFill>
            <a:latin typeface="Arial" pitchFamily="34" charset="0"/>
            <a:ea typeface="+mn-ea"/>
            <a:cs typeface="Arial" pitchFamily="34" charset="0"/>
          </a:endParaRPr>
        </a:p>
      </dgm:t>
    </dgm:pt>
    <dgm:pt modelId="{B0B8789E-22B8-41CE-A483-3E3627096980}" type="parTrans" cxnId="{050C1697-BFD1-469F-917B-7E56F90AC990}">
      <dgm:prSet/>
      <dgm:spPr/>
      <dgm:t>
        <a:bodyPr/>
        <a:lstStyle/>
        <a:p>
          <a:pPr algn="just"/>
          <a:endParaRPr lang="es-ES">
            <a:latin typeface="Arial" pitchFamily="34" charset="0"/>
            <a:cs typeface="Arial" pitchFamily="34" charset="0"/>
          </a:endParaRPr>
        </a:p>
      </dgm:t>
    </dgm:pt>
    <dgm:pt modelId="{12057AF2-4B27-4EEF-9AD6-946E41DB9768}" type="sibTrans" cxnId="{050C1697-BFD1-469F-917B-7E56F90AC990}">
      <dgm:prSet/>
      <dgm:spPr/>
      <dgm:t>
        <a:bodyPr/>
        <a:lstStyle/>
        <a:p>
          <a:pPr algn="just"/>
          <a:endParaRPr lang="es-ES">
            <a:latin typeface="Arial" pitchFamily="34" charset="0"/>
            <a:cs typeface="Arial" pitchFamily="34" charset="0"/>
          </a:endParaRPr>
        </a:p>
      </dgm:t>
    </dgm:pt>
    <dgm:pt modelId="{B6FB78E1-844C-437F-B616-C547840B1C19}">
      <dgm:prSet phldrT="[Texto]" custT="1"/>
      <dgm:spPr>
        <a:xfrm>
          <a:off x="3380232" y="1854967"/>
          <a:ext cx="1126662" cy="1627810"/>
        </a:xfrm>
        <a:prstGeom prst="rect">
          <a:avLst/>
        </a:prstGeom>
        <a:solidFill>
          <a:sysClr val="window" lastClr="FFFFFF">
            <a:hueOff val="0"/>
            <a:satOff val="0"/>
            <a:lumOff val="0"/>
            <a:alphaOff val="0"/>
          </a:sysClr>
        </a:solidFill>
        <a:ln w="55000" cap="flat" cmpd="thickThin" algn="ctr">
          <a:solidFill>
            <a:srgbClr val="474B78">
              <a:hueOff val="5038915"/>
              <a:satOff val="7109"/>
              <a:lumOff val="-882"/>
              <a:alphaOff val="0"/>
            </a:srgbClr>
          </a:solidFill>
          <a:prstDash val="solid"/>
        </a:ln>
        <a:effectLst/>
      </dgm:spPr>
      <dgm:t>
        <a:bodyPr/>
        <a:lstStyle/>
        <a:p>
          <a:pPr algn="just"/>
          <a:r>
            <a:rPr lang="es-ES" sz="1100" b="1" dirty="0" smtClean="0">
              <a:solidFill>
                <a:sysClr val="windowText" lastClr="000000">
                  <a:hueOff val="0"/>
                  <a:satOff val="0"/>
                  <a:lumOff val="0"/>
                  <a:alphaOff val="0"/>
                </a:sysClr>
              </a:solidFill>
              <a:latin typeface="Arial" pitchFamily="34" charset="0"/>
              <a:ea typeface="+mn-ea"/>
              <a:cs typeface="Arial" pitchFamily="34" charset="0"/>
            </a:rPr>
            <a:t>*De Secuencia</a:t>
          </a:r>
          <a:endParaRPr lang="es-ES" sz="1100" b="1" dirty="0">
            <a:solidFill>
              <a:sysClr val="windowText" lastClr="000000">
                <a:hueOff val="0"/>
                <a:satOff val="0"/>
                <a:lumOff val="0"/>
                <a:alphaOff val="0"/>
              </a:sysClr>
            </a:solidFill>
            <a:latin typeface="Arial" pitchFamily="34" charset="0"/>
            <a:ea typeface="+mn-ea"/>
            <a:cs typeface="Arial" pitchFamily="34" charset="0"/>
          </a:endParaRPr>
        </a:p>
      </dgm:t>
    </dgm:pt>
    <dgm:pt modelId="{8A6078F5-1413-44C9-902E-5E8A420C965C}" type="parTrans" cxnId="{9D0E8A04-0C78-4847-9DB7-77323EEA4446}">
      <dgm:prSet/>
      <dgm:spPr/>
      <dgm:t>
        <a:bodyPr/>
        <a:lstStyle/>
        <a:p>
          <a:pPr algn="just"/>
          <a:endParaRPr lang="es-ES">
            <a:latin typeface="Arial" pitchFamily="34" charset="0"/>
            <a:cs typeface="Arial" pitchFamily="34" charset="0"/>
          </a:endParaRPr>
        </a:p>
      </dgm:t>
    </dgm:pt>
    <dgm:pt modelId="{1109411A-83DE-460E-A8C7-53AB787DC134}" type="sibTrans" cxnId="{9D0E8A04-0C78-4847-9DB7-77323EEA4446}">
      <dgm:prSet/>
      <dgm:spPr/>
      <dgm:t>
        <a:bodyPr/>
        <a:lstStyle/>
        <a:p>
          <a:pPr algn="just"/>
          <a:endParaRPr lang="es-ES">
            <a:latin typeface="Arial" pitchFamily="34" charset="0"/>
            <a:cs typeface="Arial" pitchFamily="34" charset="0"/>
          </a:endParaRPr>
        </a:p>
      </dgm:t>
    </dgm:pt>
    <dgm:pt modelId="{F0E27286-B382-429A-B5CD-C9C1A29A0A4B}">
      <dgm:prSet phldrT="[Texto]" custT="1"/>
      <dgm:spPr>
        <a:xfrm>
          <a:off x="4506772" y="1468093"/>
          <a:ext cx="1589227" cy="886529"/>
        </a:xfrm>
        <a:prstGeom prst="rightArrow">
          <a:avLst>
            <a:gd name="adj1" fmla="val 50000"/>
            <a:gd name="adj2" fmla="val 50000"/>
          </a:avLst>
        </a:prstGeom>
        <a:solidFill>
          <a:srgbClr val="474B78">
            <a:hueOff val="6718553"/>
            <a:satOff val="9479"/>
            <a:lumOff val="-1176"/>
            <a:alphaOff val="0"/>
          </a:srgbClr>
        </a:solidFill>
        <a:ln w="55000" cap="flat" cmpd="thickThin" algn="ctr">
          <a:solidFill>
            <a:sysClr val="window" lastClr="FFFFFF">
              <a:hueOff val="0"/>
              <a:satOff val="0"/>
              <a:lumOff val="0"/>
              <a:alphaOff val="0"/>
            </a:sysClr>
          </a:solidFill>
          <a:prstDash val="solid"/>
        </a:ln>
        <a:effectLst/>
      </dgm:spPr>
      <dgm:t>
        <a:bodyPr/>
        <a:lstStyle/>
        <a:p>
          <a:pPr algn="just"/>
          <a:r>
            <a:rPr lang="es-ES" sz="1400" b="1" dirty="0" smtClean="0">
              <a:solidFill>
                <a:sysClr val="window" lastClr="FFFFFF"/>
              </a:solidFill>
              <a:latin typeface="Arial" pitchFamily="34" charset="0"/>
              <a:ea typeface="+mn-ea"/>
              <a:cs typeface="Arial" pitchFamily="34" charset="0"/>
            </a:rPr>
            <a:t>Pruebas</a:t>
          </a:r>
          <a:endParaRPr lang="es-ES" sz="1400" b="1" dirty="0">
            <a:solidFill>
              <a:sysClr val="window" lastClr="FFFFFF"/>
            </a:solidFill>
            <a:latin typeface="Arial" pitchFamily="34" charset="0"/>
            <a:ea typeface="+mn-ea"/>
            <a:cs typeface="Arial" pitchFamily="34" charset="0"/>
          </a:endParaRPr>
        </a:p>
      </dgm:t>
    </dgm:pt>
    <dgm:pt modelId="{8D5FB4FF-B5A8-4D53-8F6B-38C5AB245525}" type="parTrans" cxnId="{B4627501-C2C3-4669-BD75-4710BD12D85D}">
      <dgm:prSet/>
      <dgm:spPr/>
      <dgm:t>
        <a:bodyPr/>
        <a:lstStyle/>
        <a:p>
          <a:pPr algn="just"/>
          <a:endParaRPr lang="es-ES">
            <a:latin typeface="Arial" pitchFamily="34" charset="0"/>
            <a:cs typeface="Arial" pitchFamily="34" charset="0"/>
          </a:endParaRPr>
        </a:p>
      </dgm:t>
    </dgm:pt>
    <dgm:pt modelId="{2C02CC17-F0FC-4789-AA27-DBAF1A0962A8}" type="sibTrans" cxnId="{B4627501-C2C3-4669-BD75-4710BD12D85D}">
      <dgm:prSet/>
      <dgm:spPr/>
      <dgm:t>
        <a:bodyPr/>
        <a:lstStyle/>
        <a:p>
          <a:pPr algn="just"/>
          <a:endParaRPr lang="es-ES">
            <a:latin typeface="Arial" pitchFamily="34" charset="0"/>
            <a:cs typeface="Arial" pitchFamily="34" charset="0"/>
          </a:endParaRPr>
        </a:p>
      </dgm:t>
    </dgm:pt>
    <dgm:pt modelId="{FEA9FD26-6A4E-4892-B11D-1627F4E54645}">
      <dgm:prSet phldrT="[Texto]" custT="1"/>
      <dgm:spPr>
        <a:xfrm>
          <a:off x="4506772" y="2150591"/>
          <a:ext cx="1126662" cy="1627810"/>
        </a:xfrm>
        <a:prstGeom prst="rect">
          <a:avLst/>
        </a:prstGeom>
        <a:solidFill>
          <a:sysClr val="window" lastClr="FFFFFF">
            <a:hueOff val="0"/>
            <a:satOff val="0"/>
            <a:lumOff val="0"/>
            <a:alphaOff val="0"/>
          </a:sysClr>
        </a:solidFill>
        <a:ln w="55000" cap="flat" cmpd="thickThin" algn="ctr">
          <a:solidFill>
            <a:srgbClr val="474B78">
              <a:hueOff val="6718553"/>
              <a:satOff val="9479"/>
              <a:lumOff val="-1176"/>
              <a:alphaOff val="0"/>
            </a:srgbClr>
          </a:solidFill>
          <a:prstDash val="solid"/>
        </a:ln>
        <a:effectLst/>
      </dgm:spPr>
      <dgm:t>
        <a:bodyPr/>
        <a:lstStyle/>
        <a:p>
          <a:pPr algn="just"/>
          <a:r>
            <a:rPr lang="es-ES" sz="1100" b="1" dirty="0" smtClean="0">
              <a:solidFill>
                <a:sysClr val="windowText" lastClr="000000">
                  <a:hueOff val="0"/>
                  <a:satOff val="0"/>
                  <a:lumOff val="0"/>
                  <a:alphaOff val="0"/>
                </a:sysClr>
              </a:solidFill>
              <a:latin typeface="Arial" pitchFamily="34" charset="0"/>
              <a:ea typeface="+mn-ea"/>
              <a:cs typeface="Arial" pitchFamily="34" charset="0"/>
            </a:rPr>
            <a:t>*Caja negra</a:t>
          </a:r>
          <a:endParaRPr lang="es-ES" sz="1100" b="1" dirty="0">
            <a:solidFill>
              <a:sysClr val="windowText" lastClr="000000">
                <a:hueOff val="0"/>
                <a:satOff val="0"/>
                <a:lumOff val="0"/>
                <a:alphaOff val="0"/>
              </a:sysClr>
            </a:solidFill>
            <a:latin typeface="Arial" pitchFamily="34" charset="0"/>
            <a:ea typeface="+mn-ea"/>
            <a:cs typeface="Arial" pitchFamily="34" charset="0"/>
          </a:endParaRPr>
        </a:p>
      </dgm:t>
    </dgm:pt>
    <dgm:pt modelId="{0D878469-816C-476F-94DD-6A2B445718E7}" type="parTrans" cxnId="{5D2FD6B1-7690-481F-B717-2D425396E45C}">
      <dgm:prSet/>
      <dgm:spPr/>
      <dgm:t>
        <a:bodyPr/>
        <a:lstStyle/>
        <a:p>
          <a:pPr algn="just"/>
          <a:endParaRPr lang="es-ES">
            <a:latin typeface="Arial" pitchFamily="34" charset="0"/>
            <a:cs typeface="Arial" pitchFamily="34" charset="0"/>
          </a:endParaRPr>
        </a:p>
      </dgm:t>
    </dgm:pt>
    <dgm:pt modelId="{F7E48281-20FB-483C-9DA6-77447E60AFB7}" type="sibTrans" cxnId="{5D2FD6B1-7690-481F-B717-2D425396E45C}">
      <dgm:prSet/>
      <dgm:spPr/>
      <dgm:t>
        <a:bodyPr/>
        <a:lstStyle/>
        <a:p>
          <a:pPr algn="just"/>
          <a:endParaRPr lang="es-ES">
            <a:latin typeface="Arial" pitchFamily="34" charset="0"/>
            <a:cs typeface="Arial" pitchFamily="34" charset="0"/>
          </a:endParaRPr>
        </a:p>
      </dgm:t>
    </dgm:pt>
    <dgm:pt modelId="{B2F63B14-8DD3-41D5-9968-1AE7418A2820}">
      <dgm:prSet phldrT="[Texto]" custT="1"/>
      <dgm:spPr>
        <a:xfrm>
          <a:off x="4506772" y="2150591"/>
          <a:ext cx="1126662" cy="1627810"/>
        </a:xfrm>
        <a:prstGeom prst="rect">
          <a:avLst/>
        </a:prstGeom>
        <a:solidFill>
          <a:sysClr val="window" lastClr="FFFFFF">
            <a:hueOff val="0"/>
            <a:satOff val="0"/>
            <a:lumOff val="0"/>
            <a:alphaOff val="0"/>
          </a:sysClr>
        </a:solidFill>
        <a:ln w="55000" cap="flat" cmpd="thickThin" algn="ctr">
          <a:solidFill>
            <a:srgbClr val="474B78">
              <a:hueOff val="6718553"/>
              <a:satOff val="9479"/>
              <a:lumOff val="-1176"/>
              <a:alphaOff val="0"/>
            </a:srgbClr>
          </a:solidFill>
          <a:prstDash val="solid"/>
        </a:ln>
        <a:effectLst/>
      </dgm:spPr>
      <dgm:t>
        <a:bodyPr/>
        <a:lstStyle/>
        <a:p>
          <a:pPr algn="just"/>
          <a:r>
            <a:rPr lang="es-ES" sz="1100" b="1" dirty="0" smtClean="0">
              <a:solidFill>
                <a:sysClr val="windowText" lastClr="000000">
                  <a:hueOff val="0"/>
                  <a:satOff val="0"/>
                  <a:lumOff val="0"/>
                  <a:alphaOff val="0"/>
                </a:sysClr>
              </a:solidFill>
              <a:latin typeface="Arial" pitchFamily="34" charset="0"/>
              <a:ea typeface="+mn-ea"/>
              <a:cs typeface="Arial" pitchFamily="34" charset="0"/>
            </a:rPr>
            <a:t>*De Estrés</a:t>
          </a:r>
          <a:endParaRPr lang="es-ES" sz="1100" b="1" dirty="0">
            <a:solidFill>
              <a:sysClr val="windowText" lastClr="000000">
                <a:hueOff val="0"/>
                <a:satOff val="0"/>
                <a:lumOff val="0"/>
                <a:alphaOff val="0"/>
              </a:sysClr>
            </a:solidFill>
            <a:latin typeface="Arial" pitchFamily="34" charset="0"/>
            <a:ea typeface="+mn-ea"/>
            <a:cs typeface="Arial" pitchFamily="34" charset="0"/>
          </a:endParaRPr>
        </a:p>
      </dgm:t>
    </dgm:pt>
    <dgm:pt modelId="{07D603D4-F58C-4B09-93CD-349E6ACAB79E}" type="parTrans" cxnId="{00A17399-445C-445A-B02F-BBDC34152847}">
      <dgm:prSet/>
      <dgm:spPr/>
      <dgm:t>
        <a:bodyPr/>
        <a:lstStyle/>
        <a:p>
          <a:pPr algn="just"/>
          <a:endParaRPr lang="es-ES">
            <a:latin typeface="Arial" pitchFamily="34" charset="0"/>
            <a:cs typeface="Arial" pitchFamily="34" charset="0"/>
          </a:endParaRPr>
        </a:p>
      </dgm:t>
    </dgm:pt>
    <dgm:pt modelId="{A5447383-00FC-4B6A-8084-264D2D0A8298}" type="sibTrans" cxnId="{00A17399-445C-445A-B02F-BBDC34152847}">
      <dgm:prSet/>
      <dgm:spPr/>
      <dgm:t>
        <a:bodyPr/>
        <a:lstStyle/>
        <a:p>
          <a:pPr algn="just"/>
          <a:endParaRPr lang="es-ES">
            <a:latin typeface="Arial" pitchFamily="34" charset="0"/>
            <a:cs typeface="Arial" pitchFamily="34" charset="0"/>
          </a:endParaRPr>
        </a:p>
      </dgm:t>
    </dgm:pt>
    <dgm:pt modelId="{F00BE24C-D554-4D65-8BCF-041FCACF36C8}" type="pres">
      <dgm:prSet presAssocID="{F2748745-0666-47A5-A2DF-2A5FCF5B4C07}" presName="Name0" presStyleCnt="0">
        <dgm:presLayoutVars>
          <dgm:chMax val="5"/>
          <dgm:chPref val="5"/>
          <dgm:dir/>
          <dgm:animLvl val="lvl"/>
        </dgm:presLayoutVars>
      </dgm:prSet>
      <dgm:spPr/>
      <dgm:t>
        <a:bodyPr/>
        <a:lstStyle/>
        <a:p>
          <a:endParaRPr lang="es-EC"/>
        </a:p>
      </dgm:t>
    </dgm:pt>
    <dgm:pt modelId="{48CB3D0F-7997-40A3-B7F4-A1F78468366D}" type="pres">
      <dgm:prSet presAssocID="{9A1BCBB8-8527-49D8-BD74-3AB855478452}" presName="parentText1" presStyleLbl="node1" presStyleIdx="0" presStyleCnt="5">
        <dgm:presLayoutVars>
          <dgm:chMax/>
          <dgm:chPref val="3"/>
          <dgm:bulletEnabled val="1"/>
        </dgm:presLayoutVars>
      </dgm:prSet>
      <dgm:spPr/>
      <dgm:t>
        <a:bodyPr/>
        <a:lstStyle/>
        <a:p>
          <a:endParaRPr lang="es-ES"/>
        </a:p>
      </dgm:t>
    </dgm:pt>
    <dgm:pt modelId="{CD509F8F-DBBF-442E-BF2D-D6BFCF9776FB}" type="pres">
      <dgm:prSet presAssocID="{9A1BCBB8-8527-49D8-BD74-3AB855478452}" presName="childText1" presStyleLbl="solidAlignAcc1" presStyleIdx="0" presStyleCnt="5">
        <dgm:presLayoutVars>
          <dgm:chMax val="0"/>
          <dgm:chPref val="0"/>
          <dgm:bulletEnabled val="1"/>
        </dgm:presLayoutVars>
      </dgm:prSet>
      <dgm:spPr/>
      <dgm:t>
        <a:bodyPr/>
        <a:lstStyle/>
        <a:p>
          <a:endParaRPr lang="es-ES"/>
        </a:p>
      </dgm:t>
    </dgm:pt>
    <dgm:pt modelId="{E2A1C044-BFA6-476A-A84C-DD11B5DFDD09}" type="pres">
      <dgm:prSet presAssocID="{13A29197-D575-4049-911F-BF8A2EC94F0E}" presName="parentText2" presStyleLbl="node1" presStyleIdx="1" presStyleCnt="5">
        <dgm:presLayoutVars>
          <dgm:chMax/>
          <dgm:chPref val="3"/>
          <dgm:bulletEnabled val="1"/>
        </dgm:presLayoutVars>
      </dgm:prSet>
      <dgm:spPr/>
      <dgm:t>
        <a:bodyPr/>
        <a:lstStyle/>
        <a:p>
          <a:endParaRPr lang="es-ES"/>
        </a:p>
      </dgm:t>
    </dgm:pt>
    <dgm:pt modelId="{BA5E68CF-00C7-4207-8DC4-F87F9B6AE94D}" type="pres">
      <dgm:prSet presAssocID="{13A29197-D575-4049-911F-BF8A2EC94F0E}" presName="childText2" presStyleLbl="solidAlignAcc1" presStyleIdx="1" presStyleCnt="5">
        <dgm:presLayoutVars>
          <dgm:chMax val="0"/>
          <dgm:chPref val="0"/>
          <dgm:bulletEnabled val="1"/>
        </dgm:presLayoutVars>
      </dgm:prSet>
      <dgm:spPr/>
      <dgm:t>
        <a:bodyPr/>
        <a:lstStyle/>
        <a:p>
          <a:endParaRPr lang="es-ES"/>
        </a:p>
      </dgm:t>
    </dgm:pt>
    <dgm:pt modelId="{85AEEDB8-AB02-41E0-ABE9-A5D93975C718}" type="pres">
      <dgm:prSet presAssocID="{32F7D67F-0F88-4873-A9E7-903478C1CF52}" presName="parentText3" presStyleLbl="node1" presStyleIdx="2" presStyleCnt="5">
        <dgm:presLayoutVars>
          <dgm:chMax/>
          <dgm:chPref val="3"/>
          <dgm:bulletEnabled val="1"/>
        </dgm:presLayoutVars>
      </dgm:prSet>
      <dgm:spPr/>
      <dgm:t>
        <a:bodyPr/>
        <a:lstStyle/>
        <a:p>
          <a:endParaRPr lang="es-ES"/>
        </a:p>
      </dgm:t>
    </dgm:pt>
    <dgm:pt modelId="{DC39471F-DC21-47E8-84B2-EA5FAFEAD1CA}" type="pres">
      <dgm:prSet presAssocID="{32F7D67F-0F88-4873-A9E7-903478C1CF52}" presName="childText3" presStyleLbl="solidAlignAcc1" presStyleIdx="2" presStyleCnt="5">
        <dgm:presLayoutVars>
          <dgm:chMax val="0"/>
          <dgm:chPref val="0"/>
          <dgm:bulletEnabled val="1"/>
        </dgm:presLayoutVars>
      </dgm:prSet>
      <dgm:spPr/>
      <dgm:t>
        <a:bodyPr/>
        <a:lstStyle/>
        <a:p>
          <a:endParaRPr lang="es-ES"/>
        </a:p>
      </dgm:t>
    </dgm:pt>
    <dgm:pt modelId="{1DF6E61D-10B8-4BCF-A90C-88B02779192C}" type="pres">
      <dgm:prSet presAssocID="{78E949FA-91D2-4259-B77F-A29AFFF1B353}" presName="parentText4" presStyleLbl="node1" presStyleIdx="3" presStyleCnt="5">
        <dgm:presLayoutVars>
          <dgm:chMax/>
          <dgm:chPref val="3"/>
          <dgm:bulletEnabled val="1"/>
        </dgm:presLayoutVars>
      </dgm:prSet>
      <dgm:spPr/>
      <dgm:t>
        <a:bodyPr/>
        <a:lstStyle/>
        <a:p>
          <a:endParaRPr lang="es-EC"/>
        </a:p>
      </dgm:t>
    </dgm:pt>
    <dgm:pt modelId="{74ABB868-D921-4A57-A280-89A28870F652}" type="pres">
      <dgm:prSet presAssocID="{78E949FA-91D2-4259-B77F-A29AFFF1B353}" presName="childText4" presStyleLbl="solidAlignAcc1" presStyleIdx="3" presStyleCnt="5">
        <dgm:presLayoutVars>
          <dgm:chMax val="0"/>
          <dgm:chPref val="0"/>
          <dgm:bulletEnabled val="1"/>
        </dgm:presLayoutVars>
      </dgm:prSet>
      <dgm:spPr/>
      <dgm:t>
        <a:bodyPr/>
        <a:lstStyle/>
        <a:p>
          <a:endParaRPr lang="es-ES"/>
        </a:p>
      </dgm:t>
    </dgm:pt>
    <dgm:pt modelId="{18D790B0-EC1E-47CA-A139-3AC0D4D4AC13}" type="pres">
      <dgm:prSet presAssocID="{F0E27286-B382-429A-B5CD-C9C1A29A0A4B}" presName="parentText5" presStyleLbl="node1" presStyleIdx="4" presStyleCnt="5">
        <dgm:presLayoutVars>
          <dgm:chMax/>
          <dgm:chPref val="3"/>
          <dgm:bulletEnabled val="1"/>
        </dgm:presLayoutVars>
      </dgm:prSet>
      <dgm:spPr/>
      <dgm:t>
        <a:bodyPr/>
        <a:lstStyle/>
        <a:p>
          <a:endParaRPr lang="es-EC"/>
        </a:p>
      </dgm:t>
    </dgm:pt>
    <dgm:pt modelId="{D2ADE0F5-00EB-4206-9337-99AC79A39420}" type="pres">
      <dgm:prSet presAssocID="{F0E27286-B382-429A-B5CD-C9C1A29A0A4B}" presName="childText5" presStyleLbl="solidAlignAcc1" presStyleIdx="4" presStyleCnt="5">
        <dgm:presLayoutVars>
          <dgm:chMax val="0"/>
          <dgm:chPref val="0"/>
          <dgm:bulletEnabled val="1"/>
        </dgm:presLayoutVars>
      </dgm:prSet>
      <dgm:spPr/>
      <dgm:t>
        <a:bodyPr/>
        <a:lstStyle/>
        <a:p>
          <a:endParaRPr lang="es-ES"/>
        </a:p>
      </dgm:t>
    </dgm:pt>
  </dgm:ptLst>
  <dgm:cxnLst>
    <dgm:cxn modelId="{1AAF0328-D2E5-443A-A9D7-11E27D1532A6}" type="presOf" srcId="{B2F63B14-8DD3-41D5-9968-1AE7418A2820}" destId="{D2ADE0F5-00EB-4206-9337-99AC79A39420}" srcOrd="0" destOrd="1" presId="urn:microsoft.com/office/officeart/2009/3/layout/IncreasingArrowsProcess"/>
    <dgm:cxn modelId="{9EE0912F-30A8-4AA6-94C9-12789DBFAD0E}" srcId="{F2748745-0666-47A5-A2DF-2A5FCF5B4C07}" destId="{9A1BCBB8-8527-49D8-BD74-3AB855478452}" srcOrd="0" destOrd="0" parTransId="{3CF87EDF-FB30-49D5-AE5E-207CB0A12087}" sibTransId="{C0D1B89A-3B4E-41C1-8702-38680160C0B7}"/>
    <dgm:cxn modelId="{050C1697-BFD1-469F-917B-7E56F90AC990}" srcId="{78E949FA-91D2-4259-B77F-A29AFFF1B353}" destId="{864093D0-2BB7-4D9B-9088-FC34F577B7CA}" srcOrd="0" destOrd="0" parTransId="{B0B8789E-22B8-41CE-A483-3E3627096980}" sibTransId="{12057AF2-4B27-4EEF-9AD6-946E41DB9768}"/>
    <dgm:cxn modelId="{B4627501-C2C3-4669-BD75-4710BD12D85D}" srcId="{F2748745-0666-47A5-A2DF-2A5FCF5B4C07}" destId="{F0E27286-B382-429A-B5CD-C9C1A29A0A4B}" srcOrd="4" destOrd="0" parTransId="{8D5FB4FF-B5A8-4D53-8F6B-38C5AB245525}" sibTransId="{2C02CC17-F0FC-4789-AA27-DBAF1A0962A8}"/>
    <dgm:cxn modelId="{5D2FD6B1-7690-481F-B717-2D425396E45C}" srcId="{F0E27286-B382-429A-B5CD-C9C1A29A0A4B}" destId="{FEA9FD26-6A4E-4892-B11D-1627F4E54645}" srcOrd="0" destOrd="0" parTransId="{0D878469-816C-476F-94DD-6A2B445718E7}" sibTransId="{F7E48281-20FB-483C-9DA6-77447E60AFB7}"/>
    <dgm:cxn modelId="{86A9FDE7-C49B-4F1B-A15C-85B00913BD9A}" type="presOf" srcId="{2A8E60B4-7D31-479F-A137-2120BF88211A}" destId="{DC39471F-DC21-47E8-84B2-EA5FAFEAD1CA}" srcOrd="0" destOrd="1" presId="urn:microsoft.com/office/officeart/2009/3/layout/IncreasingArrowsProcess"/>
    <dgm:cxn modelId="{96ACF42B-ADA9-4B2B-BEB5-4B7F49186328}" type="presOf" srcId="{9A1BCBB8-8527-49D8-BD74-3AB855478452}" destId="{48CB3D0F-7997-40A3-B7F4-A1F78468366D}" srcOrd="0" destOrd="0" presId="urn:microsoft.com/office/officeart/2009/3/layout/IncreasingArrowsProcess"/>
    <dgm:cxn modelId="{F35175AB-29F6-4A8D-8CB1-604E04C12A1C}" srcId="{F2748745-0666-47A5-A2DF-2A5FCF5B4C07}" destId="{13A29197-D575-4049-911F-BF8A2EC94F0E}" srcOrd="1" destOrd="0" parTransId="{55454004-FDAB-4C51-BDCF-FC4112832202}" sibTransId="{4C56F5B1-81C8-431F-A02B-F468F44958C0}"/>
    <dgm:cxn modelId="{75E6F0FE-3BDE-4D00-970D-83A25B398495}" type="presOf" srcId="{39A7328E-B17D-44D9-8713-C79090991719}" destId="{BA5E68CF-00C7-4207-8DC4-F87F9B6AE94D}" srcOrd="0" destOrd="2" presId="urn:microsoft.com/office/officeart/2009/3/layout/IncreasingArrowsProcess"/>
    <dgm:cxn modelId="{93F9FE3C-42A7-4DA3-8FAB-586541AD1061}" srcId="{32F7D67F-0F88-4873-A9E7-903478C1CF52}" destId="{2A8E60B4-7D31-479F-A137-2120BF88211A}" srcOrd="1" destOrd="0" parTransId="{A6376EA0-30E3-4EFC-9ECF-C7E0F340C8F1}" sibTransId="{DC0A24D8-3DC0-40A8-9F40-CEB0C529BF39}"/>
    <dgm:cxn modelId="{17F2B221-1173-498D-8E5D-61150531CF82}" srcId="{13A29197-D575-4049-911F-BF8A2EC94F0E}" destId="{31814877-09A2-4B8D-A35E-041C73EAC544}" srcOrd="1" destOrd="0" parTransId="{52E5200D-E3C7-4077-BD99-7C851964C9F0}" sibTransId="{596ADE86-751C-48F9-A069-90449EB1AE0D}"/>
    <dgm:cxn modelId="{D77C34D2-9FDE-45D9-AAA1-3123ED80F30E}" type="presOf" srcId="{13A29197-D575-4049-911F-BF8A2EC94F0E}" destId="{E2A1C044-BFA6-476A-A84C-DD11B5DFDD09}" srcOrd="0" destOrd="0" presId="urn:microsoft.com/office/officeart/2009/3/layout/IncreasingArrowsProcess"/>
    <dgm:cxn modelId="{2032E5A9-13A0-4607-AF30-B65DA1DF0F74}" type="presOf" srcId="{78E949FA-91D2-4259-B77F-A29AFFF1B353}" destId="{1DF6E61D-10B8-4BCF-A90C-88B02779192C}" srcOrd="0" destOrd="0" presId="urn:microsoft.com/office/officeart/2009/3/layout/IncreasingArrowsProcess"/>
    <dgm:cxn modelId="{A5A21EB3-B280-4C00-A943-BE96742D4631}" srcId="{13A29197-D575-4049-911F-BF8A2EC94F0E}" destId="{C015A15A-4063-4E67-BBAF-4D2321B25970}" srcOrd="0" destOrd="0" parTransId="{B5E6C02F-6A14-4B41-A47A-B4EC6D32DC42}" sibTransId="{BF634AF3-D534-4A9C-AC80-1BC2E273063A}"/>
    <dgm:cxn modelId="{EDC6A5F4-68A2-4C93-992E-67E721EE6044}" type="presOf" srcId="{5C796298-239F-49CD-A2E3-A2090F52C8DA}" destId="{DC39471F-DC21-47E8-84B2-EA5FAFEAD1CA}" srcOrd="0" destOrd="0" presId="urn:microsoft.com/office/officeart/2009/3/layout/IncreasingArrowsProcess"/>
    <dgm:cxn modelId="{F65F067D-03F6-4410-81E6-5E3FA43BF471}" type="presOf" srcId="{864093D0-2BB7-4D9B-9088-FC34F577B7CA}" destId="{74ABB868-D921-4A57-A280-89A28870F652}" srcOrd="0" destOrd="0" presId="urn:microsoft.com/office/officeart/2009/3/layout/IncreasingArrowsProcess"/>
    <dgm:cxn modelId="{9D0E8A04-0C78-4847-9DB7-77323EEA4446}" srcId="{78E949FA-91D2-4259-B77F-A29AFFF1B353}" destId="{B6FB78E1-844C-437F-B616-C547840B1C19}" srcOrd="1" destOrd="0" parTransId="{8A6078F5-1413-44C9-902E-5E8A420C965C}" sibTransId="{1109411A-83DE-460E-A8C7-53AB787DC134}"/>
    <dgm:cxn modelId="{FA7B0240-50BD-404D-9533-0C6FE10CA139}" srcId="{13A29197-D575-4049-911F-BF8A2EC94F0E}" destId="{39A7328E-B17D-44D9-8713-C79090991719}" srcOrd="2" destOrd="0" parTransId="{E0315683-C39E-465A-931C-EE9A2A07A047}" sibTransId="{CD1C032C-CF99-4C7B-982F-1FC7F1E62CED}"/>
    <dgm:cxn modelId="{DCCD5199-481A-4C84-AF24-990EFF0900FA}" type="presOf" srcId="{31814877-09A2-4B8D-A35E-041C73EAC544}" destId="{BA5E68CF-00C7-4207-8DC4-F87F9B6AE94D}" srcOrd="0" destOrd="1" presId="urn:microsoft.com/office/officeart/2009/3/layout/IncreasingArrowsProcess"/>
    <dgm:cxn modelId="{00A17399-445C-445A-B02F-BBDC34152847}" srcId="{F0E27286-B382-429A-B5CD-C9C1A29A0A4B}" destId="{B2F63B14-8DD3-41D5-9968-1AE7418A2820}" srcOrd="1" destOrd="0" parTransId="{07D603D4-F58C-4B09-93CD-349E6ACAB79E}" sibTransId="{A5447383-00FC-4B6A-8084-264D2D0A8298}"/>
    <dgm:cxn modelId="{D64194AD-3A9B-42BB-B36E-97BCDA0EA501}" srcId="{9A1BCBB8-8527-49D8-BD74-3AB855478452}" destId="{32BEA804-996D-43A3-9410-52F77B2AB004}" srcOrd="1" destOrd="0" parTransId="{49BFA6EB-4EFA-4A54-9723-6A9EC4583B74}" sibTransId="{08EB816C-70C5-4E35-86AE-B416EAF24AE2}"/>
    <dgm:cxn modelId="{1B10C571-EAB0-4705-8B72-3FADD029779B}" type="presOf" srcId="{32BEA804-996D-43A3-9410-52F77B2AB004}" destId="{CD509F8F-DBBF-442E-BF2D-D6BFCF9776FB}" srcOrd="0" destOrd="1" presId="urn:microsoft.com/office/officeart/2009/3/layout/IncreasingArrowsProcess"/>
    <dgm:cxn modelId="{F4A64260-7DEA-4890-96D2-CD57F3E8DF33}" srcId="{F2748745-0666-47A5-A2DF-2A5FCF5B4C07}" destId="{32F7D67F-0F88-4873-A9E7-903478C1CF52}" srcOrd="2" destOrd="0" parTransId="{7F07EA8F-B14B-48FD-90DA-07666A5D8364}" sibTransId="{76BC8714-552C-495E-8B34-102BB947C438}"/>
    <dgm:cxn modelId="{EA6AF9EB-3AAD-4E5E-9988-85F1B9D4CA28}" type="presOf" srcId="{32F7D67F-0F88-4873-A9E7-903478C1CF52}" destId="{85AEEDB8-AB02-41E0-ABE9-A5D93975C718}" srcOrd="0" destOrd="0" presId="urn:microsoft.com/office/officeart/2009/3/layout/IncreasingArrowsProcess"/>
    <dgm:cxn modelId="{45539CF2-429F-435A-B2A2-90A42D6764EB}" type="presOf" srcId="{FEA9FD26-6A4E-4892-B11D-1627F4E54645}" destId="{D2ADE0F5-00EB-4206-9337-99AC79A39420}" srcOrd="0" destOrd="0" presId="urn:microsoft.com/office/officeart/2009/3/layout/IncreasingArrowsProcess"/>
    <dgm:cxn modelId="{AE10EA57-54C8-48A6-8236-E3D391306706}" type="presOf" srcId="{F2748745-0666-47A5-A2DF-2A5FCF5B4C07}" destId="{F00BE24C-D554-4D65-8BCF-041FCACF36C8}" srcOrd="0" destOrd="0" presId="urn:microsoft.com/office/officeart/2009/3/layout/IncreasingArrowsProcess"/>
    <dgm:cxn modelId="{4B9C82E2-14CA-48D2-A544-CB09617731C1}" type="presOf" srcId="{B6FB78E1-844C-437F-B616-C547840B1C19}" destId="{74ABB868-D921-4A57-A280-89A28870F652}" srcOrd="0" destOrd="1" presId="urn:microsoft.com/office/officeart/2009/3/layout/IncreasingArrowsProcess"/>
    <dgm:cxn modelId="{43CF00EE-78A5-4A89-8DCE-1C53FB3FAE8B}" srcId="{F2748745-0666-47A5-A2DF-2A5FCF5B4C07}" destId="{78E949FA-91D2-4259-B77F-A29AFFF1B353}" srcOrd="3" destOrd="0" parTransId="{950649E1-B6EE-465A-9338-11EF1BB43A16}" sibTransId="{3524E64E-FB93-47AD-963F-2C493F7FB3FE}"/>
    <dgm:cxn modelId="{654E3A87-A9E2-46F5-9770-D79FE431DB24}" srcId="{32F7D67F-0F88-4873-A9E7-903478C1CF52}" destId="{5C796298-239F-49CD-A2E3-A2090F52C8DA}" srcOrd="0" destOrd="0" parTransId="{7BA2D30A-94B3-441C-BDAC-DCCDA62448B2}" sibTransId="{15429961-52B5-40FF-9127-A6F72EB326CA}"/>
    <dgm:cxn modelId="{8CDE07CE-E3F4-4FCD-851C-979AC401B3B9}" type="presOf" srcId="{C015A15A-4063-4E67-BBAF-4D2321B25970}" destId="{BA5E68CF-00C7-4207-8DC4-F87F9B6AE94D}" srcOrd="0" destOrd="0" presId="urn:microsoft.com/office/officeart/2009/3/layout/IncreasingArrowsProcess"/>
    <dgm:cxn modelId="{A85652F0-28B8-451C-97BE-E7CA1D969B76}" type="presOf" srcId="{CE131972-58D5-4585-921E-CFEE9AC7FED3}" destId="{CD509F8F-DBBF-442E-BF2D-D6BFCF9776FB}" srcOrd="0" destOrd="0" presId="urn:microsoft.com/office/officeart/2009/3/layout/IncreasingArrowsProcess"/>
    <dgm:cxn modelId="{D4BCC87A-E84F-42A0-8129-BF04814876D8}" type="presOf" srcId="{F0E27286-B382-429A-B5CD-C9C1A29A0A4B}" destId="{18D790B0-EC1E-47CA-A139-3AC0D4D4AC13}" srcOrd="0" destOrd="0" presId="urn:microsoft.com/office/officeart/2009/3/layout/IncreasingArrowsProcess"/>
    <dgm:cxn modelId="{DC9184E2-DE58-4344-8C94-47390D7E3101}" srcId="{9A1BCBB8-8527-49D8-BD74-3AB855478452}" destId="{CE131972-58D5-4585-921E-CFEE9AC7FED3}" srcOrd="0" destOrd="0" parTransId="{69A7196F-DE31-4C15-BAFB-7BCFB088070C}" sibTransId="{B7E8DE43-2EFD-4FF8-84D4-8DA8D01123F4}"/>
    <dgm:cxn modelId="{582B3B8A-D9D0-4758-B9BC-35C650B3928F}" type="presParOf" srcId="{F00BE24C-D554-4D65-8BCF-041FCACF36C8}" destId="{48CB3D0F-7997-40A3-B7F4-A1F78468366D}" srcOrd="0" destOrd="0" presId="urn:microsoft.com/office/officeart/2009/3/layout/IncreasingArrowsProcess"/>
    <dgm:cxn modelId="{DC3C95D7-E60E-4175-860D-BAE3CB27E538}" type="presParOf" srcId="{F00BE24C-D554-4D65-8BCF-041FCACF36C8}" destId="{CD509F8F-DBBF-442E-BF2D-D6BFCF9776FB}" srcOrd="1" destOrd="0" presId="urn:microsoft.com/office/officeart/2009/3/layout/IncreasingArrowsProcess"/>
    <dgm:cxn modelId="{5D3244AF-CAB9-4895-9788-4574395AA53A}" type="presParOf" srcId="{F00BE24C-D554-4D65-8BCF-041FCACF36C8}" destId="{E2A1C044-BFA6-476A-A84C-DD11B5DFDD09}" srcOrd="2" destOrd="0" presId="urn:microsoft.com/office/officeart/2009/3/layout/IncreasingArrowsProcess"/>
    <dgm:cxn modelId="{7191A6C1-F0F0-4A32-A815-488BF2819D79}" type="presParOf" srcId="{F00BE24C-D554-4D65-8BCF-041FCACF36C8}" destId="{BA5E68CF-00C7-4207-8DC4-F87F9B6AE94D}" srcOrd="3" destOrd="0" presId="urn:microsoft.com/office/officeart/2009/3/layout/IncreasingArrowsProcess"/>
    <dgm:cxn modelId="{49C6C96F-65E6-49D7-A308-5A8D45A91D92}" type="presParOf" srcId="{F00BE24C-D554-4D65-8BCF-041FCACF36C8}" destId="{85AEEDB8-AB02-41E0-ABE9-A5D93975C718}" srcOrd="4" destOrd="0" presId="urn:microsoft.com/office/officeart/2009/3/layout/IncreasingArrowsProcess"/>
    <dgm:cxn modelId="{8DEA5EC3-A879-410F-85A9-D14123D97B2D}" type="presParOf" srcId="{F00BE24C-D554-4D65-8BCF-041FCACF36C8}" destId="{DC39471F-DC21-47E8-84B2-EA5FAFEAD1CA}" srcOrd="5" destOrd="0" presId="urn:microsoft.com/office/officeart/2009/3/layout/IncreasingArrowsProcess"/>
    <dgm:cxn modelId="{E9BA469B-8DCD-4F6A-AFAF-CC9BE80B3D08}" type="presParOf" srcId="{F00BE24C-D554-4D65-8BCF-041FCACF36C8}" destId="{1DF6E61D-10B8-4BCF-A90C-88B02779192C}" srcOrd="6" destOrd="0" presId="urn:microsoft.com/office/officeart/2009/3/layout/IncreasingArrowsProcess"/>
    <dgm:cxn modelId="{40D200E7-B0B1-40CB-8995-72607AA90E49}" type="presParOf" srcId="{F00BE24C-D554-4D65-8BCF-041FCACF36C8}" destId="{74ABB868-D921-4A57-A280-89A28870F652}" srcOrd="7" destOrd="0" presId="urn:microsoft.com/office/officeart/2009/3/layout/IncreasingArrowsProcess"/>
    <dgm:cxn modelId="{A016A199-54D8-4DFF-AC4F-46E2375A5643}" type="presParOf" srcId="{F00BE24C-D554-4D65-8BCF-041FCACF36C8}" destId="{18D790B0-EC1E-47CA-A139-3AC0D4D4AC13}" srcOrd="8" destOrd="0" presId="urn:microsoft.com/office/officeart/2009/3/layout/IncreasingArrowsProcess"/>
    <dgm:cxn modelId="{BFB0EA0C-9AC3-498C-A331-557BC93F09C6}" type="presParOf" srcId="{F00BE24C-D554-4D65-8BCF-041FCACF36C8}" destId="{D2ADE0F5-00EB-4206-9337-99AC79A39420}" srcOrd="9"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77D9AA-8542-4F0F-9114-3DE732764239}" type="doc">
      <dgm:prSet loTypeId="urn:microsoft.com/office/officeart/2005/8/layout/cycle5" loCatId="cycle" qsTypeId="urn:microsoft.com/office/officeart/2005/8/quickstyle/simple1" qsCatId="simple" csTypeId="urn:microsoft.com/office/officeart/2005/8/colors/colorful3" csCatId="colorful" phldr="1"/>
      <dgm:spPr/>
      <dgm:t>
        <a:bodyPr/>
        <a:lstStyle/>
        <a:p>
          <a:endParaRPr lang="es-EC"/>
        </a:p>
      </dgm:t>
    </dgm:pt>
    <dgm:pt modelId="{A225EBA2-610F-46A6-BD28-3E825767CE5E}">
      <dgm:prSet phldrT="[Texto]"/>
      <dgm:spPr/>
      <dgm:t>
        <a:bodyPr/>
        <a:lstStyle/>
        <a:p>
          <a:r>
            <a:rPr lang="es-EC" b="1" dirty="0" smtClean="0">
              <a:latin typeface="Arial" pitchFamily="34" charset="0"/>
              <a:cs typeface="Arial" pitchFamily="34" charset="0"/>
            </a:rPr>
            <a:t>Seleccionar</a:t>
          </a:r>
          <a:endParaRPr lang="es-EC" b="1" dirty="0">
            <a:latin typeface="Arial" pitchFamily="34" charset="0"/>
            <a:cs typeface="Arial" pitchFamily="34" charset="0"/>
          </a:endParaRPr>
        </a:p>
      </dgm:t>
    </dgm:pt>
    <dgm:pt modelId="{3B243A9C-760A-4EFE-9478-270523423AA0}" type="parTrans" cxnId="{FDC477FB-B45D-4C9E-8B7C-29D0A96484C3}">
      <dgm:prSet/>
      <dgm:spPr/>
      <dgm:t>
        <a:bodyPr/>
        <a:lstStyle/>
        <a:p>
          <a:endParaRPr lang="es-EC" b="1">
            <a:latin typeface="Arial" pitchFamily="34" charset="0"/>
            <a:cs typeface="Arial" pitchFamily="34" charset="0"/>
          </a:endParaRPr>
        </a:p>
      </dgm:t>
    </dgm:pt>
    <dgm:pt modelId="{826F3E9B-C2A8-496A-8D48-8E759F034371}" type="sibTrans" cxnId="{FDC477FB-B45D-4C9E-8B7C-29D0A96484C3}">
      <dgm:prSet/>
      <dgm:spPr/>
      <dgm:t>
        <a:bodyPr/>
        <a:lstStyle/>
        <a:p>
          <a:endParaRPr lang="es-EC" b="1">
            <a:latin typeface="Arial" pitchFamily="34" charset="0"/>
            <a:cs typeface="Arial" pitchFamily="34" charset="0"/>
          </a:endParaRPr>
        </a:p>
      </dgm:t>
    </dgm:pt>
    <dgm:pt modelId="{34A5F95A-2EEE-469B-9141-A8E6E306E3E6}">
      <dgm:prSet phldrT="[Texto]"/>
      <dgm:spPr/>
      <dgm:t>
        <a:bodyPr/>
        <a:lstStyle/>
        <a:p>
          <a:r>
            <a:rPr lang="es-EC" b="1" dirty="0" smtClean="0">
              <a:latin typeface="Arial" pitchFamily="34" charset="0"/>
              <a:cs typeface="Arial" pitchFamily="34" charset="0"/>
            </a:rPr>
            <a:t>Desarrollar</a:t>
          </a:r>
          <a:endParaRPr lang="es-EC" b="1" dirty="0">
            <a:latin typeface="Arial" pitchFamily="34" charset="0"/>
            <a:cs typeface="Arial" pitchFamily="34" charset="0"/>
          </a:endParaRPr>
        </a:p>
      </dgm:t>
    </dgm:pt>
    <dgm:pt modelId="{A6FAA091-C69D-4BB2-BA81-D53BAF548795}" type="parTrans" cxnId="{856995DD-0F2D-4865-8ADC-2AC1FD723423}">
      <dgm:prSet/>
      <dgm:spPr/>
      <dgm:t>
        <a:bodyPr/>
        <a:lstStyle/>
        <a:p>
          <a:endParaRPr lang="es-EC" b="1">
            <a:latin typeface="Arial" pitchFamily="34" charset="0"/>
            <a:cs typeface="Arial" pitchFamily="34" charset="0"/>
          </a:endParaRPr>
        </a:p>
      </dgm:t>
    </dgm:pt>
    <dgm:pt modelId="{1EADCAEC-75DF-47C8-938C-239C64B6FB2E}" type="sibTrans" cxnId="{856995DD-0F2D-4865-8ADC-2AC1FD723423}">
      <dgm:prSet/>
      <dgm:spPr/>
      <dgm:t>
        <a:bodyPr/>
        <a:lstStyle/>
        <a:p>
          <a:endParaRPr lang="es-EC" b="1">
            <a:latin typeface="Arial" pitchFamily="34" charset="0"/>
            <a:cs typeface="Arial" pitchFamily="34" charset="0"/>
          </a:endParaRPr>
        </a:p>
      </dgm:t>
    </dgm:pt>
    <dgm:pt modelId="{D459E019-3B6B-4252-8B9D-9C2A0067653C}">
      <dgm:prSet phldrT="[Texto]"/>
      <dgm:spPr/>
      <dgm:t>
        <a:bodyPr/>
        <a:lstStyle/>
        <a:p>
          <a:r>
            <a:rPr lang="es-EC" b="1" dirty="0" smtClean="0">
              <a:latin typeface="Arial" pitchFamily="34" charset="0"/>
              <a:cs typeface="Arial" pitchFamily="34" charset="0"/>
            </a:rPr>
            <a:t>Demostrar</a:t>
          </a:r>
          <a:endParaRPr lang="es-EC" b="1" dirty="0">
            <a:latin typeface="Arial" pitchFamily="34" charset="0"/>
            <a:cs typeface="Arial" pitchFamily="34" charset="0"/>
          </a:endParaRPr>
        </a:p>
      </dgm:t>
    </dgm:pt>
    <dgm:pt modelId="{15CE16E4-3C7F-45BB-8804-D8FA95FF62D5}" type="parTrans" cxnId="{F2525782-0693-46BB-8AC9-68C26833D6C4}">
      <dgm:prSet/>
      <dgm:spPr/>
      <dgm:t>
        <a:bodyPr/>
        <a:lstStyle/>
        <a:p>
          <a:endParaRPr lang="es-EC" b="1">
            <a:latin typeface="Arial" pitchFamily="34" charset="0"/>
            <a:cs typeface="Arial" pitchFamily="34" charset="0"/>
          </a:endParaRPr>
        </a:p>
      </dgm:t>
    </dgm:pt>
    <dgm:pt modelId="{062FE013-7C2A-40D4-BEAF-F55F82E7AC82}" type="sibTrans" cxnId="{F2525782-0693-46BB-8AC9-68C26833D6C4}">
      <dgm:prSet/>
      <dgm:spPr/>
      <dgm:t>
        <a:bodyPr/>
        <a:lstStyle/>
        <a:p>
          <a:endParaRPr lang="es-EC" b="1">
            <a:latin typeface="Arial" pitchFamily="34" charset="0"/>
            <a:cs typeface="Arial" pitchFamily="34" charset="0"/>
          </a:endParaRPr>
        </a:p>
      </dgm:t>
    </dgm:pt>
    <dgm:pt modelId="{B453458A-0197-412F-877E-18374A175A57}">
      <dgm:prSet phldrT="[Texto]"/>
      <dgm:spPr/>
      <dgm:t>
        <a:bodyPr/>
        <a:lstStyle/>
        <a:p>
          <a:r>
            <a:rPr lang="es-EC" b="1" dirty="0" smtClean="0">
              <a:latin typeface="Arial" pitchFamily="34" charset="0"/>
              <a:cs typeface="Arial" pitchFamily="34" charset="0"/>
            </a:rPr>
            <a:t>Evaluar</a:t>
          </a:r>
          <a:endParaRPr lang="es-EC" b="1" dirty="0">
            <a:latin typeface="Arial" pitchFamily="34" charset="0"/>
            <a:cs typeface="Arial" pitchFamily="34" charset="0"/>
          </a:endParaRPr>
        </a:p>
      </dgm:t>
    </dgm:pt>
    <dgm:pt modelId="{18441BC4-3151-42CB-ADCC-438E9C6FF7CF}" type="parTrans" cxnId="{C9D3D3CB-64A4-4A43-B4E5-9A6DEC64E255}">
      <dgm:prSet/>
      <dgm:spPr/>
      <dgm:t>
        <a:bodyPr/>
        <a:lstStyle/>
        <a:p>
          <a:endParaRPr lang="es-EC" b="1">
            <a:latin typeface="Arial" pitchFamily="34" charset="0"/>
            <a:cs typeface="Arial" pitchFamily="34" charset="0"/>
          </a:endParaRPr>
        </a:p>
      </dgm:t>
    </dgm:pt>
    <dgm:pt modelId="{A177655E-AC12-47F8-B7D5-45DACD8D6EFB}" type="sibTrans" cxnId="{C9D3D3CB-64A4-4A43-B4E5-9A6DEC64E255}">
      <dgm:prSet/>
      <dgm:spPr/>
      <dgm:t>
        <a:bodyPr/>
        <a:lstStyle/>
        <a:p>
          <a:endParaRPr lang="es-EC" b="1">
            <a:latin typeface="Arial" pitchFamily="34" charset="0"/>
            <a:cs typeface="Arial" pitchFamily="34" charset="0"/>
          </a:endParaRPr>
        </a:p>
      </dgm:t>
    </dgm:pt>
    <dgm:pt modelId="{9A9887C9-BD4B-4BFA-B27B-D3071E56AF61}" type="pres">
      <dgm:prSet presAssocID="{FD77D9AA-8542-4F0F-9114-3DE732764239}" presName="cycle" presStyleCnt="0">
        <dgm:presLayoutVars>
          <dgm:dir/>
          <dgm:resizeHandles val="exact"/>
        </dgm:presLayoutVars>
      </dgm:prSet>
      <dgm:spPr/>
      <dgm:t>
        <a:bodyPr/>
        <a:lstStyle/>
        <a:p>
          <a:endParaRPr lang="es-EC"/>
        </a:p>
      </dgm:t>
    </dgm:pt>
    <dgm:pt modelId="{4BD7839D-CCBD-4233-9C58-A2BD88EC778A}" type="pres">
      <dgm:prSet presAssocID="{A225EBA2-610F-46A6-BD28-3E825767CE5E}" presName="node" presStyleLbl="node1" presStyleIdx="0" presStyleCnt="4">
        <dgm:presLayoutVars>
          <dgm:bulletEnabled val="1"/>
        </dgm:presLayoutVars>
      </dgm:prSet>
      <dgm:spPr/>
      <dgm:t>
        <a:bodyPr/>
        <a:lstStyle/>
        <a:p>
          <a:endParaRPr lang="es-EC"/>
        </a:p>
      </dgm:t>
    </dgm:pt>
    <dgm:pt modelId="{6D8AA8C4-BEA7-4729-B45B-A905CA04615E}" type="pres">
      <dgm:prSet presAssocID="{A225EBA2-610F-46A6-BD28-3E825767CE5E}" presName="spNode" presStyleCnt="0"/>
      <dgm:spPr/>
    </dgm:pt>
    <dgm:pt modelId="{8262F32D-4769-4940-B41C-3E37AA0ECBD0}" type="pres">
      <dgm:prSet presAssocID="{826F3E9B-C2A8-496A-8D48-8E759F034371}" presName="sibTrans" presStyleLbl="sibTrans1D1" presStyleIdx="0" presStyleCnt="4"/>
      <dgm:spPr/>
      <dgm:t>
        <a:bodyPr/>
        <a:lstStyle/>
        <a:p>
          <a:endParaRPr lang="es-EC"/>
        </a:p>
      </dgm:t>
    </dgm:pt>
    <dgm:pt modelId="{A2EEB505-3B27-459A-B590-18C9EACED68B}" type="pres">
      <dgm:prSet presAssocID="{34A5F95A-2EEE-469B-9141-A8E6E306E3E6}" presName="node" presStyleLbl="node1" presStyleIdx="1" presStyleCnt="4">
        <dgm:presLayoutVars>
          <dgm:bulletEnabled val="1"/>
        </dgm:presLayoutVars>
      </dgm:prSet>
      <dgm:spPr/>
      <dgm:t>
        <a:bodyPr/>
        <a:lstStyle/>
        <a:p>
          <a:endParaRPr lang="es-EC"/>
        </a:p>
      </dgm:t>
    </dgm:pt>
    <dgm:pt modelId="{A1242E22-C00A-42B1-8DF7-9C936B2F2C49}" type="pres">
      <dgm:prSet presAssocID="{34A5F95A-2EEE-469B-9141-A8E6E306E3E6}" presName="spNode" presStyleCnt="0"/>
      <dgm:spPr/>
    </dgm:pt>
    <dgm:pt modelId="{657A2948-9C66-4A7D-A9E7-ECD025886269}" type="pres">
      <dgm:prSet presAssocID="{1EADCAEC-75DF-47C8-938C-239C64B6FB2E}" presName="sibTrans" presStyleLbl="sibTrans1D1" presStyleIdx="1" presStyleCnt="4"/>
      <dgm:spPr/>
      <dgm:t>
        <a:bodyPr/>
        <a:lstStyle/>
        <a:p>
          <a:endParaRPr lang="es-EC"/>
        </a:p>
      </dgm:t>
    </dgm:pt>
    <dgm:pt modelId="{16B3DB7C-594D-4D13-979E-E03EC1A023F8}" type="pres">
      <dgm:prSet presAssocID="{D459E019-3B6B-4252-8B9D-9C2A0067653C}" presName="node" presStyleLbl="node1" presStyleIdx="2" presStyleCnt="4">
        <dgm:presLayoutVars>
          <dgm:bulletEnabled val="1"/>
        </dgm:presLayoutVars>
      </dgm:prSet>
      <dgm:spPr/>
      <dgm:t>
        <a:bodyPr/>
        <a:lstStyle/>
        <a:p>
          <a:endParaRPr lang="es-EC"/>
        </a:p>
      </dgm:t>
    </dgm:pt>
    <dgm:pt modelId="{FC90A2B5-2F26-4723-9F12-BFAF1040A374}" type="pres">
      <dgm:prSet presAssocID="{D459E019-3B6B-4252-8B9D-9C2A0067653C}" presName="spNode" presStyleCnt="0"/>
      <dgm:spPr/>
    </dgm:pt>
    <dgm:pt modelId="{54C74550-0E57-4B39-B6EC-711362DDFDB6}" type="pres">
      <dgm:prSet presAssocID="{062FE013-7C2A-40D4-BEAF-F55F82E7AC82}" presName="sibTrans" presStyleLbl="sibTrans1D1" presStyleIdx="2" presStyleCnt="4"/>
      <dgm:spPr/>
      <dgm:t>
        <a:bodyPr/>
        <a:lstStyle/>
        <a:p>
          <a:endParaRPr lang="es-EC"/>
        </a:p>
      </dgm:t>
    </dgm:pt>
    <dgm:pt modelId="{D6C4153C-BF92-41E1-BD59-1470C8E539C8}" type="pres">
      <dgm:prSet presAssocID="{B453458A-0197-412F-877E-18374A175A57}" presName="node" presStyleLbl="node1" presStyleIdx="3" presStyleCnt="4">
        <dgm:presLayoutVars>
          <dgm:bulletEnabled val="1"/>
        </dgm:presLayoutVars>
      </dgm:prSet>
      <dgm:spPr/>
      <dgm:t>
        <a:bodyPr/>
        <a:lstStyle/>
        <a:p>
          <a:endParaRPr lang="es-EC"/>
        </a:p>
      </dgm:t>
    </dgm:pt>
    <dgm:pt modelId="{7DF7F251-BA0A-4565-8A9A-A7F3DA91EFEA}" type="pres">
      <dgm:prSet presAssocID="{B453458A-0197-412F-877E-18374A175A57}" presName="spNode" presStyleCnt="0"/>
      <dgm:spPr/>
    </dgm:pt>
    <dgm:pt modelId="{7D94D933-96A1-4B0D-BE2E-987607DC7AE8}" type="pres">
      <dgm:prSet presAssocID="{A177655E-AC12-47F8-B7D5-45DACD8D6EFB}" presName="sibTrans" presStyleLbl="sibTrans1D1" presStyleIdx="3" presStyleCnt="4"/>
      <dgm:spPr/>
      <dgm:t>
        <a:bodyPr/>
        <a:lstStyle/>
        <a:p>
          <a:endParaRPr lang="es-EC"/>
        </a:p>
      </dgm:t>
    </dgm:pt>
  </dgm:ptLst>
  <dgm:cxnLst>
    <dgm:cxn modelId="{0E36B505-5FBA-43D1-9C9D-764D7B65FC95}" type="presOf" srcId="{A177655E-AC12-47F8-B7D5-45DACD8D6EFB}" destId="{7D94D933-96A1-4B0D-BE2E-987607DC7AE8}" srcOrd="0" destOrd="0" presId="urn:microsoft.com/office/officeart/2005/8/layout/cycle5"/>
    <dgm:cxn modelId="{C9D3D3CB-64A4-4A43-B4E5-9A6DEC64E255}" srcId="{FD77D9AA-8542-4F0F-9114-3DE732764239}" destId="{B453458A-0197-412F-877E-18374A175A57}" srcOrd="3" destOrd="0" parTransId="{18441BC4-3151-42CB-ADCC-438E9C6FF7CF}" sibTransId="{A177655E-AC12-47F8-B7D5-45DACD8D6EFB}"/>
    <dgm:cxn modelId="{856995DD-0F2D-4865-8ADC-2AC1FD723423}" srcId="{FD77D9AA-8542-4F0F-9114-3DE732764239}" destId="{34A5F95A-2EEE-469B-9141-A8E6E306E3E6}" srcOrd="1" destOrd="0" parTransId="{A6FAA091-C69D-4BB2-BA81-D53BAF548795}" sibTransId="{1EADCAEC-75DF-47C8-938C-239C64B6FB2E}"/>
    <dgm:cxn modelId="{DA2225E8-D1CA-456D-A06A-6FA4304101B8}" type="presOf" srcId="{B453458A-0197-412F-877E-18374A175A57}" destId="{D6C4153C-BF92-41E1-BD59-1470C8E539C8}" srcOrd="0" destOrd="0" presId="urn:microsoft.com/office/officeart/2005/8/layout/cycle5"/>
    <dgm:cxn modelId="{821B95D6-569E-4180-8D6E-2DD00E2A92F6}" type="presOf" srcId="{1EADCAEC-75DF-47C8-938C-239C64B6FB2E}" destId="{657A2948-9C66-4A7D-A9E7-ECD025886269}" srcOrd="0" destOrd="0" presId="urn:microsoft.com/office/officeart/2005/8/layout/cycle5"/>
    <dgm:cxn modelId="{6EC65D77-5A9C-4530-A071-4D7A095AFFF7}" type="presOf" srcId="{FD77D9AA-8542-4F0F-9114-3DE732764239}" destId="{9A9887C9-BD4B-4BFA-B27B-D3071E56AF61}" srcOrd="0" destOrd="0" presId="urn:microsoft.com/office/officeart/2005/8/layout/cycle5"/>
    <dgm:cxn modelId="{FDC477FB-B45D-4C9E-8B7C-29D0A96484C3}" srcId="{FD77D9AA-8542-4F0F-9114-3DE732764239}" destId="{A225EBA2-610F-46A6-BD28-3E825767CE5E}" srcOrd="0" destOrd="0" parTransId="{3B243A9C-760A-4EFE-9478-270523423AA0}" sibTransId="{826F3E9B-C2A8-496A-8D48-8E759F034371}"/>
    <dgm:cxn modelId="{A8121B3A-1E21-4258-8095-5113D771892A}" type="presOf" srcId="{062FE013-7C2A-40D4-BEAF-F55F82E7AC82}" destId="{54C74550-0E57-4B39-B6EC-711362DDFDB6}" srcOrd="0" destOrd="0" presId="urn:microsoft.com/office/officeart/2005/8/layout/cycle5"/>
    <dgm:cxn modelId="{F2525782-0693-46BB-8AC9-68C26833D6C4}" srcId="{FD77D9AA-8542-4F0F-9114-3DE732764239}" destId="{D459E019-3B6B-4252-8B9D-9C2A0067653C}" srcOrd="2" destOrd="0" parTransId="{15CE16E4-3C7F-45BB-8804-D8FA95FF62D5}" sibTransId="{062FE013-7C2A-40D4-BEAF-F55F82E7AC82}"/>
    <dgm:cxn modelId="{C5F7800B-7E41-41E6-A6E9-EABD4B664119}" type="presOf" srcId="{D459E019-3B6B-4252-8B9D-9C2A0067653C}" destId="{16B3DB7C-594D-4D13-979E-E03EC1A023F8}" srcOrd="0" destOrd="0" presId="urn:microsoft.com/office/officeart/2005/8/layout/cycle5"/>
    <dgm:cxn modelId="{B63EC9AF-7691-4CEE-8ED5-D31BD744F30E}" type="presOf" srcId="{34A5F95A-2EEE-469B-9141-A8E6E306E3E6}" destId="{A2EEB505-3B27-459A-B590-18C9EACED68B}" srcOrd="0" destOrd="0" presId="urn:microsoft.com/office/officeart/2005/8/layout/cycle5"/>
    <dgm:cxn modelId="{E0209538-FC4B-4C6D-8465-BE55BEA2FA84}" type="presOf" srcId="{A225EBA2-610F-46A6-BD28-3E825767CE5E}" destId="{4BD7839D-CCBD-4233-9C58-A2BD88EC778A}" srcOrd="0" destOrd="0" presId="urn:microsoft.com/office/officeart/2005/8/layout/cycle5"/>
    <dgm:cxn modelId="{921638EF-B96C-4A51-A770-63FA179843FD}" type="presOf" srcId="{826F3E9B-C2A8-496A-8D48-8E759F034371}" destId="{8262F32D-4769-4940-B41C-3E37AA0ECBD0}" srcOrd="0" destOrd="0" presId="urn:microsoft.com/office/officeart/2005/8/layout/cycle5"/>
    <dgm:cxn modelId="{B7875DED-2E41-4ADC-938F-20C22F0038C6}" type="presParOf" srcId="{9A9887C9-BD4B-4BFA-B27B-D3071E56AF61}" destId="{4BD7839D-CCBD-4233-9C58-A2BD88EC778A}" srcOrd="0" destOrd="0" presId="urn:microsoft.com/office/officeart/2005/8/layout/cycle5"/>
    <dgm:cxn modelId="{DD8A7251-0545-4782-AA23-3497A6FA8BA4}" type="presParOf" srcId="{9A9887C9-BD4B-4BFA-B27B-D3071E56AF61}" destId="{6D8AA8C4-BEA7-4729-B45B-A905CA04615E}" srcOrd="1" destOrd="0" presId="urn:microsoft.com/office/officeart/2005/8/layout/cycle5"/>
    <dgm:cxn modelId="{0FF5DCCC-E4B7-45C2-93D8-136984B0DC57}" type="presParOf" srcId="{9A9887C9-BD4B-4BFA-B27B-D3071E56AF61}" destId="{8262F32D-4769-4940-B41C-3E37AA0ECBD0}" srcOrd="2" destOrd="0" presId="urn:microsoft.com/office/officeart/2005/8/layout/cycle5"/>
    <dgm:cxn modelId="{1DB4CC85-8C42-417C-ACB5-3D7DDC156E03}" type="presParOf" srcId="{9A9887C9-BD4B-4BFA-B27B-D3071E56AF61}" destId="{A2EEB505-3B27-459A-B590-18C9EACED68B}" srcOrd="3" destOrd="0" presId="urn:microsoft.com/office/officeart/2005/8/layout/cycle5"/>
    <dgm:cxn modelId="{B071ACA3-261A-463A-BB44-E1A3C82B729E}" type="presParOf" srcId="{9A9887C9-BD4B-4BFA-B27B-D3071E56AF61}" destId="{A1242E22-C00A-42B1-8DF7-9C936B2F2C49}" srcOrd="4" destOrd="0" presId="urn:microsoft.com/office/officeart/2005/8/layout/cycle5"/>
    <dgm:cxn modelId="{FC0AE174-806E-4EE7-A18F-69DC5AAC294C}" type="presParOf" srcId="{9A9887C9-BD4B-4BFA-B27B-D3071E56AF61}" destId="{657A2948-9C66-4A7D-A9E7-ECD025886269}" srcOrd="5" destOrd="0" presId="urn:microsoft.com/office/officeart/2005/8/layout/cycle5"/>
    <dgm:cxn modelId="{8B95A397-9EB5-44A4-8567-3374B13653C9}" type="presParOf" srcId="{9A9887C9-BD4B-4BFA-B27B-D3071E56AF61}" destId="{16B3DB7C-594D-4D13-979E-E03EC1A023F8}" srcOrd="6" destOrd="0" presId="urn:microsoft.com/office/officeart/2005/8/layout/cycle5"/>
    <dgm:cxn modelId="{22C1DD9A-E1E0-4B6C-9655-64807CC95B70}" type="presParOf" srcId="{9A9887C9-BD4B-4BFA-B27B-D3071E56AF61}" destId="{FC90A2B5-2F26-4723-9F12-BFAF1040A374}" srcOrd="7" destOrd="0" presId="urn:microsoft.com/office/officeart/2005/8/layout/cycle5"/>
    <dgm:cxn modelId="{382B93D9-7ABF-471C-BCEB-E3CFD9C45167}" type="presParOf" srcId="{9A9887C9-BD4B-4BFA-B27B-D3071E56AF61}" destId="{54C74550-0E57-4B39-B6EC-711362DDFDB6}" srcOrd="8" destOrd="0" presId="urn:microsoft.com/office/officeart/2005/8/layout/cycle5"/>
    <dgm:cxn modelId="{0754E847-29DC-4DB6-8324-D457CE7F1915}" type="presParOf" srcId="{9A9887C9-BD4B-4BFA-B27B-D3071E56AF61}" destId="{D6C4153C-BF92-41E1-BD59-1470C8E539C8}" srcOrd="9" destOrd="0" presId="urn:microsoft.com/office/officeart/2005/8/layout/cycle5"/>
    <dgm:cxn modelId="{2514585B-75D7-40E8-8F6D-8FBB4B347537}" type="presParOf" srcId="{9A9887C9-BD4B-4BFA-B27B-D3071E56AF61}" destId="{7DF7F251-BA0A-4565-8A9A-A7F3DA91EFEA}" srcOrd="10" destOrd="0" presId="urn:microsoft.com/office/officeart/2005/8/layout/cycle5"/>
    <dgm:cxn modelId="{7E7793B0-B2FD-457B-998D-2F8149135A64}" type="presParOf" srcId="{9A9887C9-BD4B-4BFA-B27B-D3071E56AF61}" destId="{7D94D933-96A1-4B0D-BE2E-987607DC7AE8}"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CC9699-ADF8-4AB8-BF3F-6DA7ED611D33}"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s-EC"/>
        </a:p>
      </dgm:t>
    </dgm:pt>
    <dgm:pt modelId="{BA92268A-6324-45C3-A038-9D00BC9B39F5}">
      <dgm:prSet phldrT="[Text]" custT="1"/>
      <dgm:spPr/>
      <dgm:t>
        <a:bodyPr/>
        <a:lstStyle/>
        <a:p>
          <a:r>
            <a:rPr lang="es-EC" sz="3000" b="1" u="none" dirty="0" smtClean="0">
              <a:latin typeface="Arial" pitchFamily="34" charset="0"/>
              <a:cs typeface="Arial" pitchFamily="34" charset="0"/>
            </a:rPr>
            <a:t>INTRODUCCIÓN</a:t>
          </a:r>
          <a:endParaRPr lang="es-EC" sz="3000" u="none"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F08B4B83-4C7E-4272-BA74-4EAE827BD680}" type="parTrans" cxnId="{52F133E5-AA08-4469-972A-F49C9E526D0E}">
      <dgm:prSet/>
      <dgm:spPr/>
      <dgm:t>
        <a:bodyPr/>
        <a:lstStyle/>
        <a:p>
          <a:endParaRPr lang="es-EC"/>
        </a:p>
      </dgm:t>
    </dgm:pt>
    <dgm:pt modelId="{DBC665EB-B34D-49A2-B1BD-FACCF9C4346C}" type="sibTrans" cxnId="{52F133E5-AA08-4469-972A-F49C9E526D0E}">
      <dgm:prSet/>
      <dgm:spPr/>
      <dgm:t>
        <a:bodyPr/>
        <a:lstStyle/>
        <a:p>
          <a:endParaRPr lang="es-EC"/>
        </a:p>
      </dgm:t>
    </dgm:pt>
    <dgm:pt modelId="{72B0C643-BDD1-4FAA-AA59-C8B496444DE1}">
      <dgm:prSet phldrT="[Text]"/>
      <dgm:spPr/>
      <dgm:t>
        <a:bodyPr/>
        <a:lstStyle/>
        <a:p>
          <a:r>
            <a:rPr lang="es-EC" b="1" dirty="0" smtClean="0">
              <a:solidFill>
                <a:schemeClr val="bg1"/>
              </a:solidFill>
              <a:latin typeface="Arial" pitchFamily="34" charset="0"/>
              <a:cs typeface="Arial" pitchFamily="34" charset="0"/>
            </a:rPr>
            <a:t>MARCO TEÓRICO</a:t>
          </a:r>
          <a:endParaRPr lang="es-EC" dirty="0"/>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896150B9-887E-4F1F-AFC4-AF7ED9987018}" type="parTrans" cxnId="{0EE419B0-341E-4BDF-A67A-489BDE86DD27}">
      <dgm:prSet/>
      <dgm:spPr/>
      <dgm:t>
        <a:bodyPr/>
        <a:lstStyle/>
        <a:p>
          <a:endParaRPr lang="es-EC"/>
        </a:p>
      </dgm:t>
    </dgm:pt>
    <dgm:pt modelId="{353C2C83-B178-4BCC-BA26-43451901A196}" type="sibTrans" cxnId="{0EE419B0-341E-4BDF-A67A-489BDE86DD27}">
      <dgm:prSet/>
      <dgm:spPr/>
      <dgm:t>
        <a:bodyPr/>
        <a:lstStyle/>
        <a:p>
          <a:endParaRPr lang="es-EC"/>
        </a:p>
      </dgm:t>
    </dgm:pt>
    <dgm:pt modelId="{6627E410-EFD2-46F4-9B29-C25424492EAA}">
      <dgm:prSet phldrT="[Text]" custT="1"/>
      <dgm:spPr/>
      <dgm:t>
        <a:bodyPr/>
        <a:lstStyle/>
        <a:p>
          <a:r>
            <a:rPr lang="es-EC" sz="4000" b="1" u="sng" dirty="0" smtClean="0">
              <a:latin typeface="Arial" pitchFamily="34" charset="0"/>
              <a:cs typeface="Arial" pitchFamily="34" charset="0"/>
            </a:rPr>
            <a:t>DISEÑO</a:t>
          </a:r>
          <a:endParaRPr lang="es-EC" sz="4000" u="sng" dirty="0"/>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E108325D-0221-4A70-979A-911885659DAD}" type="parTrans" cxnId="{26416637-EA30-49F4-960F-8A45BC051243}">
      <dgm:prSet/>
      <dgm:spPr/>
      <dgm:t>
        <a:bodyPr/>
        <a:lstStyle/>
        <a:p>
          <a:endParaRPr lang="es-EC"/>
        </a:p>
      </dgm:t>
    </dgm:pt>
    <dgm:pt modelId="{B5FA9AEC-7B57-4F59-ABF6-74674249E9B7}" type="sibTrans" cxnId="{26416637-EA30-49F4-960F-8A45BC051243}">
      <dgm:prSet/>
      <dgm:spPr/>
      <dgm:t>
        <a:bodyPr/>
        <a:lstStyle/>
        <a:p>
          <a:endParaRPr lang="es-EC"/>
        </a:p>
      </dgm:t>
    </dgm:pt>
    <dgm:pt modelId="{293306EE-D757-4CE1-9DD8-6601F15F154C}">
      <dgm:prSet phldrT="[Text]"/>
      <dgm:spPr/>
      <dgm:t>
        <a:bodyPr/>
        <a:lstStyle/>
        <a:p>
          <a:r>
            <a:rPr lang="es-EC" b="1" dirty="0" smtClean="0">
              <a:latin typeface="Arial" pitchFamily="34" charset="0"/>
              <a:cs typeface="Arial" pitchFamily="34" charset="0"/>
            </a:rPr>
            <a:t>CONCLUSIONES Y RECOMENDACIONES</a:t>
          </a:r>
          <a:endParaRPr lang="es-EC" dirty="0"/>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7D123C91-F89E-4223-8B56-A39E66AF2467}" type="parTrans" cxnId="{3D1EA4C2-C209-44E4-9308-2A83D01422BC}">
      <dgm:prSet/>
      <dgm:spPr/>
      <dgm:t>
        <a:bodyPr/>
        <a:lstStyle/>
        <a:p>
          <a:endParaRPr lang="es-EC"/>
        </a:p>
      </dgm:t>
    </dgm:pt>
    <dgm:pt modelId="{D827EB5A-5B8E-4DFE-AE3E-E8CDDB164DA8}" type="sibTrans" cxnId="{3D1EA4C2-C209-44E4-9308-2A83D01422BC}">
      <dgm:prSet/>
      <dgm:spPr/>
      <dgm:t>
        <a:bodyPr/>
        <a:lstStyle/>
        <a:p>
          <a:endParaRPr lang="es-EC"/>
        </a:p>
      </dgm:t>
    </dgm:pt>
    <dgm:pt modelId="{ED9B47B8-8004-4EB9-8997-69A937579A55}">
      <dgm:prSet phldrT="[Text]"/>
      <dgm:spPr/>
      <dgm:t>
        <a:bodyPr/>
        <a:lstStyle/>
        <a:p>
          <a:r>
            <a:rPr lang="es-EC" b="1" dirty="0" smtClean="0">
              <a:latin typeface="Arial" pitchFamily="34" charset="0"/>
              <a:cs typeface="Arial" pitchFamily="34" charset="0"/>
            </a:rPr>
            <a:t>PRESENTACIÓN DEL SISTEMA</a:t>
          </a:r>
          <a:endParaRPr lang="es-EC" b="1" dirty="0">
            <a:latin typeface="Arial" pitchFamily="34" charset="0"/>
            <a:cs typeface="Arial" pitchFamily="34" charset="0"/>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BE53BA32-0FB6-4DDD-B479-93027471C1A7}" type="parTrans" cxnId="{814C79BC-B435-46B0-8B3B-9515FD15BCE9}">
      <dgm:prSet/>
      <dgm:spPr/>
      <dgm:t>
        <a:bodyPr/>
        <a:lstStyle/>
        <a:p>
          <a:endParaRPr lang="es-ES"/>
        </a:p>
      </dgm:t>
    </dgm:pt>
    <dgm:pt modelId="{7F392828-70E9-4AFB-8029-680031853593}" type="sibTrans" cxnId="{814C79BC-B435-46B0-8B3B-9515FD15BCE9}">
      <dgm:prSet/>
      <dgm:spPr/>
      <dgm:t>
        <a:bodyPr/>
        <a:lstStyle/>
        <a:p>
          <a:endParaRPr lang="es-ES"/>
        </a:p>
      </dgm:t>
    </dgm:pt>
    <dgm:pt modelId="{4C36EBE2-873F-4D53-8EB6-8EF6BF7B017F}" type="pres">
      <dgm:prSet presAssocID="{95CC9699-ADF8-4AB8-BF3F-6DA7ED611D33}" presName="Name0" presStyleCnt="0">
        <dgm:presLayoutVars>
          <dgm:chMax val="7"/>
          <dgm:chPref val="7"/>
          <dgm:dir/>
        </dgm:presLayoutVars>
      </dgm:prSet>
      <dgm:spPr/>
      <dgm:t>
        <a:bodyPr/>
        <a:lstStyle/>
        <a:p>
          <a:endParaRPr lang="es-EC"/>
        </a:p>
      </dgm:t>
    </dgm:pt>
    <dgm:pt modelId="{D273BB49-7F8B-44E7-A810-58AFFE7370A9}" type="pres">
      <dgm:prSet presAssocID="{95CC9699-ADF8-4AB8-BF3F-6DA7ED611D33}" presName="Name1" presStyleCnt="0"/>
      <dgm:spPr/>
    </dgm:pt>
    <dgm:pt modelId="{BC6FACE2-9AB3-4DFB-9F23-698339F29415}" type="pres">
      <dgm:prSet presAssocID="{95CC9699-ADF8-4AB8-BF3F-6DA7ED611D33}" presName="cycle" presStyleCnt="0"/>
      <dgm:spPr/>
    </dgm:pt>
    <dgm:pt modelId="{D308133C-63F2-44C6-A075-A5908217B466}" type="pres">
      <dgm:prSet presAssocID="{95CC9699-ADF8-4AB8-BF3F-6DA7ED611D33}" presName="srcNode" presStyleLbl="node1" presStyleIdx="0" presStyleCnt="5"/>
      <dgm:spPr/>
    </dgm:pt>
    <dgm:pt modelId="{D015265A-2C76-4124-84FD-CF5DB6266D1A}" type="pres">
      <dgm:prSet presAssocID="{95CC9699-ADF8-4AB8-BF3F-6DA7ED611D33}" presName="conn" presStyleLbl="parChTrans1D2" presStyleIdx="0" presStyleCnt="1"/>
      <dgm:spPr/>
      <dgm:t>
        <a:bodyPr/>
        <a:lstStyle/>
        <a:p>
          <a:endParaRPr lang="es-EC"/>
        </a:p>
      </dgm:t>
    </dgm:pt>
    <dgm:pt modelId="{648D3374-8372-43D1-85A4-770BAB5E321E}" type="pres">
      <dgm:prSet presAssocID="{95CC9699-ADF8-4AB8-BF3F-6DA7ED611D33}" presName="extraNode" presStyleLbl="node1" presStyleIdx="0" presStyleCnt="5"/>
      <dgm:spPr/>
    </dgm:pt>
    <dgm:pt modelId="{225978B0-CFF6-4629-93C6-3BEC1676308A}" type="pres">
      <dgm:prSet presAssocID="{95CC9699-ADF8-4AB8-BF3F-6DA7ED611D33}" presName="dstNode" presStyleLbl="node1" presStyleIdx="0" presStyleCnt="5"/>
      <dgm:spPr/>
    </dgm:pt>
    <dgm:pt modelId="{87A5082C-5D3A-4B71-BCC7-330879760C21}" type="pres">
      <dgm:prSet presAssocID="{BA92268A-6324-45C3-A038-9D00BC9B39F5}" presName="text_1" presStyleLbl="node1" presStyleIdx="0" presStyleCnt="5">
        <dgm:presLayoutVars>
          <dgm:bulletEnabled val="1"/>
        </dgm:presLayoutVars>
      </dgm:prSet>
      <dgm:spPr/>
      <dgm:t>
        <a:bodyPr/>
        <a:lstStyle/>
        <a:p>
          <a:endParaRPr lang="es-EC"/>
        </a:p>
      </dgm:t>
    </dgm:pt>
    <dgm:pt modelId="{1894BDDB-785B-4BD1-AE8C-10DB15AC19BB}" type="pres">
      <dgm:prSet presAssocID="{BA92268A-6324-45C3-A038-9D00BC9B39F5}" presName="accent_1" presStyleCnt="0"/>
      <dgm:spPr/>
    </dgm:pt>
    <dgm:pt modelId="{B75CBE7A-7AA9-466C-B4A3-4FC59B77BA34}" type="pres">
      <dgm:prSet presAssocID="{BA92268A-6324-45C3-A038-9D00BC9B39F5}" presName="accentRepeatNode" presStyleLbl="solidFgAcc1" presStyleIdx="0" presStyleCnt="5" custLinFactNeighborX="-783" custLinFactNeighborY="-4761"/>
      <dgm:spPr/>
    </dgm:pt>
    <dgm:pt modelId="{5A19E828-091C-45EF-8D1D-E40499DA4E82}" type="pres">
      <dgm:prSet presAssocID="{72B0C643-BDD1-4FAA-AA59-C8B496444DE1}" presName="text_2" presStyleLbl="node1" presStyleIdx="1" presStyleCnt="5">
        <dgm:presLayoutVars>
          <dgm:bulletEnabled val="1"/>
        </dgm:presLayoutVars>
      </dgm:prSet>
      <dgm:spPr/>
      <dgm:t>
        <a:bodyPr/>
        <a:lstStyle/>
        <a:p>
          <a:endParaRPr lang="es-ES"/>
        </a:p>
      </dgm:t>
    </dgm:pt>
    <dgm:pt modelId="{54DEDF86-9A8B-41F2-86E1-73BB61F12438}" type="pres">
      <dgm:prSet presAssocID="{72B0C643-BDD1-4FAA-AA59-C8B496444DE1}" presName="accent_2" presStyleCnt="0"/>
      <dgm:spPr/>
    </dgm:pt>
    <dgm:pt modelId="{BDD80F2C-01AA-4B96-A94C-311B1FBAE2C5}" type="pres">
      <dgm:prSet presAssocID="{72B0C643-BDD1-4FAA-AA59-C8B496444DE1}" presName="accentRepeatNode" presStyleLbl="solidFgAcc1" presStyleIdx="1" presStyleCnt="5"/>
      <dgm:spPr/>
    </dgm:pt>
    <dgm:pt modelId="{436DB7A1-69BC-47E0-873E-6D28BF80E920}" type="pres">
      <dgm:prSet presAssocID="{6627E410-EFD2-46F4-9B29-C25424492EAA}" presName="text_3" presStyleLbl="node1" presStyleIdx="2" presStyleCnt="5">
        <dgm:presLayoutVars>
          <dgm:bulletEnabled val="1"/>
        </dgm:presLayoutVars>
      </dgm:prSet>
      <dgm:spPr/>
      <dgm:t>
        <a:bodyPr/>
        <a:lstStyle/>
        <a:p>
          <a:endParaRPr lang="es-ES"/>
        </a:p>
      </dgm:t>
    </dgm:pt>
    <dgm:pt modelId="{2DF4B9DF-DBDB-4CE3-8D9E-EF337E85668D}" type="pres">
      <dgm:prSet presAssocID="{6627E410-EFD2-46F4-9B29-C25424492EAA}" presName="accent_3" presStyleCnt="0"/>
      <dgm:spPr/>
    </dgm:pt>
    <dgm:pt modelId="{B15DFE04-8AEA-4B48-8529-C91FA0504E8E}" type="pres">
      <dgm:prSet presAssocID="{6627E410-EFD2-46F4-9B29-C25424492EAA}" presName="accentRepeatNode" presStyleLbl="solidFgAcc1" presStyleIdx="2" presStyleCnt="5"/>
      <dgm:spPr/>
    </dgm:pt>
    <dgm:pt modelId="{C2CB9BE7-F232-4DB1-9CC8-0FB6B7E06F0D}" type="pres">
      <dgm:prSet presAssocID="{ED9B47B8-8004-4EB9-8997-69A937579A55}" presName="text_4" presStyleLbl="node1" presStyleIdx="3" presStyleCnt="5">
        <dgm:presLayoutVars>
          <dgm:bulletEnabled val="1"/>
        </dgm:presLayoutVars>
      </dgm:prSet>
      <dgm:spPr/>
      <dgm:t>
        <a:bodyPr/>
        <a:lstStyle/>
        <a:p>
          <a:endParaRPr lang="es-ES"/>
        </a:p>
      </dgm:t>
    </dgm:pt>
    <dgm:pt modelId="{5A06A800-FE09-4EB2-B3E1-93E7F839C888}" type="pres">
      <dgm:prSet presAssocID="{ED9B47B8-8004-4EB9-8997-69A937579A55}" presName="accent_4" presStyleCnt="0"/>
      <dgm:spPr/>
    </dgm:pt>
    <dgm:pt modelId="{FBA27AB1-27EA-4627-86E7-D822190E1153}" type="pres">
      <dgm:prSet presAssocID="{ED9B47B8-8004-4EB9-8997-69A937579A55}" presName="accentRepeatNode" presStyleLbl="solidFgAcc1" presStyleIdx="3" presStyleCnt="5"/>
      <dgm:spPr/>
    </dgm:pt>
    <dgm:pt modelId="{803F0633-5D56-4C50-8B6E-11606551E52A}" type="pres">
      <dgm:prSet presAssocID="{293306EE-D757-4CE1-9DD8-6601F15F154C}" presName="text_5" presStyleLbl="node1" presStyleIdx="4" presStyleCnt="5">
        <dgm:presLayoutVars>
          <dgm:bulletEnabled val="1"/>
        </dgm:presLayoutVars>
      </dgm:prSet>
      <dgm:spPr/>
      <dgm:t>
        <a:bodyPr/>
        <a:lstStyle/>
        <a:p>
          <a:endParaRPr lang="es-ES"/>
        </a:p>
      </dgm:t>
    </dgm:pt>
    <dgm:pt modelId="{1E54EF93-8DB1-4EED-B4A5-B9E9158C5816}" type="pres">
      <dgm:prSet presAssocID="{293306EE-D757-4CE1-9DD8-6601F15F154C}" presName="accent_5" presStyleCnt="0"/>
      <dgm:spPr/>
    </dgm:pt>
    <dgm:pt modelId="{BE0E9BA5-1A7F-4482-A8C0-9CD4CBC77E55}" type="pres">
      <dgm:prSet presAssocID="{293306EE-D757-4CE1-9DD8-6601F15F154C}" presName="accentRepeatNode" presStyleLbl="solidFgAcc1" presStyleIdx="4" presStyleCnt="5"/>
      <dgm:spPr/>
    </dgm:pt>
  </dgm:ptLst>
  <dgm:cxnLst>
    <dgm:cxn modelId="{52F133E5-AA08-4469-972A-F49C9E526D0E}" srcId="{95CC9699-ADF8-4AB8-BF3F-6DA7ED611D33}" destId="{BA92268A-6324-45C3-A038-9D00BC9B39F5}" srcOrd="0" destOrd="0" parTransId="{F08B4B83-4C7E-4272-BA74-4EAE827BD680}" sibTransId="{DBC665EB-B34D-49A2-B1BD-FACCF9C4346C}"/>
    <dgm:cxn modelId="{21D90F7E-A1E3-48B5-BDD6-AD0E0287532B}" type="presOf" srcId="{ED9B47B8-8004-4EB9-8997-69A937579A55}" destId="{C2CB9BE7-F232-4DB1-9CC8-0FB6B7E06F0D}" srcOrd="0" destOrd="0" presId="urn:microsoft.com/office/officeart/2008/layout/VerticalCurvedList"/>
    <dgm:cxn modelId="{3D1EA4C2-C209-44E4-9308-2A83D01422BC}" srcId="{95CC9699-ADF8-4AB8-BF3F-6DA7ED611D33}" destId="{293306EE-D757-4CE1-9DD8-6601F15F154C}" srcOrd="4" destOrd="0" parTransId="{7D123C91-F89E-4223-8B56-A39E66AF2467}" sibTransId="{D827EB5A-5B8E-4DFE-AE3E-E8CDDB164DA8}"/>
    <dgm:cxn modelId="{26416637-EA30-49F4-960F-8A45BC051243}" srcId="{95CC9699-ADF8-4AB8-BF3F-6DA7ED611D33}" destId="{6627E410-EFD2-46F4-9B29-C25424492EAA}" srcOrd="2" destOrd="0" parTransId="{E108325D-0221-4A70-979A-911885659DAD}" sibTransId="{B5FA9AEC-7B57-4F59-ABF6-74674249E9B7}"/>
    <dgm:cxn modelId="{D1608878-3CA3-4F5C-81B0-B482B2A6B889}" type="presOf" srcId="{95CC9699-ADF8-4AB8-BF3F-6DA7ED611D33}" destId="{4C36EBE2-873F-4D53-8EB6-8EF6BF7B017F}" srcOrd="0" destOrd="0" presId="urn:microsoft.com/office/officeart/2008/layout/VerticalCurvedList"/>
    <dgm:cxn modelId="{D896FC40-DAD5-4CB6-9F13-B84A059B1FDC}" type="presOf" srcId="{293306EE-D757-4CE1-9DD8-6601F15F154C}" destId="{803F0633-5D56-4C50-8B6E-11606551E52A}" srcOrd="0" destOrd="0" presId="urn:microsoft.com/office/officeart/2008/layout/VerticalCurvedList"/>
    <dgm:cxn modelId="{0EE419B0-341E-4BDF-A67A-489BDE86DD27}" srcId="{95CC9699-ADF8-4AB8-BF3F-6DA7ED611D33}" destId="{72B0C643-BDD1-4FAA-AA59-C8B496444DE1}" srcOrd="1" destOrd="0" parTransId="{896150B9-887E-4F1F-AFC4-AF7ED9987018}" sibTransId="{353C2C83-B178-4BCC-BA26-43451901A196}"/>
    <dgm:cxn modelId="{64C3F99A-698F-4D82-B58F-3DC0192C70CC}" type="presOf" srcId="{72B0C643-BDD1-4FAA-AA59-C8B496444DE1}" destId="{5A19E828-091C-45EF-8D1D-E40499DA4E82}" srcOrd="0" destOrd="0" presId="urn:microsoft.com/office/officeart/2008/layout/VerticalCurvedList"/>
    <dgm:cxn modelId="{3EDE3179-7E8D-4D87-9B83-53140DB2B469}" type="presOf" srcId="{BA92268A-6324-45C3-A038-9D00BC9B39F5}" destId="{87A5082C-5D3A-4B71-BCC7-330879760C21}" srcOrd="0" destOrd="0" presId="urn:microsoft.com/office/officeart/2008/layout/VerticalCurvedList"/>
    <dgm:cxn modelId="{7A2A3D3B-E44A-4942-8C26-8CB549FC0FB9}" type="presOf" srcId="{DBC665EB-B34D-49A2-B1BD-FACCF9C4346C}" destId="{D015265A-2C76-4124-84FD-CF5DB6266D1A}" srcOrd="0" destOrd="0" presId="urn:microsoft.com/office/officeart/2008/layout/VerticalCurvedList"/>
    <dgm:cxn modelId="{AA6801CD-0C6C-4DD7-B166-D9DCEB9958FC}" type="presOf" srcId="{6627E410-EFD2-46F4-9B29-C25424492EAA}" destId="{436DB7A1-69BC-47E0-873E-6D28BF80E920}" srcOrd="0" destOrd="0" presId="urn:microsoft.com/office/officeart/2008/layout/VerticalCurvedList"/>
    <dgm:cxn modelId="{814C79BC-B435-46B0-8B3B-9515FD15BCE9}" srcId="{95CC9699-ADF8-4AB8-BF3F-6DA7ED611D33}" destId="{ED9B47B8-8004-4EB9-8997-69A937579A55}" srcOrd="3" destOrd="0" parTransId="{BE53BA32-0FB6-4DDD-B479-93027471C1A7}" sibTransId="{7F392828-70E9-4AFB-8029-680031853593}"/>
    <dgm:cxn modelId="{FFD271CD-43AD-4BC3-B659-EC5A3B6FE97A}" type="presParOf" srcId="{4C36EBE2-873F-4D53-8EB6-8EF6BF7B017F}" destId="{D273BB49-7F8B-44E7-A810-58AFFE7370A9}" srcOrd="0" destOrd="0" presId="urn:microsoft.com/office/officeart/2008/layout/VerticalCurvedList"/>
    <dgm:cxn modelId="{F1F1BA66-9624-4545-AA57-9FA585D8F81F}" type="presParOf" srcId="{D273BB49-7F8B-44E7-A810-58AFFE7370A9}" destId="{BC6FACE2-9AB3-4DFB-9F23-698339F29415}" srcOrd="0" destOrd="0" presId="urn:microsoft.com/office/officeart/2008/layout/VerticalCurvedList"/>
    <dgm:cxn modelId="{91FCB23A-0FA7-4567-9D04-F487AD414BFE}" type="presParOf" srcId="{BC6FACE2-9AB3-4DFB-9F23-698339F29415}" destId="{D308133C-63F2-44C6-A075-A5908217B466}" srcOrd="0" destOrd="0" presId="urn:microsoft.com/office/officeart/2008/layout/VerticalCurvedList"/>
    <dgm:cxn modelId="{6CF68D8A-FC51-4CBB-B427-806292DBBCB2}" type="presParOf" srcId="{BC6FACE2-9AB3-4DFB-9F23-698339F29415}" destId="{D015265A-2C76-4124-84FD-CF5DB6266D1A}" srcOrd="1" destOrd="0" presId="urn:microsoft.com/office/officeart/2008/layout/VerticalCurvedList"/>
    <dgm:cxn modelId="{89BF9D39-A621-4717-9FD5-A19D7EB5CAE8}" type="presParOf" srcId="{BC6FACE2-9AB3-4DFB-9F23-698339F29415}" destId="{648D3374-8372-43D1-85A4-770BAB5E321E}" srcOrd="2" destOrd="0" presId="urn:microsoft.com/office/officeart/2008/layout/VerticalCurvedList"/>
    <dgm:cxn modelId="{3B373E91-3924-43BA-A5C3-883F1D448FDA}" type="presParOf" srcId="{BC6FACE2-9AB3-4DFB-9F23-698339F29415}" destId="{225978B0-CFF6-4629-93C6-3BEC1676308A}" srcOrd="3" destOrd="0" presId="urn:microsoft.com/office/officeart/2008/layout/VerticalCurvedList"/>
    <dgm:cxn modelId="{F1119536-4592-431C-BF60-5BA1C136836F}" type="presParOf" srcId="{D273BB49-7F8B-44E7-A810-58AFFE7370A9}" destId="{87A5082C-5D3A-4B71-BCC7-330879760C21}" srcOrd="1" destOrd="0" presId="urn:microsoft.com/office/officeart/2008/layout/VerticalCurvedList"/>
    <dgm:cxn modelId="{69E56FF3-20B8-4F84-B825-1F0413121D8F}" type="presParOf" srcId="{D273BB49-7F8B-44E7-A810-58AFFE7370A9}" destId="{1894BDDB-785B-4BD1-AE8C-10DB15AC19BB}" srcOrd="2" destOrd="0" presId="urn:microsoft.com/office/officeart/2008/layout/VerticalCurvedList"/>
    <dgm:cxn modelId="{8F4D9E04-5EEB-4F7F-9ECD-945223F02523}" type="presParOf" srcId="{1894BDDB-785B-4BD1-AE8C-10DB15AC19BB}" destId="{B75CBE7A-7AA9-466C-B4A3-4FC59B77BA34}" srcOrd="0" destOrd="0" presId="urn:microsoft.com/office/officeart/2008/layout/VerticalCurvedList"/>
    <dgm:cxn modelId="{6D42D348-0401-4FD2-A08A-B591A0E4E791}" type="presParOf" srcId="{D273BB49-7F8B-44E7-A810-58AFFE7370A9}" destId="{5A19E828-091C-45EF-8D1D-E40499DA4E82}" srcOrd="3" destOrd="0" presId="urn:microsoft.com/office/officeart/2008/layout/VerticalCurvedList"/>
    <dgm:cxn modelId="{4816EC42-67FC-4265-B01A-F50F07499ADD}" type="presParOf" srcId="{D273BB49-7F8B-44E7-A810-58AFFE7370A9}" destId="{54DEDF86-9A8B-41F2-86E1-73BB61F12438}" srcOrd="4" destOrd="0" presId="urn:microsoft.com/office/officeart/2008/layout/VerticalCurvedList"/>
    <dgm:cxn modelId="{D6D041E0-C5ED-4E4C-85C4-4145F1DDAF71}" type="presParOf" srcId="{54DEDF86-9A8B-41F2-86E1-73BB61F12438}" destId="{BDD80F2C-01AA-4B96-A94C-311B1FBAE2C5}" srcOrd="0" destOrd="0" presId="urn:microsoft.com/office/officeart/2008/layout/VerticalCurvedList"/>
    <dgm:cxn modelId="{225E8780-FB4B-4171-A26E-63A102D45408}" type="presParOf" srcId="{D273BB49-7F8B-44E7-A810-58AFFE7370A9}" destId="{436DB7A1-69BC-47E0-873E-6D28BF80E920}" srcOrd="5" destOrd="0" presId="urn:microsoft.com/office/officeart/2008/layout/VerticalCurvedList"/>
    <dgm:cxn modelId="{9A4ADF6D-7DE0-42CA-A265-8ABAA0B58069}" type="presParOf" srcId="{D273BB49-7F8B-44E7-A810-58AFFE7370A9}" destId="{2DF4B9DF-DBDB-4CE3-8D9E-EF337E85668D}" srcOrd="6" destOrd="0" presId="urn:microsoft.com/office/officeart/2008/layout/VerticalCurvedList"/>
    <dgm:cxn modelId="{E034492A-6D94-4B38-9359-86F07E7BCF18}" type="presParOf" srcId="{2DF4B9DF-DBDB-4CE3-8D9E-EF337E85668D}" destId="{B15DFE04-8AEA-4B48-8529-C91FA0504E8E}" srcOrd="0" destOrd="0" presId="urn:microsoft.com/office/officeart/2008/layout/VerticalCurvedList"/>
    <dgm:cxn modelId="{86F1BC12-2EF4-4175-B224-D30CD5D8F543}" type="presParOf" srcId="{D273BB49-7F8B-44E7-A810-58AFFE7370A9}" destId="{C2CB9BE7-F232-4DB1-9CC8-0FB6B7E06F0D}" srcOrd="7" destOrd="0" presId="urn:microsoft.com/office/officeart/2008/layout/VerticalCurvedList"/>
    <dgm:cxn modelId="{979394EF-7472-41F6-A36F-5501FAF4F885}" type="presParOf" srcId="{D273BB49-7F8B-44E7-A810-58AFFE7370A9}" destId="{5A06A800-FE09-4EB2-B3E1-93E7F839C888}" srcOrd="8" destOrd="0" presId="urn:microsoft.com/office/officeart/2008/layout/VerticalCurvedList"/>
    <dgm:cxn modelId="{9A1C3809-323E-49BF-B618-5F480E49FF12}" type="presParOf" srcId="{5A06A800-FE09-4EB2-B3E1-93E7F839C888}" destId="{FBA27AB1-27EA-4627-86E7-D822190E1153}" srcOrd="0" destOrd="0" presId="urn:microsoft.com/office/officeart/2008/layout/VerticalCurvedList"/>
    <dgm:cxn modelId="{1A1FEDF3-E9A4-4D98-B5EA-0B007BBF5BB1}" type="presParOf" srcId="{D273BB49-7F8B-44E7-A810-58AFFE7370A9}" destId="{803F0633-5D56-4C50-8B6E-11606551E52A}" srcOrd="9" destOrd="0" presId="urn:microsoft.com/office/officeart/2008/layout/VerticalCurvedList"/>
    <dgm:cxn modelId="{14B84E82-A4B0-4C0F-B9B3-909C5F1CD329}" type="presParOf" srcId="{D273BB49-7F8B-44E7-A810-58AFFE7370A9}" destId="{1E54EF93-8DB1-4EED-B4A5-B9E9158C5816}" srcOrd="10" destOrd="0" presId="urn:microsoft.com/office/officeart/2008/layout/VerticalCurvedList"/>
    <dgm:cxn modelId="{477BC09D-BCFE-4E0D-A507-165A26EA623F}" type="presParOf" srcId="{1E54EF93-8DB1-4EED-B4A5-B9E9158C5816}" destId="{BE0E9BA5-1A7F-4482-A8C0-9CD4CBC77E5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5CC9699-ADF8-4AB8-BF3F-6DA7ED611D33}"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s-EC"/>
        </a:p>
      </dgm:t>
    </dgm:pt>
    <dgm:pt modelId="{BA92268A-6324-45C3-A038-9D00BC9B39F5}">
      <dgm:prSet phldrT="[Text]" custT="1"/>
      <dgm:spPr/>
      <dgm:t>
        <a:bodyPr/>
        <a:lstStyle/>
        <a:p>
          <a:r>
            <a:rPr lang="es-EC" sz="3000" b="1" u="none" dirty="0" smtClean="0">
              <a:latin typeface="Arial" pitchFamily="34" charset="0"/>
              <a:cs typeface="Arial" pitchFamily="34" charset="0"/>
            </a:rPr>
            <a:t>INTRODUCCIÓN</a:t>
          </a:r>
          <a:endParaRPr lang="es-EC" sz="3000" u="none"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F08B4B83-4C7E-4272-BA74-4EAE827BD680}" type="parTrans" cxnId="{52F133E5-AA08-4469-972A-F49C9E526D0E}">
      <dgm:prSet/>
      <dgm:spPr/>
      <dgm:t>
        <a:bodyPr/>
        <a:lstStyle/>
        <a:p>
          <a:endParaRPr lang="es-EC"/>
        </a:p>
      </dgm:t>
    </dgm:pt>
    <dgm:pt modelId="{DBC665EB-B34D-49A2-B1BD-FACCF9C4346C}" type="sibTrans" cxnId="{52F133E5-AA08-4469-972A-F49C9E526D0E}">
      <dgm:prSet/>
      <dgm:spPr/>
      <dgm:t>
        <a:bodyPr/>
        <a:lstStyle/>
        <a:p>
          <a:endParaRPr lang="es-EC"/>
        </a:p>
      </dgm:t>
    </dgm:pt>
    <dgm:pt modelId="{72B0C643-BDD1-4FAA-AA59-C8B496444DE1}">
      <dgm:prSet phldrT="[Text]"/>
      <dgm:spPr/>
      <dgm:t>
        <a:bodyPr/>
        <a:lstStyle/>
        <a:p>
          <a:r>
            <a:rPr lang="es-EC" b="1" dirty="0" smtClean="0">
              <a:solidFill>
                <a:schemeClr val="bg1"/>
              </a:solidFill>
              <a:latin typeface="Arial" pitchFamily="34" charset="0"/>
              <a:cs typeface="Arial" pitchFamily="34" charset="0"/>
            </a:rPr>
            <a:t>MARCO TEÓRICO</a:t>
          </a:r>
          <a:endParaRPr lang="es-EC" dirty="0"/>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896150B9-887E-4F1F-AFC4-AF7ED9987018}" type="parTrans" cxnId="{0EE419B0-341E-4BDF-A67A-489BDE86DD27}">
      <dgm:prSet/>
      <dgm:spPr/>
      <dgm:t>
        <a:bodyPr/>
        <a:lstStyle/>
        <a:p>
          <a:endParaRPr lang="es-EC"/>
        </a:p>
      </dgm:t>
    </dgm:pt>
    <dgm:pt modelId="{353C2C83-B178-4BCC-BA26-43451901A196}" type="sibTrans" cxnId="{0EE419B0-341E-4BDF-A67A-489BDE86DD27}">
      <dgm:prSet/>
      <dgm:spPr/>
      <dgm:t>
        <a:bodyPr/>
        <a:lstStyle/>
        <a:p>
          <a:endParaRPr lang="es-EC"/>
        </a:p>
      </dgm:t>
    </dgm:pt>
    <dgm:pt modelId="{6627E410-EFD2-46F4-9B29-C25424492EAA}">
      <dgm:prSet phldrT="[Text]" custT="1"/>
      <dgm:spPr/>
      <dgm:t>
        <a:bodyPr/>
        <a:lstStyle/>
        <a:p>
          <a:r>
            <a:rPr lang="es-EC" sz="3000" b="1" u="none" dirty="0" smtClean="0">
              <a:latin typeface="Arial" pitchFamily="34" charset="0"/>
              <a:cs typeface="Arial" pitchFamily="34" charset="0"/>
            </a:rPr>
            <a:t>DISEÑO</a:t>
          </a:r>
          <a:endParaRPr lang="es-EC" sz="3000" u="none" dirty="0"/>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E108325D-0221-4A70-979A-911885659DAD}" type="parTrans" cxnId="{26416637-EA30-49F4-960F-8A45BC051243}">
      <dgm:prSet/>
      <dgm:spPr/>
      <dgm:t>
        <a:bodyPr/>
        <a:lstStyle/>
        <a:p>
          <a:endParaRPr lang="es-EC"/>
        </a:p>
      </dgm:t>
    </dgm:pt>
    <dgm:pt modelId="{B5FA9AEC-7B57-4F59-ABF6-74674249E9B7}" type="sibTrans" cxnId="{26416637-EA30-49F4-960F-8A45BC051243}">
      <dgm:prSet/>
      <dgm:spPr/>
      <dgm:t>
        <a:bodyPr/>
        <a:lstStyle/>
        <a:p>
          <a:endParaRPr lang="es-EC"/>
        </a:p>
      </dgm:t>
    </dgm:pt>
    <dgm:pt modelId="{293306EE-D757-4CE1-9DD8-6601F15F154C}">
      <dgm:prSet phldrT="[Text]"/>
      <dgm:spPr/>
      <dgm:t>
        <a:bodyPr/>
        <a:lstStyle/>
        <a:p>
          <a:r>
            <a:rPr lang="es-EC" b="1" dirty="0" smtClean="0">
              <a:latin typeface="Arial" pitchFamily="34" charset="0"/>
              <a:cs typeface="Arial" pitchFamily="34" charset="0"/>
            </a:rPr>
            <a:t>CONCLUSIONES Y RECOMENDACIONES</a:t>
          </a:r>
          <a:endParaRPr lang="es-EC" dirty="0"/>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7D123C91-F89E-4223-8B56-A39E66AF2467}" type="parTrans" cxnId="{3D1EA4C2-C209-44E4-9308-2A83D01422BC}">
      <dgm:prSet/>
      <dgm:spPr/>
      <dgm:t>
        <a:bodyPr/>
        <a:lstStyle/>
        <a:p>
          <a:endParaRPr lang="es-EC"/>
        </a:p>
      </dgm:t>
    </dgm:pt>
    <dgm:pt modelId="{D827EB5A-5B8E-4DFE-AE3E-E8CDDB164DA8}" type="sibTrans" cxnId="{3D1EA4C2-C209-44E4-9308-2A83D01422BC}">
      <dgm:prSet/>
      <dgm:spPr/>
      <dgm:t>
        <a:bodyPr/>
        <a:lstStyle/>
        <a:p>
          <a:endParaRPr lang="es-EC"/>
        </a:p>
      </dgm:t>
    </dgm:pt>
    <dgm:pt modelId="{ED9B47B8-8004-4EB9-8997-69A937579A55}">
      <dgm:prSet phldrT="[Text]" custT="1"/>
      <dgm:spPr/>
      <dgm:t>
        <a:bodyPr/>
        <a:lstStyle/>
        <a:p>
          <a:r>
            <a:rPr lang="es-EC" sz="3600" b="1" u="sng" dirty="0" smtClean="0">
              <a:latin typeface="Arial" pitchFamily="34" charset="0"/>
              <a:cs typeface="Arial" pitchFamily="34" charset="0"/>
            </a:rPr>
            <a:t>PRESENTACIÓN DEL SISTEMA</a:t>
          </a:r>
          <a:endParaRPr lang="es-EC" sz="3600" b="1" u="sng" dirty="0">
            <a:latin typeface="Arial" pitchFamily="34" charset="0"/>
            <a:cs typeface="Arial" pitchFamily="34" charset="0"/>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BE53BA32-0FB6-4DDD-B479-93027471C1A7}" type="parTrans" cxnId="{814C79BC-B435-46B0-8B3B-9515FD15BCE9}">
      <dgm:prSet/>
      <dgm:spPr/>
      <dgm:t>
        <a:bodyPr/>
        <a:lstStyle/>
        <a:p>
          <a:endParaRPr lang="es-ES"/>
        </a:p>
      </dgm:t>
    </dgm:pt>
    <dgm:pt modelId="{7F392828-70E9-4AFB-8029-680031853593}" type="sibTrans" cxnId="{814C79BC-B435-46B0-8B3B-9515FD15BCE9}">
      <dgm:prSet/>
      <dgm:spPr/>
      <dgm:t>
        <a:bodyPr/>
        <a:lstStyle/>
        <a:p>
          <a:endParaRPr lang="es-ES"/>
        </a:p>
      </dgm:t>
    </dgm:pt>
    <dgm:pt modelId="{4C36EBE2-873F-4D53-8EB6-8EF6BF7B017F}" type="pres">
      <dgm:prSet presAssocID="{95CC9699-ADF8-4AB8-BF3F-6DA7ED611D33}" presName="Name0" presStyleCnt="0">
        <dgm:presLayoutVars>
          <dgm:chMax val="7"/>
          <dgm:chPref val="7"/>
          <dgm:dir/>
        </dgm:presLayoutVars>
      </dgm:prSet>
      <dgm:spPr/>
      <dgm:t>
        <a:bodyPr/>
        <a:lstStyle/>
        <a:p>
          <a:endParaRPr lang="es-EC"/>
        </a:p>
      </dgm:t>
    </dgm:pt>
    <dgm:pt modelId="{D273BB49-7F8B-44E7-A810-58AFFE7370A9}" type="pres">
      <dgm:prSet presAssocID="{95CC9699-ADF8-4AB8-BF3F-6DA7ED611D33}" presName="Name1" presStyleCnt="0"/>
      <dgm:spPr/>
    </dgm:pt>
    <dgm:pt modelId="{BC6FACE2-9AB3-4DFB-9F23-698339F29415}" type="pres">
      <dgm:prSet presAssocID="{95CC9699-ADF8-4AB8-BF3F-6DA7ED611D33}" presName="cycle" presStyleCnt="0"/>
      <dgm:spPr/>
    </dgm:pt>
    <dgm:pt modelId="{D308133C-63F2-44C6-A075-A5908217B466}" type="pres">
      <dgm:prSet presAssocID="{95CC9699-ADF8-4AB8-BF3F-6DA7ED611D33}" presName="srcNode" presStyleLbl="node1" presStyleIdx="0" presStyleCnt="5"/>
      <dgm:spPr/>
    </dgm:pt>
    <dgm:pt modelId="{D015265A-2C76-4124-84FD-CF5DB6266D1A}" type="pres">
      <dgm:prSet presAssocID="{95CC9699-ADF8-4AB8-BF3F-6DA7ED611D33}" presName="conn" presStyleLbl="parChTrans1D2" presStyleIdx="0" presStyleCnt="1"/>
      <dgm:spPr/>
      <dgm:t>
        <a:bodyPr/>
        <a:lstStyle/>
        <a:p>
          <a:endParaRPr lang="es-EC"/>
        </a:p>
      </dgm:t>
    </dgm:pt>
    <dgm:pt modelId="{648D3374-8372-43D1-85A4-770BAB5E321E}" type="pres">
      <dgm:prSet presAssocID="{95CC9699-ADF8-4AB8-BF3F-6DA7ED611D33}" presName="extraNode" presStyleLbl="node1" presStyleIdx="0" presStyleCnt="5"/>
      <dgm:spPr/>
    </dgm:pt>
    <dgm:pt modelId="{225978B0-CFF6-4629-93C6-3BEC1676308A}" type="pres">
      <dgm:prSet presAssocID="{95CC9699-ADF8-4AB8-BF3F-6DA7ED611D33}" presName="dstNode" presStyleLbl="node1" presStyleIdx="0" presStyleCnt="5"/>
      <dgm:spPr/>
    </dgm:pt>
    <dgm:pt modelId="{87A5082C-5D3A-4B71-BCC7-330879760C21}" type="pres">
      <dgm:prSet presAssocID="{BA92268A-6324-45C3-A038-9D00BC9B39F5}" presName="text_1" presStyleLbl="node1" presStyleIdx="0" presStyleCnt="5">
        <dgm:presLayoutVars>
          <dgm:bulletEnabled val="1"/>
        </dgm:presLayoutVars>
      </dgm:prSet>
      <dgm:spPr/>
      <dgm:t>
        <a:bodyPr/>
        <a:lstStyle/>
        <a:p>
          <a:endParaRPr lang="es-EC"/>
        </a:p>
      </dgm:t>
    </dgm:pt>
    <dgm:pt modelId="{1894BDDB-785B-4BD1-AE8C-10DB15AC19BB}" type="pres">
      <dgm:prSet presAssocID="{BA92268A-6324-45C3-A038-9D00BC9B39F5}" presName="accent_1" presStyleCnt="0"/>
      <dgm:spPr/>
    </dgm:pt>
    <dgm:pt modelId="{B75CBE7A-7AA9-466C-B4A3-4FC59B77BA34}" type="pres">
      <dgm:prSet presAssocID="{BA92268A-6324-45C3-A038-9D00BC9B39F5}" presName="accentRepeatNode" presStyleLbl="solidFgAcc1" presStyleIdx="0" presStyleCnt="5" custLinFactNeighborX="-783" custLinFactNeighborY="-4761"/>
      <dgm:spPr/>
    </dgm:pt>
    <dgm:pt modelId="{5A19E828-091C-45EF-8D1D-E40499DA4E82}" type="pres">
      <dgm:prSet presAssocID="{72B0C643-BDD1-4FAA-AA59-C8B496444DE1}" presName="text_2" presStyleLbl="node1" presStyleIdx="1" presStyleCnt="5">
        <dgm:presLayoutVars>
          <dgm:bulletEnabled val="1"/>
        </dgm:presLayoutVars>
      </dgm:prSet>
      <dgm:spPr/>
      <dgm:t>
        <a:bodyPr/>
        <a:lstStyle/>
        <a:p>
          <a:endParaRPr lang="es-ES"/>
        </a:p>
      </dgm:t>
    </dgm:pt>
    <dgm:pt modelId="{54DEDF86-9A8B-41F2-86E1-73BB61F12438}" type="pres">
      <dgm:prSet presAssocID="{72B0C643-BDD1-4FAA-AA59-C8B496444DE1}" presName="accent_2" presStyleCnt="0"/>
      <dgm:spPr/>
    </dgm:pt>
    <dgm:pt modelId="{BDD80F2C-01AA-4B96-A94C-311B1FBAE2C5}" type="pres">
      <dgm:prSet presAssocID="{72B0C643-BDD1-4FAA-AA59-C8B496444DE1}" presName="accentRepeatNode" presStyleLbl="solidFgAcc1" presStyleIdx="1" presStyleCnt="5"/>
      <dgm:spPr/>
    </dgm:pt>
    <dgm:pt modelId="{436DB7A1-69BC-47E0-873E-6D28BF80E920}" type="pres">
      <dgm:prSet presAssocID="{6627E410-EFD2-46F4-9B29-C25424492EAA}" presName="text_3" presStyleLbl="node1" presStyleIdx="2" presStyleCnt="5">
        <dgm:presLayoutVars>
          <dgm:bulletEnabled val="1"/>
        </dgm:presLayoutVars>
      </dgm:prSet>
      <dgm:spPr/>
      <dgm:t>
        <a:bodyPr/>
        <a:lstStyle/>
        <a:p>
          <a:endParaRPr lang="es-ES"/>
        </a:p>
      </dgm:t>
    </dgm:pt>
    <dgm:pt modelId="{2DF4B9DF-DBDB-4CE3-8D9E-EF337E85668D}" type="pres">
      <dgm:prSet presAssocID="{6627E410-EFD2-46F4-9B29-C25424492EAA}" presName="accent_3" presStyleCnt="0"/>
      <dgm:spPr/>
    </dgm:pt>
    <dgm:pt modelId="{B15DFE04-8AEA-4B48-8529-C91FA0504E8E}" type="pres">
      <dgm:prSet presAssocID="{6627E410-EFD2-46F4-9B29-C25424492EAA}" presName="accentRepeatNode" presStyleLbl="solidFgAcc1" presStyleIdx="2" presStyleCnt="5"/>
      <dgm:spPr/>
    </dgm:pt>
    <dgm:pt modelId="{C2CB9BE7-F232-4DB1-9CC8-0FB6B7E06F0D}" type="pres">
      <dgm:prSet presAssocID="{ED9B47B8-8004-4EB9-8997-69A937579A55}" presName="text_4" presStyleLbl="node1" presStyleIdx="3" presStyleCnt="5">
        <dgm:presLayoutVars>
          <dgm:bulletEnabled val="1"/>
        </dgm:presLayoutVars>
      </dgm:prSet>
      <dgm:spPr/>
      <dgm:t>
        <a:bodyPr/>
        <a:lstStyle/>
        <a:p>
          <a:endParaRPr lang="es-ES"/>
        </a:p>
      </dgm:t>
    </dgm:pt>
    <dgm:pt modelId="{5A06A800-FE09-4EB2-B3E1-93E7F839C888}" type="pres">
      <dgm:prSet presAssocID="{ED9B47B8-8004-4EB9-8997-69A937579A55}" presName="accent_4" presStyleCnt="0"/>
      <dgm:spPr/>
    </dgm:pt>
    <dgm:pt modelId="{FBA27AB1-27EA-4627-86E7-D822190E1153}" type="pres">
      <dgm:prSet presAssocID="{ED9B47B8-8004-4EB9-8997-69A937579A55}" presName="accentRepeatNode" presStyleLbl="solidFgAcc1" presStyleIdx="3" presStyleCnt="5"/>
      <dgm:spPr/>
    </dgm:pt>
    <dgm:pt modelId="{803F0633-5D56-4C50-8B6E-11606551E52A}" type="pres">
      <dgm:prSet presAssocID="{293306EE-D757-4CE1-9DD8-6601F15F154C}" presName="text_5" presStyleLbl="node1" presStyleIdx="4" presStyleCnt="5">
        <dgm:presLayoutVars>
          <dgm:bulletEnabled val="1"/>
        </dgm:presLayoutVars>
      </dgm:prSet>
      <dgm:spPr/>
      <dgm:t>
        <a:bodyPr/>
        <a:lstStyle/>
        <a:p>
          <a:endParaRPr lang="es-ES"/>
        </a:p>
      </dgm:t>
    </dgm:pt>
    <dgm:pt modelId="{1E54EF93-8DB1-4EED-B4A5-B9E9158C5816}" type="pres">
      <dgm:prSet presAssocID="{293306EE-D757-4CE1-9DD8-6601F15F154C}" presName="accent_5" presStyleCnt="0"/>
      <dgm:spPr/>
    </dgm:pt>
    <dgm:pt modelId="{BE0E9BA5-1A7F-4482-A8C0-9CD4CBC77E55}" type="pres">
      <dgm:prSet presAssocID="{293306EE-D757-4CE1-9DD8-6601F15F154C}" presName="accentRepeatNode" presStyleLbl="solidFgAcc1" presStyleIdx="4" presStyleCnt="5"/>
      <dgm:spPr/>
    </dgm:pt>
  </dgm:ptLst>
  <dgm:cxnLst>
    <dgm:cxn modelId="{B9539244-FB70-4B62-991B-DD3F72896C48}" type="presOf" srcId="{DBC665EB-B34D-49A2-B1BD-FACCF9C4346C}" destId="{D015265A-2C76-4124-84FD-CF5DB6266D1A}" srcOrd="0" destOrd="0" presId="urn:microsoft.com/office/officeart/2008/layout/VerticalCurvedList"/>
    <dgm:cxn modelId="{52F133E5-AA08-4469-972A-F49C9E526D0E}" srcId="{95CC9699-ADF8-4AB8-BF3F-6DA7ED611D33}" destId="{BA92268A-6324-45C3-A038-9D00BC9B39F5}" srcOrd="0" destOrd="0" parTransId="{F08B4B83-4C7E-4272-BA74-4EAE827BD680}" sibTransId="{DBC665EB-B34D-49A2-B1BD-FACCF9C4346C}"/>
    <dgm:cxn modelId="{6658C07B-C0C9-4E2A-B1DC-D0B279B7E96F}" type="presOf" srcId="{6627E410-EFD2-46F4-9B29-C25424492EAA}" destId="{436DB7A1-69BC-47E0-873E-6D28BF80E920}" srcOrd="0" destOrd="0" presId="urn:microsoft.com/office/officeart/2008/layout/VerticalCurvedList"/>
    <dgm:cxn modelId="{3D1EA4C2-C209-44E4-9308-2A83D01422BC}" srcId="{95CC9699-ADF8-4AB8-BF3F-6DA7ED611D33}" destId="{293306EE-D757-4CE1-9DD8-6601F15F154C}" srcOrd="4" destOrd="0" parTransId="{7D123C91-F89E-4223-8B56-A39E66AF2467}" sibTransId="{D827EB5A-5B8E-4DFE-AE3E-E8CDDB164DA8}"/>
    <dgm:cxn modelId="{DB0E8B8D-D9BD-4068-A6DD-851365FC5DAA}" type="presOf" srcId="{293306EE-D757-4CE1-9DD8-6601F15F154C}" destId="{803F0633-5D56-4C50-8B6E-11606551E52A}" srcOrd="0" destOrd="0" presId="urn:microsoft.com/office/officeart/2008/layout/VerticalCurvedList"/>
    <dgm:cxn modelId="{26416637-EA30-49F4-960F-8A45BC051243}" srcId="{95CC9699-ADF8-4AB8-BF3F-6DA7ED611D33}" destId="{6627E410-EFD2-46F4-9B29-C25424492EAA}" srcOrd="2" destOrd="0" parTransId="{E108325D-0221-4A70-979A-911885659DAD}" sibTransId="{B5FA9AEC-7B57-4F59-ABF6-74674249E9B7}"/>
    <dgm:cxn modelId="{0EE419B0-341E-4BDF-A67A-489BDE86DD27}" srcId="{95CC9699-ADF8-4AB8-BF3F-6DA7ED611D33}" destId="{72B0C643-BDD1-4FAA-AA59-C8B496444DE1}" srcOrd="1" destOrd="0" parTransId="{896150B9-887E-4F1F-AFC4-AF7ED9987018}" sibTransId="{353C2C83-B178-4BCC-BA26-43451901A196}"/>
    <dgm:cxn modelId="{AA9CFC67-7FCD-415D-BFEB-7716B84430C5}" type="presOf" srcId="{72B0C643-BDD1-4FAA-AA59-C8B496444DE1}" destId="{5A19E828-091C-45EF-8D1D-E40499DA4E82}" srcOrd="0" destOrd="0" presId="urn:microsoft.com/office/officeart/2008/layout/VerticalCurvedList"/>
    <dgm:cxn modelId="{814C79BC-B435-46B0-8B3B-9515FD15BCE9}" srcId="{95CC9699-ADF8-4AB8-BF3F-6DA7ED611D33}" destId="{ED9B47B8-8004-4EB9-8997-69A937579A55}" srcOrd="3" destOrd="0" parTransId="{BE53BA32-0FB6-4DDD-B479-93027471C1A7}" sibTransId="{7F392828-70E9-4AFB-8029-680031853593}"/>
    <dgm:cxn modelId="{8ADD6342-E43F-47E2-9D39-A81A5071AE27}" type="presOf" srcId="{BA92268A-6324-45C3-A038-9D00BC9B39F5}" destId="{87A5082C-5D3A-4B71-BCC7-330879760C21}" srcOrd="0" destOrd="0" presId="urn:microsoft.com/office/officeart/2008/layout/VerticalCurvedList"/>
    <dgm:cxn modelId="{A1F73996-33EC-4FC0-A230-C063319AD7BD}" type="presOf" srcId="{ED9B47B8-8004-4EB9-8997-69A937579A55}" destId="{C2CB9BE7-F232-4DB1-9CC8-0FB6B7E06F0D}" srcOrd="0" destOrd="0" presId="urn:microsoft.com/office/officeart/2008/layout/VerticalCurvedList"/>
    <dgm:cxn modelId="{1EAA19FC-356B-4747-80A3-E6E0CF2DD28E}" type="presOf" srcId="{95CC9699-ADF8-4AB8-BF3F-6DA7ED611D33}" destId="{4C36EBE2-873F-4D53-8EB6-8EF6BF7B017F}" srcOrd="0" destOrd="0" presId="urn:microsoft.com/office/officeart/2008/layout/VerticalCurvedList"/>
    <dgm:cxn modelId="{C638B7FA-4A1A-4365-90A2-C2C6680F4E9D}" type="presParOf" srcId="{4C36EBE2-873F-4D53-8EB6-8EF6BF7B017F}" destId="{D273BB49-7F8B-44E7-A810-58AFFE7370A9}" srcOrd="0" destOrd="0" presId="urn:microsoft.com/office/officeart/2008/layout/VerticalCurvedList"/>
    <dgm:cxn modelId="{371DE1DB-CE43-48D2-8F0C-E0C8BA3678F2}" type="presParOf" srcId="{D273BB49-7F8B-44E7-A810-58AFFE7370A9}" destId="{BC6FACE2-9AB3-4DFB-9F23-698339F29415}" srcOrd="0" destOrd="0" presId="urn:microsoft.com/office/officeart/2008/layout/VerticalCurvedList"/>
    <dgm:cxn modelId="{9F8A7682-CC9B-41CD-B707-E2F16B79B316}" type="presParOf" srcId="{BC6FACE2-9AB3-4DFB-9F23-698339F29415}" destId="{D308133C-63F2-44C6-A075-A5908217B466}" srcOrd="0" destOrd="0" presId="urn:microsoft.com/office/officeart/2008/layout/VerticalCurvedList"/>
    <dgm:cxn modelId="{8DEE3D5A-D9DB-46DC-BE7C-0392C0E67C7B}" type="presParOf" srcId="{BC6FACE2-9AB3-4DFB-9F23-698339F29415}" destId="{D015265A-2C76-4124-84FD-CF5DB6266D1A}" srcOrd="1" destOrd="0" presId="urn:microsoft.com/office/officeart/2008/layout/VerticalCurvedList"/>
    <dgm:cxn modelId="{5B08B8D3-9CD1-4BB9-8051-D8C7373EF633}" type="presParOf" srcId="{BC6FACE2-9AB3-4DFB-9F23-698339F29415}" destId="{648D3374-8372-43D1-85A4-770BAB5E321E}" srcOrd="2" destOrd="0" presId="urn:microsoft.com/office/officeart/2008/layout/VerticalCurvedList"/>
    <dgm:cxn modelId="{7E7F0125-BB75-43F0-8AF4-2FBEC4F44264}" type="presParOf" srcId="{BC6FACE2-9AB3-4DFB-9F23-698339F29415}" destId="{225978B0-CFF6-4629-93C6-3BEC1676308A}" srcOrd="3" destOrd="0" presId="urn:microsoft.com/office/officeart/2008/layout/VerticalCurvedList"/>
    <dgm:cxn modelId="{126C0228-21C7-4013-B88E-8BC1A53336E0}" type="presParOf" srcId="{D273BB49-7F8B-44E7-A810-58AFFE7370A9}" destId="{87A5082C-5D3A-4B71-BCC7-330879760C21}" srcOrd="1" destOrd="0" presId="urn:microsoft.com/office/officeart/2008/layout/VerticalCurvedList"/>
    <dgm:cxn modelId="{31A3F7CE-76D0-435F-BFA7-08E458E9CFFF}" type="presParOf" srcId="{D273BB49-7F8B-44E7-A810-58AFFE7370A9}" destId="{1894BDDB-785B-4BD1-AE8C-10DB15AC19BB}" srcOrd="2" destOrd="0" presId="urn:microsoft.com/office/officeart/2008/layout/VerticalCurvedList"/>
    <dgm:cxn modelId="{86B5B4FD-A6D0-4882-9AB2-800374647424}" type="presParOf" srcId="{1894BDDB-785B-4BD1-AE8C-10DB15AC19BB}" destId="{B75CBE7A-7AA9-466C-B4A3-4FC59B77BA34}" srcOrd="0" destOrd="0" presId="urn:microsoft.com/office/officeart/2008/layout/VerticalCurvedList"/>
    <dgm:cxn modelId="{3BE60E7F-5832-45A1-9B8B-7C2C43F8D0C2}" type="presParOf" srcId="{D273BB49-7F8B-44E7-A810-58AFFE7370A9}" destId="{5A19E828-091C-45EF-8D1D-E40499DA4E82}" srcOrd="3" destOrd="0" presId="urn:microsoft.com/office/officeart/2008/layout/VerticalCurvedList"/>
    <dgm:cxn modelId="{DFADC9E0-12AB-4AD8-9CDC-EE59CEEFC1F7}" type="presParOf" srcId="{D273BB49-7F8B-44E7-A810-58AFFE7370A9}" destId="{54DEDF86-9A8B-41F2-86E1-73BB61F12438}" srcOrd="4" destOrd="0" presId="urn:microsoft.com/office/officeart/2008/layout/VerticalCurvedList"/>
    <dgm:cxn modelId="{E3274069-D7EC-4C98-BD18-231D55AC156A}" type="presParOf" srcId="{54DEDF86-9A8B-41F2-86E1-73BB61F12438}" destId="{BDD80F2C-01AA-4B96-A94C-311B1FBAE2C5}" srcOrd="0" destOrd="0" presId="urn:microsoft.com/office/officeart/2008/layout/VerticalCurvedList"/>
    <dgm:cxn modelId="{BC6FE632-3A2D-451D-871C-E6546D80EF91}" type="presParOf" srcId="{D273BB49-7F8B-44E7-A810-58AFFE7370A9}" destId="{436DB7A1-69BC-47E0-873E-6D28BF80E920}" srcOrd="5" destOrd="0" presId="urn:microsoft.com/office/officeart/2008/layout/VerticalCurvedList"/>
    <dgm:cxn modelId="{1E1F6155-CDF1-420F-9D6C-5079F85A01D6}" type="presParOf" srcId="{D273BB49-7F8B-44E7-A810-58AFFE7370A9}" destId="{2DF4B9DF-DBDB-4CE3-8D9E-EF337E85668D}" srcOrd="6" destOrd="0" presId="urn:microsoft.com/office/officeart/2008/layout/VerticalCurvedList"/>
    <dgm:cxn modelId="{06F2DB5B-AB4F-4BD6-A7CB-F51C52B2CA77}" type="presParOf" srcId="{2DF4B9DF-DBDB-4CE3-8D9E-EF337E85668D}" destId="{B15DFE04-8AEA-4B48-8529-C91FA0504E8E}" srcOrd="0" destOrd="0" presId="urn:microsoft.com/office/officeart/2008/layout/VerticalCurvedList"/>
    <dgm:cxn modelId="{4F261B06-03D9-4E29-95DC-4AB9AC406BDB}" type="presParOf" srcId="{D273BB49-7F8B-44E7-A810-58AFFE7370A9}" destId="{C2CB9BE7-F232-4DB1-9CC8-0FB6B7E06F0D}" srcOrd="7" destOrd="0" presId="urn:microsoft.com/office/officeart/2008/layout/VerticalCurvedList"/>
    <dgm:cxn modelId="{F17FEE7B-7960-43C0-A7A0-D6D9628ACDD6}" type="presParOf" srcId="{D273BB49-7F8B-44E7-A810-58AFFE7370A9}" destId="{5A06A800-FE09-4EB2-B3E1-93E7F839C888}" srcOrd="8" destOrd="0" presId="urn:microsoft.com/office/officeart/2008/layout/VerticalCurvedList"/>
    <dgm:cxn modelId="{56A33D1A-B4CD-46B8-81FF-29F5368D5555}" type="presParOf" srcId="{5A06A800-FE09-4EB2-B3E1-93E7F839C888}" destId="{FBA27AB1-27EA-4627-86E7-D822190E1153}" srcOrd="0" destOrd="0" presId="urn:microsoft.com/office/officeart/2008/layout/VerticalCurvedList"/>
    <dgm:cxn modelId="{986FF3A0-779F-4E1A-90C4-460687C41620}" type="presParOf" srcId="{D273BB49-7F8B-44E7-A810-58AFFE7370A9}" destId="{803F0633-5D56-4C50-8B6E-11606551E52A}" srcOrd="9" destOrd="0" presId="urn:microsoft.com/office/officeart/2008/layout/VerticalCurvedList"/>
    <dgm:cxn modelId="{C39BEE27-4654-475C-997D-D5B261049A0B}" type="presParOf" srcId="{D273BB49-7F8B-44E7-A810-58AFFE7370A9}" destId="{1E54EF93-8DB1-4EED-B4A5-B9E9158C5816}" srcOrd="10" destOrd="0" presId="urn:microsoft.com/office/officeart/2008/layout/VerticalCurvedList"/>
    <dgm:cxn modelId="{7090F5FC-F0FD-4838-B634-AB5C8E61C055}" type="presParOf" srcId="{1E54EF93-8DB1-4EED-B4A5-B9E9158C5816}" destId="{BE0E9BA5-1A7F-4482-A8C0-9CD4CBC77E5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5CC9699-ADF8-4AB8-BF3F-6DA7ED611D33}"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s-EC"/>
        </a:p>
      </dgm:t>
    </dgm:pt>
    <dgm:pt modelId="{BA92268A-6324-45C3-A038-9D00BC9B39F5}">
      <dgm:prSet phldrT="[Text]" custT="1"/>
      <dgm:spPr/>
      <dgm:t>
        <a:bodyPr/>
        <a:lstStyle/>
        <a:p>
          <a:r>
            <a:rPr lang="es-EC" sz="3000" b="1" u="none" dirty="0" smtClean="0">
              <a:latin typeface="Arial" pitchFamily="34" charset="0"/>
              <a:cs typeface="Arial" pitchFamily="34" charset="0"/>
            </a:rPr>
            <a:t>INTRODUCCIÓN</a:t>
          </a:r>
          <a:endParaRPr lang="es-EC" sz="3000" u="none"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F08B4B83-4C7E-4272-BA74-4EAE827BD680}" type="parTrans" cxnId="{52F133E5-AA08-4469-972A-F49C9E526D0E}">
      <dgm:prSet/>
      <dgm:spPr/>
      <dgm:t>
        <a:bodyPr/>
        <a:lstStyle/>
        <a:p>
          <a:endParaRPr lang="es-EC"/>
        </a:p>
      </dgm:t>
    </dgm:pt>
    <dgm:pt modelId="{DBC665EB-B34D-49A2-B1BD-FACCF9C4346C}" type="sibTrans" cxnId="{52F133E5-AA08-4469-972A-F49C9E526D0E}">
      <dgm:prSet/>
      <dgm:spPr/>
      <dgm:t>
        <a:bodyPr/>
        <a:lstStyle/>
        <a:p>
          <a:endParaRPr lang="es-EC"/>
        </a:p>
      </dgm:t>
    </dgm:pt>
    <dgm:pt modelId="{72B0C643-BDD1-4FAA-AA59-C8B496444DE1}">
      <dgm:prSet phldrT="[Text]"/>
      <dgm:spPr/>
      <dgm:t>
        <a:bodyPr/>
        <a:lstStyle/>
        <a:p>
          <a:r>
            <a:rPr lang="es-EC" b="1" dirty="0" smtClean="0">
              <a:solidFill>
                <a:schemeClr val="bg1"/>
              </a:solidFill>
              <a:latin typeface="Arial" pitchFamily="34" charset="0"/>
              <a:cs typeface="Arial" pitchFamily="34" charset="0"/>
            </a:rPr>
            <a:t>MARCO TEÓRICO</a:t>
          </a:r>
          <a:endParaRPr lang="es-EC" dirty="0"/>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896150B9-887E-4F1F-AFC4-AF7ED9987018}" type="parTrans" cxnId="{0EE419B0-341E-4BDF-A67A-489BDE86DD27}">
      <dgm:prSet/>
      <dgm:spPr/>
      <dgm:t>
        <a:bodyPr/>
        <a:lstStyle/>
        <a:p>
          <a:endParaRPr lang="es-EC"/>
        </a:p>
      </dgm:t>
    </dgm:pt>
    <dgm:pt modelId="{353C2C83-B178-4BCC-BA26-43451901A196}" type="sibTrans" cxnId="{0EE419B0-341E-4BDF-A67A-489BDE86DD27}">
      <dgm:prSet/>
      <dgm:spPr/>
      <dgm:t>
        <a:bodyPr/>
        <a:lstStyle/>
        <a:p>
          <a:endParaRPr lang="es-EC"/>
        </a:p>
      </dgm:t>
    </dgm:pt>
    <dgm:pt modelId="{6627E410-EFD2-46F4-9B29-C25424492EAA}">
      <dgm:prSet phldrT="[Text]" custT="1"/>
      <dgm:spPr/>
      <dgm:t>
        <a:bodyPr/>
        <a:lstStyle/>
        <a:p>
          <a:r>
            <a:rPr lang="es-EC" sz="3000" b="1" u="none" dirty="0" smtClean="0">
              <a:latin typeface="Arial" pitchFamily="34" charset="0"/>
              <a:cs typeface="Arial" pitchFamily="34" charset="0"/>
            </a:rPr>
            <a:t>DISEÑO</a:t>
          </a:r>
          <a:endParaRPr lang="es-EC" sz="3000" u="none" dirty="0"/>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E108325D-0221-4A70-979A-911885659DAD}" type="parTrans" cxnId="{26416637-EA30-49F4-960F-8A45BC051243}">
      <dgm:prSet/>
      <dgm:spPr/>
      <dgm:t>
        <a:bodyPr/>
        <a:lstStyle/>
        <a:p>
          <a:endParaRPr lang="es-EC"/>
        </a:p>
      </dgm:t>
    </dgm:pt>
    <dgm:pt modelId="{B5FA9AEC-7B57-4F59-ABF6-74674249E9B7}" type="sibTrans" cxnId="{26416637-EA30-49F4-960F-8A45BC051243}">
      <dgm:prSet/>
      <dgm:spPr/>
      <dgm:t>
        <a:bodyPr/>
        <a:lstStyle/>
        <a:p>
          <a:endParaRPr lang="es-EC"/>
        </a:p>
      </dgm:t>
    </dgm:pt>
    <dgm:pt modelId="{293306EE-D757-4CE1-9DD8-6601F15F154C}">
      <dgm:prSet phldrT="[Text]" custT="1"/>
      <dgm:spPr/>
      <dgm:t>
        <a:bodyPr/>
        <a:lstStyle/>
        <a:p>
          <a:r>
            <a:rPr lang="es-EC" sz="3000" b="1" u="sng" dirty="0" smtClean="0">
              <a:latin typeface="Arial" pitchFamily="34" charset="0"/>
              <a:cs typeface="Arial" pitchFamily="34" charset="0"/>
            </a:rPr>
            <a:t>CONCLUSIONES Y RECOMENDACIONES</a:t>
          </a:r>
          <a:endParaRPr lang="es-EC" sz="3000" u="sng" dirty="0"/>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7D123C91-F89E-4223-8B56-A39E66AF2467}" type="parTrans" cxnId="{3D1EA4C2-C209-44E4-9308-2A83D01422BC}">
      <dgm:prSet/>
      <dgm:spPr/>
      <dgm:t>
        <a:bodyPr/>
        <a:lstStyle/>
        <a:p>
          <a:endParaRPr lang="es-EC"/>
        </a:p>
      </dgm:t>
    </dgm:pt>
    <dgm:pt modelId="{D827EB5A-5B8E-4DFE-AE3E-E8CDDB164DA8}" type="sibTrans" cxnId="{3D1EA4C2-C209-44E4-9308-2A83D01422BC}">
      <dgm:prSet/>
      <dgm:spPr/>
      <dgm:t>
        <a:bodyPr/>
        <a:lstStyle/>
        <a:p>
          <a:endParaRPr lang="es-EC"/>
        </a:p>
      </dgm:t>
    </dgm:pt>
    <dgm:pt modelId="{ED9B47B8-8004-4EB9-8997-69A937579A55}">
      <dgm:prSet phldrT="[Text]" custT="1"/>
      <dgm:spPr/>
      <dgm:t>
        <a:bodyPr/>
        <a:lstStyle/>
        <a:p>
          <a:r>
            <a:rPr lang="es-EC" sz="3000" b="1" u="none" dirty="0" smtClean="0">
              <a:latin typeface="Arial" pitchFamily="34" charset="0"/>
              <a:cs typeface="Arial" pitchFamily="34" charset="0"/>
            </a:rPr>
            <a:t>PRESENTACIÓN DEL SISTEMA</a:t>
          </a:r>
          <a:endParaRPr lang="es-EC" sz="3000" b="1" u="none" dirty="0">
            <a:latin typeface="Arial" pitchFamily="34" charset="0"/>
            <a:cs typeface="Arial" pitchFamily="34" charset="0"/>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BE53BA32-0FB6-4DDD-B479-93027471C1A7}" type="parTrans" cxnId="{814C79BC-B435-46B0-8B3B-9515FD15BCE9}">
      <dgm:prSet/>
      <dgm:spPr/>
      <dgm:t>
        <a:bodyPr/>
        <a:lstStyle/>
        <a:p>
          <a:endParaRPr lang="es-ES"/>
        </a:p>
      </dgm:t>
    </dgm:pt>
    <dgm:pt modelId="{7F392828-70E9-4AFB-8029-680031853593}" type="sibTrans" cxnId="{814C79BC-B435-46B0-8B3B-9515FD15BCE9}">
      <dgm:prSet/>
      <dgm:spPr/>
      <dgm:t>
        <a:bodyPr/>
        <a:lstStyle/>
        <a:p>
          <a:endParaRPr lang="es-ES"/>
        </a:p>
      </dgm:t>
    </dgm:pt>
    <dgm:pt modelId="{4C36EBE2-873F-4D53-8EB6-8EF6BF7B017F}" type="pres">
      <dgm:prSet presAssocID="{95CC9699-ADF8-4AB8-BF3F-6DA7ED611D33}" presName="Name0" presStyleCnt="0">
        <dgm:presLayoutVars>
          <dgm:chMax val="7"/>
          <dgm:chPref val="7"/>
          <dgm:dir/>
        </dgm:presLayoutVars>
      </dgm:prSet>
      <dgm:spPr/>
      <dgm:t>
        <a:bodyPr/>
        <a:lstStyle/>
        <a:p>
          <a:endParaRPr lang="es-EC"/>
        </a:p>
      </dgm:t>
    </dgm:pt>
    <dgm:pt modelId="{D273BB49-7F8B-44E7-A810-58AFFE7370A9}" type="pres">
      <dgm:prSet presAssocID="{95CC9699-ADF8-4AB8-BF3F-6DA7ED611D33}" presName="Name1" presStyleCnt="0"/>
      <dgm:spPr/>
    </dgm:pt>
    <dgm:pt modelId="{BC6FACE2-9AB3-4DFB-9F23-698339F29415}" type="pres">
      <dgm:prSet presAssocID="{95CC9699-ADF8-4AB8-BF3F-6DA7ED611D33}" presName="cycle" presStyleCnt="0"/>
      <dgm:spPr/>
    </dgm:pt>
    <dgm:pt modelId="{D308133C-63F2-44C6-A075-A5908217B466}" type="pres">
      <dgm:prSet presAssocID="{95CC9699-ADF8-4AB8-BF3F-6DA7ED611D33}" presName="srcNode" presStyleLbl="node1" presStyleIdx="0" presStyleCnt="5"/>
      <dgm:spPr/>
    </dgm:pt>
    <dgm:pt modelId="{D015265A-2C76-4124-84FD-CF5DB6266D1A}" type="pres">
      <dgm:prSet presAssocID="{95CC9699-ADF8-4AB8-BF3F-6DA7ED611D33}" presName="conn" presStyleLbl="parChTrans1D2" presStyleIdx="0" presStyleCnt="1"/>
      <dgm:spPr/>
      <dgm:t>
        <a:bodyPr/>
        <a:lstStyle/>
        <a:p>
          <a:endParaRPr lang="es-EC"/>
        </a:p>
      </dgm:t>
    </dgm:pt>
    <dgm:pt modelId="{648D3374-8372-43D1-85A4-770BAB5E321E}" type="pres">
      <dgm:prSet presAssocID="{95CC9699-ADF8-4AB8-BF3F-6DA7ED611D33}" presName="extraNode" presStyleLbl="node1" presStyleIdx="0" presStyleCnt="5"/>
      <dgm:spPr/>
    </dgm:pt>
    <dgm:pt modelId="{225978B0-CFF6-4629-93C6-3BEC1676308A}" type="pres">
      <dgm:prSet presAssocID="{95CC9699-ADF8-4AB8-BF3F-6DA7ED611D33}" presName="dstNode" presStyleLbl="node1" presStyleIdx="0" presStyleCnt="5"/>
      <dgm:spPr/>
    </dgm:pt>
    <dgm:pt modelId="{87A5082C-5D3A-4B71-BCC7-330879760C21}" type="pres">
      <dgm:prSet presAssocID="{BA92268A-6324-45C3-A038-9D00BC9B39F5}" presName="text_1" presStyleLbl="node1" presStyleIdx="0" presStyleCnt="5">
        <dgm:presLayoutVars>
          <dgm:bulletEnabled val="1"/>
        </dgm:presLayoutVars>
      </dgm:prSet>
      <dgm:spPr/>
      <dgm:t>
        <a:bodyPr/>
        <a:lstStyle/>
        <a:p>
          <a:endParaRPr lang="es-EC"/>
        </a:p>
      </dgm:t>
    </dgm:pt>
    <dgm:pt modelId="{1894BDDB-785B-4BD1-AE8C-10DB15AC19BB}" type="pres">
      <dgm:prSet presAssocID="{BA92268A-6324-45C3-A038-9D00BC9B39F5}" presName="accent_1" presStyleCnt="0"/>
      <dgm:spPr/>
    </dgm:pt>
    <dgm:pt modelId="{B75CBE7A-7AA9-466C-B4A3-4FC59B77BA34}" type="pres">
      <dgm:prSet presAssocID="{BA92268A-6324-45C3-A038-9D00BC9B39F5}" presName="accentRepeatNode" presStyleLbl="solidFgAcc1" presStyleIdx="0" presStyleCnt="5" custLinFactNeighborX="-783" custLinFactNeighborY="-4761"/>
      <dgm:spPr/>
    </dgm:pt>
    <dgm:pt modelId="{5A19E828-091C-45EF-8D1D-E40499DA4E82}" type="pres">
      <dgm:prSet presAssocID="{72B0C643-BDD1-4FAA-AA59-C8B496444DE1}" presName="text_2" presStyleLbl="node1" presStyleIdx="1" presStyleCnt="5">
        <dgm:presLayoutVars>
          <dgm:bulletEnabled val="1"/>
        </dgm:presLayoutVars>
      </dgm:prSet>
      <dgm:spPr/>
      <dgm:t>
        <a:bodyPr/>
        <a:lstStyle/>
        <a:p>
          <a:endParaRPr lang="es-ES"/>
        </a:p>
      </dgm:t>
    </dgm:pt>
    <dgm:pt modelId="{54DEDF86-9A8B-41F2-86E1-73BB61F12438}" type="pres">
      <dgm:prSet presAssocID="{72B0C643-BDD1-4FAA-AA59-C8B496444DE1}" presName="accent_2" presStyleCnt="0"/>
      <dgm:spPr/>
    </dgm:pt>
    <dgm:pt modelId="{BDD80F2C-01AA-4B96-A94C-311B1FBAE2C5}" type="pres">
      <dgm:prSet presAssocID="{72B0C643-BDD1-4FAA-AA59-C8B496444DE1}" presName="accentRepeatNode" presStyleLbl="solidFgAcc1" presStyleIdx="1" presStyleCnt="5"/>
      <dgm:spPr/>
    </dgm:pt>
    <dgm:pt modelId="{436DB7A1-69BC-47E0-873E-6D28BF80E920}" type="pres">
      <dgm:prSet presAssocID="{6627E410-EFD2-46F4-9B29-C25424492EAA}" presName="text_3" presStyleLbl="node1" presStyleIdx="2" presStyleCnt="5">
        <dgm:presLayoutVars>
          <dgm:bulletEnabled val="1"/>
        </dgm:presLayoutVars>
      </dgm:prSet>
      <dgm:spPr/>
      <dgm:t>
        <a:bodyPr/>
        <a:lstStyle/>
        <a:p>
          <a:endParaRPr lang="es-ES"/>
        </a:p>
      </dgm:t>
    </dgm:pt>
    <dgm:pt modelId="{2DF4B9DF-DBDB-4CE3-8D9E-EF337E85668D}" type="pres">
      <dgm:prSet presAssocID="{6627E410-EFD2-46F4-9B29-C25424492EAA}" presName="accent_3" presStyleCnt="0"/>
      <dgm:spPr/>
    </dgm:pt>
    <dgm:pt modelId="{B15DFE04-8AEA-4B48-8529-C91FA0504E8E}" type="pres">
      <dgm:prSet presAssocID="{6627E410-EFD2-46F4-9B29-C25424492EAA}" presName="accentRepeatNode" presStyleLbl="solidFgAcc1" presStyleIdx="2" presStyleCnt="5"/>
      <dgm:spPr/>
    </dgm:pt>
    <dgm:pt modelId="{C2CB9BE7-F232-4DB1-9CC8-0FB6B7E06F0D}" type="pres">
      <dgm:prSet presAssocID="{ED9B47B8-8004-4EB9-8997-69A937579A55}" presName="text_4" presStyleLbl="node1" presStyleIdx="3" presStyleCnt="5">
        <dgm:presLayoutVars>
          <dgm:bulletEnabled val="1"/>
        </dgm:presLayoutVars>
      </dgm:prSet>
      <dgm:spPr/>
      <dgm:t>
        <a:bodyPr/>
        <a:lstStyle/>
        <a:p>
          <a:endParaRPr lang="es-ES"/>
        </a:p>
      </dgm:t>
    </dgm:pt>
    <dgm:pt modelId="{5A06A800-FE09-4EB2-B3E1-93E7F839C888}" type="pres">
      <dgm:prSet presAssocID="{ED9B47B8-8004-4EB9-8997-69A937579A55}" presName="accent_4" presStyleCnt="0"/>
      <dgm:spPr/>
    </dgm:pt>
    <dgm:pt modelId="{FBA27AB1-27EA-4627-86E7-D822190E1153}" type="pres">
      <dgm:prSet presAssocID="{ED9B47B8-8004-4EB9-8997-69A937579A55}" presName="accentRepeatNode" presStyleLbl="solidFgAcc1" presStyleIdx="3" presStyleCnt="5"/>
      <dgm:spPr/>
    </dgm:pt>
    <dgm:pt modelId="{803F0633-5D56-4C50-8B6E-11606551E52A}" type="pres">
      <dgm:prSet presAssocID="{293306EE-D757-4CE1-9DD8-6601F15F154C}" presName="text_5" presStyleLbl="node1" presStyleIdx="4" presStyleCnt="5">
        <dgm:presLayoutVars>
          <dgm:bulletEnabled val="1"/>
        </dgm:presLayoutVars>
      </dgm:prSet>
      <dgm:spPr/>
      <dgm:t>
        <a:bodyPr/>
        <a:lstStyle/>
        <a:p>
          <a:endParaRPr lang="es-ES"/>
        </a:p>
      </dgm:t>
    </dgm:pt>
    <dgm:pt modelId="{1E54EF93-8DB1-4EED-B4A5-B9E9158C5816}" type="pres">
      <dgm:prSet presAssocID="{293306EE-D757-4CE1-9DD8-6601F15F154C}" presName="accent_5" presStyleCnt="0"/>
      <dgm:spPr/>
    </dgm:pt>
    <dgm:pt modelId="{BE0E9BA5-1A7F-4482-A8C0-9CD4CBC77E55}" type="pres">
      <dgm:prSet presAssocID="{293306EE-D757-4CE1-9DD8-6601F15F154C}" presName="accentRepeatNode" presStyleLbl="solidFgAcc1" presStyleIdx="4" presStyleCnt="5"/>
      <dgm:spPr/>
    </dgm:pt>
  </dgm:ptLst>
  <dgm:cxnLst>
    <dgm:cxn modelId="{EE99FA48-7EF0-47DD-AD9E-30B3B2C3FBD1}" type="presOf" srcId="{72B0C643-BDD1-4FAA-AA59-C8B496444DE1}" destId="{5A19E828-091C-45EF-8D1D-E40499DA4E82}" srcOrd="0" destOrd="0" presId="urn:microsoft.com/office/officeart/2008/layout/VerticalCurvedList"/>
    <dgm:cxn modelId="{D3BF5415-7458-43C5-9F6F-5A273359EA99}" type="presOf" srcId="{293306EE-D757-4CE1-9DD8-6601F15F154C}" destId="{803F0633-5D56-4C50-8B6E-11606551E52A}" srcOrd="0" destOrd="0" presId="urn:microsoft.com/office/officeart/2008/layout/VerticalCurvedList"/>
    <dgm:cxn modelId="{52F133E5-AA08-4469-972A-F49C9E526D0E}" srcId="{95CC9699-ADF8-4AB8-BF3F-6DA7ED611D33}" destId="{BA92268A-6324-45C3-A038-9D00BC9B39F5}" srcOrd="0" destOrd="0" parTransId="{F08B4B83-4C7E-4272-BA74-4EAE827BD680}" sibTransId="{DBC665EB-B34D-49A2-B1BD-FACCF9C4346C}"/>
    <dgm:cxn modelId="{C91B6F90-E7D2-4C77-908D-0F5396D5CB86}" type="presOf" srcId="{DBC665EB-B34D-49A2-B1BD-FACCF9C4346C}" destId="{D015265A-2C76-4124-84FD-CF5DB6266D1A}" srcOrd="0" destOrd="0" presId="urn:microsoft.com/office/officeart/2008/layout/VerticalCurvedList"/>
    <dgm:cxn modelId="{3D1EA4C2-C209-44E4-9308-2A83D01422BC}" srcId="{95CC9699-ADF8-4AB8-BF3F-6DA7ED611D33}" destId="{293306EE-D757-4CE1-9DD8-6601F15F154C}" srcOrd="4" destOrd="0" parTransId="{7D123C91-F89E-4223-8B56-A39E66AF2467}" sibTransId="{D827EB5A-5B8E-4DFE-AE3E-E8CDDB164DA8}"/>
    <dgm:cxn modelId="{26416637-EA30-49F4-960F-8A45BC051243}" srcId="{95CC9699-ADF8-4AB8-BF3F-6DA7ED611D33}" destId="{6627E410-EFD2-46F4-9B29-C25424492EAA}" srcOrd="2" destOrd="0" parTransId="{E108325D-0221-4A70-979A-911885659DAD}" sibTransId="{B5FA9AEC-7B57-4F59-ABF6-74674249E9B7}"/>
    <dgm:cxn modelId="{424D5F59-73F2-4C79-A910-991416973858}" type="presOf" srcId="{BA92268A-6324-45C3-A038-9D00BC9B39F5}" destId="{87A5082C-5D3A-4B71-BCC7-330879760C21}" srcOrd="0" destOrd="0" presId="urn:microsoft.com/office/officeart/2008/layout/VerticalCurvedList"/>
    <dgm:cxn modelId="{0EE419B0-341E-4BDF-A67A-489BDE86DD27}" srcId="{95CC9699-ADF8-4AB8-BF3F-6DA7ED611D33}" destId="{72B0C643-BDD1-4FAA-AA59-C8B496444DE1}" srcOrd="1" destOrd="0" parTransId="{896150B9-887E-4F1F-AFC4-AF7ED9987018}" sibTransId="{353C2C83-B178-4BCC-BA26-43451901A196}"/>
    <dgm:cxn modelId="{103F2C7C-9036-48E0-BD3E-FF5338B7351F}" type="presOf" srcId="{95CC9699-ADF8-4AB8-BF3F-6DA7ED611D33}" destId="{4C36EBE2-873F-4D53-8EB6-8EF6BF7B017F}" srcOrd="0" destOrd="0" presId="urn:microsoft.com/office/officeart/2008/layout/VerticalCurvedList"/>
    <dgm:cxn modelId="{814C79BC-B435-46B0-8B3B-9515FD15BCE9}" srcId="{95CC9699-ADF8-4AB8-BF3F-6DA7ED611D33}" destId="{ED9B47B8-8004-4EB9-8997-69A937579A55}" srcOrd="3" destOrd="0" parTransId="{BE53BA32-0FB6-4DDD-B479-93027471C1A7}" sibTransId="{7F392828-70E9-4AFB-8029-680031853593}"/>
    <dgm:cxn modelId="{B9F66833-D7B5-433D-ABB7-A467657BF78B}" type="presOf" srcId="{ED9B47B8-8004-4EB9-8997-69A937579A55}" destId="{C2CB9BE7-F232-4DB1-9CC8-0FB6B7E06F0D}" srcOrd="0" destOrd="0" presId="urn:microsoft.com/office/officeart/2008/layout/VerticalCurvedList"/>
    <dgm:cxn modelId="{B2A9E8AF-31CC-456A-B354-57B2501BAF9B}" type="presOf" srcId="{6627E410-EFD2-46F4-9B29-C25424492EAA}" destId="{436DB7A1-69BC-47E0-873E-6D28BF80E920}" srcOrd="0" destOrd="0" presId="urn:microsoft.com/office/officeart/2008/layout/VerticalCurvedList"/>
    <dgm:cxn modelId="{74BE3789-AF00-4568-B951-423EA794A745}" type="presParOf" srcId="{4C36EBE2-873F-4D53-8EB6-8EF6BF7B017F}" destId="{D273BB49-7F8B-44E7-A810-58AFFE7370A9}" srcOrd="0" destOrd="0" presId="urn:microsoft.com/office/officeart/2008/layout/VerticalCurvedList"/>
    <dgm:cxn modelId="{2B6AAB6B-6305-47CC-A310-1B53270197CD}" type="presParOf" srcId="{D273BB49-7F8B-44E7-A810-58AFFE7370A9}" destId="{BC6FACE2-9AB3-4DFB-9F23-698339F29415}" srcOrd="0" destOrd="0" presId="urn:microsoft.com/office/officeart/2008/layout/VerticalCurvedList"/>
    <dgm:cxn modelId="{8ED7CC58-690A-4735-934C-CA23E22C5662}" type="presParOf" srcId="{BC6FACE2-9AB3-4DFB-9F23-698339F29415}" destId="{D308133C-63F2-44C6-A075-A5908217B466}" srcOrd="0" destOrd="0" presId="urn:microsoft.com/office/officeart/2008/layout/VerticalCurvedList"/>
    <dgm:cxn modelId="{4DC44831-C44E-435A-B1D1-6004F2235458}" type="presParOf" srcId="{BC6FACE2-9AB3-4DFB-9F23-698339F29415}" destId="{D015265A-2C76-4124-84FD-CF5DB6266D1A}" srcOrd="1" destOrd="0" presId="urn:microsoft.com/office/officeart/2008/layout/VerticalCurvedList"/>
    <dgm:cxn modelId="{A55AD34C-5924-48B8-B93A-1E60428FBBAB}" type="presParOf" srcId="{BC6FACE2-9AB3-4DFB-9F23-698339F29415}" destId="{648D3374-8372-43D1-85A4-770BAB5E321E}" srcOrd="2" destOrd="0" presId="urn:microsoft.com/office/officeart/2008/layout/VerticalCurvedList"/>
    <dgm:cxn modelId="{1BDB81C3-3C81-45AB-8457-FE107CA27703}" type="presParOf" srcId="{BC6FACE2-9AB3-4DFB-9F23-698339F29415}" destId="{225978B0-CFF6-4629-93C6-3BEC1676308A}" srcOrd="3" destOrd="0" presId="urn:microsoft.com/office/officeart/2008/layout/VerticalCurvedList"/>
    <dgm:cxn modelId="{DB6D751E-A8C3-4857-931B-31F7D72196C1}" type="presParOf" srcId="{D273BB49-7F8B-44E7-A810-58AFFE7370A9}" destId="{87A5082C-5D3A-4B71-BCC7-330879760C21}" srcOrd="1" destOrd="0" presId="urn:microsoft.com/office/officeart/2008/layout/VerticalCurvedList"/>
    <dgm:cxn modelId="{78940835-BB07-460A-A419-0A29DA84FC74}" type="presParOf" srcId="{D273BB49-7F8B-44E7-A810-58AFFE7370A9}" destId="{1894BDDB-785B-4BD1-AE8C-10DB15AC19BB}" srcOrd="2" destOrd="0" presId="urn:microsoft.com/office/officeart/2008/layout/VerticalCurvedList"/>
    <dgm:cxn modelId="{F75A84EE-0641-407B-A6D8-7AE740D379C5}" type="presParOf" srcId="{1894BDDB-785B-4BD1-AE8C-10DB15AC19BB}" destId="{B75CBE7A-7AA9-466C-B4A3-4FC59B77BA34}" srcOrd="0" destOrd="0" presId="urn:microsoft.com/office/officeart/2008/layout/VerticalCurvedList"/>
    <dgm:cxn modelId="{F00A03A1-2354-4209-94C8-93297AC51121}" type="presParOf" srcId="{D273BB49-7F8B-44E7-A810-58AFFE7370A9}" destId="{5A19E828-091C-45EF-8D1D-E40499DA4E82}" srcOrd="3" destOrd="0" presId="urn:microsoft.com/office/officeart/2008/layout/VerticalCurvedList"/>
    <dgm:cxn modelId="{F112CB58-D392-44AA-8EA0-A66B3C792F92}" type="presParOf" srcId="{D273BB49-7F8B-44E7-A810-58AFFE7370A9}" destId="{54DEDF86-9A8B-41F2-86E1-73BB61F12438}" srcOrd="4" destOrd="0" presId="urn:microsoft.com/office/officeart/2008/layout/VerticalCurvedList"/>
    <dgm:cxn modelId="{7A111108-4797-4E80-A5FF-AF01EDECC50C}" type="presParOf" srcId="{54DEDF86-9A8B-41F2-86E1-73BB61F12438}" destId="{BDD80F2C-01AA-4B96-A94C-311B1FBAE2C5}" srcOrd="0" destOrd="0" presId="urn:microsoft.com/office/officeart/2008/layout/VerticalCurvedList"/>
    <dgm:cxn modelId="{12CC5CE9-3430-41AD-B2E1-8A8D8F5E4342}" type="presParOf" srcId="{D273BB49-7F8B-44E7-A810-58AFFE7370A9}" destId="{436DB7A1-69BC-47E0-873E-6D28BF80E920}" srcOrd="5" destOrd="0" presId="urn:microsoft.com/office/officeart/2008/layout/VerticalCurvedList"/>
    <dgm:cxn modelId="{B6D7B645-5FCC-484A-BCEC-5A4E2470FE77}" type="presParOf" srcId="{D273BB49-7F8B-44E7-A810-58AFFE7370A9}" destId="{2DF4B9DF-DBDB-4CE3-8D9E-EF337E85668D}" srcOrd="6" destOrd="0" presId="urn:microsoft.com/office/officeart/2008/layout/VerticalCurvedList"/>
    <dgm:cxn modelId="{B697C352-260F-46D6-A152-66351D198D66}" type="presParOf" srcId="{2DF4B9DF-DBDB-4CE3-8D9E-EF337E85668D}" destId="{B15DFE04-8AEA-4B48-8529-C91FA0504E8E}" srcOrd="0" destOrd="0" presId="urn:microsoft.com/office/officeart/2008/layout/VerticalCurvedList"/>
    <dgm:cxn modelId="{26EE244A-A332-472B-A460-5A99578272CF}" type="presParOf" srcId="{D273BB49-7F8B-44E7-A810-58AFFE7370A9}" destId="{C2CB9BE7-F232-4DB1-9CC8-0FB6B7E06F0D}" srcOrd="7" destOrd="0" presId="urn:microsoft.com/office/officeart/2008/layout/VerticalCurvedList"/>
    <dgm:cxn modelId="{BFA60A12-4168-4998-8ED0-BD8D979C63EF}" type="presParOf" srcId="{D273BB49-7F8B-44E7-A810-58AFFE7370A9}" destId="{5A06A800-FE09-4EB2-B3E1-93E7F839C888}" srcOrd="8" destOrd="0" presId="urn:microsoft.com/office/officeart/2008/layout/VerticalCurvedList"/>
    <dgm:cxn modelId="{6B9CCD37-BFE7-4569-9F7A-41B41D3B09DA}" type="presParOf" srcId="{5A06A800-FE09-4EB2-B3E1-93E7F839C888}" destId="{FBA27AB1-27EA-4627-86E7-D822190E1153}" srcOrd="0" destOrd="0" presId="urn:microsoft.com/office/officeart/2008/layout/VerticalCurvedList"/>
    <dgm:cxn modelId="{092F2765-8B3D-43BA-AC94-4B021C534689}" type="presParOf" srcId="{D273BB49-7F8B-44E7-A810-58AFFE7370A9}" destId="{803F0633-5D56-4C50-8B6E-11606551E52A}" srcOrd="9" destOrd="0" presId="urn:microsoft.com/office/officeart/2008/layout/VerticalCurvedList"/>
    <dgm:cxn modelId="{45C3A57C-FC7A-4165-A935-7762C652156D}" type="presParOf" srcId="{D273BB49-7F8B-44E7-A810-58AFFE7370A9}" destId="{1E54EF93-8DB1-4EED-B4A5-B9E9158C5816}" srcOrd="10" destOrd="0" presId="urn:microsoft.com/office/officeart/2008/layout/VerticalCurvedList"/>
    <dgm:cxn modelId="{4409D194-151A-4811-85BE-A068EE0F5C9C}" type="presParOf" srcId="{1E54EF93-8DB1-4EED-B4A5-B9E9158C5816}" destId="{BE0E9BA5-1A7F-4482-A8C0-9CD4CBC77E5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15265A-2C76-4124-84FD-CF5DB6266D1A}">
      <dsp:nvSpPr>
        <dsp:cNvPr id="0" name=""/>
        <dsp:cNvSpPr/>
      </dsp:nvSpPr>
      <dsp:spPr>
        <a:xfrm>
          <a:off x="-5830030" y="-892266"/>
          <a:ext cx="6940732" cy="6940732"/>
        </a:xfrm>
        <a:prstGeom prst="blockArc">
          <a:avLst>
            <a:gd name="adj1" fmla="val 18900000"/>
            <a:gd name="adj2" fmla="val 2700000"/>
            <a:gd name="adj3" fmla="val 311"/>
          </a:avLst>
        </a:pr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A5082C-5D3A-4B71-BCC7-330879760C21}">
      <dsp:nvSpPr>
        <dsp:cNvPr id="0" name=""/>
        <dsp:cNvSpPr/>
      </dsp:nvSpPr>
      <dsp:spPr>
        <a:xfrm>
          <a:off x="485464" y="322159"/>
          <a:ext cx="8223827" cy="64473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1755" tIns="101600" rIns="101600" bIns="101600" numCol="1" spcCol="1270" anchor="ctr" anchorCtr="0">
          <a:noAutofit/>
        </a:bodyPr>
        <a:lstStyle/>
        <a:p>
          <a:pPr lvl="0" algn="l" defTabSz="1778000">
            <a:lnSpc>
              <a:spcPct val="90000"/>
            </a:lnSpc>
            <a:spcBef>
              <a:spcPct val="0"/>
            </a:spcBef>
            <a:spcAft>
              <a:spcPct val="35000"/>
            </a:spcAft>
          </a:pPr>
          <a:r>
            <a:rPr lang="es-EC" sz="4000" b="1" u="sng" kern="1200" dirty="0" smtClean="0">
              <a:latin typeface="Arial" pitchFamily="34" charset="0"/>
              <a:cs typeface="Arial" pitchFamily="34" charset="0"/>
            </a:rPr>
            <a:t>INTRODUCCIÓN</a:t>
          </a:r>
          <a:endParaRPr lang="es-EC" sz="4000" u="sng" kern="1200" dirty="0"/>
        </a:p>
      </dsp:txBody>
      <dsp:txXfrm>
        <a:off x="485464" y="322159"/>
        <a:ext cx="8223827" cy="644731"/>
      </dsp:txXfrm>
    </dsp:sp>
    <dsp:sp modelId="{B75CBE7A-7AA9-466C-B4A3-4FC59B77BA34}">
      <dsp:nvSpPr>
        <dsp:cNvPr id="0" name=""/>
        <dsp:cNvSpPr/>
      </dsp:nvSpPr>
      <dsp:spPr>
        <a:xfrm>
          <a:off x="76196" y="203198"/>
          <a:ext cx="805914" cy="805914"/>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19E828-091C-45EF-8D1D-E40499DA4E82}">
      <dsp:nvSpPr>
        <dsp:cNvPr id="0" name=""/>
        <dsp:cNvSpPr/>
      </dsp:nvSpPr>
      <dsp:spPr>
        <a:xfrm>
          <a:off x="947459" y="1288946"/>
          <a:ext cx="7761831" cy="64473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1755" tIns="76200" rIns="76200" bIns="76200" numCol="1" spcCol="1270" anchor="ctr" anchorCtr="0">
          <a:noAutofit/>
        </a:bodyPr>
        <a:lstStyle/>
        <a:p>
          <a:pPr lvl="0" algn="l" defTabSz="1333500">
            <a:lnSpc>
              <a:spcPct val="90000"/>
            </a:lnSpc>
            <a:spcBef>
              <a:spcPct val="0"/>
            </a:spcBef>
            <a:spcAft>
              <a:spcPct val="35000"/>
            </a:spcAft>
          </a:pPr>
          <a:r>
            <a:rPr lang="es-EC" sz="3000" b="1" kern="1200" dirty="0" smtClean="0">
              <a:solidFill>
                <a:schemeClr val="bg1"/>
              </a:solidFill>
              <a:latin typeface="Arial" pitchFamily="34" charset="0"/>
              <a:cs typeface="Arial" pitchFamily="34" charset="0"/>
            </a:rPr>
            <a:t>MARCO TEÓRICO</a:t>
          </a:r>
          <a:endParaRPr lang="es-EC" sz="3000" kern="1200" dirty="0"/>
        </a:p>
      </dsp:txBody>
      <dsp:txXfrm>
        <a:off x="947459" y="1288946"/>
        <a:ext cx="7761831" cy="644731"/>
      </dsp:txXfrm>
    </dsp:sp>
    <dsp:sp modelId="{BDD80F2C-01AA-4B96-A94C-311B1FBAE2C5}">
      <dsp:nvSpPr>
        <dsp:cNvPr id="0" name=""/>
        <dsp:cNvSpPr/>
      </dsp:nvSpPr>
      <dsp:spPr>
        <a:xfrm>
          <a:off x="544502" y="1208355"/>
          <a:ext cx="805914" cy="805914"/>
        </a:xfrm>
        <a:prstGeom prst="ellipse">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6DB7A1-69BC-47E0-873E-6D28BF80E920}">
      <dsp:nvSpPr>
        <dsp:cNvPr id="0" name=""/>
        <dsp:cNvSpPr/>
      </dsp:nvSpPr>
      <dsp:spPr>
        <a:xfrm>
          <a:off x="1089255" y="2255734"/>
          <a:ext cx="7620036" cy="64473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1755" tIns="76200" rIns="76200" bIns="76200" numCol="1" spcCol="1270" anchor="ctr" anchorCtr="0">
          <a:noAutofit/>
        </a:bodyPr>
        <a:lstStyle/>
        <a:p>
          <a:pPr lvl="0" algn="l" defTabSz="1333500">
            <a:lnSpc>
              <a:spcPct val="90000"/>
            </a:lnSpc>
            <a:spcBef>
              <a:spcPct val="0"/>
            </a:spcBef>
            <a:spcAft>
              <a:spcPct val="35000"/>
            </a:spcAft>
          </a:pPr>
          <a:r>
            <a:rPr lang="es-EC" sz="3000" b="1" kern="1200" dirty="0" smtClean="0">
              <a:latin typeface="Arial" pitchFamily="34" charset="0"/>
              <a:cs typeface="Arial" pitchFamily="34" charset="0"/>
            </a:rPr>
            <a:t>DISEÑO</a:t>
          </a:r>
          <a:endParaRPr lang="es-EC" sz="3000" kern="1200" dirty="0"/>
        </a:p>
      </dsp:txBody>
      <dsp:txXfrm>
        <a:off x="1089255" y="2255734"/>
        <a:ext cx="7620036" cy="644731"/>
      </dsp:txXfrm>
    </dsp:sp>
    <dsp:sp modelId="{B15DFE04-8AEA-4B48-8529-C91FA0504E8E}">
      <dsp:nvSpPr>
        <dsp:cNvPr id="0" name=""/>
        <dsp:cNvSpPr/>
      </dsp:nvSpPr>
      <dsp:spPr>
        <a:xfrm>
          <a:off x="686298" y="2175142"/>
          <a:ext cx="805914" cy="805914"/>
        </a:xfrm>
        <a:prstGeom prst="ellipse">
          <a:avLst/>
        </a:prstGeom>
        <a:solidFill>
          <a:schemeClr val="lt1">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CB9BE7-F232-4DB1-9CC8-0FB6B7E06F0D}">
      <dsp:nvSpPr>
        <dsp:cNvPr id="0" name=""/>
        <dsp:cNvSpPr/>
      </dsp:nvSpPr>
      <dsp:spPr>
        <a:xfrm>
          <a:off x="947459" y="3222521"/>
          <a:ext cx="7761831" cy="64473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1755" tIns="76200" rIns="76200" bIns="76200" numCol="1" spcCol="1270" anchor="ctr" anchorCtr="0">
          <a:noAutofit/>
        </a:bodyPr>
        <a:lstStyle/>
        <a:p>
          <a:pPr lvl="0" algn="l" defTabSz="1333500">
            <a:lnSpc>
              <a:spcPct val="90000"/>
            </a:lnSpc>
            <a:spcBef>
              <a:spcPct val="0"/>
            </a:spcBef>
            <a:spcAft>
              <a:spcPct val="35000"/>
            </a:spcAft>
          </a:pPr>
          <a:r>
            <a:rPr lang="es-EC" sz="3000" b="1" kern="1200" dirty="0" smtClean="0">
              <a:latin typeface="Arial" pitchFamily="34" charset="0"/>
              <a:cs typeface="Arial" pitchFamily="34" charset="0"/>
            </a:rPr>
            <a:t>PRESENTACIÓN DEL SISTEMA</a:t>
          </a:r>
          <a:endParaRPr lang="es-EC" sz="3000" b="1" kern="1200" dirty="0">
            <a:latin typeface="Arial" pitchFamily="34" charset="0"/>
            <a:cs typeface="Arial" pitchFamily="34" charset="0"/>
          </a:endParaRPr>
        </a:p>
      </dsp:txBody>
      <dsp:txXfrm>
        <a:off x="947459" y="3222521"/>
        <a:ext cx="7761831" cy="644731"/>
      </dsp:txXfrm>
    </dsp:sp>
    <dsp:sp modelId="{FBA27AB1-27EA-4627-86E7-D822190E1153}">
      <dsp:nvSpPr>
        <dsp:cNvPr id="0" name=""/>
        <dsp:cNvSpPr/>
      </dsp:nvSpPr>
      <dsp:spPr>
        <a:xfrm>
          <a:off x="544502" y="3141930"/>
          <a:ext cx="805914" cy="805914"/>
        </a:xfrm>
        <a:prstGeom prst="ellipse">
          <a:avLst/>
        </a:prstGeom>
        <a:solidFill>
          <a:schemeClr val="lt1">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3F0633-5D56-4C50-8B6E-11606551E52A}">
      <dsp:nvSpPr>
        <dsp:cNvPr id="0" name=""/>
        <dsp:cNvSpPr/>
      </dsp:nvSpPr>
      <dsp:spPr>
        <a:xfrm>
          <a:off x="485464" y="4189309"/>
          <a:ext cx="8223827" cy="644731"/>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1755" tIns="76200" rIns="76200" bIns="76200" numCol="1" spcCol="1270" anchor="ctr" anchorCtr="0">
          <a:noAutofit/>
        </a:bodyPr>
        <a:lstStyle/>
        <a:p>
          <a:pPr lvl="0" algn="l" defTabSz="1333500">
            <a:lnSpc>
              <a:spcPct val="90000"/>
            </a:lnSpc>
            <a:spcBef>
              <a:spcPct val="0"/>
            </a:spcBef>
            <a:spcAft>
              <a:spcPct val="35000"/>
            </a:spcAft>
          </a:pPr>
          <a:r>
            <a:rPr lang="es-EC" sz="3000" b="1" kern="1200" dirty="0" smtClean="0">
              <a:latin typeface="Arial" pitchFamily="34" charset="0"/>
              <a:cs typeface="Arial" pitchFamily="34" charset="0"/>
            </a:rPr>
            <a:t>CONCLUSIONES Y RECOMENDACIONES</a:t>
          </a:r>
          <a:endParaRPr lang="es-EC" sz="3000" kern="1200" dirty="0"/>
        </a:p>
      </dsp:txBody>
      <dsp:txXfrm>
        <a:off x="485464" y="4189309"/>
        <a:ext cx="8223827" cy="644731"/>
      </dsp:txXfrm>
    </dsp:sp>
    <dsp:sp modelId="{BE0E9BA5-1A7F-4482-A8C0-9CD4CBC77E55}">
      <dsp:nvSpPr>
        <dsp:cNvPr id="0" name=""/>
        <dsp:cNvSpPr/>
      </dsp:nvSpPr>
      <dsp:spPr>
        <a:xfrm>
          <a:off x="82507" y="4108717"/>
          <a:ext cx="805914" cy="805914"/>
        </a:xfrm>
        <a:prstGeom prst="ellipse">
          <a:avLst/>
        </a:prstGeom>
        <a:solidFill>
          <a:schemeClr val="lt1">
            <a:hueOff val="0"/>
            <a:satOff val="0"/>
            <a:lumOff val="0"/>
            <a:alphaOff val="0"/>
          </a:schemeClr>
        </a:solidFill>
        <a:ln w="1905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00E64-2A30-48C0-B6C0-0CBB5D44EED1}">
      <dsp:nvSpPr>
        <dsp:cNvPr id="0" name=""/>
        <dsp:cNvSpPr/>
      </dsp:nvSpPr>
      <dsp:spPr>
        <a:xfrm>
          <a:off x="1326" y="1734950"/>
          <a:ext cx="1056060" cy="1056060"/>
        </a:xfrm>
        <a:prstGeom prst="ellipse">
          <a:avLst/>
        </a:prstGeom>
        <a:solidFill>
          <a:schemeClr val="accent2">
            <a:hueOff val="0"/>
            <a:satOff val="0"/>
            <a:lumOff val="0"/>
            <a:alphaOff val="0"/>
          </a:schemeClr>
        </a:solidFill>
        <a:ln w="31750" cap="flat" cmpd="sng" algn="ctr">
          <a:solidFill>
            <a:schemeClr val="lt1">
              <a:hueOff val="0"/>
              <a:satOff val="0"/>
              <a:lumOff val="0"/>
              <a:alphaOff val="0"/>
            </a:schemeClr>
          </a:solidFill>
          <a:prstDash val="solid"/>
        </a:ln>
        <a:effectLst>
          <a:outerShdw blurRad="515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ES" sz="1000" b="1" kern="1200" smtClean="0">
              <a:latin typeface="Arial" pitchFamily="34" charset="0"/>
              <a:ea typeface="+mn-ea"/>
              <a:cs typeface="Arial" pitchFamily="34" charset="0"/>
            </a:rPr>
            <a:t>SENESCYT</a:t>
          </a:r>
          <a:endParaRPr lang="es-ES" sz="1000" b="1" kern="1200" dirty="0">
            <a:latin typeface="Arial" pitchFamily="34" charset="0"/>
            <a:ea typeface="+mn-ea"/>
            <a:cs typeface="Arial" pitchFamily="34" charset="0"/>
          </a:endParaRPr>
        </a:p>
      </dsp:txBody>
      <dsp:txXfrm>
        <a:off x="155982" y="1889606"/>
        <a:ext cx="746748" cy="746748"/>
      </dsp:txXfrm>
    </dsp:sp>
    <dsp:sp modelId="{3C3EBD7C-F7D1-48EE-9388-A5DAD99363FF}">
      <dsp:nvSpPr>
        <dsp:cNvPr id="0" name=""/>
        <dsp:cNvSpPr/>
      </dsp:nvSpPr>
      <dsp:spPr>
        <a:xfrm>
          <a:off x="1143139" y="1956723"/>
          <a:ext cx="612515" cy="612515"/>
        </a:xfrm>
        <a:prstGeom prst="mathPlus">
          <a:avLst/>
        </a:prstGeom>
        <a:solidFill>
          <a:schemeClr val="accent2">
            <a:hueOff val="0"/>
            <a:satOff val="0"/>
            <a:lumOff val="0"/>
            <a:alphaOff val="0"/>
          </a:schemeClr>
        </a:solidFill>
        <a:ln>
          <a:noFill/>
        </a:ln>
        <a:effectLst>
          <a:outerShdw blurRad="515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s-ES" sz="700" b="1" kern="1200">
            <a:solidFill>
              <a:sysClr val="window" lastClr="FFFFFF"/>
            </a:solidFill>
            <a:latin typeface="Arial" pitchFamily="34" charset="0"/>
            <a:ea typeface="+mn-ea"/>
            <a:cs typeface="Arial" pitchFamily="34" charset="0"/>
          </a:endParaRPr>
        </a:p>
      </dsp:txBody>
      <dsp:txXfrm>
        <a:off x="1224328" y="2190949"/>
        <a:ext cx="450137" cy="144063"/>
      </dsp:txXfrm>
    </dsp:sp>
    <dsp:sp modelId="{1F83458A-16ED-40F0-A25D-8A5263499DCC}">
      <dsp:nvSpPr>
        <dsp:cNvPr id="0" name=""/>
        <dsp:cNvSpPr/>
      </dsp:nvSpPr>
      <dsp:spPr>
        <a:xfrm>
          <a:off x="1841406" y="1761331"/>
          <a:ext cx="1056060" cy="1056060"/>
        </a:xfrm>
        <a:prstGeom prst="ellipse">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a:outerShdw blurRad="515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ES" sz="1000" b="1" kern="1200" smtClean="0">
              <a:latin typeface="Arial" pitchFamily="34" charset="0"/>
              <a:ea typeface="+mn-ea"/>
              <a:cs typeface="Arial" pitchFamily="34" charset="0"/>
            </a:rPr>
            <a:t>Gran cantidad de Becarios</a:t>
          </a:r>
          <a:endParaRPr lang="es-ES" sz="1000" b="1" kern="1200" dirty="0">
            <a:latin typeface="Arial" pitchFamily="34" charset="0"/>
            <a:ea typeface="+mn-ea"/>
            <a:cs typeface="Arial" pitchFamily="34" charset="0"/>
          </a:endParaRPr>
        </a:p>
      </dsp:txBody>
      <dsp:txXfrm>
        <a:off x="1996062" y="1915987"/>
        <a:ext cx="746748" cy="746748"/>
      </dsp:txXfrm>
    </dsp:sp>
    <dsp:sp modelId="{89952A3B-ED0E-4AAC-82E2-53073B6C7895}">
      <dsp:nvSpPr>
        <dsp:cNvPr id="0" name=""/>
        <dsp:cNvSpPr/>
      </dsp:nvSpPr>
      <dsp:spPr>
        <a:xfrm>
          <a:off x="2983219" y="1956723"/>
          <a:ext cx="612515" cy="612515"/>
        </a:xfrm>
        <a:prstGeom prst="mathPlus">
          <a:avLst/>
        </a:prstGeom>
        <a:solidFill>
          <a:schemeClr val="accent3">
            <a:hueOff val="0"/>
            <a:satOff val="0"/>
            <a:lumOff val="0"/>
            <a:alphaOff val="0"/>
          </a:schemeClr>
        </a:solidFill>
        <a:ln>
          <a:noFill/>
        </a:ln>
        <a:effectLst>
          <a:outerShdw blurRad="515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s-ES" sz="700" b="1" kern="1200">
            <a:solidFill>
              <a:sysClr val="window" lastClr="FFFFFF"/>
            </a:solidFill>
            <a:latin typeface="Arial" pitchFamily="34" charset="0"/>
            <a:ea typeface="+mn-ea"/>
            <a:cs typeface="Arial" pitchFamily="34" charset="0"/>
          </a:endParaRPr>
        </a:p>
      </dsp:txBody>
      <dsp:txXfrm>
        <a:off x="3064408" y="2190949"/>
        <a:ext cx="450137" cy="144063"/>
      </dsp:txXfrm>
    </dsp:sp>
    <dsp:sp modelId="{65B94051-A889-442F-A538-A6881B2A58EF}">
      <dsp:nvSpPr>
        <dsp:cNvPr id="0" name=""/>
        <dsp:cNvSpPr/>
      </dsp:nvSpPr>
      <dsp:spPr>
        <a:xfrm>
          <a:off x="3681486" y="1734950"/>
          <a:ext cx="1199167" cy="1056060"/>
        </a:xfrm>
        <a:prstGeom prst="ellipse">
          <a:avLst/>
        </a:prstGeom>
        <a:solidFill>
          <a:schemeClr val="accent4">
            <a:hueOff val="0"/>
            <a:satOff val="0"/>
            <a:lumOff val="0"/>
            <a:alphaOff val="0"/>
          </a:schemeClr>
        </a:solidFill>
        <a:ln w="31750" cap="flat" cmpd="sng" algn="ctr">
          <a:solidFill>
            <a:schemeClr val="lt1">
              <a:hueOff val="0"/>
              <a:satOff val="0"/>
              <a:lumOff val="0"/>
              <a:alphaOff val="0"/>
            </a:schemeClr>
          </a:solidFill>
          <a:prstDash val="solid"/>
        </a:ln>
        <a:effectLst>
          <a:outerShdw blurRad="515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EC" sz="1000" b="1" kern="1200" dirty="0" smtClean="0">
              <a:latin typeface="Arial" pitchFamily="34" charset="0"/>
              <a:cs typeface="Arial" pitchFamily="34" charset="0"/>
            </a:rPr>
            <a:t>Falta de información sobre carreras de maestría</a:t>
          </a:r>
          <a:endParaRPr lang="es-EC" sz="1000" b="1" kern="1200" dirty="0">
            <a:latin typeface="Arial" pitchFamily="34" charset="0"/>
            <a:cs typeface="Arial" pitchFamily="34" charset="0"/>
          </a:endParaRPr>
        </a:p>
      </dsp:txBody>
      <dsp:txXfrm>
        <a:off x="3857100" y="1889606"/>
        <a:ext cx="847939" cy="746748"/>
      </dsp:txXfrm>
    </dsp:sp>
    <dsp:sp modelId="{3544E9CC-B06D-4C30-929C-4F66BE158FD2}">
      <dsp:nvSpPr>
        <dsp:cNvPr id="0" name=""/>
        <dsp:cNvSpPr/>
      </dsp:nvSpPr>
      <dsp:spPr>
        <a:xfrm>
          <a:off x="4966406" y="1956723"/>
          <a:ext cx="612515" cy="612515"/>
        </a:xfrm>
        <a:prstGeom prst="mathPlus">
          <a:avLst/>
        </a:prstGeom>
        <a:solidFill>
          <a:schemeClr val="accent4">
            <a:hueOff val="0"/>
            <a:satOff val="0"/>
            <a:lumOff val="0"/>
            <a:alphaOff val="0"/>
          </a:schemeClr>
        </a:solidFill>
        <a:ln>
          <a:noFill/>
        </a:ln>
        <a:effectLst>
          <a:outerShdw blurRad="515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s-EC" sz="700" kern="1200"/>
        </a:p>
      </dsp:txBody>
      <dsp:txXfrm>
        <a:off x="5047595" y="2190949"/>
        <a:ext cx="450137" cy="144063"/>
      </dsp:txXfrm>
    </dsp:sp>
    <dsp:sp modelId="{6F069472-0797-4CCF-81F8-8E34CAE5AF32}">
      <dsp:nvSpPr>
        <dsp:cNvPr id="0" name=""/>
        <dsp:cNvSpPr/>
      </dsp:nvSpPr>
      <dsp:spPr>
        <a:xfrm>
          <a:off x="5664673" y="1734950"/>
          <a:ext cx="1312725" cy="1056060"/>
        </a:xfrm>
        <a:prstGeom prst="ellipse">
          <a:avLst/>
        </a:prstGeom>
        <a:solidFill>
          <a:schemeClr val="accent5">
            <a:hueOff val="0"/>
            <a:satOff val="0"/>
            <a:lumOff val="0"/>
            <a:alphaOff val="0"/>
          </a:schemeClr>
        </a:solidFill>
        <a:ln w="31750" cap="flat" cmpd="sng" algn="ctr">
          <a:solidFill>
            <a:schemeClr val="lt1">
              <a:hueOff val="0"/>
              <a:satOff val="0"/>
              <a:lumOff val="0"/>
              <a:alphaOff val="0"/>
            </a:schemeClr>
          </a:solidFill>
          <a:prstDash val="solid"/>
        </a:ln>
        <a:effectLst>
          <a:outerShdw blurRad="515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ES" sz="1000" b="1" kern="1200" smtClean="0">
              <a:latin typeface="Arial" pitchFamily="34" charset="0"/>
              <a:ea typeface="+mn-ea"/>
              <a:cs typeface="Arial" pitchFamily="34" charset="0"/>
            </a:rPr>
            <a:t>Proceso de postulación a becas largo y tedioso</a:t>
          </a:r>
          <a:endParaRPr lang="es-ES" sz="1000" b="1" kern="1200" dirty="0">
            <a:latin typeface="Arial" pitchFamily="34" charset="0"/>
            <a:ea typeface="+mn-ea"/>
            <a:cs typeface="Arial" pitchFamily="34" charset="0"/>
          </a:endParaRPr>
        </a:p>
      </dsp:txBody>
      <dsp:txXfrm>
        <a:off x="5856917" y="1889606"/>
        <a:ext cx="928237" cy="746748"/>
      </dsp:txXfrm>
    </dsp:sp>
    <dsp:sp modelId="{4B25AE56-BA5B-45B0-AD30-DC22026930FC}">
      <dsp:nvSpPr>
        <dsp:cNvPr id="0" name=""/>
        <dsp:cNvSpPr/>
      </dsp:nvSpPr>
      <dsp:spPr>
        <a:xfrm>
          <a:off x="7063151" y="1956723"/>
          <a:ext cx="612515" cy="612515"/>
        </a:xfrm>
        <a:prstGeom prst="mathEqual">
          <a:avLst/>
        </a:prstGeom>
        <a:solidFill>
          <a:schemeClr val="accent5">
            <a:hueOff val="0"/>
            <a:satOff val="0"/>
            <a:lumOff val="0"/>
            <a:alphaOff val="0"/>
          </a:schemeClr>
        </a:solidFill>
        <a:ln>
          <a:noFill/>
        </a:ln>
        <a:effectLst>
          <a:outerShdw blurRad="515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s-ES" sz="700" b="1" kern="1200">
            <a:solidFill>
              <a:sysClr val="window" lastClr="FFFFFF"/>
            </a:solidFill>
            <a:latin typeface="Arial" pitchFamily="34" charset="0"/>
            <a:ea typeface="+mn-ea"/>
            <a:cs typeface="Arial" pitchFamily="34" charset="0"/>
          </a:endParaRPr>
        </a:p>
      </dsp:txBody>
      <dsp:txXfrm>
        <a:off x="7144340" y="2082901"/>
        <a:ext cx="450137" cy="360159"/>
      </dsp:txXfrm>
    </dsp:sp>
    <dsp:sp modelId="{3DE279A0-E09C-44D5-9E86-21307CCC57D4}">
      <dsp:nvSpPr>
        <dsp:cNvPr id="0" name=""/>
        <dsp:cNvSpPr/>
      </dsp:nvSpPr>
      <dsp:spPr>
        <a:xfrm>
          <a:off x="7761418" y="1734950"/>
          <a:ext cx="1056060" cy="1056060"/>
        </a:xfrm>
        <a:prstGeom prst="ellipse">
          <a:avLst/>
        </a:prstGeom>
        <a:solidFill>
          <a:schemeClr val="accent6">
            <a:hueOff val="0"/>
            <a:satOff val="0"/>
            <a:lumOff val="0"/>
            <a:alphaOff val="0"/>
          </a:schemeClr>
        </a:solidFill>
        <a:ln w="31750" cap="flat" cmpd="sng" algn="ctr">
          <a:solidFill>
            <a:schemeClr val="lt1">
              <a:hueOff val="0"/>
              <a:satOff val="0"/>
              <a:lumOff val="0"/>
              <a:alphaOff val="0"/>
            </a:schemeClr>
          </a:solidFill>
          <a:prstDash val="solid"/>
        </a:ln>
        <a:effectLst>
          <a:outerShdw blurRad="515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ES" sz="1000" b="1" kern="1200" smtClean="0">
              <a:latin typeface="Arial" pitchFamily="34" charset="0"/>
              <a:ea typeface="+mn-ea"/>
              <a:cs typeface="Arial" pitchFamily="34" charset="0"/>
            </a:rPr>
            <a:t>Abandono de los programas de becas</a:t>
          </a:r>
          <a:endParaRPr lang="es-ES" sz="1000" b="1" kern="1200" dirty="0">
            <a:latin typeface="Arial" pitchFamily="34" charset="0"/>
            <a:ea typeface="+mn-ea"/>
            <a:cs typeface="Arial" pitchFamily="34" charset="0"/>
          </a:endParaRPr>
        </a:p>
      </dsp:txBody>
      <dsp:txXfrm>
        <a:off x="7916074" y="1889606"/>
        <a:ext cx="746748" cy="7467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751C81-2603-476D-A928-F59A94F01DB8}">
      <dsp:nvSpPr>
        <dsp:cNvPr id="0" name=""/>
        <dsp:cNvSpPr/>
      </dsp:nvSpPr>
      <dsp:spPr>
        <a:xfrm>
          <a:off x="2242585" y="507701"/>
          <a:ext cx="3482282" cy="3482282"/>
        </a:xfrm>
        <a:prstGeom prst="blockArc">
          <a:avLst>
            <a:gd name="adj1" fmla="val 10800000"/>
            <a:gd name="adj2" fmla="val 16200000"/>
            <a:gd name="adj3" fmla="val 4641"/>
          </a:avLst>
        </a:prstGeom>
        <a:solidFill>
          <a:srgbClr val="474B78">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1A1A211B-6977-452A-949A-BF2434E40FE2}">
      <dsp:nvSpPr>
        <dsp:cNvPr id="0" name=""/>
        <dsp:cNvSpPr/>
      </dsp:nvSpPr>
      <dsp:spPr>
        <a:xfrm>
          <a:off x="2373658" y="521839"/>
          <a:ext cx="3482282" cy="3482282"/>
        </a:xfrm>
        <a:prstGeom prst="blockArc">
          <a:avLst>
            <a:gd name="adj1" fmla="val 5400000"/>
            <a:gd name="adj2" fmla="val 10800000"/>
            <a:gd name="adj3" fmla="val 4641"/>
          </a:avLst>
        </a:prstGeom>
        <a:solidFill>
          <a:srgbClr val="39639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196F5639-B6C1-4253-996E-D094A1AE6833}">
      <dsp:nvSpPr>
        <dsp:cNvPr id="0" name=""/>
        <dsp:cNvSpPr/>
      </dsp:nvSpPr>
      <dsp:spPr>
        <a:xfrm>
          <a:off x="2373658" y="521839"/>
          <a:ext cx="3482282" cy="3482282"/>
        </a:xfrm>
        <a:prstGeom prst="blockArc">
          <a:avLst>
            <a:gd name="adj1" fmla="val 0"/>
            <a:gd name="adj2" fmla="val 5400000"/>
            <a:gd name="adj3" fmla="val 4641"/>
          </a:avLst>
        </a:prstGeom>
        <a:solidFill>
          <a:srgbClr val="EB641B">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7F7B8357-51D9-4ED9-A44F-F379D0229D3B}">
      <dsp:nvSpPr>
        <dsp:cNvPr id="0" name=""/>
        <dsp:cNvSpPr/>
      </dsp:nvSpPr>
      <dsp:spPr>
        <a:xfrm>
          <a:off x="2373658" y="521839"/>
          <a:ext cx="3482282" cy="3482282"/>
        </a:xfrm>
        <a:prstGeom prst="blockArc">
          <a:avLst>
            <a:gd name="adj1" fmla="val 16200000"/>
            <a:gd name="adj2" fmla="val 0"/>
            <a:gd name="adj3" fmla="val 4641"/>
          </a:avLst>
        </a:prstGeom>
        <a:solidFill>
          <a:srgbClr val="DA1F28">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95DE15BA-0C75-4608-8E05-A63941ED5253}">
      <dsp:nvSpPr>
        <dsp:cNvPr id="0" name=""/>
        <dsp:cNvSpPr/>
      </dsp:nvSpPr>
      <dsp:spPr>
        <a:xfrm>
          <a:off x="3313137" y="1461318"/>
          <a:ext cx="1603325" cy="1603325"/>
        </a:xfrm>
        <a:prstGeom prst="ellipse">
          <a:avLst/>
        </a:prstGeom>
        <a:solidFill>
          <a:srgbClr val="2DA2BF">
            <a:hueOff val="0"/>
            <a:satOff val="0"/>
            <a:lumOff val="0"/>
            <a:alphaOff val="0"/>
          </a:srgbClr>
        </a:solidFill>
        <a:ln w="55000" cap="flat" cmpd="thickThin"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b="1" kern="1200" smtClean="0">
              <a:solidFill>
                <a:sysClr val="window" lastClr="FFFFFF"/>
              </a:solidFill>
              <a:latin typeface="Arial" pitchFamily="34" charset="0"/>
              <a:ea typeface="+mn-ea"/>
              <a:cs typeface="Arial" pitchFamily="34" charset="0"/>
            </a:rPr>
            <a:t>AQUINO</a:t>
          </a:r>
          <a:endParaRPr lang="es-ES" sz="2000" b="1" kern="1200" dirty="0">
            <a:solidFill>
              <a:sysClr val="window" lastClr="FFFFFF"/>
            </a:solidFill>
            <a:latin typeface="Arial" pitchFamily="34" charset="0"/>
            <a:ea typeface="+mn-ea"/>
            <a:cs typeface="Arial" pitchFamily="34" charset="0"/>
          </a:endParaRPr>
        </a:p>
      </dsp:txBody>
      <dsp:txXfrm>
        <a:off x="3547939" y="1696120"/>
        <a:ext cx="1133721" cy="1133721"/>
      </dsp:txXfrm>
    </dsp:sp>
    <dsp:sp modelId="{D3EA3CA1-9445-47BB-942B-533BCDF60907}">
      <dsp:nvSpPr>
        <dsp:cNvPr id="0" name=""/>
        <dsp:cNvSpPr/>
      </dsp:nvSpPr>
      <dsp:spPr>
        <a:xfrm>
          <a:off x="3295253" y="-256932"/>
          <a:ext cx="1639092" cy="1638351"/>
        </a:xfrm>
        <a:prstGeom prst="ellipse">
          <a:avLst/>
        </a:prstGeom>
        <a:solidFill>
          <a:srgbClr val="DA1F28">
            <a:hueOff val="0"/>
            <a:satOff val="0"/>
            <a:lumOff val="0"/>
            <a:alphaOff val="0"/>
          </a:srgbClr>
        </a:solidFill>
        <a:ln w="55000" cap="flat" cmpd="thickThin"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b="1" kern="1200" smtClean="0">
              <a:solidFill>
                <a:sysClr val="window" lastClr="FFFFFF"/>
              </a:solidFill>
              <a:latin typeface="Arial" pitchFamily="34" charset="0"/>
              <a:ea typeface="+mn-ea"/>
              <a:cs typeface="Arial" pitchFamily="34" charset="0"/>
            </a:rPr>
            <a:t>Sistema web</a:t>
          </a:r>
          <a:endParaRPr lang="es-ES" sz="1100" b="1" kern="1200" dirty="0">
            <a:solidFill>
              <a:sysClr val="window" lastClr="FFFFFF"/>
            </a:solidFill>
            <a:latin typeface="Arial" pitchFamily="34" charset="0"/>
            <a:ea typeface="+mn-ea"/>
            <a:cs typeface="Arial" pitchFamily="34" charset="0"/>
          </a:endParaRPr>
        </a:p>
      </dsp:txBody>
      <dsp:txXfrm>
        <a:off x="3535292" y="-17001"/>
        <a:ext cx="1159014" cy="1158489"/>
      </dsp:txXfrm>
    </dsp:sp>
    <dsp:sp modelId="{9B2BE758-990F-4D8A-939D-1F88C0B07EA5}">
      <dsp:nvSpPr>
        <dsp:cNvPr id="0" name=""/>
        <dsp:cNvSpPr/>
      </dsp:nvSpPr>
      <dsp:spPr>
        <a:xfrm>
          <a:off x="4995991" y="1443805"/>
          <a:ext cx="1639092" cy="1638351"/>
        </a:xfrm>
        <a:prstGeom prst="ellipse">
          <a:avLst/>
        </a:prstGeom>
        <a:solidFill>
          <a:srgbClr val="EB641B">
            <a:hueOff val="0"/>
            <a:satOff val="0"/>
            <a:lumOff val="0"/>
            <a:alphaOff val="0"/>
          </a:srgbClr>
        </a:solidFill>
        <a:ln w="55000" cap="flat" cmpd="thickThin"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b="1" kern="1200" dirty="0" smtClean="0">
              <a:solidFill>
                <a:sysClr val="window" lastClr="FFFFFF"/>
              </a:solidFill>
              <a:latin typeface="Arial" pitchFamily="34" charset="0"/>
              <a:ea typeface="+mn-ea"/>
              <a:cs typeface="Arial" pitchFamily="34" charset="0"/>
            </a:rPr>
            <a:t>Implementación de un test de intereses vocacionales</a:t>
          </a:r>
          <a:endParaRPr lang="es-ES" sz="1100" b="1" kern="1200" dirty="0">
            <a:solidFill>
              <a:sysClr val="window" lastClr="FFFFFF"/>
            </a:solidFill>
            <a:latin typeface="Arial" pitchFamily="34" charset="0"/>
            <a:ea typeface="+mn-ea"/>
            <a:cs typeface="Arial" pitchFamily="34" charset="0"/>
          </a:endParaRPr>
        </a:p>
      </dsp:txBody>
      <dsp:txXfrm>
        <a:off x="5236030" y="1683736"/>
        <a:ext cx="1159014" cy="1158489"/>
      </dsp:txXfrm>
    </dsp:sp>
    <dsp:sp modelId="{6C7C9F23-66A0-4B2C-B7D7-50796AAE83D4}">
      <dsp:nvSpPr>
        <dsp:cNvPr id="0" name=""/>
        <dsp:cNvSpPr/>
      </dsp:nvSpPr>
      <dsp:spPr>
        <a:xfrm>
          <a:off x="3295253" y="3144542"/>
          <a:ext cx="1639092" cy="1638351"/>
        </a:xfrm>
        <a:prstGeom prst="ellipse">
          <a:avLst/>
        </a:prstGeom>
        <a:solidFill>
          <a:srgbClr val="39639D">
            <a:hueOff val="0"/>
            <a:satOff val="0"/>
            <a:lumOff val="0"/>
            <a:alphaOff val="0"/>
          </a:srgbClr>
        </a:solidFill>
        <a:ln w="55000" cap="flat" cmpd="thickThin"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b="1" kern="1200" dirty="0" smtClean="0">
              <a:solidFill>
                <a:sysClr val="window" lastClr="FFFFFF"/>
              </a:solidFill>
              <a:latin typeface="Arial" pitchFamily="34" charset="0"/>
              <a:ea typeface="+mn-ea"/>
              <a:cs typeface="Arial" pitchFamily="34" charset="0"/>
            </a:rPr>
            <a:t>Integración con el sistema de búsqueda e indexación (WEB CRAWLER)</a:t>
          </a:r>
          <a:endParaRPr lang="es-ES" sz="1100" b="1" kern="1200" dirty="0">
            <a:solidFill>
              <a:sysClr val="window" lastClr="FFFFFF"/>
            </a:solidFill>
            <a:latin typeface="Arial" pitchFamily="34" charset="0"/>
            <a:ea typeface="+mn-ea"/>
            <a:cs typeface="Arial" pitchFamily="34" charset="0"/>
          </a:endParaRPr>
        </a:p>
      </dsp:txBody>
      <dsp:txXfrm>
        <a:off x="3535292" y="3384473"/>
        <a:ext cx="1159014" cy="1158489"/>
      </dsp:txXfrm>
    </dsp:sp>
    <dsp:sp modelId="{DBF396CD-5F91-4775-BAA2-B5F23A7B67A4}">
      <dsp:nvSpPr>
        <dsp:cNvPr id="0" name=""/>
        <dsp:cNvSpPr/>
      </dsp:nvSpPr>
      <dsp:spPr>
        <a:xfrm>
          <a:off x="1594516" y="1443805"/>
          <a:ext cx="1639092" cy="1638351"/>
        </a:xfrm>
        <a:prstGeom prst="ellipse">
          <a:avLst/>
        </a:prstGeom>
        <a:solidFill>
          <a:srgbClr val="474B78">
            <a:hueOff val="0"/>
            <a:satOff val="0"/>
            <a:lumOff val="0"/>
            <a:alphaOff val="0"/>
          </a:srgbClr>
        </a:solidFill>
        <a:ln w="55000" cap="flat" cmpd="thickThin"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b="1" kern="1200" dirty="0" smtClean="0">
              <a:solidFill>
                <a:sysClr val="window" lastClr="FFFFFF"/>
              </a:solidFill>
              <a:latin typeface="Arial" pitchFamily="34" charset="0"/>
              <a:ea typeface="+mn-ea"/>
              <a:cs typeface="Arial" pitchFamily="34" charset="0"/>
            </a:rPr>
            <a:t>Permite la búsqueda de programas de postgrado</a:t>
          </a:r>
          <a:endParaRPr lang="es-ES" sz="1100" b="1" kern="1200" dirty="0">
            <a:solidFill>
              <a:sysClr val="window" lastClr="FFFFFF"/>
            </a:solidFill>
            <a:latin typeface="Arial" pitchFamily="34" charset="0"/>
            <a:ea typeface="+mn-ea"/>
            <a:cs typeface="Arial" pitchFamily="34" charset="0"/>
          </a:endParaRPr>
        </a:p>
      </dsp:txBody>
      <dsp:txXfrm>
        <a:off x="1834555" y="1683736"/>
        <a:ext cx="1159014" cy="11584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15265A-2C76-4124-84FD-CF5DB6266D1A}">
      <dsp:nvSpPr>
        <dsp:cNvPr id="0" name=""/>
        <dsp:cNvSpPr/>
      </dsp:nvSpPr>
      <dsp:spPr>
        <a:xfrm>
          <a:off x="-5830030" y="-892266"/>
          <a:ext cx="6940732" cy="6940732"/>
        </a:xfrm>
        <a:prstGeom prst="blockArc">
          <a:avLst>
            <a:gd name="adj1" fmla="val 18900000"/>
            <a:gd name="adj2" fmla="val 2700000"/>
            <a:gd name="adj3" fmla="val 311"/>
          </a:avLst>
        </a:pr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A5082C-5D3A-4B71-BCC7-330879760C21}">
      <dsp:nvSpPr>
        <dsp:cNvPr id="0" name=""/>
        <dsp:cNvSpPr/>
      </dsp:nvSpPr>
      <dsp:spPr>
        <a:xfrm>
          <a:off x="485464" y="322159"/>
          <a:ext cx="8223827" cy="64473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1755" tIns="76200" rIns="76200" bIns="76200" numCol="1" spcCol="1270" anchor="ctr" anchorCtr="0">
          <a:noAutofit/>
        </a:bodyPr>
        <a:lstStyle/>
        <a:p>
          <a:pPr lvl="0" algn="l" defTabSz="1333500">
            <a:lnSpc>
              <a:spcPct val="90000"/>
            </a:lnSpc>
            <a:spcBef>
              <a:spcPct val="0"/>
            </a:spcBef>
            <a:spcAft>
              <a:spcPct val="35000"/>
            </a:spcAft>
          </a:pPr>
          <a:r>
            <a:rPr lang="es-EC" sz="3000" b="1" kern="1200" dirty="0" smtClean="0">
              <a:latin typeface="Arial" pitchFamily="34" charset="0"/>
              <a:cs typeface="Arial" pitchFamily="34" charset="0"/>
            </a:rPr>
            <a:t>INTRODUCCIÓN</a:t>
          </a:r>
          <a:endParaRPr lang="es-EC" sz="3000" kern="1200" dirty="0"/>
        </a:p>
      </dsp:txBody>
      <dsp:txXfrm>
        <a:off x="485464" y="322159"/>
        <a:ext cx="8223827" cy="644731"/>
      </dsp:txXfrm>
    </dsp:sp>
    <dsp:sp modelId="{B75CBE7A-7AA9-466C-B4A3-4FC59B77BA34}">
      <dsp:nvSpPr>
        <dsp:cNvPr id="0" name=""/>
        <dsp:cNvSpPr/>
      </dsp:nvSpPr>
      <dsp:spPr>
        <a:xfrm>
          <a:off x="76196" y="203198"/>
          <a:ext cx="805914" cy="805914"/>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19E828-091C-45EF-8D1D-E40499DA4E82}">
      <dsp:nvSpPr>
        <dsp:cNvPr id="0" name=""/>
        <dsp:cNvSpPr/>
      </dsp:nvSpPr>
      <dsp:spPr>
        <a:xfrm>
          <a:off x="947459" y="1288946"/>
          <a:ext cx="7761831" cy="64473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1755" tIns="101600" rIns="101600" bIns="101600" numCol="1" spcCol="1270" anchor="ctr" anchorCtr="0">
          <a:noAutofit/>
        </a:bodyPr>
        <a:lstStyle/>
        <a:p>
          <a:pPr lvl="0" algn="l" defTabSz="1778000">
            <a:lnSpc>
              <a:spcPct val="90000"/>
            </a:lnSpc>
            <a:spcBef>
              <a:spcPct val="0"/>
            </a:spcBef>
            <a:spcAft>
              <a:spcPct val="35000"/>
            </a:spcAft>
          </a:pPr>
          <a:r>
            <a:rPr lang="es-EC" sz="4000" b="1" u="sng" kern="1200" dirty="0" smtClean="0">
              <a:solidFill>
                <a:schemeClr val="bg1"/>
              </a:solidFill>
              <a:latin typeface="Arial" pitchFamily="34" charset="0"/>
              <a:cs typeface="Arial" pitchFamily="34" charset="0"/>
            </a:rPr>
            <a:t>MARCO TEÓRICO</a:t>
          </a:r>
          <a:endParaRPr lang="es-EC" sz="4000" u="sng" kern="1200" dirty="0"/>
        </a:p>
      </dsp:txBody>
      <dsp:txXfrm>
        <a:off x="947459" y="1288946"/>
        <a:ext cx="7761831" cy="644731"/>
      </dsp:txXfrm>
    </dsp:sp>
    <dsp:sp modelId="{BDD80F2C-01AA-4B96-A94C-311B1FBAE2C5}">
      <dsp:nvSpPr>
        <dsp:cNvPr id="0" name=""/>
        <dsp:cNvSpPr/>
      </dsp:nvSpPr>
      <dsp:spPr>
        <a:xfrm>
          <a:off x="544502" y="1208355"/>
          <a:ext cx="805914" cy="805914"/>
        </a:xfrm>
        <a:prstGeom prst="ellipse">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6DB7A1-69BC-47E0-873E-6D28BF80E920}">
      <dsp:nvSpPr>
        <dsp:cNvPr id="0" name=""/>
        <dsp:cNvSpPr/>
      </dsp:nvSpPr>
      <dsp:spPr>
        <a:xfrm>
          <a:off x="1089255" y="2255734"/>
          <a:ext cx="7620036" cy="64473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1755" tIns="76200" rIns="76200" bIns="76200" numCol="1" spcCol="1270" anchor="ctr" anchorCtr="0">
          <a:noAutofit/>
        </a:bodyPr>
        <a:lstStyle/>
        <a:p>
          <a:pPr lvl="0" algn="l" defTabSz="1333500">
            <a:lnSpc>
              <a:spcPct val="90000"/>
            </a:lnSpc>
            <a:spcBef>
              <a:spcPct val="0"/>
            </a:spcBef>
            <a:spcAft>
              <a:spcPct val="35000"/>
            </a:spcAft>
          </a:pPr>
          <a:r>
            <a:rPr lang="es-EC" sz="3000" b="1" kern="1200" dirty="0" smtClean="0">
              <a:latin typeface="Arial" pitchFamily="34" charset="0"/>
              <a:cs typeface="Arial" pitchFamily="34" charset="0"/>
            </a:rPr>
            <a:t>DISEÑO</a:t>
          </a:r>
          <a:endParaRPr lang="es-EC" sz="3000" kern="1200" dirty="0"/>
        </a:p>
      </dsp:txBody>
      <dsp:txXfrm>
        <a:off x="1089255" y="2255734"/>
        <a:ext cx="7620036" cy="644731"/>
      </dsp:txXfrm>
    </dsp:sp>
    <dsp:sp modelId="{B15DFE04-8AEA-4B48-8529-C91FA0504E8E}">
      <dsp:nvSpPr>
        <dsp:cNvPr id="0" name=""/>
        <dsp:cNvSpPr/>
      </dsp:nvSpPr>
      <dsp:spPr>
        <a:xfrm>
          <a:off x="686298" y="2175142"/>
          <a:ext cx="805914" cy="805914"/>
        </a:xfrm>
        <a:prstGeom prst="ellipse">
          <a:avLst/>
        </a:prstGeom>
        <a:solidFill>
          <a:schemeClr val="lt1">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CB9BE7-F232-4DB1-9CC8-0FB6B7E06F0D}">
      <dsp:nvSpPr>
        <dsp:cNvPr id="0" name=""/>
        <dsp:cNvSpPr/>
      </dsp:nvSpPr>
      <dsp:spPr>
        <a:xfrm>
          <a:off x="947459" y="3222521"/>
          <a:ext cx="7761831" cy="64473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1755" tIns="76200" rIns="76200" bIns="76200" numCol="1" spcCol="1270" anchor="ctr" anchorCtr="0">
          <a:noAutofit/>
        </a:bodyPr>
        <a:lstStyle/>
        <a:p>
          <a:pPr lvl="0" algn="l" defTabSz="1333500">
            <a:lnSpc>
              <a:spcPct val="90000"/>
            </a:lnSpc>
            <a:spcBef>
              <a:spcPct val="0"/>
            </a:spcBef>
            <a:spcAft>
              <a:spcPct val="35000"/>
            </a:spcAft>
          </a:pPr>
          <a:r>
            <a:rPr lang="es-EC" sz="3000" b="1" kern="1200" dirty="0" smtClean="0">
              <a:latin typeface="Arial" pitchFamily="34" charset="0"/>
              <a:cs typeface="Arial" pitchFamily="34" charset="0"/>
            </a:rPr>
            <a:t>PRESENTACIÓN DEL SISTEMA</a:t>
          </a:r>
          <a:endParaRPr lang="es-EC" sz="3000" b="1" kern="1200" dirty="0">
            <a:latin typeface="Arial" pitchFamily="34" charset="0"/>
            <a:cs typeface="Arial" pitchFamily="34" charset="0"/>
          </a:endParaRPr>
        </a:p>
      </dsp:txBody>
      <dsp:txXfrm>
        <a:off x="947459" y="3222521"/>
        <a:ext cx="7761831" cy="644731"/>
      </dsp:txXfrm>
    </dsp:sp>
    <dsp:sp modelId="{FBA27AB1-27EA-4627-86E7-D822190E1153}">
      <dsp:nvSpPr>
        <dsp:cNvPr id="0" name=""/>
        <dsp:cNvSpPr/>
      </dsp:nvSpPr>
      <dsp:spPr>
        <a:xfrm>
          <a:off x="544502" y="3141930"/>
          <a:ext cx="805914" cy="805914"/>
        </a:xfrm>
        <a:prstGeom prst="ellipse">
          <a:avLst/>
        </a:prstGeom>
        <a:solidFill>
          <a:schemeClr val="lt1">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3F0633-5D56-4C50-8B6E-11606551E52A}">
      <dsp:nvSpPr>
        <dsp:cNvPr id="0" name=""/>
        <dsp:cNvSpPr/>
      </dsp:nvSpPr>
      <dsp:spPr>
        <a:xfrm>
          <a:off x="485464" y="4189309"/>
          <a:ext cx="8223827" cy="644731"/>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1755" tIns="76200" rIns="76200" bIns="76200" numCol="1" spcCol="1270" anchor="ctr" anchorCtr="0">
          <a:noAutofit/>
        </a:bodyPr>
        <a:lstStyle/>
        <a:p>
          <a:pPr lvl="0" algn="l" defTabSz="1333500">
            <a:lnSpc>
              <a:spcPct val="90000"/>
            </a:lnSpc>
            <a:spcBef>
              <a:spcPct val="0"/>
            </a:spcBef>
            <a:spcAft>
              <a:spcPct val="35000"/>
            </a:spcAft>
          </a:pPr>
          <a:r>
            <a:rPr lang="es-EC" sz="3000" b="1" kern="1200" dirty="0" smtClean="0">
              <a:latin typeface="Arial" pitchFamily="34" charset="0"/>
              <a:cs typeface="Arial" pitchFamily="34" charset="0"/>
            </a:rPr>
            <a:t>CONCLUSIONES Y RECOMENDACIONES</a:t>
          </a:r>
          <a:endParaRPr lang="es-EC" sz="3000" kern="1200" dirty="0"/>
        </a:p>
      </dsp:txBody>
      <dsp:txXfrm>
        <a:off x="485464" y="4189309"/>
        <a:ext cx="8223827" cy="644731"/>
      </dsp:txXfrm>
    </dsp:sp>
    <dsp:sp modelId="{BE0E9BA5-1A7F-4482-A8C0-9CD4CBC77E55}">
      <dsp:nvSpPr>
        <dsp:cNvPr id="0" name=""/>
        <dsp:cNvSpPr/>
      </dsp:nvSpPr>
      <dsp:spPr>
        <a:xfrm>
          <a:off x="82507" y="4108717"/>
          <a:ext cx="805914" cy="805914"/>
        </a:xfrm>
        <a:prstGeom prst="ellipse">
          <a:avLst/>
        </a:prstGeom>
        <a:solidFill>
          <a:schemeClr val="lt1">
            <a:hueOff val="0"/>
            <a:satOff val="0"/>
            <a:lumOff val="0"/>
            <a:alphaOff val="0"/>
          </a:schemeClr>
        </a:solidFill>
        <a:ln w="1905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B3D0F-7997-40A3-B7F4-A1F78468366D}">
      <dsp:nvSpPr>
        <dsp:cNvPr id="0" name=""/>
        <dsp:cNvSpPr/>
      </dsp:nvSpPr>
      <dsp:spPr>
        <a:xfrm>
          <a:off x="0" y="285598"/>
          <a:ext cx="6096000" cy="886529"/>
        </a:xfrm>
        <a:prstGeom prst="rightArrow">
          <a:avLst>
            <a:gd name="adj1" fmla="val 50000"/>
            <a:gd name="adj2" fmla="val 50000"/>
          </a:avLst>
        </a:prstGeom>
        <a:solidFill>
          <a:srgbClr val="474B78">
            <a:hueOff val="0"/>
            <a:satOff val="0"/>
            <a:lumOff val="0"/>
            <a:alphaOff val="0"/>
          </a:srgbClr>
        </a:solidFill>
        <a:ln w="55000" cap="flat" cmpd="thickThin"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40737" numCol="1" spcCol="1270" anchor="ctr" anchorCtr="0">
          <a:noAutofit/>
        </a:bodyPr>
        <a:lstStyle/>
        <a:p>
          <a:pPr lvl="0" algn="just" defTabSz="622300">
            <a:lnSpc>
              <a:spcPct val="90000"/>
            </a:lnSpc>
            <a:spcBef>
              <a:spcPct val="0"/>
            </a:spcBef>
            <a:spcAft>
              <a:spcPct val="35000"/>
            </a:spcAft>
          </a:pPr>
          <a:r>
            <a:rPr lang="es-ES" sz="1400" b="1" kern="1200" dirty="0" smtClean="0">
              <a:solidFill>
                <a:sysClr val="window" lastClr="FFFFFF"/>
              </a:solidFill>
              <a:latin typeface="Arial" pitchFamily="34" charset="0"/>
              <a:ea typeface="+mn-ea"/>
              <a:cs typeface="Arial" pitchFamily="34" charset="0"/>
            </a:rPr>
            <a:t>Análisis de Requerimientos</a:t>
          </a:r>
          <a:endParaRPr lang="es-ES" sz="1700" b="1" kern="1200" dirty="0">
            <a:solidFill>
              <a:sysClr val="window" lastClr="FFFFFF"/>
            </a:solidFill>
            <a:latin typeface="Arial" pitchFamily="34" charset="0"/>
            <a:ea typeface="+mn-ea"/>
            <a:cs typeface="Arial" pitchFamily="34" charset="0"/>
          </a:endParaRPr>
        </a:p>
      </dsp:txBody>
      <dsp:txXfrm>
        <a:off x="0" y="507230"/>
        <a:ext cx="5874368" cy="443265"/>
      </dsp:txXfrm>
    </dsp:sp>
    <dsp:sp modelId="{CD509F8F-DBBF-442E-BF2D-D6BFCF9776FB}">
      <dsp:nvSpPr>
        <dsp:cNvPr id="0" name=""/>
        <dsp:cNvSpPr/>
      </dsp:nvSpPr>
      <dsp:spPr>
        <a:xfrm>
          <a:off x="0" y="968096"/>
          <a:ext cx="1126662" cy="1627810"/>
        </a:xfrm>
        <a:prstGeom prst="rect">
          <a:avLst/>
        </a:prstGeom>
        <a:solidFill>
          <a:sysClr val="window" lastClr="FFFFFF">
            <a:hueOff val="0"/>
            <a:satOff val="0"/>
            <a:lumOff val="0"/>
            <a:alphaOff val="0"/>
          </a:sysClr>
        </a:solidFill>
        <a:ln w="55000" cap="flat" cmpd="thickThin" algn="ctr">
          <a:solidFill>
            <a:srgbClr val="474B78">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just" defTabSz="466725">
            <a:lnSpc>
              <a:spcPct val="90000"/>
            </a:lnSpc>
            <a:spcBef>
              <a:spcPct val="0"/>
            </a:spcBef>
            <a:spcAft>
              <a:spcPct val="35000"/>
            </a:spcAft>
          </a:pPr>
          <a:r>
            <a:rPr lang="es-ES" sz="1050" b="1" kern="1200" dirty="0" smtClean="0">
              <a:solidFill>
                <a:sysClr val="windowText" lastClr="000000">
                  <a:hueOff val="0"/>
                  <a:satOff val="0"/>
                  <a:lumOff val="0"/>
                  <a:alphaOff val="0"/>
                </a:sysClr>
              </a:solidFill>
              <a:latin typeface="Arial" pitchFamily="34" charset="0"/>
              <a:ea typeface="+mn-ea"/>
              <a:cs typeface="Arial" pitchFamily="34" charset="0"/>
            </a:rPr>
            <a:t>*Especificación de Requerimientos de Software</a:t>
          </a:r>
          <a:endParaRPr lang="es-ES" sz="1050" b="1" kern="1200" dirty="0">
            <a:solidFill>
              <a:sysClr val="windowText" lastClr="000000">
                <a:hueOff val="0"/>
                <a:satOff val="0"/>
                <a:lumOff val="0"/>
                <a:alphaOff val="0"/>
              </a:sysClr>
            </a:solidFill>
            <a:latin typeface="Arial" pitchFamily="34" charset="0"/>
            <a:ea typeface="+mn-ea"/>
            <a:cs typeface="Arial" pitchFamily="34" charset="0"/>
          </a:endParaRPr>
        </a:p>
        <a:p>
          <a:pPr lvl="0" algn="just" defTabSz="466725">
            <a:lnSpc>
              <a:spcPct val="90000"/>
            </a:lnSpc>
            <a:spcBef>
              <a:spcPct val="0"/>
            </a:spcBef>
            <a:spcAft>
              <a:spcPct val="35000"/>
            </a:spcAft>
          </a:pPr>
          <a:r>
            <a:rPr lang="es-ES" sz="1050" b="1" kern="1200" dirty="0" smtClean="0">
              <a:solidFill>
                <a:sysClr val="windowText" lastClr="000000">
                  <a:hueOff val="0"/>
                  <a:satOff val="0"/>
                  <a:lumOff val="0"/>
                  <a:alphaOff val="0"/>
                </a:sysClr>
              </a:solidFill>
              <a:latin typeface="Arial" pitchFamily="34" charset="0"/>
              <a:ea typeface="+mn-ea"/>
              <a:cs typeface="Arial" pitchFamily="34" charset="0"/>
            </a:rPr>
            <a:t>*Casos de Uso</a:t>
          </a:r>
          <a:endParaRPr lang="es-ES" sz="1050" b="1" kern="1200" dirty="0">
            <a:solidFill>
              <a:sysClr val="windowText" lastClr="000000">
                <a:hueOff val="0"/>
                <a:satOff val="0"/>
                <a:lumOff val="0"/>
                <a:alphaOff val="0"/>
              </a:sysClr>
            </a:solidFill>
            <a:latin typeface="Arial" pitchFamily="34" charset="0"/>
            <a:ea typeface="+mn-ea"/>
            <a:cs typeface="Arial" pitchFamily="34" charset="0"/>
          </a:endParaRPr>
        </a:p>
      </dsp:txBody>
      <dsp:txXfrm>
        <a:off x="0" y="968096"/>
        <a:ext cx="1126662" cy="1627810"/>
      </dsp:txXfrm>
    </dsp:sp>
    <dsp:sp modelId="{E2A1C044-BFA6-476A-A84C-DD11B5DFDD09}">
      <dsp:nvSpPr>
        <dsp:cNvPr id="0" name=""/>
        <dsp:cNvSpPr/>
      </dsp:nvSpPr>
      <dsp:spPr>
        <a:xfrm>
          <a:off x="1126540" y="581222"/>
          <a:ext cx="4969459" cy="886529"/>
        </a:xfrm>
        <a:prstGeom prst="rightArrow">
          <a:avLst>
            <a:gd name="adj1" fmla="val 50000"/>
            <a:gd name="adj2" fmla="val 50000"/>
          </a:avLst>
        </a:prstGeom>
        <a:solidFill>
          <a:srgbClr val="474B78">
            <a:hueOff val="1679638"/>
            <a:satOff val="2370"/>
            <a:lumOff val="-294"/>
            <a:alphaOff val="0"/>
          </a:srgbClr>
        </a:solidFill>
        <a:ln w="55000" cap="flat" cmpd="thickThin"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40737" numCol="1" spcCol="1270" anchor="ctr" anchorCtr="0">
          <a:noAutofit/>
        </a:bodyPr>
        <a:lstStyle/>
        <a:p>
          <a:pPr lvl="0" algn="just" defTabSz="622300">
            <a:lnSpc>
              <a:spcPct val="90000"/>
            </a:lnSpc>
            <a:spcBef>
              <a:spcPct val="0"/>
            </a:spcBef>
            <a:spcAft>
              <a:spcPct val="35000"/>
            </a:spcAft>
          </a:pPr>
          <a:r>
            <a:rPr lang="es-ES" sz="1400" b="1" kern="1200" dirty="0" smtClean="0">
              <a:solidFill>
                <a:sysClr val="window" lastClr="FFFFFF"/>
              </a:solidFill>
              <a:latin typeface="Arial" pitchFamily="34" charset="0"/>
              <a:ea typeface="+mn-ea"/>
              <a:cs typeface="Arial" pitchFamily="34" charset="0"/>
            </a:rPr>
            <a:t>Modelo</a:t>
          </a:r>
          <a:endParaRPr lang="es-ES" sz="1400" b="1" kern="1200" dirty="0">
            <a:solidFill>
              <a:sysClr val="window" lastClr="FFFFFF"/>
            </a:solidFill>
            <a:latin typeface="Arial" pitchFamily="34" charset="0"/>
            <a:ea typeface="+mn-ea"/>
            <a:cs typeface="Arial" pitchFamily="34" charset="0"/>
          </a:endParaRPr>
        </a:p>
      </dsp:txBody>
      <dsp:txXfrm>
        <a:off x="1126540" y="802854"/>
        <a:ext cx="4747827" cy="443265"/>
      </dsp:txXfrm>
    </dsp:sp>
    <dsp:sp modelId="{BA5E68CF-00C7-4207-8DC4-F87F9B6AE94D}">
      <dsp:nvSpPr>
        <dsp:cNvPr id="0" name=""/>
        <dsp:cNvSpPr/>
      </dsp:nvSpPr>
      <dsp:spPr>
        <a:xfrm>
          <a:off x="1126540" y="1263720"/>
          <a:ext cx="1126662" cy="1627810"/>
        </a:xfrm>
        <a:prstGeom prst="rect">
          <a:avLst/>
        </a:prstGeom>
        <a:solidFill>
          <a:sysClr val="window" lastClr="FFFFFF">
            <a:hueOff val="0"/>
            <a:satOff val="0"/>
            <a:lumOff val="0"/>
            <a:alphaOff val="0"/>
          </a:sysClr>
        </a:solidFill>
        <a:ln w="55000" cap="flat" cmpd="thickThin" algn="ctr">
          <a:solidFill>
            <a:srgbClr val="474B78">
              <a:hueOff val="1679638"/>
              <a:satOff val="2370"/>
              <a:lumOff val="-294"/>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just" defTabSz="488950">
            <a:lnSpc>
              <a:spcPct val="90000"/>
            </a:lnSpc>
            <a:spcBef>
              <a:spcPct val="0"/>
            </a:spcBef>
            <a:spcAft>
              <a:spcPct val="35000"/>
            </a:spcAft>
          </a:pPr>
          <a:r>
            <a:rPr lang="es-ES" sz="1100" b="1" kern="1200" dirty="0" smtClean="0">
              <a:solidFill>
                <a:sysClr val="windowText" lastClr="000000">
                  <a:hueOff val="0"/>
                  <a:satOff val="0"/>
                  <a:lumOff val="0"/>
                  <a:alphaOff val="0"/>
                </a:sysClr>
              </a:solidFill>
              <a:latin typeface="Arial" pitchFamily="34" charset="0"/>
              <a:ea typeface="+mn-ea"/>
              <a:cs typeface="Arial" pitchFamily="34" charset="0"/>
            </a:rPr>
            <a:t>*Físico</a:t>
          </a:r>
          <a:endParaRPr lang="es-ES" sz="1100" b="1" kern="1200" dirty="0">
            <a:solidFill>
              <a:sysClr val="windowText" lastClr="000000">
                <a:hueOff val="0"/>
                <a:satOff val="0"/>
                <a:lumOff val="0"/>
                <a:alphaOff val="0"/>
              </a:sysClr>
            </a:solidFill>
            <a:latin typeface="Arial" pitchFamily="34" charset="0"/>
            <a:ea typeface="+mn-ea"/>
            <a:cs typeface="Arial" pitchFamily="34" charset="0"/>
          </a:endParaRPr>
        </a:p>
        <a:p>
          <a:pPr lvl="0" algn="just" defTabSz="488950">
            <a:lnSpc>
              <a:spcPct val="90000"/>
            </a:lnSpc>
            <a:spcBef>
              <a:spcPct val="0"/>
            </a:spcBef>
            <a:spcAft>
              <a:spcPct val="35000"/>
            </a:spcAft>
          </a:pPr>
          <a:r>
            <a:rPr lang="es-ES" sz="1100" b="1" kern="1200" dirty="0" smtClean="0">
              <a:solidFill>
                <a:sysClr val="windowText" lastClr="000000">
                  <a:hueOff val="0"/>
                  <a:satOff val="0"/>
                  <a:lumOff val="0"/>
                  <a:alphaOff val="0"/>
                </a:sysClr>
              </a:solidFill>
              <a:latin typeface="Arial" pitchFamily="34" charset="0"/>
              <a:ea typeface="+mn-ea"/>
              <a:cs typeface="Arial" pitchFamily="34" charset="0"/>
            </a:rPr>
            <a:t>*Lógico</a:t>
          </a:r>
          <a:endParaRPr lang="es-ES" sz="1100" b="1" kern="1200" dirty="0">
            <a:solidFill>
              <a:sysClr val="windowText" lastClr="000000">
                <a:hueOff val="0"/>
                <a:satOff val="0"/>
                <a:lumOff val="0"/>
                <a:alphaOff val="0"/>
              </a:sysClr>
            </a:solidFill>
            <a:latin typeface="Arial" pitchFamily="34" charset="0"/>
            <a:ea typeface="+mn-ea"/>
            <a:cs typeface="Arial" pitchFamily="34" charset="0"/>
          </a:endParaRPr>
        </a:p>
        <a:p>
          <a:pPr lvl="0" algn="just" defTabSz="488950">
            <a:lnSpc>
              <a:spcPct val="90000"/>
            </a:lnSpc>
            <a:spcBef>
              <a:spcPct val="0"/>
            </a:spcBef>
            <a:spcAft>
              <a:spcPct val="35000"/>
            </a:spcAft>
          </a:pPr>
          <a:r>
            <a:rPr lang="es-ES" sz="1100" b="1" kern="1200" dirty="0" smtClean="0">
              <a:solidFill>
                <a:sysClr val="windowText" lastClr="000000">
                  <a:hueOff val="0"/>
                  <a:satOff val="0"/>
                  <a:lumOff val="0"/>
                  <a:alphaOff val="0"/>
                </a:sysClr>
              </a:solidFill>
              <a:latin typeface="Arial" pitchFamily="34" charset="0"/>
              <a:ea typeface="+mn-ea"/>
              <a:cs typeface="Arial" pitchFamily="34" charset="0"/>
            </a:rPr>
            <a:t>*Script Base de datos</a:t>
          </a:r>
          <a:endParaRPr lang="es-ES" sz="1100" b="1" kern="1200" dirty="0">
            <a:solidFill>
              <a:sysClr val="windowText" lastClr="000000">
                <a:hueOff val="0"/>
                <a:satOff val="0"/>
                <a:lumOff val="0"/>
                <a:alphaOff val="0"/>
              </a:sysClr>
            </a:solidFill>
            <a:latin typeface="Arial" pitchFamily="34" charset="0"/>
            <a:ea typeface="+mn-ea"/>
            <a:cs typeface="Arial" pitchFamily="34" charset="0"/>
          </a:endParaRPr>
        </a:p>
      </dsp:txBody>
      <dsp:txXfrm>
        <a:off x="1126540" y="1263720"/>
        <a:ext cx="1126662" cy="1627810"/>
      </dsp:txXfrm>
    </dsp:sp>
    <dsp:sp modelId="{85AEEDB8-AB02-41E0-ABE9-A5D93975C718}">
      <dsp:nvSpPr>
        <dsp:cNvPr id="0" name=""/>
        <dsp:cNvSpPr/>
      </dsp:nvSpPr>
      <dsp:spPr>
        <a:xfrm>
          <a:off x="2253081" y="876846"/>
          <a:ext cx="3842918" cy="886529"/>
        </a:xfrm>
        <a:prstGeom prst="rightArrow">
          <a:avLst>
            <a:gd name="adj1" fmla="val 50000"/>
            <a:gd name="adj2" fmla="val 50000"/>
          </a:avLst>
        </a:prstGeom>
        <a:solidFill>
          <a:srgbClr val="474B78">
            <a:hueOff val="3359277"/>
            <a:satOff val="4740"/>
            <a:lumOff val="-588"/>
            <a:alphaOff val="0"/>
          </a:srgbClr>
        </a:solidFill>
        <a:ln w="55000" cap="flat" cmpd="thickThin"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40737" numCol="1" spcCol="1270" anchor="ctr" anchorCtr="0">
          <a:noAutofit/>
        </a:bodyPr>
        <a:lstStyle/>
        <a:p>
          <a:pPr lvl="0" algn="just" defTabSz="622300">
            <a:lnSpc>
              <a:spcPct val="90000"/>
            </a:lnSpc>
            <a:spcBef>
              <a:spcPct val="0"/>
            </a:spcBef>
            <a:spcAft>
              <a:spcPct val="35000"/>
            </a:spcAft>
          </a:pPr>
          <a:r>
            <a:rPr lang="es-ES" sz="1400" b="1" kern="1200" dirty="0" smtClean="0">
              <a:solidFill>
                <a:sysClr val="window" lastClr="FFFFFF"/>
              </a:solidFill>
              <a:latin typeface="Arial" pitchFamily="34" charset="0"/>
              <a:ea typeface="+mn-ea"/>
              <a:cs typeface="Arial" pitchFamily="34" charset="0"/>
            </a:rPr>
            <a:t>Navegación</a:t>
          </a:r>
          <a:endParaRPr lang="es-ES" sz="1400" b="1" kern="1200" dirty="0">
            <a:solidFill>
              <a:sysClr val="window" lastClr="FFFFFF"/>
            </a:solidFill>
            <a:latin typeface="Arial" pitchFamily="34" charset="0"/>
            <a:ea typeface="+mn-ea"/>
            <a:cs typeface="Arial" pitchFamily="34" charset="0"/>
          </a:endParaRPr>
        </a:p>
      </dsp:txBody>
      <dsp:txXfrm>
        <a:off x="2253081" y="1098478"/>
        <a:ext cx="3621286" cy="443265"/>
      </dsp:txXfrm>
    </dsp:sp>
    <dsp:sp modelId="{DC39471F-DC21-47E8-84B2-EA5FAFEAD1CA}">
      <dsp:nvSpPr>
        <dsp:cNvPr id="0" name=""/>
        <dsp:cNvSpPr/>
      </dsp:nvSpPr>
      <dsp:spPr>
        <a:xfrm>
          <a:off x="2253081" y="1559343"/>
          <a:ext cx="1126662" cy="1627810"/>
        </a:xfrm>
        <a:prstGeom prst="rect">
          <a:avLst/>
        </a:prstGeom>
        <a:solidFill>
          <a:sysClr val="window" lastClr="FFFFFF">
            <a:hueOff val="0"/>
            <a:satOff val="0"/>
            <a:lumOff val="0"/>
            <a:alphaOff val="0"/>
          </a:sysClr>
        </a:solidFill>
        <a:ln w="55000" cap="flat" cmpd="thickThin" algn="ctr">
          <a:solidFill>
            <a:srgbClr val="474B78">
              <a:hueOff val="3359277"/>
              <a:satOff val="4740"/>
              <a:lumOff val="-588"/>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just" defTabSz="488950">
            <a:lnSpc>
              <a:spcPct val="90000"/>
            </a:lnSpc>
            <a:spcBef>
              <a:spcPct val="0"/>
            </a:spcBef>
            <a:spcAft>
              <a:spcPct val="35000"/>
            </a:spcAft>
          </a:pPr>
          <a:r>
            <a:rPr lang="es-ES" sz="1100" b="1" kern="1200" dirty="0" smtClean="0">
              <a:solidFill>
                <a:sysClr val="windowText" lastClr="000000">
                  <a:hueOff val="0"/>
                  <a:satOff val="0"/>
                  <a:lumOff val="0"/>
                  <a:alphaOff val="0"/>
                </a:sysClr>
              </a:solidFill>
              <a:latin typeface="Arial" pitchFamily="34" charset="0"/>
              <a:ea typeface="+mn-ea"/>
              <a:cs typeface="Arial" pitchFamily="34" charset="0"/>
            </a:rPr>
            <a:t>*Modelo de Presentación</a:t>
          </a:r>
          <a:endParaRPr lang="es-ES" sz="1100" b="1" kern="1200" dirty="0">
            <a:solidFill>
              <a:sysClr val="windowText" lastClr="000000">
                <a:hueOff val="0"/>
                <a:satOff val="0"/>
                <a:lumOff val="0"/>
                <a:alphaOff val="0"/>
              </a:sysClr>
            </a:solidFill>
            <a:latin typeface="Arial" pitchFamily="34" charset="0"/>
            <a:ea typeface="+mn-ea"/>
            <a:cs typeface="Arial" pitchFamily="34" charset="0"/>
          </a:endParaRPr>
        </a:p>
        <a:p>
          <a:pPr lvl="0" algn="just" defTabSz="488950">
            <a:lnSpc>
              <a:spcPct val="90000"/>
            </a:lnSpc>
            <a:spcBef>
              <a:spcPct val="0"/>
            </a:spcBef>
            <a:spcAft>
              <a:spcPct val="35000"/>
            </a:spcAft>
          </a:pPr>
          <a:r>
            <a:rPr lang="es-ES" sz="1100" b="1" kern="1200" dirty="0" smtClean="0">
              <a:solidFill>
                <a:sysClr val="windowText" lastClr="000000">
                  <a:hueOff val="0"/>
                  <a:satOff val="0"/>
                  <a:lumOff val="0"/>
                  <a:alphaOff val="0"/>
                </a:sysClr>
              </a:solidFill>
              <a:latin typeface="Arial" pitchFamily="34" charset="0"/>
              <a:ea typeface="+mn-ea"/>
              <a:cs typeface="Arial" pitchFamily="34" charset="0"/>
            </a:rPr>
            <a:t>*Modelo Navegacional</a:t>
          </a:r>
          <a:endParaRPr lang="es-ES" sz="1100" b="1" kern="1200" dirty="0">
            <a:solidFill>
              <a:sysClr val="windowText" lastClr="000000">
                <a:hueOff val="0"/>
                <a:satOff val="0"/>
                <a:lumOff val="0"/>
                <a:alphaOff val="0"/>
              </a:sysClr>
            </a:solidFill>
            <a:latin typeface="Arial" pitchFamily="34" charset="0"/>
            <a:ea typeface="+mn-ea"/>
            <a:cs typeface="Arial" pitchFamily="34" charset="0"/>
          </a:endParaRPr>
        </a:p>
      </dsp:txBody>
      <dsp:txXfrm>
        <a:off x="2253081" y="1559343"/>
        <a:ext cx="1126662" cy="1627810"/>
      </dsp:txXfrm>
    </dsp:sp>
    <dsp:sp modelId="{1DF6E61D-10B8-4BCF-A90C-88B02779192C}">
      <dsp:nvSpPr>
        <dsp:cNvPr id="0" name=""/>
        <dsp:cNvSpPr/>
      </dsp:nvSpPr>
      <dsp:spPr>
        <a:xfrm>
          <a:off x="3380232" y="1172469"/>
          <a:ext cx="2715768" cy="886529"/>
        </a:xfrm>
        <a:prstGeom prst="rightArrow">
          <a:avLst>
            <a:gd name="adj1" fmla="val 50000"/>
            <a:gd name="adj2" fmla="val 50000"/>
          </a:avLst>
        </a:prstGeom>
        <a:solidFill>
          <a:srgbClr val="474B78">
            <a:hueOff val="5038915"/>
            <a:satOff val="7109"/>
            <a:lumOff val="-882"/>
            <a:alphaOff val="0"/>
          </a:srgbClr>
        </a:solidFill>
        <a:ln w="55000" cap="flat" cmpd="thickThin"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40737" numCol="1" spcCol="1270" anchor="ctr" anchorCtr="0">
          <a:noAutofit/>
        </a:bodyPr>
        <a:lstStyle/>
        <a:p>
          <a:pPr lvl="0" algn="just" defTabSz="622300">
            <a:lnSpc>
              <a:spcPct val="90000"/>
            </a:lnSpc>
            <a:spcBef>
              <a:spcPct val="0"/>
            </a:spcBef>
            <a:spcAft>
              <a:spcPct val="35000"/>
            </a:spcAft>
          </a:pPr>
          <a:r>
            <a:rPr lang="es-ES" sz="1400" b="1" kern="1200" dirty="0" smtClean="0">
              <a:solidFill>
                <a:sysClr val="window" lastClr="FFFFFF"/>
              </a:solidFill>
              <a:latin typeface="Arial" pitchFamily="34" charset="0"/>
              <a:ea typeface="+mn-ea"/>
              <a:cs typeface="Arial" pitchFamily="34" charset="0"/>
            </a:rPr>
            <a:t>Diagramas</a:t>
          </a:r>
          <a:endParaRPr lang="es-ES" sz="1400" b="1" kern="1200" dirty="0">
            <a:solidFill>
              <a:sysClr val="window" lastClr="FFFFFF"/>
            </a:solidFill>
            <a:latin typeface="Arial" pitchFamily="34" charset="0"/>
            <a:ea typeface="+mn-ea"/>
            <a:cs typeface="Arial" pitchFamily="34" charset="0"/>
          </a:endParaRPr>
        </a:p>
      </dsp:txBody>
      <dsp:txXfrm>
        <a:off x="3380232" y="1394101"/>
        <a:ext cx="2494136" cy="443265"/>
      </dsp:txXfrm>
    </dsp:sp>
    <dsp:sp modelId="{74ABB868-D921-4A57-A280-89A28870F652}">
      <dsp:nvSpPr>
        <dsp:cNvPr id="0" name=""/>
        <dsp:cNvSpPr/>
      </dsp:nvSpPr>
      <dsp:spPr>
        <a:xfrm>
          <a:off x="3380232" y="1854967"/>
          <a:ext cx="1126662" cy="1627810"/>
        </a:xfrm>
        <a:prstGeom prst="rect">
          <a:avLst/>
        </a:prstGeom>
        <a:solidFill>
          <a:sysClr val="window" lastClr="FFFFFF">
            <a:hueOff val="0"/>
            <a:satOff val="0"/>
            <a:lumOff val="0"/>
            <a:alphaOff val="0"/>
          </a:sysClr>
        </a:solidFill>
        <a:ln w="55000" cap="flat" cmpd="thickThin" algn="ctr">
          <a:solidFill>
            <a:srgbClr val="474B78">
              <a:hueOff val="5038915"/>
              <a:satOff val="7109"/>
              <a:lumOff val="-882"/>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just" defTabSz="488950">
            <a:lnSpc>
              <a:spcPct val="90000"/>
            </a:lnSpc>
            <a:spcBef>
              <a:spcPct val="0"/>
            </a:spcBef>
            <a:spcAft>
              <a:spcPct val="35000"/>
            </a:spcAft>
          </a:pPr>
          <a:r>
            <a:rPr lang="es-ES" sz="1100" b="1" kern="1200" dirty="0" smtClean="0">
              <a:solidFill>
                <a:sysClr val="windowText" lastClr="000000">
                  <a:hueOff val="0"/>
                  <a:satOff val="0"/>
                  <a:lumOff val="0"/>
                  <a:alphaOff val="0"/>
                </a:sysClr>
              </a:solidFill>
              <a:latin typeface="Arial" pitchFamily="34" charset="0"/>
              <a:ea typeface="+mn-ea"/>
              <a:cs typeface="Arial" pitchFamily="34" charset="0"/>
            </a:rPr>
            <a:t>*De clases</a:t>
          </a:r>
          <a:endParaRPr lang="es-ES" sz="1100" b="1" kern="1200" dirty="0">
            <a:solidFill>
              <a:sysClr val="windowText" lastClr="000000">
                <a:hueOff val="0"/>
                <a:satOff val="0"/>
                <a:lumOff val="0"/>
                <a:alphaOff val="0"/>
              </a:sysClr>
            </a:solidFill>
            <a:latin typeface="Arial" pitchFamily="34" charset="0"/>
            <a:ea typeface="+mn-ea"/>
            <a:cs typeface="Arial" pitchFamily="34" charset="0"/>
          </a:endParaRPr>
        </a:p>
        <a:p>
          <a:pPr lvl="0" algn="just" defTabSz="488950">
            <a:lnSpc>
              <a:spcPct val="90000"/>
            </a:lnSpc>
            <a:spcBef>
              <a:spcPct val="0"/>
            </a:spcBef>
            <a:spcAft>
              <a:spcPct val="35000"/>
            </a:spcAft>
          </a:pPr>
          <a:r>
            <a:rPr lang="es-ES" sz="1100" b="1" kern="1200" dirty="0" smtClean="0">
              <a:solidFill>
                <a:sysClr val="windowText" lastClr="000000">
                  <a:hueOff val="0"/>
                  <a:satOff val="0"/>
                  <a:lumOff val="0"/>
                  <a:alphaOff val="0"/>
                </a:sysClr>
              </a:solidFill>
              <a:latin typeface="Arial" pitchFamily="34" charset="0"/>
              <a:ea typeface="+mn-ea"/>
              <a:cs typeface="Arial" pitchFamily="34" charset="0"/>
            </a:rPr>
            <a:t>*De Secuencia</a:t>
          </a:r>
          <a:endParaRPr lang="es-ES" sz="1100" b="1" kern="1200" dirty="0">
            <a:solidFill>
              <a:sysClr val="windowText" lastClr="000000">
                <a:hueOff val="0"/>
                <a:satOff val="0"/>
                <a:lumOff val="0"/>
                <a:alphaOff val="0"/>
              </a:sysClr>
            </a:solidFill>
            <a:latin typeface="Arial" pitchFamily="34" charset="0"/>
            <a:ea typeface="+mn-ea"/>
            <a:cs typeface="Arial" pitchFamily="34" charset="0"/>
          </a:endParaRPr>
        </a:p>
      </dsp:txBody>
      <dsp:txXfrm>
        <a:off x="3380232" y="1854967"/>
        <a:ext cx="1126662" cy="1627810"/>
      </dsp:txXfrm>
    </dsp:sp>
    <dsp:sp modelId="{18D790B0-EC1E-47CA-A139-3AC0D4D4AC13}">
      <dsp:nvSpPr>
        <dsp:cNvPr id="0" name=""/>
        <dsp:cNvSpPr/>
      </dsp:nvSpPr>
      <dsp:spPr>
        <a:xfrm>
          <a:off x="4506772" y="1468093"/>
          <a:ext cx="1589227" cy="886529"/>
        </a:xfrm>
        <a:prstGeom prst="rightArrow">
          <a:avLst>
            <a:gd name="adj1" fmla="val 50000"/>
            <a:gd name="adj2" fmla="val 50000"/>
          </a:avLst>
        </a:prstGeom>
        <a:solidFill>
          <a:srgbClr val="474B78">
            <a:hueOff val="6718553"/>
            <a:satOff val="9479"/>
            <a:lumOff val="-1176"/>
            <a:alphaOff val="0"/>
          </a:srgbClr>
        </a:solidFill>
        <a:ln w="55000" cap="flat" cmpd="thickThin"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40737" numCol="1" spcCol="1270" anchor="ctr" anchorCtr="0">
          <a:noAutofit/>
        </a:bodyPr>
        <a:lstStyle/>
        <a:p>
          <a:pPr lvl="0" algn="just" defTabSz="622300">
            <a:lnSpc>
              <a:spcPct val="90000"/>
            </a:lnSpc>
            <a:spcBef>
              <a:spcPct val="0"/>
            </a:spcBef>
            <a:spcAft>
              <a:spcPct val="35000"/>
            </a:spcAft>
          </a:pPr>
          <a:r>
            <a:rPr lang="es-ES" sz="1400" b="1" kern="1200" dirty="0" smtClean="0">
              <a:solidFill>
                <a:sysClr val="window" lastClr="FFFFFF"/>
              </a:solidFill>
              <a:latin typeface="Arial" pitchFamily="34" charset="0"/>
              <a:ea typeface="+mn-ea"/>
              <a:cs typeface="Arial" pitchFamily="34" charset="0"/>
            </a:rPr>
            <a:t>Pruebas</a:t>
          </a:r>
          <a:endParaRPr lang="es-ES" sz="1400" b="1" kern="1200" dirty="0">
            <a:solidFill>
              <a:sysClr val="window" lastClr="FFFFFF"/>
            </a:solidFill>
            <a:latin typeface="Arial" pitchFamily="34" charset="0"/>
            <a:ea typeface="+mn-ea"/>
            <a:cs typeface="Arial" pitchFamily="34" charset="0"/>
          </a:endParaRPr>
        </a:p>
      </dsp:txBody>
      <dsp:txXfrm>
        <a:off x="4506772" y="1689725"/>
        <a:ext cx="1367595" cy="443265"/>
      </dsp:txXfrm>
    </dsp:sp>
    <dsp:sp modelId="{D2ADE0F5-00EB-4206-9337-99AC79A39420}">
      <dsp:nvSpPr>
        <dsp:cNvPr id="0" name=""/>
        <dsp:cNvSpPr/>
      </dsp:nvSpPr>
      <dsp:spPr>
        <a:xfrm>
          <a:off x="4506772" y="2150591"/>
          <a:ext cx="1126662" cy="1627810"/>
        </a:xfrm>
        <a:prstGeom prst="rect">
          <a:avLst/>
        </a:prstGeom>
        <a:solidFill>
          <a:sysClr val="window" lastClr="FFFFFF">
            <a:hueOff val="0"/>
            <a:satOff val="0"/>
            <a:lumOff val="0"/>
            <a:alphaOff val="0"/>
          </a:sysClr>
        </a:solidFill>
        <a:ln w="55000" cap="flat" cmpd="thickThin" algn="ctr">
          <a:solidFill>
            <a:srgbClr val="474B78">
              <a:hueOff val="6718553"/>
              <a:satOff val="9479"/>
              <a:lumOff val="-1176"/>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just" defTabSz="488950">
            <a:lnSpc>
              <a:spcPct val="90000"/>
            </a:lnSpc>
            <a:spcBef>
              <a:spcPct val="0"/>
            </a:spcBef>
            <a:spcAft>
              <a:spcPct val="35000"/>
            </a:spcAft>
          </a:pPr>
          <a:r>
            <a:rPr lang="es-ES" sz="1100" b="1" kern="1200" dirty="0" smtClean="0">
              <a:solidFill>
                <a:sysClr val="windowText" lastClr="000000">
                  <a:hueOff val="0"/>
                  <a:satOff val="0"/>
                  <a:lumOff val="0"/>
                  <a:alphaOff val="0"/>
                </a:sysClr>
              </a:solidFill>
              <a:latin typeface="Arial" pitchFamily="34" charset="0"/>
              <a:ea typeface="+mn-ea"/>
              <a:cs typeface="Arial" pitchFamily="34" charset="0"/>
            </a:rPr>
            <a:t>*Caja negra</a:t>
          </a:r>
          <a:endParaRPr lang="es-ES" sz="1100" b="1" kern="1200" dirty="0">
            <a:solidFill>
              <a:sysClr val="windowText" lastClr="000000">
                <a:hueOff val="0"/>
                <a:satOff val="0"/>
                <a:lumOff val="0"/>
                <a:alphaOff val="0"/>
              </a:sysClr>
            </a:solidFill>
            <a:latin typeface="Arial" pitchFamily="34" charset="0"/>
            <a:ea typeface="+mn-ea"/>
            <a:cs typeface="Arial" pitchFamily="34" charset="0"/>
          </a:endParaRPr>
        </a:p>
        <a:p>
          <a:pPr lvl="0" algn="just" defTabSz="488950">
            <a:lnSpc>
              <a:spcPct val="90000"/>
            </a:lnSpc>
            <a:spcBef>
              <a:spcPct val="0"/>
            </a:spcBef>
            <a:spcAft>
              <a:spcPct val="35000"/>
            </a:spcAft>
          </a:pPr>
          <a:r>
            <a:rPr lang="es-ES" sz="1100" b="1" kern="1200" dirty="0" smtClean="0">
              <a:solidFill>
                <a:sysClr val="windowText" lastClr="000000">
                  <a:hueOff val="0"/>
                  <a:satOff val="0"/>
                  <a:lumOff val="0"/>
                  <a:alphaOff val="0"/>
                </a:sysClr>
              </a:solidFill>
              <a:latin typeface="Arial" pitchFamily="34" charset="0"/>
              <a:ea typeface="+mn-ea"/>
              <a:cs typeface="Arial" pitchFamily="34" charset="0"/>
            </a:rPr>
            <a:t>*De Estrés</a:t>
          </a:r>
          <a:endParaRPr lang="es-ES" sz="1100" b="1" kern="1200" dirty="0">
            <a:solidFill>
              <a:sysClr val="windowText" lastClr="000000">
                <a:hueOff val="0"/>
                <a:satOff val="0"/>
                <a:lumOff val="0"/>
                <a:alphaOff val="0"/>
              </a:sysClr>
            </a:solidFill>
            <a:latin typeface="Arial" pitchFamily="34" charset="0"/>
            <a:ea typeface="+mn-ea"/>
            <a:cs typeface="Arial" pitchFamily="34" charset="0"/>
          </a:endParaRPr>
        </a:p>
      </dsp:txBody>
      <dsp:txXfrm>
        <a:off x="4506772" y="2150591"/>
        <a:ext cx="1126662" cy="16278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7839D-CCBD-4233-9C58-A2BD88EC778A}">
      <dsp:nvSpPr>
        <dsp:cNvPr id="0" name=""/>
        <dsp:cNvSpPr/>
      </dsp:nvSpPr>
      <dsp:spPr>
        <a:xfrm>
          <a:off x="3342270" y="1084"/>
          <a:ext cx="1545059" cy="1004288"/>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dirty="0" smtClean="0">
              <a:latin typeface="Arial" pitchFamily="34" charset="0"/>
              <a:cs typeface="Arial" pitchFamily="34" charset="0"/>
            </a:rPr>
            <a:t>Seleccionar</a:t>
          </a:r>
          <a:endParaRPr lang="es-EC" sz="1800" b="1" kern="1200" dirty="0">
            <a:latin typeface="Arial" pitchFamily="34" charset="0"/>
            <a:cs typeface="Arial" pitchFamily="34" charset="0"/>
          </a:endParaRPr>
        </a:p>
      </dsp:txBody>
      <dsp:txXfrm>
        <a:off x="3391295" y="50109"/>
        <a:ext cx="1447009" cy="906238"/>
      </dsp:txXfrm>
    </dsp:sp>
    <dsp:sp modelId="{8262F32D-4769-4940-B41C-3E37AA0ECBD0}">
      <dsp:nvSpPr>
        <dsp:cNvPr id="0" name=""/>
        <dsp:cNvSpPr/>
      </dsp:nvSpPr>
      <dsp:spPr>
        <a:xfrm>
          <a:off x="2455853" y="503228"/>
          <a:ext cx="3317893" cy="3317893"/>
        </a:xfrm>
        <a:custGeom>
          <a:avLst/>
          <a:gdLst/>
          <a:ahLst/>
          <a:cxnLst/>
          <a:rect l="0" t="0" r="0" b="0"/>
          <a:pathLst>
            <a:path>
              <a:moveTo>
                <a:pt x="2644686" y="324622"/>
              </a:moveTo>
              <a:arcTo wR="1658946" hR="1658946" stAng="18387323" swAng="1633439"/>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2EEB505-3B27-459A-B590-18C9EACED68B}">
      <dsp:nvSpPr>
        <dsp:cNvPr id="0" name=""/>
        <dsp:cNvSpPr/>
      </dsp:nvSpPr>
      <dsp:spPr>
        <a:xfrm>
          <a:off x="5001216" y="1660030"/>
          <a:ext cx="1545059" cy="1004288"/>
        </a:xfrm>
        <a:prstGeom prst="roundRect">
          <a:avLst/>
        </a:prstGeom>
        <a:solidFill>
          <a:schemeClr val="accent3">
            <a:hueOff val="-5513091"/>
            <a:satOff val="8941"/>
            <a:lumOff val="6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dirty="0" smtClean="0">
              <a:latin typeface="Arial" pitchFamily="34" charset="0"/>
              <a:cs typeface="Arial" pitchFamily="34" charset="0"/>
            </a:rPr>
            <a:t>Desarrollar</a:t>
          </a:r>
          <a:endParaRPr lang="es-EC" sz="1800" b="1" kern="1200" dirty="0">
            <a:latin typeface="Arial" pitchFamily="34" charset="0"/>
            <a:cs typeface="Arial" pitchFamily="34" charset="0"/>
          </a:endParaRPr>
        </a:p>
      </dsp:txBody>
      <dsp:txXfrm>
        <a:off x="5050241" y="1709055"/>
        <a:ext cx="1447009" cy="906238"/>
      </dsp:txXfrm>
    </dsp:sp>
    <dsp:sp modelId="{657A2948-9C66-4A7D-A9E7-ECD025886269}">
      <dsp:nvSpPr>
        <dsp:cNvPr id="0" name=""/>
        <dsp:cNvSpPr/>
      </dsp:nvSpPr>
      <dsp:spPr>
        <a:xfrm>
          <a:off x="2455853" y="503228"/>
          <a:ext cx="3317893" cy="3317893"/>
        </a:xfrm>
        <a:custGeom>
          <a:avLst/>
          <a:gdLst/>
          <a:ahLst/>
          <a:cxnLst/>
          <a:rect l="0" t="0" r="0" b="0"/>
          <a:pathLst>
            <a:path>
              <a:moveTo>
                <a:pt x="3145904" y="2394513"/>
              </a:moveTo>
              <a:arcTo wR="1658946" hR="1658946" stAng="1579238" swAng="1633439"/>
            </a:path>
          </a:pathLst>
        </a:custGeom>
        <a:noFill/>
        <a:ln w="9525" cap="flat" cmpd="sng" algn="ctr">
          <a:solidFill>
            <a:schemeClr val="accent3">
              <a:hueOff val="-5513091"/>
              <a:satOff val="8941"/>
              <a:lumOff val="66"/>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6B3DB7C-594D-4D13-979E-E03EC1A023F8}">
      <dsp:nvSpPr>
        <dsp:cNvPr id="0" name=""/>
        <dsp:cNvSpPr/>
      </dsp:nvSpPr>
      <dsp:spPr>
        <a:xfrm>
          <a:off x="3342270" y="3318977"/>
          <a:ext cx="1545059" cy="1004288"/>
        </a:xfrm>
        <a:prstGeom prst="roundRect">
          <a:avLst/>
        </a:prstGeom>
        <a:solidFill>
          <a:schemeClr val="accent3">
            <a:hueOff val="-11026182"/>
            <a:satOff val="17881"/>
            <a:lumOff val="13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dirty="0" smtClean="0">
              <a:latin typeface="Arial" pitchFamily="34" charset="0"/>
              <a:cs typeface="Arial" pitchFamily="34" charset="0"/>
            </a:rPr>
            <a:t>Demostrar</a:t>
          </a:r>
          <a:endParaRPr lang="es-EC" sz="1800" b="1" kern="1200" dirty="0">
            <a:latin typeface="Arial" pitchFamily="34" charset="0"/>
            <a:cs typeface="Arial" pitchFamily="34" charset="0"/>
          </a:endParaRPr>
        </a:p>
      </dsp:txBody>
      <dsp:txXfrm>
        <a:off x="3391295" y="3368002"/>
        <a:ext cx="1447009" cy="906238"/>
      </dsp:txXfrm>
    </dsp:sp>
    <dsp:sp modelId="{54C74550-0E57-4B39-B6EC-711362DDFDB6}">
      <dsp:nvSpPr>
        <dsp:cNvPr id="0" name=""/>
        <dsp:cNvSpPr/>
      </dsp:nvSpPr>
      <dsp:spPr>
        <a:xfrm>
          <a:off x="2455853" y="503228"/>
          <a:ext cx="3317893" cy="3317893"/>
        </a:xfrm>
        <a:custGeom>
          <a:avLst/>
          <a:gdLst/>
          <a:ahLst/>
          <a:cxnLst/>
          <a:rect l="0" t="0" r="0" b="0"/>
          <a:pathLst>
            <a:path>
              <a:moveTo>
                <a:pt x="673206" y="2993270"/>
              </a:moveTo>
              <a:arcTo wR="1658946" hR="1658946" stAng="7587323" swAng="1633439"/>
            </a:path>
          </a:pathLst>
        </a:custGeom>
        <a:noFill/>
        <a:ln w="9525" cap="flat" cmpd="sng" algn="ctr">
          <a:solidFill>
            <a:schemeClr val="accent3">
              <a:hueOff val="-11026182"/>
              <a:satOff val="17881"/>
              <a:lumOff val="13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6C4153C-BF92-41E1-BD59-1470C8E539C8}">
      <dsp:nvSpPr>
        <dsp:cNvPr id="0" name=""/>
        <dsp:cNvSpPr/>
      </dsp:nvSpPr>
      <dsp:spPr>
        <a:xfrm>
          <a:off x="1683323" y="1660030"/>
          <a:ext cx="1545059" cy="1004288"/>
        </a:xfrm>
        <a:prstGeom prst="roundRect">
          <a:avLst/>
        </a:prstGeom>
        <a:solidFill>
          <a:schemeClr val="accent3">
            <a:hueOff val="-16539272"/>
            <a:satOff val="26822"/>
            <a:lumOff val="19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dirty="0" smtClean="0">
              <a:latin typeface="Arial" pitchFamily="34" charset="0"/>
              <a:cs typeface="Arial" pitchFamily="34" charset="0"/>
            </a:rPr>
            <a:t>Evaluar</a:t>
          </a:r>
          <a:endParaRPr lang="es-EC" sz="1800" b="1" kern="1200" dirty="0">
            <a:latin typeface="Arial" pitchFamily="34" charset="0"/>
            <a:cs typeface="Arial" pitchFamily="34" charset="0"/>
          </a:endParaRPr>
        </a:p>
      </dsp:txBody>
      <dsp:txXfrm>
        <a:off x="1732348" y="1709055"/>
        <a:ext cx="1447009" cy="906238"/>
      </dsp:txXfrm>
    </dsp:sp>
    <dsp:sp modelId="{7D94D933-96A1-4B0D-BE2E-987607DC7AE8}">
      <dsp:nvSpPr>
        <dsp:cNvPr id="0" name=""/>
        <dsp:cNvSpPr/>
      </dsp:nvSpPr>
      <dsp:spPr>
        <a:xfrm>
          <a:off x="2455853" y="503228"/>
          <a:ext cx="3317893" cy="3317893"/>
        </a:xfrm>
        <a:custGeom>
          <a:avLst/>
          <a:gdLst/>
          <a:ahLst/>
          <a:cxnLst/>
          <a:rect l="0" t="0" r="0" b="0"/>
          <a:pathLst>
            <a:path>
              <a:moveTo>
                <a:pt x="171988" y="923379"/>
              </a:moveTo>
              <a:arcTo wR="1658946" hR="1658946" stAng="12379238" swAng="1633439"/>
            </a:path>
          </a:pathLst>
        </a:custGeom>
        <a:noFill/>
        <a:ln w="9525" cap="flat" cmpd="sng" algn="ctr">
          <a:solidFill>
            <a:schemeClr val="accent3">
              <a:hueOff val="-16539272"/>
              <a:satOff val="26822"/>
              <a:lumOff val="197"/>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DF150A-F8E4-46FE-A2C0-113DDBF0C5BF}" type="datetimeFigureOut">
              <a:rPr lang="es-EC" smtClean="0"/>
              <a:t>1/12/2015</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6A974F-9EC7-4675-AE48-618D9AE0B121}" type="slidenum">
              <a:rPr lang="es-EC" smtClean="0"/>
              <a:t>‹Nº›</a:t>
            </a:fld>
            <a:endParaRPr lang="es-EC"/>
          </a:p>
        </p:txBody>
      </p:sp>
    </p:spTree>
    <p:extLst>
      <p:ext uri="{BB962C8B-B14F-4D97-AF65-F5344CB8AC3E}">
        <p14:creationId xmlns:p14="http://schemas.microsoft.com/office/powerpoint/2010/main" val="1804207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Mire</a:t>
            </a:r>
            <a:endParaRPr lang="es-EC" dirty="0"/>
          </a:p>
        </p:txBody>
      </p:sp>
      <p:sp>
        <p:nvSpPr>
          <p:cNvPr id="4" name="3 Marcador de número de diapositiva"/>
          <p:cNvSpPr>
            <a:spLocks noGrp="1"/>
          </p:cNvSpPr>
          <p:nvPr>
            <p:ph type="sldNum" sz="quarter" idx="10"/>
          </p:nvPr>
        </p:nvSpPr>
        <p:spPr/>
        <p:txBody>
          <a:bodyPr/>
          <a:lstStyle/>
          <a:p>
            <a:fld id="{E36A974F-9EC7-4675-AE48-618D9AE0B121}" type="slidenum">
              <a:rPr lang="es-EC" smtClean="0"/>
              <a:t>2</a:t>
            </a:fld>
            <a:endParaRPr lang="es-EC"/>
          </a:p>
        </p:txBody>
      </p:sp>
    </p:spTree>
    <p:extLst>
      <p:ext uri="{BB962C8B-B14F-4D97-AF65-F5344CB8AC3E}">
        <p14:creationId xmlns:p14="http://schemas.microsoft.com/office/powerpoint/2010/main" val="1201835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MIRE</a:t>
            </a:r>
          </a:p>
          <a:p>
            <a:endParaRPr lang="es-EC" dirty="0"/>
          </a:p>
        </p:txBody>
      </p:sp>
      <p:sp>
        <p:nvSpPr>
          <p:cNvPr id="4" name="3 Marcador de número de diapositiva"/>
          <p:cNvSpPr>
            <a:spLocks noGrp="1"/>
          </p:cNvSpPr>
          <p:nvPr>
            <p:ph type="sldNum" sz="quarter" idx="10"/>
          </p:nvPr>
        </p:nvSpPr>
        <p:spPr/>
        <p:txBody>
          <a:bodyPr/>
          <a:lstStyle/>
          <a:p>
            <a:fld id="{E36A974F-9EC7-4675-AE48-618D9AE0B121}" type="slidenum">
              <a:rPr lang="es-EC" smtClean="0"/>
              <a:t>13</a:t>
            </a:fld>
            <a:endParaRPr lang="es-EC"/>
          </a:p>
        </p:txBody>
      </p:sp>
    </p:spTree>
    <p:extLst>
      <p:ext uri="{BB962C8B-B14F-4D97-AF65-F5344CB8AC3E}">
        <p14:creationId xmlns:p14="http://schemas.microsoft.com/office/powerpoint/2010/main" val="1227869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MIRE</a:t>
            </a:r>
            <a:endParaRPr lang="es-EC" dirty="0"/>
          </a:p>
        </p:txBody>
      </p:sp>
      <p:sp>
        <p:nvSpPr>
          <p:cNvPr id="4" name="3 Marcador de número de diapositiva"/>
          <p:cNvSpPr>
            <a:spLocks noGrp="1"/>
          </p:cNvSpPr>
          <p:nvPr>
            <p:ph type="sldNum" sz="quarter" idx="10"/>
          </p:nvPr>
        </p:nvSpPr>
        <p:spPr/>
        <p:txBody>
          <a:bodyPr/>
          <a:lstStyle/>
          <a:p>
            <a:fld id="{E36A974F-9EC7-4675-AE48-618D9AE0B121}" type="slidenum">
              <a:rPr lang="es-EC" smtClean="0"/>
              <a:t>14</a:t>
            </a:fld>
            <a:endParaRPr lang="es-EC"/>
          </a:p>
        </p:txBody>
      </p:sp>
    </p:spTree>
    <p:extLst>
      <p:ext uri="{BB962C8B-B14F-4D97-AF65-F5344CB8AC3E}">
        <p14:creationId xmlns:p14="http://schemas.microsoft.com/office/powerpoint/2010/main" val="3477225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err="1" smtClean="0"/>
              <a:t>NATY</a:t>
            </a:r>
            <a:endParaRPr lang="es-EC" dirty="0"/>
          </a:p>
        </p:txBody>
      </p:sp>
      <p:sp>
        <p:nvSpPr>
          <p:cNvPr id="4" name="3 Marcador de número de diapositiva"/>
          <p:cNvSpPr>
            <a:spLocks noGrp="1"/>
          </p:cNvSpPr>
          <p:nvPr>
            <p:ph type="sldNum" sz="quarter" idx="10"/>
          </p:nvPr>
        </p:nvSpPr>
        <p:spPr/>
        <p:txBody>
          <a:bodyPr/>
          <a:lstStyle/>
          <a:p>
            <a:fld id="{E36A974F-9EC7-4675-AE48-618D9AE0B121}" type="slidenum">
              <a:rPr lang="es-EC" smtClean="0"/>
              <a:t>15</a:t>
            </a:fld>
            <a:endParaRPr lang="es-EC"/>
          </a:p>
        </p:txBody>
      </p:sp>
    </p:spTree>
    <p:extLst>
      <p:ext uri="{BB962C8B-B14F-4D97-AF65-F5344CB8AC3E}">
        <p14:creationId xmlns:p14="http://schemas.microsoft.com/office/powerpoint/2010/main" val="239364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err="1" smtClean="0"/>
              <a:t>NATY</a:t>
            </a:r>
            <a:endParaRPr lang="es-EC" dirty="0"/>
          </a:p>
        </p:txBody>
      </p:sp>
      <p:sp>
        <p:nvSpPr>
          <p:cNvPr id="4" name="3 Marcador de número de diapositiva"/>
          <p:cNvSpPr>
            <a:spLocks noGrp="1"/>
          </p:cNvSpPr>
          <p:nvPr>
            <p:ph type="sldNum" sz="quarter" idx="10"/>
          </p:nvPr>
        </p:nvSpPr>
        <p:spPr/>
        <p:txBody>
          <a:bodyPr/>
          <a:lstStyle/>
          <a:p>
            <a:fld id="{E36A974F-9EC7-4675-AE48-618D9AE0B121}" type="slidenum">
              <a:rPr lang="es-EC" smtClean="0"/>
              <a:t>16</a:t>
            </a:fld>
            <a:endParaRPr lang="es-EC"/>
          </a:p>
        </p:txBody>
      </p:sp>
    </p:spTree>
    <p:extLst>
      <p:ext uri="{BB962C8B-B14F-4D97-AF65-F5344CB8AC3E}">
        <p14:creationId xmlns:p14="http://schemas.microsoft.com/office/powerpoint/2010/main" val="239364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MIRE</a:t>
            </a:r>
            <a:endParaRPr lang="es-EC" dirty="0"/>
          </a:p>
        </p:txBody>
      </p:sp>
      <p:sp>
        <p:nvSpPr>
          <p:cNvPr id="4" name="3 Marcador de número de diapositiva"/>
          <p:cNvSpPr>
            <a:spLocks noGrp="1"/>
          </p:cNvSpPr>
          <p:nvPr>
            <p:ph type="sldNum" sz="quarter" idx="10"/>
          </p:nvPr>
        </p:nvSpPr>
        <p:spPr/>
        <p:txBody>
          <a:bodyPr/>
          <a:lstStyle/>
          <a:p>
            <a:fld id="{E36A974F-9EC7-4675-AE48-618D9AE0B121}" type="slidenum">
              <a:rPr lang="es-EC" smtClean="0"/>
              <a:t>17</a:t>
            </a:fld>
            <a:endParaRPr lang="es-EC"/>
          </a:p>
        </p:txBody>
      </p:sp>
    </p:spTree>
    <p:extLst>
      <p:ext uri="{BB962C8B-B14F-4D97-AF65-F5344CB8AC3E}">
        <p14:creationId xmlns:p14="http://schemas.microsoft.com/office/powerpoint/2010/main" val="1023003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err="1" smtClean="0"/>
              <a:t>NATY</a:t>
            </a:r>
            <a:endParaRPr lang="es-EC" dirty="0"/>
          </a:p>
        </p:txBody>
      </p:sp>
      <p:sp>
        <p:nvSpPr>
          <p:cNvPr id="4" name="3 Marcador de número de diapositiva"/>
          <p:cNvSpPr>
            <a:spLocks noGrp="1"/>
          </p:cNvSpPr>
          <p:nvPr>
            <p:ph type="sldNum" sz="quarter" idx="10"/>
          </p:nvPr>
        </p:nvSpPr>
        <p:spPr/>
        <p:txBody>
          <a:bodyPr/>
          <a:lstStyle/>
          <a:p>
            <a:fld id="{E36A974F-9EC7-4675-AE48-618D9AE0B121}" type="slidenum">
              <a:rPr lang="es-EC" smtClean="0"/>
              <a:t>18</a:t>
            </a:fld>
            <a:endParaRPr lang="es-EC"/>
          </a:p>
        </p:txBody>
      </p:sp>
    </p:spTree>
    <p:extLst>
      <p:ext uri="{BB962C8B-B14F-4D97-AF65-F5344CB8AC3E}">
        <p14:creationId xmlns:p14="http://schemas.microsoft.com/office/powerpoint/2010/main" val="965798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MIRE Y </a:t>
            </a:r>
            <a:r>
              <a:rPr lang="es-EC" dirty="0" err="1" smtClean="0"/>
              <a:t>NATY</a:t>
            </a:r>
            <a:endParaRPr lang="es-EC" dirty="0"/>
          </a:p>
        </p:txBody>
      </p:sp>
      <p:sp>
        <p:nvSpPr>
          <p:cNvPr id="4" name="3 Marcador de número de diapositiva"/>
          <p:cNvSpPr>
            <a:spLocks noGrp="1"/>
          </p:cNvSpPr>
          <p:nvPr>
            <p:ph type="sldNum" sz="quarter" idx="10"/>
          </p:nvPr>
        </p:nvSpPr>
        <p:spPr/>
        <p:txBody>
          <a:bodyPr/>
          <a:lstStyle/>
          <a:p>
            <a:fld id="{E36A974F-9EC7-4675-AE48-618D9AE0B121}" type="slidenum">
              <a:rPr lang="es-EC" smtClean="0"/>
              <a:t>20</a:t>
            </a:fld>
            <a:endParaRPr lang="es-EC"/>
          </a:p>
        </p:txBody>
      </p:sp>
    </p:spTree>
    <p:extLst>
      <p:ext uri="{BB962C8B-B14F-4D97-AF65-F5344CB8AC3E}">
        <p14:creationId xmlns:p14="http://schemas.microsoft.com/office/powerpoint/2010/main" val="666078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RAMIRO</a:t>
            </a:r>
            <a:endParaRPr lang="es-EC" dirty="0"/>
          </a:p>
        </p:txBody>
      </p:sp>
      <p:sp>
        <p:nvSpPr>
          <p:cNvPr id="4" name="3 Marcador de número de diapositiva"/>
          <p:cNvSpPr>
            <a:spLocks noGrp="1"/>
          </p:cNvSpPr>
          <p:nvPr>
            <p:ph type="sldNum" sz="quarter" idx="10"/>
          </p:nvPr>
        </p:nvSpPr>
        <p:spPr/>
        <p:txBody>
          <a:bodyPr/>
          <a:lstStyle/>
          <a:p>
            <a:fld id="{E36A974F-9EC7-4675-AE48-618D9AE0B121}" type="slidenum">
              <a:rPr lang="es-EC" smtClean="0"/>
              <a:t>21</a:t>
            </a:fld>
            <a:endParaRPr lang="es-EC"/>
          </a:p>
        </p:txBody>
      </p:sp>
    </p:spTree>
    <p:extLst>
      <p:ext uri="{BB962C8B-B14F-4D97-AF65-F5344CB8AC3E}">
        <p14:creationId xmlns:p14="http://schemas.microsoft.com/office/powerpoint/2010/main" val="286963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RAMIRO</a:t>
            </a:r>
            <a:endParaRPr lang="es-EC" dirty="0"/>
          </a:p>
        </p:txBody>
      </p:sp>
      <p:sp>
        <p:nvSpPr>
          <p:cNvPr id="4" name="3 Marcador de número de diapositiva"/>
          <p:cNvSpPr>
            <a:spLocks noGrp="1"/>
          </p:cNvSpPr>
          <p:nvPr>
            <p:ph type="sldNum" sz="quarter" idx="10"/>
          </p:nvPr>
        </p:nvSpPr>
        <p:spPr/>
        <p:txBody>
          <a:bodyPr/>
          <a:lstStyle/>
          <a:p>
            <a:fld id="{E36A974F-9EC7-4675-AE48-618D9AE0B121}" type="slidenum">
              <a:rPr lang="es-EC" smtClean="0"/>
              <a:t>22</a:t>
            </a:fld>
            <a:endParaRPr lang="es-EC"/>
          </a:p>
        </p:txBody>
      </p:sp>
    </p:spTree>
    <p:extLst>
      <p:ext uri="{BB962C8B-B14F-4D97-AF65-F5344CB8AC3E}">
        <p14:creationId xmlns:p14="http://schemas.microsoft.com/office/powerpoint/2010/main" val="2961105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RAMIRO</a:t>
            </a:r>
            <a:endParaRPr lang="es-EC" dirty="0"/>
          </a:p>
        </p:txBody>
      </p:sp>
      <p:sp>
        <p:nvSpPr>
          <p:cNvPr id="4" name="3 Marcador de número de diapositiva"/>
          <p:cNvSpPr>
            <a:spLocks noGrp="1"/>
          </p:cNvSpPr>
          <p:nvPr>
            <p:ph type="sldNum" sz="quarter" idx="10"/>
          </p:nvPr>
        </p:nvSpPr>
        <p:spPr/>
        <p:txBody>
          <a:bodyPr/>
          <a:lstStyle/>
          <a:p>
            <a:fld id="{E36A974F-9EC7-4675-AE48-618D9AE0B121}" type="slidenum">
              <a:rPr lang="es-EC" smtClean="0"/>
              <a:t>23</a:t>
            </a:fld>
            <a:endParaRPr lang="es-EC"/>
          </a:p>
        </p:txBody>
      </p:sp>
    </p:spTree>
    <p:extLst>
      <p:ext uri="{BB962C8B-B14F-4D97-AF65-F5344CB8AC3E}">
        <p14:creationId xmlns:p14="http://schemas.microsoft.com/office/powerpoint/2010/main" val="3047017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i="1" kern="1200" dirty="0" err="1" smtClean="0">
                <a:solidFill>
                  <a:schemeClr val="tx1"/>
                </a:solidFill>
                <a:effectLst/>
                <a:latin typeface="+mn-lt"/>
                <a:ea typeface="+mn-ea"/>
                <a:cs typeface="+mn-cs"/>
              </a:rPr>
              <a:t>Naty:El</a:t>
            </a:r>
            <a:r>
              <a:rPr lang="es-EC" sz="1200" i="1" kern="1200" dirty="0" smtClean="0">
                <a:solidFill>
                  <a:schemeClr val="tx1"/>
                </a:solidFill>
                <a:effectLst/>
                <a:latin typeface="+mn-lt"/>
                <a:ea typeface="+mn-ea"/>
                <a:cs typeface="+mn-cs"/>
              </a:rPr>
              <a:t> sistema de adjudicación de becas de la </a:t>
            </a:r>
            <a:r>
              <a:rPr lang="es-EC" sz="1200" kern="1200" dirty="0" smtClean="0">
                <a:solidFill>
                  <a:schemeClr val="tx1"/>
                </a:solidFill>
                <a:effectLst/>
                <a:latin typeface="+mn-lt"/>
                <a:ea typeface="+mn-ea"/>
                <a:cs typeface="+mn-cs"/>
              </a:rPr>
              <a:t>Secretaría de Educación Superior, Ciencia, Tecnología e Innovación</a:t>
            </a:r>
            <a:r>
              <a:rPr lang="es-EC" sz="1200" i="1" kern="1200" dirty="0" smtClean="0">
                <a:solidFill>
                  <a:schemeClr val="tx1"/>
                </a:solidFill>
                <a:effectLst/>
                <a:latin typeface="+mn-lt"/>
                <a:ea typeface="+mn-ea"/>
                <a:cs typeface="+mn-cs"/>
              </a:rPr>
              <a:t> (SENESCYT) está basado en procedimientos administrativos, los cuales no permiten o ayudan a los postulantes en la selección de un programa de carrera por la información limitada que tienen de todas las universidades, es por este problema que la SENESCYT se ve en la necesidad de buscar una aplicación, la cual permita orientar a los postulantes, o a su vez filtrar sus gustos y aptitudes para ofertarle maestrías o carreras según un perfil adecuado, por esta razón se desarrolló el sistema “AQUINO”, el cual tiene como objetivo principal la simplificación del proceso de búsqueda y postulación para los nuevos becarios de la SENESCYT.</a:t>
            </a:r>
            <a:endParaRPr lang="es-EC" sz="1200" kern="1200" dirty="0" smtClean="0">
              <a:solidFill>
                <a:schemeClr val="tx1"/>
              </a:solidFill>
              <a:effectLst/>
              <a:latin typeface="+mn-lt"/>
              <a:ea typeface="+mn-ea"/>
              <a:cs typeface="+mn-cs"/>
            </a:endParaRPr>
          </a:p>
          <a:p>
            <a:r>
              <a:rPr lang="es-EC" sz="1200" i="1" kern="1200" dirty="0" smtClean="0">
                <a:solidFill>
                  <a:schemeClr val="tx1"/>
                </a:solidFill>
                <a:effectLst/>
                <a:latin typeface="+mn-lt"/>
                <a:ea typeface="+mn-ea"/>
                <a:cs typeface="+mn-cs"/>
              </a:rPr>
              <a:t>El sistema “AQUINO” ha sido desarrollado siguiendo los estándares de la metodología UWE (</a:t>
            </a:r>
            <a:r>
              <a:rPr lang="es-EC" sz="1200" kern="1200" dirty="0" smtClean="0">
                <a:solidFill>
                  <a:schemeClr val="tx1"/>
                </a:solidFill>
                <a:effectLst/>
                <a:latin typeface="+mn-lt"/>
                <a:ea typeface="+mn-ea"/>
                <a:cs typeface="+mn-cs"/>
              </a:rPr>
              <a:t>UML-</a:t>
            </a:r>
            <a:r>
              <a:rPr lang="es-EC" sz="1200" kern="1200" dirty="0" err="1" smtClean="0">
                <a:solidFill>
                  <a:schemeClr val="tx1"/>
                </a:solidFill>
                <a:effectLst/>
                <a:latin typeface="+mn-lt"/>
                <a:ea typeface="+mn-ea"/>
                <a:cs typeface="+mn-cs"/>
              </a:rPr>
              <a:t>BASED</a:t>
            </a:r>
            <a:r>
              <a:rPr lang="es-EC" sz="1200" kern="1200" dirty="0" smtClean="0">
                <a:solidFill>
                  <a:schemeClr val="tx1"/>
                </a:solidFill>
                <a:effectLst/>
                <a:latin typeface="+mn-lt"/>
                <a:ea typeface="+mn-ea"/>
                <a:cs typeface="+mn-cs"/>
              </a:rPr>
              <a:t> WEB ENGINEERING</a:t>
            </a:r>
            <a:r>
              <a:rPr lang="es-EC" sz="1200" i="1" kern="1200" dirty="0" smtClean="0">
                <a:solidFill>
                  <a:schemeClr val="tx1"/>
                </a:solidFill>
                <a:effectLst/>
                <a:latin typeface="+mn-lt"/>
                <a:ea typeface="+mn-ea"/>
                <a:cs typeface="+mn-cs"/>
              </a:rPr>
              <a:t>), y al llegar a su fase final logró demostrar una simplificación del proceso de búsqueda y postulación de becas, esto se debe a que el usuario después de haber creado una cuenta y de registrar todos sus datos personales, cuenta con el acceso a un motor de búsqueda que según una frase o palabra despliega información de los programas de becas que le pueden interesar al becario. Para el funcionamiento del motor de búsqueda se implementó un webcrawler conjuntamente con un sistema de búsqueda e indexación de documentos que integran el uso de las librerías Apache Tika y Apache Lucene, dando como resultados las funcionalidades de recolección de información, extracción de contenido en texto plano, indexación de documentos y búsqueda para facilitar la integración con el sistema web AQUINO.</a:t>
            </a:r>
            <a:endParaRPr lang="es-EC"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E36A974F-9EC7-4675-AE48-618D9AE0B121}" type="slidenum">
              <a:rPr lang="es-EC" smtClean="0"/>
              <a:t>4</a:t>
            </a:fld>
            <a:endParaRPr lang="es-EC"/>
          </a:p>
        </p:txBody>
      </p:sp>
    </p:spTree>
    <p:extLst>
      <p:ext uri="{BB962C8B-B14F-4D97-AF65-F5344CB8AC3E}">
        <p14:creationId xmlns:p14="http://schemas.microsoft.com/office/powerpoint/2010/main" val="1633767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RAMIRO</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Una de las características fundamentales de una aplicación web es poder soportar toda la carga de usuarios conectados en un mismo momento, es por esta razón que un tipo de pruebas importantes que se deben realizar a una aplicación web son las pruebas de estrés, dicha prueba fue realizada con la herramienta Apache </a:t>
            </a:r>
            <a:r>
              <a:rPr lang="es-EC" sz="1200" kern="1200" dirty="0" err="1" smtClean="0">
                <a:solidFill>
                  <a:schemeClr val="tx1"/>
                </a:solidFill>
                <a:effectLst/>
                <a:latin typeface="+mn-lt"/>
                <a:ea typeface="+mn-ea"/>
                <a:cs typeface="+mn-cs"/>
              </a:rPr>
              <a:t>Jmeter</a:t>
            </a:r>
            <a:r>
              <a:rPr lang="es-EC" sz="1200" kern="1200" dirty="0" smtClean="0">
                <a:solidFill>
                  <a:schemeClr val="tx1"/>
                </a:solidFill>
                <a:effectLst/>
                <a:latin typeface="+mn-lt"/>
                <a:ea typeface="+mn-ea"/>
                <a:cs typeface="+mn-cs"/>
              </a:rPr>
              <a:t>, la misma que simula la conexión de n número de usuarios conectados al mismo tiempo realizando una petición, para la prueba se ha implementado un pool de conexiones de máximo 400 accesos, pero facilitando la apertura de ser necesario a más. Como se puede apreciar en la figura 11, se encuentra la configuración de la prueba la cual se ha realizado para recibir mil peticiones al mismo tiempo.</a:t>
            </a:r>
          </a:p>
          <a:p>
            <a:endParaRPr lang="es-EC" dirty="0"/>
          </a:p>
        </p:txBody>
      </p:sp>
      <p:sp>
        <p:nvSpPr>
          <p:cNvPr id="4" name="3 Marcador de número de diapositiva"/>
          <p:cNvSpPr>
            <a:spLocks noGrp="1"/>
          </p:cNvSpPr>
          <p:nvPr>
            <p:ph type="sldNum" sz="quarter" idx="10"/>
          </p:nvPr>
        </p:nvSpPr>
        <p:spPr/>
        <p:txBody>
          <a:bodyPr/>
          <a:lstStyle/>
          <a:p>
            <a:fld id="{E36A974F-9EC7-4675-AE48-618D9AE0B121}" type="slidenum">
              <a:rPr lang="es-EC" smtClean="0"/>
              <a:t>27</a:t>
            </a:fld>
            <a:endParaRPr lang="es-EC"/>
          </a:p>
        </p:txBody>
      </p:sp>
    </p:spTree>
    <p:extLst>
      <p:ext uri="{BB962C8B-B14F-4D97-AF65-F5344CB8AC3E}">
        <p14:creationId xmlns:p14="http://schemas.microsoft.com/office/powerpoint/2010/main" val="1496704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US" sz="1200" kern="1200" dirty="0" smtClean="0">
                <a:solidFill>
                  <a:schemeClr val="tx1"/>
                </a:solidFill>
                <a:effectLst/>
                <a:latin typeface="+mn-lt"/>
                <a:ea typeface="+mn-ea"/>
                <a:cs typeface="+mn-cs"/>
              </a:rPr>
              <a:t>MIRE Y </a:t>
            </a:r>
            <a:r>
              <a:rPr lang="es-US" sz="1200" kern="1200" dirty="0" err="1" smtClean="0">
                <a:solidFill>
                  <a:schemeClr val="tx1"/>
                </a:solidFill>
                <a:effectLst/>
                <a:latin typeface="+mn-lt"/>
                <a:ea typeface="+mn-ea"/>
                <a:cs typeface="+mn-cs"/>
              </a:rPr>
              <a:t>NATY</a:t>
            </a:r>
            <a:endParaRPr lang="es-US" sz="1200" kern="1200" dirty="0" smtClean="0">
              <a:solidFill>
                <a:schemeClr val="tx1"/>
              </a:solidFill>
              <a:effectLst/>
              <a:latin typeface="+mn-lt"/>
              <a:ea typeface="+mn-ea"/>
              <a:cs typeface="+mn-cs"/>
            </a:endParaRPr>
          </a:p>
          <a:p>
            <a:r>
              <a:rPr lang="es-US" sz="1200" kern="1200" dirty="0" smtClean="0">
                <a:solidFill>
                  <a:schemeClr val="tx1"/>
                </a:solidFill>
                <a:effectLst/>
                <a:latin typeface="+mn-lt"/>
                <a:ea typeface="+mn-ea"/>
                <a:cs typeface="+mn-cs"/>
              </a:rPr>
              <a:t>Terminado el desarrollo del Sistema de Búsqueda e Indexación utilizando las librerías Apache Lucene y Tika y su integración con el sistema web AQUINO se ejecutaron pruebas en las que se obtuvieron buenos resultados en tiempo de búsqueda, aproximadamente 2 segundos utilizando un conjunto de alrededor 1000 archivos.</a:t>
            </a:r>
            <a:endParaRPr lang="es-EC" dirty="0"/>
          </a:p>
        </p:txBody>
      </p:sp>
      <p:sp>
        <p:nvSpPr>
          <p:cNvPr id="4" name="3 Marcador de número de diapositiva"/>
          <p:cNvSpPr>
            <a:spLocks noGrp="1"/>
          </p:cNvSpPr>
          <p:nvPr>
            <p:ph type="sldNum" sz="quarter" idx="10"/>
          </p:nvPr>
        </p:nvSpPr>
        <p:spPr/>
        <p:txBody>
          <a:bodyPr/>
          <a:lstStyle/>
          <a:p>
            <a:fld id="{E36A974F-9EC7-4675-AE48-618D9AE0B121}" type="slidenum">
              <a:rPr lang="es-EC" smtClean="0"/>
              <a:t>28</a:t>
            </a:fld>
            <a:endParaRPr lang="es-EC"/>
          </a:p>
        </p:txBody>
      </p:sp>
    </p:spTree>
    <p:extLst>
      <p:ext uri="{BB962C8B-B14F-4D97-AF65-F5344CB8AC3E}">
        <p14:creationId xmlns:p14="http://schemas.microsoft.com/office/powerpoint/2010/main" val="833616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D51D3984-AC36-4B6D-9108-999EF9D55754}" type="slidenum">
              <a:rPr lang="en-US" smtClean="0"/>
              <a:t>30</a:t>
            </a:fld>
            <a:endParaRPr lang="en-US" dirty="0"/>
          </a:p>
        </p:txBody>
      </p:sp>
    </p:spTree>
    <p:extLst>
      <p:ext uri="{BB962C8B-B14F-4D97-AF65-F5344CB8AC3E}">
        <p14:creationId xmlns:p14="http://schemas.microsoft.com/office/powerpoint/2010/main" val="4000897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D51D3984-AC36-4B6D-9108-999EF9D55754}" type="slidenum">
              <a:rPr lang="en-US" smtClean="0"/>
              <a:t>31</a:t>
            </a:fld>
            <a:endParaRPr lang="en-US" dirty="0"/>
          </a:p>
        </p:txBody>
      </p:sp>
    </p:spTree>
    <p:extLst>
      <p:ext uri="{BB962C8B-B14F-4D97-AF65-F5344CB8AC3E}">
        <p14:creationId xmlns:p14="http://schemas.microsoft.com/office/powerpoint/2010/main" val="4000897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Ramiro</a:t>
            </a:r>
            <a:endParaRPr lang="es-EC" dirty="0"/>
          </a:p>
        </p:txBody>
      </p:sp>
      <p:sp>
        <p:nvSpPr>
          <p:cNvPr id="4" name="3 Marcador de número de diapositiva"/>
          <p:cNvSpPr>
            <a:spLocks noGrp="1"/>
          </p:cNvSpPr>
          <p:nvPr>
            <p:ph type="sldNum" sz="quarter" idx="10"/>
          </p:nvPr>
        </p:nvSpPr>
        <p:spPr/>
        <p:txBody>
          <a:bodyPr/>
          <a:lstStyle/>
          <a:p>
            <a:fld id="{E36A974F-9EC7-4675-AE48-618D9AE0B121}" type="slidenum">
              <a:rPr lang="es-EC" smtClean="0"/>
              <a:t>5</a:t>
            </a:fld>
            <a:endParaRPr lang="es-EC"/>
          </a:p>
        </p:txBody>
      </p:sp>
    </p:spTree>
    <p:extLst>
      <p:ext uri="{BB962C8B-B14F-4D97-AF65-F5344CB8AC3E}">
        <p14:creationId xmlns:p14="http://schemas.microsoft.com/office/powerpoint/2010/main" val="2717051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Mire</a:t>
            </a:r>
            <a:endParaRPr lang="es-EC" dirty="0"/>
          </a:p>
        </p:txBody>
      </p:sp>
      <p:sp>
        <p:nvSpPr>
          <p:cNvPr id="4" name="3 Marcador de número de diapositiva"/>
          <p:cNvSpPr>
            <a:spLocks noGrp="1"/>
          </p:cNvSpPr>
          <p:nvPr>
            <p:ph type="sldNum" sz="quarter" idx="10"/>
          </p:nvPr>
        </p:nvSpPr>
        <p:spPr/>
        <p:txBody>
          <a:bodyPr/>
          <a:lstStyle/>
          <a:p>
            <a:fld id="{E36A974F-9EC7-4675-AE48-618D9AE0B121}" type="slidenum">
              <a:rPr lang="es-EC" smtClean="0"/>
              <a:t>6</a:t>
            </a:fld>
            <a:endParaRPr lang="es-EC"/>
          </a:p>
        </p:txBody>
      </p:sp>
    </p:spTree>
    <p:extLst>
      <p:ext uri="{BB962C8B-B14F-4D97-AF65-F5344CB8AC3E}">
        <p14:creationId xmlns:p14="http://schemas.microsoft.com/office/powerpoint/2010/main" val="2652947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Ramiro</a:t>
            </a:r>
            <a:endParaRPr lang="es-EC" dirty="0"/>
          </a:p>
        </p:txBody>
      </p:sp>
      <p:sp>
        <p:nvSpPr>
          <p:cNvPr id="4" name="3 Marcador de número de diapositiva"/>
          <p:cNvSpPr>
            <a:spLocks noGrp="1"/>
          </p:cNvSpPr>
          <p:nvPr>
            <p:ph type="sldNum" sz="quarter" idx="10"/>
          </p:nvPr>
        </p:nvSpPr>
        <p:spPr/>
        <p:txBody>
          <a:bodyPr/>
          <a:lstStyle/>
          <a:p>
            <a:fld id="{E36A974F-9EC7-4675-AE48-618D9AE0B121}" type="slidenum">
              <a:rPr lang="es-EC" smtClean="0"/>
              <a:t>7</a:t>
            </a:fld>
            <a:endParaRPr lang="es-EC"/>
          </a:p>
        </p:txBody>
      </p:sp>
    </p:spTree>
    <p:extLst>
      <p:ext uri="{BB962C8B-B14F-4D97-AF65-F5344CB8AC3E}">
        <p14:creationId xmlns:p14="http://schemas.microsoft.com/office/powerpoint/2010/main" val="4043909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err="1" smtClean="0"/>
              <a:t>NATY</a:t>
            </a:r>
            <a:endParaRPr lang="es-EC" dirty="0"/>
          </a:p>
        </p:txBody>
      </p:sp>
      <p:sp>
        <p:nvSpPr>
          <p:cNvPr id="4" name="3 Marcador de número de diapositiva"/>
          <p:cNvSpPr>
            <a:spLocks noGrp="1"/>
          </p:cNvSpPr>
          <p:nvPr>
            <p:ph type="sldNum" sz="quarter" idx="10"/>
          </p:nvPr>
        </p:nvSpPr>
        <p:spPr/>
        <p:txBody>
          <a:bodyPr/>
          <a:lstStyle/>
          <a:p>
            <a:fld id="{E36A974F-9EC7-4675-AE48-618D9AE0B121}" type="slidenum">
              <a:rPr lang="es-EC" smtClean="0"/>
              <a:t>8</a:t>
            </a:fld>
            <a:endParaRPr lang="es-EC"/>
          </a:p>
        </p:txBody>
      </p:sp>
    </p:spTree>
    <p:extLst>
      <p:ext uri="{BB962C8B-B14F-4D97-AF65-F5344CB8AC3E}">
        <p14:creationId xmlns:p14="http://schemas.microsoft.com/office/powerpoint/2010/main" val="659726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err="1" smtClean="0"/>
              <a:t>NATY</a:t>
            </a:r>
            <a:endParaRPr lang="es-EC" dirty="0"/>
          </a:p>
        </p:txBody>
      </p:sp>
      <p:sp>
        <p:nvSpPr>
          <p:cNvPr id="4" name="3 Marcador de número de diapositiva"/>
          <p:cNvSpPr>
            <a:spLocks noGrp="1"/>
          </p:cNvSpPr>
          <p:nvPr>
            <p:ph type="sldNum" sz="quarter" idx="10"/>
          </p:nvPr>
        </p:nvSpPr>
        <p:spPr/>
        <p:txBody>
          <a:bodyPr/>
          <a:lstStyle/>
          <a:p>
            <a:fld id="{E36A974F-9EC7-4675-AE48-618D9AE0B121}" type="slidenum">
              <a:rPr lang="es-EC" smtClean="0"/>
              <a:t>9</a:t>
            </a:fld>
            <a:endParaRPr lang="es-EC"/>
          </a:p>
        </p:txBody>
      </p:sp>
    </p:spTree>
    <p:extLst>
      <p:ext uri="{BB962C8B-B14F-4D97-AF65-F5344CB8AC3E}">
        <p14:creationId xmlns:p14="http://schemas.microsoft.com/office/powerpoint/2010/main" val="2239388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RAMIRO</a:t>
            </a:r>
            <a:endParaRPr lang="es-EC" dirty="0"/>
          </a:p>
        </p:txBody>
      </p:sp>
      <p:sp>
        <p:nvSpPr>
          <p:cNvPr id="4" name="3 Marcador de número de diapositiva"/>
          <p:cNvSpPr>
            <a:spLocks noGrp="1"/>
          </p:cNvSpPr>
          <p:nvPr>
            <p:ph type="sldNum" sz="quarter" idx="10"/>
          </p:nvPr>
        </p:nvSpPr>
        <p:spPr/>
        <p:txBody>
          <a:bodyPr/>
          <a:lstStyle/>
          <a:p>
            <a:fld id="{E36A974F-9EC7-4675-AE48-618D9AE0B121}" type="slidenum">
              <a:rPr lang="es-EC" smtClean="0"/>
              <a:t>11</a:t>
            </a:fld>
            <a:endParaRPr lang="es-EC"/>
          </a:p>
        </p:txBody>
      </p:sp>
    </p:spTree>
    <p:extLst>
      <p:ext uri="{BB962C8B-B14F-4D97-AF65-F5344CB8AC3E}">
        <p14:creationId xmlns:p14="http://schemas.microsoft.com/office/powerpoint/2010/main" val="4016446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buNone/>
            </a:pPr>
            <a:endParaRPr lang="es-EC" dirty="0" smtClean="0"/>
          </a:p>
          <a:p>
            <a:pPr marL="0" indent="0">
              <a:buNone/>
            </a:pPr>
            <a:r>
              <a:rPr lang="es-EC" dirty="0" smtClean="0"/>
              <a:t>MIRE</a:t>
            </a:r>
          </a:p>
          <a:p>
            <a:pPr marL="0" indent="0">
              <a:buNone/>
            </a:pPr>
            <a:endParaRPr lang="es-EC" dirty="0" smtClean="0"/>
          </a:p>
          <a:p>
            <a:pPr marL="228600" indent="-228600">
              <a:buAutoNum type="arabicParenR"/>
            </a:pPr>
            <a:r>
              <a:rPr lang="es-EC" dirty="0" smtClean="0"/>
              <a:t>Selección de requisitos- </a:t>
            </a:r>
            <a:r>
              <a:rPr lang="es-EC" dirty="0" err="1" smtClean="0"/>
              <a:t>planificacion</a:t>
            </a:r>
            <a:endParaRPr lang="es-EC" dirty="0" smtClean="0"/>
          </a:p>
          <a:p>
            <a:pPr marL="228600" indent="-228600">
              <a:buAutoNum type="arabicParenR"/>
            </a:pPr>
            <a:r>
              <a:rPr lang="es-EC" dirty="0" smtClean="0"/>
              <a:t>Ejecución</a:t>
            </a:r>
            <a:r>
              <a:rPr lang="es-EC" baseline="0" dirty="0" smtClean="0"/>
              <a:t> de la iteración</a:t>
            </a:r>
          </a:p>
          <a:p>
            <a:pPr marL="228600" indent="-228600">
              <a:buAutoNum type="arabicParenR"/>
            </a:pPr>
            <a:r>
              <a:rPr lang="es-EC" baseline="0" dirty="0" smtClean="0"/>
              <a:t>Revisión, demostración</a:t>
            </a:r>
          </a:p>
          <a:p>
            <a:pPr marL="228600" indent="-228600">
              <a:buAutoNum type="arabicParenR"/>
            </a:pPr>
            <a:r>
              <a:rPr lang="es-EC" baseline="0" dirty="0" smtClean="0"/>
              <a:t>Evaluación, retrospectiva</a:t>
            </a:r>
            <a:endParaRPr lang="es-EC" dirty="0"/>
          </a:p>
        </p:txBody>
      </p:sp>
      <p:sp>
        <p:nvSpPr>
          <p:cNvPr id="4" name="3 Marcador de número de diapositiva"/>
          <p:cNvSpPr>
            <a:spLocks noGrp="1"/>
          </p:cNvSpPr>
          <p:nvPr>
            <p:ph type="sldNum" sz="quarter" idx="10"/>
          </p:nvPr>
        </p:nvSpPr>
        <p:spPr/>
        <p:txBody>
          <a:bodyPr/>
          <a:lstStyle/>
          <a:p>
            <a:fld id="{E36A974F-9EC7-4675-AE48-618D9AE0B121}" type="slidenum">
              <a:rPr lang="es-EC" smtClean="0"/>
              <a:t>12</a:t>
            </a:fld>
            <a:endParaRPr lang="es-EC"/>
          </a:p>
        </p:txBody>
      </p:sp>
    </p:spTree>
    <p:extLst>
      <p:ext uri="{BB962C8B-B14F-4D97-AF65-F5344CB8AC3E}">
        <p14:creationId xmlns:p14="http://schemas.microsoft.com/office/powerpoint/2010/main" val="940838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3" name="22 Rectángulo"/>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23 Rectángulo"/>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24 Rectángulo"/>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Rectángulo"/>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26 Rectángulo"/>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0" name="29 Rectángulo redondeado"/>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1" name="30 Rectángulo redondeado"/>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6 Rectángulo"/>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9 Rectángulo"/>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10 Rectángulo"/>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Rectángulo"/>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7 Título"/>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6705600" y="4206240"/>
            <a:ext cx="960120" cy="457200"/>
          </a:xfrm>
        </p:spPr>
        <p:txBody>
          <a:bodyPr/>
          <a:lstStyle/>
          <a:p>
            <a:fld id="{3E7C9A23-5D7E-4B04-BC17-EDA849204F03}" type="datetimeFigureOut">
              <a:rPr lang="es-EC" smtClean="0"/>
              <a:t>1/12/2015</a:t>
            </a:fld>
            <a:endParaRPr lang="es-EC" dirty="0"/>
          </a:p>
        </p:txBody>
      </p:sp>
      <p:sp>
        <p:nvSpPr>
          <p:cNvPr id="17" name="16 Marcador de pie de página"/>
          <p:cNvSpPr>
            <a:spLocks noGrp="1"/>
          </p:cNvSpPr>
          <p:nvPr>
            <p:ph type="ftr" sz="quarter" idx="11"/>
          </p:nvPr>
        </p:nvSpPr>
        <p:spPr>
          <a:xfrm>
            <a:off x="5410200" y="4205288"/>
            <a:ext cx="1295400" cy="457200"/>
          </a:xfrm>
        </p:spPr>
        <p:txBody>
          <a:bodyPr/>
          <a:lstStyle/>
          <a:p>
            <a:endParaRPr lang="es-EC" dirty="0"/>
          </a:p>
        </p:txBody>
      </p:sp>
      <p:sp>
        <p:nvSpPr>
          <p:cNvPr id="29" name="28 Marcador de número de diapositiva"/>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00ADDD28-0FC3-4831-8698-6FE2E2555933}" type="slidenum">
              <a:rPr lang="es-EC" smtClean="0"/>
              <a:t>‹Nº›</a:t>
            </a:fld>
            <a:endParaRPr lang="es-EC"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E7C9A23-5D7E-4B04-BC17-EDA849204F03}" type="datetimeFigureOut">
              <a:rPr lang="es-EC" smtClean="0"/>
              <a:t>1/12/2015</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00ADDD28-0FC3-4831-8698-6FE2E2555933}" type="slidenum">
              <a:rPr lang="es-EC" smtClean="0"/>
              <a:t>‹Nº›</a:t>
            </a:fld>
            <a:endParaRPr lang="es-EC"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781800" y="1143000"/>
            <a:ext cx="1905000" cy="5486400"/>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1143000"/>
            <a:ext cx="6248400" cy="5486400"/>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E7C9A23-5D7E-4B04-BC17-EDA849204F03}" type="datetimeFigureOut">
              <a:rPr lang="es-EC" smtClean="0"/>
              <a:t>1/12/2015</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00ADDD28-0FC3-4831-8698-6FE2E2555933}" type="slidenum">
              <a:rPr lang="es-EC" smtClean="0"/>
              <a:t>‹Nº›</a:t>
            </a:fld>
            <a:endParaRPr lang="es-EC"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E7C9A23-5D7E-4B04-BC17-EDA849204F03}" type="datetimeFigureOut">
              <a:rPr lang="es-EC" smtClean="0"/>
              <a:t>1/12/2015</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00ADDD28-0FC3-4831-8698-6FE2E2555933}" type="slidenum">
              <a:rPr lang="es-EC" smtClean="0"/>
              <a:t>‹Nº›</a:t>
            </a:fld>
            <a:endParaRPr lang="es-EC"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3E7C9A23-5D7E-4B04-BC17-EDA849204F03}" type="datetimeFigureOut">
              <a:rPr lang="es-EC" smtClean="0"/>
              <a:t>1/12/2015</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00ADDD28-0FC3-4831-8698-6FE2E2555933}" type="slidenum">
              <a:rPr lang="es-EC" smtClean="0"/>
              <a:t>‹Nº›</a:t>
            </a:fld>
            <a:endParaRPr lang="es-EC"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3E7C9A23-5D7E-4B04-BC17-EDA849204F03}" type="datetimeFigureOut">
              <a:rPr lang="es-EC" smtClean="0"/>
              <a:t>1/12/2015</a:t>
            </a:fld>
            <a:endParaRPr lang="es-EC" dirty="0"/>
          </a:p>
        </p:txBody>
      </p:sp>
      <p:sp>
        <p:nvSpPr>
          <p:cNvPr id="6" name="5 Marcador de pie de página"/>
          <p:cNvSpPr>
            <a:spLocks noGrp="1"/>
          </p:cNvSpPr>
          <p:nvPr>
            <p:ph type="ftr" sz="quarter" idx="11"/>
          </p:nvPr>
        </p:nvSpPr>
        <p:spPr/>
        <p:txBody>
          <a:bodyPr/>
          <a:lstStyle/>
          <a:p>
            <a:endParaRPr lang="es-EC" dirty="0"/>
          </a:p>
        </p:txBody>
      </p:sp>
      <p:sp>
        <p:nvSpPr>
          <p:cNvPr id="7" name="6 Marcador de número de diapositiva"/>
          <p:cNvSpPr>
            <a:spLocks noGrp="1"/>
          </p:cNvSpPr>
          <p:nvPr>
            <p:ph type="sldNum" sz="quarter" idx="12"/>
          </p:nvPr>
        </p:nvSpPr>
        <p:spPr/>
        <p:txBody>
          <a:bodyPr/>
          <a:lstStyle/>
          <a:p>
            <a:fld id="{00ADDD28-0FC3-4831-8698-6FE2E2555933}" type="slidenum">
              <a:rPr lang="es-EC" smtClean="0"/>
              <a:t>‹Nº›</a:t>
            </a:fld>
            <a:endParaRPr lang="es-EC"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381000" y="1143000"/>
            <a:ext cx="8382000" cy="1069848"/>
          </a:xfrm>
        </p:spPr>
        <p:txBody>
          <a:bodyPr anchor="ctr"/>
          <a:lstStyle>
            <a:lvl1pPr>
              <a:defRPr sz="4000" b="0" i="0" cap="none"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6" name="25 Marcador de fecha"/>
          <p:cNvSpPr>
            <a:spLocks noGrp="1"/>
          </p:cNvSpPr>
          <p:nvPr>
            <p:ph type="dt" sz="half" idx="10"/>
          </p:nvPr>
        </p:nvSpPr>
        <p:spPr/>
        <p:txBody>
          <a:bodyPr rtlCol="0"/>
          <a:lstStyle/>
          <a:p>
            <a:fld id="{3E7C9A23-5D7E-4B04-BC17-EDA849204F03}" type="datetimeFigureOut">
              <a:rPr lang="es-EC" smtClean="0"/>
              <a:t>1/12/2015</a:t>
            </a:fld>
            <a:endParaRPr lang="es-EC" dirty="0"/>
          </a:p>
        </p:txBody>
      </p:sp>
      <p:sp>
        <p:nvSpPr>
          <p:cNvPr id="27" name="26 Marcador de número de diapositiva"/>
          <p:cNvSpPr>
            <a:spLocks noGrp="1"/>
          </p:cNvSpPr>
          <p:nvPr>
            <p:ph type="sldNum" sz="quarter" idx="11"/>
          </p:nvPr>
        </p:nvSpPr>
        <p:spPr/>
        <p:txBody>
          <a:bodyPr rtlCol="0"/>
          <a:lstStyle/>
          <a:p>
            <a:fld id="{00ADDD28-0FC3-4831-8698-6FE2E2555933}" type="slidenum">
              <a:rPr lang="es-EC" smtClean="0"/>
              <a:t>‹Nº›</a:t>
            </a:fld>
            <a:endParaRPr lang="es-EC" dirty="0"/>
          </a:p>
        </p:txBody>
      </p:sp>
      <p:sp>
        <p:nvSpPr>
          <p:cNvPr id="28" name="27 Marcador de pie de página"/>
          <p:cNvSpPr>
            <a:spLocks noGrp="1"/>
          </p:cNvSpPr>
          <p:nvPr>
            <p:ph type="ftr" sz="quarter" idx="12"/>
          </p:nvPr>
        </p:nvSpPr>
        <p:spPr/>
        <p:txBody>
          <a:bodyPr rtlCol="0"/>
          <a:lstStyle/>
          <a:p>
            <a:endParaRPr lang="es-EC"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a:xfrm>
            <a:off x="6583680" y="612648"/>
            <a:ext cx="957264" cy="457200"/>
          </a:xfrm>
        </p:spPr>
        <p:txBody>
          <a:bodyPr/>
          <a:lstStyle/>
          <a:p>
            <a:fld id="{3E7C9A23-5D7E-4B04-BC17-EDA849204F03}" type="datetimeFigureOut">
              <a:rPr lang="es-EC" smtClean="0"/>
              <a:t>1/12/2015</a:t>
            </a:fld>
            <a:endParaRPr lang="es-EC" dirty="0"/>
          </a:p>
        </p:txBody>
      </p:sp>
      <p:sp>
        <p:nvSpPr>
          <p:cNvPr id="4" name="3 Marcador de pie de página"/>
          <p:cNvSpPr>
            <a:spLocks noGrp="1"/>
          </p:cNvSpPr>
          <p:nvPr>
            <p:ph type="ftr" sz="quarter" idx="11"/>
          </p:nvPr>
        </p:nvSpPr>
        <p:spPr>
          <a:xfrm>
            <a:off x="5257800" y="612648"/>
            <a:ext cx="1325880" cy="457200"/>
          </a:xfrm>
        </p:spPr>
        <p:txBody>
          <a:bodyPr/>
          <a:lstStyle/>
          <a:p>
            <a:endParaRPr lang="es-EC" dirty="0"/>
          </a:p>
        </p:txBody>
      </p:sp>
      <p:sp>
        <p:nvSpPr>
          <p:cNvPr id="5" name="4 Marcador de número de diapositiva"/>
          <p:cNvSpPr>
            <a:spLocks noGrp="1"/>
          </p:cNvSpPr>
          <p:nvPr>
            <p:ph type="sldNum" sz="quarter" idx="12"/>
          </p:nvPr>
        </p:nvSpPr>
        <p:spPr>
          <a:xfrm>
            <a:off x="8174736" y="2272"/>
            <a:ext cx="762000" cy="365760"/>
          </a:xfrm>
        </p:spPr>
        <p:txBody>
          <a:bodyPr/>
          <a:lstStyle/>
          <a:p>
            <a:fld id="{00ADDD28-0FC3-4831-8698-6FE2E2555933}" type="slidenum">
              <a:rPr lang="es-EC" smtClean="0"/>
              <a:t>‹Nº›</a:t>
            </a:fld>
            <a:endParaRPr lang="es-EC"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E7C9A23-5D7E-4B04-BC17-EDA849204F03}" type="datetimeFigureOut">
              <a:rPr lang="es-EC" smtClean="0"/>
              <a:t>1/12/2015</a:t>
            </a:fld>
            <a:endParaRPr lang="es-EC" dirty="0"/>
          </a:p>
        </p:txBody>
      </p:sp>
      <p:sp>
        <p:nvSpPr>
          <p:cNvPr id="3" name="2 Marcador de pie de página"/>
          <p:cNvSpPr>
            <a:spLocks noGrp="1"/>
          </p:cNvSpPr>
          <p:nvPr>
            <p:ph type="ftr" sz="quarter" idx="11"/>
          </p:nvPr>
        </p:nvSpPr>
        <p:spPr/>
        <p:txBody>
          <a:bodyPr/>
          <a:lstStyle/>
          <a:p>
            <a:endParaRPr lang="es-EC" dirty="0"/>
          </a:p>
        </p:txBody>
      </p:sp>
      <p:sp>
        <p:nvSpPr>
          <p:cNvPr id="4" name="3 Marcador de número de diapositiva"/>
          <p:cNvSpPr>
            <a:spLocks noGrp="1"/>
          </p:cNvSpPr>
          <p:nvPr>
            <p:ph type="sldNum" sz="quarter" idx="12"/>
          </p:nvPr>
        </p:nvSpPr>
        <p:spPr/>
        <p:txBody>
          <a:bodyPr/>
          <a:lstStyle/>
          <a:p>
            <a:fld id="{00ADDD28-0FC3-4831-8698-6FE2E2555933}" type="slidenum">
              <a:rPr lang="es-EC" smtClean="0"/>
              <a:t>‹Nº›</a:t>
            </a:fld>
            <a:endParaRPr lang="es-EC"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353496" y="1101970"/>
            <a:ext cx="3383280" cy="877824"/>
          </a:xfrm>
        </p:spPr>
        <p:txBody>
          <a:bodyPr anchor="b"/>
          <a:lstStyle>
            <a:lvl1pPr algn="l">
              <a:buNone/>
              <a:defRPr sz="1800" b="1"/>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3E7C9A23-5D7E-4B04-BC17-EDA849204F03}" type="datetimeFigureOut">
              <a:rPr lang="es-EC" smtClean="0"/>
              <a:t>1/12/2015</a:t>
            </a:fld>
            <a:endParaRPr lang="es-EC" dirty="0"/>
          </a:p>
        </p:txBody>
      </p:sp>
      <p:sp>
        <p:nvSpPr>
          <p:cNvPr id="6" name="5 Marcador de pie de página"/>
          <p:cNvSpPr>
            <a:spLocks noGrp="1"/>
          </p:cNvSpPr>
          <p:nvPr>
            <p:ph type="ftr" sz="quarter" idx="11"/>
          </p:nvPr>
        </p:nvSpPr>
        <p:spPr/>
        <p:txBody>
          <a:bodyPr/>
          <a:lstStyle/>
          <a:p>
            <a:endParaRPr lang="es-EC" dirty="0"/>
          </a:p>
        </p:txBody>
      </p:sp>
      <p:sp>
        <p:nvSpPr>
          <p:cNvPr id="7" name="6 Marcador de número de diapositiva"/>
          <p:cNvSpPr>
            <a:spLocks noGrp="1"/>
          </p:cNvSpPr>
          <p:nvPr>
            <p:ph type="sldNum" sz="quarter" idx="12"/>
          </p:nvPr>
        </p:nvSpPr>
        <p:spPr/>
        <p:txBody>
          <a:bodyPr/>
          <a:lstStyle/>
          <a:p>
            <a:fld id="{00ADDD28-0FC3-4831-8698-6FE2E2555933}" type="slidenum">
              <a:rPr lang="es-EC" smtClean="0"/>
              <a:t>‹Nº›</a:t>
            </a:fld>
            <a:endParaRPr lang="es-EC"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s-ES" dirty="0" smtClean="0"/>
              <a:t>Haga clic en el icono para agregar una imagen</a:t>
            </a:r>
            <a:endParaRPr kumimoji="0" lang="en-US" dirty="0"/>
          </a:p>
        </p:txBody>
      </p:sp>
      <p:sp>
        <p:nvSpPr>
          <p:cNvPr id="4" name="3 Marcador de texto"/>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3E7C9A23-5D7E-4B04-BC17-EDA849204F03}" type="datetimeFigureOut">
              <a:rPr lang="es-EC" smtClean="0"/>
              <a:t>1/12/2015</a:t>
            </a:fld>
            <a:endParaRPr lang="es-EC" dirty="0"/>
          </a:p>
        </p:txBody>
      </p:sp>
      <p:sp>
        <p:nvSpPr>
          <p:cNvPr id="6" name="5 Marcador de pie de página"/>
          <p:cNvSpPr>
            <a:spLocks noGrp="1"/>
          </p:cNvSpPr>
          <p:nvPr>
            <p:ph type="ftr" sz="quarter" idx="11"/>
          </p:nvPr>
        </p:nvSpPr>
        <p:spPr/>
        <p:txBody>
          <a:bodyPr/>
          <a:lstStyle/>
          <a:p>
            <a:endParaRPr lang="es-EC" dirty="0"/>
          </a:p>
        </p:txBody>
      </p:sp>
      <p:sp>
        <p:nvSpPr>
          <p:cNvPr id="7" name="6 Marcador de número de diapositiva"/>
          <p:cNvSpPr>
            <a:spLocks noGrp="1"/>
          </p:cNvSpPr>
          <p:nvPr>
            <p:ph type="sldNum" sz="quarter" idx="12"/>
          </p:nvPr>
        </p:nvSpPr>
        <p:spPr/>
        <p:txBody>
          <a:bodyPr/>
          <a:lstStyle/>
          <a:p>
            <a:fld id="{00ADDD28-0FC3-4831-8698-6FE2E2555933}" type="slidenum">
              <a:rPr lang="es-EC" smtClean="0"/>
              <a:t>‹Nº›</a:t>
            </a:fld>
            <a:endParaRPr lang="es-EC"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Rectángulo"/>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Rectángulo"/>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29 Rectángulo"/>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1" name="30 Rectángulo"/>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2" name="31 Rectángulo"/>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3" name="32 Rectángulo redondeado"/>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4" name="33 Rectángulo redondeado"/>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5" name="34 Rectángulo"/>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35 Rectángulo"/>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36 Rectángulo"/>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8" name="37 Rectángulo"/>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9" name="38 Rectángulo"/>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39 Rectángulo"/>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Marcador de título"/>
          <p:cNvSpPr>
            <a:spLocks noGrp="1"/>
          </p:cNvSpPr>
          <p:nvPr>
            <p:ph type="title"/>
          </p:nvPr>
        </p:nvSpPr>
        <p:spPr>
          <a:xfrm>
            <a:off x="457200" y="1143000"/>
            <a:ext cx="8229600" cy="10668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3E7C9A23-5D7E-4B04-BC17-EDA849204F03}" type="datetimeFigureOut">
              <a:rPr lang="es-EC" smtClean="0"/>
              <a:t>1/12/2015</a:t>
            </a:fld>
            <a:endParaRPr lang="es-EC" dirty="0"/>
          </a:p>
        </p:txBody>
      </p:sp>
      <p:sp>
        <p:nvSpPr>
          <p:cNvPr id="3" name="2 Marcador de pie de página"/>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s-EC" dirty="0"/>
          </a:p>
        </p:txBody>
      </p:sp>
      <p:sp>
        <p:nvSpPr>
          <p:cNvPr id="23" name="22 Marcador de número de diapositiva"/>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00ADDD28-0FC3-4831-8698-6FE2E2555933}" type="slidenum">
              <a:rPr lang="es-EC" smtClean="0"/>
              <a:t>‹Nº›</a:t>
            </a:fld>
            <a:endParaRPr lang="es-EC"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67544" y="2276872"/>
            <a:ext cx="8458200" cy="1470025"/>
          </a:xfrm>
        </p:spPr>
        <p:txBody>
          <a:bodyPr>
            <a:normAutofit/>
          </a:bodyPr>
          <a:lstStyle/>
          <a:p>
            <a:pPr algn="ctr"/>
            <a:r>
              <a:rPr lang="en-US" sz="2800" b="1" dirty="0" smtClean="0">
                <a:latin typeface="Arial" pitchFamily="34" charset="0"/>
                <a:cs typeface="Arial" pitchFamily="34" charset="0"/>
              </a:rPr>
              <a:t>PROYECTO DE INVESTIGACI</a:t>
            </a:r>
            <a:r>
              <a:rPr lang="es-EC" sz="2800" b="1" dirty="0" smtClean="0">
                <a:latin typeface="Arial" pitchFamily="34" charset="0"/>
                <a:cs typeface="Arial" pitchFamily="34" charset="0"/>
              </a:rPr>
              <a:t>ÓN PARA LA OBTENCIÓN DEL TÍTULO DE INGENIERÍA</a:t>
            </a:r>
            <a:endParaRPr lang="es-EC" sz="2800" b="1" dirty="0">
              <a:latin typeface="Arial" pitchFamily="34" charset="0"/>
              <a:cs typeface="Arial" pitchFamily="34" charset="0"/>
            </a:endParaRPr>
          </a:p>
        </p:txBody>
      </p:sp>
      <p:sp>
        <p:nvSpPr>
          <p:cNvPr id="3" name="2 Subtítulo"/>
          <p:cNvSpPr>
            <a:spLocks noGrp="1"/>
          </p:cNvSpPr>
          <p:nvPr>
            <p:ph type="subTitle" idx="1"/>
          </p:nvPr>
        </p:nvSpPr>
        <p:spPr>
          <a:xfrm>
            <a:off x="683568" y="4365104"/>
            <a:ext cx="8088324" cy="1752600"/>
          </a:xfrm>
        </p:spPr>
        <p:txBody>
          <a:bodyPr>
            <a:normAutofit/>
          </a:bodyPr>
          <a:lstStyle/>
          <a:p>
            <a:r>
              <a:rPr lang="es-EC" sz="2000" b="1" dirty="0">
                <a:latin typeface="Arial" pitchFamily="34" charset="0"/>
                <a:cs typeface="Arial" pitchFamily="34" charset="0"/>
              </a:rPr>
              <a:t>Autores:</a:t>
            </a:r>
          </a:p>
          <a:p>
            <a:pPr marL="285750" indent="-285750">
              <a:buFont typeface="Arial" pitchFamily="34" charset="0"/>
              <a:buChar char="•"/>
            </a:pPr>
            <a:r>
              <a:rPr lang="es-EC" sz="2000" b="1" dirty="0">
                <a:latin typeface="Arial" pitchFamily="34" charset="0"/>
                <a:cs typeface="Arial" pitchFamily="34" charset="0"/>
              </a:rPr>
              <a:t>Ramiro Ernesto Andrade Tandazo</a:t>
            </a:r>
          </a:p>
          <a:p>
            <a:pPr marL="285750" indent="-285750">
              <a:buFont typeface="Arial" pitchFamily="34" charset="0"/>
              <a:buChar char="•"/>
            </a:pPr>
            <a:r>
              <a:rPr lang="es-EC" sz="2000" b="1" dirty="0">
                <a:latin typeface="Arial" pitchFamily="34" charset="0"/>
                <a:cs typeface="Arial" pitchFamily="34" charset="0"/>
              </a:rPr>
              <a:t>Natalia Paola Cerón Armas</a:t>
            </a:r>
          </a:p>
          <a:p>
            <a:pPr marL="285750" indent="-285750">
              <a:buFont typeface="Arial" pitchFamily="34" charset="0"/>
              <a:buChar char="•"/>
            </a:pPr>
            <a:r>
              <a:rPr lang="es-EC" sz="2000" b="1" dirty="0">
                <a:latin typeface="Arial" pitchFamily="34" charset="0"/>
                <a:cs typeface="Arial" pitchFamily="34" charset="0"/>
              </a:rPr>
              <a:t>Mireya Estefanía Chillán </a:t>
            </a:r>
            <a:r>
              <a:rPr lang="es-EC" sz="2000" b="1" dirty="0" smtClean="0">
                <a:latin typeface="Arial" pitchFamily="34" charset="0"/>
                <a:cs typeface="Arial" pitchFamily="34" charset="0"/>
              </a:rPr>
              <a:t>Cusi</a:t>
            </a:r>
            <a:endParaRPr lang="es-EC" sz="2000" b="1" dirty="0">
              <a:latin typeface="Arial" pitchFamily="34" charset="0"/>
              <a:cs typeface="Arial" pitchFamily="34" charset="0"/>
            </a:endParaRPr>
          </a:p>
        </p:txBody>
      </p:sp>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260648"/>
            <a:ext cx="6084168" cy="1758325"/>
          </a:xfrm>
          <a:prstGeom prst="rect">
            <a:avLst/>
          </a:prstGeom>
          <a:ln>
            <a:noFill/>
          </a:ln>
          <a:effectLst>
            <a:softEdge rad="112500"/>
          </a:effectLst>
        </p:spPr>
      </p:pic>
    </p:spTree>
    <p:extLst>
      <p:ext uri="{BB962C8B-B14F-4D97-AF65-F5344CB8AC3E}">
        <p14:creationId xmlns:p14="http://schemas.microsoft.com/office/powerpoint/2010/main" val="36861474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487362"/>
            <a:ext cx="8754616" cy="639762"/>
          </a:xfrm>
          <a:prstGeom prst="rect">
            <a:avLst/>
          </a:prstGeom>
        </p:spPr>
        <p:style>
          <a:lnRef idx="3">
            <a:schemeClr val="lt1"/>
          </a:lnRef>
          <a:fillRef idx="1">
            <a:schemeClr val="accent1"/>
          </a:fillRef>
          <a:effectRef idx="1">
            <a:schemeClr val="accent1"/>
          </a:effectRef>
          <a:fontRef idx="minor">
            <a:schemeClr val="lt1"/>
          </a:fontRef>
        </p:style>
        <p:txBody>
          <a:bodyPr anchor="ctr">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600" b="1" dirty="0" smtClean="0">
                <a:solidFill>
                  <a:schemeClr val="bg1"/>
                </a:solidFill>
                <a:latin typeface="Arial" pitchFamily="34" charset="0"/>
                <a:cs typeface="Arial" pitchFamily="34" charset="0"/>
              </a:rPr>
              <a:t>AGENDA</a:t>
            </a:r>
            <a:endParaRPr lang="en-US" sz="2600" b="1" dirty="0">
              <a:solidFill>
                <a:schemeClr val="bg1"/>
              </a:solidFill>
              <a:latin typeface="Arial" pitchFamily="34" charset="0"/>
              <a:cs typeface="Arial" pitchFamily="34" charset="0"/>
            </a:endParaRPr>
          </a:p>
        </p:txBody>
      </p:sp>
      <p:graphicFrame>
        <p:nvGraphicFramePr>
          <p:cNvPr id="5" name="Diagram 5"/>
          <p:cNvGraphicFramePr/>
          <p:nvPr>
            <p:extLst>
              <p:ext uri="{D42A27DB-BD31-4B8C-83A1-F6EECF244321}">
                <p14:modId xmlns:p14="http://schemas.microsoft.com/office/powerpoint/2010/main" val="2616247264"/>
              </p:ext>
            </p:extLst>
          </p:nvPr>
        </p:nvGraphicFramePr>
        <p:xfrm>
          <a:off x="152400" y="1168400"/>
          <a:ext cx="8781728" cy="515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686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5"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5682" y="472281"/>
            <a:ext cx="8818806" cy="639762"/>
          </a:xfrm>
          <a:prstGeom prst="rect">
            <a:avLst/>
          </a:prstGeom>
        </p:spPr>
        <p:style>
          <a:lnRef idx="3">
            <a:schemeClr val="lt1"/>
          </a:lnRef>
          <a:fillRef idx="1">
            <a:schemeClr val="accent3"/>
          </a:fillRef>
          <a:effectRef idx="1">
            <a:schemeClr val="accent3"/>
          </a:effectRef>
          <a:fontRef idx="minor">
            <a:schemeClr val="lt1"/>
          </a:fontRef>
        </p:style>
        <p:txBody>
          <a:bodyPr anchor="ctr">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sz="2600" b="1" dirty="0" smtClean="0">
                <a:solidFill>
                  <a:schemeClr val="bg1"/>
                </a:solidFill>
                <a:latin typeface="Arial" pitchFamily="34" charset="0"/>
                <a:cs typeface="Arial" pitchFamily="34" charset="0"/>
              </a:rPr>
              <a:t>METODOLOGÍAS APLICADAS</a:t>
            </a:r>
            <a:endParaRPr lang="es-ES" sz="2600" b="1" dirty="0">
              <a:solidFill>
                <a:schemeClr val="bg1"/>
              </a:solidFill>
              <a:latin typeface="Arial" pitchFamily="34" charset="0"/>
              <a:cs typeface="Arial" pitchFamily="34" charset="0"/>
            </a:endParaRPr>
          </a:p>
        </p:txBody>
      </p:sp>
      <p:sp>
        <p:nvSpPr>
          <p:cNvPr id="9" name="8 Título"/>
          <p:cNvSpPr>
            <a:spLocks noGrp="1"/>
          </p:cNvSpPr>
          <p:nvPr>
            <p:ph type="title"/>
          </p:nvPr>
        </p:nvSpPr>
        <p:spPr/>
        <p:txBody>
          <a:bodyPr>
            <a:normAutofit/>
          </a:bodyPr>
          <a:lstStyle/>
          <a:p>
            <a:pPr algn="just"/>
            <a:r>
              <a:rPr lang="es-ES" sz="2600" b="1" dirty="0">
                <a:latin typeface="Arial" pitchFamily="34" charset="0"/>
                <a:cs typeface="Arial" pitchFamily="34" charset="0"/>
              </a:rPr>
              <a:t>METODOLOGÍA UWE </a:t>
            </a:r>
            <a:r>
              <a:rPr lang="en-US" sz="2600" b="1" dirty="0">
                <a:latin typeface="Arial" pitchFamily="34" charset="0"/>
                <a:cs typeface="Arial" pitchFamily="34" charset="0"/>
              </a:rPr>
              <a:t>(</a:t>
            </a:r>
            <a:r>
              <a:rPr lang="en-US" sz="2600" b="1" dirty="0" smtClean="0">
                <a:latin typeface="Arial" pitchFamily="34" charset="0"/>
                <a:cs typeface="Arial" pitchFamily="34" charset="0"/>
              </a:rPr>
              <a:t>UML - BASED </a:t>
            </a:r>
            <a:r>
              <a:rPr lang="en-US" sz="2600" b="1" dirty="0">
                <a:latin typeface="Arial" pitchFamily="34" charset="0"/>
                <a:cs typeface="Arial" pitchFamily="34" charset="0"/>
              </a:rPr>
              <a:t>WEB ENGINEERING)</a:t>
            </a:r>
            <a:endParaRPr lang="es-EC" sz="2600" b="1" dirty="0">
              <a:latin typeface="Arial" pitchFamily="34" charset="0"/>
              <a:cs typeface="Arial" pitchFamily="34" charset="0"/>
            </a:endParaRPr>
          </a:p>
        </p:txBody>
      </p:sp>
      <p:sp>
        <p:nvSpPr>
          <p:cNvPr id="5" name="4 Marcador de contenido"/>
          <p:cNvSpPr>
            <a:spLocks noGrp="1"/>
          </p:cNvSpPr>
          <p:nvPr>
            <p:ph idx="1"/>
          </p:nvPr>
        </p:nvSpPr>
        <p:spPr/>
        <p:txBody>
          <a:bodyPr>
            <a:normAutofit/>
          </a:bodyPr>
          <a:lstStyle/>
          <a:p>
            <a:pPr algn="just"/>
            <a:r>
              <a:rPr lang="es-EC" sz="1600" dirty="0" smtClean="0">
                <a:latin typeface="Arial" pitchFamily="34" charset="0"/>
                <a:cs typeface="Arial" pitchFamily="34" charset="0"/>
              </a:rPr>
              <a:t>Aplicada en el desarrollo del sistema web AQUINO.</a:t>
            </a:r>
            <a:endParaRPr lang="es-EC" sz="1600" dirty="0">
              <a:latin typeface="Arial" pitchFamily="34" charset="0"/>
              <a:cs typeface="Arial" pitchFamily="34" charset="0"/>
            </a:endParaRPr>
          </a:p>
        </p:txBody>
      </p:sp>
      <p:graphicFrame>
        <p:nvGraphicFramePr>
          <p:cNvPr id="12" name="11 Diagrama"/>
          <p:cNvGraphicFramePr/>
          <p:nvPr>
            <p:extLst>
              <p:ext uri="{D42A27DB-BD31-4B8C-83A1-F6EECF244321}">
                <p14:modId xmlns:p14="http://schemas.microsoft.com/office/powerpoint/2010/main" val="3193898111"/>
              </p:ext>
            </p:extLst>
          </p:nvPr>
        </p:nvGraphicFramePr>
        <p:xfrm>
          <a:off x="539552" y="256490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2" descr="C:\Users\ramt1\Downloads\UWELogoMai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1585" y="3140968"/>
            <a:ext cx="2272903" cy="1728192"/>
          </a:xfrm>
          <a:prstGeom prst="rect">
            <a:avLst/>
          </a:prstGeom>
          <a:noFill/>
          <a:extLst>
            <a:ext uri="{909E8E84-426E-40DD-AFC4-6F175D3DCCD1}">
              <a14:hiddenFill xmlns:a14="http://schemas.microsoft.com/office/drawing/2010/main">
                <a:solidFill>
                  <a:srgbClr val="FFFFFF"/>
                </a:solidFill>
              </a14:hiddenFill>
            </a:ext>
          </a:extLst>
        </p:spPr>
      </p:pic>
      <p:sp>
        <p:nvSpPr>
          <p:cNvPr id="15" name="14 Rectángulo"/>
          <p:cNvSpPr/>
          <p:nvPr/>
        </p:nvSpPr>
        <p:spPr>
          <a:xfrm>
            <a:off x="6378624" y="5459466"/>
            <a:ext cx="2592288" cy="1224136"/>
          </a:xfrm>
          <a:prstGeom prst="rect">
            <a:avLst/>
          </a:prstGeom>
          <a:solidFill>
            <a:srgbClr val="2DA2BF"/>
          </a:solidFill>
          <a:ln w="55000" cap="flat" cmpd="thickThin" algn="ctr">
            <a:solidFill>
              <a:srgbClr val="2DA2BF">
                <a:shade val="50000"/>
              </a:srgbClr>
            </a:solidFill>
            <a:prstDash val="solid"/>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smtClean="0">
                <a:ln>
                  <a:noFill/>
                </a:ln>
                <a:solidFill>
                  <a:sysClr val="window" lastClr="FFFFFF"/>
                </a:solidFill>
                <a:effectLst/>
                <a:uLnTx/>
                <a:uFillTx/>
                <a:latin typeface="Arial" pitchFamily="34" charset="0"/>
                <a:cs typeface="Arial" pitchFamily="34" charset="0"/>
              </a:rPr>
              <a:t>UWE es una metodología basada en UML y en el proceso unificado para el desarrollo de aplicaciones WEB. UWE cubre todo el ciclo e vida de las aplicaciones web.</a:t>
            </a:r>
            <a:endParaRPr kumimoji="0" lang="es-ES" sz="1200" b="1" i="0" u="none" strike="noStrike" kern="0" cap="none" spc="0" normalizeH="0" baseline="0" noProof="0" dirty="0">
              <a:ln>
                <a:noFill/>
              </a:ln>
              <a:solidFill>
                <a:sysClr val="window" lastClr="FFFFFF"/>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230981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40285" y="908720"/>
            <a:ext cx="8229600" cy="1066800"/>
          </a:xfrm>
        </p:spPr>
        <p:txBody>
          <a:bodyPr/>
          <a:lstStyle/>
          <a:p>
            <a:r>
              <a:rPr lang="es-EC" sz="2600" b="1" dirty="0">
                <a:solidFill>
                  <a:srgbClr val="424456"/>
                </a:solidFill>
                <a:latin typeface="Arial" pitchFamily="34" charset="0"/>
                <a:cs typeface="Arial" pitchFamily="34" charset="0"/>
              </a:rPr>
              <a:t>METODOLOGÍA SCRUM</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054321153"/>
              </p:ext>
            </p:extLst>
          </p:nvPr>
        </p:nvGraphicFramePr>
        <p:xfrm>
          <a:off x="457200" y="2249488"/>
          <a:ext cx="8229600" cy="4324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Rectángulo redondeado"/>
          <p:cNvSpPr/>
          <p:nvPr/>
        </p:nvSpPr>
        <p:spPr>
          <a:xfrm>
            <a:off x="152040" y="3936810"/>
            <a:ext cx="1403648" cy="93610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b="1" dirty="0" smtClean="0">
                <a:latin typeface="Arial" pitchFamily="34" charset="0"/>
                <a:cs typeface="Arial" pitchFamily="34" charset="0"/>
              </a:rPr>
              <a:t>Cierre del Proyecto</a:t>
            </a:r>
            <a:endParaRPr lang="es-EC" b="1" dirty="0">
              <a:latin typeface="Arial" pitchFamily="34" charset="0"/>
              <a:cs typeface="Arial" pitchFamily="34" charset="0"/>
            </a:endParaRPr>
          </a:p>
        </p:txBody>
      </p:sp>
      <p:cxnSp>
        <p:nvCxnSpPr>
          <p:cNvPr id="10" name="9 Conector recto de flecha"/>
          <p:cNvCxnSpPr/>
          <p:nvPr/>
        </p:nvCxnSpPr>
        <p:spPr>
          <a:xfrm flipH="1">
            <a:off x="1537804" y="4388087"/>
            <a:ext cx="61222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145682" y="472281"/>
            <a:ext cx="8818806" cy="639762"/>
          </a:xfrm>
          <a:prstGeom prst="rect">
            <a:avLst/>
          </a:prstGeom>
        </p:spPr>
        <p:style>
          <a:lnRef idx="3">
            <a:schemeClr val="lt1"/>
          </a:lnRef>
          <a:fillRef idx="1">
            <a:schemeClr val="accent3"/>
          </a:fillRef>
          <a:effectRef idx="1">
            <a:schemeClr val="accent3"/>
          </a:effectRef>
          <a:fontRef idx="minor">
            <a:schemeClr val="lt1"/>
          </a:fontRef>
        </p:style>
        <p:txBody>
          <a:bodyPr anchor="ctr">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sz="2600" b="1" dirty="0" smtClean="0">
                <a:solidFill>
                  <a:schemeClr val="bg1"/>
                </a:solidFill>
                <a:latin typeface="Arial" pitchFamily="34" charset="0"/>
                <a:cs typeface="Arial" pitchFamily="34" charset="0"/>
              </a:rPr>
              <a:t>METODOLOGÍAS APLICADAS</a:t>
            </a:r>
            <a:endParaRPr lang="es-ES" sz="2600" b="1" dirty="0">
              <a:solidFill>
                <a:schemeClr val="bg1"/>
              </a:solidFill>
              <a:latin typeface="Arial" pitchFamily="34" charset="0"/>
              <a:cs typeface="Arial" pitchFamily="34" charset="0"/>
            </a:endParaRPr>
          </a:p>
        </p:txBody>
      </p:sp>
      <p:sp>
        <p:nvSpPr>
          <p:cNvPr id="12" name="11 CuadroTexto"/>
          <p:cNvSpPr txBox="1"/>
          <p:nvPr/>
        </p:nvSpPr>
        <p:spPr>
          <a:xfrm>
            <a:off x="323528" y="1844824"/>
            <a:ext cx="8640960" cy="861774"/>
          </a:xfrm>
          <a:prstGeom prst="rect">
            <a:avLst/>
          </a:prstGeom>
          <a:noFill/>
        </p:spPr>
        <p:txBody>
          <a:bodyPr wrap="square" rtlCol="0">
            <a:spAutoFit/>
          </a:bodyPr>
          <a:lstStyle/>
          <a:p>
            <a:pPr marL="365760" lvl="0" indent="-256032" algn="just">
              <a:spcBef>
                <a:spcPts val="300"/>
              </a:spcBef>
              <a:buClr>
                <a:srgbClr val="A04DA3"/>
              </a:buClr>
              <a:buFont typeface="Georgia"/>
              <a:buChar char="•"/>
            </a:pPr>
            <a:r>
              <a:rPr lang="es-EC" sz="1600" dirty="0">
                <a:solidFill>
                  <a:prstClr val="black"/>
                </a:solidFill>
                <a:latin typeface="Arial" pitchFamily="34" charset="0"/>
                <a:cs typeface="Arial" pitchFamily="34" charset="0"/>
              </a:rPr>
              <a:t>Aplicada en el desarrollo del sistema de indexación y búsqueda de información (web crawler).</a:t>
            </a:r>
          </a:p>
          <a:p>
            <a:endParaRPr lang="es-EC" dirty="0"/>
          </a:p>
        </p:txBody>
      </p:sp>
      <p:sp>
        <p:nvSpPr>
          <p:cNvPr id="13" name="12 Elipse"/>
          <p:cNvSpPr/>
          <p:nvPr/>
        </p:nvSpPr>
        <p:spPr>
          <a:xfrm>
            <a:off x="3943017" y="3805512"/>
            <a:ext cx="1224136" cy="116514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b="1" dirty="0" smtClean="0">
                <a:latin typeface="Arial" pitchFamily="34" charset="0"/>
                <a:cs typeface="Arial" pitchFamily="34" charset="0"/>
              </a:rPr>
              <a:t>Ciclo del Sprint</a:t>
            </a:r>
            <a:endParaRPr lang="es-EC" b="1" dirty="0">
              <a:latin typeface="Arial" pitchFamily="34" charset="0"/>
              <a:cs typeface="Arial" pitchFamily="34" charset="0"/>
            </a:endParaRPr>
          </a:p>
        </p:txBody>
      </p:sp>
      <p:sp>
        <p:nvSpPr>
          <p:cNvPr id="14" name="13 Rectángulo"/>
          <p:cNvSpPr/>
          <p:nvPr/>
        </p:nvSpPr>
        <p:spPr>
          <a:xfrm>
            <a:off x="6396345" y="5661248"/>
            <a:ext cx="2592288" cy="1022354"/>
          </a:xfrm>
          <a:prstGeom prst="rect">
            <a:avLst/>
          </a:prstGeom>
          <a:solidFill>
            <a:srgbClr val="2DA2BF"/>
          </a:solidFill>
          <a:ln w="55000" cap="flat" cmpd="thickThin" algn="ctr">
            <a:solidFill>
              <a:srgbClr val="2DA2BF">
                <a:shade val="50000"/>
              </a:srgbClr>
            </a:solidFill>
            <a:prstDash val="solid"/>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smtClean="0">
                <a:ln>
                  <a:noFill/>
                </a:ln>
                <a:solidFill>
                  <a:sysClr val="window" lastClr="FFFFFF"/>
                </a:solidFill>
                <a:effectLst/>
                <a:uLnTx/>
                <a:uFillTx/>
                <a:latin typeface="Arial" pitchFamily="34" charset="0"/>
                <a:cs typeface="Arial" pitchFamily="34" charset="0"/>
              </a:rPr>
              <a:t>SCRUM es una metodología de desarrollo ágil que estructura el desarrollo de aplicaciones en ciclos llamados Sprints.</a:t>
            </a:r>
            <a:endParaRPr kumimoji="0" lang="es-ES" sz="1200" b="1" i="0" u="none" strike="noStrike" kern="0" cap="none" spc="0" normalizeH="0" baseline="0" noProof="0" dirty="0">
              <a:ln>
                <a:noFill/>
              </a:ln>
              <a:solidFill>
                <a:sysClr val="window" lastClr="FFFFFF"/>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131051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5682" y="472281"/>
            <a:ext cx="8818806" cy="639762"/>
          </a:xfrm>
          <a:prstGeom prst="rect">
            <a:avLst/>
          </a:prstGeom>
        </p:spPr>
        <p:style>
          <a:lnRef idx="3">
            <a:schemeClr val="lt1"/>
          </a:lnRef>
          <a:fillRef idx="1">
            <a:schemeClr val="accent3"/>
          </a:fillRef>
          <a:effectRef idx="1">
            <a:schemeClr val="accent3"/>
          </a:effectRef>
          <a:fontRef idx="minor">
            <a:schemeClr val="lt1"/>
          </a:fontRef>
        </p:style>
        <p:txBody>
          <a:bodyPr anchor="ctr">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sz="2600" b="1" dirty="0" smtClean="0">
                <a:solidFill>
                  <a:schemeClr val="bg1"/>
                </a:solidFill>
                <a:latin typeface="Arial" pitchFamily="34" charset="0"/>
                <a:cs typeface="Arial" pitchFamily="34" charset="0"/>
              </a:rPr>
              <a:t>PLANIFICACIÓN DEL PROYECTO</a:t>
            </a:r>
            <a:endParaRPr lang="es-ES" sz="2600" b="1" dirty="0">
              <a:solidFill>
                <a:schemeClr val="bg1"/>
              </a:solidFill>
              <a:latin typeface="Arial" pitchFamily="34" charset="0"/>
              <a:cs typeface="Arial" pitchFamily="34" charset="0"/>
            </a:endParaRPr>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453" y="1268760"/>
            <a:ext cx="6227263" cy="5328592"/>
          </a:xfrm>
          <a:prstGeom prst="rect">
            <a:avLst/>
          </a:prstGeom>
        </p:spPr>
      </p:pic>
    </p:spTree>
    <p:extLst>
      <p:ext uri="{BB962C8B-B14F-4D97-AF65-F5344CB8AC3E}">
        <p14:creationId xmlns:p14="http://schemas.microsoft.com/office/powerpoint/2010/main" val="358986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5682" y="472281"/>
            <a:ext cx="8818806" cy="639762"/>
          </a:xfrm>
          <a:prstGeom prst="rect">
            <a:avLst/>
          </a:prstGeom>
        </p:spPr>
        <p:style>
          <a:lnRef idx="3">
            <a:schemeClr val="lt1"/>
          </a:lnRef>
          <a:fillRef idx="1">
            <a:schemeClr val="accent3"/>
          </a:fillRef>
          <a:effectRef idx="1">
            <a:schemeClr val="accent3"/>
          </a:effectRef>
          <a:fontRef idx="minor">
            <a:schemeClr val="lt1"/>
          </a:fontRef>
        </p:style>
        <p:txBody>
          <a:bodyPr anchor="ctr">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sz="2600" b="1" dirty="0" smtClean="0">
                <a:solidFill>
                  <a:schemeClr val="bg1"/>
                </a:solidFill>
                <a:latin typeface="Arial" pitchFamily="34" charset="0"/>
                <a:cs typeface="Arial" pitchFamily="34" charset="0"/>
              </a:rPr>
              <a:t>WEB CRAWLER</a:t>
            </a:r>
            <a:endParaRPr lang="es-ES" sz="2600" b="1" dirty="0">
              <a:solidFill>
                <a:schemeClr val="bg1"/>
              </a:solidFill>
              <a:latin typeface="Arial" pitchFamily="34" charset="0"/>
              <a:cs typeface="Arial" pitchFamily="34" charset="0"/>
            </a:endParaRPr>
          </a:p>
        </p:txBody>
      </p:sp>
      <p:sp>
        <p:nvSpPr>
          <p:cNvPr id="12" name="11 Título"/>
          <p:cNvSpPr>
            <a:spLocks noGrp="1"/>
          </p:cNvSpPr>
          <p:nvPr>
            <p:ph type="title"/>
          </p:nvPr>
        </p:nvSpPr>
        <p:spPr>
          <a:xfrm>
            <a:off x="145682" y="1143000"/>
            <a:ext cx="8818806" cy="1709936"/>
          </a:xfrm>
        </p:spPr>
        <p:txBody>
          <a:bodyPr>
            <a:normAutofit/>
          </a:bodyPr>
          <a:lstStyle/>
          <a:p>
            <a:pPr algn="just"/>
            <a:r>
              <a:rPr lang="es-EC" sz="1600" dirty="0">
                <a:solidFill>
                  <a:schemeClr val="tx1"/>
                </a:solidFill>
                <a:latin typeface="Arial" pitchFamily="34" charset="0"/>
                <a:cs typeface="Arial" pitchFamily="34" charset="0"/>
              </a:rPr>
              <a:t>Un web crawler es un software o script programado que explora la World Wide </a:t>
            </a:r>
            <a:r>
              <a:rPr lang="es-EC" sz="1600" dirty="0" smtClean="0">
                <a:solidFill>
                  <a:schemeClr val="tx1"/>
                </a:solidFill>
                <a:latin typeface="Arial" pitchFamily="34" charset="0"/>
                <a:cs typeface="Arial" pitchFamily="34" charset="0"/>
              </a:rPr>
              <a:t>Web </a:t>
            </a:r>
            <a:r>
              <a:rPr lang="es-EC" sz="1600" dirty="0">
                <a:solidFill>
                  <a:schemeClr val="tx1"/>
                </a:solidFill>
                <a:latin typeface="Arial" pitchFamily="34" charset="0"/>
                <a:cs typeface="Arial" pitchFamily="34" charset="0"/>
              </a:rPr>
              <a:t>en forma sistemática y automatizada. La estructura de la WWW es una estructura gráfica, es decir, los enlaces de una página web pueden ser utilizados para abrir otras páginas web, por lo tanto la operación de búsqueda de un web crawler  puede resumirse como un proceso dirigido para atravesar varias páginas, recuperarlas  y guardarlas en un repositorio </a:t>
            </a:r>
            <a:r>
              <a:rPr lang="es-EC" sz="1600" dirty="0" smtClean="0">
                <a:solidFill>
                  <a:schemeClr val="tx1"/>
                </a:solidFill>
                <a:latin typeface="Arial" pitchFamily="34" charset="0"/>
                <a:cs typeface="Arial" pitchFamily="34" charset="0"/>
              </a:rPr>
              <a:t>local.</a:t>
            </a:r>
            <a:endParaRPr lang="es-EC" sz="1600" dirty="0">
              <a:solidFill>
                <a:schemeClr val="tx1"/>
              </a:solidFill>
              <a:latin typeface="Arial" pitchFamily="34" charset="0"/>
              <a:cs typeface="Arial" pitchFamily="34" charset="0"/>
            </a:endParaRPr>
          </a:p>
        </p:txBody>
      </p:sp>
      <p:sp>
        <p:nvSpPr>
          <p:cNvPr id="4" name="3 Nube"/>
          <p:cNvSpPr/>
          <p:nvPr/>
        </p:nvSpPr>
        <p:spPr>
          <a:xfrm>
            <a:off x="3807295" y="2852936"/>
            <a:ext cx="1639269" cy="1008112"/>
          </a:xfrm>
          <a:prstGeom prst="cloud">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s-EC" b="1" dirty="0" smtClean="0">
                <a:latin typeface="Arial" pitchFamily="34" charset="0"/>
                <a:cs typeface="Arial" pitchFamily="34" charset="0"/>
              </a:rPr>
              <a:t>Internet</a:t>
            </a:r>
            <a:endParaRPr lang="es-EC" b="1" dirty="0">
              <a:latin typeface="Arial" pitchFamily="34" charset="0"/>
              <a:cs typeface="Arial" pitchFamily="34" charset="0"/>
            </a:endParaRPr>
          </a:p>
        </p:txBody>
      </p:sp>
      <p:sp>
        <p:nvSpPr>
          <p:cNvPr id="5" name="4 Cubo"/>
          <p:cNvSpPr/>
          <p:nvPr/>
        </p:nvSpPr>
        <p:spPr>
          <a:xfrm>
            <a:off x="3807295" y="4260571"/>
            <a:ext cx="1603428" cy="864096"/>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C" b="1" dirty="0" smtClean="0">
                <a:solidFill>
                  <a:schemeClr val="tx1"/>
                </a:solidFill>
                <a:latin typeface="Arial" pitchFamily="34" charset="0"/>
                <a:cs typeface="Arial" pitchFamily="34" charset="0"/>
              </a:rPr>
              <a:t>Gestor de descargas</a:t>
            </a:r>
            <a:endParaRPr lang="es-EC" b="1" dirty="0">
              <a:solidFill>
                <a:schemeClr val="tx1"/>
              </a:solidFill>
              <a:latin typeface="Arial" pitchFamily="34" charset="0"/>
              <a:cs typeface="Arial" pitchFamily="34" charset="0"/>
            </a:endParaRPr>
          </a:p>
        </p:txBody>
      </p:sp>
      <p:sp>
        <p:nvSpPr>
          <p:cNvPr id="6" name="5 Rectángulo redondeado"/>
          <p:cNvSpPr/>
          <p:nvPr/>
        </p:nvSpPr>
        <p:spPr>
          <a:xfrm>
            <a:off x="984145" y="4307315"/>
            <a:ext cx="1800200" cy="77060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b="1" dirty="0" smtClean="0">
                <a:latin typeface="Arial" pitchFamily="34" charset="0"/>
                <a:cs typeface="Arial" pitchFamily="34" charset="0"/>
              </a:rPr>
              <a:t>Programador</a:t>
            </a:r>
            <a:endParaRPr lang="es-EC" b="1" dirty="0">
              <a:latin typeface="Arial" pitchFamily="34" charset="0"/>
              <a:cs typeface="Arial" pitchFamily="34" charset="0"/>
            </a:endParaRPr>
          </a:p>
        </p:txBody>
      </p:sp>
      <p:sp>
        <p:nvSpPr>
          <p:cNvPr id="9" name="8 Rectángulo redondeado"/>
          <p:cNvSpPr/>
          <p:nvPr/>
        </p:nvSpPr>
        <p:spPr>
          <a:xfrm>
            <a:off x="3807295" y="5661248"/>
            <a:ext cx="1488122" cy="86409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b="1" dirty="0" smtClean="0">
                <a:latin typeface="Arial" pitchFamily="34" charset="0"/>
                <a:cs typeface="Arial" pitchFamily="34" charset="0"/>
              </a:rPr>
              <a:t>Gestión de espera</a:t>
            </a:r>
            <a:endParaRPr lang="es-EC" b="1" dirty="0">
              <a:latin typeface="Arial" pitchFamily="34" charset="0"/>
              <a:cs typeface="Arial" pitchFamily="34" charset="0"/>
            </a:endParaRPr>
          </a:p>
        </p:txBody>
      </p:sp>
      <p:sp>
        <p:nvSpPr>
          <p:cNvPr id="7" name="6 Cilindro"/>
          <p:cNvSpPr/>
          <p:nvPr/>
        </p:nvSpPr>
        <p:spPr>
          <a:xfrm>
            <a:off x="6489374" y="3861048"/>
            <a:ext cx="1440160" cy="1512168"/>
          </a:xfrm>
          <a:prstGeom prst="ca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600" b="1" dirty="0" smtClean="0">
                <a:latin typeface="Arial" pitchFamily="34" charset="0"/>
                <a:cs typeface="Arial" pitchFamily="34" charset="0"/>
              </a:rPr>
              <a:t>Repositorio</a:t>
            </a:r>
            <a:endParaRPr lang="es-EC" sz="1600" b="1" dirty="0">
              <a:latin typeface="Arial" pitchFamily="34" charset="0"/>
              <a:cs typeface="Arial" pitchFamily="34" charset="0"/>
            </a:endParaRPr>
          </a:p>
        </p:txBody>
      </p:sp>
      <p:sp>
        <p:nvSpPr>
          <p:cNvPr id="8" name="7 Flecha derecha"/>
          <p:cNvSpPr/>
          <p:nvPr/>
        </p:nvSpPr>
        <p:spPr>
          <a:xfrm>
            <a:off x="2784345" y="4550631"/>
            <a:ext cx="1022950" cy="414045"/>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sz="1100" b="1" dirty="0" smtClean="0">
                <a:solidFill>
                  <a:sysClr val="windowText" lastClr="000000"/>
                </a:solidFill>
                <a:latin typeface="Arial" pitchFamily="34" charset="0"/>
                <a:cs typeface="Arial" pitchFamily="34" charset="0"/>
              </a:rPr>
              <a:t>Urls</a:t>
            </a:r>
            <a:endParaRPr lang="es-EC" sz="1100" b="1" dirty="0">
              <a:solidFill>
                <a:sysClr val="windowText" lastClr="000000"/>
              </a:solidFill>
              <a:latin typeface="Arial" pitchFamily="34" charset="0"/>
              <a:cs typeface="Arial" pitchFamily="34" charset="0"/>
            </a:endParaRPr>
          </a:p>
        </p:txBody>
      </p:sp>
      <p:sp>
        <p:nvSpPr>
          <p:cNvPr id="13" name="12 Flecha derecha"/>
          <p:cNvSpPr/>
          <p:nvPr/>
        </p:nvSpPr>
        <p:spPr>
          <a:xfrm>
            <a:off x="5466424" y="4550630"/>
            <a:ext cx="1022950" cy="414045"/>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sz="1400" b="1" dirty="0">
              <a:solidFill>
                <a:sysClr val="windowText" lastClr="000000"/>
              </a:solidFill>
              <a:latin typeface="Arial" pitchFamily="34" charset="0"/>
              <a:cs typeface="Arial" pitchFamily="34" charset="0"/>
            </a:endParaRPr>
          </a:p>
        </p:txBody>
      </p:sp>
      <p:sp>
        <p:nvSpPr>
          <p:cNvPr id="10" name="9 Flecha abajo"/>
          <p:cNvSpPr/>
          <p:nvPr/>
        </p:nvSpPr>
        <p:spPr>
          <a:xfrm>
            <a:off x="4283968" y="3861048"/>
            <a:ext cx="144016" cy="399523"/>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15" name="14 Flecha abajo"/>
          <p:cNvSpPr/>
          <p:nvPr/>
        </p:nvSpPr>
        <p:spPr>
          <a:xfrm>
            <a:off x="4488562" y="3889566"/>
            <a:ext cx="144016" cy="37100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16" name="15 Flecha abajo"/>
          <p:cNvSpPr/>
          <p:nvPr/>
        </p:nvSpPr>
        <p:spPr>
          <a:xfrm>
            <a:off x="4709925" y="3848621"/>
            <a:ext cx="144016" cy="399523"/>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11" name="10 CuadroTexto"/>
          <p:cNvSpPr txBox="1"/>
          <p:nvPr/>
        </p:nvSpPr>
        <p:spPr>
          <a:xfrm>
            <a:off x="4803238" y="3921179"/>
            <a:ext cx="1635433" cy="261610"/>
          </a:xfrm>
          <a:prstGeom prst="rect">
            <a:avLst/>
          </a:prstGeom>
          <a:noFill/>
        </p:spPr>
        <p:txBody>
          <a:bodyPr wrap="square" rtlCol="0">
            <a:spAutoFit/>
          </a:bodyPr>
          <a:lstStyle/>
          <a:p>
            <a:r>
              <a:rPr lang="es-EC" sz="1100" b="1" dirty="0" smtClean="0">
                <a:latin typeface="Arial" pitchFamily="34" charset="0"/>
                <a:cs typeface="Arial" pitchFamily="34" charset="0"/>
              </a:rPr>
              <a:t>Páginas</a:t>
            </a:r>
            <a:endParaRPr lang="es-EC" sz="1400" b="1" dirty="0">
              <a:latin typeface="Arial" pitchFamily="34" charset="0"/>
              <a:cs typeface="Arial" pitchFamily="34" charset="0"/>
            </a:endParaRPr>
          </a:p>
        </p:txBody>
      </p:sp>
      <p:sp>
        <p:nvSpPr>
          <p:cNvPr id="17" name="16 Flecha abajo"/>
          <p:cNvSpPr/>
          <p:nvPr/>
        </p:nvSpPr>
        <p:spPr>
          <a:xfrm>
            <a:off x="4355976" y="5124667"/>
            <a:ext cx="353949" cy="536581"/>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sz="1100" b="1" dirty="0">
              <a:solidFill>
                <a:sysClr val="windowText" lastClr="000000"/>
              </a:solidFill>
              <a:latin typeface="Arial" pitchFamily="34" charset="0"/>
              <a:cs typeface="Arial" pitchFamily="34" charset="0"/>
            </a:endParaRPr>
          </a:p>
        </p:txBody>
      </p:sp>
      <p:sp>
        <p:nvSpPr>
          <p:cNvPr id="18" name="17 CuadroTexto"/>
          <p:cNvSpPr txBox="1"/>
          <p:nvPr/>
        </p:nvSpPr>
        <p:spPr>
          <a:xfrm>
            <a:off x="4648707" y="5239068"/>
            <a:ext cx="1635433" cy="261610"/>
          </a:xfrm>
          <a:prstGeom prst="rect">
            <a:avLst/>
          </a:prstGeom>
          <a:noFill/>
        </p:spPr>
        <p:txBody>
          <a:bodyPr wrap="square" rtlCol="0">
            <a:spAutoFit/>
          </a:bodyPr>
          <a:lstStyle/>
          <a:p>
            <a:r>
              <a:rPr lang="es-EC" sz="1100" b="1" dirty="0" smtClean="0">
                <a:latin typeface="Arial" pitchFamily="34" charset="0"/>
                <a:cs typeface="Arial" pitchFamily="34" charset="0"/>
              </a:rPr>
              <a:t>Urls</a:t>
            </a:r>
            <a:endParaRPr lang="es-EC" sz="1400" b="1" dirty="0">
              <a:latin typeface="Arial" pitchFamily="34" charset="0"/>
              <a:cs typeface="Arial" pitchFamily="34" charset="0"/>
            </a:endParaRPr>
          </a:p>
        </p:txBody>
      </p:sp>
      <p:sp>
        <p:nvSpPr>
          <p:cNvPr id="19" name="18 Flecha doblada hacia arriba"/>
          <p:cNvSpPr/>
          <p:nvPr/>
        </p:nvSpPr>
        <p:spPr>
          <a:xfrm flipH="1">
            <a:off x="1619671" y="5077922"/>
            <a:ext cx="2187623" cy="1176520"/>
          </a:xfrm>
          <a:prstGeom prst="bentUpArrow">
            <a:avLst>
              <a:gd name="adj1" fmla="val 26364"/>
              <a:gd name="adj2" fmla="val 25000"/>
              <a:gd name="adj3" fmla="val 25000"/>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72731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5682" y="472281"/>
            <a:ext cx="8818806" cy="639762"/>
          </a:xfrm>
          <a:prstGeom prst="rect">
            <a:avLst/>
          </a:prstGeom>
        </p:spPr>
        <p:style>
          <a:lnRef idx="3">
            <a:schemeClr val="lt1"/>
          </a:lnRef>
          <a:fillRef idx="1">
            <a:schemeClr val="accent3"/>
          </a:fillRef>
          <a:effectRef idx="1">
            <a:schemeClr val="accent3"/>
          </a:effectRef>
          <a:fontRef idx="minor">
            <a:schemeClr val="lt1"/>
          </a:fontRef>
        </p:style>
        <p:txBody>
          <a:bodyPr anchor="ctr">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sz="2600" b="1" dirty="0" smtClean="0">
                <a:solidFill>
                  <a:schemeClr val="bg1"/>
                </a:solidFill>
                <a:latin typeface="Arial" pitchFamily="34" charset="0"/>
                <a:cs typeface="Arial" pitchFamily="34" charset="0"/>
              </a:rPr>
              <a:t>INDEXACIÓN</a:t>
            </a:r>
            <a:endParaRPr lang="es-ES" sz="2600" b="1" dirty="0">
              <a:solidFill>
                <a:schemeClr val="bg1"/>
              </a:solidFill>
              <a:latin typeface="Arial" pitchFamily="34" charset="0"/>
              <a:cs typeface="Arial" pitchFamily="34"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10 Título"/>
          <p:cNvSpPr>
            <a:spLocks noGrp="1"/>
          </p:cNvSpPr>
          <p:nvPr>
            <p:ph type="title"/>
          </p:nvPr>
        </p:nvSpPr>
        <p:spPr>
          <a:xfrm>
            <a:off x="145682" y="1143000"/>
            <a:ext cx="8818806" cy="1925960"/>
          </a:xfrm>
        </p:spPr>
        <p:txBody>
          <a:bodyPr>
            <a:noAutofit/>
          </a:bodyPr>
          <a:lstStyle/>
          <a:p>
            <a:pPr algn="just"/>
            <a:r>
              <a:rPr lang="es-EC" sz="1600" dirty="0">
                <a:solidFill>
                  <a:schemeClr val="tx1"/>
                </a:solidFill>
                <a:latin typeface="Arial" pitchFamily="34" charset="0"/>
                <a:cs typeface="Arial" pitchFamily="34" charset="0"/>
              </a:rPr>
              <a:t>El proceso de indexación consiste en analizar y extraer de entre toda la información  disponible, la verdaderamente relevante. Posteriormente, con esa información se crea el índice a partir del cual se realizarán las búsquedas</a:t>
            </a:r>
            <a:r>
              <a:rPr lang="es-EC" sz="1600" dirty="0" smtClean="0">
                <a:solidFill>
                  <a:schemeClr val="tx1"/>
                </a:solidFill>
                <a:latin typeface="Arial" pitchFamily="34" charset="0"/>
                <a:cs typeface="Arial" pitchFamily="34" charset="0"/>
              </a:rPr>
              <a:t>. </a:t>
            </a:r>
            <a:br>
              <a:rPr lang="es-EC" sz="1600" dirty="0" smtClean="0">
                <a:solidFill>
                  <a:schemeClr val="tx1"/>
                </a:solidFill>
                <a:latin typeface="Arial" pitchFamily="34" charset="0"/>
                <a:cs typeface="Arial" pitchFamily="34" charset="0"/>
              </a:rPr>
            </a:br>
            <a:r>
              <a:rPr lang="es-EC" sz="1600" dirty="0" smtClean="0">
                <a:solidFill>
                  <a:schemeClr val="tx1"/>
                </a:solidFill>
                <a:latin typeface="Arial" pitchFamily="34" charset="0"/>
                <a:cs typeface="Arial" pitchFamily="34" charset="0"/>
              </a:rPr>
              <a:t/>
            </a:r>
            <a:br>
              <a:rPr lang="es-EC" sz="1600" dirty="0" smtClean="0">
                <a:solidFill>
                  <a:schemeClr val="tx1"/>
                </a:solidFill>
                <a:latin typeface="Arial" pitchFamily="34" charset="0"/>
                <a:cs typeface="Arial" pitchFamily="34" charset="0"/>
              </a:rPr>
            </a:br>
            <a:r>
              <a:rPr lang="es-EC" sz="1600" dirty="0" smtClean="0">
                <a:solidFill>
                  <a:schemeClr val="tx1"/>
                </a:solidFill>
                <a:latin typeface="Arial" pitchFamily="34" charset="0"/>
                <a:cs typeface="Arial" pitchFamily="34" charset="0"/>
              </a:rPr>
              <a:t>El </a:t>
            </a:r>
            <a:r>
              <a:rPr lang="es-EC" sz="1600" dirty="0">
                <a:solidFill>
                  <a:schemeClr val="tx1"/>
                </a:solidFill>
                <a:latin typeface="Arial" pitchFamily="34" charset="0"/>
                <a:cs typeface="Arial" pitchFamily="34" charset="0"/>
              </a:rPr>
              <a:t>índice es una estructura de datos que permite el acceso rápido a la información, algo similar semánticamente a lo que podría ser el índice de un libro</a:t>
            </a:r>
            <a:r>
              <a:rPr lang="es-EC" sz="1600" dirty="0" smtClean="0">
                <a:solidFill>
                  <a:schemeClr val="tx1"/>
                </a:solidFill>
                <a:latin typeface="Arial" pitchFamily="34" charset="0"/>
                <a:cs typeface="Arial" pitchFamily="34" charset="0"/>
              </a:rPr>
              <a:t>.</a:t>
            </a:r>
            <a:endParaRPr lang="es-EC" sz="1600" dirty="0">
              <a:solidFill>
                <a:schemeClr val="tx1"/>
              </a:solidFill>
              <a:latin typeface="Arial" pitchFamily="34" charset="0"/>
              <a:cs typeface="Arial" pitchFamily="34" charset="0"/>
            </a:endParaRPr>
          </a:p>
        </p:txBody>
      </p:sp>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8999"/>
            <a:ext cx="9144000" cy="2852681"/>
          </a:xfrm>
          <a:prstGeom prst="rect">
            <a:avLst/>
          </a:prstGeom>
        </p:spPr>
      </p:pic>
    </p:spTree>
    <p:extLst>
      <p:ext uri="{BB962C8B-B14F-4D97-AF65-F5344CB8AC3E}">
        <p14:creationId xmlns:p14="http://schemas.microsoft.com/office/powerpoint/2010/main" val="300962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5682" y="472281"/>
            <a:ext cx="8818806" cy="639762"/>
          </a:xfrm>
          <a:prstGeom prst="rect">
            <a:avLst/>
          </a:prstGeom>
        </p:spPr>
        <p:style>
          <a:lnRef idx="3">
            <a:schemeClr val="lt1"/>
          </a:lnRef>
          <a:fillRef idx="1">
            <a:schemeClr val="accent3"/>
          </a:fillRef>
          <a:effectRef idx="1">
            <a:schemeClr val="accent3"/>
          </a:effectRef>
          <a:fontRef idx="minor">
            <a:schemeClr val="lt1"/>
          </a:fontRef>
        </p:style>
        <p:txBody>
          <a:bodyPr anchor="ctr">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sz="2600" b="1" dirty="0" smtClean="0">
                <a:solidFill>
                  <a:schemeClr val="bg1"/>
                </a:solidFill>
                <a:latin typeface="Arial" pitchFamily="34" charset="0"/>
                <a:cs typeface="Arial" pitchFamily="34" charset="0"/>
              </a:rPr>
              <a:t>COMPONENTES DE LA INDEXACIÓN</a:t>
            </a:r>
            <a:endParaRPr lang="es-ES" sz="2600" b="1" dirty="0">
              <a:solidFill>
                <a:schemeClr val="bg1"/>
              </a:solidFill>
              <a:latin typeface="Arial" pitchFamily="34" charset="0"/>
              <a:cs typeface="Arial" pitchFamily="34"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1313676"/>
            <a:ext cx="4896533" cy="5544324"/>
          </a:xfrm>
          <a:prstGeom prst="rect">
            <a:avLst/>
          </a:prstGeom>
        </p:spPr>
      </p:pic>
    </p:spTree>
    <p:extLst>
      <p:ext uri="{BB962C8B-B14F-4D97-AF65-F5344CB8AC3E}">
        <p14:creationId xmlns:p14="http://schemas.microsoft.com/office/powerpoint/2010/main" val="217499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5682" y="472281"/>
            <a:ext cx="8818806" cy="639762"/>
          </a:xfrm>
          <a:prstGeom prst="rect">
            <a:avLst/>
          </a:prstGeom>
        </p:spPr>
        <p:style>
          <a:lnRef idx="3">
            <a:schemeClr val="lt1"/>
          </a:lnRef>
          <a:fillRef idx="1">
            <a:schemeClr val="accent3"/>
          </a:fillRef>
          <a:effectRef idx="1">
            <a:schemeClr val="accent3"/>
          </a:effectRef>
          <a:fontRef idx="minor">
            <a:schemeClr val="lt1"/>
          </a:fontRef>
        </p:style>
        <p:txBody>
          <a:bodyPr anchor="ctr">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sz="2600" b="1" dirty="0" smtClean="0">
                <a:solidFill>
                  <a:schemeClr val="bg1"/>
                </a:solidFill>
                <a:latin typeface="Arial" pitchFamily="34" charset="0"/>
                <a:cs typeface="Arial" pitchFamily="34" charset="0"/>
              </a:rPr>
              <a:t>APACHE LUCENE</a:t>
            </a:r>
            <a:endParaRPr lang="es-ES" sz="2600" b="1" dirty="0">
              <a:solidFill>
                <a:schemeClr val="bg1"/>
              </a:solidFill>
              <a:latin typeface="Arial" pitchFamily="34" charset="0"/>
              <a:cs typeface="Arial" pitchFamily="34" charset="0"/>
            </a:endParaRPr>
          </a:p>
        </p:txBody>
      </p:sp>
      <p:sp>
        <p:nvSpPr>
          <p:cNvPr id="3" name="2 Título"/>
          <p:cNvSpPr>
            <a:spLocks noGrp="1"/>
          </p:cNvSpPr>
          <p:nvPr>
            <p:ph type="title"/>
          </p:nvPr>
        </p:nvSpPr>
        <p:spPr>
          <a:xfrm>
            <a:off x="145682" y="1143000"/>
            <a:ext cx="8818806" cy="1277888"/>
          </a:xfrm>
        </p:spPr>
        <p:txBody>
          <a:bodyPr>
            <a:noAutofit/>
          </a:bodyPr>
          <a:lstStyle/>
          <a:p>
            <a:pPr algn="just"/>
            <a:r>
              <a:rPr lang="es-EC" sz="1600" dirty="0">
                <a:solidFill>
                  <a:schemeClr val="tx1"/>
                </a:solidFill>
                <a:latin typeface="Arial" pitchFamily="34" charset="0"/>
                <a:cs typeface="Arial" pitchFamily="34" charset="0"/>
              </a:rPr>
              <a:t>Apache Lucene posee todas las funciones de un motor de búsqueda de texto escrito completamente en Java que tiene un alto rendimiento y tiene versiones en </a:t>
            </a:r>
            <a:r>
              <a:rPr lang="es-EC" sz="1600" dirty="0" smtClean="0">
                <a:solidFill>
                  <a:schemeClr val="tx1"/>
                </a:solidFill>
                <a:latin typeface="Arial" pitchFamily="34" charset="0"/>
                <a:cs typeface="Arial" pitchFamily="34" charset="0"/>
              </a:rPr>
              <a:t>otros lenguajes. Lucene </a:t>
            </a:r>
            <a:r>
              <a:rPr lang="es-EC" sz="1600" dirty="0">
                <a:solidFill>
                  <a:schemeClr val="tx1"/>
                </a:solidFill>
                <a:latin typeface="Arial" pitchFamily="34" charset="0"/>
                <a:cs typeface="Arial" pitchFamily="34" charset="0"/>
              </a:rPr>
              <a:t>ofrece dos servicios principales: la indexación de texto y búsqueda de </a:t>
            </a:r>
            <a:r>
              <a:rPr lang="es-EC" sz="1600" dirty="0" smtClean="0">
                <a:solidFill>
                  <a:schemeClr val="tx1"/>
                </a:solidFill>
                <a:latin typeface="Arial" pitchFamily="34" charset="0"/>
                <a:cs typeface="Arial" pitchFamily="34" charset="0"/>
              </a:rPr>
              <a:t>texto. Estas </a:t>
            </a:r>
            <a:r>
              <a:rPr lang="es-EC" sz="1600" dirty="0">
                <a:solidFill>
                  <a:schemeClr val="tx1"/>
                </a:solidFill>
                <a:latin typeface="Arial" pitchFamily="34" charset="0"/>
                <a:cs typeface="Arial" pitchFamily="34" charset="0"/>
              </a:rPr>
              <a:t>dos operaciones son relativamente independientes entre sí. </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5 Disco magnético"/>
          <p:cNvSpPr/>
          <p:nvPr/>
        </p:nvSpPr>
        <p:spPr>
          <a:xfrm>
            <a:off x="3235958" y="5409221"/>
            <a:ext cx="1296144" cy="1008112"/>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1400" b="1" dirty="0" smtClean="0">
                <a:latin typeface="Arial" pitchFamily="34" charset="0"/>
                <a:cs typeface="Arial" pitchFamily="34" charset="0"/>
              </a:rPr>
              <a:t>Índice</a:t>
            </a:r>
            <a:endParaRPr lang="es-EC" sz="1400" b="1" dirty="0">
              <a:latin typeface="Arial" pitchFamily="34" charset="0"/>
              <a:cs typeface="Arial" pitchFamily="34" charset="0"/>
            </a:endParaRPr>
          </a:p>
        </p:txBody>
      </p:sp>
      <p:sp>
        <p:nvSpPr>
          <p:cNvPr id="7" name="6 Rectángulo"/>
          <p:cNvSpPr/>
          <p:nvPr/>
        </p:nvSpPr>
        <p:spPr>
          <a:xfrm>
            <a:off x="953941" y="4401109"/>
            <a:ext cx="1584176" cy="100811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smtClean="0">
                <a:latin typeface="Arial" pitchFamily="34" charset="0"/>
                <a:cs typeface="Arial" pitchFamily="34" charset="0"/>
              </a:rPr>
              <a:t>Index Writer</a:t>
            </a:r>
            <a:endParaRPr lang="es-EC" b="1" dirty="0">
              <a:latin typeface="Arial" pitchFamily="34" charset="0"/>
              <a:cs typeface="Arial" pitchFamily="34" charset="0"/>
            </a:endParaRPr>
          </a:p>
        </p:txBody>
      </p:sp>
      <p:sp>
        <p:nvSpPr>
          <p:cNvPr id="10" name="9 Rectángulo"/>
          <p:cNvSpPr/>
          <p:nvPr/>
        </p:nvSpPr>
        <p:spPr>
          <a:xfrm>
            <a:off x="5202413" y="4401109"/>
            <a:ext cx="1584176" cy="100811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smtClean="0">
                <a:latin typeface="Arial" pitchFamily="34" charset="0"/>
                <a:cs typeface="Arial" pitchFamily="34" charset="0"/>
              </a:rPr>
              <a:t>Index Searcher</a:t>
            </a:r>
            <a:endParaRPr lang="es-EC" b="1" dirty="0">
              <a:latin typeface="Arial" pitchFamily="34" charset="0"/>
              <a:cs typeface="Arial" pitchFamily="34" charset="0"/>
            </a:endParaRPr>
          </a:p>
        </p:txBody>
      </p:sp>
      <p:sp>
        <p:nvSpPr>
          <p:cNvPr id="8" name="7 Multidocumento"/>
          <p:cNvSpPr/>
          <p:nvPr/>
        </p:nvSpPr>
        <p:spPr>
          <a:xfrm>
            <a:off x="899592" y="2528901"/>
            <a:ext cx="1944216" cy="1224136"/>
          </a:xfrm>
          <a:prstGeom prst="flowChartMultidocumen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smtClean="0">
                <a:latin typeface="Arial" pitchFamily="34" charset="0"/>
                <a:cs typeface="Arial" pitchFamily="34" charset="0"/>
              </a:rPr>
              <a:t>Documentos</a:t>
            </a:r>
            <a:endParaRPr lang="es-EC" b="1" dirty="0">
              <a:latin typeface="Arial" pitchFamily="34" charset="0"/>
              <a:cs typeface="Arial" pitchFamily="34" charset="0"/>
            </a:endParaRPr>
          </a:p>
        </p:txBody>
      </p:sp>
      <p:sp>
        <p:nvSpPr>
          <p:cNvPr id="11" name="10 Elipse"/>
          <p:cNvSpPr/>
          <p:nvPr/>
        </p:nvSpPr>
        <p:spPr>
          <a:xfrm>
            <a:off x="7053842" y="2528901"/>
            <a:ext cx="1030351" cy="93610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1000" b="1" dirty="0" smtClean="0">
                <a:latin typeface="Arial" pitchFamily="34" charset="0"/>
                <a:cs typeface="Arial" pitchFamily="34" charset="0"/>
              </a:rPr>
              <a:t>Consulta</a:t>
            </a:r>
            <a:endParaRPr lang="es-EC" sz="1000" b="1" dirty="0">
              <a:latin typeface="Arial" pitchFamily="34" charset="0"/>
              <a:cs typeface="Arial" pitchFamily="34" charset="0"/>
            </a:endParaRPr>
          </a:p>
        </p:txBody>
      </p:sp>
      <p:cxnSp>
        <p:nvCxnSpPr>
          <p:cNvPr id="17" name="16 Conector recto de flecha"/>
          <p:cNvCxnSpPr>
            <a:stCxn id="8" idx="2"/>
            <a:endCxn id="7" idx="0"/>
          </p:cNvCxnSpPr>
          <p:nvPr/>
        </p:nvCxnSpPr>
        <p:spPr>
          <a:xfrm>
            <a:off x="1736505" y="3706679"/>
            <a:ext cx="9524" cy="69443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9" name="18 Conector recto de flecha"/>
          <p:cNvCxnSpPr>
            <a:endCxn id="6" idx="2"/>
          </p:cNvCxnSpPr>
          <p:nvPr/>
        </p:nvCxnSpPr>
        <p:spPr>
          <a:xfrm>
            <a:off x="1746029" y="5913277"/>
            <a:ext cx="1489929"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21" name="20 Conector recto"/>
          <p:cNvCxnSpPr>
            <a:stCxn id="7" idx="2"/>
          </p:cNvCxnSpPr>
          <p:nvPr/>
        </p:nvCxnSpPr>
        <p:spPr>
          <a:xfrm>
            <a:off x="1746029" y="5409221"/>
            <a:ext cx="0" cy="504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23 Conector recto"/>
          <p:cNvCxnSpPr>
            <a:stCxn id="6" idx="4"/>
          </p:cNvCxnSpPr>
          <p:nvPr/>
        </p:nvCxnSpPr>
        <p:spPr>
          <a:xfrm>
            <a:off x="4532102" y="5913277"/>
            <a:ext cx="1462399"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26" name="25 Conector recto de flecha"/>
          <p:cNvCxnSpPr>
            <a:endCxn id="10" idx="2"/>
          </p:cNvCxnSpPr>
          <p:nvPr/>
        </p:nvCxnSpPr>
        <p:spPr>
          <a:xfrm flipV="1">
            <a:off x="5994501" y="5409221"/>
            <a:ext cx="0" cy="504056"/>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28" name="27 Conector angular"/>
          <p:cNvCxnSpPr>
            <a:stCxn id="11" idx="5"/>
            <a:endCxn id="10" idx="0"/>
          </p:cNvCxnSpPr>
          <p:nvPr/>
        </p:nvCxnSpPr>
        <p:spPr>
          <a:xfrm rot="5400000">
            <a:off x="6427306" y="2895112"/>
            <a:ext cx="1073193" cy="1938801"/>
          </a:xfrm>
          <a:prstGeom prst="bentConnector3">
            <a:avLst/>
          </a:prstGeom>
          <a:ln>
            <a:tailEnd type="arrow"/>
          </a:ln>
        </p:spPr>
        <p:style>
          <a:lnRef idx="2">
            <a:schemeClr val="accent4"/>
          </a:lnRef>
          <a:fillRef idx="0">
            <a:schemeClr val="accent4"/>
          </a:fillRef>
          <a:effectRef idx="1">
            <a:schemeClr val="accent4"/>
          </a:effectRef>
          <a:fontRef idx="minor">
            <a:schemeClr val="tx1"/>
          </a:fontRef>
        </p:style>
      </p:cxnSp>
      <p:sp>
        <p:nvSpPr>
          <p:cNvPr id="31" name="30 CuadroTexto"/>
          <p:cNvSpPr txBox="1"/>
          <p:nvPr/>
        </p:nvSpPr>
        <p:spPr>
          <a:xfrm>
            <a:off x="1736505" y="3876994"/>
            <a:ext cx="1705953" cy="261610"/>
          </a:xfrm>
          <a:prstGeom prst="rect">
            <a:avLst/>
          </a:prstGeom>
          <a:noFill/>
        </p:spPr>
        <p:txBody>
          <a:bodyPr wrap="square" rtlCol="0">
            <a:spAutoFit/>
          </a:bodyPr>
          <a:lstStyle/>
          <a:p>
            <a:r>
              <a:rPr lang="es-EC" sz="1100" b="1" dirty="0" smtClean="0">
                <a:latin typeface="Arial" pitchFamily="34" charset="0"/>
                <a:cs typeface="Arial" pitchFamily="34" charset="0"/>
              </a:rPr>
              <a:t>Añadir Documentos</a:t>
            </a:r>
            <a:endParaRPr lang="es-EC" sz="1100" b="1" dirty="0">
              <a:latin typeface="Arial" pitchFamily="34" charset="0"/>
              <a:cs typeface="Arial" pitchFamily="34" charset="0"/>
            </a:endParaRPr>
          </a:p>
        </p:txBody>
      </p:sp>
      <p:sp>
        <p:nvSpPr>
          <p:cNvPr id="32" name="31 CuadroTexto"/>
          <p:cNvSpPr txBox="1"/>
          <p:nvPr/>
        </p:nvSpPr>
        <p:spPr>
          <a:xfrm>
            <a:off x="1871700" y="5996436"/>
            <a:ext cx="1705953" cy="261610"/>
          </a:xfrm>
          <a:prstGeom prst="rect">
            <a:avLst/>
          </a:prstGeom>
          <a:noFill/>
        </p:spPr>
        <p:txBody>
          <a:bodyPr wrap="square" rtlCol="0">
            <a:spAutoFit/>
          </a:bodyPr>
          <a:lstStyle/>
          <a:p>
            <a:r>
              <a:rPr lang="es-EC" sz="1100" b="1" dirty="0" smtClean="0">
                <a:latin typeface="Arial" pitchFamily="34" charset="0"/>
                <a:cs typeface="Arial" pitchFamily="34" charset="0"/>
              </a:rPr>
              <a:t>Construir índice</a:t>
            </a:r>
            <a:endParaRPr lang="es-EC" sz="1100" b="1" dirty="0">
              <a:latin typeface="Arial" pitchFamily="34" charset="0"/>
              <a:cs typeface="Arial" pitchFamily="34" charset="0"/>
            </a:endParaRPr>
          </a:p>
        </p:txBody>
      </p:sp>
      <p:sp>
        <p:nvSpPr>
          <p:cNvPr id="33" name="32 CuadroTexto"/>
          <p:cNvSpPr txBox="1"/>
          <p:nvPr/>
        </p:nvSpPr>
        <p:spPr>
          <a:xfrm>
            <a:off x="4558584" y="5985285"/>
            <a:ext cx="1705953" cy="261610"/>
          </a:xfrm>
          <a:prstGeom prst="rect">
            <a:avLst/>
          </a:prstGeom>
          <a:noFill/>
        </p:spPr>
        <p:txBody>
          <a:bodyPr wrap="square" rtlCol="0">
            <a:spAutoFit/>
          </a:bodyPr>
          <a:lstStyle/>
          <a:p>
            <a:r>
              <a:rPr lang="es-EC" sz="1100" b="1" dirty="0" smtClean="0">
                <a:latin typeface="Arial" pitchFamily="34" charset="0"/>
                <a:cs typeface="Arial" pitchFamily="34" charset="0"/>
              </a:rPr>
              <a:t>Leer índice</a:t>
            </a:r>
            <a:endParaRPr lang="es-EC" sz="1100" b="1" dirty="0">
              <a:latin typeface="Arial" pitchFamily="34" charset="0"/>
              <a:cs typeface="Arial" pitchFamily="34" charset="0"/>
            </a:endParaRPr>
          </a:p>
        </p:txBody>
      </p:sp>
      <p:sp>
        <p:nvSpPr>
          <p:cNvPr id="34" name="33 CuadroTexto"/>
          <p:cNvSpPr txBox="1"/>
          <p:nvPr/>
        </p:nvSpPr>
        <p:spPr>
          <a:xfrm>
            <a:off x="6538455" y="3624389"/>
            <a:ext cx="1705953" cy="261610"/>
          </a:xfrm>
          <a:prstGeom prst="rect">
            <a:avLst/>
          </a:prstGeom>
          <a:noFill/>
        </p:spPr>
        <p:txBody>
          <a:bodyPr wrap="square" rtlCol="0">
            <a:spAutoFit/>
          </a:bodyPr>
          <a:lstStyle/>
          <a:p>
            <a:r>
              <a:rPr lang="es-EC" sz="1100" b="1" dirty="0" smtClean="0">
                <a:latin typeface="Arial" pitchFamily="34" charset="0"/>
                <a:cs typeface="Arial" pitchFamily="34" charset="0"/>
              </a:rPr>
              <a:t>Buscar</a:t>
            </a:r>
            <a:endParaRPr lang="es-EC" sz="1100" b="1" dirty="0">
              <a:latin typeface="Arial" pitchFamily="34" charset="0"/>
              <a:cs typeface="Arial" pitchFamily="34" charset="0"/>
            </a:endParaRPr>
          </a:p>
        </p:txBody>
      </p:sp>
    </p:spTree>
    <p:extLst>
      <p:ext uri="{BB962C8B-B14F-4D97-AF65-F5344CB8AC3E}">
        <p14:creationId xmlns:p14="http://schemas.microsoft.com/office/powerpoint/2010/main" val="41944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5682" y="472281"/>
            <a:ext cx="8818806" cy="639762"/>
          </a:xfrm>
          <a:prstGeom prst="rect">
            <a:avLst/>
          </a:prstGeom>
        </p:spPr>
        <p:style>
          <a:lnRef idx="3">
            <a:schemeClr val="lt1"/>
          </a:lnRef>
          <a:fillRef idx="1">
            <a:schemeClr val="accent3"/>
          </a:fillRef>
          <a:effectRef idx="1">
            <a:schemeClr val="accent3"/>
          </a:effectRef>
          <a:fontRef idx="minor">
            <a:schemeClr val="lt1"/>
          </a:fontRef>
        </p:style>
        <p:txBody>
          <a:bodyPr anchor="ctr">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sz="2600" b="1" dirty="0" smtClean="0">
                <a:solidFill>
                  <a:schemeClr val="bg1"/>
                </a:solidFill>
                <a:latin typeface="Arial" pitchFamily="34" charset="0"/>
                <a:cs typeface="Arial" pitchFamily="34" charset="0"/>
              </a:rPr>
              <a:t>APACHE TIKA</a:t>
            </a:r>
            <a:endParaRPr lang="es-ES" sz="2600" b="1" dirty="0">
              <a:solidFill>
                <a:schemeClr val="bg1"/>
              </a:solidFill>
              <a:latin typeface="Arial" pitchFamily="34" charset="0"/>
              <a:cs typeface="Arial" pitchFamily="34" charset="0"/>
            </a:endParaRPr>
          </a:p>
        </p:txBody>
      </p:sp>
      <p:sp>
        <p:nvSpPr>
          <p:cNvPr id="3" name="2 Título"/>
          <p:cNvSpPr>
            <a:spLocks noGrp="1"/>
          </p:cNvSpPr>
          <p:nvPr>
            <p:ph type="title"/>
          </p:nvPr>
        </p:nvSpPr>
        <p:spPr>
          <a:xfrm>
            <a:off x="145682" y="1143000"/>
            <a:ext cx="8818806" cy="1565920"/>
          </a:xfrm>
        </p:spPr>
        <p:txBody>
          <a:bodyPr>
            <a:noAutofit/>
          </a:bodyPr>
          <a:lstStyle/>
          <a:p>
            <a:pPr algn="just"/>
            <a:r>
              <a:rPr lang="es-EC" sz="1600" dirty="0">
                <a:solidFill>
                  <a:schemeClr val="tx1"/>
                </a:solidFill>
                <a:latin typeface="Arial" pitchFamily="34" charset="0"/>
                <a:cs typeface="Arial" pitchFamily="34" charset="0"/>
              </a:rPr>
              <a:t>Apache Tika es una librería que detecta y extrae los metadatos y el contenido de texto estructurado de documentos en diferentes formatos (Microsoft Word, Excel, </a:t>
            </a:r>
            <a:r>
              <a:rPr lang="es-EC" sz="1600" dirty="0" err="1">
                <a:solidFill>
                  <a:schemeClr val="tx1"/>
                </a:solidFill>
                <a:latin typeface="Arial" pitchFamily="34" charset="0"/>
                <a:cs typeface="Arial" pitchFamily="34" charset="0"/>
              </a:rPr>
              <a:t>Power</a:t>
            </a:r>
            <a:r>
              <a:rPr lang="es-EC" sz="1600" dirty="0">
                <a:solidFill>
                  <a:schemeClr val="tx1"/>
                </a:solidFill>
                <a:latin typeface="Arial" pitchFamily="34" charset="0"/>
                <a:cs typeface="Arial" pitchFamily="34" charset="0"/>
              </a:rPr>
              <a:t> Point, PDF, </a:t>
            </a:r>
            <a:r>
              <a:rPr lang="es-EC" sz="1600" dirty="0" err="1">
                <a:solidFill>
                  <a:schemeClr val="tx1"/>
                </a:solidFill>
                <a:latin typeface="Arial" pitchFamily="34" charset="0"/>
                <a:cs typeface="Arial" pitchFamily="34" charset="0"/>
              </a:rPr>
              <a:t>txt</a:t>
            </a:r>
            <a:r>
              <a:rPr lang="es-EC" sz="1600" dirty="0">
                <a:solidFill>
                  <a:schemeClr val="tx1"/>
                </a:solidFill>
                <a:latin typeface="Arial" pitchFamily="34" charset="0"/>
                <a:cs typeface="Arial" pitchFamily="34" charset="0"/>
              </a:rPr>
              <a:t>, </a:t>
            </a:r>
            <a:r>
              <a:rPr lang="es-EC" sz="1600" dirty="0" err="1">
                <a:solidFill>
                  <a:schemeClr val="tx1"/>
                </a:solidFill>
                <a:latin typeface="Arial" pitchFamily="34" charset="0"/>
                <a:cs typeface="Arial" pitchFamily="34" charset="0"/>
              </a:rPr>
              <a:t>etc</a:t>
            </a:r>
            <a:r>
              <a:rPr lang="es-EC" sz="1600" dirty="0">
                <a:solidFill>
                  <a:schemeClr val="tx1"/>
                </a:solidFill>
                <a:latin typeface="Arial" pitchFamily="34" charset="0"/>
                <a:cs typeface="Arial" pitchFamily="34" charset="0"/>
              </a:rPr>
              <a:t>) mediante bibliotecas analizadoras existentes. Tika es un proyecto de la Fundación de Software Apache, y anteriormente fue un subproyecto de Apache Lucene</a:t>
            </a:r>
            <a:r>
              <a:rPr lang="es-EC" sz="1600" dirty="0" smtClean="0">
                <a:solidFill>
                  <a:schemeClr val="tx1"/>
                </a:solidFill>
                <a:latin typeface="Arial" pitchFamily="34" charset="0"/>
                <a:cs typeface="Arial" pitchFamily="34" charset="0"/>
              </a:rPr>
              <a:t>.</a:t>
            </a:r>
            <a:endParaRPr lang="es-EC" sz="1600" dirty="0">
              <a:solidFill>
                <a:schemeClr val="tx1"/>
              </a:solidFill>
              <a:latin typeface="Arial" pitchFamily="34" charset="0"/>
              <a:cs typeface="Arial" pitchFamily="34" charset="0"/>
            </a:endParaRPr>
          </a:p>
        </p:txBody>
      </p:sp>
      <p:pic>
        <p:nvPicPr>
          <p:cNvPr id="5" name="4 Imagen"/>
          <p:cNvPicPr/>
          <p:nvPr/>
        </p:nvPicPr>
        <p:blipFill rotWithShape="1">
          <a:blip r:embed="rId3"/>
          <a:srcRect l="27350" t="20952" r="30271" b="42998"/>
          <a:stretch/>
        </p:blipFill>
        <p:spPr bwMode="auto">
          <a:xfrm>
            <a:off x="1331640" y="2852936"/>
            <a:ext cx="6192687" cy="25936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8385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487362"/>
            <a:ext cx="8754616" cy="639762"/>
          </a:xfrm>
          <a:prstGeom prst="rect">
            <a:avLst/>
          </a:prstGeom>
        </p:spPr>
        <p:style>
          <a:lnRef idx="3">
            <a:schemeClr val="lt1"/>
          </a:lnRef>
          <a:fillRef idx="1">
            <a:schemeClr val="accent1"/>
          </a:fillRef>
          <a:effectRef idx="1">
            <a:schemeClr val="accent1"/>
          </a:effectRef>
          <a:fontRef idx="minor">
            <a:schemeClr val="lt1"/>
          </a:fontRef>
        </p:style>
        <p:txBody>
          <a:bodyPr anchor="ctr">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600" b="1" dirty="0" smtClean="0">
                <a:solidFill>
                  <a:schemeClr val="bg1"/>
                </a:solidFill>
                <a:latin typeface="Arial" pitchFamily="34" charset="0"/>
                <a:cs typeface="Arial" pitchFamily="34" charset="0"/>
              </a:rPr>
              <a:t>AGENDA</a:t>
            </a:r>
            <a:endParaRPr lang="en-US" sz="2600" b="1" dirty="0">
              <a:solidFill>
                <a:schemeClr val="bg1"/>
              </a:solidFill>
              <a:latin typeface="Arial" pitchFamily="34" charset="0"/>
              <a:cs typeface="Arial" pitchFamily="34" charset="0"/>
            </a:endParaRPr>
          </a:p>
        </p:txBody>
      </p:sp>
      <p:graphicFrame>
        <p:nvGraphicFramePr>
          <p:cNvPr id="5" name="Diagram 5"/>
          <p:cNvGraphicFramePr/>
          <p:nvPr>
            <p:extLst>
              <p:ext uri="{D42A27DB-BD31-4B8C-83A1-F6EECF244321}">
                <p14:modId xmlns:p14="http://schemas.microsoft.com/office/powerpoint/2010/main" val="2506569838"/>
              </p:ext>
            </p:extLst>
          </p:nvPr>
        </p:nvGraphicFramePr>
        <p:xfrm>
          <a:off x="152400" y="1168400"/>
          <a:ext cx="8781728" cy="515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468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5"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95536" y="3933056"/>
            <a:ext cx="3672408" cy="147732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s-EC" b="1" dirty="0">
                <a:latin typeface="Arial" pitchFamily="34" charset="0"/>
                <a:cs typeface="Arial" pitchFamily="34" charset="0"/>
              </a:rPr>
              <a:t>Desarrollo del Sistema AQUINO aplicando minería de datos para el test vocacional </a:t>
            </a:r>
            <a:r>
              <a:rPr lang="es-EC" b="1" dirty="0" smtClean="0">
                <a:latin typeface="Arial" pitchFamily="34" charset="0"/>
                <a:cs typeface="Arial" pitchFamily="34" charset="0"/>
              </a:rPr>
              <a:t>dirigido </a:t>
            </a:r>
            <a:r>
              <a:rPr lang="es-EC" b="1" dirty="0">
                <a:latin typeface="Arial" pitchFamily="34" charset="0"/>
                <a:cs typeface="Arial" pitchFamily="34" charset="0"/>
              </a:rPr>
              <a:t>a los estudiantes a becas académicas de la </a:t>
            </a:r>
            <a:r>
              <a:rPr lang="es-EC" b="1" dirty="0" smtClean="0">
                <a:latin typeface="Arial" pitchFamily="34" charset="0"/>
                <a:cs typeface="Arial" pitchFamily="34" charset="0"/>
              </a:rPr>
              <a:t>SENESCYT</a:t>
            </a:r>
            <a:endParaRPr lang="es-EC" b="1" dirty="0">
              <a:latin typeface="Arial" pitchFamily="34" charset="0"/>
              <a:cs typeface="Arial" pitchFamily="34" charset="0"/>
            </a:endParaRPr>
          </a:p>
        </p:txBody>
      </p:sp>
      <p:sp>
        <p:nvSpPr>
          <p:cNvPr id="7" name="6 CuadroTexto"/>
          <p:cNvSpPr txBox="1"/>
          <p:nvPr/>
        </p:nvSpPr>
        <p:spPr>
          <a:xfrm>
            <a:off x="5117642" y="3933056"/>
            <a:ext cx="3672408"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s-EC" b="1" dirty="0">
                <a:latin typeface="Arial" pitchFamily="34" charset="0"/>
                <a:cs typeface="Arial" pitchFamily="34" charset="0"/>
              </a:rPr>
              <a:t>Desarrollo </a:t>
            </a:r>
            <a:r>
              <a:rPr lang="es-EC" b="1" dirty="0" smtClean="0">
                <a:latin typeface="Arial" pitchFamily="34" charset="0"/>
                <a:cs typeface="Arial" pitchFamily="34" charset="0"/>
              </a:rPr>
              <a:t>de un Web </a:t>
            </a:r>
            <a:r>
              <a:rPr lang="es-EC" b="1" dirty="0">
                <a:latin typeface="Arial" pitchFamily="34" charset="0"/>
                <a:cs typeface="Arial" pitchFamily="34" charset="0"/>
              </a:rPr>
              <a:t>C</a:t>
            </a:r>
            <a:r>
              <a:rPr lang="es-EC" b="1" dirty="0" smtClean="0">
                <a:latin typeface="Arial" pitchFamily="34" charset="0"/>
                <a:cs typeface="Arial" pitchFamily="34" charset="0"/>
              </a:rPr>
              <a:t>rawler para el Sistema de Recomendación Escolástico AQUINO basado en perfiles para los postulantes de las Becas del SENESCYT</a:t>
            </a:r>
            <a:endParaRPr lang="es-EC" b="1" dirty="0">
              <a:latin typeface="Arial" pitchFamily="34" charset="0"/>
              <a:cs typeface="Arial" pitchFamily="34" charset="0"/>
            </a:endParaRPr>
          </a:p>
        </p:txBody>
      </p:sp>
      <p:sp>
        <p:nvSpPr>
          <p:cNvPr id="10" name="9 CuadroTexto"/>
          <p:cNvSpPr txBox="1"/>
          <p:nvPr/>
        </p:nvSpPr>
        <p:spPr>
          <a:xfrm>
            <a:off x="1911371" y="980728"/>
            <a:ext cx="5328592"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just"/>
            <a:r>
              <a:rPr lang="es-EC" b="1" dirty="0">
                <a:latin typeface="Arial" pitchFamily="34" charset="0"/>
                <a:ea typeface="Times New Roman"/>
                <a:cs typeface="Arial" pitchFamily="34" charset="0"/>
              </a:rPr>
              <a:t>AQUINO: DESARROLLO DE UN SISTEMA DE RECOMENDACIÓN ESCOLÁSTICO BASADO EN PERFILES Y ENFOCADO EN WEB CRAWLERS PARA LOS POSTULANTES A BECAS ACADÉMICAS DEL SENESCYT</a:t>
            </a:r>
            <a:endParaRPr lang="es-EC" b="1" dirty="0">
              <a:latin typeface="Arial" pitchFamily="34" charset="0"/>
              <a:cs typeface="Arial" pitchFamily="34" charset="0"/>
            </a:endParaRPr>
          </a:p>
        </p:txBody>
      </p:sp>
      <p:cxnSp>
        <p:nvCxnSpPr>
          <p:cNvPr id="14" name="13 Conector recto"/>
          <p:cNvCxnSpPr>
            <a:stCxn id="6" idx="0"/>
          </p:cNvCxnSpPr>
          <p:nvPr/>
        </p:nvCxnSpPr>
        <p:spPr>
          <a:xfrm flipV="1">
            <a:off x="2231740" y="3212976"/>
            <a:ext cx="0" cy="720080"/>
          </a:xfrm>
          <a:prstGeom prst="line">
            <a:avLst/>
          </a:prstGeom>
        </p:spPr>
        <p:style>
          <a:lnRef idx="3">
            <a:schemeClr val="dk1"/>
          </a:lnRef>
          <a:fillRef idx="0">
            <a:schemeClr val="dk1"/>
          </a:fillRef>
          <a:effectRef idx="2">
            <a:schemeClr val="dk1"/>
          </a:effectRef>
          <a:fontRef idx="minor">
            <a:schemeClr val="tx1"/>
          </a:fontRef>
        </p:style>
      </p:cxnSp>
      <p:cxnSp>
        <p:nvCxnSpPr>
          <p:cNvPr id="15" name="14 Conector recto"/>
          <p:cNvCxnSpPr/>
          <p:nvPr/>
        </p:nvCxnSpPr>
        <p:spPr>
          <a:xfrm flipV="1">
            <a:off x="6953846" y="3212976"/>
            <a:ext cx="0" cy="720080"/>
          </a:xfrm>
          <a:prstGeom prst="line">
            <a:avLst/>
          </a:prstGeom>
        </p:spPr>
        <p:style>
          <a:lnRef idx="3">
            <a:schemeClr val="dk1"/>
          </a:lnRef>
          <a:fillRef idx="0">
            <a:schemeClr val="dk1"/>
          </a:fillRef>
          <a:effectRef idx="2">
            <a:schemeClr val="dk1"/>
          </a:effectRef>
          <a:fontRef idx="minor">
            <a:schemeClr val="tx1"/>
          </a:fontRef>
        </p:style>
      </p:cxnSp>
      <p:cxnSp>
        <p:nvCxnSpPr>
          <p:cNvPr id="17" name="16 Conector recto"/>
          <p:cNvCxnSpPr/>
          <p:nvPr/>
        </p:nvCxnSpPr>
        <p:spPr>
          <a:xfrm>
            <a:off x="2231740" y="3212976"/>
            <a:ext cx="4722106" cy="0"/>
          </a:xfrm>
          <a:prstGeom prst="line">
            <a:avLst/>
          </a:prstGeom>
        </p:spPr>
        <p:style>
          <a:lnRef idx="3">
            <a:schemeClr val="dk1"/>
          </a:lnRef>
          <a:fillRef idx="0">
            <a:schemeClr val="dk1"/>
          </a:fillRef>
          <a:effectRef idx="2">
            <a:schemeClr val="dk1"/>
          </a:effectRef>
          <a:fontRef idx="minor">
            <a:schemeClr val="tx1"/>
          </a:fontRef>
        </p:style>
      </p:cxnSp>
      <p:cxnSp>
        <p:nvCxnSpPr>
          <p:cNvPr id="21" name="20 Conector recto"/>
          <p:cNvCxnSpPr>
            <a:stCxn id="10" idx="2"/>
          </p:cNvCxnSpPr>
          <p:nvPr/>
        </p:nvCxnSpPr>
        <p:spPr>
          <a:xfrm>
            <a:off x="4575667" y="2458056"/>
            <a:ext cx="0" cy="75492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651898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5682" y="472281"/>
            <a:ext cx="8818806" cy="639762"/>
          </a:xfrm>
          <a:prstGeom prst="rect">
            <a:avLst/>
          </a:prstGeom>
        </p:spPr>
        <p:style>
          <a:lnRef idx="3">
            <a:schemeClr val="lt1"/>
          </a:lnRef>
          <a:fillRef idx="1">
            <a:schemeClr val="accent4"/>
          </a:fillRef>
          <a:effectRef idx="1">
            <a:schemeClr val="accent4"/>
          </a:effectRef>
          <a:fontRef idx="minor">
            <a:schemeClr val="lt1"/>
          </a:fontRef>
        </p:style>
        <p:txBody>
          <a:bodyPr anchor="ctr">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sz="2600" b="1" dirty="0" smtClean="0">
                <a:solidFill>
                  <a:schemeClr val="bg1"/>
                </a:solidFill>
                <a:latin typeface="Arial" pitchFamily="34" charset="0"/>
                <a:cs typeface="Arial" pitchFamily="34" charset="0"/>
              </a:rPr>
              <a:t>DIAGRAMA DE PROCESOS</a:t>
            </a:r>
            <a:endParaRPr lang="es-ES" sz="2600" b="1" dirty="0">
              <a:solidFill>
                <a:schemeClr val="bg1"/>
              </a:solidFill>
              <a:latin typeface="Arial" pitchFamily="34" charset="0"/>
              <a:cs typeface="Arial" pitchFamily="34" charset="0"/>
            </a:endParaRPr>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979" t="10829" r="20492" b="17537"/>
          <a:stretch/>
        </p:blipFill>
        <p:spPr bwMode="auto">
          <a:xfrm>
            <a:off x="505722" y="1241231"/>
            <a:ext cx="8098726" cy="557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030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5682" y="472281"/>
            <a:ext cx="8818806" cy="639762"/>
          </a:xfrm>
          <a:prstGeom prst="rect">
            <a:avLst/>
          </a:prstGeom>
        </p:spPr>
        <p:style>
          <a:lnRef idx="3">
            <a:schemeClr val="lt1"/>
          </a:lnRef>
          <a:fillRef idx="1">
            <a:schemeClr val="accent4"/>
          </a:fillRef>
          <a:effectRef idx="1">
            <a:schemeClr val="accent4"/>
          </a:effectRef>
          <a:fontRef idx="minor">
            <a:schemeClr val="lt1"/>
          </a:fontRef>
        </p:style>
        <p:txBody>
          <a:bodyPr anchor="ctr">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sz="2600" b="1" dirty="0" smtClean="0">
                <a:solidFill>
                  <a:schemeClr val="bg1"/>
                </a:solidFill>
                <a:latin typeface="Arial" pitchFamily="34" charset="0"/>
                <a:cs typeface="Arial" pitchFamily="34" charset="0"/>
              </a:rPr>
              <a:t>DIAGRAMA GLOBAL DE CASOS DE USO</a:t>
            </a:r>
            <a:endParaRPr lang="es-ES" sz="2600" b="1" dirty="0">
              <a:solidFill>
                <a:schemeClr val="bg1"/>
              </a:solidFill>
              <a:latin typeface="Arial" pitchFamily="34" charset="0"/>
              <a:cs typeface="Arial" pitchFamily="34" charset="0"/>
            </a:endParaRPr>
          </a:p>
        </p:txBody>
      </p:sp>
      <p:pic>
        <p:nvPicPr>
          <p:cNvPr id="3" name="3 Marcador de contenido"/>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040779" y="1412776"/>
            <a:ext cx="5040560" cy="5094734"/>
          </a:xfrm>
          <a:prstGeom prst="rect">
            <a:avLst/>
          </a:prstGeom>
          <a:noFill/>
          <a:ln>
            <a:noFill/>
          </a:ln>
        </p:spPr>
      </p:pic>
    </p:spTree>
    <p:extLst>
      <p:ext uri="{BB962C8B-B14F-4D97-AF65-F5344CB8AC3E}">
        <p14:creationId xmlns:p14="http://schemas.microsoft.com/office/powerpoint/2010/main" val="53053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5682" y="472281"/>
            <a:ext cx="8818806" cy="639762"/>
          </a:xfrm>
          <a:prstGeom prst="rect">
            <a:avLst/>
          </a:prstGeom>
        </p:spPr>
        <p:style>
          <a:lnRef idx="3">
            <a:schemeClr val="lt1"/>
          </a:lnRef>
          <a:fillRef idx="1">
            <a:schemeClr val="accent4"/>
          </a:fillRef>
          <a:effectRef idx="1">
            <a:schemeClr val="accent4"/>
          </a:effectRef>
          <a:fontRef idx="minor">
            <a:schemeClr val="lt1"/>
          </a:fontRef>
        </p:style>
        <p:txBody>
          <a:bodyPr anchor="ctr">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sz="2600" b="1" dirty="0" smtClean="0">
                <a:solidFill>
                  <a:schemeClr val="bg1"/>
                </a:solidFill>
                <a:latin typeface="Arial" pitchFamily="34" charset="0"/>
                <a:cs typeface="Arial" pitchFamily="34" charset="0"/>
              </a:rPr>
              <a:t>MODELO FÍSICO DE LA BASE DE DATOS (AQUINO)</a:t>
            </a:r>
            <a:endParaRPr lang="es-ES" sz="2600" b="1" dirty="0">
              <a:solidFill>
                <a:schemeClr val="bg1"/>
              </a:solidFill>
              <a:latin typeface="Arial" pitchFamily="34" charset="0"/>
              <a:cs typeface="Arial"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27" y="1988840"/>
            <a:ext cx="8966115" cy="3852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610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5682" y="472281"/>
            <a:ext cx="8818806" cy="639762"/>
          </a:xfrm>
          <a:prstGeom prst="rect">
            <a:avLst/>
          </a:prstGeom>
        </p:spPr>
        <p:style>
          <a:lnRef idx="3">
            <a:schemeClr val="lt1"/>
          </a:lnRef>
          <a:fillRef idx="1">
            <a:schemeClr val="accent4"/>
          </a:fillRef>
          <a:effectRef idx="1">
            <a:schemeClr val="accent4"/>
          </a:effectRef>
          <a:fontRef idx="minor">
            <a:schemeClr val="lt1"/>
          </a:fontRef>
        </p:style>
        <p:txBody>
          <a:bodyPr anchor="ctr">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sz="2600" b="1" dirty="0" smtClean="0">
                <a:solidFill>
                  <a:schemeClr val="bg1"/>
                </a:solidFill>
                <a:latin typeface="Arial" pitchFamily="34" charset="0"/>
                <a:cs typeface="Arial" pitchFamily="34" charset="0"/>
              </a:rPr>
              <a:t>DIAGRAMA NAVEGACIONAL</a:t>
            </a:r>
            <a:endParaRPr lang="es-ES" sz="2600" b="1" dirty="0">
              <a:solidFill>
                <a:schemeClr val="bg1"/>
              </a:solidFill>
              <a:latin typeface="Arial" pitchFamily="34" charset="0"/>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628800"/>
            <a:ext cx="7367788" cy="4633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776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487362"/>
            <a:ext cx="8754616" cy="639762"/>
          </a:xfrm>
          <a:prstGeom prst="rect">
            <a:avLst/>
          </a:prstGeom>
        </p:spPr>
        <p:style>
          <a:lnRef idx="3">
            <a:schemeClr val="lt1"/>
          </a:lnRef>
          <a:fillRef idx="1">
            <a:schemeClr val="accent1"/>
          </a:fillRef>
          <a:effectRef idx="1">
            <a:schemeClr val="accent1"/>
          </a:effectRef>
          <a:fontRef idx="minor">
            <a:schemeClr val="lt1"/>
          </a:fontRef>
        </p:style>
        <p:txBody>
          <a:bodyPr anchor="ctr">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600" b="1" dirty="0" smtClean="0">
                <a:solidFill>
                  <a:schemeClr val="bg1"/>
                </a:solidFill>
                <a:latin typeface="Arial" pitchFamily="34" charset="0"/>
                <a:cs typeface="Arial" pitchFamily="34" charset="0"/>
              </a:rPr>
              <a:t>AGENDA</a:t>
            </a:r>
            <a:endParaRPr lang="en-US" sz="2600" b="1" dirty="0">
              <a:solidFill>
                <a:schemeClr val="bg1"/>
              </a:solidFill>
              <a:latin typeface="Arial" pitchFamily="34" charset="0"/>
              <a:cs typeface="Arial" pitchFamily="34" charset="0"/>
            </a:endParaRPr>
          </a:p>
        </p:txBody>
      </p:sp>
      <p:graphicFrame>
        <p:nvGraphicFramePr>
          <p:cNvPr id="5" name="Diagram 5"/>
          <p:cNvGraphicFramePr/>
          <p:nvPr>
            <p:extLst>
              <p:ext uri="{D42A27DB-BD31-4B8C-83A1-F6EECF244321}">
                <p14:modId xmlns:p14="http://schemas.microsoft.com/office/powerpoint/2010/main" val="2844575791"/>
              </p:ext>
            </p:extLst>
          </p:nvPr>
        </p:nvGraphicFramePr>
        <p:xfrm>
          <a:off x="152400" y="1168400"/>
          <a:ext cx="8781728" cy="515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50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5"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5682" y="472281"/>
            <a:ext cx="8818806" cy="639762"/>
          </a:xfrm>
          <a:prstGeom prst="rect">
            <a:avLst/>
          </a:prstGeom>
        </p:spPr>
        <p:style>
          <a:lnRef idx="3">
            <a:schemeClr val="lt1"/>
          </a:lnRef>
          <a:fillRef idx="1">
            <a:schemeClr val="accent5"/>
          </a:fillRef>
          <a:effectRef idx="1">
            <a:schemeClr val="accent5"/>
          </a:effectRef>
          <a:fontRef idx="minor">
            <a:schemeClr val="lt1"/>
          </a:fontRef>
        </p:style>
        <p:txBody>
          <a:bodyPr anchor="ctr">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sz="2600" b="1" dirty="0" smtClean="0">
                <a:solidFill>
                  <a:schemeClr val="bg1"/>
                </a:solidFill>
                <a:latin typeface="Arial" pitchFamily="34" charset="0"/>
                <a:cs typeface="Arial" pitchFamily="34" charset="0"/>
              </a:rPr>
              <a:t>VIDEO</a:t>
            </a:r>
          </a:p>
        </p:txBody>
      </p:sp>
      <p:pic>
        <p:nvPicPr>
          <p:cNvPr id="4" name="AQUIN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1773" y="1412776"/>
            <a:ext cx="8546624" cy="4477197"/>
          </a:xfrm>
          <a:prstGeom prst="rect">
            <a:avLst/>
          </a:prstGeom>
        </p:spPr>
      </p:pic>
    </p:spTree>
    <p:extLst>
      <p:ext uri="{BB962C8B-B14F-4D97-AF65-F5344CB8AC3E}">
        <p14:creationId xmlns:p14="http://schemas.microsoft.com/office/powerpoint/2010/main" val="73062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96752"/>
            <a:ext cx="7772400" cy="1362075"/>
          </a:xfrm>
        </p:spPr>
        <p:txBody>
          <a:bodyPr/>
          <a:lstStyle/>
          <a:p>
            <a:r>
              <a:rPr lang="es-EC" sz="60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RESULTADOS</a:t>
            </a:r>
            <a:endParaRPr lang="es-EC" sz="6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pic>
        <p:nvPicPr>
          <p:cNvPr id="5" name="4 Imagen"/>
          <p:cNvPicPr>
            <a:picLocks noChangeAspect="1"/>
          </p:cNvPicPr>
          <p:nvPr/>
        </p:nvPicPr>
        <p:blipFill rotWithShape="1">
          <a:blip r:embed="rId2">
            <a:extLst>
              <a:ext uri="{28A0092B-C50C-407E-A947-70E740481C1C}">
                <a14:useLocalDpi xmlns:a14="http://schemas.microsoft.com/office/drawing/2010/main" val="0"/>
              </a:ext>
            </a:extLst>
          </a:blip>
          <a:srcRect t="31673"/>
          <a:stretch/>
        </p:blipFill>
        <p:spPr>
          <a:xfrm rot="490824">
            <a:off x="3779911" y="2650399"/>
            <a:ext cx="5091492" cy="3865419"/>
          </a:xfrm>
          <a:prstGeom prst="rect">
            <a:avLst/>
          </a:prstGeom>
          <a:ln>
            <a:noFill/>
          </a:ln>
          <a:effectLst>
            <a:softEdge rad="112500"/>
          </a:effectLst>
        </p:spPr>
      </p:pic>
    </p:spTree>
    <p:extLst>
      <p:ext uri="{BB962C8B-B14F-4D97-AF65-F5344CB8AC3E}">
        <p14:creationId xmlns:p14="http://schemas.microsoft.com/office/powerpoint/2010/main" val="11570203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5682" y="472281"/>
            <a:ext cx="8818806" cy="639762"/>
          </a:xfrm>
          <a:prstGeom prst="rect">
            <a:avLst/>
          </a:prstGeom>
        </p:spPr>
        <p:style>
          <a:lnRef idx="3">
            <a:schemeClr val="lt1"/>
          </a:lnRef>
          <a:fillRef idx="1">
            <a:schemeClr val="accent5"/>
          </a:fillRef>
          <a:effectRef idx="1">
            <a:schemeClr val="accent5"/>
          </a:effectRef>
          <a:fontRef idx="minor">
            <a:schemeClr val="lt1"/>
          </a:fontRef>
        </p:style>
        <p:txBody>
          <a:bodyPr anchor="ctr">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sz="2600" b="1" dirty="0" smtClean="0">
                <a:solidFill>
                  <a:schemeClr val="bg1"/>
                </a:solidFill>
                <a:latin typeface="Arial" pitchFamily="34" charset="0"/>
                <a:cs typeface="Arial" pitchFamily="34" charset="0"/>
              </a:rPr>
              <a:t>PRUEBA DE CONCURRENCIA</a:t>
            </a:r>
          </a:p>
        </p:txBody>
      </p:sp>
      <p:pic>
        <p:nvPicPr>
          <p:cNvPr id="3" name="0 Imagen"/>
          <p:cNvPicPr/>
          <p:nvPr/>
        </p:nvPicPr>
        <p:blipFill>
          <a:blip r:embed="rId3">
            <a:extLst>
              <a:ext uri="{28A0092B-C50C-407E-A947-70E740481C1C}">
                <a14:useLocalDpi xmlns:a14="http://schemas.microsoft.com/office/drawing/2010/main" val="0"/>
              </a:ext>
            </a:extLst>
          </a:blip>
          <a:stretch>
            <a:fillRect/>
          </a:stretch>
        </p:blipFill>
        <p:spPr>
          <a:xfrm>
            <a:off x="1045782" y="1377071"/>
            <a:ext cx="7018606" cy="5040560"/>
          </a:xfrm>
          <a:prstGeom prst="rect">
            <a:avLst/>
          </a:prstGeom>
        </p:spPr>
      </p:pic>
    </p:spTree>
    <p:extLst>
      <p:ext uri="{BB962C8B-B14F-4D97-AF65-F5344CB8AC3E}">
        <p14:creationId xmlns:p14="http://schemas.microsoft.com/office/powerpoint/2010/main" val="240894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5682" y="472281"/>
            <a:ext cx="8818806" cy="639762"/>
          </a:xfrm>
          <a:prstGeom prst="rect">
            <a:avLst/>
          </a:prstGeom>
        </p:spPr>
        <p:style>
          <a:lnRef idx="3">
            <a:schemeClr val="lt1"/>
          </a:lnRef>
          <a:fillRef idx="1">
            <a:schemeClr val="accent5"/>
          </a:fillRef>
          <a:effectRef idx="1">
            <a:schemeClr val="accent5"/>
          </a:effectRef>
          <a:fontRef idx="minor">
            <a:schemeClr val="lt1"/>
          </a:fontRef>
        </p:style>
        <p:txBody>
          <a:bodyPr anchor="ctr">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sz="2600" b="1" dirty="0" smtClean="0">
                <a:solidFill>
                  <a:schemeClr val="bg1"/>
                </a:solidFill>
                <a:latin typeface="Arial" pitchFamily="34" charset="0"/>
                <a:cs typeface="Arial" pitchFamily="34" charset="0"/>
              </a:rPr>
              <a:t>TIEMPO DE BÚSQUEDA DE RESULTADOS</a:t>
            </a:r>
          </a:p>
        </p:txBody>
      </p:sp>
      <p:graphicFrame>
        <p:nvGraphicFramePr>
          <p:cNvPr id="10" name="9 Gráfico"/>
          <p:cNvGraphicFramePr/>
          <p:nvPr>
            <p:extLst>
              <p:ext uri="{D42A27DB-BD31-4B8C-83A1-F6EECF244321}">
                <p14:modId xmlns:p14="http://schemas.microsoft.com/office/powerpoint/2010/main" val="2690737324"/>
              </p:ext>
            </p:extLst>
          </p:nvPr>
        </p:nvGraphicFramePr>
        <p:xfrm>
          <a:off x="5724128" y="2687051"/>
          <a:ext cx="3744416" cy="2098193"/>
        </p:xfrm>
        <a:graphic>
          <a:graphicData uri="http://schemas.openxmlformats.org/drawingml/2006/chart">
            <c:chart xmlns:c="http://schemas.openxmlformats.org/drawingml/2006/chart" xmlns:r="http://schemas.openxmlformats.org/officeDocument/2006/relationships" r:id="rId3"/>
          </a:graphicData>
        </a:graphic>
      </p:graphicFrame>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8171" t="26230" r="26893" b="12217"/>
          <a:stretch/>
        </p:blipFill>
        <p:spPr bwMode="auto">
          <a:xfrm>
            <a:off x="142769" y="1484784"/>
            <a:ext cx="5846619" cy="450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70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487362"/>
            <a:ext cx="8754616" cy="639762"/>
          </a:xfrm>
          <a:prstGeom prst="rect">
            <a:avLst/>
          </a:prstGeom>
        </p:spPr>
        <p:style>
          <a:lnRef idx="3">
            <a:schemeClr val="lt1"/>
          </a:lnRef>
          <a:fillRef idx="1">
            <a:schemeClr val="accent1"/>
          </a:fillRef>
          <a:effectRef idx="1">
            <a:schemeClr val="accent1"/>
          </a:effectRef>
          <a:fontRef idx="minor">
            <a:schemeClr val="lt1"/>
          </a:fontRef>
        </p:style>
        <p:txBody>
          <a:bodyPr anchor="ctr">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600" b="1" dirty="0" smtClean="0">
                <a:solidFill>
                  <a:schemeClr val="bg1"/>
                </a:solidFill>
                <a:latin typeface="Arial" pitchFamily="34" charset="0"/>
                <a:cs typeface="Arial" pitchFamily="34" charset="0"/>
              </a:rPr>
              <a:t>AGENDA</a:t>
            </a:r>
            <a:endParaRPr lang="en-US" sz="2600" b="1" dirty="0">
              <a:solidFill>
                <a:schemeClr val="bg1"/>
              </a:solidFill>
              <a:latin typeface="Arial" pitchFamily="34" charset="0"/>
              <a:cs typeface="Arial" pitchFamily="34" charset="0"/>
            </a:endParaRPr>
          </a:p>
        </p:txBody>
      </p:sp>
      <p:graphicFrame>
        <p:nvGraphicFramePr>
          <p:cNvPr id="5" name="Diagram 5"/>
          <p:cNvGraphicFramePr/>
          <p:nvPr>
            <p:extLst>
              <p:ext uri="{D42A27DB-BD31-4B8C-83A1-F6EECF244321}">
                <p14:modId xmlns:p14="http://schemas.microsoft.com/office/powerpoint/2010/main" val="3926223220"/>
              </p:ext>
            </p:extLst>
          </p:nvPr>
        </p:nvGraphicFramePr>
        <p:xfrm>
          <a:off x="152400" y="1168400"/>
          <a:ext cx="8781728" cy="515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410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5"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487362"/>
            <a:ext cx="8754616" cy="639762"/>
          </a:xfrm>
          <a:prstGeom prst="rect">
            <a:avLst/>
          </a:prstGeom>
        </p:spPr>
        <p:style>
          <a:lnRef idx="3">
            <a:schemeClr val="lt1"/>
          </a:lnRef>
          <a:fillRef idx="1">
            <a:schemeClr val="accent1"/>
          </a:fillRef>
          <a:effectRef idx="1">
            <a:schemeClr val="accent1"/>
          </a:effectRef>
          <a:fontRef idx="minor">
            <a:schemeClr val="lt1"/>
          </a:fontRef>
        </p:style>
        <p:txBody>
          <a:bodyPr anchor="ctr">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600" b="1" dirty="0" smtClean="0">
                <a:solidFill>
                  <a:schemeClr val="bg1"/>
                </a:solidFill>
                <a:latin typeface="Arial" pitchFamily="34" charset="0"/>
                <a:cs typeface="Arial" pitchFamily="34" charset="0"/>
              </a:rPr>
              <a:t>AGENDA</a:t>
            </a:r>
            <a:endParaRPr lang="en-US" sz="2600" b="1" dirty="0">
              <a:solidFill>
                <a:schemeClr val="bg1"/>
              </a:solidFill>
              <a:latin typeface="Arial" pitchFamily="34" charset="0"/>
              <a:cs typeface="Arial" pitchFamily="34" charset="0"/>
            </a:endParaRPr>
          </a:p>
        </p:txBody>
      </p:sp>
      <p:graphicFrame>
        <p:nvGraphicFramePr>
          <p:cNvPr id="5" name="Diagram 5"/>
          <p:cNvGraphicFramePr/>
          <p:nvPr>
            <p:extLst>
              <p:ext uri="{D42A27DB-BD31-4B8C-83A1-F6EECF244321}">
                <p14:modId xmlns:p14="http://schemas.microsoft.com/office/powerpoint/2010/main" val="520812758"/>
              </p:ext>
            </p:extLst>
          </p:nvPr>
        </p:nvGraphicFramePr>
        <p:xfrm>
          <a:off x="152400" y="1168400"/>
          <a:ext cx="8781728" cy="515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078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5"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1520" y="476672"/>
            <a:ext cx="8610600" cy="639762"/>
          </a:xfrm>
        </p:spPr>
        <p:style>
          <a:lnRef idx="3">
            <a:schemeClr val="lt1"/>
          </a:lnRef>
          <a:fillRef idx="1">
            <a:schemeClr val="accent6"/>
          </a:fillRef>
          <a:effectRef idx="1">
            <a:schemeClr val="accent6"/>
          </a:effectRef>
          <a:fontRef idx="minor">
            <a:schemeClr val="lt1"/>
          </a:fontRef>
        </p:style>
        <p:txBody>
          <a:bodyPr anchor="ctr">
            <a:normAutofit/>
          </a:bodyPr>
          <a:lstStyle/>
          <a:p>
            <a:pPr algn="ctr"/>
            <a:r>
              <a:rPr lang="es-ES" sz="2600" b="1" noProof="0" dirty="0" smtClean="0">
                <a:solidFill>
                  <a:schemeClr val="bg1"/>
                </a:solidFill>
                <a:latin typeface="Arial" pitchFamily="34" charset="0"/>
                <a:cs typeface="Arial" pitchFamily="34" charset="0"/>
              </a:rPr>
              <a:t>CONCLUSIONES</a:t>
            </a:r>
            <a:endParaRPr lang="es-ES" sz="2600" b="1" noProof="0" dirty="0">
              <a:solidFill>
                <a:schemeClr val="bg1"/>
              </a:solidFill>
              <a:latin typeface="Arial" pitchFamily="34" charset="0"/>
              <a:cs typeface="Arial" pitchFamily="34" charset="0"/>
            </a:endParaRPr>
          </a:p>
        </p:txBody>
      </p:sp>
      <p:graphicFrame>
        <p:nvGraphicFramePr>
          <p:cNvPr id="2" name="1 Diagrama"/>
          <p:cNvGraphicFramePr/>
          <p:nvPr>
            <p:extLst>
              <p:ext uri="{D42A27DB-BD31-4B8C-83A1-F6EECF244321}">
                <p14:modId xmlns:p14="http://schemas.microsoft.com/office/powerpoint/2010/main" val="1556315540"/>
              </p:ext>
            </p:extLst>
          </p:nvPr>
        </p:nvGraphicFramePr>
        <p:xfrm>
          <a:off x="251520" y="1700808"/>
          <a:ext cx="8568952"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409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1520" y="476672"/>
            <a:ext cx="8610600" cy="639762"/>
          </a:xfrm>
        </p:spPr>
        <p:style>
          <a:lnRef idx="3">
            <a:schemeClr val="lt1"/>
          </a:lnRef>
          <a:fillRef idx="1">
            <a:schemeClr val="accent6"/>
          </a:fillRef>
          <a:effectRef idx="1">
            <a:schemeClr val="accent6"/>
          </a:effectRef>
          <a:fontRef idx="minor">
            <a:schemeClr val="lt1"/>
          </a:fontRef>
        </p:style>
        <p:txBody>
          <a:bodyPr anchor="ctr">
            <a:normAutofit/>
          </a:bodyPr>
          <a:lstStyle/>
          <a:p>
            <a:pPr algn="ctr"/>
            <a:r>
              <a:rPr lang="es-ES" sz="2600" b="1" dirty="0" smtClean="0">
                <a:solidFill>
                  <a:schemeClr val="bg1"/>
                </a:solidFill>
                <a:latin typeface="Arial" pitchFamily="34" charset="0"/>
                <a:cs typeface="Arial" pitchFamily="34" charset="0"/>
              </a:rPr>
              <a:t>RECOMENDACIONES</a:t>
            </a:r>
            <a:endParaRPr lang="es-ES" sz="2600" b="1" noProof="0" dirty="0">
              <a:solidFill>
                <a:schemeClr val="bg1"/>
              </a:solidFill>
              <a:latin typeface="Arial" pitchFamily="34" charset="0"/>
              <a:cs typeface="Arial" pitchFamily="34" charset="0"/>
            </a:endParaRPr>
          </a:p>
        </p:txBody>
      </p:sp>
      <p:graphicFrame>
        <p:nvGraphicFramePr>
          <p:cNvPr id="2" name="1 Diagrama"/>
          <p:cNvGraphicFramePr/>
          <p:nvPr>
            <p:extLst>
              <p:ext uri="{D42A27DB-BD31-4B8C-83A1-F6EECF244321}">
                <p14:modId xmlns:p14="http://schemas.microsoft.com/office/powerpoint/2010/main" val="1874252448"/>
              </p:ext>
            </p:extLst>
          </p:nvPr>
        </p:nvGraphicFramePr>
        <p:xfrm>
          <a:off x="251520" y="1700808"/>
          <a:ext cx="8568952"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228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683568" y="2708920"/>
            <a:ext cx="7772400" cy="1362075"/>
          </a:xfrm>
        </p:spPr>
        <p:txBody>
          <a:bodyPr/>
          <a:lstStyle/>
          <a:p>
            <a:pPr algn="ctr"/>
            <a:r>
              <a:rPr lang="es-EC" sz="6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GRACIAS </a:t>
            </a:r>
            <a:br>
              <a:rPr lang="es-EC" sz="6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br>
            <a:r>
              <a:rPr lang="es-EC" sz="6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POR SU ATENCIÓN</a:t>
            </a:r>
            <a:endParaRPr lang="es-EC" sz="6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Tree>
    <p:extLst>
      <p:ext uri="{BB962C8B-B14F-4D97-AF65-F5344CB8AC3E}">
        <p14:creationId xmlns:p14="http://schemas.microsoft.com/office/powerpoint/2010/main" val="10349587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5682" y="620688"/>
            <a:ext cx="8818806" cy="639762"/>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anchor="ctr">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sz="2600" b="1" dirty="0" smtClean="0">
                <a:solidFill>
                  <a:schemeClr val="bg1"/>
                </a:solidFill>
                <a:latin typeface="Arial" pitchFamily="34" charset="0"/>
                <a:cs typeface="Arial" pitchFamily="34" charset="0"/>
              </a:rPr>
              <a:t>INTRODUCCI</a:t>
            </a:r>
            <a:r>
              <a:rPr lang="es-EC" sz="2600" b="1" dirty="0" smtClean="0">
                <a:solidFill>
                  <a:schemeClr val="bg1"/>
                </a:solidFill>
                <a:latin typeface="Arial" pitchFamily="34" charset="0"/>
                <a:cs typeface="Arial" pitchFamily="34" charset="0"/>
              </a:rPr>
              <a:t>ÓN</a:t>
            </a:r>
            <a:endParaRPr lang="es-ES" sz="2600" b="1" dirty="0">
              <a:solidFill>
                <a:schemeClr val="bg1"/>
              </a:solidFill>
              <a:latin typeface="Arial" pitchFamily="34" charset="0"/>
              <a:cs typeface="Arial" pitchFamily="34" charset="0"/>
            </a:endParaRPr>
          </a:p>
        </p:txBody>
      </p:sp>
      <p:pic>
        <p:nvPicPr>
          <p:cNvPr id="3" name="2 Imagen"/>
          <p:cNvPicPr>
            <a:picLocks noChangeAspect="1"/>
          </p:cNvPicPr>
          <p:nvPr/>
        </p:nvPicPr>
        <p:blipFill rotWithShape="1">
          <a:blip r:embed="rId3">
            <a:extLst>
              <a:ext uri="{28A0092B-C50C-407E-A947-70E740481C1C}">
                <a14:useLocalDpi xmlns:a14="http://schemas.microsoft.com/office/drawing/2010/main" val="0"/>
              </a:ext>
            </a:extLst>
          </a:blip>
          <a:srcRect t="3086"/>
          <a:stretch/>
        </p:blipFill>
        <p:spPr>
          <a:xfrm>
            <a:off x="0" y="1842655"/>
            <a:ext cx="9144000" cy="3277032"/>
          </a:xfrm>
          <a:prstGeom prst="rect">
            <a:avLst/>
          </a:prstGeom>
          <a:ln>
            <a:noFill/>
          </a:ln>
          <a:effectLst>
            <a:softEdge rad="112500"/>
          </a:effectLst>
        </p:spPr>
      </p:pic>
      <p:pic>
        <p:nvPicPr>
          <p:cNvPr id="4" name="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66415">
            <a:off x="402432" y="5033138"/>
            <a:ext cx="2590800" cy="1485900"/>
          </a:xfrm>
          <a:prstGeom prst="rect">
            <a:avLst/>
          </a:prstGeom>
        </p:spPr>
      </p:pic>
      <p:pic>
        <p:nvPicPr>
          <p:cNvPr id="5" name="4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7387" y="4899916"/>
            <a:ext cx="1927101" cy="1927101"/>
          </a:xfrm>
          <a:prstGeom prst="rect">
            <a:avLst/>
          </a:prstGeom>
        </p:spPr>
      </p:pic>
    </p:spTree>
    <p:extLst>
      <p:ext uri="{BB962C8B-B14F-4D97-AF65-F5344CB8AC3E}">
        <p14:creationId xmlns:p14="http://schemas.microsoft.com/office/powerpoint/2010/main" val="97027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5682" y="620688"/>
            <a:ext cx="8818806" cy="639762"/>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anchor="ctr">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sz="2600" b="1" dirty="0" smtClean="0">
                <a:solidFill>
                  <a:schemeClr val="bg1"/>
                </a:solidFill>
                <a:latin typeface="Arial" pitchFamily="34" charset="0"/>
                <a:cs typeface="Arial" pitchFamily="34" charset="0"/>
              </a:rPr>
              <a:t>PLANTEAMIENTO DEL PROBLEMA</a:t>
            </a:r>
            <a:endParaRPr lang="es-ES" sz="2600" b="1" dirty="0">
              <a:solidFill>
                <a:schemeClr val="bg1"/>
              </a:solidFill>
              <a:latin typeface="Arial" pitchFamily="34" charset="0"/>
              <a:cs typeface="Arial" pitchFamily="34" charset="0"/>
            </a:endParaRPr>
          </a:p>
        </p:txBody>
      </p:sp>
      <p:graphicFrame>
        <p:nvGraphicFramePr>
          <p:cNvPr id="4" name="4 Marcador de contenido"/>
          <p:cNvGraphicFramePr>
            <a:graphicFrameLocks/>
          </p:cNvGraphicFramePr>
          <p:nvPr>
            <p:extLst>
              <p:ext uri="{D42A27DB-BD31-4B8C-83A1-F6EECF244321}">
                <p14:modId xmlns:p14="http://schemas.microsoft.com/office/powerpoint/2010/main" val="2415178148"/>
              </p:ext>
            </p:extLst>
          </p:nvPr>
        </p:nvGraphicFramePr>
        <p:xfrm>
          <a:off x="145682" y="1412776"/>
          <a:ext cx="8818806"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425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3341" y="620688"/>
            <a:ext cx="8818806" cy="639762"/>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anchor="ctr">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sz="2600" b="1" dirty="0" smtClean="0">
                <a:solidFill>
                  <a:schemeClr val="bg1"/>
                </a:solidFill>
                <a:latin typeface="Arial" pitchFamily="34" charset="0"/>
                <a:cs typeface="Arial" pitchFamily="34" charset="0"/>
              </a:rPr>
              <a:t>SOLUCIÓN</a:t>
            </a:r>
            <a:endParaRPr lang="es-ES" sz="2600" b="1" dirty="0">
              <a:solidFill>
                <a:schemeClr val="bg1"/>
              </a:solidFill>
              <a:latin typeface="Arial" pitchFamily="34" charset="0"/>
              <a:cs typeface="Arial" pitchFamily="34" charset="0"/>
            </a:endParaRPr>
          </a:p>
        </p:txBody>
      </p:sp>
      <p:graphicFrame>
        <p:nvGraphicFramePr>
          <p:cNvPr id="6" name="5 Marcador de contenido"/>
          <p:cNvGraphicFramePr>
            <a:graphicFrameLocks/>
          </p:cNvGraphicFramePr>
          <p:nvPr>
            <p:extLst>
              <p:ext uri="{D42A27DB-BD31-4B8C-83A1-F6EECF244321}">
                <p14:modId xmlns:p14="http://schemas.microsoft.com/office/powerpoint/2010/main" val="2382354186"/>
              </p:ext>
            </p:extLst>
          </p:nvPr>
        </p:nvGraphicFramePr>
        <p:xfrm>
          <a:off x="440285" y="1772816"/>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10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5491" y="620688"/>
            <a:ext cx="8818806" cy="639762"/>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anchor="ctr">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sz="2600" b="1" dirty="0" smtClean="0">
                <a:solidFill>
                  <a:schemeClr val="bg1"/>
                </a:solidFill>
                <a:latin typeface="Arial" pitchFamily="34" charset="0"/>
                <a:cs typeface="Arial" pitchFamily="34" charset="0"/>
              </a:rPr>
              <a:t>OBJETIVOS</a:t>
            </a:r>
            <a:endParaRPr lang="es-ES" sz="2600" b="1" dirty="0">
              <a:solidFill>
                <a:schemeClr val="bg1"/>
              </a:solidFill>
              <a:latin typeface="Arial" pitchFamily="34" charset="0"/>
              <a:cs typeface="Arial" pitchFamily="34" charset="0"/>
            </a:endParaRPr>
          </a:p>
        </p:txBody>
      </p:sp>
      <p:sp>
        <p:nvSpPr>
          <p:cNvPr id="3" name="2 Título"/>
          <p:cNvSpPr>
            <a:spLocks noGrp="1"/>
          </p:cNvSpPr>
          <p:nvPr>
            <p:ph type="title"/>
          </p:nvPr>
        </p:nvSpPr>
        <p:spPr/>
        <p:txBody>
          <a:bodyPr>
            <a:normAutofit/>
          </a:bodyPr>
          <a:lstStyle/>
          <a:p>
            <a:r>
              <a:rPr lang="es-EC" sz="2600" b="1" dirty="0" smtClean="0">
                <a:latin typeface="Arial" pitchFamily="34" charset="0"/>
                <a:cs typeface="Arial" pitchFamily="34" charset="0"/>
              </a:rPr>
              <a:t>Sistema Web AQUINO</a:t>
            </a:r>
            <a:endParaRPr lang="es-EC" sz="2600" b="1" dirty="0">
              <a:latin typeface="Arial" pitchFamily="34" charset="0"/>
              <a:cs typeface="Arial" pitchFamily="34" charset="0"/>
            </a:endParaRPr>
          </a:p>
        </p:txBody>
      </p:sp>
      <p:sp>
        <p:nvSpPr>
          <p:cNvPr id="4" name="3 Marcador de texto"/>
          <p:cNvSpPr>
            <a:spLocks noGrp="1"/>
          </p:cNvSpPr>
          <p:nvPr>
            <p:ph type="body" idx="1"/>
          </p:nvPr>
        </p:nvSpPr>
        <p:spPr/>
        <p:txBody>
          <a:bodyPr/>
          <a:lstStyle/>
          <a:p>
            <a:r>
              <a:rPr lang="es-EC" dirty="0" smtClean="0">
                <a:latin typeface="Arial" pitchFamily="34" charset="0"/>
                <a:cs typeface="Arial" pitchFamily="34" charset="0"/>
              </a:rPr>
              <a:t>Objetivo General</a:t>
            </a:r>
            <a:endParaRPr lang="es-EC" dirty="0">
              <a:latin typeface="Arial" pitchFamily="34" charset="0"/>
              <a:cs typeface="Arial" pitchFamily="34" charset="0"/>
            </a:endParaRPr>
          </a:p>
        </p:txBody>
      </p:sp>
      <p:sp>
        <p:nvSpPr>
          <p:cNvPr id="5" name="4 Marcador de contenido"/>
          <p:cNvSpPr>
            <a:spLocks noGrp="1"/>
          </p:cNvSpPr>
          <p:nvPr>
            <p:ph sz="quarter" idx="2"/>
          </p:nvPr>
        </p:nvSpPr>
        <p:spPr/>
        <p:txBody>
          <a:bodyPr/>
          <a:lstStyle/>
          <a:p>
            <a:pPr algn="just"/>
            <a:r>
              <a:rPr lang="es-ES" dirty="0">
                <a:latin typeface="Arial" pitchFamily="34" charset="0"/>
                <a:cs typeface="Arial" pitchFamily="34" charset="0"/>
              </a:rPr>
              <a:t>Desarrollar una aplicación web aplicando minería de datos para </a:t>
            </a:r>
            <a:r>
              <a:rPr lang="es-ES" dirty="0" smtClean="0">
                <a:latin typeface="Arial" pitchFamily="34" charset="0"/>
                <a:cs typeface="Arial" pitchFamily="34" charset="0"/>
              </a:rPr>
              <a:t>el test </a:t>
            </a:r>
            <a:r>
              <a:rPr lang="es-ES" dirty="0">
                <a:latin typeface="Arial" pitchFamily="34" charset="0"/>
                <a:cs typeface="Arial" pitchFamily="34" charset="0"/>
              </a:rPr>
              <a:t>vocacional dirigido a los postulantes a becas del SENESCYT.</a:t>
            </a:r>
          </a:p>
        </p:txBody>
      </p:sp>
      <p:sp>
        <p:nvSpPr>
          <p:cNvPr id="6" name="5 Marcador de texto"/>
          <p:cNvSpPr>
            <a:spLocks noGrp="1"/>
          </p:cNvSpPr>
          <p:nvPr>
            <p:ph type="body" sz="half" idx="3"/>
          </p:nvPr>
        </p:nvSpPr>
        <p:spPr/>
        <p:txBody>
          <a:bodyPr/>
          <a:lstStyle/>
          <a:p>
            <a:r>
              <a:rPr lang="es-EC" dirty="0" smtClean="0">
                <a:latin typeface="Arial" pitchFamily="34" charset="0"/>
                <a:cs typeface="Arial" pitchFamily="34" charset="0"/>
              </a:rPr>
              <a:t>Objetivos Específicos</a:t>
            </a:r>
            <a:endParaRPr lang="es-EC" dirty="0">
              <a:latin typeface="Arial" pitchFamily="34" charset="0"/>
              <a:cs typeface="Arial" pitchFamily="34" charset="0"/>
            </a:endParaRPr>
          </a:p>
        </p:txBody>
      </p:sp>
      <p:sp>
        <p:nvSpPr>
          <p:cNvPr id="7" name="6 Marcador de contenido"/>
          <p:cNvSpPr>
            <a:spLocks noGrp="1"/>
          </p:cNvSpPr>
          <p:nvPr>
            <p:ph sz="quarter" idx="4"/>
          </p:nvPr>
        </p:nvSpPr>
        <p:spPr/>
        <p:txBody>
          <a:bodyPr>
            <a:noAutofit/>
          </a:bodyPr>
          <a:lstStyle/>
          <a:p>
            <a:pPr algn="just"/>
            <a:r>
              <a:rPr lang="es-ES" sz="1400" dirty="0" smtClean="0">
                <a:latin typeface="Arial" pitchFamily="34" charset="0"/>
                <a:cs typeface="Arial" pitchFamily="34" charset="0"/>
              </a:rPr>
              <a:t>Automatizar </a:t>
            </a:r>
            <a:r>
              <a:rPr lang="es-ES" sz="1400" dirty="0">
                <a:latin typeface="Arial" pitchFamily="34" charset="0"/>
                <a:cs typeface="Arial" pitchFamily="34" charset="0"/>
              </a:rPr>
              <a:t>un test vocacional para la web enfocada a la obtención de preferencias, deseos o tendencias de los posibles postulantes del sistema de Becas del SENESCYT.</a:t>
            </a:r>
          </a:p>
          <a:p>
            <a:pPr marL="109728" indent="0" algn="just">
              <a:buNone/>
            </a:pPr>
            <a:endParaRPr lang="es-ES" sz="1400" dirty="0">
              <a:latin typeface="Arial" pitchFamily="34" charset="0"/>
              <a:cs typeface="Arial" pitchFamily="34" charset="0"/>
            </a:endParaRPr>
          </a:p>
          <a:p>
            <a:pPr algn="just"/>
            <a:r>
              <a:rPr lang="es-ES" sz="1400" dirty="0">
                <a:latin typeface="Arial" pitchFamily="34" charset="0"/>
                <a:cs typeface="Arial" pitchFamily="34" charset="0"/>
              </a:rPr>
              <a:t>Determinar las preferencias obtenidas del test vocacional para obtener perfiles estudiantiles de los posibles postulantes al sistemas de becas del SENESCYT.</a:t>
            </a:r>
          </a:p>
          <a:p>
            <a:pPr marL="109728" indent="0" algn="just">
              <a:buNone/>
            </a:pPr>
            <a:endParaRPr lang="es-ES" sz="1400" dirty="0">
              <a:latin typeface="Arial" pitchFamily="34" charset="0"/>
              <a:cs typeface="Arial" pitchFamily="34" charset="0"/>
            </a:endParaRPr>
          </a:p>
          <a:p>
            <a:pPr algn="just"/>
            <a:r>
              <a:rPr lang="es-ES" sz="1400" dirty="0">
                <a:latin typeface="Arial" pitchFamily="34" charset="0"/>
                <a:cs typeface="Arial" pitchFamily="34" charset="0"/>
              </a:rPr>
              <a:t>Desarrollar una página web en la cual el postulante al Sistema de Becas de la SENESCYT pueda acceder a las becas recomendadas según su perfil </a:t>
            </a:r>
            <a:r>
              <a:rPr lang="es-ES" sz="1400" dirty="0" smtClean="0">
                <a:latin typeface="Arial" pitchFamily="34" charset="0"/>
                <a:cs typeface="Arial" pitchFamily="34" charset="0"/>
              </a:rPr>
              <a:t>profesional.</a:t>
            </a:r>
            <a:endParaRPr lang="es-ES" sz="1400" dirty="0">
              <a:latin typeface="Arial" pitchFamily="34" charset="0"/>
              <a:cs typeface="Arial" pitchFamily="34" charset="0"/>
            </a:endParaRPr>
          </a:p>
        </p:txBody>
      </p:sp>
    </p:spTree>
    <p:extLst>
      <p:ext uri="{BB962C8B-B14F-4D97-AF65-F5344CB8AC3E}">
        <p14:creationId xmlns:p14="http://schemas.microsoft.com/office/powerpoint/2010/main" val="16780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5491" y="620688"/>
            <a:ext cx="8818806" cy="639762"/>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anchor="ctr">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sz="2600" b="1" dirty="0" smtClean="0">
                <a:solidFill>
                  <a:schemeClr val="bg1"/>
                </a:solidFill>
                <a:latin typeface="Arial" pitchFamily="34" charset="0"/>
                <a:cs typeface="Arial" pitchFamily="34" charset="0"/>
              </a:rPr>
              <a:t>OBJETIVOS</a:t>
            </a:r>
            <a:endParaRPr lang="es-ES" sz="2600" b="1" dirty="0">
              <a:solidFill>
                <a:schemeClr val="bg1"/>
              </a:solidFill>
              <a:latin typeface="Arial" pitchFamily="34" charset="0"/>
              <a:cs typeface="Arial" pitchFamily="34" charset="0"/>
            </a:endParaRPr>
          </a:p>
        </p:txBody>
      </p:sp>
      <p:sp>
        <p:nvSpPr>
          <p:cNvPr id="3" name="2 Título"/>
          <p:cNvSpPr>
            <a:spLocks noGrp="1"/>
          </p:cNvSpPr>
          <p:nvPr>
            <p:ph type="title"/>
          </p:nvPr>
        </p:nvSpPr>
        <p:spPr/>
        <p:txBody>
          <a:bodyPr>
            <a:normAutofit/>
          </a:bodyPr>
          <a:lstStyle/>
          <a:p>
            <a:r>
              <a:rPr lang="es-EC" sz="2600" b="1" dirty="0" smtClean="0">
                <a:latin typeface="Arial" pitchFamily="34" charset="0"/>
                <a:cs typeface="Arial" pitchFamily="34" charset="0"/>
              </a:rPr>
              <a:t>Sistema de Búsqueda e Indexación-Web Crawler</a:t>
            </a:r>
            <a:endParaRPr lang="es-EC" sz="2600" b="1" dirty="0">
              <a:latin typeface="Arial" pitchFamily="34" charset="0"/>
              <a:cs typeface="Arial" pitchFamily="34" charset="0"/>
            </a:endParaRPr>
          </a:p>
        </p:txBody>
      </p:sp>
      <p:sp>
        <p:nvSpPr>
          <p:cNvPr id="4" name="3 Marcador de texto"/>
          <p:cNvSpPr>
            <a:spLocks noGrp="1"/>
          </p:cNvSpPr>
          <p:nvPr>
            <p:ph type="body" idx="1"/>
          </p:nvPr>
        </p:nvSpPr>
        <p:spPr/>
        <p:txBody>
          <a:bodyPr/>
          <a:lstStyle/>
          <a:p>
            <a:r>
              <a:rPr lang="es-EC" dirty="0" smtClean="0">
                <a:latin typeface="Arial" pitchFamily="34" charset="0"/>
                <a:cs typeface="Arial" pitchFamily="34" charset="0"/>
              </a:rPr>
              <a:t>Objetivo General</a:t>
            </a:r>
            <a:endParaRPr lang="es-EC" dirty="0">
              <a:latin typeface="Arial" pitchFamily="34" charset="0"/>
              <a:cs typeface="Arial" pitchFamily="34" charset="0"/>
            </a:endParaRPr>
          </a:p>
        </p:txBody>
      </p:sp>
      <p:sp>
        <p:nvSpPr>
          <p:cNvPr id="5" name="4 Marcador de contenido"/>
          <p:cNvSpPr>
            <a:spLocks noGrp="1"/>
          </p:cNvSpPr>
          <p:nvPr>
            <p:ph sz="quarter" idx="2"/>
          </p:nvPr>
        </p:nvSpPr>
        <p:spPr/>
        <p:txBody>
          <a:bodyPr/>
          <a:lstStyle/>
          <a:p>
            <a:pPr algn="just"/>
            <a:r>
              <a:rPr lang="es-US" dirty="0">
                <a:latin typeface="Arial" pitchFamily="34" charset="0"/>
                <a:cs typeface="Arial" pitchFamily="34" charset="0"/>
              </a:rPr>
              <a:t>Diseñar e implementar una base de datos que contenga la información correspondiente a los programas de Ciencias de la Computación de las universidades que se encuentran en el listado de  la Senescyt mediante el uso de web crawlers</a:t>
            </a:r>
            <a:r>
              <a:rPr lang="es-US" dirty="0" smtClean="0">
                <a:latin typeface="Arial" pitchFamily="34" charset="0"/>
                <a:cs typeface="Arial" pitchFamily="34" charset="0"/>
              </a:rPr>
              <a:t>.</a:t>
            </a:r>
            <a:endParaRPr lang="es-EC" dirty="0">
              <a:latin typeface="Arial" pitchFamily="34" charset="0"/>
              <a:cs typeface="Arial" pitchFamily="34" charset="0"/>
            </a:endParaRPr>
          </a:p>
        </p:txBody>
      </p:sp>
      <p:sp>
        <p:nvSpPr>
          <p:cNvPr id="6" name="5 Marcador de texto"/>
          <p:cNvSpPr>
            <a:spLocks noGrp="1"/>
          </p:cNvSpPr>
          <p:nvPr>
            <p:ph type="body" sz="half" idx="3"/>
          </p:nvPr>
        </p:nvSpPr>
        <p:spPr/>
        <p:txBody>
          <a:bodyPr/>
          <a:lstStyle/>
          <a:p>
            <a:r>
              <a:rPr lang="es-EC" dirty="0" smtClean="0">
                <a:latin typeface="Arial" pitchFamily="34" charset="0"/>
                <a:cs typeface="Arial" pitchFamily="34" charset="0"/>
              </a:rPr>
              <a:t>Objetivos Específicos</a:t>
            </a:r>
            <a:endParaRPr lang="es-EC" dirty="0">
              <a:latin typeface="Arial" pitchFamily="34" charset="0"/>
              <a:cs typeface="Arial" pitchFamily="34" charset="0"/>
            </a:endParaRPr>
          </a:p>
        </p:txBody>
      </p:sp>
      <p:sp>
        <p:nvSpPr>
          <p:cNvPr id="7" name="6 Marcador de contenido"/>
          <p:cNvSpPr>
            <a:spLocks noGrp="1"/>
          </p:cNvSpPr>
          <p:nvPr>
            <p:ph sz="quarter" idx="4"/>
          </p:nvPr>
        </p:nvSpPr>
        <p:spPr/>
        <p:txBody>
          <a:bodyPr>
            <a:normAutofit fontScale="85000" lnSpcReduction="10000"/>
          </a:bodyPr>
          <a:lstStyle/>
          <a:p>
            <a:pPr lvl="0" algn="just"/>
            <a:r>
              <a:rPr lang="es-US" dirty="0">
                <a:latin typeface="Arial" pitchFamily="34" charset="0"/>
                <a:cs typeface="Arial" pitchFamily="34" charset="0"/>
              </a:rPr>
              <a:t>Estudiar y aplicar algoritmos de búsqueda que permitirán la implementación del web crawler</a:t>
            </a:r>
            <a:r>
              <a:rPr lang="es-US" dirty="0" smtClean="0">
                <a:latin typeface="Arial" pitchFamily="34" charset="0"/>
                <a:cs typeface="Arial" pitchFamily="34" charset="0"/>
              </a:rPr>
              <a:t>.</a:t>
            </a:r>
          </a:p>
          <a:p>
            <a:pPr marL="109728" lvl="0" indent="0" algn="just">
              <a:buNone/>
            </a:pPr>
            <a:endParaRPr lang="es-EC" dirty="0">
              <a:latin typeface="Arial" pitchFamily="34" charset="0"/>
              <a:cs typeface="Arial" pitchFamily="34" charset="0"/>
            </a:endParaRPr>
          </a:p>
          <a:p>
            <a:pPr lvl="0" algn="just"/>
            <a:r>
              <a:rPr lang="es-US" dirty="0">
                <a:latin typeface="Arial" pitchFamily="34" charset="0"/>
                <a:cs typeface="Arial" pitchFamily="34" charset="0"/>
              </a:rPr>
              <a:t>Implementar un buscador (web crawler) que obtenga información de páginas web pertenecientes a las universidades que se encuentran en el listado de la Senescyt</a:t>
            </a:r>
            <a:r>
              <a:rPr lang="es-US" dirty="0" smtClean="0">
                <a:latin typeface="Arial" pitchFamily="34" charset="0"/>
                <a:cs typeface="Arial" pitchFamily="34" charset="0"/>
              </a:rPr>
              <a:t>.</a:t>
            </a:r>
          </a:p>
          <a:p>
            <a:pPr marL="109728" lvl="0" indent="0" algn="just">
              <a:buNone/>
            </a:pPr>
            <a:endParaRPr lang="es-EC" dirty="0">
              <a:latin typeface="Arial" pitchFamily="34" charset="0"/>
              <a:cs typeface="Arial" pitchFamily="34" charset="0"/>
            </a:endParaRPr>
          </a:p>
          <a:p>
            <a:pPr lvl="0" algn="just"/>
            <a:r>
              <a:rPr lang="es-US" dirty="0">
                <a:latin typeface="Arial" pitchFamily="34" charset="0"/>
                <a:cs typeface="Arial" pitchFamily="34" charset="0"/>
              </a:rPr>
              <a:t>Implementar un repositorio de datos que sirva como base para el motor de búsqueda y recomendación</a:t>
            </a:r>
            <a:r>
              <a:rPr lang="es-US" dirty="0" smtClean="0">
                <a:latin typeface="Arial" pitchFamily="34" charset="0"/>
                <a:cs typeface="Arial" pitchFamily="34" charset="0"/>
              </a:rPr>
              <a:t>.</a:t>
            </a:r>
            <a:endParaRPr lang="es-EC" dirty="0">
              <a:latin typeface="Arial" pitchFamily="34" charset="0"/>
              <a:cs typeface="Arial" pitchFamily="34" charset="0"/>
            </a:endParaRPr>
          </a:p>
        </p:txBody>
      </p:sp>
    </p:spTree>
    <p:extLst>
      <p:ext uri="{BB962C8B-B14F-4D97-AF65-F5344CB8AC3E}">
        <p14:creationId xmlns:p14="http://schemas.microsoft.com/office/powerpoint/2010/main" val="342067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5682" y="548680"/>
            <a:ext cx="8818806" cy="639762"/>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anchor="ctr">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sz="2600" b="1" dirty="0" smtClean="0">
                <a:solidFill>
                  <a:schemeClr val="bg1"/>
                </a:solidFill>
                <a:latin typeface="Arial" pitchFamily="34" charset="0"/>
                <a:cs typeface="Arial" pitchFamily="34" charset="0"/>
              </a:rPr>
              <a:t>ALCANCE</a:t>
            </a:r>
            <a:endParaRPr lang="es-ES" sz="2600" b="1" dirty="0">
              <a:solidFill>
                <a:schemeClr val="bg1"/>
              </a:solidFill>
              <a:latin typeface="Arial" pitchFamily="34" charset="0"/>
              <a:cs typeface="Arial" pitchFamily="34" charset="0"/>
            </a:endParaRPr>
          </a:p>
        </p:txBody>
      </p:sp>
      <p:sp>
        <p:nvSpPr>
          <p:cNvPr id="7" name="6 Marcador de contenido"/>
          <p:cNvSpPr>
            <a:spLocks noGrp="1"/>
          </p:cNvSpPr>
          <p:nvPr>
            <p:ph idx="1"/>
          </p:nvPr>
        </p:nvSpPr>
        <p:spPr>
          <a:xfrm>
            <a:off x="145682" y="1340768"/>
            <a:ext cx="8818806" cy="5233768"/>
          </a:xfrm>
        </p:spPr>
        <p:txBody>
          <a:bodyPr>
            <a:normAutofit/>
          </a:bodyPr>
          <a:lstStyle/>
          <a:p>
            <a:pPr algn="just"/>
            <a:r>
              <a:rPr lang="es-US" sz="1600" dirty="0">
                <a:latin typeface="Arial" pitchFamily="34" charset="0"/>
                <a:cs typeface="Arial" pitchFamily="34" charset="0"/>
              </a:rPr>
              <a:t>Se desarrollará un prototipo dentro de la comunidad de estudiantes de la Facultad de Ciencias de la Computación de la Universidad de las Fuerzas Armadas–ESPE y el alcance inicial contempla búsquedas de datos solamente con respecto a programas de Ciencias de la Computación en el listado del Senescyt, en idioma Español.</a:t>
            </a:r>
            <a:endParaRPr lang="es-EC" sz="1600" dirty="0">
              <a:latin typeface="Arial" pitchFamily="34" charset="0"/>
              <a:cs typeface="Arial" pitchFamily="34" charset="0"/>
            </a:endParaRPr>
          </a:p>
        </p:txBody>
      </p:sp>
      <p:sp>
        <p:nvSpPr>
          <p:cNvPr id="3" name="2 Nube"/>
          <p:cNvSpPr/>
          <p:nvPr/>
        </p:nvSpPr>
        <p:spPr>
          <a:xfrm>
            <a:off x="3760446" y="2906790"/>
            <a:ext cx="2143325" cy="1008112"/>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b="1" dirty="0" smtClean="0">
                <a:latin typeface="Arial" pitchFamily="34" charset="0"/>
                <a:cs typeface="Arial" pitchFamily="34" charset="0"/>
              </a:rPr>
              <a:t>AQUINO</a:t>
            </a:r>
            <a:endParaRPr lang="es-EC" b="1" dirty="0">
              <a:latin typeface="Arial" pitchFamily="34" charset="0"/>
              <a:cs typeface="Arial" pitchFamily="34" charset="0"/>
            </a:endParaRPr>
          </a:p>
        </p:txBody>
      </p:sp>
      <p:sp>
        <p:nvSpPr>
          <p:cNvPr id="5" name="4 Medio marco"/>
          <p:cNvSpPr/>
          <p:nvPr/>
        </p:nvSpPr>
        <p:spPr>
          <a:xfrm rot="12505839">
            <a:off x="1288823" y="2742241"/>
            <a:ext cx="1532868" cy="968919"/>
          </a:xfrm>
          <a:prstGeom prst="halfFram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solidFill>
                <a:schemeClr val="tx1"/>
              </a:solidFill>
            </a:endParaRPr>
          </a:p>
        </p:txBody>
      </p:sp>
      <p:sp>
        <p:nvSpPr>
          <p:cNvPr id="6" name="5 Elipse"/>
          <p:cNvSpPr/>
          <p:nvPr/>
        </p:nvSpPr>
        <p:spPr>
          <a:xfrm>
            <a:off x="1791610" y="2934799"/>
            <a:ext cx="144017"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Elipse"/>
          <p:cNvSpPr/>
          <p:nvPr/>
        </p:nvSpPr>
        <p:spPr>
          <a:xfrm>
            <a:off x="2048183" y="3019861"/>
            <a:ext cx="144017"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Elipse"/>
          <p:cNvSpPr/>
          <p:nvPr/>
        </p:nvSpPr>
        <p:spPr>
          <a:xfrm>
            <a:off x="2199274" y="3154693"/>
            <a:ext cx="144017"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Elipse"/>
          <p:cNvSpPr/>
          <p:nvPr/>
        </p:nvSpPr>
        <p:spPr>
          <a:xfrm>
            <a:off x="2439682" y="3092025"/>
            <a:ext cx="144017"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Elipse"/>
          <p:cNvSpPr/>
          <p:nvPr/>
        </p:nvSpPr>
        <p:spPr>
          <a:xfrm>
            <a:off x="1983249" y="2786425"/>
            <a:ext cx="144017"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Elipse"/>
          <p:cNvSpPr/>
          <p:nvPr/>
        </p:nvSpPr>
        <p:spPr>
          <a:xfrm>
            <a:off x="2206348" y="2834782"/>
            <a:ext cx="144017"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Elipse"/>
          <p:cNvSpPr/>
          <p:nvPr/>
        </p:nvSpPr>
        <p:spPr>
          <a:xfrm>
            <a:off x="2285430" y="2988594"/>
            <a:ext cx="144017"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Elipse"/>
          <p:cNvSpPr/>
          <p:nvPr/>
        </p:nvSpPr>
        <p:spPr>
          <a:xfrm>
            <a:off x="2446756" y="2840220"/>
            <a:ext cx="144017"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Elipse"/>
          <p:cNvSpPr/>
          <p:nvPr/>
        </p:nvSpPr>
        <p:spPr>
          <a:xfrm>
            <a:off x="1503578" y="2906790"/>
            <a:ext cx="144017"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Elipse"/>
          <p:cNvSpPr/>
          <p:nvPr/>
        </p:nvSpPr>
        <p:spPr>
          <a:xfrm>
            <a:off x="1654669" y="2768212"/>
            <a:ext cx="144017"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17 Disco magnético"/>
          <p:cNvSpPr/>
          <p:nvPr/>
        </p:nvSpPr>
        <p:spPr>
          <a:xfrm>
            <a:off x="1889386" y="4046558"/>
            <a:ext cx="936104" cy="868094"/>
          </a:xfrm>
          <a:prstGeom prst="flowChartMagneticDisk">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19" name="18 Elipse"/>
          <p:cNvSpPr/>
          <p:nvPr/>
        </p:nvSpPr>
        <p:spPr>
          <a:xfrm>
            <a:off x="1886151" y="3136980"/>
            <a:ext cx="144017"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19 Elipse"/>
          <p:cNvSpPr/>
          <p:nvPr/>
        </p:nvSpPr>
        <p:spPr>
          <a:xfrm>
            <a:off x="1655978" y="3059190"/>
            <a:ext cx="144017"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20 Elipse"/>
          <p:cNvSpPr/>
          <p:nvPr/>
        </p:nvSpPr>
        <p:spPr>
          <a:xfrm>
            <a:off x="2048182" y="3298709"/>
            <a:ext cx="144017"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21 Elipse"/>
          <p:cNvSpPr/>
          <p:nvPr/>
        </p:nvSpPr>
        <p:spPr>
          <a:xfrm>
            <a:off x="2278356" y="3355606"/>
            <a:ext cx="144017"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22 Elipse"/>
          <p:cNvSpPr/>
          <p:nvPr/>
        </p:nvSpPr>
        <p:spPr>
          <a:xfrm>
            <a:off x="1566865" y="5499078"/>
            <a:ext cx="144017"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23 Elipse"/>
          <p:cNvSpPr/>
          <p:nvPr/>
        </p:nvSpPr>
        <p:spPr>
          <a:xfrm>
            <a:off x="1565734" y="5801352"/>
            <a:ext cx="144017"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24 Elipse"/>
          <p:cNvSpPr/>
          <p:nvPr/>
        </p:nvSpPr>
        <p:spPr>
          <a:xfrm>
            <a:off x="1565734" y="6101100"/>
            <a:ext cx="144017"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25 Elipse"/>
          <p:cNvSpPr/>
          <p:nvPr/>
        </p:nvSpPr>
        <p:spPr>
          <a:xfrm>
            <a:off x="1935627" y="5502410"/>
            <a:ext cx="144017" cy="144016"/>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27" name="26 Elipse"/>
          <p:cNvSpPr/>
          <p:nvPr/>
        </p:nvSpPr>
        <p:spPr>
          <a:xfrm>
            <a:off x="1938498" y="5801352"/>
            <a:ext cx="144017" cy="144016"/>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29" name="28 Elipse"/>
          <p:cNvSpPr/>
          <p:nvPr/>
        </p:nvSpPr>
        <p:spPr>
          <a:xfrm>
            <a:off x="2315285" y="5502410"/>
            <a:ext cx="144017" cy="144016"/>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30" name="29 Elipse"/>
          <p:cNvSpPr/>
          <p:nvPr/>
        </p:nvSpPr>
        <p:spPr>
          <a:xfrm>
            <a:off x="2315285" y="5798826"/>
            <a:ext cx="144017" cy="144016"/>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32" name="31 Elipse"/>
          <p:cNvSpPr/>
          <p:nvPr/>
        </p:nvSpPr>
        <p:spPr>
          <a:xfrm flipH="1" flipV="1">
            <a:off x="2315286" y="6095242"/>
            <a:ext cx="152400" cy="149874"/>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34" name="33 Elipse"/>
          <p:cNvSpPr/>
          <p:nvPr/>
        </p:nvSpPr>
        <p:spPr>
          <a:xfrm>
            <a:off x="2691148" y="5499884"/>
            <a:ext cx="144017" cy="144016"/>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a:p>
        </p:txBody>
      </p:sp>
      <p:sp>
        <p:nvSpPr>
          <p:cNvPr id="35" name="34 Elipse"/>
          <p:cNvSpPr/>
          <p:nvPr/>
        </p:nvSpPr>
        <p:spPr>
          <a:xfrm>
            <a:off x="2694019" y="5798826"/>
            <a:ext cx="144017" cy="144016"/>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a:p>
        </p:txBody>
      </p:sp>
      <p:sp>
        <p:nvSpPr>
          <p:cNvPr id="36" name="35 Elipse"/>
          <p:cNvSpPr/>
          <p:nvPr/>
        </p:nvSpPr>
        <p:spPr>
          <a:xfrm>
            <a:off x="3087754" y="5514126"/>
            <a:ext cx="144017" cy="14401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37" name="36 Elipse"/>
          <p:cNvSpPr/>
          <p:nvPr/>
        </p:nvSpPr>
        <p:spPr>
          <a:xfrm>
            <a:off x="3087754" y="5810542"/>
            <a:ext cx="144017" cy="14401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38" name="37 Elipse"/>
          <p:cNvSpPr/>
          <p:nvPr/>
        </p:nvSpPr>
        <p:spPr>
          <a:xfrm flipH="1" flipV="1">
            <a:off x="3087755" y="6106958"/>
            <a:ext cx="152400" cy="149874"/>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40" name="39 Estrella de 12 puntas"/>
          <p:cNvSpPr/>
          <p:nvPr/>
        </p:nvSpPr>
        <p:spPr>
          <a:xfrm>
            <a:off x="7081258" y="3914902"/>
            <a:ext cx="1368152" cy="1237247"/>
          </a:xfrm>
          <a:prstGeom prst="star12">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sz="1100" b="1" dirty="0" smtClean="0">
                <a:solidFill>
                  <a:schemeClr val="tx1"/>
                </a:solidFill>
                <a:latin typeface="Arial" pitchFamily="34" charset="0"/>
                <a:cs typeface="Arial" pitchFamily="34" charset="0"/>
              </a:rPr>
              <a:t>Web Crawler</a:t>
            </a:r>
            <a:endParaRPr lang="es-EC" sz="1100" b="1" dirty="0">
              <a:solidFill>
                <a:schemeClr val="tx1"/>
              </a:solidFill>
              <a:latin typeface="Arial" pitchFamily="34" charset="0"/>
              <a:cs typeface="Arial" pitchFamily="34" charset="0"/>
            </a:endParaRPr>
          </a:p>
        </p:txBody>
      </p:sp>
      <p:sp>
        <p:nvSpPr>
          <p:cNvPr id="41" name="40 Recortar y redondear rectángulo de esquina sencilla"/>
          <p:cNvSpPr/>
          <p:nvPr/>
        </p:nvSpPr>
        <p:spPr>
          <a:xfrm rot="16200000">
            <a:off x="6541449" y="2701869"/>
            <a:ext cx="1368152" cy="1002674"/>
          </a:xfrm>
          <a:prstGeom prst="snipRoundRect">
            <a:avLst/>
          </a:prstGeom>
        </p:spPr>
        <p:style>
          <a:lnRef idx="1">
            <a:schemeClr val="accent6"/>
          </a:lnRef>
          <a:fillRef idx="2">
            <a:schemeClr val="accent6"/>
          </a:fillRef>
          <a:effectRef idx="1">
            <a:schemeClr val="accent6"/>
          </a:effectRef>
          <a:fontRef idx="minor">
            <a:schemeClr val="dk1"/>
          </a:fontRef>
        </p:style>
        <p:txBody>
          <a:bodyPr vert="vert" rtlCol="0" anchor="ctr"/>
          <a:lstStyle/>
          <a:p>
            <a:pPr algn="ctr"/>
            <a:r>
              <a:rPr lang="es-EC" sz="900" b="1" dirty="0" smtClean="0">
                <a:latin typeface="Arial" pitchFamily="34" charset="0"/>
                <a:cs typeface="Arial" pitchFamily="34" charset="0"/>
              </a:rPr>
              <a:t>Listado Universidades SENESCYT </a:t>
            </a:r>
            <a:endParaRPr lang="es-EC" sz="900" b="1" dirty="0">
              <a:latin typeface="Arial" pitchFamily="34" charset="0"/>
              <a:cs typeface="Arial" pitchFamily="34" charset="0"/>
            </a:endParaRPr>
          </a:p>
        </p:txBody>
      </p:sp>
      <p:sp>
        <p:nvSpPr>
          <p:cNvPr id="42" name="41 Disco magnético"/>
          <p:cNvSpPr/>
          <p:nvPr/>
        </p:nvSpPr>
        <p:spPr>
          <a:xfrm>
            <a:off x="7307127" y="5736132"/>
            <a:ext cx="936104" cy="868094"/>
          </a:xfrm>
          <a:prstGeom prst="flowChartMagneticDisk">
            <a:avLst/>
          </a:prstGeom>
          <a:solidFill>
            <a:srgbClr val="92D05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43" name="42 Flecha abajo"/>
          <p:cNvSpPr/>
          <p:nvPr/>
        </p:nvSpPr>
        <p:spPr>
          <a:xfrm>
            <a:off x="2127266" y="4985909"/>
            <a:ext cx="456433" cy="513169"/>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45" name="44 Flecha abajo"/>
          <p:cNvSpPr/>
          <p:nvPr/>
        </p:nvSpPr>
        <p:spPr>
          <a:xfrm>
            <a:off x="7560991" y="5154037"/>
            <a:ext cx="456433" cy="509089"/>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6" name="45 Flecha abajo"/>
          <p:cNvSpPr/>
          <p:nvPr/>
        </p:nvSpPr>
        <p:spPr>
          <a:xfrm>
            <a:off x="7560991" y="3379703"/>
            <a:ext cx="456433" cy="513169"/>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7" name="46 CuadroTexto"/>
          <p:cNvSpPr txBox="1"/>
          <p:nvPr/>
        </p:nvSpPr>
        <p:spPr>
          <a:xfrm>
            <a:off x="438915" y="2888636"/>
            <a:ext cx="1329974" cy="276999"/>
          </a:xfrm>
          <a:prstGeom prst="rect">
            <a:avLst/>
          </a:prstGeom>
          <a:noFill/>
        </p:spPr>
        <p:txBody>
          <a:bodyPr wrap="square" rtlCol="0">
            <a:spAutoFit/>
          </a:bodyPr>
          <a:lstStyle/>
          <a:p>
            <a:r>
              <a:rPr lang="es-EC" sz="1200" b="1" dirty="0" smtClean="0">
                <a:latin typeface="Arial" pitchFamily="34" charset="0"/>
                <a:cs typeface="Arial" pitchFamily="34" charset="0"/>
              </a:rPr>
              <a:t>Postulantes</a:t>
            </a:r>
            <a:endParaRPr lang="es-EC" sz="1200" b="1" dirty="0">
              <a:latin typeface="Arial" pitchFamily="34" charset="0"/>
              <a:cs typeface="Arial" pitchFamily="34" charset="0"/>
            </a:endParaRPr>
          </a:p>
        </p:txBody>
      </p:sp>
      <p:sp>
        <p:nvSpPr>
          <p:cNvPr id="48" name="47 CuadroTexto"/>
          <p:cNvSpPr txBox="1"/>
          <p:nvPr/>
        </p:nvSpPr>
        <p:spPr>
          <a:xfrm>
            <a:off x="677661" y="5677899"/>
            <a:ext cx="1329974" cy="276999"/>
          </a:xfrm>
          <a:prstGeom prst="rect">
            <a:avLst/>
          </a:prstGeom>
          <a:noFill/>
        </p:spPr>
        <p:txBody>
          <a:bodyPr wrap="square" rtlCol="0">
            <a:spAutoFit/>
          </a:bodyPr>
          <a:lstStyle/>
          <a:p>
            <a:r>
              <a:rPr lang="es-EC" sz="1200" b="1" dirty="0" smtClean="0">
                <a:latin typeface="Arial" pitchFamily="34" charset="0"/>
                <a:cs typeface="Arial" pitchFamily="34" charset="0"/>
              </a:rPr>
              <a:t>Perfiles</a:t>
            </a:r>
            <a:endParaRPr lang="es-EC" sz="1200" b="1" dirty="0">
              <a:latin typeface="Arial" pitchFamily="34" charset="0"/>
              <a:cs typeface="Arial" pitchFamily="34" charset="0"/>
            </a:endParaRPr>
          </a:p>
        </p:txBody>
      </p:sp>
      <p:sp>
        <p:nvSpPr>
          <p:cNvPr id="49" name="48 CuadroTexto"/>
          <p:cNvSpPr txBox="1"/>
          <p:nvPr/>
        </p:nvSpPr>
        <p:spPr>
          <a:xfrm>
            <a:off x="708241" y="4395024"/>
            <a:ext cx="1329974" cy="276999"/>
          </a:xfrm>
          <a:prstGeom prst="rect">
            <a:avLst/>
          </a:prstGeom>
          <a:noFill/>
        </p:spPr>
        <p:txBody>
          <a:bodyPr wrap="square" rtlCol="0">
            <a:spAutoFit/>
          </a:bodyPr>
          <a:lstStyle/>
          <a:p>
            <a:r>
              <a:rPr lang="es-EC" sz="1200" b="1" dirty="0" smtClean="0">
                <a:solidFill>
                  <a:schemeClr val="accent6">
                    <a:lumMod val="50000"/>
                  </a:schemeClr>
                </a:solidFill>
                <a:latin typeface="Arial" pitchFamily="34" charset="0"/>
                <a:cs typeface="Arial" pitchFamily="34" charset="0"/>
              </a:rPr>
              <a:t>Data Profiling</a:t>
            </a:r>
            <a:endParaRPr lang="es-EC" sz="1200" b="1" dirty="0">
              <a:solidFill>
                <a:schemeClr val="accent6">
                  <a:lumMod val="50000"/>
                </a:schemeClr>
              </a:solidFill>
              <a:latin typeface="Arial" pitchFamily="34" charset="0"/>
              <a:cs typeface="Arial" pitchFamily="34" charset="0"/>
            </a:endParaRPr>
          </a:p>
        </p:txBody>
      </p:sp>
      <p:sp>
        <p:nvSpPr>
          <p:cNvPr id="50" name="49 CuadroTexto"/>
          <p:cNvSpPr txBox="1"/>
          <p:nvPr/>
        </p:nvSpPr>
        <p:spPr>
          <a:xfrm>
            <a:off x="6014709" y="5790524"/>
            <a:ext cx="1329974" cy="830997"/>
          </a:xfrm>
          <a:prstGeom prst="rect">
            <a:avLst/>
          </a:prstGeom>
          <a:noFill/>
        </p:spPr>
        <p:txBody>
          <a:bodyPr wrap="square" rtlCol="0">
            <a:spAutoFit/>
          </a:bodyPr>
          <a:lstStyle/>
          <a:p>
            <a:pPr algn="just"/>
            <a:r>
              <a:rPr lang="es-EC" sz="1200" b="1" dirty="0" smtClean="0">
                <a:latin typeface="Arial" pitchFamily="34" charset="0"/>
                <a:cs typeface="Arial" pitchFamily="34" charset="0"/>
              </a:rPr>
              <a:t>Lista de Programas de Carreras para el Postulante</a:t>
            </a:r>
            <a:endParaRPr lang="es-EC" sz="1200" b="1" dirty="0">
              <a:latin typeface="Arial" pitchFamily="34" charset="0"/>
              <a:cs typeface="Arial" pitchFamily="34" charset="0"/>
            </a:endParaRPr>
          </a:p>
        </p:txBody>
      </p:sp>
      <p:sp>
        <p:nvSpPr>
          <p:cNvPr id="52" name="51 Rectángulo"/>
          <p:cNvSpPr/>
          <p:nvPr/>
        </p:nvSpPr>
        <p:spPr>
          <a:xfrm>
            <a:off x="3984927" y="4323016"/>
            <a:ext cx="360040"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3" name="52 Rectángulo"/>
          <p:cNvSpPr/>
          <p:nvPr/>
        </p:nvSpPr>
        <p:spPr>
          <a:xfrm>
            <a:off x="4418399" y="4318468"/>
            <a:ext cx="360040" cy="14401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4" name="53 Rectángulo"/>
          <p:cNvSpPr/>
          <p:nvPr/>
        </p:nvSpPr>
        <p:spPr>
          <a:xfrm>
            <a:off x="4832108" y="4323016"/>
            <a:ext cx="360040"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5" name="54 Rectángulo"/>
          <p:cNvSpPr/>
          <p:nvPr/>
        </p:nvSpPr>
        <p:spPr>
          <a:xfrm>
            <a:off x="5238760" y="4323016"/>
            <a:ext cx="360040" cy="14401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6" name="55 CuadroTexto"/>
          <p:cNvSpPr txBox="1"/>
          <p:nvPr/>
        </p:nvSpPr>
        <p:spPr>
          <a:xfrm>
            <a:off x="4095866" y="4604989"/>
            <a:ext cx="1613873" cy="600164"/>
          </a:xfrm>
          <a:prstGeom prst="rect">
            <a:avLst/>
          </a:prstGeom>
          <a:noFill/>
        </p:spPr>
        <p:txBody>
          <a:bodyPr wrap="square" rtlCol="0">
            <a:spAutoFit/>
          </a:bodyPr>
          <a:lstStyle/>
          <a:p>
            <a:pPr algn="ctr"/>
            <a:r>
              <a:rPr lang="es-EC" sz="1100" b="1" dirty="0" smtClean="0">
                <a:latin typeface="Arial" pitchFamily="34" charset="0"/>
                <a:cs typeface="Arial" pitchFamily="34" charset="0"/>
              </a:rPr>
              <a:t>Sugerencia</a:t>
            </a:r>
          </a:p>
          <a:p>
            <a:pPr algn="ctr"/>
            <a:r>
              <a:rPr lang="es-EC" sz="1100" b="1" dirty="0" smtClean="0">
                <a:latin typeface="Arial" pitchFamily="34" charset="0"/>
                <a:cs typeface="Arial" pitchFamily="34" charset="0"/>
              </a:rPr>
              <a:t>Perfil Postulante</a:t>
            </a:r>
          </a:p>
          <a:p>
            <a:pPr algn="ctr"/>
            <a:r>
              <a:rPr lang="es-EC" sz="1100" b="1" dirty="0" smtClean="0">
                <a:latin typeface="Arial" pitchFamily="34" charset="0"/>
                <a:cs typeface="Arial" pitchFamily="34" charset="0"/>
              </a:rPr>
              <a:t>Opciones Programas</a:t>
            </a:r>
            <a:endParaRPr lang="es-EC" sz="1100" b="1" dirty="0">
              <a:latin typeface="Arial" pitchFamily="34" charset="0"/>
              <a:cs typeface="Arial" pitchFamily="34" charset="0"/>
            </a:endParaRPr>
          </a:p>
        </p:txBody>
      </p:sp>
      <p:sp>
        <p:nvSpPr>
          <p:cNvPr id="57" name="56 Flecha doblada hacia arriba"/>
          <p:cNvSpPr/>
          <p:nvPr/>
        </p:nvSpPr>
        <p:spPr>
          <a:xfrm flipH="1">
            <a:off x="4709357" y="5242492"/>
            <a:ext cx="1194414" cy="113882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8" name="57 Flecha abajo"/>
          <p:cNvSpPr/>
          <p:nvPr/>
        </p:nvSpPr>
        <p:spPr>
          <a:xfrm rot="16200000">
            <a:off x="3119649" y="3017351"/>
            <a:ext cx="456433" cy="775924"/>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9" name="58 Flecha abajo"/>
          <p:cNvSpPr/>
          <p:nvPr/>
        </p:nvSpPr>
        <p:spPr>
          <a:xfrm rot="5400000">
            <a:off x="6063517" y="2991741"/>
            <a:ext cx="456433" cy="775924"/>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0" name="59 Flecha abajo"/>
          <p:cNvSpPr/>
          <p:nvPr/>
        </p:nvSpPr>
        <p:spPr>
          <a:xfrm>
            <a:off x="4550222" y="3761042"/>
            <a:ext cx="456433" cy="513169"/>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9373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o">
  <a:themeElements>
    <a:clrScheme name="Urbano">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o">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o">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2656</TotalTime>
  <Words>1756</Words>
  <Application>Microsoft Office PowerPoint</Application>
  <PresentationFormat>Presentación en pantalla (4:3)</PresentationFormat>
  <Paragraphs>223</Paragraphs>
  <Slides>32</Slides>
  <Notes>23</Notes>
  <HiddenSlides>0</HiddenSlides>
  <MMClips>1</MMClips>
  <ScaleCrop>false</ScaleCrop>
  <HeadingPairs>
    <vt:vector size="4" baseType="variant">
      <vt:variant>
        <vt:lpstr>Tema</vt:lpstr>
      </vt:variant>
      <vt:variant>
        <vt:i4>1</vt:i4>
      </vt:variant>
      <vt:variant>
        <vt:lpstr>Títulos de diapositiva</vt:lpstr>
      </vt:variant>
      <vt:variant>
        <vt:i4>32</vt:i4>
      </vt:variant>
    </vt:vector>
  </HeadingPairs>
  <TitlesOfParts>
    <vt:vector size="33" baseType="lpstr">
      <vt:lpstr>Urbano</vt:lpstr>
      <vt:lpstr>PROYECTO DE INVESTIGACIÓN PARA LA OBTENCIÓN DEL TÍTULO DE INGENIERÍA</vt:lpstr>
      <vt:lpstr>Presentación de PowerPoint</vt:lpstr>
      <vt:lpstr>Presentación de PowerPoint</vt:lpstr>
      <vt:lpstr>Presentación de PowerPoint</vt:lpstr>
      <vt:lpstr>Presentación de PowerPoint</vt:lpstr>
      <vt:lpstr>Presentación de PowerPoint</vt:lpstr>
      <vt:lpstr>Sistema Web AQUINO</vt:lpstr>
      <vt:lpstr>Sistema de Búsqueda e Indexación-Web Crawler</vt:lpstr>
      <vt:lpstr>Presentación de PowerPoint</vt:lpstr>
      <vt:lpstr>Presentación de PowerPoint</vt:lpstr>
      <vt:lpstr>METODOLOGÍA UWE (UML - BASED WEB ENGINEERING)</vt:lpstr>
      <vt:lpstr>METODOLOGÍA SCRUM</vt:lpstr>
      <vt:lpstr>Presentación de PowerPoint</vt:lpstr>
      <vt:lpstr>Un web crawler es un software o script programado que explora la World Wide Web en forma sistemática y automatizada. La estructura de la WWW es una estructura gráfica, es decir, los enlaces de una página web pueden ser utilizados para abrir otras páginas web, por lo tanto la operación de búsqueda de un web crawler  puede resumirse como un proceso dirigido para atravesar varias páginas, recuperarlas  y guardarlas en un repositorio local.</vt:lpstr>
      <vt:lpstr>El proceso de indexación consiste en analizar y extraer de entre toda la información  disponible, la verdaderamente relevante. Posteriormente, con esa información se crea el índice a partir del cual se realizarán las búsquedas.   El índice es una estructura de datos que permite el acceso rápido a la información, algo similar semánticamente a lo que podría ser el índice de un libro.</vt:lpstr>
      <vt:lpstr>Presentación de PowerPoint</vt:lpstr>
      <vt:lpstr>Apache Lucene posee todas las funciones de un motor de búsqueda de texto escrito completamente en Java que tiene un alto rendimiento y tiene versiones en otros lenguajes. Lucene ofrece dos servicios principales: la indexación de texto y búsqueda de texto. Estas dos operaciones son relativamente independientes entre sí. </vt:lpstr>
      <vt:lpstr>Apache Tika es una librería que detecta y extrae los metadatos y el contenido de texto estructurado de documentos en diferentes formatos (Microsoft Word, Excel, Power Point, PDF, txt, etc) mediante bibliotecas analizadoras existentes. Tika es un proyecto de la Fundación de Software Apache, y anteriormente fue un subproyecto de Apache Lucene.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RESULTADOS</vt:lpstr>
      <vt:lpstr>Presentación de PowerPoint</vt:lpstr>
      <vt:lpstr>Presentación de PowerPoint</vt:lpstr>
      <vt:lpstr>Presentación de PowerPoint</vt:lpstr>
      <vt:lpstr>CONCLUSIONES</vt:lpstr>
      <vt:lpstr>RECOMENDACIONES</vt:lpstr>
      <vt:lpstr>GRACIAS  POR SU ATENCIÓN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PROYECTO DE INVESTIGACIÓN PARA LA OBTENCIÓN DEL TÍTULO EN INGENIERÍA</dc:title>
  <dc:creator>Naty</dc:creator>
  <cp:lastModifiedBy>Ramt A.T.</cp:lastModifiedBy>
  <cp:revision>99</cp:revision>
  <dcterms:created xsi:type="dcterms:W3CDTF">2015-11-17T15:40:14Z</dcterms:created>
  <dcterms:modified xsi:type="dcterms:W3CDTF">2015-12-01T15:36:10Z</dcterms:modified>
</cp:coreProperties>
</file>