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9"/>
  </p:notesMasterIdLst>
  <p:sldIdLst>
    <p:sldId id="271" r:id="rId2"/>
    <p:sldId id="257" r:id="rId3"/>
    <p:sldId id="258" r:id="rId4"/>
    <p:sldId id="260" r:id="rId5"/>
    <p:sldId id="261" r:id="rId6"/>
    <p:sldId id="259" r:id="rId7"/>
    <p:sldId id="262" r:id="rId8"/>
    <p:sldId id="263" r:id="rId9"/>
    <p:sldId id="264" r:id="rId10"/>
    <p:sldId id="265" r:id="rId11"/>
    <p:sldId id="284" r:id="rId12"/>
    <p:sldId id="285" r:id="rId13"/>
    <p:sldId id="287" r:id="rId14"/>
    <p:sldId id="268" r:id="rId15"/>
    <p:sldId id="288"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110" d="100"/>
          <a:sy n="110" d="100"/>
        </p:scale>
        <p:origin x="162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Hoja1!$B$1</c:f>
              <c:strCache>
                <c:ptCount val="1"/>
                <c:pt idx="0">
                  <c:v>Ventas</c:v>
                </c:pt>
              </c:strCache>
            </c:strRef>
          </c:tx>
          <c:cat>
            <c:strRef>
              <c:f>Hoja1!$A$2:$A$5</c:f>
              <c:strCache>
                <c:ptCount val="4"/>
                <c:pt idx="0">
                  <c:v>1er trim.</c:v>
                </c:pt>
                <c:pt idx="1">
                  <c:v>2º trim.</c:v>
                </c:pt>
                <c:pt idx="2">
                  <c:v>3er trim.</c:v>
                </c:pt>
                <c:pt idx="3">
                  <c:v>4º trim.</c:v>
                </c:pt>
              </c:strCache>
            </c:strRef>
          </c:cat>
          <c:val>
            <c:numRef>
              <c:f>Hoja1!$B$2:$B$5</c:f>
              <c:numCache>
                <c:formatCode>General</c:formatCode>
                <c:ptCount val="4"/>
                <c:pt idx="0">
                  <c:v>8.1999999999999993</c:v>
                </c:pt>
                <c:pt idx="1">
                  <c:v>3.2</c:v>
                </c:pt>
                <c:pt idx="2">
                  <c:v>1.4</c:v>
                </c:pt>
                <c:pt idx="3">
                  <c:v>1.2</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AD5079-759E-4717-8069-D33609F350B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S"/>
        </a:p>
      </dgm:t>
    </dgm:pt>
    <dgm:pt modelId="{AF72EDA0-1E9A-4936-83E3-24A20EE0B4F9}">
      <dgm:prSet phldrT="[Texto]"/>
      <dgm:spPr/>
      <dgm:t>
        <a:bodyPr/>
        <a:lstStyle/>
        <a:p>
          <a:r>
            <a:rPr lang="es-ES" b="0" i="0" dirty="0" smtClean="0"/>
            <a:t>Aquello que se toma como referencia para producir algo igual</a:t>
          </a:r>
          <a:br>
            <a:rPr lang="es-ES" b="0" i="0" dirty="0" smtClean="0"/>
          </a:br>
          <a:endParaRPr lang="es-ES" dirty="0"/>
        </a:p>
      </dgm:t>
    </dgm:pt>
    <dgm:pt modelId="{F7889FAC-5E2A-4BE4-8BFF-38709AB0230E}" type="parTrans" cxnId="{CE953051-39A8-48B6-B515-4D972DE2F95E}">
      <dgm:prSet/>
      <dgm:spPr/>
      <dgm:t>
        <a:bodyPr/>
        <a:lstStyle/>
        <a:p>
          <a:endParaRPr lang="es-ES"/>
        </a:p>
      </dgm:t>
    </dgm:pt>
    <dgm:pt modelId="{EBBBA985-3AC5-4768-86FC-A7DB48545033}" type="sibTrans" cxnId="{CE953051-39A8-48B6-B515-4D972DE2F95E}">
      <dgm:prSet/>
      <dgm:spPr/>
      <dgm:t>
        <a:bodyPr/>
        <a:lstStyle/>
        <a:p>
          <a:endParaRPr lang="es-ES"/>
        </a:p>
      </dgm:t>
    </dgm:pt>
    <dgm:pt modelId="{45491031-E314-49C2-97B0-9FCAB9775DB4}">
      <dgm:prSet phldrT="[Texto]" phldr="1"/>
      <dgm:spPr/>
      <dgm:t>
        <a:bodyPr/>
        <a:lstStyle/>
        <a:p>
          <a:endParaRPr lang="es-ES"/>
        </a:p>
      </dgm:t>
    </dgm:pt>
    <dgm:pt modelId="{CD8D94A5-FD25-43A7-BAE7-7E7C7319B064}" type="parTrans" cxnId="{254B463F-B4E5-4659-8843-4EF5643254A2}">
      <dgm:prSet/>
      <dgm:spPr/>
      <dgm:t>
        <a:bodyPr/>
        <a:lstStyle/>
        <a:p>
          <a:endParaRPr lang="es-ES"/>
        </a:p>
      </dgm:t>
    </dgm:pt>
    <dgm:pt modelId="{BA3B2D31-1740-4022-B9FD-B9FA981B2438}" type="sibTrans" cxnId="{254B463F-B4E5-4659-8843-4EF5643254A2}">
      <dgm:prSet/>
      <dgm:spPr/>
      <dgm:t>
        <a:bodyPr/>
        <a:lstStyle/>
        <a:p>
          <a:endParaRPr lang="es-ES"/>
        </a:p>
      </dgm:t>
    </dgm:pt>
    <dgm:pt modelId="{F00990F4-7864-40DF-8706-5BB7E6678006}">
      <dgm:prSet phldrT="[Texto]"/>
      <dgm:spPr/>
      <dgm:t>
        <a:bodyPr/>
        <a:lstStyle/>
        <a:p>
          <a:r>
            <a:rPr lang="es-ES" dirty="0" smtClean="0"/>
            <a:t>Describir la manera en la cual se producen, fabrican bienes y servicios</a:t>
          </a:r>
          <a:endParaRPr lang="es-ES" dirty="0"/>
        </a:p>
      </dgm:t>
    </dgm:pt>
    <dgm:pt modelId="{942BCAA9-131F-4A9F-9712-CEC7D15442E7}" type="parTrans" cxnId="{934A4729-343E-4439-B3F7-11A68983D300}">
      <dgm:prSet/>
      <dgm:spPr/>
      <dgm:t>
        <a:bodyPr/>
        <a:lstStyle/>
        <a:p>
          <a:endParaRPr lang="es-ES"/>
        </a:p>
      </dgm:t>
    </dgm:pt>
    <dgm:pt modelId="{84C8A3BF-4238-4A69-AE4B-6D2BC9D2CC03}" type="sibTrans" cxnId="{934A4729-343E-4439-B3F7-11A68983D300}">
      <dgm:prSet/>
      <dgm:spPr/>
      <dgm:t>
        <a:bodyPr/>
        <a:lstStyle/>
        <a:p>
          <a:endParaRPr lang="es-ES"/>
        </a:p>
      </dgm:t>
    </dgm:pt>
    <dgm:pt modelId="{2435DC51-0E0C-456A-A700-75CCDFCD4EC5}">
      <dgm:prSet phldrT="[Texto]" phldr="1"/>
      <dgm:spPr/>
      <dgm:t>
        <a:bodyPr/>
        <a:lstStyle/>
        <a:p>
          <a:endParaRPr lang="es-ES"/>
        </a:p>
      </dgm:t>
    </dgm:pt>
    <dgm:pt modelId="{A9BE84FE-7E1C-42ED-8611-6A44E6C733AF}" type="parTrans" cxnId="{1E427F28-7BBE-4E6E-85E1-DEA6A49E8FBC}">
      <dgm:prSet/>
      <dgm:spPr/>
      <dgm:t>
        <a:bodyPr/>
        <a:lstStyle/>
        <a:p>
          <a:endParaRPr lang="es-ES"/>
        </a:p>
      </dgm:t>
    </dgm:pt>
    <dgm:pt modelId="{A623EE9A-B7B8-48CE-9091-C428B2AEA8EB}" type="sibTrans" cxnId="{1E427F28-7BBE-4E6E-85E1-DEA6A49E8FBC}">
      <dgm:prSet/>
      <dgm:spPr/>
      <dgm:t>
        <a:bodyPr/>
        <a:lstStyle/>
        <a:p>
          <a:endParaRPr lang="es-ES"/>
        </a:p>
      </dgm:t>
    </dgm:pt>
    <dgm:pt modelId="{98295A18-960B-4679-A3A1-A19DED503851}">
      <dgm:prSet phldrT="[Texto]"/>
      <dgm:spPr/>
      <dgm:t>
        <a:bodyPr/>
        <a:lstStyle/>
        <a:p>
          <a:r>
            <a:rPr lang="es-ES" dirty="0" smtClean="0"/>
            <a:t>Apalancado en los diversos sistemas de producción </a:t>
          </a:r>
          <a:endParaRPr lang="es-ES" dirty="0"/>
        </a:p>
      </dgm:t>
    </dgm:pt>
    <dgm:pt modelId="{C5B7D1ED-5833-4A01-A87A-F5BE7EEE97F7}" type="parTrans" cxnId="{07BB674C-57F8-4740-9378-B67C08F73A5D}">
      <dgm:prSet/>
      <dgm:spPr/>
      <dgm:t>
        <a:bodyPr/>
        <a:lstStyle/>
        <a:p>
          <a:endParaRPr lang="es-ES"/>
        </a:p>
      </dgm:t>
    </dgm:pt>
    <dgm:pt modelId="{D11CFD2F-A76A-4DD5-881B-9D0A4D554695}" type="sibTrans" cxnId="{07BB674C-57F8-4740-9378-B67C08F73A5D}">
      <dgm:prSet/>
      <dgm:spPr/>
      <dgm:t>
        <a:bodyPr/>
        <a:lstStyle/>
        <a:p>
          <a:endParaRPr lang="es-ES"/>
        </a:p>
      </dgm:t>
    </dgm:pt>
    <dgm:pt modelId="{02444877-DA81-4CCC-B2F3-91B2F5B15507}">
      <dgm:prSet phldrT="[Texto]" phldr="1"/>
      <dgm:spPr/>
      <dgm:t>
        <a:bodyPr/>
        <a:lstStyle/>
        <a:p>
          <a:endParaRPr lang="es-ES"/>
        </a:p>
      </dgm:t>
    </dgm:pt>
    <dgm:pt modelId="{37A1D1F6-AEAB-4A39-8AB9-33428D5F0D5B}" type="parTrans" cxnId="{396B1071-597B-4BE6-8EAA-ECDAC796D001}">
      <dgm:prSet/>
      <dgm:spPr/>
      <dgm:t>
        <a:bodyPr/>
        <a:lstStyle/>
        <a:p>
          <a:endParaRPr lang="es-ES"/>
        </a:p>
      </dgm:t>
    </dgm:pt>
    <dgm:pt modelId="{E5564022-9B59-429A-8141-94AD58CEEB4D}" type="sibTrans" cxnId="{396B1071-597B-4BE6-8EAA-ECDAC796D001}">
      <dgm:prSet/>
      <dgm:spPr/>
      <dgm:t>
        <a:bodyPr/>
        <a:lstStyle/>
        <a:p>
          <a:endParaRPr lang="es-ES"/>
        </a:p>
      </dgm:t>
    </dgm:pt>
    <dgm:pt modelId="{3D774524-8F73-4A82-988B-C965971CF02F}" type="pres">
      <dgm:prSet presAssocID="{98AD5079-759E-4717-8069-D33609F350B3}" presName="rootnode" presStyleCnt="0">
        <dgm:presLayoutVars>
          <dgm:chMax/>
          <dgm:chPref/>
          <dgm:dir/>
          <dgm:animLvl val="lvl"/>
        </dgm:presLayoutVars>
      </dgm:prSet>
      <dgm:spPr/>
      <dgm:t>
        <a:bodyPr/>
        <a:lstStyle/>
        <a:p>
          <a:endParaRPr lang="es-EC"/>
        </a:p>
      </dgm:t>
    </dgm:pt>
    <dgm:pt modelId="{C1636097-264C-40C2-87E3-D366A7B48C93}" type="pres">
      <dgm:prSet presAssocID="{AF72EDA0-1E9A-4936-83E3-24A20EE0B4F9}" presName="composite" presStyleCnt="0"/>
      <dgm:spPr/>
    </dgm:pt>
    <dgm:pt modelId="{D34C44B3-AF61-4A5F-8B8F-8BD42E441A99}" type="pres">
      <dgm:prSet presAssocID="{AF72EDA0-1E9A-4936-83E3-24A20EE0B4F9}" presName="bentUpArrow1" presStyleLbl="alignImgPlace1" presStyleIdx="0" presStyleCnt="2"/>
      <dgm:spPr/>
    </dgm:pt>
    <dgm:pt modelId="{C01AB0FF-F106-41A9-B634-22DEFF0E313E}" type="pres">
      <dgm:prSet presAssocID="{AF72EDA0-1E9A-4936-83E3-24A20EE0B4F9}" presName="ParentText" presStyleLbl="node1" presStyleIdx="0" presStyleCnt="3">
        <dgm:presLayoutVars>
          <dgm:chMax val="1"/>
          <dgm:chPref val="1"/>
          <dgm:bulletEnabled val="1"/>
        </dgm:presLayoutVars>
      </dgm:prSet>
      <dgm:spPr/>
      <dgm:t>
        <a:bodyPr/>
        <a:lstStyle/>
        <a:p>
          <a:endParaRPr lang="es-ES"/>
        </a:p>
      </dgm:t>
    </dgm:pt>
    <dgm:pt modelId="{96DC3D23-D3AE-433C-92BF-3BC67AEE9756}" type="pres">
      <dgm:prSet presAssocID="{AF72EDA0-1E9A-4936-83E3-24A20EE0B4F9}" presName="ChildText" presStyleLbl="revTx" presStyleIdx="0" presStyleCnt="3">
        <dgm:presLayoutVars>
          <dgm:chMax val="0"/>
          <dgm:chPref val="0"/>
          <dgm:bulletEnabled val="1"/>
        </dgm:presLayoutVars>
      </dgm:prSet>
      <dgm:spPr/>
      <dgm:t>
        <a:bodyPr/>
        <a:lstStyle/>
        <a:p>
          <a:endParaRPr lang="es-EC"/>
        </a:p>
      </dgm:t>
    </dgm:pt>
    <dgm:pt modelId="{418229A9-D1EB-4446-B329-F423D6FF1ABF}" type="pres">
      <dgm:prSet presAssocID="{EBBBA985-3AC5-4768-86FC-A7DB48545033}" presName="sibTrans" presStyleCnt="0"/>
      <dgm:spPr/>
    </dgm:pt>
    <dgm:pt modelId="{3AAA176F-04FA-4999-9D21-EA2E20ADEEBF}" type="pres">
      <dgm:prSet presAssocID="{F00990F4-7864-40DF-8706-5BB7E6678006}" presName="composite" presStyleCnt="0"/>
      <dgm:spPr/>
    </dgm:pt>
    <dgm:pt modelId="{B21F46D5-B067-4427-B44B-C1ED61704C75}" type="pres">
      <dgm:prSet presAssocID="{F00990F4-7864-40DF-8706-5BB7E6678006}" presName="bentUpArrow1" presStyleLbl="alignImgPlace1" presStyleIdx="1" presStyleCnt="2"/>
      <dgm:spPr/>
    </dgm:pt>
    <dgm:pt modelId="{F25B4179-7247-4472-A2F5-DF60F2633DB1}" type="pres">
      <dgm:prSet presAssocID="{F00990F4-7864-40DF-8706-5BB7E6678006}" presName="ParentText" presStyleLbl="node1" presStyleIdx="1" presStyleCnt="3">
        <dgm:presLayoutVars>
          <dgm:chMax val="1"/>
          <dgm:chPref val="1"/>
          <dgm:bulletEnabled val="1"/>
        </dgm:presLayoutVars>
      </dgm:prSet>
      <dgm:spPr/>
      <dgm:t>
        <a:bodyPr/>
        <a:lstStyle/>
        <a:p>
          <a:endParaRPr lang="es-ES"/>
        </a:p>
      </dgm:t>
    </dgm:pt>
    <dgm:pt modelId="{1504DA53-B6A5-4706-9FFD-A1591B0018B2}" type="pres">
      <dgm:prSet presAssocID="{F00990F4-7864-40DF-8706-5BB7E6678006}" presName="ChildText" presStyleLbl="revTx" presStyleIdx="1" presStyleCnt="3">
        <dgm:presLayoutVars>
          <dgm:chMax val="0"/>
          <dgm:chPref val="0"/>
          <dgm:bulletEnabled val="1"/>
        </dgm:presLayoutVars>
      </dgm:prSet>
      <dgm:spPr/>
      <dgm:t>
        <a:bodyPr/>
        <a:lstStyle/>
        <a:p>
          <a:endParaRPr lang="es-EC"/>
        </a:p>
      </dgm:t>
    </dgm:pt>
    <dgm:pt modelId="{46C3DE75-F19E-4D8A-BA5A-85048B02C25A}" type="pres">
      <dgm:prSet presAssocID="{84C8A3BF-4238-4A69-AE4B-6D2BC9D2CC03}" presName="sibTrans" presStyleCnt="0"/>
      <dgm:spPr/>
    </dgm:pt>
    <dgm:pt modelId="{963D5627-1CCC-4A32-BA01-F32AAA7724A0}" type="pres">
      <dgm:prSet presAssocID="{98295A18-960B-4679-A3A1-A19DED503851}" presName="composite" presStyleCnt="0"/>
      <dgm:spPr/>
    </dgm:pt>
    <dgm:pt modelId="{40155BBB-C5A5-49A3-971A-547160E378DD}" type="pres">
      <dgm:prSet presAssocID="{98295A18-960B-4679-A3A1-A19DED503851}" presName="ParentText" presStyleLbl="node1" presStyleIdx="2" presStyleCnt="3">
        <dgm:presLayoutVars>
          <dgm:chMax val="1"/>
          <dgm:chPref val="1"/>
          <dgm:bulletEnabled val="1"/>
        </dgm:presLayoutVars>
      </dgm:prSet>
      <dgm:spPr/>
      <dgm:t>
        <a:bodyPr/>
        <a:lstStyle/>
        <a:p>
          <a:endParaRPr lang="es-ES"/>
        </a:p>
      </dgm:t>
    </dgm:pt>
    <dgm:pt modelId="{47341A5B-48DE-420A-B8D2-EBA83E09F3DA}" type="pres">
      <dgm:prSet presAssocID="{98295A18-960B-4679-A3A1-A19DED503851}" presName="FinalChildText" presStyleLbl="revTx" presStyleIdx="2" presStyleCnt="3">
        <dgm:presLayoutVars>
          <dgm:chMax val="0"/>
          <dgm:chPref val="0"/>
          <dgm:bulletEnabled val="1"/>
        </dgm:presLayoutVars>
      </dgm:prSet>
      <dgm:spPr/>
      <dgm:t>
        <a:bodyPr/>
        <a:lstStyle/>
        <a:p>
          <a:endParaRPr lang="es-EC"/>
        </a:p>
      </dgm:t>
    </dgm:pt>
  </dgm:ptLst>
  <dgm:cxnLst>
    <dgm:cxn modelId="{B6DF552F-5D21-4DE2-BCEC-C621F67AD27B}" type="presOf" srcId="{2435DC51-0E0C-456A-A700-75CCDFCD4EC5}" destId="{1504DA53-B6A5-4706-9FFD-A1591B0018B2}" srcOrd="0" destOrd="0" presId="urn:microsoft.com/office/officeart/2005/8/layout/StepDownProcess"/>
    <dgm:cxn modelId="{07BB674C-57F8-4740-9378-B67C08F73A5D}" srcId="{98AD5079-759E-4717-8069-D33609F350B3}" destId="{98295A18-960B-4679-A3A1-A19DED503851}" srcOrd="2" destOrd="0" parTransId="{C5B7D1ED-5833-4A01-A87A-F5BE7EEE97F7}" sibTransId="{D11CFD2F-A76A-4DD5-881B-9D0A4D554695}"/>
    <dgm:cxn modelId="{CE953051-39A8-48B6-B515-4D972DE2F95E}" srcId="{98AD5079-759E-4717-8069-D33609F350B3}" destId="{AF72EDA0-1E9A-4936-83E3-24A20EE0B4F9}" srcOrd="0" destOrd="0" parTransId="{F7889FAC-5E2A-4BE4-8BFF-38709AB0230E}" sibTransId="{EBBBA985-3AC5-4768-86FC-A7DB48545033}"/>
    <dgm:cxn modelId="{934A4729-343E-4439-B3F7-11A68983D300}" srcId="{98AD5079-759E-4717-8069-D33609F350B3}" destId="{F00990F4-7864-40DF-8706-5BB7E6678006}" srcOrd="1" destOrd="0" parTransId="{942BCAA9-131F-4A9F-9712-CEC7D15442E7}" sibTransId="{84C8A3BF-4238-4A69-AE4B-6D2BC9D2CC03}"/>
    <dgm:cxn modelId="{396B1071-597B-4BE6-8EAA-ECDAC796D001}" srcId="{98295A18-960B-4679-A3A1-A19DED503851}" destId="{02444877-DA81-4CCC-B2F3-91B2F5B15507}" srcOrd="0" destOrd="0" parTransId="{37A1D1F6-AEAB-4A39-8AB9-33428D5F0D5B}" sibTransId="{E5564022-9B59-429A-8141-94AD58CEEB4D}"/>
    <dgm:cxn modelId="{E9AD3CB8-9EA9-4888-915C-66345E2ED770}" type="presOf" srcId="{98295A18-960B-4679-A3A1-A19DED503851}" destId="{40155BBB-C5A5-49A3-971A-547160E378DD}" srcOrd="0" destOrd="0" presId="urn:microsoft.com/office/officeart/2005/8/layout/StepDownProcess"/>
    <dgm:cxn modelId="{5D6EDF75-2997-481D-99BD-E88B68B0E907}" type="presOf" srcId="{F00990F4-7864-40DF-8706-5BB7E6678006}" destId="{F25B4179-7247-4472-A2F5-DF60F2633DB1}" srcOrd="0" destOrd="0" presId="urn:microsoft.com/office/officeart/2005/8/layout/StepDownProcess"/>
    <dgm:cxn modelId="{254B463F-B4E5-4659-8843-4EF5643254A2}" srcId="{AF72EDA0-1E9A-4936-83E3-24A20EE0B4F9}" destId="{45491031-E314-49C2-97B0-9FCAB9775DB4}" srcOrd="0" destOrd="0" parTransId="{CD8D94A5-FD25-43A7-BAE7-7E7C7319B064}" sibTransId="{BA3B2D31-1740-4022-B9FD-B9FA981B2438}"/>
    <dgm:cxn modelId="{68E39414-8F37-4995-9BC5-D6646A1DD6FD}" type="presOf" srcId="{AF72EDA0-1E9A-4936-83E3-24A20EE0B4F9}" destId="{C01AB0FF-F106-41A9-B634-22DEFF0E313E}" srcOrd="0" destOrd="0" presId="urn:microsoft.com/office/officeart/2005/8/layout/StepDownProcess"/>
    <dgm:cxn modelId="{4EDE0ED1-878A-4E11-9527-11415D434246}" type="presOf" srcId="{02444877-DA81-4CCC-B2F3-91B2F5B15507}" destId="{47341A5B-48DE-420A-B8D2-EBA83E09F3DA}" srcOrd="0" destOrd="0" presId="urn:microsoft.com/office/officeart/2005/8/layout/StepDownProcess"/>
    <dgm:cxn modelId="{1E427F28-7BBE-4E6E-85E1-DEA6A49E8FBC}" srcId="{F00990F4-7864-40DF-8706-5BB7E6678006}" destId="{2435DC51-0E0C-456A-A700-75CCDFCD4EC5}" srcOrd="0" destOrd="0" parTransId="{A9BE84FE-7E1C-42ED-8611-6A44E6C733AF}" sibTransId="{A623EE9A-B7B8-48CE-9091-C428B2AEA8EB}"/>
    <dgm:cxn modelId="{26F1E323-8ADE-4567-834D-08D99A6B6BA9}" type="presOf" srcId="{45491031-E314-49C2-97B0-9FCAB9775DB4}" destId="{96DC3D23-D3AE-433C-92BF-3BC67AEE9756}" srcOrd="0" destOrd="0" presId="urn:microsoft.com/office/officeart/2005/8/layout/StepDownProcess"/>
    <dgm:cxn modelId="{24F94ECE-152D-48CF-A246-702DB1DCF648}" type="presOf" srcId="{98AD5079-759E-4717-8069-D33609F350B3}" destId="{3D774524-8F73-4A82-988B-C965971CF02F}" srcOrd="0" destOrd="0" presId="urn:microsoft.com/office/officeart/2005/8/layout/StepDownProcess"/>
    <dgm:cxn modelId="{CA273C6D-19F6-4E0D-818E-41E80AF6B9CF}" type="presParOf" srcId="{3D774524-8F73-4A82-988B-C965971CF02F}" destId="{C1636097-264C-40C2-87E3-D366A7B48C93}" srcOrd="0" destOrd="0" presId="urn:microsoft.com/office/officeart/2005/8/layout/StepDownProcess"/>
    <dgm:cxn modelId="{260615B5-E9CC-4FA5-BBE7-8A92CBCA1047}" type="presParOf" srcId="{C1636097-264C-40C2-87E3-D366A7B48C93}" destId="{D34C44B3-AF61-4A5F-8B8F-8BD42E441A99}" srcOrd="0" destOrd="0" presId="urn:microsoft.com/office/officeart/2005/8/layout/StepDownProcess"/>
    <dgm:cxn modelId="{D2DA8465-E24E-4DB2-81B0-4AB8574DC3F2}" type="presParOf" srcId="{C1636097-264C-40C2-87E3-D366A7B48C93}" destId="{C01AB0FF-F106-41A9-B634-22DEFF0E313E}" srcOrd="1" destOrd="0" presId="urn:microsoft.com/office/officeart/2005/8/layout/StepDownProcess"/>
    <dgm:cxn modelId="{8F2AC688-4C01-4BAB-9DC3-1F354ABC3AEE}" type="presParOf" srcId="{C1636097-264C-40C2-87E3-D366A7B48C93}" destId="{96DC3D23-D3AE-433C-92BF-3BC67AEE9756}" srcOrd="2" destOrd="0" presId="urn:microsoft.com/office/officeart/2005/8/layout/StepDownProcess"/>
    <dgm:cxn modelId="{56A6CA08-072E-44DD-9981-1B3DB8A12FAA}" type="presParOf" srcId="{3D774524-8F73-4A82-988B-C965971CF02F}" destId="{418229A9-D1EB-4446-B329-F423D6FF1ABF}" srcOrd="1" destOrd="0" presId="urn:microsoft.com/office/officeart/2005/8/layout/StepDownProcess"/>
    <dgm:cxn modelId="{E19B2043-652D-4802-B9F3-9187AAC31246}" type="presParOf" srcId="{3D774524-8F73-4A82-988B-C965971CF02F}" destId="{3AAA176F-04FA-4999-9D21-EA2E20ADEEBF}" srcOrd="2" destOrd="0" presId="urn:microsoft.com/office/officeart/2005/8/layout/StepDownProcess"/>
    <dgm:cxn modelId="{6369C095-5D21-4514-B267-39A0470A83DC}" type="presParOf" srcId="{3AAA176F-04FA-4999-9D21-EA2E20ADEEBF}" destId="{B21F46D5-B067-4427-B44B-C1ED61704C75}" srcOrd="0" destOrd="0" presId="urn:microsoft.com/office/officeart/2005/8/layout/StepDownProcess"/>
    <dgm:cxn modelId="{C65752E4-C1E1-4C50-9E6A-E37794879C0F}" type="presParOf" srcId="{3AAA176F-04FA-4999-9D21-EA2E20ADEEBF}" destId="{F25B4179-7247-4472-A2F5-DF60F2633DB1}" srcOrd="1" destOrd="0" presId="urn:microsoft.com/office/officeart/2005/8/layout/StepDownProcess"/>
    <dgm:cxn modelId="{DE5F1B05-CEB6-4447-85A1-C991F9CD4DC2}" type="presParOf" srcId="{3AAA176F-04FA-4999-9D21-EA2E20ADEEBF}" destId="{1504DA53-B6A5-4706-9FFD-A1591B0018B2}" srcOrd="2" destOrd="0" presId="urn:microsoft.com/office/officeart/2005/8/layout/StepDownProcess"/>
    <dgm:cxn modelId="{922F64CF-F05D-43BF-8B9B-03A0FDE7BFE2}" type="presParOf" srcId="{3D774524-8F73-4A82-988B-C965971CF02F}" destId="{46C3DE75-F19E-4D8A-BA5A-85048B02C25A}" srcOrd="3" destOrd="0" presId="urn:microsoft.com/office/officeart/2005/8/layout/StepDownProcess"/>
    <dgm:cxn modelId="{8FABDD4C-E1D8-4342-A68F-18D19385B61C}" type="presParOf" srcId="{3D774524-8F73-4A82-988B-C965971CF02F}" destId="{963D5627-1CCC-4A32-BA01-F32AAA7724A0}" srcOrd="4" destOrd="0" presId="urn:microsoft.com/office/officeart/2005/8/layout/StepDownProcess"/>
    <dgm:cxn modelId="{651F5C6A-D3B8-4984-A03F-F191C5345C0E}" type="presParOf" srcId="{963D5627-1CCC-4A32-BA01-F32AAA7724A0}" destId="{40155BBB-C5A5-49A3-971A-547160E378DD}" srcOrd="0" destOrd="0" presId="urn:microsoft.com/office/officeart/2005/8/layout/StepDownProcess"/>
    <dgm:cxn modelId="{C8B2CBCD-FDB2-4BC4-BA46-8D2008E71722}" type="presParOf" srcId="{963D5627-1CCC-4A32-BA01-F32AAA7724A0}" destId="{47341A5B-48DE-420A-B8D2-EBA83E09F3DA}"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C1CAA9-B3D4-42B9-9E1A-31797126C120}"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s-ES"/>
        </a:p>
      </dgm:t>
    </dgm:pt>
    <dgm:pt modelId="{193DC0B7-348C-4141-8561-4796AF46DFBE}">
      <dgm:prSet phldrT="[Texto]" custT="1"/>
      <dgm:spPr/>
      <dgm:t>
        <a:bodyPr/>
        <a:lstStyle/>
        <a:p>
          <a:r>
            <a:rPr lang="es-EC" sz="1600" dirty="0" smtClean="0"/>
            <a:t>Capacidad de involucrar las actividades, diarias  de una empresa</a:t>
          </a:r>
          <a:endParaRPr lang="es-ES" sz="1600" dirty="0"/>
        </a:p>
      </dgm:t>
    </dgm:pt>
    <dgm:pt modelId="{B9936D6D-4A0D-4E21-AE04-F933E47F158E}" type="parTrans" cxnId="{0985D800-431C-4408-83D0-CAE2D7555E13}">
      <dgm:prSet/>
      <dgm:spPr/>
      <dgm:t>
        <a:bodyPr/>
        <a:lstStyle/>
        <a:p>
          <a:endParaRPr lang="es-ES"/>
        </a:p>
      </dgm:t>
    </dgm:pt>
    <dgm:pt modelId="{0D6DF03E-0D2D-49D0-80C0-3D611CC6B235}" type="sibTrans" cxnId="{0985D800-431C-4408-83D0-CAE2D7555E13}">
      <dgm:prSet/>
      <dgm:spPr/>
      <dgm:t>
        <a:bodyPr/>
        <a:lstStyle/>
        <a:p>
          <a:endParaRPr lang="es-ES"/>
        </a:p>
      </dgm:t>
    </dgm:pt>
    <dgm:pt modelId="{22A3877C-53D6-407F-86CB-793714E9F89A}">
      <dgm:prSet phldrT="[Texto]" custT="1"/>
      <dgm:spPr/>
      <dgm:t>
        <a:bodyPr/>
        <a:lstStyle/>
        <a:p>
          <a:r>
            <a:rPr lang="es-EC" sz="1400" b="1" dirty="0" smtClean="0">
              <a:solidFill>
                <a:schemeClr val="bg1"/>
              </a:solidFill>
            </a:rPr>
            <a:t>Método que describe el planteamiento y  puesta en marcha de un proceso industrial</a:t>
          </a:r>
          <a:endParaRPr lang="es-ES" sz="1400" b="1" dirty="0">
            <a:solidFill>
              <a:schemeClr val="bg1"/>
            </a:solidFill>
          </a:endParaRPr>
        </a:p>
      </dgm:t>
    </dgm:pt>
    <dgm:pt modelId="{9DDFC126-B5C3-44D3-BC3F-EBB0CAD7CE90}" type="parTrans" cxnId="{901FFF9E-5AE7-44EB-8D10-C0E5283B18A5}">
      <dgm:prSet/>
      <dgm:spPr/>
      <dgm:t>
        <a:bodyPr/>
        <a:lstStyle/>
        <a:p>
          <a:endParaRPr lang="es-ES"/>
        </a:p>
      </dgm:t>
    </dgm:pt>
    <dgm:pt modelId="{5E008945-0796-48EA-9185-EEB44F1D9ABB}" type="sibTrans" cxnId="{901FFF9E-5AE7-44EB-8D10-C0E5283B18A5}">
      <dgm:prSet/>
      <dgm:spPr/>
      <dgm:t>
        <a:bodyPr/>
        <a:lstStyle/>
        <a:p>
          <a:endParaRPr lang="es-ES"/>
        </a:p>
      </dgm:t>
    </dgm:pt>
    <dgm:pt modelId="{F71C8FA4-72B6-46C0-967D-01801B43158A}">
      <dgm:prSet phldrT="[Texto]"/>
      <dgm:spPr/>
      <dgm:t>
        <a:bodyPr/>
        <a:lstStyle/>
        <a:p>
          <a:r>
            <a:rPr lang="es-ES" dirty="0" smtClean="0"/>
            <a:t>Por proyectos </a:t>
          </a:r>
          <a:endParaRPr lang="es-ES" dirty="0"/>
        </a:p>
      </dgm:t>
    </dgm:pt>
    <dgm:pt modelId="{1DB0DC49-9A5B-4F2D-9F3B-0C69E3E93567}" type="parTrans" cxnId="{D15B4091-2840-45D4-91C5-E9E9A00168C6}">
      <dgm:prSet/>
      <dgm:spPr/>
      <dgm:t>
        <a:bodyPr/>
        <a:lstStyle/>
        <a:p>
          <a:endParaRPr lang="es-ES"/>
        </a:p>
      </dgm:t>
    </dgm:pt>
    <dgm:pt modelId="{7349EE22-31E3-4A09-BF13-D4DB676625A1}" type="sibTrans" cxnId="{D15B4091-2840-45D4-91C5-E9E9A00168C6}">
      <dgm:prSet/>
      <dgm:spPr/>
      <dgm:t>
        <a:bodyPr/>
        <a:lstStyle/>
        <a:p>
          <a:endParaRPr lang="es-ES"/>
        </a:p>
      </dgm:t>
    </dgm:pt>
    <dgm:pt modelId="{59671DA7-0976-4A58-B7AA-F7944D8D1783}">
      <dgm:prSet phldrT="[Texto]" custT="1"/>
      <dgm:spPr/>
      <dgm:t>
        <a:bodyPr/>
        <a:lstStyle/>
        <a:p>
          <a:r>
            <a:rPr lang="es-ES" sz="1200" dirty="0" smtClean="0"/>
            <a:t>Intermitentes</a:t>
          </a:r>
          <a:endParaRPr lang="es-ES" sz="900" dirty="0"/>
        </a:p>
      </dgm:t>
    </dgm:pt>
    <dgm:pt modelId="{F5F2B388-D9B5-4BE1-8B35-1CC3C15CD899}" type="parTrans" cxnId="{B645A464-9225-4355-9999-1B92BC348CC5}">
      <dgm:prSet/>
      <dgm:spPr/>
      <dgm:t>
        <a:bodyPr/>
        <a:lstStyle/>
        <a:p>
          <a:endParaRPr lang="es-ES"/>
        </a:p>
      </dgm:t>
    </dgm:pt>
    <dgm:pt modelId="{816DB1BF-371A-4333-A057-2A23AF08E8CD}" type="sibTrans" cxnId="{B645A464-9225-4355-9999-1B92BC348CC5}">
      <dgm:prSet/>
      <dgm:spPr/>
      <dgm:t>
        <a:bodyPr/>
        <a:lstStyle/>
        <a:p>
          <a:endParaRPr lang="es-ES"/>
        </a:p>
      </dgm:t>
    </dgm:pt>
    <dgm:pt modelId="{BC3BB70A-3781-4894-A5D3-CFBD0407CC7B}">
      <dgm:prSet/>
      <dgm:spPr/>
      <dgm:t>
        <a:bodyPr/>
        <a:lstStyle/>
        <a:p>
          <a:endParaRPr lang="es-EC"/>
        </a:p>
      </dgm:t>
    </dgm:pt>
    <dgm:pt modelId="{94A103F5-7C6A-4129-9214-A800D47F15BA}" type="parTrans" cxnId="{3AC5E169-B885-4F08-B955-8B17949E0C8E}">
      <dgm:prSet/>
      <dgm:spPr/>
      <dgm:t>
        <a:bodyPr/>
        <a:lstStyle/>
        <a:p>
          <a:endParaRPr lang="es-ES"/>
        </a:p>
      </dgm:t>
    </dgm:pt>
    <dgm:pt modelId="{162A74B6-C2E4-4A79-96DC-F6BC4173E63C}" type="sibTrans" cxnId="{3AC5E169-B885-4F08-B955-8B17949E0C8E}">
      <dgm:prSet/>
      <dgm:spPr/>
      <dgm:t>
        <a:bodyPr/>
        <a:lstStyle/>
        <a:p>
          <a:endParaRPr lang="es-ES"/>
        </a:p>
      </dgm:t>
    </dgm:pt>
    <dgm:pt modelId="{1F550AE0-98B6-403D-AB76-1472744F11EB}">
      <dgm:prSet phldrT="[Texto]"/>
      <dgm:spPr/>
      <dgm:t>
        <a:bodyPr/>
        <a:lstStyle/>
        <a:p>
          <a:r>
            <a:rPr lang="es-ES" dirty="0" smtClean="0"/>
            <a:t>Continuo</a:t>
          </a:r>
          <a:endParaRPr lang="es-ES" dirty="0"/>
        </a:p>
      </dgm:t>
    </dgm:pt>
    <dgm:pt modelId="{EB7187C8-3C3E-49F7-A1BF-DD4E6E7E8569}" type="parTrans" cxnId="{5857FA2C-F685-4817-9A6F-D3CE54410FE8}">
      <dgm:prSet/>
      <dgm:spPr/>
      <dgm:t>
        <a:bodyPr/>
        <a:lstStyle/>
        <a:p>
          <a:endParaRPr lang="es-ES"/>
        </a:p>
      </dgm:t>
    </dgm:pt>
    <dgm:pt modelId="{2480CC30-8D90-4339-8F19-347540B5611C}" type="sibTrans" cxnId="{5857FA2C-F685-4817-9A6F-D3CE54410FE8}">
      <dgm:prSet/>
      <dgm:spPr/>
      <dgm:t>
        <a:bodyPr/>
        <a:lstStyle/>
        <a:p>
          <a:endParaRPr lang="es-ES"/>
        </a:p>
      </dgm:t>
    </dgm:pt>
    <dgm:pt modelId="{31A55A31-CE7C-4BBE-8504-BA81E7B54F02}" type="pres">
      <dgm:prSet presAssocID="{7DC1CAA9-B3D4-42B9-9E1A-31797126C120}" presName="Name0" presStyleCnt="0">
        <dgm:presLayoutVars>
          <dgm:chMax val="1"/>
          <dgm:chPref val="1"/>
          <dgm:dir/>
          <dgm:animOne val="branch"/>
          <dgm:animLvl val="lvl"/>
        </dgm:presLayoutVars>
      </dgm:prSet>
      <dgm:spPr/>
      <dgm:t>
        <a:bodyPr/>
        <a:lstStyle/>
        <a:p>
          <a:endParaRPr lang="es-EC"/>
        </a:p>
      </dgm:t>
    </dgm:pt>
    <dgm:pt modelId="{4C4F012F-522B-4EF4-88DB-35C4B27F8F8A}" type="pres">
      <dgm:prSet presAssocID="{193DC0B7-348C-4141-8561-4796AF46DFBE}" presName="singleCycle" presStyleCnt="0"/>
      <dgm:spPr/>
    </dgm:pt>
    <dgm:pt modelId="{77401FAA-3B23-43B3-9C58-D6E7E304562E}" type="pres">
      <dgm:prSet presAssocID="{193DC0B7-348C-4141-8561-4796AF46DFBE}" presName="singleCenter" presStyleLbl="node1" presStyleIdx="0" presStyleCnt="5" custScaleX="241271" custScaleY="57769" custLinFactNeighborX="-2153" custLinFactNeighborY="-17179">
        <dgm:presLayoutVars>
          <dgm:chMax val="7"/>
          <dgm:chPref val="7"/>
        </dgm:presLayoutVars>
      </dgm:prSet>
      <dgm:spPr/>
      <dgm:t>
        <a:bodyPr/>
        <a:lstStyle/>
        <a:p>
          <a:endParaRPr lang="es-ES"/>
        </a:p>
      </dgm:t>
    </dgm:pt>
    <dgm:pt modelId="{D023647E-9D22-4310-8F24-EE36BAA6FB4F}" type="pres">
      <dgm:prSet presAssocID="{9DDFC126-B5C3-44D3-BC3F-EBB0CAD7CE90}" presName="Name56" presStyleLbl="parChTrans1D2" presStyleIdx="0" presStyleCnt="4"/>
      <dgm:spPr/>
      <dgm:t>
        <a:bodyPr/>
        <a:lstStyle/>
        <a:p>
          <a:endParaRPr lang="es-EC"/>
        </a:p>
      </dgm:t>
    </dgm:pt>
    <dgm:pt modelId="{750F85A9-8AEB-4B85-B71E-765E6DD22C35}" type="pres">
      <dgm:prSet presAssocID="{22A3877C-53D6-407F-86CB-793714E9F89A}" presName="text0" presStyleLbl="node1" presStyleIdx="1" presStyleCnt="5" custScaleX="422065" custScaleY="90039" custRadScaleRad="101494" custRadScaleInc="-8375">
        <dgm:presLayoutVars>
          <dgm:bulletEnabled val="1"/>
        </dgm:presLayoutVars>
      </dgm:prSet>
      <dgm:spPr/>
      <dgm:t>
        <a:bodyPr/>
        <a:lstStyle/>
        <a:p>
          <a:endParaRPr lang="es-ES"/>
        </a:p>
      </dgm:t>
    </dgm:pt>
    <dgm:pt modelId="{146EE5C7-014A-450A-A0F1-3500EE60DA6A}" type="pres">
      <dgm:prSet presAssocID="{1DB0DC49-9A5B-4F2D-9F3B-0C69E3E93567}" presName="Name56" presStyleLbl="parChTrans1D2" presStyleIdx="1" presStyleCnt="4"/>
      <dgm:spPr/>
      <dgm:t>
        <a:bodyPr/>
        <a:lstStyle/>
        <a:p>
          <a:endParaRPr lang="es-EC"/>
        </a:p>
      </dgm:t>
    </dgm:pt>
    <dgm:pt modelId="{CFEAB444-0E7F-4E76-84ED-604FDB84A7B8}" type="pres">
      <dgm:prSet presAssocID="{F71C8FA4-72B6-46C0-967D-01801B43158A}" presName="text0" presStyleLbl="node1" presStyleIdx="2" presStyleCnt="5" custRadScaleRad="136890" custRadScaleInc="36308">
        <dgm:presLayoutVars>
          <dgm:bulletEnabled val="1"/>
        </dgm:presLayoutVars>
      </dgm:prSet>
      <dgm:spPr/>
      <dgm:t>
        <a:bodyPr/>
        <a:lstStyle/>
        <a:p>
          <a:endParaRPr lang="es-ES"/>
        </a:p>
      </dgm:t>
    </dgm:pt>
    <dgm:pt modelId="{77C15C26-7D34-4EF9-9E4C-A6AB9ABC7182}" type="pres">
      <dgm:prSet presAssocID="{F5F2B388-D9B5-4BE1-8B35-1CC3C15CD899}" presName="Name56" presStyleLbl="parChTrans1D2" presStyleIdx="2" presStyleCnt="4"/>
      <dgm:spPr/>
      <dgm:t>
        <a:bodyPr/>
        <a:lstStyle/>
        <a:p>
          <a:endParaRPr lang="es-EC"/>
        </a:p>
      </dgm:t>
    </dgm:pt>
    <dgm:pt modelId="{D432518A-7588-4057-81E6-2E2AE4EC13D1}" type="pres">
      <dgm:prSet presAssocID="{59671DA7-0976-4A58-B7AA-F7944D8D1783}" presName="text0" presStyleLbl="node1" presStyleIdx="3" presStyleCnt="5" custRadScaleRad="42482" custRadScaleInc="-6797">
        <dgm:presLayoutVars>
          <dgm:bulletEnabled val="1"/>
        </dgm:presLayoutVars>
      </dgm:prSet>
      <dgm:spPr/>
      <dgm:t>
        <a:bodyPr/>
        <a:lstStyle/>
        <a:p>
          <a:endParaRPr lang="es-EC"/>
        </a:p>
      </dgm:t>
    </dgm:pt>
    <dgm:pt modelId="{15C66B44-4FA0-4E19-B0F7-D766AEE5CA67}" type="pres">
      <dgm:prSet presAssocID="{EB7187C8-3C3E-49F7-A1BF-DD4E6E7E8569}" presName="Name56" presStyleLbl="parChTrans1D2" presStyleIdx="3" presStyleCnt="4"/>
      <dgm:spPr/>
      <dgm:t>
        <a:bodyPr/>
        <a:lstStyle/>
        <a:p>
          <a:endParaRPr lang="es-EC"/>
        </a:p>
      </dgm:t>
    </dgm:pt>
    <dgm:pt modelId="{4AE10883-5D0A-41A5-B7FD-72654C50F92F}" type="pres">
      <dgm:prSet presAssocID="{1F550AE0-98B6-403D-AB76-1472744F11EB}" presName="text0" presStyleLbl="node1" presStyleIdx="4" presStyleCnt="5" custRadScaleRad="157280" custRadScaleInc="-38073">
        <dgm:presLayoutVars>
          <dgm:bulletEnabled val="1"/>
        </dgm:presLayoutVars>
      </dgm:prSet>
      <dgm:spPr/>
      <dgm:t>
        <a:bodyPr/>
        <a:lstStyle/>
        <a:p>
          <a:endParaRPr lang="es-ES"/>
        </a:p>
      </dgm:t>
    </dgm:pt>
  </dgm:ptLst>
  <dgm:cxnLst>
    <dgm:cxn modelId="{2DF02955-8825-4831-88C3-65ADC41A9D28}" type="presOf" srcId="{193DC0B7-348C-4141-8561-4796AF46DFBE}" destId="{77401FAA-3B23-43B3-9C58-D6E7E304562E}" srcOrd="0" destOrd="0" presId="urn:microsoft.com/office/officeart/2008/layout/RadialCluster"/>
    <dgm:cxn modelId="{04D5CAE7-3038-469D-835B-38AEC303EABF}" type="presOf" srcId="{F71C8FA4-72B6-46C0-967D-01801B43158A}" destId="{CFEAB444-0E7F-4E76-84ED-604FDB84A7B8}" srcOrd="0" destOrd="0" presId="urn:microsoft.com/office/officeart/2008/layout/RadialCluster"/>
    <dgm:cxn modelId="{5857FA2C-F685-4817-9A6F-D3CE54410FE8}" srcId="{193DC0B7-348C-4141-8561-4796AF46DFBE}" destId="{1F550AE0-98B6-403D-AB76-1472744F11EB}" srcOrd="3" destOrd="0" parTransId="{EB7187C8-3C3E-49F7-A1BF-DD4E6E7E8569}" sibTransId="{2480CC30-8D90-4339-8F19-347540B5611C}"/>
    <dgm:cxn modelId="{8851BD74-4D15-45FB-BD0C-39BFFBA0675A}" type="presOf" srcId="{EB7187C8-3C3E-49F7-A1BF-DD4E6E7E8569}" destId="{15C66B44-4FA0-4E19-B0F7-D766AEE5CA67}" srcOrd="0" destOrd="0" presId="urn:microsoft.com/office/officeart/2008/layout/RadialCluster"/>
    <dgm:cxn modelId="{B33A9401-FCC5-4A61-9BB5-BB1D124575E3}" type="presOf" srcId="{1DB0DC49-9A5B-4F2D-9F3B-0C69E3E93567}" destId="{146EE5C7-014A-450A-A0F1-3500EE60DA6A}" srcOrd="0" destOrd="0" presId="urn:microsoft.com/office/officeart/2008/layout/RadialCluster"/>
    <dgm:cxn modelId="{B645A464-9225-4355-9999-1B92BC348CC5}" srcId="{193DC0B7-348C-4141-8561-4796AF46DFBE}" destId="{59671DA7-0976-4A58-B7AA-F7944D8D1783}" srcOrd="2" destOrd="0" parTransId="{F5F2B388-D9B5-4BE1-8B35-1CC3C15CD899}" sibTransId="{816DB1BF-371A-4333-A057-2A23AF08E8CD}"/>
    <dgm:cxn modelId="{42FB7B83-EAB5-480D-B40B-63C0449E8D41}" type="presOf" srcId="{7DC1CAA9-B3D4-42B9-9E1A-31797126C120}" destId="{31A55A31-CE7C-4BBE-8504-BA81E7B54F02}" srcOrd="0" destOrd="0" presId="urn:microsoft.com/office/officeart/2008/layout/RadialCluster"/>
    <dgm:cxn modelId="{EE6C872B-378A-45F5-894D-02BBD3345F9A}" type="presOf" srcId="{1F550AE0-98B6-403D-AB76-1472744F11EB}" destId="{4AE10883-5D0A-41A5-B7FD-72654C50F92F}" srcOrd="0" destOrd="0" presId="urn:microsoft.com/office/officeart/2008/layout/RadialCluster"/>
    <dgm:cxn modelId="{3AC5E169-B885-4F08-B955-8B17949E0C8E}" srcId="{7DC1CAA9-B3D4-42B9-9E1A-31797126C120}" destId="{BC3BB70A-3781-4894-A5D3-CFBD0407CC7B}" srcOrd="1" destOrd="0" parTransId="{94A103F5-7C6A-4129-9214-A800D47F15BA}" sibTransId="{162A74B6-C2E4-4A79-96DC-F6BC4173E63C}"/>
    <dgm:cxn modelId="{47BD72EB-FFD4-4821-9951-0429DEEEDB56}" type="presOf" srcId="{F5F2B388-D9B5-4BE1-8B35-1CC3C15CD899}" destId="{77C15C26-7D34-4EF9-9E4C-A6AB9ABC7182}" srcOrd="0" destOrd="0" presId="urn:microsoft.com/office/officeart/2008/layout/RadialCluster"/>
    <dgm:cxn modelId="{1C6F1F25-2206-4FE5-AF2C-E817A49D524F}" type="presOf" srcId="{59671DA7-0976-4A58-B7AA-F7944D8D1783}" destId="{D432518A-7588-4057-81E6-2E2AE4EC13D1}" srcOrd="0" destOrd="0" presId="urn:microsoft.com/office/officeart/2008/layout/RadialCluster"/>
    <dgm:cxn modelId="{65203B5C-EA5C-49F7-A4CC-899C5B6B6B3C}" type="presOf" srcId="{22A3877C-53D6-407F-86CB-793714E9F89A}" destId="{750F85A9-8AEB-4B85-B71E-765E6DD22C35}" srcOrd="0" destOrd="0" presId="urn:microsoft.com/office/officeart/2008/layout/RadialCluster"/>
    <dgm:cxn modelId="{0985D800-431C-4408-83D0-CAE2D7555E13}" srcId="{7DC1CAA9-B3D4-42B9-9E1A-31797126C120}" destId="{193DC0B7-348C-4141-8561-4796AF46DFBE}" srcOrd="0" destOrd="0" parTransId="{B9936D6D-4A0D-4E21-AE04-F933E47F158E}" sibTransId="{0D6DF03E-0D2D-49D0-80C0-3D611CC6B235}"/>
    <dgm:cxn modelId="{A84535D8-8A1A-42C8-9DE1-C6D210A1C0DB}" type="presOf" srcId="{9DDFC126-B5C3-44D3-BC3F-EBB0CAD7CE90}" destId="{D023647E-9D22-4310-8F24-EE36BAA6FB4F}" srcOrd="0" destOrd="0" presId="urn:microsoft.com/office/officeart/2008/layout/RadialCluster"/>
    <dgm:cxn modelId="{901FFF9E-5AE7-44EB-8D10-C0E5283B18A5}" srcId="{193DC0B7-348C-4141-8561-4796AF46DFBE}" destId="{22A3877C-53D6-407F-86CB-793714E9F89A}" srcOrd="0" destOrd="0" parTransId="{9DDFC126-B5C3-44D3-BC3F-EBB0CAD7CE90}" sibTransId="{5E008945-0796-48EA-9185-EEB44F1D9ABB}"/>
    <dgm:cxn modelId="{D15B4091-2840-45D4-91C5-E9E9A00168C6}" srcId="{193DC0B7-348C-4141-8561-4796AF46DFBE}" destId="{F71C8FA4-72B6-46C0-967D-01801B43158A}" srcOrd="1" destOrd="0" parTransId="{1DB0DC49-9A5B-4F2D-9F3B-0C69E3E93567}" sibTransId="{7349EE22-31E3-4A09-BF13-D4DB676625A1}"/>
    <dgm:cxn modelId="{5DA77A07-FCE9-4535-9A81-49E0DD1CDF1F}" type="presParOf" srcId="{31A55A31-CE7C-4BBE-8504-BA81E7B54F02}" destId="{4C4F012F-522B-4EF4-88DB-35C4B27F8F8A}" srcOrd="0" destOrd="0" presId="urn:microsoft.com/office/officeart/2008/layout/RadialCluster"/>
    <dgm:cxn modelId="{C3DA1836-E979-4256-9B51-1E0E8745B7B2}" type="presParOf" srcId="{4C4F012F-522B-4EF4-88DB-35C4B27F8F8A}" destId="{77401FAA-3B23-43B3-9C58-D6E7E304562E}" srcOrd="0" destOrd="0" presId="urn:microsoft.com/office/officeart/2008/layout/RadialCluster"/>
    <dgm:cxn modelId="{57ECFDBF-2074-4160-B8C1-ADADDCD5F543}" type="presParOf" srcId="{4C4F012F-522B-4EF4-88DB-35C4B27F8F8A}" destId="{D023647E-9D22-4310-8F24-EE36BAA6FB4F}" srcOrd="1" destOrd="0" presId="urn:microsoft.com/office/officeart/2008/layout/RadialCluster"/>
    <dgm:cxn modelId="{3E156EB3-C4FE-4B7E-9A09-C7DAF62658BD}" type="presParOf" srcId="{4C4F012F-522B-4EF4-88DB-35C4B27F8F8A}" destId="{750F85A9-8AEB-4B85-B71E-765E6DD22C35}" srcOrd="2" destOrd="0" presId="urn:microsoft.com/office/officeart/2008/layout/RadialCluster"/>
    <dgm:cxn modelId="{DCFD285F-4FEF-4F7B-B0A1-325EA72B1BD3}" type="presParOf" srcId="{4C4F012F-522B-4EF4-88DB-35C4B27F8F8A}" destId="{146EE5C7-014A-450A-A0F1-3500EE60DA6A}" srcOrd="3" destOrd="0" presId="urn:microsoft.com/office/officeart/2008/layout/RadialCluster"/>
    <dgm:cxn modelId="{1ACC8BE5-015D-4B2C-A9F4-D48E04156330}" type="presParOf" srcId="{4C4F012F-522B-4EF4-88DB-35C4B27F8F8A}" destId="{CFEAB444-0E7F-4E76-84ED-604FDB84A7B8}" srcOrd="4" destOrd="0" presId="urn:microsoft.com/office/officeart/2008/layout/RadialCluster"/>
    <dgm:cxn modelId="{C6316C6A-1526-467B-A07C-641AAD64E454}" type="presParOf" srcId="{4C4F012F-522B-4EF4-88DB-35C4B27F8F8A}" destId="{77C15C26-7D34-4EF9-9E4C-A6AB9ABC7182}" srcOrd="5" destOrd="0" presId="urn:microsoft.com/office/officeart/2008/layout/RadialCluster"/>
    <dgm:cxn modelId="{07A8AD2C-2959-4771-90A6-81C00C742A06}" type="presParOf" srcId="{4C4F012F-522B-4EF4-88DB-35C4B27F8F8A}" destId="{D432518A-7588-4057-81E6-2E2AE4EC13D1}" srcOrd="6" destOrd="0" presId="urn:microsoft.com/office/officeart/2008/layout/RadialCluster"/>
    <dgm:cxn modelId="{C27E737C-3218-4ACF-AA24-44F6B752DA02}" type="presParOf" srcId="{4C4F012F-522B-4EF4-88DB-35C4B27F8F8A}" destId="{15C66B44-4FA0-4E19-B0F7-D766AEE5CA67}" srcOrd="7" destOrd="0" presId="urn:microsoft.com/office/officeart/2008/layout/RadialCluster"/>
    <dgm:cxn modelId="{F73F9AE4-E345-4BEF-9B1A-69A485E48990}" type="presParOf" srcId="{4C4F012F-522B-4EF4-88DB-35C4B27F8F8A}" destId="{4AE10883-5D0A-41A5-B7FD-72654C50F92F}"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49FCBC-A2EC-4682-A630-769632FDE040}"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s-ES"/>
        </a:p>
      </dgm:t>
    </dgm:pt>
    <dgm:pt modelId="{4DDDE237-8CAC-4AD9-A8EB-07879FED82A5}">
      <dgm:prSet phldrT="[Texto]" custT="1"/>
      <dgm:spPr/>
      <dgm:t>
        <a:bodyPr/>
        <a:lstStyle/>
        <a:p>
          <a:r>
            <a:rPr lang="es-ES" sz="1050" dirty="0" smtClean="0"/>
            <a:t>Históricamente el amaranto ha sido uno de los cultivos más antiguos conocidos, </a:t>
          </a:r>
          <a:endParaRPr lang="es-ES" sz="1050" dirty="0"/>
        </a:p>
      </dgm:t>
    </dgm:pt>
    <dgm:pt modelId="{F9DF2A7D-3503-4BBA-AE64-75B61C100C35}" type="parTrans" cxnId="{F2B11857-82BD-425D-9330-5520738729BB}">
      <dgm:prSet/>
      <dgm:spPr/>
      <dgm:t>
        <a:bodyPr/>
        <a:lstStyle/>
        <a:p>
          <a:endParaRPr lang="es-ES" sz="2800"/>
        </a:p>
      </dgm:t>
    </dgm:pt>
    <dgm:pt modelId="{1C992ADE-A61B-4937-B05F-F57BD558A544}" type="sibTrans" cxnId="{F2B11857-82BD-425D-9330-5520738729BB}">
      <dgm:prSet/>
      <dgm:spPr/>
      <dgm:t>
        <a:bodyPr/>
        <a:lstStyle/>
        <a:p>
          <a:endParaRPr lang="es-ES" sz="2800"/>
        </a:p>
      </dgm:t>
    </dgm:pt>
    <dgm:pt modelId="{D050A16B-B1D2-4406-B948-1370639E6FCB}">
      <dgm:prSet phldrT="[Texto]" custT="1"/>
      <dgm:spPr/>
      <dgm:t>
        <a:bodyPr/>
        <a:lstStyle/>
        <a:p>
          <a:r>
            <a:rPr lang="es-ES" sz="1050" dirty="0" smtClean="0"/>
            <a:t>su nombre se deriva del griego “</a:t>
          </a:r>
          <a:r>
            <a:rPr lang="es-ES" sz="1050" dirty="0" err="1" smtClean="0"/>
            <a:t>ảμápavτos</a:t>
          </a:r>
          <a:r>
            <a:rPr lang="es-ES" sz="1050" dirty="0" smtClean="0"/>
            <a:t>” que significa "inmortal" e "inmarchitable". </a:t>
          </a:r>
          <a:endParaRPr lang="es-ES" sz="1050" dirty="0"/>
        </a:p>
      </dgm:t>
    </dgm:pt>
    <dgm:pt modelId="{463B900D-C8FC-4274-A32C-A33CB0EFF744}" type="parTrans" cxnId="{B4EF0082-5D63-4991-9981-9D7CB941E625}">
      <dgm:prSet/>
      <dgm:spPr/>
      <dgm:t>
        <a:bodyPr/>
        <a:lstStyle/>
        <a:p>
          <a:endParaRPr lang="es-ES" sz="2800"/>
        </a:p>
      </dgm:t>
    </dgm:pt>
    <dgm:pt modelId="{061A36FC-BE47-49C0-B0E0-542595094712}" type="sibTrans" cxnId="{B4EF0082-5D63-4991-9981-9D7CB941E625}">
      <dgm:prSet/>
      <dgm:spPr/>
      <dgm:t>
        <a:bodyPr/>
        <a:lstStyle/>
        <a:p>
          <a:endParaRPr lang="es-ES" sz="2800"/>
        </a:p>
      </dgm:t>
    </dgm:pt>
    <dgm:pt modelId="{DB156B47-BF26-4089-806A-8837A8FAAF17}">
      <dgm:prSet phldrT="[Texto]" custT="1"/>
      <dgm:spPr/>
      <dgm:t>
        <a:bodyPr/>
        <a:lstStyle/>
        <a:p>
          <a:r>
            <a:rPr lang="es-ES" sz="1050" dirty="0" smtClean="0"/>
            <a:t>La siembra de esta planta estuvo en su mayor auge durante los períodos Azteca y Maya, </a:t>
          </a:r>
          <a:endParaRPr lang="es-ES" sz="1050" dirty="0"/>
        </a:p>
      </dgm:t>
    </dgm:pt>
    <dgm:pt modelId="{6FCBE45B-D9B9-457E-A140-E0BE2D1756AA}" type="parTrans" cxnId="{DC674CCC-A5B1-41FA-81EC-FAAEA60A952B}">
      <dgm:prSet/>
      <dgm:spPr/>
      <dgm:t>
        <a:bodyPr/>
        <a:lstStyle/>
        <a:p>
          <a:endParaRPr lang="es-ES" sz="2800"/>
        </a:p>
      </dgm:t>
    </dgm:pt>
    <dgm:pt modelId="{55E9E667-B12D-4E6A-A7FC-28CEA9AE2180}" type="sibTrans" cxnId="{DC674CCC-A5B1-41FA-81EC-FAAEA60A952B}">
      <dgm:prSet/>
      <dgm:spPr/>
      <dgm:t>
        <a:bodyPr/>
        <a:lstStyle/>
        <a:p>
          <a:endParaRPr lang="es-ES" sz="2800"/>
        </a:p>
      </dgm:t>
    </dgm:pt>
    <dgm:pt modelId="{7549B523-B0C7-4311-9676-23F11EAB0E51}">
      <dgm:prSet phldrT="[Texto]" custT="1"/>
      <dgm:spPr/>
      <dgm:t>
        <a:bodyPr/>
        <a:lstStyle/>
        <a:p>
          <a:r>
            <a:rPr lang="es-ES" sz="1050" dirty="0" smtClean="0"/>
            <a:t>Hay evidencias de que los Aztecas cosechaban entre 15 y 20 TM de amaranto al año, producción superada solo por el frejol y el maíz, </a:t>
          </a:r>
          <a:endParaRPr lang="es-ES" sz="1050" dirty="0"/>
        </a:p>
      </dgm:t>
    </dgm:pt>
    <dgm:pt modelId="{23F8A066-384E-4D25-9D5B-818DDCB7B6EB}" type="parTrans" cxnId="{D40576B0-D57D-42E9-A3FF-6E0E25BA83CA}">
      <dgm:prSet/>
      <dgm:spPr/>
      <dgm:t>
        <a:bodyPr/>
        <a:lstStyle/>
        <a:p>
          <a:endParaRPr lang="es-ES" sz="2800"/>
        </a:p>
      </dgm:t>
    </dgm:pt>
    <dgm:pt modelId="{360716BD-F483-4DAD-BB3C-8764F4DA7AA0}" type="sibTrans" cxnId="{D40576B0-D57D-42E9-A3FF-6E0E25BA83CA}">
      <dgm:prSet/>
      <dgm:spPr/>
      <dgm:t>
        <a:bodyPr/>
        <a:lstStyle/>
        <a:p>
          <a:endParaRPr lang="es-ES" sz="2800"/>
        </a:p>
      </dgm:t>
    </dgm:pt>
    <dgm:pt modelId="{1BB27874-2DDD-4AAE-B5A0-A41859F4564D}">
      <dgm:prSet phldrT="[Texto]" custT="1"/>
      <dgm:spPr/>
      <dgm:t>
        <a:bodyPr/>
        <a:lstStyle/>
        <a:p>
          <a:r>
            <a:rPr lang="es-ES" sz="1050" dirty="0" smtClean="0"/>
            <a:t>fuertemente ligada a la religión, era comúnmente utilizada en sacrificios y rituales considerados paganos </a:t>
          </a:r>
          <a:endParaRPr lang="es-ES" sz="1050" dirty="0"/>
        </a:p>
      </dgm:t>
    </dgm:pt>
    <dgm:pt modelId="{C483934B-B382-41D0-9C43-80ED619FFC3F}" type="parTrans" cxnId="{0FFC31EA-21E7-4A53-B88D-34407DC2B542}">
      <dgm:prSet/>
      <dgm:spPr/>
      <dgm:t>
        <a:bodyPr/>
        <a:lstStyle/>
        <a:p>
          <a:endParaRPr lang="es-ES" sz="2800"/>
        </a:p>
      </dgm:t>
    </dgm:pt>
    <dgm:pt modelId="{1BFF3019-07AE-42A5-BF3A-F826F8343145}" type="sibTrans" cxnId="{0FFC31EA-21E7-4A53-B88D-34407DC2B542}">
      <dgm:prSet/>
      <dgm:spPr/>
      <dgm:t>
        <a:bodyPr/>
        <a:lstStyle/>
        <a:p>
          <a:endParaRPr lang="es-ES" sz="2800"/>
        </a:p>
      </dgm:t>
    </dgm:pt>
    <dgm:pt modelId="{858589CA-2BC6-4C86-BF4C-8C0FC0D83992}">
      <dgm:prSet phldrT="[Texto]" custT="1"/>
      <dgm:spPr/>
      <dgm:t>
        <a:bodyPr/>
        <a:lstStyle/>
        <a:p>
          <a:r>
            <a:rPr lang="es-ES" sz="1050" dirty="0" smtClean="0"/>
            <a:t>El amaranto aparece como uno de los mas promisorios alimentos  fuente de rica en </a:t>
          </a:r>
          <a:r>
            <a:rPr lang="es-ES" sz="1050" dirty="0" err="1" smtClean="0"/>
            <a:t>nutirntes</a:t>
          </a:r>
          <a:r>
            <a:rPr lang="es-ES" sz="1050" dirty="0" smtClean="0"/>
            <a:t>  </a:t>
          </a:r>
          <a:endParaRPr lang="es-ES" sz="1050" dirty="0"/>
        </a:p>
      </dgm:t>
    </dgm:pt>
    <dgm:pt modelId="{2E1801AD-776A-45CA-A2AE-6C184C3CB7F8}" type="parTrans" cxnId="{6D2C21C8-5A6A-4692-9B43-8F4AB04A0144}">
      <dgm:prSet/>
      <dgm:spPr/>
      <dgm:t>
        <a:bodyPr/>
        <a:lstStyle/>
        <a:p>
          <a:endParaRPr lang="es-ES" sz="2800"/>
        </a:p>
      </dgm:t>
    </dgm:pt>
    <dgm:pt modelId="{74DD872F-B5CD-486C-8210-FDA3357E9747}" type="sibTrans" cxnId="{6D2C21C8-5A6A-4692-9B43-8F4AB04A0144}">
      <dgm:prSet/>
      <dgm:spPr/>
      <dgm:t>
        <a:bodyPr/>
        <a:lstStyle/>
        <a:p>
          <a:endParaRPr lang="es-ES" sz="2800"/>
        </a:p>
      </dgm:t>
    </dgm:pt>
    <dgm:pt modelId="{07A5C6DB-658A-4528-9079-E34A82E24AB7}">
      <dgm:prSet phldrT="[Texto]" custT="1"/>
      <dgm:spPr/>
      <dgm:t>
        <a:bodyPr/>
        <a:lstStyle/>
        <a:p>
          <a:r>
            <a:rPr lang="es-ES" sz="1050" dirty="0" smtClean="0"/>
            <a:t>Tienen entre 13 y 17% de proteínas, ninguno de los cereales que actualmente constituyen los principales sustentos del mundo, alcanzan tan alto nivel</a:t>
          </a:r>
          <a:endParaRPr lang="es-ES" sz="1050" dirty="0"/>
        </a:p>
      </dgm:t>
    </dgm:pt>
    <dgm:pt modelId="{18D5C250-039A-485C-B638-33129BF85536}" type="parTrans" cxnId="{C78B497E-CCE3-44F3-BE86-4A3C480EC118}">
      <dgm:prSet/>
      <dgm:spPr/>
      <dgm:t>
        <a:bodyPr/>
        <a:lstStyle/>
        <a:p>
          <a:endParaRPr lang="es-ES" sz="2800"/>
        </a:p>
      </dgm:t>
    </dgm:pt>
    <dgm:pt modelId="{AABEC540-E02C-4985-9D38-CE85435CDE24}" type="sibTrans" cxnId="{C78B497E-CCE3-44F3-BE86-4A3C480EC118}">
      <dgm:prSet/>
      <dgm:spPr/>
      <dgm:t>
        <a:bodyPr/>
        <a:lstStyle/>
        <a:p>
          <a:endParaRPr lang="es-ES" sz="2800"/>
        </a:p>
      </dgm:t>
    </dgm:pt>
    <dgm:pt modelId="{6C47C831-EC1B-4425-AA0E-AB7550B12B1B}" type="pres">
      <dgm:prSet presAssocID="{7D49FCBC-A2EC-4682-A630-769632FDE040}" presName="Name0" presStyleCnt="0">
        <dgm:presLayoutVars>
          <dgm:chMax val="1"/>
          <dgm:chPref val="1"/>
          <dgm:dir/>
          <dgm:animOne val="branch"/>
          <dgm:animLvl val="lvl"/>
        </dgm:presLayoutVars>
      </dgm:prSet>
      <dgm:spPr/>
      <dgm:t>
        <a:bodyPr/>
        <a:lstStyle/>
        <a:p>
          <a:endParaRPr lang="es-EC"/>
        </a:p>
      </dgm:t>
    </dgm:pt>
    <dgm:pt modelId="{735B5635-D625-427C-87E4-86833A662E4C}" type="pres">
      <dgm:prSet presAssocID="{4DDDE237-8CAC-4AD9-A8EB-07879FED82A5}" presName="Parent" presStyleLbl="node0" presStyleIdx="0" presStyleCnt="1">
        <dgm:presLayoutVars>
          <dgm:chMax val="6"/>
          <dgm:chPref val="6"/>
        </dgm:presLayoutVars>
      </dgm:prSet>
      <dgm:spPr/>
      <dgm:t>
        <a:bodyPr/>
        <a:lstStyle/>
        <a:p>
          <a:endParaRPr lang="es-ES"/>
        </a:p>
      </dgm:t>
    </dgm:pt>
    <dgm:pt modelId="{748BFFC6-02FB-4343-8C72-04838E6EB79C}" type="pres">
      <dgm:prSet presAssocID="{D050A16B-B1D2-4406-B948-1370639E6FCB}" presName="Accent1" presStyleCnt="0"/>
      <dgm:spPr/>
    </dgm:pt>
    <dgm:pt modelId="{1A367878-4B42-4021-AFB0-3525527F9AF9}" type="pres">
      <dgm:prSet presAssocID="{D050A16B-B1D2-4406-B948-1370639E6FCB}" presName="Accent" presStyleLbl="bgShp" presStyleIdx="0" presStyleCnt="6"/>
      <dgm:spPr/>
    </dgm:pt>
    <dgm:pt modelId="{C8B9FD49-A51A-4354-A9D7-20AB733549BB}" type="pres">
      <dgm:prSet presAssocID="{D050A16B-B1D2-4406-B948-1370639E6FCB}" presName="Child1" presStyleLbl="node1" presStyleIdx="0" presStyleCnt="6" custLinFactNeighborX="-3002">
        <dgm:presLayoutVars>
          <dgm:chMax val="0"/>
          <dgm:chPref val="0"/>
          <dgm:bulletEnabled val="1"/>
        </dgm:presLayoutVars>
      </dgm:prSet>
      <dgm:spPr/>
      <dgm:t>
        <a:bodyPr/>
        <a:lstStyle/>
        <a:p>
          <a:endParaRPr lang="es-ES"/>
        </a:p>
      </dgm:t>
    </dgm:pt>
    <dgm:pt modelId="{9ACE7CEB-D639-4CF8-A10F-40923AD58B03}" type="pres">
      <dgm:prSet presAssocID="{DB156B47-BF26-4089-806A-8837A8FAAF17}" presName="Accent2" presStyleCnt="0"/>
      <dgm:spPr/>
    </dgm:pt>
    <dgm:pt modelId="{5813EB8B-9933-48C4-9B7C-415D0993A1AD}" type="pres">
      <dgm:prSet presAssocID="{DB156B47-BF26-4089-806A-8837A8FAAF17}" presName="Accent" presStyleLbl="bgShp" presStyleIdx="1" presStyleCnt="6"/>
      <dgm:spPr/>
    </dgm:pt>
    <dgm:pt modelId="{726656FA-7141-40EE-8365-0F8A9B4D9103}" type="pres">
      <dgm:prSet presAssocID="{DB156B47-BF26-4089-806A-8837A8FAAF17}" presName="Child2" presStyleLbl="node1" presStyleIdx="1" presStyleCnt="6">
        <dgm:presLayoutVars>
          <dgm:chMax val="0"/>
          <dgm:chPref val="0"/>
          <dgm:bulletEnabled val="1"/>
        </dgm:presLayoutVars>
      </dgm:prSet>
      <dgm:spPr/>
      <dgm:t>
        <a:bodyPr/>
        <a:lstStyle/>
        <a:p>
          <a:endParaRPr lang="es-ES"/>
        </a:p>
      </dgm:t>
    </dgm:pt>
    <dgm:pt modelId="{8A0EFFDA-C9A2-4875-93EF-BE78B8785301}" type="pres">
      <dgm:prSet presAssocID="{7549B523-B0C7-4311-9676-23F11EAB0E51}" presName="Accent3" presStyleCnt="0"/>
      <dgm:spPr/>
    </dgm:pt>
    <dgm:pt modelId="{5492FDBB-0291-406F-8EC3-DCD71247D139}" type="pres">
      <dgm:prSet presAssocID="{7549B523-B0C7-4311-9676-23F11EAB0E51}" presName="Accent" presStyleLbl="bgShp" presStyleIdx="2" presStyleCnt="6"/>
      <dgm:spPr/>
    </dgm:pt>
    <dgm:pt modelId="{F76A36D7-B64F-4371-A504-037EC436ABAB}" type="pres">
      <dgm:prSet presAssocID="{7549B523-B0C7-4311-9676-23F11EAB0E51}" presName="Child3" presStyleLbl="node1" presStyleIdx="2" presStyleCnt="6" custLinFactNeighborX="-2297" custLinFactNeighborY="71">
        <dgm:presLayoutVars>
          <dgm:chMax val="0"/>
          <dgm:chPref val="0"/>
          <dgm:bulletEnabled val="1"/>
        </dgm:presLayoutVars>
      </dgm:prSet>
      <dgm:spPr/>
      <dgm:t>
        <a:bodyPr/>
        <a:lstStyle/>
        <a:p>
          <a:endParaRPr lang="es-ES"/>
        </a:p>
      </dgm:t>
    </dgm:pt>
    <dgm:pt modelId="{29F6FEF9-2142-49CA-8976-9C9339FB0F70}" type="pres">
      <dgm:prSet presAssocID="{1BB27874-2DDD-4AAE-B5A0-A41859F4564D}" presName="Accent4" presStyleCnt="0"/>
      <dgm:spPr/>
    </dgm:pt>
    <dgm:pt modelId="{885FCBDF-383D-439E-9A8E-AC9701B05347}" type="pres">
      <dgm:prSet presAssocID="{1BB27874-2DDD-4AAE-B5A0-A41859F4564D}" presName="Accent" presStyleLbl="bgShp" presStyleIdx="3" presStyleCnt="6"/>
      <dgm:spPr/>
    </dgm:pt>
    <dgm:pt modelId="{4FBB6FAD-DBC7-4B8D-B5DF-98DD209DEF12}" type="pres">
      <dgm:prSet presAssocID="{1BB27874-2DDD-4AAE-B5A0-A41859F4564D}" presName="Child4" presStyleLbl="node1" presStyleIdx="3" presStyleCnt="6">
        <dgm:presLayoutVars>
          <dgm:chMax val="0"/>
          <dgm:chPref val="0"/>
          <dgm:bulletEnabled val="1"/>
        </dgm:presLayoutVars>
      </dgm:prSet>
      <dgm:spPr/>
      <dgm:t>
        <a:bodyPr/>
        <a:lstStyle/>
        <a:p>
          <a:endParaRPr lang="es-ES"/>
        </a:p>
      </dgm:t>
    </dgm:pt>
    <dgm:pt modelId="{F0380A51-6888-4504-9BE4-3A389213C574}" type="pres">
      <dgm:prSet presAssocID="{858589CA-2BC6-4C86-BF4C-8C0FC0D83992}" presName="Accent5" presStyleCnt="0"/>
      <dgm:spPr/>
    </dgm:pt>
    <dgm:pt modelId="{E548A337-6ACE-49CA-B296-69149B6CC981}" type="pres">
      <dgm:prSet presAssocID="{858589CA-2BC6-4C86-BF4C-8C0FC0D83992}" presName="Accent" presStyleLbl="bgShp" presStyleIdx="4" presStyleCnt="6"/>
      <dgm:spPr/>
    </dgm:pt>
    <dgm:pt modelId="{871397C6-61A7-4013-A777-149ADF96054F}" type="pres">
      <dgm:prSet presAssocID="{858589CA-2BC6-4C86-BF4C-8C0FC0D83992}" presName="Child5" presStyleLbl="node1" presStyleIdx="4" presStyleCnt="6">
        <dgm:presLayoutVars>
          <dgm:chMax val="0"/>
          <dgm:chPref val="0"/>
          <dgm:bulletEnabled val="1"/>
        </dgm:presLayoutVars>
      </dgm:prSet>
      <dgm:spPr/>
      <dgm:t>
        <a:bodyPr/>
        <a:lstStyle/>
        <a:p>
          <a:endParaRPr lang="es-ES"/>
        </a:p>
      </dgm:t>
    </dgm:pt>
    <dgm:pt modelId="{455ECD8A-D794-4AA9-87E4-9A4692D4175D}" type="pres">
      <dgm:prSet presAssocID="{07A5C6DB-658A-4528-9079-E34A82E24AB7}" presName="Accent6" presStyleCnt="0"/>
      <dgm:spPr/>
    </dgm:pt>
    <dgm:pt modelId="{36D330E9-EC20-43E8-9401-7644EBADA039}" type="pres">
      <dgm:prSet presAssocID="{07A5C6DB-658A-4528-9079-E34A82E24AB7}" presName="Accent" presStyleLbl="bgShp" presStyleIdx="5" presStyleCnt="6"/>
      <dgm:spPr/>
    </dgm:pt>
    <dgm:pt modelId="{99CA3715-42A2-42A5-BD01-629200831A17}" type="pres">
      <dgm:prSet presAssocID="{07A5C6DB-658A-4528-9079-E34A82E24AB7}" presName="Child6" presStyleLbl="node1" presStyleIdx="5" presStyleCnt="6">
        <dgm:presLayoutVars>
          <dgm:chMax val="0"/>
          <dgm:chPref val="0"/>
          <dgm:bulletEnabled val="1"/>
        </dgm:presLayoutVars>
      </dgm:prSet>
      <dgm:spPr/>
      <dgm:t>
        <a:bodyPr/>
        <a:lstStyle/>
        <a:p>
          <a:endParaRPr lang="es-ES"/>
        </a:p>
      </dgm:t>
    </dgm:pt>
  </dgm:ptLst>
  <dgm:cxnLst>
    <dgm:cxn modelId="{640B9DAA-4C6F-4783-8891-F2C30FB9E59A}" type="presOf" srcId="{858589CA-2BC6-4C86-BF4C-8C0FC0D83992}" destId="{871397C6-61A7-4013-A777-149ADF96054F}" srcOrd="0" destOrd="0" presId="urn:microsoft.com/office/officeart/2011/layout/HexagonRadial"/>
    <dgm:cxn modelId="{25B5A525-388E-482E-98FE-4DF40C2D9FC8}" type="presOf" srcId="{4DDDE237-8CAC-4AD9-A8EB-07879FED82A5}" destId="{735B5635-D625-427C-87E4-86833A662E4C}" srcOrd="0" destOrd="0" presId="urn:microsoft.com/office/officeart/2011/layout/HexagonRadial"/>
    <dgm:cxn modelId="{8C7DCB57-1D00-4533-A596-61AEAB9E0E13}" type="presOf" srcId="{D050A16B-B1D2-4406-B948-1370639E6FCB}" destId="{C8B9FD49-A51A-4354-A9D7-20AB733549BB}" srcOrd="0" destOrd="0" presId="urn:microsoft.com/office/officeart/2011/layout/HexagonRadial"/>
    <dgm:cxn modelId="{F2B11857-82BD-425D-9330-5520738729BB}" srcId="{7D49FCBC-A2EC-4682-A630-769632FDE040}" destId="{4DDDE237-8CAC-4AD9-A8EB-07879FED82A5}" srcOrd="0" destOrd="0" parTransId="{F9DF2A7D-3503-4BBA-AE64-75B61C100C35}" sibTransId="{1C992ADE-A61B-4937-B05F-F57BD558A544}"/>
    <dgm:cxn modelId="{C78B497E-CCE3-44F3-BE86-4A3C480EC118}" srcId="{4DDDE237-8CAC-4AD9-A8EB-07879FED82A5}" destId="{07A5C6DB-658A-4528-9079-E34A82E24AB7}" srcOrd="5" destOrd="0" parTransId="{18D5C250-039A-485C-B638-33129BF85536}" sibTransId="{AABEC540-E02C-4985-9D38-CE85435CDE24}"/>
    <dgm:cxn modelId="{8212CC6D-E84A-4DBD-8E54-261A5196C729}" type="presOf" srcId="{1BB27874-2DDD-4AAE-B5A0-A41859F4564D}" destId="{4FBB6FAD-DBC7-4B8D-B5DF-98DD209DEF12}" srcOrd="0" destOrd="0" presId="urn:microsoft.com/office/officeart/2011/layout/HexagonRadial"/>
    <dgm:cxn modelId="{0F206DEC-46C0-4BCA-8529-E70E44B62197}" type="presOf" srcId="{07A5C6DB-658A-4528-9079-E34A82E24AB7}" destId="{99CA3715-42A2-42A5-BD01-629200831A17}" srcOrd="0" destOrd="0" presId="urn:microsoft.com/office/officeart/2011/layout/HexagonRadial"/>
    <dgm:cxn modelId="{D40576B0-D57D-42E9-A3FF-6E0E25BA83CA}" srcId="{4DDDE237-8CAC-4AD9-A8EB-07879FED82A5}" destId="{7549B523-B0C7-4311-9676-23F11EAB0E51}" srcOrd="2" destOrd="0" parTransId="{23F8A066-384E-4D25-9D5B-818DDCB7B6EB}" sibTransId="{360716BD-F483-4DAD-BB3C-8764F4DA7AA0}"/>
    <dgm:cxn modelId="{4E2462BB-2D4A-4CED-B91B-2D119E43D173}" type="presOf" srcId="{7D49FCBC-A2EC-4682-A630-769632FDE040}" destId="{6C47C831-EC1B-4425-AA0E-AB7550B12B1B}" srcOrd="0" destOrd="0" presId="urn:microsoft.com/office/officeart/2011/layout/HexagonRadial"/>
    <dgm:cxn modelId="{81E8C40C-1FA0-4A3D-B139-605E98D04EEB}" type="presOf" srcId="{7549B523-B0C7-4311-9676-23F11EAB0E51}" destId="{F76A36D7-B64F-4371-A504-037EC436ABAB}" srcOrd="0" destOrd="0" presId="urn:microsoft.com/office/officeart/2011/layout/HexagonRadial"/>
    <dgm:cxn modelId="{B4EF0082-5D63-4991-9981-9D7CB941E625}" srcId="{4DDDE237-8CAC-4AD9-A8EB-07879FED82A5}" destId="{D050A16B-B1D2-4406-B948-1370639E6FCB}" srcOrd="0" destOrd="0" parTransId="{463B900D-C8FC-4274-A32C-A33CB0EFF744}" sibTransId="{061A36FC-BE47-49C0-B0E0-542595094712}"/>
    <dgm:cxn modelId="{0FFC31EA-21E7-4A53-B88D-34407DC2B542}" srcId="{4DDDE237-8CAC-4AD9-A8EB-07879FED82A5}" destId="{1BB27874-2DDD-4AAE-B5A0-A41859F4564D}" srcOrd="3" destOrd="0" parTransId="{C483934B-B382-41D0-9C43-80ED619FFC3F}" sibTransId="{1BFF3019-07AE-42A5-BF3A-F826F8343145}"/>
    <dgm:cxn modelId="{DC674CCC-A5B1-41FA-81EC-FAAEA60A952B}" srcId="{4DDDE237-8CAC-4AD9-A8EB-07879FED82A5}" destId="{DB156B47-BF26-4089-806A-8837A8FAAF17}" srcOrd="1" destOrd="0" parTransId="{6FCBE45B-D9B9-457E-A140-E0BE2D1756AA}" sibTransId="{55E9E667-B12D-4E6A-A7FC-28CEA9AE2180}"/>
    <dgm:cxn modelId="{BB559DAF-27D2-4D33-8250-7843C4C07395}" type="presOf" srcId="{DB156B47-BF26-4089-806A-8837A8FAAF17}" destId="{726656FA-7141-40EE-8365-0F8A9B4D9103}" srcOrd="0" destOrd="0" presId="urn:microsoft.com/office/officeart/2011/layout/HexagonRadial"/>
    <dgm:cxn modelId="{6D2C21C8-5A6A-4692-9B43-8F4AB04A0144}" srcId="{4DDDE237-8CAC-4AD9-A8EB-07879FED82A5}" destId="{858589CA-2BC6-4C86-BF4C-8C0FC0D83992}" srcOrd="4" destOrd="0" parTransId="{2E1801AD-776A-45CA-A2AE-6C184C3CB7F8}" sibTransId="{74DD872F-B5CD-486C-8210-FDA3357E9747}"/>
    <dgm:cxn modelId="{00E4DCF6-5EF4-49B5-B6BC-1CC9EE1DA596}" type="presParOf" srcId="{6C47C831-EC1B-4425-AA0E-AB7550B12B1B}" destId="{735B5635-D625-427C-87E4-86833A662E4C}" srcOrd="0" destOrd="0" presId="urn:microsoft.com/office/officeart/2011/layout/HexagonRadial"/>
    <dgm:cxn modelId="{F6727BF8-139E-4C4E-8E04-9CB7CEF8472E}" type="presParOf" srcId="{6C47C831-EC1B-4425-AA0E-AB7550B12B1B}" destId="{748BFFC6-02FB-4343-8C72-04838E6EB79C}" srcOrd="1" destOrd="0" presId="urn:microsoft.com/office/officeart/2011/layout/HexagonRadial"/>
    <dgm:cxn modelId="{B87C3F99-8884-4B62-8919-DB2B7E89B659}" type="presParOf" srcId="{748BFFC6-02FB-4343-8C72-04838E6EB79C}" destId="{1A367878-4B42-4021-AFB0-3525527F9AF9}" srcOrd="0" destOrd="0" presId="urn:microsoft.com/office/officeart/2011/layout/HexagonRadial"/>
    <dgm:cxn modelId="{386A468F-26AD-4819-AB4C-593CCCDE56F1}" type="presParOf" srcId="{6C47C831-EC1B-4425-AA0E-AB7550B12B1B}" destId="{C8B9FD49-A51A-4354-A9D7-20AB733549BB}" srcOrd="2" destOrd="0" presId="urn:microsoft.com/office/officeart/2011/layout/HexagonRadial"/>
    <dgm:cxn modelId="{A0BAC0D2-A364-4C75-B097-A9518D8A4E45}" type="presParOf" srcId="{6C47C831-EC1B-4425-AA0E-AB7550B12B1B}" destId="{9ACE7CEB-D639-4CF8-A10F-40923AD58B03}" srcOrd="3" destOrd="0" presId="urn:microsoft.com/office/officeart/2011/layout/HexagonRadial"/>
    <dgm:cxn modelId="{22955C8C-623B-442E-B5A1-24C3CC75C188}" type="presParOf" srcId="{9ACE7CEB-D639-4CF8-A10F-40923AD58B03}" destId="{5813EB8B-9933-48C4-9B7C-415D0993A1AD}" srcOrd="0" destOrd="0" presId="urn:microsoft.com/office/officeart/2011/layout/HexagonRadial"/>
    <dgm:cxn modelId="{AE28AB53-0071-43F5-B7D7-971C609D6E94}" type="presParOf" srcId="{6C47C831-EC1B-4425-AA0E-AB7550B12B1B}" destId="{726656FA-7141-40EE-8365-0F8A9B4D9103}" srcOrd="4" destOrd="0" presId="urn:microsoft.com/office/officeart/2011/layout/HexagonRadial"/>
    <dgm:cxn modelId="{2EFDB3FA-33E2-4E60-9C60-EB7466834714}" type="presParOf" srcId="{6C47C831-EC1B-4425-AA0E-AB7550B12B1B}" destId="{8A0EFFDA-C9A2-4875-93EF-BE78B8785301}" srcOrd="5" destOrd="0" presId="urn:microsoft.com/office/officeart/2011/layout/HexagonRadial"/>
    <dgm:cxn modelId="{9C842ED2-0EAF-4A78-82A4-B140056444C1}" type="presParOf" srcId="{8A0EFFDA-C9A2-4875-93EF-BE78B8785301}" destId="{5492FDBB-0291-406F-8EC3-DCD71247D139}" srcOrd="0" destOrd="0" presId="urn:microsoft.com/office/officeart/2011/layout/HexagonRadial"/>
    <dgm:cxn modelId="{DD25C4E4-3350-4BF9-B731-F4C41BAC2941}" type="presParOf" srcId="{6C47C831-EC1B-4425-AA0E-AB7550B12B1B}" destId="{F76A36D7-B64F-4371-A504-037EC436ABAB}" srcOrd="6" destOrd="0" presId="urn:microsoft.com/office/officeart/2011/layout/HexagonRadial"/>
    <dgm:cxn modelId="{5536C3A5-8380-4217-B2A7-9AB4D8EB39CF}" type="presParOf" srcId="{6C47C831-EC1B-4425-AA0E-AB7550B12B1B}" destId="{29F6FEF9-2142-49CA-8976-9C9339FB0F70}" srcOrd="7" destOrd="0" presId="urn:microsoft.com/office/officeart/2011/layout/HexagonRadial"/>
    <dgm:cxn modelId="{A2365B8E-F03E-47A5-8578-D3096833C283}" type="presParOf" srcId="{29F6FEF9-2142-49CA-8976-9C9339FB0F70}" destId="{885FCBDF-383D-439E-9A8E-AC9701B05347}" srcOrd="0" destOrd="0" presId="urn:microsoft.com/office/officeart/2011/layout/HexagonRadial"/>
    <dgm:cxn modelId="{802BA4BF-E294-4415-9801-622B959664CB}" type="presParOf" srcId="{6C47C831-EC1B-4425-AA0E-AB7550B12B1B}" destId="{4FBB6FAD-DBC7-4B8D-B5DF-98DD209DEF12}" srcOrd="8" destOrd="0" presId="urn:microsoft.com/office/officeart/2011/layout/HexagonRadial"/>
    <dgm:cxn modelId="{51EDF09E-8CF1-43F2-BF6D-8148D8503E66}" type="presParOf" srcId="{6C47C831-EC1B-4425-AA0E-AB7550B12B1B}" destId="{F0380A51-6888-4504-9BE4-3A389213C574}" srcOrd="9" destOrd="0" presId="urn:microsoft.com/office/officeart/2011/layout/HexagonRadial"/>
    <dgm:cxn modelId="{DEC9D57D-4B17-47B3-90DD-124D10C78E88}" type="presParOf" srcId="{F0380A51-6888-4504-9BE4-3A389213C574}" destId="{E548A337-6ACE-49CA-B296-69149B6CC981}" srcOrd="0" destOrd="0" presId="urn:microsoft.com/office/officeart/2011/layout/HexagonRadial"/>
    <dgm:cxn modelId="{08BFB0BB-A777-4F5C-9F60-4D8DC43F9704}" type="presParOf" srcId="{6C47C831-EC1B-4425-AA0E-AB7550B12B1B}" destId="{871397C6-61A7-4013-A777-149ADF96054F}" srcOrd="10" destOrd="0" presId="urn:microsoft.com/office/officeart/2011/layout/HexagonRadial"/>
    <dgm:cxn modelId="{2EBBF109-83C4-4EF2-A52F-605B734B8C58}" type="presParOf" srcId="{6C47C831-EC1B-4425-AA0E-AB7550B12B1B}" destId="{455ECD8A-D794-4AA9-87E4-9A4692D4175D}" srcOrd="11" destOrd="0" presId="urn:microsoft.com/office/officeart/2011/layout/HexagonRadial"/>
    <dgm:cxn modelId="{CAE33F80-2B5A-447B-8F0C-EC2E401FD723}" type="presParOf" srcId="{455ECD8A-D794-4AA9-87E4-9A4692D4175D}" destId="{36D330E9-EC20-43E8-9401-7644EBADA039}" srcOrd="0" destOrd="0" presId="urn:microsoft.com/office/officeart/2011/layout/HexagonRadial"/>
    <dgm:cxn modelId="{17E7A45E-C29E-47BC-9611-F2EA19B2AEDA}" type="presParOf" srcId="{6C47C831-EC1B-4425-AA0E-AB7550B12B1B}" destId="{99CA3715-42A2-42A5-BD01-629200831A17}"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AD402-4A91-4881-8335-493EE9EE4585}"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s-ES"/>
        </a:p>
      </dgm:t>
    </dgm:pt>
    <dgm:pt modelId="{D7E3EA8B-2522-4FB2-A1AE-243484C31301}">
      <dgm:prSet phldrT="[Texto]" custT="1"/>
      <dgm:spPr/>
      <dgm:t>
        <a:bodyPr/>
        <a:lstStyle/>
        <a:p>
          <a:r>
            <a:rPr lang="es-ES" sz="1200" dirty="0" smtClean="0"/>
            <a:t>La quinua se cultiva en la región andina desde hace más de 7 mil años</a:t>
          </a:r>
          <a:endParaRPr lang="es-ES" sz="1200" dirty="0"/>
        </a:p>
      </dgm:t>
    </dgm:pt>
    <dgm:pt modelId="{48DF4C64-0575-44F6-86C6-2A8E20270531}" type="parTrans" cxnId="{96341536-AE65-44B1-B9DE-31C0A8063CE5}">
      <dgm:prSet/>
      <dgm:spPr/>
      <dgm:t>
        <a:bodyPr/>
        <a:lstStyle/>
        <a:p>
          <a:endParaRPr lang="es-ES" sz="2800"/>
        </a:p>
      </dgm:t>
    </dgm:pt>
    <dgm:pt modelId="{B530B0E5-6C97-4301-9E88-F67658CAA8FE}" type="sibTrans" cxnId="{96341536-AE65-44B1-B9DE-31C0A8063CE5}">
      <dgm:prSet/>
      <dgm:spPr/>
      <dgm:t>
        <a:bodyPr/>
        <a:lstStyle/>
        <a:p>
          <a:endParaRPr lang="es-ES" sz="2800"/>
        </a:p>
      </dgm:t>
    </dgm:pt>
    <dgm:pt modelId="{B93F4963-03F7-47C0-8D84-D19782D20260}">
      <dgm:prSet phldrT="[Texto]" custT="1"/>
      <dgm:spPr/>
      <dgm:t>
        <a:bodyPr/>
        <a:lstStyle/>
        <a:p>
          <a:r>
            <a:rPr lang="es-ES" sz="1200" dirty="0" smtClean="0"/>
            <a:t>constituyéndose en uno de los principales cultivos que proporciona alimentos sumamente nutritivos al mundo</a:t>
          </a:r>
          <a:endParaRPr lang="es-ES" sz="1200" dirty="0"/>
        </a:p>
      </dgm:t>
    </dgm:pt>
    <dgm:pt modelId="{A4752B54-34FB-449E-AD9E-294F20A005C2}" type="parTrans" cxnId="{06F0F90E-CBAC-4EE0-8B38-64874BB39DDD}">
      <dgm:prSet/>
      <dgm:spPr/>
      <dgm:t>
        <a:bodyPr/>
        <a:lstStyle/>
        <a:p>
          <a:endParaRPr lang="es-ES" sz="2800"/>
        </a:p>
      </dgm:t>
    </dgm:pt>
    <dgm:pt modelId="{8CDDE8C9-1488-42FC-A301-EF3350CF9A6F}" type="sibTrans" cxnId="{06F0F90E-CBAC-4EE0-8B38-64874BB39DDD}">
      <dgm:prSet/>
      <dgm:spPr/>
      <dgm:t>
        <a:bodyPr/>
        <a:lstStyle/>
        <a:p>
          <a:endParaRPr lang="es-ES" sz="2800"/>
        </a:p>
      </dgm:t>
    </dgm:pt>
    <dgm:pt modelId="{2CA9F35B-70A9-4808-82A3-721736574ACE}">
      <dgm:prSet phldrT="[Texto]" custT="1"/>
      <dgm:spPr/>
      <dgm:t>
        <a:bodyPr/>
        <a:lstStyle/>
        <a:p>
          <a:r>
            <a:rPr lang="es-EC" sz="1200" dirty="0" smtClean="0"/>
            <a:t>contiene el doble de proteínas que el arroz y la cebada;</a:t>
          </a:r>
          <a:endParaRPr lang="es-ES" sz="1200" dirty="0"/>
        </a:p>
      </dgm:t>
    </dgm:pt>
    <dgm:pt modelId="{A4123CA4-79E2-4132-B269-C0ACEE1AEAEC}" type="parTrans" cxnId="{5DDCDB68-FE51-4B49-BCE1-8E6A49441E64}">
      <dgm:prSet/>
      <dgm:spPr/>
      <dgm:t>
        <a:bodyPr/>
        <a:lstStyle/>
        <a:p>
          <a:endParaRPr lang="es-ES" sz="2800"/>
        </a:p>
      </dgm:t>
    </dgm:pt>
    <dgm:pt modelId="{CEA20844-1E70-4657-971C-20F72A15E11A}" type="sibTrans" cxnId="{5DDCDB68-FE51-4B49-BCE1-8E6A49441E64}">
      <dgm:prSet/>
      <dgm:spPr/>
      <dgm:t>
        <a:bodyPr/>
        <a:lstStyle/>
        <a:p>
          <a:endParaRPr lang="es-ES" sz="2800"/>
        </a:p>
      </dgm:t>
    </dgm:pt>
    <dgm:pt modelId="{11CAE401-292C-430B-98F9-C8BF296E594A}">
      <dgm:prSet phldrT="[Texto]" custT="1"/>
      <dgm:spPr/>
      <dgm:t>
        <a:bodyPr/>
        <a:lstStyle/>
        <a:p>
          <a:r>
            <a:rPr lang="es-EC" sz="1200" dirty="0" smtClean="0"/>
            <a:t>fuente de calcio, magnesio y manganeso; posee excelentes niveles de vitamina B y E, no contiene gluten </a:t>
          </a:r>
          <a:endParaRPr lang="es-ES" sz="1200" dirty="0"/>
        </a:p>
      </dgm:t>
    </dgm:pt>
    <dgm:pt modelId="{3B822A02-E5F1-4A48-8C02-011EBB84A950}" type="parTrans" cxnId="{41E5E8D7-1FF7-40A3-B6FC-8407B9837B02}">
      <dgm:prSet/>
      <dgm:spPr/>
      <dgm:t>
        <a:bodyPr/>
        <a:lstStyle/>
        <a:p>
          <a:endParaRPr lang="es-ES" sz="2800"/>
        </a:p>
      </dgm:t>
    </dgm:pt>
    <dgm:pt modelId="{A73F6054-2A65-4420-96D7-15AD9183B181}" type="sibTrans" cxnId="{41E5E8D7-1FF7-40A3-B6FC-8407B9837B02}">
      <dgm:prSet/>
      <dgm:spPr/>
      <dgm:t>
        <a:bodyPr/>
        <a:lstStyle/>
        <a:p>
          <a:endParaRPr lang="es-ES" sz="2800"/>
        </a:p>
      </dgm:t>
    </dgm:pt>
    <dgm:pt modelId="{26415F62-71F5-4201-B18B-02CA6EBCA41B}">
      <dgm:prSet phldrT="[Texto]" custT="1"/>
      <dgm:spPr/>
      <dgm:t>
        <a:bodyPr/>
        <a:lstStyle/>
        <a:p>
          <a:r>
            <a:rPr lang="es-EC" sz="1200" dirty="0" smtClean="0"/>
            <a:t>granos menos alergénicos, por lo que es una fantástica alternativa para las personas que no pueden consumir cereales como el trigo </a:t>
          </a:r>
          <a:endParaRPr lang="es-ES" sz="1200" dirty="0"/>
        </a:p>
      </dgm:t>
    </dgm:pt>
    <dgm:pt modelId="{8636AC33-9330-4ECC-A4B9-8307DEC71F3E}" type="parTrans" cxnId="{94403C70-62F9-4277-BB3A-2E74AD6697BE}">
      <dgm:prSet/>
      <dgm:spPr/>
      <dgm:t>
        <a:bodyPr/>
        <a:lstStyle/>
        <a:p>
          <a:endParaRPr lang="es-ES" sz="2800"/>
        </a:p>
      </dgm:t>
    </dgm:pt>
    <dgm:pt modelId="{9B07E180-8C56-4217-AF2A-05C901C22EBF}" type="sibTrans" cxnId="{94403C70-62F9-4277-BB3A-2E74AD6697BE}">
      <dgm:prSet/>
      <dgm:spPr/>
      <dgm:t>
        <a:bodyPr/>
        <a:lstStyle/>
        <a:p>
          <a:endParaRPr lang="es-ES" sz="2800"/>
        </a:p>
      </dgm:t>
    </dgm:pt>
    <dgm:pt modelId="{2D6BE7E8-CB0A-437A-B965-682F3C5D976E}" type="pres">
      <dgm:prSet presAssocID="{706AD402-4A91-4881-8335-493EE9EE4585}" presName="cycle" presStyleCnt="0">
        <dgm:presLayoutVars>
          <dgm:dir/>
          <dgm:resizeHandles val="exact"/>
        </dgm:presLayoutVars>
      </dgm:prSet>
      <dgm:spPr/>
      <dgm:t>
        <a:bodyPr/>
        <a:lstStyle/>
        <a:p>
          <a:endParaRPr lang="es-EC"/>
        </a:p>
      </dgm:t>
    </dgm:pt>
    <dgm:pt modelId="{939F75AE-3627-4892-931F-994084A4DED4}" type="pres">
      <dgm:prSet presAssocID="{D7E3EA8B-2522-4FB2-A1AE-243484C31301}" presName="node" presStyleLbl="node1" presStyleIdx="0" presStyleCnt="5">
        <dgm:presLayoutVars>
          <dgm:bulletEnabled val="1"/>
        </dgm:presLayoutVars>
      </dgm:prSet>
      <dgm:spPr/>
      <dgm:t>
        <a:bodyPr/>
        <a:lstStyle/>
        <a:p>
          <a:endParaRPr lang="es-ES"/>
        </a:p>
      </dgm:t>
    </dgm:pt>
    <dgm:pt modelId="{8778BA09-05CA-4929-A3D1-3E1295A95C58}" type="pres">
      <dgm:prSet presAssocID="{D7E3EA8B-2522-4FB2-A1AE-243484C31301}" presName="spNode" presStyleCnt="0"/>
      <dgm:spPr/>
    </dgm:pt>
    <dgm:pt modelId="{B3774EF1-ED31-44E2-8DD0-0E8947857748}" type="pres">
      <dgm:prSet presAssocID="{B530B0E5-6C97-4301-9E88-F67658CAA8FE}" presName="sibTrans" presStyleLbl="sibTrans1D1" presStyleIdx="0" presStyleCnt="5"/>
      <dgm:spPr/>
      <dgm:t>
        <a:bodyPr/>
        <a:lstStyle/>
        <a:p>
          <a:endParaRPr lang="es-EC"/>
        </a:p>
      </dgm:t>
    </dgm:pt>
    <dgm:pt modelId="{34C2F84D-FEAE-49C5-A93E-C8F1F86309F2}" type="pres">
      <dgm:prSet presAssocID="{B93F4963-03F7-47C0-8D84-D19782D20260}" presName="node" presStyleLbl="node1" presStyleIdx="1" presStyleCnt="5">
        <dgm:presLayoutVars>
          <dgm:bulletEnabled val="1"/>
        </dgm:presLayoutVars>
      </dgm:prSet>
      <dgm:spPr/>
      <dgm:t>
        <a:bodyPr/>
        <a:lstStyle/>
        <a:p>
          <a:endParaRPr lang="es-ES"/>
        </a:p>
      </dgm:t>
    </dgm:pt>
    <dgm:pt modelId="{013302DD-4EDB-4479-A155-74B1FBD5498C}" type="pres">
      <dgm:prSet presAssocID="{B93F4963-03F7-47C0-8D84-D19782D20260}" presName="spNode" presStyleCnt="0"/>
      <dgm:spPr/>
    </dgm:pt>
    <dgm:pt modelId="{F58C6C5B-F0EB-4266-B6C8-58F44BC5B6DB}" type="pres">
      <dgm:prSet presAssocID="{8CDDE8C9-1488-42FC-A301-EF3350CF9A6F}" presName="sibTrans" presStyleLbl="sibTrans1D1" presStyleIdx="1" presStyleCnt="5"/>
      <dgm:spPr/>
      <dgm:t>
        <a:bodyPr/>
        <a:lstStyle/>
        <a:p>
          <a:endParaRPr lang="es-EC"/>
        </a:p>
      </dgm:t>
    </dgm:pt>
    <dgm:pt modelId="{11041DD2-8502-4F8D-B096-B9E31B99E34B}" type="pres">
      <dgm:prSet presAssocID="{2CA9F35B-70A9-4808-82A3-721736574ACE}" presName="node" presStyleLbl="node1" presStyleIdx="2" presStyleCnt="5">
        <dgm:presLayoutVars>
          <dgm:bulletEnabled val="1"/>
        </dgm:presLayoutVars>
      </dgm:prSet>
      <dgm:spPr/>
      <dgm:t>
        <a:bodyPr/>
        <a:lstStyle/>
        <a:p>
          <a:endParaRPr lang="es-ES"/>
        </a:p>
      </dgm:t>
    </dgm:pt>
    <dgm:pt modelId="{4DA5EE63-0A9A-4758-812F-0327316B43B6}" type="pres">
      <dgm:prSet presAssocID="{2CA9F35B-70A9-4808-82A3-721736574ACE}" presName="spNode" presStyleCnt="0"/>
      <dgm:spPr/>
    </dgm:pt>
    <dgm:pt modelId="{64435B6F-7DF2-49C6-910A-C34C12139E14}" type="pres">
      <dgm:prSet presAssocID="{CEA20844-1E70-4657-971C-20F72A15E11A}" presName="sibTrans" presStyleLbl="sibTrans1D1" presStyleIdx="2" presStyleCnt="5"/>
      <dgm:spPr/>
      <dgm:t>
        <a:bodyPr/>
        <a:lstStyle/>
        <a:p>
          <a:endParaRPr lang="es-EC"/>
        </a:p>
      </dgm:t>
    </dgm:pt>
    <dgm:pt modelId="{08A7155F-DA31-48B9-83A8-762BC350669A}" type="pres">
      <dgm:prSet presAssocID="{11CAE401-292C-430B-98F9-C8BF296E594A}" presName="node" presStyleLbl="node1" presStyleIdx="3" presStyleCnt="5">
        <dgm:presLayoutVars>
          <dgm:bulletEnabled val="1"/>
        </dgm:presLayoutVars>
      </dgm:prSet>
      <dgm:spPr/>
      <dgm:t>
        <a:bodyPr/>
        <a:lstStyle/>
        <a:p>
          <a:endParaRPr lang="es-ES"/>
        </a:p>
      </dgm:t>
    </dgm:pt>
    <dgm:pt modelId="{DF9B8B3B-ABAA-434A-9E11-91373DCFDED7}" type="pres">
      <dgm:prSet presAssocID="{11CAE401-292C-430B-98F9-C8BF296E594A}" presName="spNode" presStyleCnt="0"/>
      <dgm:spPr/>
    </dgm:pt>
    <dgm:pt modelId="{1A903B45-3942-4511-989B-5D31B53C7DC0}" type="pres">
      <dgm:prSet presAssocID="{A73F6054-2A65-4420-96D7-15AD9183B181}" presName="sibTrans" presStyleLbl="sibTrans1D1" presStyleIdx="3" presStyleCnt="5"/>
      <dgm:spPr/>
      <dgm:t>
        <a:bodyPr/>
        <a:lstStyle/>
        <a:p>
          <a:endParaRPr lang="es-EC"/>
        </a:p>
      </dgm:t>
    </dgm:pt>
    <dgm:pt modelId="{7C09C9CB-62DF-4CDE-9645-91F7484F96E9}" type="pres">
      <dgm:prSet presAssocID="{26415F62-71F5-4201-B18B-02CA6EBCA41B}" presName="node" presStyleLbl="node1" presStyleIdx="4" presStyleCnt="5">
        <dgm:presLayoutVars>
          <dgm:bulletEnabled val="1"/>
        </dgm:presLayoutVars>
      </dgm:prSet>
      <dgm:spPr/>
      <dgm:t>
        <a:bodyPr/>
        <a:lstStyle/>
        <a:p>
          <a:endParaRPr lang="es-ES"/>
        </a:p>
      </dgm:t>
    </dgm:pt>
    <dgm:pt modelId="{65246B34-F93F-48A2-9ADC-0A084912087A}" type="pres">
      <dgm:prSet presAssocID="{26415F62-71F5-4201-B18B-02CA6EBCA41B}" presName="spNode" presStyleCnt="0"/>
      <dgm:spPr/>
    </dgm:pt>
    <dgm:pt modelId="{120320F6-F822-4888-979C-3489316631A6}" type="pres">
      <dgm:prSet presAssocID="{9B07E180-8C56-4217-AF2A-05C901C22EBF}" presName="sibTrans" presStyleLbl="sibTrans1D1" presStyleIdx="4" presStyleCnt="5"/>
      <dgm:spPr/>
      <dgm:t>
        <a:bodyPr/>
        <a:lstStyle/>
        <a:p>
          <a:endParaRPr lang="es-EC"/>
        </a:p>
      </dgm:t>
    </dgm:pt>
  </dgm:ptLst>
  <dgm:cxnLst>
    <dgm:cxn modelId="{61F433FB-BCF3-4DD9-89D2-C2FE99C786B9}" type="presOf" srcId="{8CDDE8C9-1488-42FC-A301-EF3350CF9A6F}" destId="{F58C6C5B-F0EB-4266-B6C8-58F44BC5B6DB}" srcOrd="0" destOrd="0" presId="urn:microsoft.com/office/officeart/2005/8/layout/cycle6"/>
    <dgm:cxn modelId="{CE3D1BB0-CFF9-42EE-A1BE-F69F850A82B1}" type="presOf" srcId="{A73F6054-2A65-4420-96D7-15AD9183B181}" destId="{1A903B45-3942-4511-989B-5D31B53C7DC0}" srcOrd="0" destOrd="0" presId="urn:microsoft.com/office/officeart/2005/8/layout/cycle6"/>
    <dgm:cxn modelId="{96341536-AE65-44B1-B9DE-31C0A8063CE5}" srcId="{706AD402-4A91-4881-8335-493EE9EE4585}" destId="{D7E3EA8B-2522-4FB2-A1AE-243484C31301}" srcOrd="0" destOrd="0" parTransId="{48DF4C64-0575-44F6-86C6-2A8E20270531}" sibTransId="{B530B0E5-6C97-4301-9E88-F67658CAA8FE}"/>
    <dgm:cxn modelId="{94403C70-62F9-4277-BB3A-2E74AD6697BE}" srcId="{706AD402-4A91-4881-8335-493EE9EE4585}" destId="{26415F62-71F5-4201-B18B-02CA6EBCA41B}" srcOrd="4" destOrd="0" parTransId="{8636AC33-9330-4ECC-A4B9-8307DEC71F3E}" sibTransId="{9B07E180-8C56-4217-AF2A-05C901C22EBF}"/>
    <dgm:cxn modelId="{EA1ADCA1-AE4B-4270-87BB-C6FAC8DF0020}" type="presOf" srcId="{9B07E180-8C56-4217-AF2A-05C901C22EBF}" destId="{120320F6-F822-4888-979C-3489316631A6}" srcOrd="0" destOrd="0" presId="urn:microsoft.com/office/officeart/2005/8/layout/cycle6"/>
    <dgm:cxn modelId="{5DDCDB68-FE51-4B49-BCE1-8E6A49441E64}" srcId="{706AD402-4A91-4881-8335-493EE9EE4585}" destId="{2CA9F35B-70A9-4808-82A3-721736574ACE}" srcOrd="2" destOrd="0" parTransId="{A4123CA4-79E2-4132-B269-C0ACEE1AEAEC}" sibTransId="{CEA20844-1E70-4657-971C-20F72A15E11A}"/>
    <dgm:cxn modelId="{41E5E8D7-1FF7-40A3-B6FC-8407B9837B02}" srcId="{706AD402-4A91-4881-8335-493EE9EE4585}" destId="{11CAE401-292C-430B-98F9-C8BF296E594A}" srcOrd="3" destOrd="0" parTransId="{3B822A02-E5F1-4A48-8C02-011EBB84A950}" sibTransId="{A73F6054-2A65-4420-96D7-15AD9183B181}"/>
    <dgm:cxn modelId="{D66A32F5-081E-40CE-A214-86379E51BD3A}" type="presOf" srcId="{26415F62-71F5-4201-B18B-02CA6EBCA41B}" destId="{7C09C9CB-62DF-4CDE-9645-91F7484F96E9}" srcOrd="0" destOrd="0" presId="urn:microsoft.com/office/officeart/2005/8/layout/cycle6"/>
    <dgm:cxn modelId="{646CA219-5019-4D25-AD1C-C8B22758B52C}" type="presOf" srcId="{CEA20844-1E70-4657-971C-20F72A15E11A}" destId="{64435B6F-7DF2-49C6-910A-C34C12139E14}" srcOrd="0" destOrd="0" presId="urn:microsoft.com/office/officeart/2005/8/layout/cycle6"/>
    <dgm:cxn modelId="{2BB9D6B6-CED4-4CDF-B338-9A36A4A72D59}" type="presOf" srcId="{B93F4963-03F7-47C0-8D84-D19782D20260}" destId="{34C2F84D-FEAE-49C5-A93E-C8F1F86309F2}" srcOrd="0" destOrd="0" presId="urn:microsoft.com/office/officeart/2005/8/layout/cycle6"/>
    <dgm:cxn modelId="{374765FB-8080-4EC5-A930-179CFB63F042}" type="presOf" srcId="{D7E3EA8B-2522-4FB2-A1AE-243484C31301}" destId="{939F75AE-3627-4892-931F-994084A4DED4}" srcOrd="0" destOrd="0" presId="urn:microsoft.com/office/officeart/2005/8/layout/cycle6"/>
    <dgm:cxn modelId="{B264F1EE-C66B-4A75-949C-5BC602FB136E}" type="presOf" srcId="{2CA9F35B-70A9-4808-82A3-721736574ACE}" destId="{11041DD2-8502-4F8D-B096-B9E31B99E34B}" srcOrd="0" destOrd="0" presId="urn:microsoft.com/office/officeart/2005/8/layout/cycle6"/>
    <dgm:cxn modelId="{B9C30D47-9DA1-4887-8825-F9A028BD875B}" type="presOf" srcId="{11CAE401-292C-430B-98F9-C8BF296E594A}" destId="{08A7155F-DA31-48B9-83A8-762BC350669A}" srcOrd="0" destOrd="0" presId="urn:microsoft.com/office/officeart/2005/8/layout/cycle6"/>
    <dgm:cxn modelId="{CB6A8B8F-BF7D-43C4-AF73-FB66671E1C93}" type="presOf" srcId="{B530B0E5-6C97-4301-9E88-F67658CAA8FE}" destId="{B3774EF1-ED31-44E2-8DD0-0E8947857748}" srcOrd="0" destOrd="0" presId="urn:microsoft.com/office/officeart/2005/8/layout/cycle6"/>
    <dgm:cxn modelId="{06F0F90E-CBAC-4EE0-8B38-64874BB39DDD}" srcId="{706AD402-4A91-4881-8335-493EE9EE4585}" destId="{B93F4963-03F7-47C0-8D84-D19782D20260}" srcOrd="1" destOrd="0" parTransId="{A4752B54-34FB-449E-AD9E-294F20A005C2}" sibTransId="{8CDDE8C9-1488-42FC-A301-EF3350CF9A6F}"/>
    <dgm:cxn modelId="{3D1D05D0-25CF-4A30-9FB6-5780CD9EEBA4}" type="presOf" srcId="{706AD402-4A91-4881-8335-493EE9EE4585}" destId="{2D6BE7E8-CB0A-437A-B965-682F3C5D976E}" srcOrd="0" destOrd="0" presId="urn:microsoft.com/office/officeart/2005/8/layout/cycle6"/>
    <dgm:cxn modelId="{CA687122-30A0-4A80-991D-4DF2E75C71C9}" type="presParOf" srcId="{2D6BE7E8-CB0A-437A-B965-682F3C5D976E}" destId="{939F75AE-3627-4892-931F-994084A4DED4}" srcOrd="0" destOrd="0" presId="urn:microsoft.com/office/officeart/2005/8/layout/cycle6"/>
    <dgm:cxn modelId="{2D1BFD09-DC4D-499E-BCC7-BA11E5CD1A46}" type="presParOf" srcId="{2D6BE7E8-CB0A-437A-B965-682F3C5D976E}" destId="{8778BA09-05CA-4929-A3D1-3E1295A95C58}" srcOrd="1" destOrd="0" presId="urn:microsoft.com/office/officeart/2005/8/layout/cycle6"/>
    <dgm:cxn modelId="{0BCF7705-077A-41AF-A739-FD751D2183BB}" type="presParOf" srcId="{2D6BE7E8-CB0A-437A-B965-682F3C5D976E}" destId="{B3774EF1-ED31-44E2-8DD0-0E8947857748}" srcOrd="2" destOrd="0" presId="urn:microsoft.com/office/officeart/2005/8/layout/cycle6"/>
    <dgm:cxn modelId="{8A1DE967-20BC-4015-B754-34DB63EE46F1}" type="presParOf" srcId="{2D6BE7E8-CB0A-437A-B965-682F3C5D976E}" destId="{34C2F84D-FEAE-49C5-A93E-C8F1F86309F2}" srcOrd="3" destOrd="0" presId="urn:microsoft.com/office/officeart/2005/8/layout/cycle6"/>
    <dgm:cxn modelId="{4517F9F2-2AB2-4F09-9838-6F401AB49DDF}" type="presParOf" srcId="{2D6BE7E8-CB0A-437A-B965-682F3C5D976E}" destId="{013302DD-4EDB-4479-A155-74B1FBD5498C}" srcOrd="4" destOrd="0" presId="urn:microsoft.com/office/officeart/2005/8/layout/cycle6"/>
    <dgm:cxn modelId="{3700392F-7DF4-481B-A165-8DCA9A0E4817}" type="presParOf" srcId="{2D6BE7E8-CB0A-437A-B965-682F3C5D976E}" destId="{F58C6C5B-F0EB-4266-B6C8-58F44BC5B6DB}" srcOrd="5" destOrd="0" presId="urn:microsoft.com/office/officeart/2005/8/layout/cycle6"/>
    <dgm:cxn modelId="{9426F16E-C228-4C38-834C-BAA1307AE8E0}" type="presParOf" srcId="{2D6BE7E8-CB0A-437A-B965-682F3C5D976E}" destId="{11041DD2-8502-4F8D-B096-B9E31B99E34B}" srcOrd="6" destOrd="0" presId="urn:microsoft.com/office/officeart/2005/8/layout/cycle6"/>
    <dgm:cxn modelId="{3751A65A-9953-4CD1-BC59-C209D78C2B6B}" type="presParOf" srcId="{2D6BE7E8-CB0A-437A-B965-682F3C5D976E}" destId="{4DA5EE63-0A9A-4758-812F-0327316B43B6}" srcOrd="7" destOrd="0" presId="urn:microsoft.com/office/officeart/2005/8/layout/cycle6"/>
    <dgm:cxn modelId="{65618DFC-A628-4352-9C35-594903ED481A}" type="presParOf" srcId="{2D6BE7E8-CB0A-437A-B965-682F3C5D976E}" destId="{64435B6F-7DF2-49C6-910A-C34C12139E14}" srcOrd="8" destOrd="0" presId="urn:microsoft.com/office/officeart/2005/8/layout/cycle6"/>
    <dgm:cxn modelId="{6909070E-F1D5-4853-B00C-F18D48B422EE}" type="presParOf" srcId="{2D6BE7E8-CB0A-437A-B965-682F3C5D976E}" destId="{08A7155F-DA31-48B9-83A8-762BC350669A}" srcOrd="9" destOrd="0" presId="urn:microsoft.com/office/officeart/2005/8/layout/cycle6"/>
    <dgm:cxn modelId="{A0D5718B-4723-4CD5-9F4A-FAB6D01CBA3F}" type="presParOf" srcId="{2D6BE7E8-CB0A-437A-B965-682F3C5D976E}" destId="{DF9B8B3B-ABAA-434A-9E11-91373DCFDED7}" srcOrd="10" destOrd="0" presId="urn:microsoft.com/office/officeart/2005/8/layout/cycle6"/>
    <dgm:cxn modelId="{B36E49AB-D266-4AC7-9D9E-34464F834D5B}" type="presParOf" srcId="{2D6BE7E8-CB0A-437A-B965-682F3C5D976E}" destId="{1A903B45-3942-4511-989B-5D31B53C7DC0}" srcOrd="11" destOrd="0" presId="urn:microsoft.com/office/officeart/2005/8/layout/cycle6"/>
    <dgm:cxn modelId="{542D595B-AA0A-4072-819C-23ABE4DAF6F6}" type="presParOf" srcId="{2D6BE7E8-CB0A-437A-B965-682F3C5D976E}" destId="{7C09C9CB-62DF-4CDE-9645-91F7484F96E9}" srcOrd="12" destOrd="0" presId="urn:microsoft.com/office/officeart/2005/8/layout/cycle6"/>
    <dgm:cxn modelId="{DD10F7F5-8FE4-426C-9583-D971F9DF50C1}" type="presParOf" srcId="{2D6BE7E8-CB0A-437A-B965-682F3C5D976E}" destId="{65246B34-F93F-48A2-9ADC-0A084912087A}" srcOrd="13" destOrd="0" presId="urn:microsoft.com/office/officeart/2005/8/layout/cycle6"/>
    <dgm:cxn modelId="{40C3C780-739F-4C00-8C1E-53A43B67CBB5}" type="presParOf" srcId="{2D6BE7E8-CB0A-437A-B965-682F3C5D976E}" destId="{120320F6-F822-4888-979C-3489316631A6}"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63B430-8FAE-431F-B86C-A083E5AFC5B9}"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ES"/>
        </a:p>
      </dgm:t>
    </dgm:pt>
    <dgm:pt modelId="{80BAD1B0-4FFD-4C08-BFE9-AF4B2739ED1D}">
      <dgm:prSet phldrT="[Texto]"/>
      <dgm:spPr/>
      <dgm:t>
        <a:bodyPr/>
        <a:lstStyle/>
        <a:p>
          <a:r>
            <a:rPr lang="es-ES" dirty="0" smtClean="0"/>
            <a:t>Es una mezcla de cereales insuflados, que se unen con otros alimentos como frutos secos </a:t>
          </a:r>
          <a:endParaRPr lang="es-ES" dirty="0"/>
        </a:p>
      </dgm:t>
    </dgm:pt>
    <dgm:pt modelId="{C787EA59-A823-4E6B-A0D0-EA0A5CD0A3B1}" type="parTrans" cxnId="{E0169456-4A69-4313-9E11-7A5A78387629}">
      <dgm:prSet/>
      <dgm:spPr/>
      <dgm:t>
        <a:bodyPr/>
        <a:lstStyle/>
        <a:p>
          <a:endParaRPr lang="es-ES"/>
        </a:p>
      </dgm:t>
    </dgm:pt>
    <dgm:pt modelId="{C9126A54-B04E-41EE-B3BF-EC20A4C4455F}" type="sibTrans" cxnId="{E0169456-4A69-4313-9E11-7A5A78387629}">
      <dgm:prSet/>
      <dgm:spPr/>
      <dgm:t>
        <a:bodyPr/>
        <a:lstStyle/>
        <a:p>
          <a:endParaRPr lang="es-ES"/>
        </a:p>
      </dgm:t>
    </dgm:pt>
    <dgm:pt modelId="{83F1DA22-9443-41B9-8A5B-143895224C2C}">
      <dgm:prSet phldrT="[Texto]"/>
      <dgm:spPr/>
      <dgm:t>
        <a:bodyPr/>
        <a:lstStyle/>
        <a:p>
          <a:r>
            <a:rPr lang="es-ES" dirty="0" smtClean="0"/>
            <a:t>Surge en el siglo XIX haciendo referencia a productos realizados con maíz tostado crujiente</a:t>
          </a:r>
          <a:endParaRPr lang="es-ES" dirty="0"/>
        </a:p>
      </dgm:t>
    </dgm:pt>
    <dgm:pt modelId="{3D591900-2600-4E45-9964-61C2403D980D}" type="parTrans" cxnId="{79E62EA8-1C7F-464A-91A1-F4922A07E3F4}">
      <dgm:prSet/>
      <dgm:spPr/>
      <dgm:t>
        <a:bodyPr/>
        <a:lstStyle/>
        <a:p>
          <a:endParaRPr lang="es-ES"/>
        </a:p>
      </dgm:t>
    </dgm:pt>
    <dgm:pt modelId="{65C02285-8DD3-4F04-B05E-50CFB96D1465}" type="sibTrans" cxnId="{79E62EA8-1C7F-464A-91A1-F4922A07E3F4}">
      <dgm:prSet/>
      <dgm:spPr/>
      <dgm:t>
        <a:bodyPr/>
        <a:lstStyle/>
        <a:p>
          <a:endParaRPr lang="es-ES"/>
        </a:p>
      </dgm:t>
    </dgm:pt>
    <dgm:pt modelId="{2CFBEE41-CA42-4A78-AE22-14E303F10DA7}">
      <dgm:prSet phldrT="[Texto]"/>
      <dgm:spPr/>
      <dgm:t>
        <a:bodyPr/>
        <a:lstStyle/>
        <a:p>
          <a:r>
            <a:rPr lang="es-ES" dirty="0" smtClean="0"/>
            <a:t>Encajando dentro de la categoría de comestibles sanos, tanto así que se hizo popular entre el movimiento hippie de los años 60</a:t>
          </a:r>
          <a:endParaRPr lang="es-ES" dirty="0"/>
        </a:p>
      </dgm:t>
    </dgm:pt>
    <dgm:pt modelId="{EE6A0A87-081A-40FE-A8AF-D21D3A3E8DB5}" type="parTrans" cxnId="{809AED73-84DC-485E-BFED-426E391BC1C4}">
      <dgm:prSet/>
      <dgm:spPr/>
      <dgm:t>
        <a:bodyPr/>
        <a:lstStyle/>
        <a:p>
          <a:endParaRPr lang="es-ES"/>
        </a:p>
      </dgm:t>
    </dgm:pt>
    <dgm:pt modelId="{FD953B98-FE1A-489C-84E4-ACB841A383F5}" type="sibTrans" cxnId="{809AED73-84DC-485E-BFED-426E391BC1C4}">
      <dgm:prSet/>
      <dgm:spPr/>
      <dgm:t>
        <a:bodyPr/>
        <a:lstStyle/>
        <a:p>
          <a:endParaRPr lang="es-ES"/>
        </a:p>
      </dgm:t>
    </dgm:pt>
    <dgm:pt modelId="{F4B4C97E-1B35-4F4E-A957-2792EA1AB4A5}">
      <dgm:prSet phldrT="[Texto]"/>
      <dgm:spPr/>
      <dgm:t>
        <a:bodyPr/>
        <a:lstStyle/>
        <a:p>
          <a:r>
            <a:rPr lang="es-ES" dirty="0" smtClean="0"/>
            <a:t>Convirtiéndose </a:t>
          </a:r>
          <a:r>
            <a:rPr lang="es-ES" dirty="0" smtClean="0"/>
            <a:t>en un snack práctico y de moda, alimento perfecto  para acompañar el desayuno o la lonchera de los niños</a:t>
          </a:r>
          <a:endParaRPr lang="es-ES" dirty="0"/>
        </a:p>
      </dgm:t>
    </dgm:pt>
    <dgm:pt modelId="{F76AD05B-E887-4950-AA24-A82939DC64FE}" type="parTrans" cxnId="{19567201-FA56-45C9-AEA1-446E539A4161}">
      <dgm:prSet/>
      <dgm:spPr/>
      <dgm:t>
        <a:bodyPr/>
        <a:lstStyle/>
        <a:p>
          <a:endParaRPr lang="es-ES"/>
        </a:p>
      </dgm:t>
    </dgm:pt>
    <dgm:pt modelId="{DCBBF550-7602-4ED1-81AB-4F234ED38D7E}" type="sibTrans" cxnId="{19567201-FA56-45C9-AEA1-446E539A4161}">
      <dgm:prSet/>
      <dgm:spPr/>
      <dgm:t>
        <a:bodyPr/>
        <a:lstStyle/>
        <a:p>
          <a:endParaRPr lang="es-ES"/>
        </a:p>
      </dgm:t>
    </dgm:pt>
    <dgm:pt modelId="{F4A75A35-5CD7-41BB-AB9A-2F12627E3F12}">
      <dgm:prSet phldrT="[Texto]"/>
      <dgm:spPr/>
      <dgm:t>
        <a:bodyPr/>
        <a:lstStyle/>
        <a:p>
          <a:r>
            <a:rPr lang="es-ES" dirty="0" smtClean="0"/>
            <a:t>Direccionado a los deportistas y personas que gustan de cuidar su imagen personal</a:t>
          </a:r>
          <a:endParaRPr lang="es-ES" dirty="0"/>
        </a:p>
      </dgm:t>
    </dgm:pt>
    <dgm:pt modelId="{C1BFD201-7852-4E2B-9770-49D6B3357077}" type="parTrans" cxnId="{FD9D3BEA-C16C-437B-A713-E519FED5CB7B}">
      <dgm:prSet/>
      <dgm:spPr/>
      <dgm:t>
        <a:bodyPr/>
        <a:lstStyle/>
        <a:p>
          <a:endParaRPr lang="es-ES"/>
        </a:p>
      </dgm:t>
    </dgm:pt>
    <dgm:pt modelId="{E43B7B7C-47FD-45C7-82A7-755BA5BC46CA}" type="sibTrans" cxnId="{FD9D3BEA-C16C-437B-A713-E519FED5CB7B}">
      <dgm:prSet/>
      <dgm:spPr/>
      <dgm:t>
        <a:bodyPr/>
        <a:lstStyle/>
        <a:p>
          <a:endParaRPr lang="es-ES"/>
        </a:p>
      </dgm:t>
    </dgm:pt>
    <dgm:pt modelId="{C752A56F-1AFC-4F64-9F3C-2CD2310148A4}">
      <dgm:prSet phldrT="[Texto]"/>
      <dgm:spPr/>
      <dgm:t>
        <a:bodyPr/>
        <a:lstStyle/>
        <a:p>
          <a:r>
            <a:rPr lang="es-ES" dirty="0" smtClean="0"/>
            <a:t>El pasar del tiempo y su permanecía en el  mercado, demuestran que es un producto muy </a:t>
          </a:r>
          <a:r>
            <a:rPr lang="es-ES" dirty="0" smtClean="0"/>
            <a:t>versátil</a:t>
          </a:r>
          <a:endParaRPr lang="es-ES" dirty="0"/>
        </a:p>
      </dgm:t>
    </dgm:pt>
    <dgm:pt modelId="{8C1DAF67-FEF2-4225-BAC3-3DEAEEC6B138}" type="parTrans" cxnId="{3E848FCD-027A-4DAF-9363-97D16E084AA8}">
      <dgm:prSet/>
      <dgm:spPr/>
      <dgm:t>
        <a:bodyPr/>
        <a:lstStyle/>
        <a:p>
          <a:endParaRPr lang="es-ES"/>
        </a:p>
      </dgm:t>
    </dgm:pt>
    <dgm:pt modelId="{AED4795A-9E8F-4E4D-BA52-DAC49C9700C4}" type="sibTrans" cxnId="{3E848FCD-027A-4DAF-9363-97D16E084AA8}">
      <dgm:prSet/>
      <dgm:spPr/>
      <dgm:t>
        <a:bodyPr/>
        <a:lstStyle/>
        <a:p>
          <a:endParaRPr lang="es-ES"/>
        </a:p>
      </dgm:t>
    </dgm:pt>
    <dgm:pt modelId="{FE0C807E-016C-43BD-A1F6-408EEA58AF61}" type="pres">
      <dgm:prSet presAssocID="{3563B430-8FAE-431F-B86C-A083E5AFC5B9}" presName="diagram" presStyleCnt="0">
        <dgm:presLayoutVars>
          <dgm:dir/>
          <dgm:resizeHandles val="exact"/>
        </dgm:presLayoutVars>
      </dgm:prSet>
      <dgm:spPr/>
      <dgm:t>
        <a:bodyPr/>
        <a:lstStyle/>
        <a:p>
          <a:endParaRPr lang="es-EC"/>
        </a:p>
      </dgm:t>
    </dgm:pt>
    <dgm:pt modelId="{27552FE5-7E49-43E1-9817-0B9E2DDBB176}" type="pres">
      <dgm:prSet presAssocID="{80BAD1B0-4FFD-4C08-BFE9-AF4B2739ED1D}" presName="node" presStyleLbl="node1" presStyleIdx="0" presStyleCnt="6">
        <dgm:presLayoutVars>
          <dgm:bulletEnabled val="1"/>
        </dgm:presLayoutVars>
      </dgm:prSet>
      <dgm:spPr/>
      <dgm:t>
        <a:bodyPr/>
        <a:lstStyle/>
        <a:p>
          <a:endParaRPr lang="es-ES"/>
        </a:p>
      </dgm:t>
    </dgm:pt>
    <dgm:pt modelId="{72EB9823-2E12-4C0A-A615-AF11E2FBB575}" type="pres">
      <dgm:prSet presAssocID="{C9126A54-B04E-41EE-B3BF-EC20A4C4455F}" presName="sibTrans" presStyleLbl="sibTrans2D1" presStyleIdx="0" presStyleCnt="5"/>
      <dgm:spPr/>
      <dgm:t>
        <a:bodyPr/>
        <a:lstStyle/>
        <a:p>
          <a:endParaRPr lang="es-EC"/>
        </a:p>
      </dgm:t>
    </dgm:pt>
    <dgm:pt modelId="{42A4BC2E-A427-481E-8F50-750C5943A137}" type="pres">
      <dgm:prSet presAssocID="{C9126A54-B04E-41EE-B3BF-EC20A4C4455F}" presName="connectorText" presStyleLbl="sibTrans2D1" presStyleIdx="0" presStyleCnt="5"/>
      <dgm:spPr/>
      <dgm:t>
        <a:bodyPr/>
        <a:lstStyle/>
        <a:p>
          <a:endParaRPr lang="es-EC"/>
        </a:p>
      </dgm:t>
    </dgm:pt>
    <dgm:pt modelId="{155A1A8F-E511-4DC9-99C2-C41DE7D685AA}" type="pres">
      <dgm:prSet presAssocID="{83F1DA22-9443-41B9-8A5B-143895224C2C}" presName="node" presStyleLbl="node1" presStyleIdx="1" presStyleCnt="6">
        <dgm:presLayoutVars>
          <dgm:bulletEnabled val="1"/>
        </dgm:presLayoutVars>
      </dgm:prSet>
      <dgm:spPr/>
      <dgm:t>
        <a:bodyPr/>
        <a:lstStyle/>
        <a:p>
          <a:endParaRPr lang="es-ES"/>
        </a:p>
      </dgm:t>
    </dgm:pt>
    <dgm:pt modelId="{539D7CF6-792C-48BF-99B4-B33215793423}" type="pres">
      <dgm:prSet presAssocID="{65C02285-8DD3-4F04-B05E-50CFB96D1465}" presName="sibTrans" presStyleLbl="sibTrans2D1" presStyleIdx="1" presStyleCnt="5"/>
      <dgm:spPr/>
      <dgm:t>
        <a:bodyPr/>
        <a:lstStyle/>
        <a:p>
          <a:endParaRPr lang="es-EC"/>
        </a:p>
      </dgm:t>
    </dgm:pt>
    <dgm:pt modelId="{0274B4FD-A873-4BB9-8115-3828E696276F}" type="pres">
      <dgm:prSet presAssocID="{65C02285-8DD3-4F04-B05E-50CFB96D1465}" presName="connectorText" presStyleLbl="sibTrans2D1" presStyleIdx="1" presStyleCnt="5"/>
      <dgm:spPr/>
      <dgm:t>
        <a:bodyPr/>
        <a:lstStyle/>
        <a:p>
          <a:endParaRPr lang="es-EC"/>
        </a:p>
      </dgm:t>
    </dgm:pt>
    <dgm:pt modelId="{1D4081E1-A617-441B-B31A-510CE9CAA1B6}" type="pres">
      <dgm:prSet presAssocID="{2CFBEE41-CA42-4A78-AE22-14E303F10DA7}" presName="node" presStyleLbl="node1" presStyleIdx="2" presStyleCnt="6">
        <dgm:presLayoutVars>
          <dgm:bulletEnabled val="1"/>
        </dgm:presLayoutVars>
      </dgm:prSet>
      <dgm:spPr/>
      <dgm:t>
        <a:bodyPr/>
        <a:lstStyle/>
        <a:p>
          <a:endParaRPr lang="es-ES"/>
        </a:p>
      </dgm:t>
    </dgm:pt>
    <dgm:pt modelId="{670A0557-BCAF-40A7-A902-F4E8551CA596}" type="pres">
      <dgm:prSet presAssocID="{FD953B98-FE1A-489C-84E4-ACB841A383F5}" presName="sibTrans" presStyleLbl="sibTrans2D1" presStyleIdx="2" presStyleCnt="5"/>
      <dgm:spPr/>
      <dgm:t>
        <a:bodyPr/>
        <a:lstStyle/>
        <a:p>
          <a:endParaRPr lang="es-EC"/>
        </a:p>
      </dgm:t>
    </dgm:pt>
    <dgm:pt modelId="{51D875B1-7DE9-4FE5-B722-9F2BF3C3FAF5}" type="pres">
      <dgm:prSet presAssocID="{FD953B98-FE1A-489C-84E4-ACB841A383F5}" presName="connectorText" presStyleLbl="sibTrans2D1" presStyleIdx="2" presStyleCnt="5"/>
      <dgm:spPr/>
      <dgm:t>
        <a:bodyPr/>
        <a:lstStyle/>
        <a:p>
          <a:endParaRPr lang="es-EC"/>
        </a:p>
      </dgm:t>
    </dgm:pt>
    <dgm:pt modelId="{5F8BF818-28BF-4171-84CE-D3D12530EC65}" type="pres">
      <dgm:prSet presAssocID="{F4B4C97E-1B35-4F4E-A957-2792EA1AB4A5}" presName="node" presStyleLbl="node1" presStyleIdx="3" presStyleCnt="6">
        <dgm:presLayoutVars>
          <dgm:bulletEnabled val="1"/>
        </dgm:presLayoutVars>
      </dgm:prSet>
      <dgm:spPr/>
      <dgm:t>
        <a:bodyPr/>
        <a:lstStyle/>
        <a:p>
          <a:endParaRPr lang="es-ES"/>
        </a:p>
      </dgm:t>
    </dgm:pt>
    <dgm:pt modelId="{22379041-0C63-41ED-A881-1FEC91B37E16}" type="pres">
      <dgm:prSet presAssocID="{DCBBF550-7602-4ED1-81AB-4F234ED38D7E}" presName="sibTrans" presStyleLbl="sibTrans2D1" presStyleIdx="3" presStyleCnt="5"/>
      <dgm:spPr/>
      <dgm:t>
        <a:bodyPr/>
        <a:lstStyle/>
        <a:p>
          <a:endParaRPr lang="es-EC"/>
        </a:p>
      </dgm:t>
    </dgm:pt>
    <dgm:pt modelId="{0812EC66-9404-4346-9C75-253A11A8EF62}" type="pres">
      <dgm:prSet presAssocID="{DCBBF550-7602-4ED1-81AB-4F234ED38D7E}" presName="connectorText" presStyleLbl="sibTrans2D1" presStyleIdx="3" presStyleCnt="5"/>
      <dgm:spPr/>
      <dgm:t>
        <a:bodyPr/>
        <a:lstStyle/>
        <a:p>
          <a:endParaRPr lang="es-EC"/>
        </a:p>
      </dgm:t>
    </dgm:pt>
    <dgm:pt modelId="{2A844B31-4295-4CD6-8645-46B8606E8904}" type="pres">
      <dgm:prSet presAssocID="{F4A75A35-5CD7-41BB-AB9A-2F12627E3F12}" presName="node" presStyleLbl="node1" presStyleIdx="4" presStyleCnt="6">
        <dgm:presLayoutVars>
          <dgm:bulletEnabled val="1"/>
        </dgm:presLayoutVars>
      </dgm:prSet>
      <dgm:spPr/>
      <dgm:t>
        <a:bodyPr/>
        <a:lstStyle/>
        <a:p>
          <a:endParaRPr lang="es-ES"/>
        </a:p>
      </dgm:t>
    </dgm:pt>
    <dgm:pt modelId="{D86435AF-6E49-4CF7-A9A8-3C99AA767685}" type="pres">
      <dgm:prSet presAssocID="{E43B7B7C-47FD-45C7-82A7-755BA5BC46CA}" presName="sibTrans" presStyleLbl="sibTrans2D1" presStyleIdx="4" presStyleCnt="5"/>
      <dgm:spPr/>
      <dgm:t>
        <a:bodyPr/>
        <a:lstStyle/>
        <a:p>
          <a:endParaRPr lang="es-EC"/>
        </a:p>
      </dgm:t>
    </dgm:pt>
    <dgm:pt modelId="{A13F6123-DB48-42AB-A9AF-6122C5DB3A91}" type="pres">
      <dgm:prSet presAssocID="{E43B7B7C-47FD-45C7-82A7-755BA5BC46CA}" presName="connectorText" presStyleLbl="sibTrans2D1" presStyleIdx="4" presStyleCnt="5"/>
      <dgm:spPr/>
      <dgm:t>
        <a:bodyPr/>
        <a:lstStyle/>
        <a:p>
          <a:endParaRPr lang="es-EC"/>
        </a:p>
      </dgm:t>
    </dgm:pt>
    <dgm:pt modelId="{3F255ADA-3DE6-4053-9152-4A304F5F69CB}" type="pres">
      <dgm:prSet presAssocID="{C752A56F-1AFC-4F64-9F3C-2CD2310148A4}" presName="node" presStyleLbl="node1" presStyleIdx="5" presStyleCnt="6">
        <dgm:presLayoutVars>
          <dgm:bulletEnabled val="1"/>
        </dgm:presLayoutVars>
      </dgm:prSet>
      <dgm:spPr/>
      <dgm:t>
        <a:bodyPr/>
        <a:lstStyle/>
        <a:p>
          <a:endParaRPr lang="es-ES"/>
        </a:p>
      </dgm:t>
    </dgm:pt>
  </dgm:ptLst>
  <dgm:cxnLst>
    <dgm:cxn modelId="{E0EB6733-4FDE-411B-A22B-21A80306B47A}" type="presOf" srcId="{DCBBF550-7602-4ED1-81AB-4F234ED38D7E}" destId="{0812EC66-9404-4346-9C75-253A11A8EF62}" srcOrd="1" destOrd="0" presId="urn:microsoft.com/office/officeart/2005/8/layout/process5"/>
    <dgm:cxn modelId="{19567201-FA56-45C9-AEA1-446E539A4161}" srcId="{3563B430-8FAE-431F-B86C-A083E5AFC5B9}" destId="{F4B4C97E-1B35-4F4E-A957-2792EA1AB4A5}" srcOrd="3" destOrd="0" parTransId="{F76AD05B-E887-4950-AA24-A82939DC64FE}" sibTransId="{DCBBF550-7602-4ED1-81AB-4F234ED38D7E}"/>
    <dgm:cxn modelId="{5F8A885E-1E01-4BCD-8EB0-0B9715EBEE31}" type="presOf" srcId="{C9126A54-B04E-41EE-B3BF-EC20A4C4455F}" destId="{42A4BC2E-A427-481E-8F50-750C5943A137}" srcOrd="1" destOrd="0" presId="urn:microsoft.com/office/officeart/2005/8/layout/process5"/>
    <dgm:cxn modelId="{3DD49479-3487-4FAC-8DD8-624CD8307172}" type="presOf" srcId="{E43B7B7C-47FD-45C7-82A7-755BA5BC46CA}" destId="{D86435AF-6E49-4CF7-A9A8-3C99AA767685}" srcOrd="0" destOrd="0" presId="urn:microsoft.com/office/officeart/2005/8/layout/process5"/>
    <dgm:cxn modelId="{809AED73-84DC-485E-BFED-426E391BC1C4}" srcId="{3563B430-8FAE-431F-B86C-A083E5AFC5B9}" destId="{2CFBEE41-CA42-4A78-AE22-14E303F10DA7}" srcOrd="2" destOrd="0" parTransId="{EE6A0A87-081A-40FE-A8AF-D21D3A3E8DB5}" sibTransId="{FD953B98-FE1A-489C-84E4-ACB841A383F5}"/>
    <dgm:cxn modelId="{FD9D3BEA-C16C-437B-A713-E519FED5CB7B}" srcId="{3563B430-8FAE-431F-B86C-A083E5AFC5B9}" destId="{F4A75A35-5CD7-41BB-AB9A-2F12627E3F12}" srcOrd="4" destOrd="0" parTransId="{C1BFD201-7852-4E2B-9770-49D6B3357077}" sibTransId="{E43B7B7C-47FD-45C7-82A7-755BA5BC46CA}"/>
    <dgm:cxn modelId="{A8F682D5-370B-45E7-A4D5-7C46242951C6}" type="presOf" srcId="{C9126A54-B04E-41EE-B3BF-EC20A4C4455F}" destId="{72EB9823-2E12-4C0A-A615-AF11E2FBB575}" srcOrd="0" destOrd="0" presId="urn:microsoft.com/office/officeart/2005/8/layout/process5"/>
    <dgm:cxn modelId="{901B1778-49AE-40A2-8223-270D460236C0}" type="presOf" srcId="{F4A75A35-5CD7-41BB-AB9A-2F12627E3F12}" destId="{2A844B31-4295-4CD6-8645-46B8606E8904}" srcOrd="0" destOrd="0" presId="urn:microsoft.com/office/officeart/2005/8/layout/process5"/>
    <dgm:cxn modelId="{AAAA6010-E028-4B2F-8F73-80E908DAB678}" type="presOf" srcId="{E43B7B7C-47FD-45C7-82A7-755BA5BC46CA}" destId="{A13F6123-DB48-42AB-A9AF-6122C5DB3A91}" srcOrd="1" destOrd="0" presId="urn:microsoft.com/office/officeart/2005/8/layout/process5"/>
    <dgm:cxn modelId="{A52B824E-38EF-43C8-8A9F-80FBB84A8BF9}" type="presOf" srcId="{80BAD1B0-4FFD-4C08-BFE9-AF4B2739ED1D}" destId="{27552FE5-7E49-43E1-9817-0B9E2DDBB176}" srcOrd="0" destOrd="0" presId="urn:microsoft.com/office/officeart/2005/8/layout/process5"/>
    <dgm:cxn modelId="{DEA3AE3C-EC8B-4F81-ADA0-E6DD986A26B6}" type="presOf" srcId="{DCBBF550-7602-4ED1-81AB-4F234ED38D7E}" destId="{22379041-0C63-41ED-A881-1FEC91B37E16}" srcOrd="0" destOrd="0" presId="urn:microsoft.com/office/officeart/2005/8/layout/process5"/>
    <dgm:cxn modelId="{97EFAAE0-9532-4128-BCDD-8FE891B3EC51}" type="presOf" srcId="{83F1DA22-9443-41B9-8A5B-143895224C2C}" destId="{155A1A8F-E511-4DC9-99C2-C41DE7D685AA}" srcOrd="0" destOrd="0" presId="urn:microsoft.com/office/officeart/2005/8/layout/process5"/>
    <dgm:cxn modelId="{DCAF1D88-27B1-4D52-87B1-49BAFBC656F6}" type="presOf" srcId="{65C02285-8DD3-4F04-B05E-50CFB96D1465}" destId="{0274B4FD-A873-4BB9-8115-3828E696276F}" srcOrd="1" destOrd="0" presId="urn:microsoft.com/office/officeart/2005/8/layout/process5"/>
    <dgm:cxn modelId="{1E91D1F7-C53F-45D4-B511-F0BFB4C94275}" type="presOf" srcId="{FD953B98-FE1A-489C-84E4-ACB841A383F5}" destId="{670A0557-BCAF-40A7-A902-F4E8551CA596}" srcOrd="0" destOrd="0" presId="urn:microsoft.com/office/officeart/2005/8/layout/process5"/>
    <dgm:cxn modelId="{3E848FCD-027A-4DAF-9363-97D16E084AA8}" srcId="{3563B430-8FAE-431F-B86C-A083E5AFC5B9}" destId="{C752A56F-1AFC-4F64-9F3C-2CD2310148A4}" srcOrd="5" destOrd="0" parTransId="{8C1DAF67-FEF2-4225-BAC3-3DEAEEC6B138}" sibTransId="{AED4795A-9E8F-4E4D-BA52-DAC49C9700C4}"/>
    <dgm:cxn modelId="{E0169456-4A69-4313-9E11-7A5A78387629}" srcId="{3563B430-8FAE-431F-B86C-A083E5AFC5B9}" destId="{80BAD1B0-4FFD-4C08-BFE9-AF4B2739ED1D}" srcOrd="0" destOrd="0" parTransId="{C787EA59-A823-4E6B-A0D0-EA0A5CD0A3B1}" sibTransId="{C9126A54-B04E-41EE-B3BF-EC20A4C4455F}"/>
    <dgm:cxn modelId="{79E62EA8-1C7F-464A-91A1-F4922A07E3F4}" srcId="{3563B430-8FAE-431F-B86C-A083E5AFC5B9}" destId="{83F1DA22-9443-41B9-8A5B-143895224C2C}" srcOrd="1" destOrd="0" parTransId="{3D591900-2600-4E45-9964-61C2403D980D}" sibTransId="{65C02285-8DD3-4F04-B05E-50CFB96D1465}"/>
    <dgm:cxn modelId="{BA2EB487-4782-4207-A28B-CE053B731AC9}" type="presOf" srcId="{F4B4C97E-1B35-4F4E-A957-2792EA1AB4A5}" destId="{5F8BF818-28BF-4171-84CE-D3D12530EC65}" srcOrd="0" destOrd="0" presId="urn:microsoft.com/office/officeart/2005/8/layout/process5"/>
    <dgm:cxn modelId="{2F788463-DBC5-4BAC-A69A-4F3DE084329B}" type="presOf" srcId="{C752A56F-1AFC-4F64-9F3C-2CD2310148A4}" destId="{3F255ADA-3DE6-4053-9152-4A304F5F69CB}" srcOrd="0" destOrd="0" presId="urn:microsoft.com/office/officeart/2005/8/layout/process5"/>
    <dgm:cxn modelId="{AB0E686F-6A30-4FB5-A8FC-AD106A389CD4}" type="presOf" srcId="{FD953B98-FE1A-489C-84E4-ACB841A383F5}" destId="{51D875B1-7DE9-4FE5-B722-9F2BF3C3FAF5}" srcOrd="1" destOrd="0" presId="urn:microsoft.com/office/officeart/2005/8/layout/process5"/>
    <dgm:cxn modelId="{9848375F-A6CA-49DC-8CBE-C8BA4B95381F}" type="presOf" srcId="{65C02285-8DD3-4F04-B05E-50CFB96D1465}" destId="{539D7CF6-792C-48BF-99B4-B33215793423}" srcOrd="0" destOrd="0" presId="urn:microsoft.com/office/officeart/2005/8/layout/process5"/>
    <dgm:cxn modelId="{B18EC162-AEF3-4AE3-A9E8-8D86D2829D16}" type="presOf" srcId="{3563B430-8FAE-431F-B86C-A083E5AFC5B9}" destId="{FE0C807E-016C-43BD-A1F6-408EEA58AF61}" srcOrd="0" destOrd="0" presId="urn:microsoft.com/office/officeart/2005/8/layout/process5"/>
    <dgm:cxn modelId="{50DDA3FD-4E84-4156-A15B-A1362189ED7D}" type="presOf" srcId="{2CFBEE41-CA42-4A78-AE22-14E303F10DA7}" destId="{1D4081E1-A617-441B-B31A-510CE9CAA1B6}" srcOrd="0" destOrd="0" presId="urn:microsoft.com/office/officeart/2005/8/layout/process5"/>
    <dgm:cxn modelId="{6B306716-5589-4F04-94D2-088CB257A933}" type="presParOf" srcId="{FE0C807E-016C-43BD-A1F6-408EEA58AF61}" destId="{27552FE5-7E49-43E1-9817-0B9E2DDBB176}" srcOrd="0" destOrd="0" presId="urn:microsoft.com/office/officeart/2005/8/layout/process5"/>
    <dgm:cxn modelId="{9893382E-09F8-4920-92CF-CF4AEDE8AF57}" type="presParOf" srcId="{FE0C807E-016C-43BD-A1F6-408EEA58AF61}" destId="{72EB9823-2E12-4C0A-A615-AF11E2FBB575}" srcOrd="1" destOrd="0" presId="urn:microsoft.com/office/officeart/2005/8/layout/process5"/>
    <dgm:cxn modelId="{066E63A0-76E4-45E4-A7E0-C3DA9CDC2727}" type="presParOf" srcId="{72EB9823-2E12-4C0A-A615-AF11E2FBB575}" destId="{42A4BC2E-A427-481E-8F50-750C5943A137}" srcOrd="0" destOrd="0" presId="urn:microsoft.com/office/officeart/2005/8/layout/process5"/>
    <dgm:cxn modelId="{427DFE79-9EED-4C9F-BD70-AE5F44A0E093}" type="presParOf" srcId="{FE0C807E-016C-43BD-A1F6-408EEA58AF61}" destId="{155A1A8F-E511-4DC9-99C2-C41DE7D685AA}" srcOrd="2" destOrd="0" presId="urn:microsoft.com/office/officeart/2005/8/layout/process5"/>
    <dgm:cxn modelId="{A8183DF0-B86D-4AE9-842A-877DD8149D32}" type="presParOf" srcId="{FE0C807E-016C-43BD-A1F6-408EEA58AF61}" destId="{539D7CF6-792C-48BF-99B4-B33215793423}" srcOrd="3" destOrd="0" presId="urn:microsoft.com/office/officeart/2005/8/layout/process5"/>
    <dgm:cxn modelId="{CEDACE5B-B414-488D-965E-AD09A0FD1620}" type="presParOf" srcId="{539D7CF6-792C-48BF-99B4-B33215793423}" destId="{0274B4FD-A873-4BB9-8115-3828E696276F}" srcOrd="0" destOrd="0" presId="urn:microsoft.com/office/officeart/2005/8/layout/process5"/>
    <dgm:cxn modelId="{70C45D31-17EC-47C7-9580-3C21B1DB11C7}" type="presParOf" srcId="{FE0C807E-016C-43BD-A1F6-408EEA58AF61}" destId="{1D4081E1-A617-441B-B31A-510CE9CAA1B6}" srcOrd="4" destOrd="0" presId="urn:microsoft.com/office/officeart/2005/8/layout/process5"/>
    <dgm:cxn modelId="{26C2EA02-450B-45A1-98F0-76F55EC1E226}" type="presParOf" srcId="{FE0C807E-016C-43BD-A1F6-408EEA58AF61}" destId="{670A0557-BCAF-40A7-A902-F4E8551CA596}" srcOrd="5" destOrd="0" presId="urn:microsoft.com/office/officeart/2005/8/layout/process5"/>
    <dgm:cxn modelId="{E8687F96-5C6C-4702-8E8D-1BD05A8FFFF4}" type="presParOf" srcId="{670A0557-BCAF-40A7-A902-F4E8551CA596}" destId="{51D875B1-7DE9-4FE5-B722-9F2BF3C3FAF5}" srcOrd="0" destOrd="0" presId="urn:microsoft.com/office/officeart/2005/8/layout/process5"/>
    <dgm:cxn modelId="{9EEBB647-1B51-41DB-87BF-1CD43BAC11DB}" type="presParOf" srcId="{FE0C807E-016C-43BD-A1F6-408EEA58AF61}" destId="{5F8BF818-28BF-4171-84CE-D3D12530EC65}" srcOrd="6" destOrd="0" presId="urn:microsoft.com/office/officeart/2005/8/layout/process5"/>
    <dgm:cxn modelId="{370B7E0F-62D7-4AA0-BC6A-D126D2E845D0}" type="presParOf" srcId="{FE0C807E-016C-43BD-A1F6-408EEA58AF61}" destId="{22379041-0C63-41ED-A881-1FEC91B37E16}" srcOrd="7" destOrd="0" presId="urn:microsoft.com/office/officeart/2005/8/layout/process5"/>
    <dgm:cxn modelId="{99595497-79A4-448E-AF06-6D22D49BEF9F}" type="presParOf" srcId="{22379041-0C63-41ED-A881-1FEC91B37E16}" destId="{0812EC66-9404-4346-9C75-253A11A8EF62}" srcOrd="0" destOrd="0" presId="urn:microsoft.com/office/officeart/2005/8/layout/process5"/>
    <dgm:cxn modelId="{51650874-CF47-45C2-B0A7-77AA153C790F}" type="presParOf" srcId="{FE0C807E-016C-43BD-A1F6-408EEA58AF61}" destId="{2A844B31-4295-4CD6-8645-46B8606E8904}" srcOrd="8" destOrd="0" presId="urn:microsoft.com/office/officeart/2005/8/layout/process5"/>
    <dgm:cxn modelId="{A3656771-46C7-4E92-B961-6CD12BD28429}" type="presParOf" srcId="{FE0C807E-016C-43BD-A1F6-408EEA58AF61}" destId="{D86435AF-6E49-4CF7-A9A8-3C99AA767685}" srcOrd="9" destOrd="0" presId="urn:microsoft.com/office/officeart/2005/8/layout/process5"/>
    <dgm:cxn modelId="{24E5FF2F-CD74-4275-89B4-87649B6333C7}" type="presParOf" srcId="{D86435AF-6E49-4CF7-A9A8-3C99AA767685}" destId="{A13F6123-DB48-42AB-A9AF-6122C5DB3A91}" srcOrd="0" destOrd="0" presId="urn:microsoft.com/office/officeart/2005/8/layout/process5"/>
    <dgm:cxn modelId="{6F6ABF41-2098-4C9A-9BC9-8E0C599D5AFF}" type="presParOf" srcId="{FE0C807E-016C-43BD-A1F6-408EEA58AF61}" destId="{3F255ADA-3DE6-4053-9152-4A304F5F69CB}"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94F997-0F9D-45AB-A45A-3C215C9BB312}"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s-ES"/>
        </a:p>
      </dgm:t>
    </dgm:pt>
    <dgm:pt modelId="{6E63F427-A549-406A-9824-1C64CB5504C3}">
      <dgm:prSet phldrT="[Texto]"/>
      <dgm:spPr/>
      <dgm:t>
        <a:bodyPr/>
        <a:lstStyle/>
        <a:p>
          <a:r>
            <a:rPr lang="es-ES" dirty="0" smtClean="0"/>
            <a:t>SEGURIDAD ALIMENTARIA </a:t>
          </a:r>
          <a:endParaRPr lang="es-ES" dirty="0"/>
        </a:p>
      </dgm:t>
    </dgm:pt>
    <dgm:pt modelId="{3D166CE3-59B5-4AED-B890-EE33418A0EAF}" type="parTrans" cxnId="{A70298B9-9078-4F35-A88C-B02CED184A99}">
      <dgm:prSet/>
      <dgm:spPr/>
      <dgm:t>
        <a:bodyPr/>
        <a:lstStyle/>
        <a:p>
          <a:endParaRPr lang="es-ES"/>
        </a:p>
      </dgm:t>
    </dgm:pt>
    <dgm:pt modelId="{41356062-F8B0-461D-B587-3499989F26F2}" type="sibTrans" cxnId="{A70298B9-9078-4F35-A88C-B02CED184A99}">
      <dgm:prSet/>
      <dgm:spPr/>
      <dgm:t>
        <a:bodyPr/>
        <a:lstStyle/>
        <a:p>
          <a:endParaRPr lang="es-ES"/>
        </a:p>
      </dgm:t>
    </dgm:pt>
    <dgm:pt modelId="{D467625C-DC7E-42DB-BF04-8A2339EFD1A9}">
      <dgm:prSet phldrT="[Texto]"/>
      <dgm:spPr/>
      <dgm:t>
        <a:bodyPr/>
        <a:lstStyle/>
        <a:p>
          <a:r>
            <a:rPr lang="es-ES" dirty="0" smtClean="0"/>
            <a:t>PLAN NACIONAL PARA EL BUEN VIVIR </a:t>
          </a:r>
          <a:endParaRPr lang="es-ES" dirty="0"/>
        </a:p>
      </dgm:t>
    </dgm:pt>
    <dgm:pt modelId="{3EAEE89C-A540-4EF5-9FE5-DBF309F98A18}" type="parTrans" cxnId="{C32A2048-7C5B-4B0E-AE77-2737CB093FFB}">
      <dgm:prSet/>
      <dgm:spPr/>
      <dgm:t>
        <a:bodyPr/>
        <a:lstStyle/>
        <a:p>
          <a:endParaRPr lang="es-ES"/>
        </a:p>
      </dgm:t>
    </dgm:pt>
    <dgm:pt modelId="{AEA1EB07-9126-4A36-8F0E-A65D7A3C0752}" type="sibTrans" cxnId="{C32A2048-7C5B-4B0E-AE77-2737CB093FFB}">
      <dgm:prSet/>
      <dgm:spPr/>
      <dgm:t>
        <a:bodyPr/>
        <a:lstStyle/>
        <a:p>
          <a:endParaRPr lang="es-ES"/>
        </a:p>
      </dgm:t>
    </dgm:pt>
    <dgm:pt modelId="{C10A1032-2EA9-49AC-B495-01D82702CC01}" type="pres">
      <dgm:prSet presAssocID="{D094F997-0F9D-45AB-A45A-3C215C9BB312}" presName="Name0" presStyleCnt="0">
        <dgm:presLayoutVars>
          <dgm:chMax val="7"/>
          <dgm:chPref val="7"/>
          <dgm:dir/>
        </dgm:presLayoutVars>
      </dgm:prSet>
      <dgm:spPr/>
      <dgm:t>
        <a:bodyPr/>
        <a:lstStyle/>
        <a:p>
          <a:endParaRPr lang="es-EC"/>
        </a:p>
      </dgm:t>
    </dgm:pt>
    <dgm:pt modelId="{CDF0EE87-AF3C-4459-A13C-16A0C16B8398}" type="pres">
      <dgm:prSet presAssocID="{D094F997-0F9D-45AB-A45A-3C215C9BB312}" presName="dot1" presStyleLbl="alignNode1" presStyleIdx="0" presStyleCnt="10"/>
      <dgm:spPr/>
    </dgm:pt>
    <dgm:pt modelId="{CB45DCF6-C73E-44B7-8357-E2E5A28EFE73}" type="pres">
      <dgm:prSet presAssocID="{D094F997-0F9D-45AB-A45A-3C215C9BB312}" presName="dot2" presStyleLbl="alignNode1" presStyleIdx="1" presStyleCnt="10" custLinFactX="-100000" custLinFactY="245385" custLinFactNeighborX="-152081" custLinFactNeighborY="300000"/>
      <dgm:spPr/>
      <dgm:t>
        <a:bodyPr/>
        <a:lstStyle/>
        <a:p>
          <a:endParaRPr lang="es-ES"/>
        </a:p>
      </dgm:t>
    </dgm:pt>
    <dgm:pt modelId="{DDC1EDEF-F2F7-4191-B5CE-7B394E86988F}" type="pres">
      <dgm:prSet presAssocID="{D094F997-0F9D-45AB-A45A-3C215C9BB312}" presName="dot3" presStyleLbl="alignNode1" presStyleIdx="2" presStyleCnt="10" custLinFactX="-140782" custLinFactY="300000" custLinFactNeighborX="-200000" custLinFactNeighborY="316944"/>
      <dgm:spPr/>
    </dgm:pt>
    <dgm:pt modelId="{4C63E13A-4138-4864-ACD7-6CCE25F7C3E1}" type="pres">
      <dgm:prSet presAssocID="{D094F997-0F9D-45AB-A45A-3C215C9BB312}" presName="dotArrow1" presStyleLbl="alignNode1" presStyleIdx="3" presStyleCnt="10"/>
      <dgm:spPr/>
    </dgm:pt>
    <dgm:pt modelId="{2949D0D4-F5F0-4888-B3D0-F0A3E6C83EAB}" type="pres">
      <dgm:prSet presAssocID="{D094F997-0F9D-45AB-A45A-3C215C9BB312}" presName="dotArrow2" presStyleLbl="alignNode1" presStyleIdx="4" presStyleCnt="10"/>
      <dgm:spPr/>
    </dgm:pt>
    <dgm:pt modelId="{98AA12F1-0154-457B-BF54-031EAC5F9671}" type="pres">
      <dgm:prSet presAssocID="{D094F997-0F9D-45AB-A45A-3C215C9BB312}" presName="dotArrow3" presStyleLbl="alignNode1" presStyleIdx="5" presStyleCnt="10"/>
      <dgm:spPr/>
    </dgm:pt>
    <dgm:pt modelId="{088CC069-3583-45BA-AE84-C72671E50C3A}" type="pres">
      <dgm:prSet presAssocID="{D094F997-0F9D-45AB-A45A-3C215C9BB312}" presName="dotArrow4" presStyleLbl="alignNode1" presStyleIdx="6" presStyleCnt="10"/>
      <dgm:spPr/>
    </dgm:pt>
    <dgm:pt modelId="{793509F8-FE3B-4A8D-89DA-3F07E86D23A7}" type="pres">
      <dgm:prSet presAssocID="{D094F997-0F9D-45AB-A45A-3C215C9BB312}" presName="dotArrow5" presStyleLbl="alignNode1" presStyleIdx="7" presStyleCnt="10"/>
      <dgm:spPr/>
    </dgm:pt>
    <dgm:pt modelId="{00D99B27-4618-4ED6-8564-55705A84EEBB}" type="pres">
      <dgm:prSet presAssocID="{D094F997-0F9D-45AB-A45A-3C215C9BB312}" presName="dotArrow6" presStyleLbl="alignNode1" presStyleIdx="8" presStyleCnt="10"/>
      <dgm:spPr/>
    </dgm:pt>
    <dgm:pt modelId="{203B06B1-613D-48EB-9088-8CCB18F11DB0}" type="pres">
      <dgm:prSet presAssocID="{D094F997-0F9D-45AB-A45A-3C215C9BB312}" presName="dotArrow7" presStyleLbl="alignNode1" presStyleIdx="9" presStyleCnt="10"/>
      <dgm:spPr/>
    </dgm:pt>
    <dgm:pt modelId="{84671FC5-6882-4A1A-9539-7E16CF44DF22}" type="pres">
      <dgm:prSet presAssocID="{6E63F427-A549-406A-9824-1C64CB5504C3}" presName="parTx1" presStyleLbl="node1" presStyleIdx="0" presStyleCnt="2" custLinFactY="10261" custLinFactNeighborX="3766" custLinFactNeighborY="100000"/>
      <dgm:spPr/>
      <dgm:t>
        <a:bodyPr/>
        <a:lstStyle/>
        <a:p>
          <a:endParaRPr lang="es-ES"/>
        </a:p>
      </dgm:t>
    </dgm:pt>
    <dgm:pt modelId="{FFEE708F-68F4-41FA-A0AB-F56C3429F785}" type="pres">
      <dgm:prSet presAssocID="{41356062-F8B0-461D-B587-3499989F26F2}" presName="picture1" presStyleCnt="0"/>
      <dgm:spPr/>
    </dgm:pt>
    <dgm:pt modelId="{3030D299-269E-4F7D-A8A8-E4B4422DAF5D}" type="pres">
      <dgm:prSet presAssocID="{41356062-F8B0-461D-B587-3499989F26F2}" presName="imageRepeatNode" presStyleLbl="fgImgPlace1" presStyleIdx="0" presStyleCnt="2" custLinFactNeighborX="-2882" custLinFactNeighborY="94732"/>
      <dgm:spPr/>
      <dgm:t>
        <a:bodyPr/>
        <a:lstStyle/>
        <a:p>
          <a:endParaRPr lang="es-EC"/>
        </a:p>
      </dgm:t>
    </dgm:pt>
    <dgm:pt modelId="{C9C97D1A-2B9A-46E7-B27F-76C92727BAD4}" type="pres">
      <dgm:prSet presAssocID="{D467625C-DC7E-42DB-BF04-8A2339EFD1A9}" presName="parTx2" presStyleLbl="node1" presStyleIdx="1" presStyleCnt="2"/>
      <dgm:spPr/>
      <dgm:t>
        <a:bodyPr/>
        <a:lstStyle/>
        <a:p>
          <a:endParaRPr lang="es-EC"/>
        </a:p>
      </dgm:t>
    </dgm:pt>
    <dgm:pt modelId="{C367A088-8FD5-42F3-AC95-3B0BB6C42C11}" type="pres">
      <dgm:prSet presAssocID="{AEA1EB07-9126-4A36-8F0E-A65D7A3C0752}" presName="picture2" presStyleCnt="0"/>
      <dgm:spPr/>
    </dgm:pt>
    <dgm:pt modelId="{8755A8BE-4A81-4B15-8523-732D6A0DA471}" type="pres">
      <dgm:prSet presAssocID="{AEA1EB07-9126-4A36-8F0E-A65D7A3C0752}" presName="imageRepeatNode" presStyleLbl="fgImgPlace1" presStyleIdx="1" presStyleCnt="2"/>
      <dgm:spPr/>
      <dgm:t>
        <a:bodyPr/>
        <a:lstStyle/>
        <a:p>
          <a:endParaRPr lang="es-EC"/>
        </a:p>
      </dgm:t>
    </dgm:pt>
  </dgm:ptLst>
  <dgm:cxnLst>
    <dgm:cxn modelId="{A70298B9-9078-4F35-A88C-B02CED184A99}" srcId="{D094F997-0F9D-45AB-A45A-3C215C9BB312}" destId="{6E63F427-A549-406A-9824-1C64CB5504C3}" srcOrd="0" destOrd="0" parTransId="{3D166CE3-59B5-4AED-B890-EE33418A0EAF}" sibTransId="{41356062-F8B0-461D-B587-3499989F26F2}"/>
    <dgm:cxn modelId="{6669BB38-3123-4615-8A99-59A5CA28C4B5}" type="presOf" srcId="{D467625C-DC7E-42DB-BF04-8A2339EFD1A9}" destId="{C9C97D1A-2B9A-46E7-B27F-76C92727BAD4}" srcOrd="0" destOrd="0" presId="urn:microsoft.com/office/officeart/2008/layout/AscendingPictureAccentProcess"/>
    <dgm:cxn modelId="{0F38858F-62BC-4205-BCDE-84B605F8A762}" type="presOf" srcId="{41356062-F8B0-461D-B587-3499989F26F2}" destId="{3030D299-269E-4F7D-A8A8-E4B4422DAF5D}" srcOrd="0" destOrd="0" presId="urn:microsoft.com/office/officeart/2008/layout/AscendingPictureAccentProcess"/>
    <dgm:cxn modelId="{C32A2048-7C5B-4B0E-AE77-2737CB093FFB}" srcId="{D094F997-0F9D-45AB-A45A-3C215C9BB312}" destId="{D467625C-DC7E-42DB-BF04-8A2339EFD1A9}" srcOrd="1" destOrd="0" parTransId="{3EAEE89C-A540-4EF5-9FE5-DBF309F98A18}" sibTransId="{AEA1EB07-9126-4A36-8F0E-A65D7A3C0752}"/>
    <dgm:cxn modelId="{F341360B-94AD-45A3-91C0-CA7B6AC13C6D}" type="presOf" srcId="{6E63F427-A549-406A-9824-1C64CB5504C3}" destId="{84671FC5-6882-4A1A-9539-7E16CF44DF22}" srcOrd="0" destOrd="0" presId="urn:microsoft.com/office/officeart/2008/layout/AscendingPictureAccentProcess"/>
    <dgm:cxn modelId="{788F9A06-2C33-454D-A2CB-CC349EB6A9F3}" type="presOf" srcId="{D094F997-0F9D-45AB-A45A-3C215C9BB312}" destId="{C10A1032-2EA9-49AC-B495-01D82702CC01}" srcOrd="0" destOrd="0" presId="urn:microsoft.com/office/officeart/2008/layout/AscendingPictureAccentProcess"/>
    <dgm:cxn modelId="{919D0837-1AC4-4413-B087-7E9932369B41}" type="presOf" srcId="{AEA1EB07-9126-4A36-8F0E-A65D7A3C0752}" destId="{8755A8BE-4A81-4B15-8523-732D6A0DA471}" srcOrd="0" destOrd="0" presId="urn:microsoft.com/office/officeart/2008/layout/AscendingPictureAccentProcess"/>
    <dgm:cxn modelId="{9201B305-7824-4B3C-AB37-5A60CDE3063B}" type="presParOf" srcId="{C10A1032-2EA9-49AC-B495-01D82702CC01}" destId="{CDF0EE87-AF3C-4459-A13C-16A0C16B8398}" srcOrd="0" destOrd="0" presId="urn:microsoft.com/office/officeart/2008/layout/AscendingPictureAccentProcess"/>
    <dgm:cxn modelId="{993EA65F-0749-4DC8-895E-9E8729128553}" type="presParOf" srcId="{C10A1032-2EA9-49AC-B495-01D82702CC01}" destId="{CB45DCF6-C73E-44B7-8357-E2E5A28EFE73}" srcOrd="1" destOrd="0" presId="urn:microsoft.com/office/officeart/2008/layout/AscendingPictureAccentProcess"/>
    <dgm:cxn modelId="{FE78EC35-CEBC-49F1-A0FC-450A0DC1A9FF}" type="presParOf" srcId="{C10A1032-2EA9-49AC-B495-01D82702CC01}" destId="{DDC1EDEF-F2F7-4191-B5CE-7B394E86988F}" srcOrd="2" destOrd="0" presId="urn:microsoft.com/office/officeart/2008/layout/AscendingPictureAccentProcess"/>
    <dgm:cxn modelId="{19756950-59EC-41D9-8543-B3585586FEEF}" type="presParOf" srcId="{C10A1032-2EA9-49AC-B495-01D82702CC01}" destId="{4C63E13A-4138-4864-ACD7-6CCE25F7C3E1}" srcOrd="3" destOrd="0" presId="urn:microsoft.com/office/officeart/2008/layout/AscendingPictureAccentProcess"/>
    <dgm:cxn modelId="{E9D7DFD9-5223-4F55-B8C2-016963586DE4}" type="presParOf" srcId="{C10A1032-2EA9-49AC-B495-01D82702CC01}" destId="{2949D0D4-F5F0-4888-B3D0-F0A3E6C83EAB}" srcOrd="4" destOrd="0" presId="urn:microsoft.com/office/officeart/2008/layout/AscendingPictureAccentProcess"/>
    <dgm:cxn modelId="{422B11D4-CED2-4C4F-9A4B-5BDC0FE7451C}" type="presParOf" srcId="{C10A1032-2EA9-49AC-B495-01D82702CC01}" destId="{98AA12F1-0154-457B-BF54-031EAC5F9671}" srcOrd="5" destOrd="0" presId="urn:microsoft.com/office/officeart/2008/layout/AscendingPictureAccentProcess"/>
    <dgm:cxn modelId="{3EAC568E-7EA6-4A65-92B0-E64BDAD66399}" type="presParOf" srcId="{C10A1032-2EA9-49AC-B495-01D82702CC01}" destId="{088CC069-3583-45BA-AE84-C72671E50C3A}" srcOrd="6" destOrd="0" presId="urn:microsoft.com/office/officeart/2008/layout/AscendingPictureAccentProcess"/>
    <dgm:cxn modelId="{34E4AA26-1009-4C07-AA1F-D292E5332BBC}" type="presParOf" srcId="{C10A1032-2EA9-49AC-B495-01D82702CC01}" destId="{793509F8-FE3B-4A8D-89DA-3F07E86D23A7}" srcOrd="7" destOrd="0" presId="urn:microsoft.com/office/officeart/2008/layout/AscendingPictureAccentProcess"/>
    <dgm:cxn modelId="{D73CE9E8-849A-4B66-B99E-844C3B302425}" type="presParOf" srcId="{C10A1032-2EA9-49AC-B495-01D82702CC01}" destId="{00D99B27-4618-4ED6-8564-55705A84EEBB}" srcOrd="8" destOrd="0" presId="urn:microsoft.com/office/officeart/2008/layout/AscendingPictureAccentProcess"/>
    <dgm:cxn modelId="{6B5128E3-0AC7-466B-B2BC-493A410E4419}" type="presParOf" srcId="{C10A1032-2EA9-49AC-B495-01D82702CC01}" destId="{203B06B1-613D-48EB-9088-8CCB18F11DB0}" srcOrd="9" destOrd="0" presId="urn:microsoft.com/office/officeart/2008/layout/AscendingPictureAccentProcess"/>
    <dgm:cxn modelId="{BFA0EB33-C35C-4CBA-9AF6-A90825E8BEA6}" type="presParOf" srcId="{C10A1032-2EA9-49AC-B495-01D82702CC01}" destId="{84671FC5-6882-4A1A-9539-7E16CF44DF22}" srcOrd="10" destOrd="0" presId="urn:microsoft.com/office/officeart/2008/layout/AscendingPictureAccentProcess"/>
    <dgm:cxn modelId="{D7337250-C872-4B6E-9F76-0225BA51E588}" type="presParOf" srcId="{C10A1032-2EA9-49AC-B495-01D82702CC01}" destId="{FFEE708F-68F4-41FA-A0AB-F56C3429F785}" srcOrd="11" destOrd="0" presId="urn:microsoft.com/office/officeart/2008/layout/AscendingPictureAccentProcess"/>
    <dgm:cxn modelId="{54D9A615-E878-4796-AC54-10CFBC95C40E}" type="presParOf" srcId="{FFEE708F-68F4-41FA-A0AB-F56C3429F785}" destId="{3030D299-269E-4F7D-A8A8-E4B4422DAF5D}" srcOrd="0" destOrd="0" presId="urn:microsoft.com/office/officeart/2008/layout/AscendingPictureAccentProcess"/>
    <dgm:cxn modelId="{EBB4CD09-79E5-4B28-A580-B1EE7B9E2D37}" type="presParOf" srcId="{C10A1032-2EA9-49AC-B495-01D82702CC01}" destId="{C9C97D1A-2B9A-46E7-B27F-76C92727BAD4}" srcOrd="12" destOrd="0" presId="urn:microsoft.com/office/officeart/2008/layout/AscendingPictureAccentProcess"/>
    <dgm:cxn modelId="{3CA3432E-5101-43FD-A04B-CF4FE178B819}" type="presParOf" srcId="{C10A1032-2EA9-49AC-B495-01D82702CC01}" destId="{C367A088-8FD5-42F3-AC95-3B0BB6C42C11}" srcOrd="13" destOrd="0" presId="urn:microsoft.com/office/officeart/2008/layout/AscendingPictureAccentProcess"/>
    <dgm:cxn modelId="{9F978BC0-E9F1-4555-81D9-9A67AE8FD285}" type="presParOf" srcId="{C367A088-8FD5-42F3-AC95-3B0BB6C42C11}" destId="{8755A8BE-4A81-4B15-8523-732D6A0DA471}"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2B4A82-7241-4F03-ACB5-32AE1D89FC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AE962E94-76EE-4406-9AF9-3AE15248E600}">
      <dgm:prSet phldrT="[Texto]" custT="1"/>
      <dgm:spPr/>
      <dgm:t>
        <a:bodyPr/>
        <a:lstStyle/>
        <a:p>
          <a:r>
            <a:rPr lang="es-EC" sz="1800" dirty="0" smtClean="0"/>
            <a:t>Tendencia por volver a dar valor a los productos ancestrales </a:t>
          </a:r>
          <a:endParaRPr lang="es-EC" sz="1800" dirty="0"/>
        </a:p>
      </dgm:t>
    </dgm:pt>
    <dgm:pt modelId="{0C0CF2F2-41B7-4B62-83D8-0ACA70D78C07}" type="parTrans" cxnId="{F0E9EF3D-AC51-4C26-8DF3-EC261C083C7D}">
      <dgm:prSet/>
      <dgm:spPr/>
      <dgm:t>
        <a:bodyPr/>
        <a:lstStyle/>
        <a:p>
          <a:endParaRPr lang="es-EC"/>
        </a:p>
      </dgm:t>
    </dgm:pt>
    <dgm:pt modelId="{CAB49275-ED34-41E2-9C0E-FA2E95CB130E}" type="sibTrans" cxnId="{F0E9EF3D-AC51-4C26-8DF3-EC261C083C7D}">
      <dgm:prSet/>
      <dgm:spPr/>
      <dgm:t>
        <a:bodyPr/>
        <a:lstStyle/>
        <a:p>
          <a:endParaRPr lang="es-EC"/>
        </a:p>
      </dgm:t>
    </dgm:pt>
    <dgm:pt modelId="{1520E967-93BE-4AC4-AEDD-2518D09AD55D}">
      <dgm:prSet phldrT="[Texto]"/>
      <dgm:spPr/>
      <dgm:t>
        <a:bodyPr/>
        <a:lstStyle/>
        <a:p>
          <a:r>
            <a:rPr lang="es-EC" dirty="0" smtClean="0"/>
            <a:t>Número de personas que sufren enfermedades relacionadas con la mala alimentación y el sedentarismo como obesidad, presión arterial alta, diabetes  </a:t>
          </a:r>
          <a:endParaRPr lang="es-EC" dirty="0"/>
        </a:p>
      </dgm:t>
    </dgm:pt>
    <dgm:pt modelId="{1466F6AC-248F-47E4-8ED2-A68CDC7A9173}" type="parTrans" cxnId="{5A90FC10-5CD4-4AFB-9529-62173C5864D8}">
      <dgm:prSet/>
      <dgm:spPr/>
      <dgm:t>
        <a:bodyPr/>
        <a:lstStyle/>
        <a:p>
          <a:endParaRPr lang="es-EC"/>
        </a:p>
      </dgm:t>
    </dgm:pt>
    <dgm:pt modelId="{118EB1E5-2B83-4021-9F48-F00B8EAA36C4}" type="sibTrans" cxnId="{5A90FC10-5CD4-4AFB-9529-62173C5864D8}">
      <dgm:prSet/>
      <dgm:spPr/>
      <dgm:t>
        <a:bodyPr/>
        <a:lstStyle/>
        <a:p>
          <a:endParaRPr lang="es-EC"/>
        </a:p>
      </dgm:t>
    </dgm:pt>
    <dgm:pt modelId="{8BDC5325-66A6-47E1-8856-93B1D204BDC1}">
      <dgm:prSet phldrT="[Texto]" custT="1"/>
      <dgm:spPr/>
      <dgm:t>
        <a:bodyPr/>
        <a:lstStyle/>
        <a:p>
          <a:r>
            <a:rPr lang="es-EC" sz="1800" dirty="0" smtClean="0"/>
            <a:t>Redescubrir alimentos de la antigüedad que permitan obtener nuevas texturas, sabores y experiencias </a:t>
          </a:r>
          <a:endParaRPr lang="es-EC" sz="1800" dirty="0"/>
        </a:p>
      </dgm:t>
    </dgm:pt>
    <dgm:pt modelId="{5B2A049D-5723-48AE-8F02-EF14C4428A66}" type="parTrans" cxnId="{20C59419-3CC8-4956-8B68-E659AA8D7117}">
      <dgm:prSet/>
      <dgm:spPr/>
      <dgm:t>
        <a:bodyPr/>
        <a:lstStyle/>
        <a:p>
          <a:endParaRPr lang="es-EC"/>
        </a:p>
      </dgm:t>
    </dgm:pt>
    <dgm:pt modelId="{CF95B7AF-D12F-4039-AF7C-3B9A6474D51D}" type="sibTrans" cxnId="{20C59419-3CC8-4956-8B68-E659AA8D7117}">
      <dgm:prSet/>
      <dgm:spPr/>
      <dgm:t>
        <a:bodyPr/>
        <a:lstStyle/>
        <a:p>
          <a:endParaRPr lang="es-EC"/>
        </a:p>
      </dgm:t>
    </dgm:pt>
    <dgm:pt modelId="{B635DE9D-49CF-4797-8331-B18B21C04039}">
      <dgm:prSet phldrT="[Texto]" custT="1"/>
      <dgm:spPr/>
      <dgm:t>
        <a:bodyPr/>
        <a:lstStyle/>
        <a:p>
          <a:r>
            <a:rPr lang="es-EC" sz="1800" dirty="0" smtClean="0"/>
            <a:t>Cambios hacia estilos de vida más saludables los  alimentos funcionales han ganado gran popularidad</a:t>
          </a:r>
          <a:endParaRPr lang="es-EC" sz="1800" dirty="0"/>
        </a:p>
      </dgm:t>
    </dgm:pt>
    <dgm:pt modelId="{D57D27BB-F883-4E01-871C-B0048C545EF6}" type="parTrans" cxnId="{CB41436C-96C1-40AF-91BD-1D6FA6BB6D90}">
      <dgm:prSet/>
      <dgm:spPr/>
      <dgm:t>
        <a:bodyPr/>
        <a:lstStyle/>
        <a:p>
          <a:endParaRPr lang="es-EC"/>
        </a:p>
      </dgm:t>
    </dgm:pt>
    <dgm:pt modelId="{AC8B95BA-9D75-4097-8BBA-79B0AB5E4A22}" type="sibTrans" cxnId="{CB41436C-96C1-40AF-91BD-1D6FA6BB6D90}">
      <dgm:prSet/>
      <dgm:spPr/>
      <dgm:t>
        <a:bodyPr/>
        <a:lstStyle/>
        <a:p>
          <a:endParaRPr lang="es-EC"/>
        </a:p>
      </dgm:t>
    </dgm:pt>
    <dgm:pt modelId="{92279A3A-362A-4587-9730-F31D6F23B48E}" type="pres">
      <dgm:prSet presAssocID="{F82B4A82-7241-4F03-ACB5-32AE1D89FC81}" presName="linear" presStyleCnt="0">
        <dgm:presLayoutVars>
          <dgm:animLvl val="lvl"/>
          <dgm:resizeHandles val="exact"/>
        </dgm:presLayoutVars>
      </dgm:prSet>
      <dgm:spPr/>
      <dgm:t>
        <a:bodyPr/>
        <a:lstStyle/>
        <a:p>
          <a:endParaRPr lang="es-EC"/>
        </a:p>
      </dgm:t>
    </dgm:pt>
    <dgm:pt modelId="{E127D1A6-4277-454A-AA10-1D5DE3AAA888}" type="pres">
      <dgm:prSet presAssocID="{AE962E94-76EE-4406-9AF9-3AE15248E600}" presName="parentText" presStyleLbl="node1" presStyleIdx="0" presStyleCnt="4" custScaleX="47929" custLinFactY="-24539" custLinFactNeighborX="-25071" custLinFactNeighborY="-100000">
        <dgm:presLayoutVars>
          <dgm:chMax val="0"/>
          <dgm:bulletEnabled val="1"/>
        </dgm:presLayoutVars>
      </dgm:prSet>
      <dgm:spPr/>
      <dgm:t>
        <a:bodyPr/>
        <a:lstStyle/>
        <a:p>
          <a:endParaRPr lang="es-EC"/>
        </a:p>
      </dgm:t>
    </dgm:pt>
    <dgm:pt modelId="{A61F604D-8B71-44A7-B37E-FAFD78E15033}" type="pres">
      <dgm:prSet presAssocID="{CAB49275-ED34-41E2-9C0E-FA2E95CB130E}" presName="spacer" presStyleCnt="0"/>
      <dgm:spPr/>
    </dgm:pt>
    <dgm:pt modelId="{D1E14083-A76B-4044-8F47-55ADFADC625D}" type="pres">
      <dgm:prSet presAssocID="{8BDC5325-66A6-47E1-8856-93B1D204BDC1}" presName="parentText" presStyleLbl="node1" presStyleIdx="1" presStyleCnt="4" custScaleX="58141" custLinFactY="-9414" custLinFactNeighborX="-19965" custLinFactNeighborY="-100000">
        <dgm:presLayoutVars>
          <dgm:chMax val="0"/>
          <dgm:bulletEnabled val="1"/>
        </dgm:presLayoutVars>
      </dgm:prSet>
      <dgm:spPr/>
      <dgm:t>
        <a:bodyPr/>
        <a:lstStyle/>
        <a:p>
          <a:endParaRPr lang="es-EC"/>
        </a:p>
      </dgm:t>
    </dgm:pt>
    <dgm:pt modelId="{9A2196CA-DAB1-4C67-80F4-8F0B13E0850A}" type="pres">
      <dgm:prSet presAssocID="{CF95B7AF-D12F-4039-AF7C-3B9A6474D51D}" presName="spacer" presStyleCnt="0"/>
      <dgm:spPr/>
    </dgm:pt>
    <dgm:pt modelId="{941AA2E4-8478-4F64-AB63-4796C781570E}" type="pres">
      <dgm:prSet presAssocID="{B635DE9D-49CF-4797-8331-B18B21C04039}" presName="parentText" presStyleLbl="node1" presStyleIdx="2" presStyleCnt="4" custScaleX="73569" custLinFactNeighborX="-12251" custLinFactNeighborY="-18235">
        <dgm:presLayoutVars>
          <dgm:chMax val="0"/>
          <dgm:bulletEnabled val="1"/>
        </dgm:presLayoutVars>
      </dgm:prSet>
      <dgm:spPr/>
      <dgm:t>
        <a:bodyPr/>
        <a:lstStyle/>
        <a:p>
          <a:endParaRPr lang="es-EC"/>
        </a:p>
      </dgm:t>
    </dgm:pt>
    <dgm:pt modelId="{68653E98-2B81-4B82-86CC-BFA13D2A2252}" type="pres">
      <dgm:prSet presAssocID="{AC8B95BA-9D75-4097-8BBA-79B0AB5E4A22}" presName="spacer" presStyleCnt="0"/>
      <dgm:spPr/>
    </dgm:pt>
    <dgm:pt modelId="{BAE3061B-9425-4355-83AA-377CBFDC7A00}" type="pres">
      <dgm:prSet presAssocID="{1520E967-93BE-4AC4-AEDD-2518D09AD55D}" presName="parentText" presStyleLbl="node1" presStyleIdx="3" presStyleCnt="4" custScaleX="81283" custLinFactY="8389" custLinFactNeighborX="-8394" custLinFactNeighborY="100000">
        <dgm:presLayoutVars>
          <dgm:chMax val="0"/>
          <dgm:bulletEnabled val="1"/>
        </dgm:presLayoutVars>
      </dgm:prSet>
      <dgm:spPr/>
      <dgm:t>
        <a:bodyPr/>
        <a:lstStyle/>
        <a:p>
          <a:endParaRPr lang="es-EC"/>
        </a:p>
      </dgm:t>
    </dgm:pt>
  </dgm:ptLst>
  <dgm:cxnLst>
    <dgm:cxn modelId="{8AFA5D9B-DCB1-4ADC-94CB-DE1AB73C02D9}" type="presOf" srcId="{B635DE9D-49CF-4797-8331-B18B21C04039}" destId="{941AA2E4-8478-4F64-AB63-4796C781570E}" srcOrd="0" destOrd="0" presId="urn:microsoft.com/office/officeart/2005/8/layout/vList2"/>
    <dgm:cxn modelId="{CB41436C-96C1-40AF-91BD-1D6FA6BB6D90}" srcId="{F82B4A82-7241-4F03-ACB5-32AE1D89FC81}" destId="{B635DE9D-49CF-4797-8331-B18B21C04039}" srcOrd="2" destOrd="0" parTransId="{D57D27BB-F883-4E01-871C-B0048C545EF6}" sibTransId="{AC8B95BA-9D75-4097-8BBA-79B0AB5E4A22}"/>
    <dgm:cxn modelId="{20C59419-3CC8-4956-8B68-E659AA8D7117}" srcId="{F82B4A82-7241-4F03-ACB5-32AE1D89FC81}" destId="{8BDC5325-66A6-47E1-8856-93B1D204BDC1}" srcOrd="1" destOrd="0" parTransId="{5B2A049D-5723-48AE-8F02-EF14C4428A66}" sibTransId="{CF95B7AF-D12F-4039-AF7C-3B9A6474D51D}"/>
    <dgm:cxn modelId="{F0E9EF3D-AC51-4C26-8DF3-EC261C083C7D}" srcId="{F82B4A82-7241-4F03-ACB5-32AE1D89FC81}" destId="{AE962E94-76EE-4406-9AF9-3AE15248E600}" srcOrd="0" destOrd="0" parTransId="{0C0CF2F2-41B7-4B62-83D8-0ACA70D78C07}" sibTransId="{CAB49275-ED34-41E2-9C0E-FA2E95CB130E}"/>
    <dgm:cxn modelId="{5A90FC10-5CD4-4AFB-9529-62173C5864D8}" srcId="{F82B4A82-7241-4F03-ACB5-32AE1D89FC81}" destId="{1520E967-93BE-4AC4-AEDD-2518D09AD55D}" srcOrd="3" destOrd="0" parTransId="{1466F6AC-248F-47E4-8ED2-A68CDC7A9173}" sibTransId="{118EB1E5-2B83-4021-9F48-F00B8EAA36C4}"/>
    <dgm:cxn modelId="{255A383C-8561-44DD-894F-1F1FD9B6FDA3}" type="presOf" srcId="{1520E967-93BE-4AC4-AEDD-2518D09AD55D}" destId="{BAE3061B-9425-4355-83AA-377CBFDC7A00}" srcOrd="0" destOrd="0" presId="urn:microsoft.com/office/officeart/2005/8/layout/vList2"/>
    <dgm:cxn modelId="{34E434B4-D45C-4419-BCBF-7454C7478009}" type="presOf" srcId="{F82B4A82-7241-4F03-ACB5-32AE1D89FC81}" destId="{92279A3A-362A-4587-9730-F31D6F23B48E}" srcOrd="0" destOrd="0" presId="urn:microsoft.com/office/officeart/2005/8/layout/vList2"/>
    <dgm:cxn modelId="{6DBB8AB2-B2DC-4B03-A0BA-5C8644F76D6A}" type="presOf" srcId="{8BDC5325-66A6-47E1-8856-93B1D204BDC1}" destId="{D1E14083-A76B-4044-8F47-55ADFADC625D}" srcOrd="0" destOrd="0" presId="urn:microsoft.com/office/officeart/2005/8/layout/vList2"/>
    <dgm:cxn modelId="{57E93C5D-BB66-4D5D-825C-BB5DC0EC9844}" type="presOf" srcId="{AE962E94-76EE-4406-9AF9-3AE15248E600}" destId="{E127D1A6-4277-454A-AA10-1D5DE3AAA888}" srcOrd="0" destOrd="0" presId="urn:microsoft.com/office/officeart/2005/8/layout/vList2"/>
    <dgm:cxn modelId="{23EF0555-1EDD-40F8-B41E-D9E5C67E5624}" type="presParOf" srcId="{92279A3A-362A-4587-9730-F31D6F23B48E}" destId="{E127D1A6-4277-454A-AA10-1D5DE3AAA888}" srcOrd="0" destOrd="0" presId="urn:microsoft.com/office/officeart/2005/8/layout/vList2"/>
    <dgm:cxn modelId="{70826634-8538-40FA-9E79-0C5473AEFD16}" type="presParOf" srcId="{92279A3A-362A-4587-9730-F31D6F23B48E}" destId="{A61F604D-8B71-44A7-B37E-FAFD78E15033}" srcOrd="1" destOrd="0" presId="urn:microsoft.com/office/officeart/2005/8/layout/vList2"/>
    <dgm:cxn modelId="{D4FF4E8E-D229-43DF-8117-38F80706BB37}" type="presParOf" srcId="{92279A3A-362A-4587-9730-F31D6F23B48E}" destId="{D1E14083-A76B-4044-8F47-55ADFADC625D}" srcOrd="2" destOrd="0" presId="urn:microsoft.com/office/officeart/2005/8/layout/vList2"/>
    <dgm:cxn modelId="{42A317E5-97D4-492D-A499-A018EEE24E3C}" type="presParOf" srcId="{92279A3A-362A-4587-9730-F31D6F23B48E}" destId="{9A2196CA-DAB1-4C67-80F4-8F0B13E0850A}" srcOrd="3" destOrd="0" presId="urn:microsoft.com/office/officeart/2005/8/layout/vList2"/>
    <dgm:cxn modelId="{AD0AC024-78B5-4B8A-B66B-0B2440A00253}" type="presParOf" srcId="{92279A3A-362A-4587-9730-F31D6F23B48E}" destId="{941AA2E4-8478-4F64-AB63-4796C781570E}" srcOrd="4" destOrd="0" presId="urn:microsoft.com/office/officeart/2005/8/layout/vList2"/>
    <dgm:cxn modelId="{75B41AB4-4EE5-4CDA-B2B5-797308C7875B}" type="presParOf" srcId="{92279A3A-362A-4587-9730-F31D6F23B48E}" destId="{68653E98-2B81-4B82-86CC-BFA13D2A2252}" srcOrd="5" destOrd="0" presId="urn:microsoft.com/office/officeart/2005/8/layout/vList2"/>
    <dgm:cxn modelId="{DE5F60CF-4B05-496B-A7EA-A15504116CAF}" type="presParOf" srcId="{92279A3A-362A-4587-9730-F31D6F23B48E}" destId="{BAE3061B-9425-4355-83AA-377CBFDC7A0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5437E7-5B3F-471C-BECB-33CE9AE1AE25}" type="doc">
      <dgm:prSet loTypeId="urn:microsoft.com/office/officeart/2005/8/layout/bList2" loCatId="list" qsTypeId="urn:microsoft.com/office/officeart/2005/8/quickstyle/simple2" qsCatId="simple" csTypeId="urn:microsoft.com/office/officeart/2005/8/colors/colorful5" csCatId="colorful" phldr="1"/>
      <dgm:spPr/>
    </dgm:pt>
    <dgm:pt modelId="{E6A8076C-2F6B-46AE-8EE4-EA1AFBC99A24}">
      <dgm:prSet phldrT="[Texto]"/>
      <dgm:spPr/>
      <dgm:t>
        <a:bodyPr/>
        <a:lstStyle/>
        <a:p>
          <a:r>
            <a:rPr lang="es-EC" smtClean="0">
              <a:solidFill>
                <a:schemeClr val="tx1"/>
              </a:solidFill>
            </a:rPr>
            <a:t>Método termomecánico </a:t>
          </a:r>
          <a:endParaRPr lang="es-ES" dirty="0">
            <a:solidFill>
              <a:schemeClr val="tx1"/>
            </a:solidFill>
          </a:endParaRPr>
        </a:p>
      </dgm:t>
    </dgm:pt>
    <dgm:pt modelId="{CBD460CC-A54D-4702-92BC-0B787C4E2186}" type="parTrans" cxnId="{BCEE8BE4-F27C-415C-9D54-6010351BE095}">
      <dgm:prSet/>
      <dgm:spPr/>
      <dgm:t>
        <a:bodyPr/>
        <a:lstStyle/>
        <a:p>
          <a:endParaRPr lang="es-ES">
            <a:solidFill>
              <a:schemeClr val="tx1"/>
            </a:solidFill>
          </a:endParaRPr>
        </a:p>
      </dgm:t>
    </dgm:pt>
    <dgm:pt modelId="{A9697AAB-5518-4633-92F5-5AE4F80810AB}" type="sibTrans" cxnId="{BCEE8BE4-F27C-415C-9D54-6010351BE095}">
      <dgm:prSet/>
      <dgm:spPr/>
      <dgm:t>
        <a:bodyPr/>
        <a:lstStyle/>
        <a:p>
          <a:endParaRPr lang="es-ES">
            <a:solidFill>
              <a:schemeClr val="tx1"/>
            </a:solidFill>
          </a:endParaRPr>
        </a:p>
      </dgm:t>
    </dgm:pt>
    <dgm:pt modelId="{46677469-BAD2-4148-BC35-2345A57B3926}">
      <dgm:prSet phldrT="[Texto]"/>
      <dgm:spPr/>
      <dgm:t>
        <a:bodyPr/>
        <a:lstStyle/>
        <a:p>
          <a:r>
            <a:rPr lang="es-ES" smtClean="0">
              <a:solidFill>
                <a:schemeClr val="tx1"/>
              </a:solidFill>
            </a:rPr>
            <a:t>Pre-cocción</a:t>
          </a:r>
          <a:endParaRPr lang="es-ES" dirty="0">
            <a:solidFill>
              <a:schemeClr val="tx1"/>
            </a:solidFill>
          </a:endParaRPr>
        </a:p>
      </dgm:t>
    </dgm:pt>
    <dgm:pt modelId="{388D29C6-ECE1-4CF2-923B-D739F0FB78AF}" type="parTrans" cxnId="{6E43C42D-2FB3-44B2-AF16-30C8BB3A3E7B}">
      <dgm:prSet/>
      <dgm:spPr/>
      <dgm:t>
        <a:bodyPr/>
        <a:lstStyle/>
        <a:p>
          <a:endParaRPr lang="es-ES">
            <a:solidFill>
              <a:schemeClr val="tx1"/>
            </a:solidFill>
          </a:endParaRPr>
        </a:p>
      </dgm:t>
    </dgm:pt>
    <dgm:pt modelId="{65858DD4-0BD9-4317-BA64-31325557FDD0}" type="sibTrans" cxnId="{6E43C42D-2FB3-44B2-AF16-30C8BB3A3E7B}">
      <dgm:prSet/>
      <dgm:spPr/>
      <dgm:t>
        <a:bodyPr/>
        <a:lstStyle/>
        <a:p>
          <a:endParaRPr lang="es-ES">
            <a:solidFill>
              <a:schemeClr val="tx1"/>
            </a:solidFill>
          </a:endParaRPr>
        </a:p>
      </dgm:t>
    </dgm:pt>
    <dgm:pt modelId="{E66DF559-7345-4383-97F3-CD764F780B06}">
      <dgm:prSet phldrT="[Texto]"/>
      <dgm:spPr/>
      <dgm:t>
        <a:bodyPr/>
        <a:lstStyle/>
        <a:p>
          <a:r>
            <a:rPr lang="es-ES" smtClean="0">
              <a:solidFill>
                <a:schemeClr val="tx1"/>
              </a:solidFill>
            </a:rPr>
            <a:t>Fricción en seco</a:t>
          </a:r>
          <a:endParaRPr lang="es-ES" dirty="0">
            <a:solidFill>
              <a:schemeClr val="tx1"/>
            </a:solidFill>
          </a:endParaRPr>
        </a:p>
      </dgm:t>
    </dgm:pt>
    <dgm:pt modelId="{36E93605-C405-4811-BFFE-67E992EC846F}" type="parTrans" cxnId="{1ED02D4A-C471-480A-AF35-3CCD49116CCF}">
      <dgm:prSet/>
      <dgm:spPr/>
      <dgm:t>
        <a:bodyPr/>
        <a:lstStyle/>
        <a:p>
          <a:endParaRPr lang="es-ES">
            <a:solidFill>
              <a:schemeClr val="tx1"/>
            </a:solidFill>
          </a:endParaRPr>
        </a:p>
      </dgm:t>
    </dgm:pt>
    <dgm:pt modelId="{D970738D-B665-4C92-B910-7757F08B39DE}" type="sibTrans" cxnId="{1ED02D4A-C471-480A-AF35-3CCD49116CCF}">
      <dgm:prSet/>
      <dgm:spPr/>
      <dgm:t>
        <a:bodyPr/>
        <a:lstStyle/>
        <a:p>
          <a:endParaRPr lang="es-ES">
            <a:solidFill>
              <a:schemeClr val="tx1"/>
            </a:solidFill>
          </a:endParaRPr>
        </a:p>
      </dgm:t>
    </dgm:pt>
    <dgm:pt modelId="{C7D440EE-DD96-484F-B05B-3E6AB82A2C7E}">
      <dgm:prSet custT="1"/>
      <dgm:spPr/>
      <dgm:t>
        <a:bodyPr/>
        <a:lstStyle/>
        <a:p>
          <a:r>
            <a:rPr lang="es-ES" sz="2500" dirty="0" smtClean="0">
              <a:solidFill>
                <a:schemeClr val="tx1"/>
              </a:solidFill>
            </a:rPr>
            <a:t>10 minutos</a:t>
          </a:r>
          <a:endParaRPr lang="es-ES" sz="2500" dirty="0">
            <a:solidFill>
              <a:schemeClr val="tx1"/>
            </a:solidFill>
          </a:endParaRPr>
        </a:p>
      </dgm:t>
    </dgm:pt>
    <dgm:pt modelId="{AEEFD32C-C08C-4CB0-AA6A-A20FAB31CADC}" type="parTrans" cxnId="{918B2AC2-7EAE-4F27-A446-68C3D6048065}">
      <dgm:prSet/>
      <dgm:spPr/>
      <dgm:t>
        <a:bodyPr/>
        <a:lstStyle/>
        <a:p>
          <a:endParaRPr lang="es-ES">
            <a:solidFill>
              <a:schemeClr val="tx1"/>
            </a:solidFill>
          </a:endParaRPr>
        </a:p>
      </dgm:t>
    </dgm:pt>
    <dgm:pt modelId="{3F557ECA-F559-46BC-ABBA-70558C166CF7}" type="sibTrans" cxnId="{918B2AC2-7EAE-4F27-A446-68C3D6048065}">
      <dgm:prSet/>
      <dgm:spPr/>
      <dgm:t>
        <a:bodyPr/>
        <a:lstStyle/>
        <a:p>
          <a:endParaRPr lang="es-ES">
            <a:solidFill>
              <a:schemeClr val="tx1"/>
            </a:solidFill>
          </a:endParaRPr>
        </a:p>
      </dgm:t>
    </dgm:pt>
    <dgm:pt modelId="{60E1C335-064F-4D13-96CB-FF5636D536F9}">
      <dgm:prSet custT="1"/>
      <dgm:spPr/>
      <dgm:t>
        <a:bodyPr/>
        <a:lstStyle/>
        <a:p>
          <a:r>
            <a:rPr lang="es-ES" sz="2500" dirty="0" smtClean="0">
              <a:solidFill>
                <a:schemeClr val="tx1"/>
              </a:solidFill>
            </a:rPr>
            <a:t>80 a 90ºC</a:t>
          </a:r>
          <a:endParaRPr lang="es-ES" sz="2500" dirty="0">
            <a:solidFill>
              <a:schemeClr val="tx1"/>
            </a:solidFill>
          </a:endParaRPr>
        </a:p>
      </dgm:t>
    </dgm:pt>
    <dgm:pt modelId="{B4664390-9A15-421E-B7EE-6C23A99C9639}" type="parTrans" cxnId="{95F2C090-5D38-40D2-A1C2-9766DB1F75F6}">
      <dgm:prSet/>
      <dgm:spPr/>
      <dgm:t>
        <a:bodyPr/>
        <a:lstStyle/>
        <a:p>
          <a:endParaRPr lang="es-ES">
            <a:solidFill>
              <a:schemeClr val="tx1"/>
            </a:solidFill>
          </a:endParaRPr>
        </a:p>
      </dgm:t>
    </dgm:pt>
    <dgm:pt modelId="{D3A169AF-2ADA-4159-A6BE-C21F8E3CD727}" type="sibTrans" cxnId="{95F2C090-5D38-40D2-A1C2-9766DB1F75F6}">
      <dgm:prSet/>
      <dgm:spPr/>
      <dgm:t>
        <a:bodyPr/>
        <a:lstStyle/>
        <a:p>
          <a:endParaRPr lang="es-ES">
            <a:solidFill>
              <a:schemeClr val="tx1"/>
            </a:solidFill>
          </a:endParaRPr>
        </a:p>
      </dgm:t>
    </dgm:pt>
    <dgm:pt modelId="{4E40EF05-B290-4705-940D-52FE7B28E5E8}">
      <dgm:prSet custT="1"/>
      <dgm:spPr/>
      <dgm:t>
        <a:bodyPr/>
        <a:lstStyle/>
        <a:p>
          <a:endParaRPr lang="es-ES" sz="2500" dirty="0">
            <a:solidFill>
              <a:schemeClr val="tx1"/>
            </a:solidFill>
          </a:endParaRPr>
        </a:p>
      </dgm:t>
    </dgm:pt>
    <dgm:pt modelId="{1F98A34F-A190-4B98-B541-E7314F22335F}" type="parTrans" cxnId="{F03C8D5F-3080-4158-B202-640214515C49}">
      <dgm:prSet/>
      <dgm:spPr/>
      <dgm:t>
        <a:bodyPr/>
        <a:lstStyle/>
        <a:p>
          <a:endParaRPr lang="es-ES">
            <a:solidFill>
              <a:schemeClr val="tx1"/>
            </a:solidFill>
          </a:endParaRPr>
        </a:p>
      </dgm:t>
    </dgm:pt>
    <dgm:pt modelId="{5CBB55DE-804E-469C-A9B3-DCD0D3914621}" type="sibTrans" cxnId="{F03C8D5F-3080-4158-B202-640214515C49}">
      <dgm:prSet/>
      <dgm:spPr/>
      <dgm:t>
        <a:bodyPr/>
        <a:lstStyle/>
        <a:p>
          <a:endParaRPr lang="es-ES">
            <a:solidFill>
              <a:schemeClr val="tx1"/>
            </a:solidFill>
          </a:endParaRPr>
        </a:p>
      </dgm:t>
    </dgm:pt>
    <dgm:pt modelId="{4DA43958-2F1C-4BC6-8A0B-9D904B2BD98A}">
      <dgm:prSet custT="1"/>
      <dgm:spPr/>
      <dgm:t>
        <a:bodyPr/>
        <a:lstStyle/>
        <a:p>
          <a:r>
            <a:rPr lang="es-ES" sz="2200" dirty="0" smtClean="0">
              <a:solidFill>
                <a:schemeClr val="tx1"/>
              </a:solidFill>
            </a:rPr>
            <a:t>Proceso de Retirar la saponina en seco</a:t>
          </a:r>
          <a:endParaRPr lang="es-ES" sz="2200" dirty="0">
            <a:solidFill>
              <a:schemeClr val="tx1"/>
            </a:solidFill>
          </a:endParaRPr>
        </a:p>
      </dgm:t>
    </dgm:pt>
    <dgm:pt modelId="{BFF944C9-AA4B-4D40-A24F-12D065D2022A}" type="parTrans" cxnId="{76DEBF28-7F49-4239-96DD-D86F2886C026}">
      <dgm:prSet/>
      <dgm:spPr/>
      <dgm:t>
        <a:bodyPr/>
        <a:lstStyle/>
        <a:p>
          <a:endParaRPr lang="es-ES">
            <a:solidFill>
              <a:schemeClr val="tx1"/>
            </a:solidFill>
          </a:endParaRPr>
        </a:p>
      </dgm:t>
    </dgm:pt>
    <dgm:pt modelId="{7C8DC8B6-6CBF-4834-96E6-CEC484F2DFEB}" type="sibTrans" cxnId="{76DEBF28-7F49-4239-96DD-D86F2886C026}">
      <dgm:prSet/>
      <dgm:spPr/>
      <dgm:t>
        <a:bodyPr/>
        <a:lstStyle/>
        <a:p>
          <a:endParaRPr lang="es-ES">
            <a:solidFill>
              <a:schemeClr val="tx1"/>
            </a:solidFill>
          </a:endParaRPr>
        </a:p>
      </dgm:t>
    </dgm:pt>
    <dgm:pt modelId="{7C178AC4-10C5-4025-AA2A-C72F1531D9C8}">
      <dgm:prSet/>
      <dgm:spPr/>
      <dgm:t>
        <a:bodyPr/>
        <a:lstStyle/>
        <a:p>
          <a:r>
            <a:rPr lang="es-EC" dirty="0" smtClean="0">
              <a:solidFill>
                <a:schemeClr val="tx1"/>
              </a:solidFill>
            </a:rPr>
            <a:t>Constante raspado</a:t>
          </a:r>
          <a:endParaRPr lang="es-ES" dirty="0">
            <a:solidFill>
              <a:schemeClr val="tx1"/>
            </a:solidFill>
          </a:endParaRPr>
        </a:p>
      </dgm:t>
    </dgm:pt>
    <dgm:pt modelId="{6F7508A9-4F02-4CF9-A6AC-DD86AFAAAE66}" type="parTrans" cxnId="{71524F58-1C10-4371-A217-660D16C73444}">
      <dgm:prSet/>
      <dgm:spPr/>
      <dgm:t>
        <a:bodyPr/>
        <a:lstStyle/>
        <a:p>
          <a:endParaRPr lang="es-ES">
            <a:solidFill>
              <a:schemeClr val="tx1"/>
            </a:solidFill>
          </a:endParaRPr>
        </a:p>
      </dgm:t>
    </dgm:pt>
    <dgm:pt modelId="{2DA5C65A-3CC2-40B9-AC44-06459A4F7067}" type="sibTrans" cxnId="{71524F58-1C10-4371-A217-660D16C73444}">
      <dgm:prSet/>
      <dgm:spPr/>
      <dgm:t>
        <a:bodyPr/>
        <a:lstStyle/>
        <a:p>
          <a:endParaRPr lang="es-ES">
            <a:solidFill>
              <a:schemeClr val="tx1"/>
            </a:solidFill>
          </a:endParaRPr>
        </a:p>
      </dgm:t>
    </dgm:pt>
    <dgm:pt modelId="{660F9700-BB53-4156-8F92-8FCAB4702407}">
      <dgm:prSet/>
      <dgm:spPr/>
      <dgm:t>
        <a:bodyPr/>
        <a:lstStyle/>
        <a:p>
          <a:endParaRPr lang="es-ES" dirty="0">
            <a:solidFill>
              <a:schemeClr val="tx1"/>
            </a:solidFill>
          </a:endParaRPr>
        </a:p>
      </dgm:t>
    </dgm:pt>
    <dgm:pt modelId="{06069D72-5703-43C7-ABB3-955191675325}" type="parTrans" cxnId="{5A2B321D-CB84-4537-B720-696ED49D4405}">
      <dgm:prSet/>
      <dgm:spPr/>
      <dgm:t>
        <a:bodyPr/>
        <a:lstStyle/>
        <a:p>
          <a:endParaRPr lang="es-ES">
            <a:solidFill>
              <a:schemeClr val="tx1"/>
            </a:solidFill>
          </a:endParaRPr>
        </a:p>
      </dgm:t>
    </dgm:pt>
    <dgm:pt modelId="{1FEC22BB-0E2A-42C1-80A3-A5403C47C709}" type="sibTrans" cxnId="{5A2B321D-CB84-4537-B720-696ED49D4405}">
      <dgm:prSet/>
      <dgm:spPr/>
      <dgm:t>
        <a:bodyPr/>
        <a:lstStyle/>
        <a:p>
          <a:endParaRPr lang="es-ES">
            <a:solidFill>
              <a:schemeClr val="tx1"/>
            </a:solidFill>
          </a:endParaRPr>
        </a:p>
      </dgm:t>
    </dgm:pt>
    <dgm:pt modelId="{C66659EB-CA64-4F8F-BB67-8E67D81373C3}">
      <dgm:prSet/>
      <dgm:spPr/>
      <dgm:t>
        <a:bodyPr/>
        <a:lstStyle/>
        <a:p>
          <a:r>
            <a:rPr lang="es-EC" dirty="0" smtClean="0">
              <a:solidFill>
                <a:schemeClr val="tx1"/>
              </a:solidFill>
            </a:rPr>
            <a:t>Tambor giratorio de un tamizador industrial</a:t>
          </a:r>
          <a:endParaRPr lang="es-ES" dirty="0">
            <a:solidFill>
              <a:schemeClr val="tx1"/>
            </a:solidFill>
          </a:endParaRPr>
        </a:p>
      </dgm:t>
    </dgm:pt>
    <dgm:pt modelId="{1B7EE832-A99B-469A-A39B-09912C282309}" type="parTrans" cxnId="{A386022C-4E13-44BA-B910-8E174BEE451B}">
      <dgm:prSet/>
      <dgm:spPr/>
      <dgm:t>
        <a:bodyPr/>
        <a:lstStyle/>
        <a:p>
          <a:endParaRPr lang="es-ES">
            <a:solidFill>
              <a:schemeClr val="tx1"/>
            </a:solidFill>
          </a:endParaRPr>
        </a:p>
      </dgm:t>
    </dgm:pt>
    <dgm:pt modelId="{CEE6F0B7-3D5B-4C45-A7E9-D379A1A2574D}" type="sibTrans" cxnId="{A386022C-4E13-44BA-B910-8E174BEE451B}">
      <dgm:prSet/>
      <dgm:spPr/>
      <dgm:t>
        <a:bodyPr/>
        <a:lstStyle/>
        <a:p>
          <a:endParaRPr lang="es-ES">
            <a:solidFill>
              <a:schemeClr val="tx1"/>
            </a:solidFill>
          </a:endParaRPr>
        </a:p>
      </dgm:t>
    </dgm:pt>
    <dgm:pt modelId="{E49E22FA-ADBC-4735-A6DE-FA2DADBB518C}">
      <dgm:prSet/>
      <dgm:spPr/>
      <dgm:t>
        <a:bodyPr/>
        <a:lstStyle/>
        <a:p>
          <a:endParaRPr lang="es-ES" dirty="0">
            <a:solidFill>
              <a:schemeClr val="tx1"/>
            </a:solidFill>
          </a:endParaRPr>
        </a:p>
      </dgm:t>
    </dgm:pt>
    <dgm:pt modelId="{497844E0-A754-48D4-9104-937E07817C3E}" type="parTrans" cxnId="{7F5BBC88-55A9-4A77-8042-7EECDA6A2418}">
      <dgm:prSet/>
      <dgm:spPr/>
      <dgm:t>
        <a:bodyPr/>
        <a:lstStyle/>
        <a:p>
          <a:endParaRPr lang="es-ES">
            <a:solidFill>
              <a:schemeClr val="tx1"/>
            </a:solidFill>
          </a:endParaRPr>
        </a:p>
      </dgm:t>
    </dgm:pt>
    <dgm:pt modelId="{2CB5307A-9935-40A1-8058-1D3966BA9654}" type="sibTrans" cxnId="{7F5BBC88-55A9-4A77-8042-7EECDA6A2418}">
      <dgm:prSet/>
      <dgm:spPr/>
      <dgm:t>
        <a:bodyPr/>
        <a:lstStyle/>
        <a:p>
          <a:endParaRPr lang="es-ES">
            <a:solidFill>
              <a:schemeClr val="tx1"/>
            </a:solidFill>
          </a:endParaRPr>
        </a:p>
      </dgm:t>
    </dgm:pt>
    <dgm:pt modelId="{D9A6E66A-1380-4E37-AB7D-8DB2236C0510}">
      <dgm:prSet/>
      <dgm:spPr/>
      <dgm:t>
        <a:bodyPr/>
        <a:lstStyle/>
        <a:p>
          <a:endParaRPr lang="es-ES" dirty="0">
            <a:solidFill>
              <a:schemeClr val="tx1"/>
            </a:solidFill>
          </a:endParaRPr>
        </a:p>
      </dgm:t>
    </dgm:pt>
    <dgm:pt modelId="{283604E2-D014-462C-B543-A75EBE267DED}" type="parTrans" cxnId="{BEADE4E3-5CF9-4E17-91C1-FF77C748AFBD}">
      <dgm:prSet/>
      <dgm:spPr/>
      <dgm:t>
        <a:bodyPr/>
        <a:lstStyle/>
        <a:p>
          <a:endParaRPr lang="es-ES">
            <a:solidFill>
              <a:schemeClr val="tx1"/>
            </a:solidFill>
          </a:endParaRPr>
        </a:p>
      </dgm:t>
    </dgm:pt>
    <dgm:pt modelId="{2C35F9D0-C881-4BA3-83E5-E085B6F9A663}" type="sibTrans" cxnId="{BEADE4E3-5CF9-4E17-91C1-FF77C748AFBD}">
      <dgm:prSet/>
      <dgm:spPr/>
      <dgm:t>
        <a:bodyPr/>
        <a:lstStyle/>
        <a:p>
          <a:endParaRPr lang="es-ES">
            <a:solidFill>
              <a:schemeClr val="tx1"/>
            </a:solidFill>
          </a:endParaRPr>
        </a:p>
      </dgm:t>
    </dgm:pt>
    <dgm:pt modelId="{1C3935A8-2B81-4AFB-AE0C-1C677CF732FA}" type="pres">
      <dgm:prSet presAssocID="{7D5437E7-5B3F-471C-BECB-33CE9AE1AE25}" presName="diagram" presStyleCnt="0">
        <dgm:presLayoutVars>
          <dgm:dir/>
          <dgm:animLvl val="lvl"/>
          <dgm:resizeHandles val="exact"/>
        </dgm:presLayoutVars>
      </dgm:prSet>
      <dgm:spPr/>
    </dgm:pt>
    <dgm:pt modelId="{1F2EB98D-BAA5-4C4A-A246-13606BAF1A84}" type="pres">
      <dgm:prSet presAssocID="{E6A8076C-2F6B-46AE-8EE4-EA1AFBC99A24}" presName="compNode" presStyleCnt="0"/>
      <dgm:spPr/>
    </dgm:pt>
    <dgm:pt modelId="{F59C4219-2E68-4148-8B7A-01900ECEE3E4}" type="pres">
      <dgm:prSet presAssocID="{E6A8076C-2F6B-46AE-8EE4-EA1AFBC99A24}" presName="childRect" presStyleLbl="bgAcc1" presStyleIdx="0" presStyleCnt="3">
        <dgm:presLayoutVars>
          <dgm:bulletEnabled val="1"/>
        </dgm:presLayoutVars>
      </dgm:prSet>
      <dgm:spPr/>
      <dgm:t>
        <a:bodyPr/>
        <a:lstStyle/>
        <a:p>
          <a:endParaRPr lang="es-ES"/>
        </a:p>
      </dgm:t>
    </dgm:pt>
    <dgm:pt modelId="{4529C2A6-A3BB-4DB4-9EC9-5C4007FD775B}" type="pres">
      <dgm:prSet presAssocID="{E6A8076C-2F6B-46AE-8EE4-EA1AFBC99A24}" presName="parentText" presStyleLbl="node1" presStyleIdx="0" presStyleCnt="0">
        <dgm:presLayoutVars>
          <dgm:chMax val="0"/>
          <dgm:bulletEnabled val="1"/>
        </dgm:presLayoutVars>
      </dgm:prSet>
      <dgm:spPr/>
      <dgm:t>
        <a:bodyPr/>
        <a:lstStyle/>
        <a:p>
          <a:endParaRPr lang="es-ES"/>
        </a:p>
      </dgm:t>
    </dgm:pt>
    <dgm:pt modelId="{589C3F1E-28D9-4C07-A077-4F993EC83038}" type="pres">
      <dgm:prSet presAssocID="{E6A8076C-2F6B-46AE-8EE4-EA1AFBC99A24}" presName="parentRect" presStyleLbl="alignNode1" presStyleIdx="0" presStyleCnt="3"/>
      <dgm:spPr/>
      <dgm:t>
        <a:bodyPr/>
        <a:lstStyle/>
        <a:p>
          <a:endParaRPr lang="es-ES"/>
        </a:p>
      </dgm:t>
    </dgm:pt>
    <dgm:pt modelId="{7EA00E24-1F3F-47FB-A2F8-F025A5E78944}" type="pres">
      <dgm:prSet presAssocID="{E6A8076C-2F6B-46AE-8EE4-EA1AFBC99A24}" presName="adorn" presStyleLbl="fgAccFollowNode1" presStyleIdx="0" presStyleCnt="3" custLinFactNeighborX="21856" custLinFactNeighborY="14286"/>
      <dgm:spPr/>
    </dgm:pt>
    <dgm:pt modelId="{69161975-1255-465B-A389-1F7F641213B4}" type="pres">
      <dgm:prSet presAssocID="{A9697AAB-5518-4633-92F5-5AE4F80810AB}" presName="sibTrans" presStyleLbl="sibTrans2D1" presStyleIdx="0" presStyleCnt="0"/>
      <dgm:spPr/>
      <dgm:t>
        <a:bodyPr/>
        <a:lstStyle/>
        <a:p>
          <a:endParaRPr lang="es-ES"/>
        </a:p>
      </dgm:t>
    </dgm:pt>
    <dgm:pt modelId="{2B5B749F-14F2-4724-B71E-190A186E84C9}" type="pres">
      <dgm:prSet presAssocID="{46677469-BAD2-4148-BC35-2345A57B3926}" presName="compNode" presStyleCnt="0"/>
      <dgm:spPr/>
    </dgm:pt>
    <dgm:pt modelId="{5BEAD07B-3A3E-4A6D-AAC9-D57730336FAD}" type="pres">
      <dgm:prSet presAssocID="{46677469-BAD2-4148-BC35-2345A57B3926}" presName="childRect" presStyleLbl="bgAcc1" presStyleIdx="1" presStyleCnt="3">
        <dgm:presLayoutVars>
          <dgm:bulletEnabled val="1"/>
        </dgm:presLayoutVars>
      </dgm:prSet>
      <dgm:spPr/>
      <dgm:t>
        <a:bodyPr/>
        <a:lstStyle/>
        <a:p>
          <a:endParaRPr lang="es-ES"/>
        </a:p>
      </dgm:t>
    </dgm:pt>
    <dgm:pt modelId="{9A77695C-8FC1-4098-A007-FCD00625F7C4}" type="pres">
      <dgm:prSet presAssocID="{46677469-BAD2-4148-BC35-2345A57B3926}" presName="parentText" presStyleLbl="node1" presStyleIdx="0" presStyleCnt="0">
        <dgm:presLayoutVars>
          <dgm:chMax val="0"/>
          <dgm:bulletEnabled val="1"/>
        </dgm:presLayoutVars>
      </dgm:prSet>
      <dgm:spPr/>
      <dgm:t>
        <a:bodyPr/>
        <a:lstStyle/>
        <a:p>
          <a:endParaRPr lang="es-ES"/>
        </a:p>
      </dgm:t>
    </dgm:pt>
    <dgm:pt modelId="{96793C2B-0B44-4313-B865-6925DD2E6876}" type="pres">
      <dgm:prSet presAssocID="{46677469-BAD2-4148-BC35-2345A57B3926}" presName="parentRect" presStyleLbl="alignNode1" presStyleIdx="1" presStyleCnt="3"/>
      <dgm:spPr/>
      <dgm:t>
        <a:bodyPr/>
        <a:lstStyle/>
        <a:p>
          <a:endParaRPr lang="es-ES"/>
        </a:p>
      </dgm:t>
    </dgm:pt>
    <dgm:pt modelId="{E20EBEA8-49B7-43FE-91C6-46A7E3C8578D}" type="pres">
      <dgm:prSet presAssocID="{46677469-BAD2-4148-BC35-2345A57B3926}" presName="adorn" presStyleLbl="fgAccFollowNode1" presStyleIdx="1" presStyleCnt="3"/>
      <dgm:spPr/>
    </dgm:pt>
    <dgm:pt modelId="{DD45B230-1B65-4D3D-90ED-1A803AFD0BC8}" type="pres">
      <dgm:prSet presAssocID="{65858DD4-0BD9-4317-BA64-31325557FDD0}" presName="sibTrans" presStyleLbl="sibTrans2D1" presStyleIdx="0" presStyleCnt="0"/>
      <dgm:spPr/>
      <dgm:t>
        <a:bodyPr/>
        <a:lstStyle/>
        <a:p>
          <a:endParaRPr lang="es-ES"/>
        </a:p>
      </dgm:t>
    </dgm:pt>
    <dgm:pt modelId="{B66ED17C-EE15-4AF9-8A16-145331F8B286}" type="pres">
      <dgm:prSet presAssocID="{E66DF559-7345-4383-97F3-CD764F780B06}" presName="compNode" presStyleCnt="0"/>
      <dgm:spPr/>
    </dgm:pt>
    <dgm:pt modelId="{C02B0F5B-5ABF-45FE-A32E-E8E6E698DFF1}" type="pres">
      <dgm:prSet presAssocID="{E66DF559-7345-4383-97F3-CD764F780B06}" presName="childRect" presStyleLbl="bgAcc1" presStyleIdx="2" presStyleCnt="3">
        <dgm:presLayoutVars>
          <dgm:bulletEnabled val="1"/>
        </dgm:presLayoutVars>
      </dgm:prSet>
      <dgm:spPr/>
      <dgm:t>
        <a:bodyPr/>
        <a:lstStyle/>
        <a:p>
          <a:endParaRPr lang="es-ES"/>
        </a:p>
      </dgm:t>
    </dgm:pt>
    <dgm:pt modelId="{40E4DA1D-DBF6-4B45-A2E8-9848C90FADC1}" type="pres">
      <dgm:prSet presAssocID="{E66DF559-7345-4383-97F3-CD764F780B06}" presName="parentText" presStyleLbl="node1" presStyleIdx="0" presStyleCnt="0">
        <dgm:presLayoutVars>
          <dgm:chMax val="0"/>
          <dgm:bulletEnabled val="1"/>
        </dgm:presLayoutVars>
      </dgm:prSet>
      <dgm:spPr/>
      <dgm:t>
        <a:bodyPr/>
        <a:lstStyle/>
        <a:p>
          <a:endParaRPr lang="es-ES"/>
        </a:p>
      </dgm:t>
    </dgm:pt>
    <dgm:pt modelId="{A41D6A74-562C-4527-8508-01797FB0BEEB}" type="pres">
      <dgm:prSet presAssocID="{E66DF559-7345-4383-97F3-CD764F780B06}" presName="parentRect" presStyleLbl="alignNode1" presStyleIdx="2" presStyleCnt="3"/>
      <dgm:spPr/>
      <dgm:t>
        <a:bodyPr/>
        <a:lstStyle/>
        <a:p>
          <a:endParaRPr lang="es-ES"/>
        </a:p>
      </dgm:t>
    </dgm:pt>
    <dgm:pt modelId="{EA2FD108-DD68-465B-BEEF-F6D5B90D169E}" type="pres">
      <dgm:prSet presAssocID="{E66DF559-7345-4383-97F3-CD764F780B06}" presName="adorn" presStyleLbl="fgAccFollowNode1" presStyleIdx="2" presStyleCnt="3"/>
      <dgm:spPr/>
    </dgm:pt>
  </dgm:ptLst>
  <dgm:cxnLst>
    <dgm:cxn modelId="{76DEBF28-7F49-4239-96DD-D86F2886C026}" srcId="{E6A8076C-2F6B-46AE-8EE4-EA1AFBC99A24}" destId="{4DA43958-2F1C-4BC6-8A0B-9D904B2BD98A}" srcOrd="0" destOrd="0" parTransId="{BFF944C9-AA4B-4D40-A24F-12D065D2022A}" sibTransId="{7C8DC8B6-6CBF-4834-96E6-CEC484F2DFEB}"/>
    <dgm:cxn modelId="{BCEE8BE4-F27C-415C-9D54-6010351BE095}" srcId="{7D5437E7-5B3F-471C-BECB-33CE9AE1AE25}" destId="{E6A8076C-2F6B-46AE-8EE4-EA1AFBC99A24}" srcOrd="0" destOrd="0" parTransId="{CBD460CC-A54D-4702-92BC-0B787C4E2186}" sibTransId="{A9697AAB-5518-4633-92F5-5AE4F80810AB}"/>
    <dgm:cxn modelId="{6E43C42D-2FB3-44B2-AF16-30C8BB3A3E7B}" srcId="{7D5437E7-5B3F-471C-BECB-33CE9AE1AE25}" destId="{46677469-BAD2-4148-BC35-2345A57B3926}" srcOrd="1" destOrd="0" parTransId="{388D29C6-ECE1-4CF2-923B-D739F0FB78AF}" sibTransId="{65858DD4-0BD9-4317-BA64-31325557FDD0}"/>
    <dgm:cxn modelId="{5A2B321D-CB84-4537-B720-696ED49D4405}" srcId="{E66DF559-7345-4383-97F3-CD764F780B06}" destId="{660F9700-BB53-4156-8F92-8FCAB4702407}" srcOrd="4" destOrd="0" parTransId="{06069D72-5703-43C7-ABB3-955191675325}" sibTransId="{1FEC22BB-0E2A-42C1-80A3-A5403C47C709}"/>
    <dgm:cxn modelId="{F3EF79E8-8EED-4417-AE04-15F647628EBF}" type="presOf" srcId="{4DA43958-2F1C-4BC6-8A0B-9D904B2BD98A}" destId="{F59C4219-2E68-4148-8B7A-01900ECEE3E4}" srcOrd="0" destOrd="0" presId="urn:microsoft.com/office/officeart/2005/8/layout/bList2"/>
    <dgm:cxn modelId="{95F2C090-5D38-40D2-A1C2-9766DB1F75F6}" srcId="{46677469-BAD2-4148-BC35-2345A57B3926}" destId="{60E1C335-064F-4D13-96CB-FF5636D536F9}" srcOrd="2" destOrd="0" parTransId="{B4664390-9A15-421E-B7EE-6C23A99C9639}" sibTransId="{D3A169AF-2ADA-4159-A6BE-C21F8E3CD727}"/>
    <dgm:cxn modelId="{A9B284C2-8038-421E-A97D-F23F27E1FCEA}" type="presOf" srcId="{A9697AAB-5518-4633-92F5-5AE4F80810AB}" destId="{69161975-1255-465B-A389-1F7F641213B4}" srcOrd="0" destOrd="0" presId="urn:microsoft.com/office/officeart/2005/8/layout/bList2"/>
    <dgm:cxn modelId="{30127FAB-AD50-4CAD-B4B0-D4336CCE4685}" type="presOf" srcId="{E49E22FA-ADBC-4735-A6DE-FA2DADBB518C}" destId="{C02B0F5B-5ABF-45FE-A32E-E8E6E698DFF1}" srcOrd="0" destOrd="2" presId="urn:microsoft.com/office/officeart/2005/8/layout/bList2"/>
    <dgm:cxn modelId="{8A0ED9B6-74D3-41A7-9DD6-3FB040C4AA60}" type="presOf" srcId="{7C178AC4-10C5-4025-AA2A-C72F1531D9C8}" destId="{C02B0F5B-5ABF-45FE-A32E-E8E6E698DFF1}" srcOrd="0" destOrd="1" presId="urn:microsoft.com/office/officeart/2005/8/layout/bList2"/>
    <dgm:cxn modelId="{F03C8D5F-3080-4158-B202-640214515C49}" srcId="{46677469-BAD2-4148-BC35-2345A57B3926}" destId="{4E40EF05-B290-4705-940D-52FE7B28E5E8}" srcOrd="0" destOrd="0" parTransId="{1F98A34F-A190-4B98-B541-E7314F22335F}" sibTransId="{5CBB55DE-804E-469C-A9B3-DCD0D3914621}"/>
    <dgm:cxn modelId="{7F5BBC88-55A9-4A77-8042-7EECDA6A2418}" srcId="{E66DF559-7345-4383-97F3-CD764F780B06}" destId="{E49E22FA-ADBC-4735-A6DE-FA2DADBB518C}" srcOrd="2" destOrd="0" parTransId="{497844E0-A754-48D4-9104-937E07817C3E}" sibTransId="{2CB5307A-9935-40A1-8058-1D3966BA9654}"/>
    <dgm:cxn modelId="{61C45FAA-7F07-47A8-A593-57024A9799B1}" type="presOf" srcId="{E66DF559-7345-4383-97F3-CD764F780B06}" destId="{40E4DA1D-DBF6-4B45-A2E8-9848C90FADC1}" srcOrd="0" destOrd="0" presId="urn:microsoft.com/office/officeart/2005/8/layout/bList2"/>
    <dgm:cxn modelId="{918B2AC2-7EAE-4F27-A446-68C3D6048065}" srcId="{46677469-BAD2-4148-BC35-2345A57B3926}" destId="{C7D440EE-DD96-484F-B05B-3E6AB82A2C7E}" srcOrd="1" destOrd="0" parTransId="{AEEFD32C-C08C-4CB0-AA6A-A20FAB31CADC}" sibTransId="{3F557ECA-F559-46BC-ABBA-70558C166CF7}"/>
    <dgm:cxn modelId="{FD59B44F-0803-455F-83E7-C8DBEA8BEB16}" type="presOf" srcId="{7D5437E7-5B3F-471C-BECB-33CE9AE1AE25}" destId="{1C3935A8-2B81-4AFB-AE0C-1C677CF732FA}" srcOrd="0" destOrd="0" presId="urn:microsoft.com/office/officeart/2005/8/layout/bList2"/>
    <dgm:cxn modelId="{1ED02D4A-C471-480A-AF35-3CCD49116CCF}" srcId="{7D5437E7-5B3F-471C-BECB-33CE9AE1AE25}" destId="{E66DF559-7345-4383-97F3-CD764F780B06}" srcOrd="2" destOrd="0" parTransId="{36E93605-C405-4811-BFFE-67E992EC846F}" sibTransId="{D970738D-B665-4C92-B910-7757F08B39DE}"/>
    <dgm:cxn modelId="{DA6BFB8C-778C-4397-94DA-CB5689EE4511}" type="presOf" srcId="{C66659EB-CA64-4F8F-BB67-8E67D81373C3}" destId="{C02B0F5B-5ABF-45FE-A32E-E8E6E698DFF1}" srcOrd="0" destOrd="3" presId="urn:microsoft.com/office/officeart/2005/8/layout/bList2"/>
    <dgm:cxn modelId="{9493C3F2-E7D8-4A69-AD23-FA2D2AD8C4DB}" type="presOf" srcId="{660F9700-BB53-4156-8F92-8FCAB4702407}" destId="{C02B0F5B-5ABF-45FE-A32E-E8E6E698DFF1}" srcOrd="0" destOrd="4" presId="urn:microsoft.com/office/officeart/2005/8/layout/bList2"/>
    <dgm:cxn modelId="{A386022C-4E13-44BA-B910-8E174BEE451B}" srcId="{E66DF559-7345-4383-97F3-CD764F780B06}" destId="{C66659EB-CA64-4F8F-BB67-8E67D81373C3}" srcOrd="3" destOrd="0" parTransId="{1B7EE832-A99B-469A-A39B-09912C282309}" sibTransId="{CEE6F0B7-3D5B-4C45-A7E9-D379A1A2574D}"/>
    <dgm:cxn modelId="{BDFA4DDA-C6C3-4065-8A0B-7B1D308FE344}" type="presOf" srcId="{E66DF559-7345-4383-97F3-CD764F780B06}" destId="{A41D6A74-562C-4527-8508-01797FB0BEEB}" srcOrd="1" destOrd="0" presId="urn:microsoft.com/office/officeart/2005/8/layout/bList2"/>
    <dgm:cxn modelId="{9D6D6ABB-AFB6-47A2-9100-83350791406F}" type="presOf" srcId="{46677469-BAD2-4148-BC35-2345A57B3926}" destId="{96793C2B-0B44-4313-B865-6925DD2E6876}" srcOrd="1" destOrd="0" presId="urn:microsoft.com/office/officeart/2005/8/layout/bList2"/>
    <dgm:cxn modelId="{CC1BC14D-E2AE-45BA-9A3D-DD644FDFF7F6}" type="presOf" srcId="{65858DD4-0BD9-4317-BA64-31325557FDD0}" destId="{DD45B230-1B65-4D3D-90ED-1A803AFD0BC8}" srcOrd="0" destOrd="0" presId="urn:microsoft.com/office/officeart/2005/8/layout/bList2"/>
    <dgm:cxn modelId="{FED72083-A3D9-48FB-BC0B-1E6174F184F9}" type="presOf" srcId="{60E1C335-064F-4D13-96CB-FF5636D536F9}" destId="{5BEAD07B-3A3E-4A6D-AAC9-D57730336FAD}" srcOrd="0" destOrd="2" presId="urn:microsoft.com/office/officeart/2005/8/layout/bList2"/>
    <dgm:cxn modelId="{BEADE4E3-5CF9-4E17-91C1-FF77C748AFBD}" srcId="{E66DF559-7345-4383-97F3-CD764F780B06}" destId="{D9A6E66A-1380-4E37-AB7D-8DB2236C0510}" srcOrd="0" destOrd="0" parTransId="{283604E2-D014-462C-B543-A75EBE267DED}" sibTransId="{2C35F9D0-C881-4BA3-83E5-E085B6F9A663}"/>
    <dgm:cxn modelId="{CD30D20B-985D-410F-BF56-DBD74B565727}" type="presOf" srcId="{C7D440EE-DD96-484F-B05B-3E6AB82A2C7E}" destId="{5BEAD07B-3A3E-4A6D-AAC9-D57730336FAD}" srcOrd="0" destOrd="1" presId="urn:microsoft.com/office/officeart/2005/8/layout/bList2"/>
    <dgm:cxn modelId="{71524F58-1C10-4371-A217-660D16C73444}" srcId="{E66DF559-7345-4383-97F3-CD764F780B06}" destId="{7C178AC4-10C5-4025-AA2A-C72F1531D9C8}" srcOrd="1" destOrd="0" parTransId="{6F7508A9-4F02-4CF9-A6AC-DD86AFAAAE66}" sibTransId="{2DA5C65A-3CC2-40B9-AC44-06459A4F7067}"/>
    <dgm:cxn modelId="{DA622511-27F1-4F1F-879B-A3EAF6ED2781}" type="presOf" srcId="{E6A8076C-2F6B-46AE-8EE4-EA1AFBC99A24}" destId="{4529C2A6-A3BB-4DB4-9EC9-5C4007FD775B}" srcOrd="0" destOrd="0" presId="urn:microsoft.com/office/officeart/2005/8/layout/bList2"/>
    <dgm:cxn modelId="{C44EBFC6-D33C-490C-801D-56F57C3BE4FB}" type="presOf" srcId="{4E40EF05-B290-4705-940D-52FE7B28E5E8}" destId="{5BEAD07B-3A3E-4A6D-AAC9-D57730336FAD}" srcOrd="0" destOrd="0" presId="urn:microsoft.com/office/officeart/2005/8/layout/bList2"/>
    <dgm:cxn modelId="{7CF18ACA-4163-4B9A-8D68-55450FF7C014}" type="presOf" srcId="{D9A6E66A-1380-4E37-AB7D-8DB2236C0510}" destId="{C02B0F5B-5ABF-45FE-A32E-E8E6E698DFF1}" srcOrd="0" destOrd="0" presId="urn:microsoft.com/office/officeart/2005/8/layout/bList2"/>
    <dgm:cxn modelId="{D2DD0005-0357-47E1-8BFF-2F4D7CCD3D96}" type="presOf" srcId="{46677469-BAD2-4148-BC35-2345A57B3926}" destId="{9A77695C-8FC1-4098-A007-FCD00625F7C4}" srcOrd="0" destOrd="0" presId="urn:microsoft.com/office/officeart/2005/8/layout/bList2"/>
    <dgm:cxn modelId="{A4595039-E55C-46E3-A803-FBE4327D92DC}" type="presOf" srcId="{E6A8076C-2F6B-46AE-8EE4-EA1AFBC99A24}" destId="{589C3F1E-28D9-4C07-A077-4F993EC83038}" srcOrd="1" destOrd="0" presId="urn:microsoft.com/office/officeart/2005/8/layout/bList2"/>
    <dgm:cxn modelId="{4F0EA732-86D1-458C-A1A1-7376DE8D4951}" type="presParOf" srcId="{1C3935A8-2B81-4AFB-AE0C-1C677CF732FA}" destId="{1F2EB98D-BAA5-4C4A-A246-13606BAF1A84}" srcOrd="0" destOrd="0" presId="urn:microsoft.com/office/officeart/2005/8/layout/bList2"/>
    <dgm:cxn modelId="{FF0A9ED5-D265-4CCC-9DFB-C368638BFE49}" type="presParOf" srcId="{1F2EB98D-BAA5-4C4A-A246-13606BAF1A84}" destId="{F59C4219-2E68-4148-8B7A-01900ECEE3E4}" srcOrd="0" destOrd="0" presId="urn:microsoft.com/office/officeart/2005/8/layout/bList2"/>
    <dgm:cxn modelId="{F689B45F-4CF2-4232-85BB-19A093F0B4D1}" type="presParOf" srcId="{1F2EB98D-BAA5-4C4A-A246-13606BAF1A84}" destId="{4529C2A6-A3BB-4DB4-9EC9-5C4007FD775B}" srcOrd="1" destOrd="0" presId="urn:microsoft.com/office/officeart/2005/8/layout/bList2"/>
    <dgm:cxn modelId="{C74C4E00-E91B-4445-8D04-996CCE6A13CB}" type="presParOf" srcId="{1F2EB98D-BAA5-4C4A-A246-13606BAF1A84}" destId="{589C3F1E-28D9-4C07-A077-4F993EC83038}" srcOrd="2" destOrd="0" presId="urn:microsoft.com/office/officeart/2005/8/layout/bList2"/>
    <dgm:cxn modelId="{7D64BAFA-1B07-4622-8AD8-84AEDEEAA288}" type="presParOf" srcId="{1F2EB98D-BAA5-4C4A-A246-13606BAF1A84}" destId="{7EA00E24-1F3F-47FB-A2F8-F025A5E78944}" srcOrd="3" destOrd="0" presId="urn:microsoft.com/office/officeart/2005/8/layout/bList2"/>
    <dgm:cxn modelId="{4B5C7C55-C913-4819-B417-998E4C0BCA44}" type="presParOf" srcId="{1C3935A8-2B81-4AFB-AE0C-1C677CF732FA}" destId="{69161975-1255-465B-A389-1F7F641213B4}" srcOrd="1" destOrd="0" presId="urn:microsoft.com/office/officeart/2005/8/layout/bList2"/>
    <dgm:cxn modelId="{333D8D8C-12BC-483C-8C37-43856858D729}" type="presParOf" srcId="{1C3935A8-2B81-4AFB-AE0C-1C677CF732FA}" destId="{2B5B749F-14F2-4724-B71E-190A186E84C9}" srcOrd="2" destOrd="0" presId="urn:microsoft.com/office/officeart/2005/8/layout/bList2"/>
    <dgm:cxn modelId="{DF047E74-FA7A-45DC-B4FD-8FD0B1B158D0}" type="presParOf" srcId="{2B5B749F-14F2-4724-B71E-190A186E84C9}" destId="{5BEAD07B-3A3E-4A6D-AAC9-D57730336FAD}" srcOrd="0" destOrd="0" presId="urn:microsoft.com/office/officeart/2005/8/layout/bList2"/>
    <dgm:cxn modelId="{261EF0E0-A944-4E14-BF85-A22A7618F724}" type="presParOf" srcId="{2B5B749F-14F2-4724-B71E-190A186E84C9}" destId="{9A77695C-8FC1-4098-A007-FCD00625F7C4}" srcOrd="1" destOrd="0" presId="urn:microsoft.com/office/officeart/2005/8/layout/bList2"/>
    <dgm:cxn modelId="{CBEEF440-6423-46BD-9C97-CDF2EBFB2E83}" type="presParOf" srcId="{2B5B749F-14F2-4724-B71E-190A186E84C9}" destId="{96793C2B-0B44-4313-B865-6925DD2E6876}" srcOrd="2" destOrd="0" presId="urn:microsoft.com/office/officeart/2005/8/layout/bList2"/>
    <dgm:cxn modelId="{417612E9-7C7E-4C1B-A01C-C8DD074881EE}" type="presParOf" srcId="{2B5B749F-14F2-4724-B71E-190A186E84C9}" destId="{E20EBEA8-49B7-43FE-91C6-46A7E3C8578D}" srcOrd="3" destOrd="0" presId="urn:microsoft.com/office/officeart/2005/8/layout/bList2"/>
    <dgm:cxn modelId="{4B32EE31-BEE1-4B94-923F-D4D4726544C7}" type="presParOf" srcId="{1C3935A8-2B81-4AFB-AE0C-1C677CF732FA}" destId="{DD45B230-1B65-4D3D-90ED-1A803AFD0BC8}" srcOrd="3" destOrd="0" presId="urn:microsoft.com/office/officeart/2005/8/layout/bList2"/>
    <dgm:cxn modelId="{11E115FB-BF65-4339-BD6F-F8C07D259773}" type="presParOf" srcId="{1C3935A8-2B81-4AFB-AE0C-1C677CF732FA}" destId="{B66ED17C-EE15-4AF9-8A16-145331F8B286}" srcOrd="4" destOrd="0" presId="urn:microsoft.com/office/officeart/2005/8/layout/bList2"/>
    <dgm:cxn modelId="{43C892F1-004A-4E94-BB5A-D61ABFFC2220}" type="presParOf" srcId="{B66ED17C-EE15-4AF9-8A16-145331F8B286}" destId="{C02B0F5B-5ABF-45FE-A32E-E8E6E698DFF1}" srcOrd="0" destOrd="0" presId="urn:microsoft.com/office/officeart/2005/8/layout/bList2"/>
    <dgm:cxn modelId="{E64FF919-A40F-41BE-8677-C1BDDC7A19EA}" type="presParOf" srcId="{B66ED17C-EE15-4AF9-8A16-145331F8B286}" destId="{40E4DA1D-DBF6-4B45-A2E8-9848C90FADC1}" srcOrd="1" destOrd="0" presId="urn:microsoft.com/office/officeart/2005/8/layout/bList2"/>
    <dgm:cxn modelId="{5F6ABEC0-5A28-4844-8307-55AE708D945E}" type="presParOf" srcId="{B66ED17C-EE15-4AF9-8A16-145331F8B286}" destId="{A41D6A74-562C-4527-8508-01797FB0BEEB}" srcOrd="2" destOrd="0" presId="urn:microsoft.com/office/officeart/2005/8/layout/bList2"/>
    <dgm:cxn modelId="{D3693C77-B451-4F35-88D0-43558A4D8B5C}" type="presParOf" srcId="{B66ED17C-EE15-4AF9-8A16-145331F8B286}" destId="{EA2FD108-DD68-465B-BEEF-F6D5B90D169E}"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0A5A42-825A-4FEE-B8C3-91538422B47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A97DA14D-2DA0-4E54-8F52-91204C7AA30D}">
      <dgm:prSet phldrT="[Texto]"/>
      <dgm:spPr/>
      <dgm:t>
        <a:bodyPr/>
        <a:lstStyle/>
        <a:p>
          <a:r>
            <a:rPr lang="es-ES" dirty="0" smtClean="0"/>
            <a:t>ESTRATEGIAS DE COMERCIALIZACION </a:t>
          </a:r>
          <a:endParaRPr lang="es-ES" dirty="0"/>
        </a:p>
      </dgm:t>
    </dgm:pt>
    <dgm:pt modelId="{31B332AD-C86E-4757-A602-0A5C2A426828}" type="parTrans" cxnId="{8222FE79-9EBA-4D15-A196-3789C0D79F09}">
      <dgm:prSet/>
      <dgm:spPr/>
      <dgm:t>
        <a:bodyPr/>
        <a:lstStyle/>
        <a:p>
          <a:endParaRPr lang="es-ES"/>
        </a:p>
      </dgm:t>
    </dgm:pt>
    <dgm:pt modelId="{2B5EFD60-7A4C-4599-88FE-E05128BA354E}" type="sibTrans" cxnId="{8222FE79-9EBA-4D15-A196-3789C0D79F09}">
      <dgm:prSet/>
      <dgm:spPr/>
      <dgm:t>
        <a:bodyPr/>
        <a:lstStyle/>
        <a:p>
          <a:endParaRPr lang="es-ES"/>
        </a:p>
      </dgm:t>
    </dgm:pt>
    <dgm:pt modelId="{6878E563-7A13-4D2C-925F-34051C0A2B21}">
      <dgm:prSet phldrT="[Texto]"/>
      <dgm:spPr/>
      <dgm:t>
        <a:bodyPr/>
        <a:lstStyle/>
        <a:p>
          <a:r>
            <a:rPr lang="es-EC" dirty="0" smtClean="0"/>
            <a:t>Comunicación y marketing </a:t>
          </a:r>
          <a:endParaRPr lang="es-ES" dirty="0" smtClean="0"/>
        </a:p>
      </dgm:t>
    </dgm:pt>
    <dgm:pt modelId="{8A472002-F8A5-4F27-A9AB-9AF3550A40D7}" type="parTrans" cxnId="{592B8F37-1A05-4228-BF4D-D92C6F624DCA}">
      <dgm:prSet/>
      <dgm:spPr/>
      <dgm:t>
        <a:bodyPr/>
        <a:lstStyle/>
        <a:p>
          <a:endParaRPr lang="es-ES"/>
        </a:p>
      </dgm:t>
    </dgm:pt>
    <dgm:pt modelId="{7A736561-E7A1-4945-9B4D-D047B0F5B891}" type="sibTrans" cxnId="{592B8F37-1A05-4228-BF4D-D92C6F624DCA}">
      <dgm:prSet/>
      <dgm:spPr/>
      <dgm:t>
        <a:bodyPr/>
        <a:lstStyle/>
        <a:p>
          <a:endParaRPr lang="es-ES"/>
        </a:p>
      </dgm:t>
    </dgm:pt>
    <dgm:pt modelId="{1E8CA25C-73F7-492E-962E-30E737E92723}">
      <dgm:prSet phldrT="[Texto]"/>
      <dgm:spPr/>
      <dgm:t>
        <a:bodyPr/>
        <a:lstStyle/>
        <a:p>
          <a:r>
            <a:rPr lang="es-ES" dirty="0" smtClean="0"/>
            <a:t>Acuerdos y tratados comerciales </a:t>
          </a:r>
          <a:endParaRPr lang="es-ES" dirty="0"/>
        </a:p>
      </dgm:t>
    </dgm:pt>
    <dgm:pt modelId="{D41014F7-A762-40C8-A002-6E90DE19DB78}" type="parTrans" cxnId="{F007BB00-EC45-4B8C-9347-C3497956DCC8}">
      <dgm:prSet/>
      <dgm:spPr/>
      <dgm:t>
        <a:bodyPr/>
        <a:lstStyle/>
        <a:p>
          <a:endParaRPr lang="es-ES"/>
        </a:p>
      </dgm:t>
    </dgm:pt>
    <dgm:pt modelId="{638C4F88-4EE3-46D1-8E47-AC6EB6CFBA1D}" type="sibTrans" cxnId="{F007BB00-EC45-4B8C-9347-C3497956DCC8}">
      <dgm:prSet/>
      <dgm:spPr/>
      <dgm:t>
        <a:bodyPr/>
        <a:lstStyle/>
        <a:p>
          <a:endParaRPr lang="es-ES"/>
        </a:p>
      </dgm:t>
    </dgm:pt>
    <dgm:pt modelId="{02BEEB46-366A-4FA6-9EE6-C5B2EA108FD3}" type="pres">
      <dgm:prSet presAssocID="{DE0A5A42-825A-4FEE-B8C3-91538422B474}" presName="hierChild1" presStyleCnt="0">
        <dgm:presLayoutVars>
          <dgm:chPref val="1"/>
          <dgm:dir/>
          <dgm:animOne val="branch"/>
          <dgm:animLvl val="lvl"/>
          <dgm:resizeHandles/>
        </dgm:presLayoutVars>
      </dgm:prSet>
      <dgm:spPr/>
      <dgm:t>
        <a:bodyPr/>
        <a:lstStyle/>
        <a:p>
          <a:endParaRPr lang="es-ES"/>
        </a:p>
      </dgm:t>
    </dgm:pt>
    <dgm:pt modelId="{BABD1E71-4E62-4C90-9396-BE2C952BFA52}" type="pres">
      <dgm:prSet presAssocID="{A97DA14D-2DA0-4E54-8F52-91204C7AA30D}" presName="hierRoot1" presStyleCnt="0"/>
      <dgm:spPr/>
    </dgm:pt>
    <dgm:pt modelId="{D000D0E6-3312-4B18-88E4-CD9808A4D74B}" type="pres">
      <dgm:prSet presAssocID="{A97DA14D-2DA0-4E54-8F52-91204C7AA30D}" presName="composite" presStyleCnt="0"/>
      <dgm:spPr/>
    </dgm:pt>
    <dgm:pt modelId="{6DBDA634-1DEB-406C-9C01-384BDB1F04CE}" type="pres">
      <dgm:prSet presAssocID="{A97DA14D-2DA0-4E54-8F52-91204C7AA30D}" presName="background" presStyleLbl="node0" presStyleIdx="0" presStyleCnt="1"/>
      <dgm:spPr/>
    </dgm:pt>
    <dgm:pt modelId="{7F827EFD-F69A-47A1-82D2-DA78D130188D}" type="pres">
      <dgm:prSet presAssocID="{A97DA14D-2DA0-4E54-8F52-91204C7AA30D}" presName="text" presStyleLbl="fgAcc0" presStyleIdx="0" presStyleCnt="1">
        <dgm:presLayoutVars>
          <dgm:chPref val="3"/>
        </dgm:presLayoutVars>
      </dgm:prSet>
      <dgm:spPr/>
      <dgm:t>
        <a:bodyPr/>
        <a:lstStyle/>
        <a:p>
          <a:endParaRPr lang="es-ES"/>
        </a:p>
      </dgm:t>
    </dgm:pt>
    <dgm:pt modelId="{2F1EE691-3FE3-47E7-9778-E451FDBB4446}" type="pres">
      <dgm:prSet presAssocID="{A97DA14D-2DA0-4E54-8F52-91204C7AA30D}" presName="hierChild2" presStyleCnt="0"/>
      <dgm:spPr/>
    </dgm:pt>
    <dgm:pt modelId="{D20B9491-55B4-42C5-9E46-718DA9A3D2EE}" type="pres">
      <dgm:prSet presAssocID="{8A472002-F8A5-4F27-A9AB-9AF3550A40D7}" presName="Name10" presStyleLbl="parChTrans1D2" presStyleIdx="0" presStyleCnt="2"/>
      <dgm:spPr/>
      <dgm:t>
        <a:bodyPr/>
        <a:lstStyle/>
        <a:p>
          <a:endParaRPr lang="es-ES"/>
        </a:p>
      </dgm:t>
    </dgm:pt>
    <dgm:pt modelId="{321940E6-783A-4F3D-B4D8-9C56CD1AA2E8}" type="pres">
      <dgm:prSet presAssocID="{6878E563-7A13-4D2C-925F-34051C0A2B21}" presName="hierRoot2" presStyleCnt="0"/>
      <dgm:spPr/>
    </dgm:pt>
    <dgm:pt modelId="{D0E145F0-40C3-447C-8AD1-CBD72B3BECDF}" type="pres">
      <dgm:prSet presAssocID="{6878E563-7A13-4D2C-925F-34051C0A2B21}" presName="composite2" presStyleCnt="0"/>
      <dgm:spPr/>
    </dgm:pt>
    <dgm:pt modelId="{8E357176-8121-4E0D-8394-40F010468DFB}" type="pres">
      <dgm:prSet presAssocID="{6878E563-7A13-4D2C-925F-34051C0A2B21}" presName="background2" presStyleLbl="node2" presStyleIdx="0" presStyleCnt="2"/>
      <dgm:spPr/>
    </dgm:pt>
    <dgm:pt modelId="{9AC12DC2-7125-4119-9161-FE22A212C021}" type="pres">
      <dgm:prSet presAssocID="{6878E563-7A13-4D2C-925F-34051C0A2B21}" presName="text2" presStyleLbl="fgAcc2" presStyleIdx="0" presStyleCnt="2">
        <dgm:presLayoutVars>
          <dgm:chPref val="3"/>
        </dgm:presLayoutVars>
      </dgm:prSet>
      <dgm:spPr/>
      <dgm:t>
        <a:bodyPr/>
        <a:lstStyle/>
        <a:p>
          <a:endParaRPr lang="es-ES"/>
        </a:p>
      </dgm:t>
    </dgm:pt>
    <dgm:pt modelId="{2C16155C-15D1-4958-9504-856AA9DC8681}" type="pres">
      <dgm:prSet presAssocID="{6878E563-7A13-4D2C-925F-34051C0A2B21}" presName="hierChild3" presStyleCnt="0"/>
      <dgm:spPr/>
    </dgm:pt>
    <dgm:pt modelId="{352C8283-4426-4A84-9528-A6B8AA8692CF}" type="pres">
      <dgm:prSet presAssocID="{D41014F7-A762-40C8-A002-6E90DE19DB78}" presName="Name10" presStyleLbl="parChTrans1D2" presStyleIdx="1" presStyleCnt="2"/>
      <dgm:spPr/>
      <dgm:t>
        <a:bodyPr/>
        <a:lstStyle/>
        <a:p>
          <a:endParaRPr lang="es-ES"/>
        </a:p>
      </dgm:t>
    </dgm:pt>
    <dgm:pt modelId="{C382D8E2-5563-4470-8CB2-E8DAC138826B}" type="pres">
      <dgm:prSet presAssocID="{1E8CA25C-73F7-492E-962E-30E737E92723}" presName="hierRoot2" presStyleCnt="0"/>
      <dgm:spPr/>
    </dgm:pt>
    <dgm:pt modelId="{CCEA3150-D31A-452F-A4FC-15C97435E65D}" type="pres">
      <dgm:prSet presAssocID="{1E8CA25C-73F7-492E-962E-30E737E92723}" presName="composite2" presStyleCnt="0"/>
      <dgm:spPr/>
    </dgm:pt>
    <dgm:pt modelId="{0DBA24E3-660B-4168-AE3F-6C89DD116646}" type="pres">
      <dgm:prSet presAssocID="{1E8CA25C-73F7-492E-962E-30E737E92723}" presName="background2" presStyleLbl="node2" presStyleIdx="1" presStyleCnt="2"/>
      <dgm:spPr/>
    </dgm:pt>
    <dgm:pt modelId="{138F0C28-2328-4293-B63F-83859D691F71}" type="pres">
      <dgm:prSet presAssocID="{1E8CA25C-73F7-492E-962E-30E737E92723}" presName="text2" presStyleLbl="fgAcc2" presStyleIdx="1" presStyleCnt="2">
        <dgm:presLayoutVars>
          <dgm:chPref val="3"/>
        </dgm:presLayoutVars>
      </dgm:prSet>
      <dgm:spPr/>
      <dgm:t>
        <a:bodyPr/>
        <a:lstStyle/>
        <a:p>
          <a:endParaRPr lang="es-ES"/>
        </a:p>
      </dgm:t>
    </dgm:pt>
    <dgm:pt modelId="{03648A7C-7AC5-465A-8C90-FF3835CE0C8E}" type="pres">
      <dgm:prSet presAssocID="{1E8CA25C-73F7-492E-962E-30E737E92723}" presName="hierChild3" presStyleCnt="0"/>
      <dgm:spPr/>
    </dgm:pt>
  </dgm:ptLst>
  <dgm:cxnLst>
    <dgm:cxn modelId="{C5690E9A-2F66-492D-8F86-6F5EECF772EA}" type="presOf" srcId="{1E8CA25C-73F7-492E-962E-30E737E92723}" destId="{138F0C28-2328-4293-B63F-83859D691F71}" srcOrd="0" destOrd="0" presId="urn:microsoft.com/office/officeart/2005/8/layout/hierarchy1"/>
    <dgm:cxn modelId="{592B8F37-1A05-4228-BF4D-D92C6F624DCA}" srcId="{A97DA14D-2DA0-4E54-8F52-91204C7AA30D}" destId="{6878E563-7A13-4D2C-925F-34051C0A2B21}" srcOrd="0" destOrd="0" parTransId="{8A472002-F8A5-4F27-A9AB-9AF3550A40D7}" sibTransId="{7A736561-E7A1-4945-9B4D-D047B0F5B891}"/>
    <dgm:cxn modelId="{0921DAFB-F3C0-4F37-9D7D-0D18BB7F1566}" type="presOf" srcId="{D41014F7-A762-40C8-A002-6E90DE19DB78}" destId="{352C8283-4426-4A84-9528-A6B8AA8692CF}" srcOrd="0" destOrd="0" presId="urn:microsoft.com/office/officeart/2005/8/layout/hierarchy1"/>
    <dgm:cxn modelId="{683D519C-F4C7-442E-8728-96CDF64C1C91}" type="presOf" srcId="{6878E563-7A13-4D2C-925F-34051C0A2B21}" destId="{9AC12DC2-7125-4119-9161-FE22A212C021}" srcOrd="0" destOrd="0" presId="urn:microsoft.com/office/officeart/2005/8/layout/hierarchy1"/>
    <dgm:cxn modelId="{5272F892-835C-44FA-84ED-49D6F0680190}" type="presOf" srcId="{8A472002-F8A5-4F27-A9AB-9AF3550A40D7}" destId="{D20B9491-55B4-42C5-9E46-718DA9A3D2EE}" srcOrd="0" destOrd="0" presId="urn:microsoft.com/office/officeart/2005/8/layout/hierarchy1"/>
    <dgm:cxn modelId="{29975E08-A6DD-41C1-96C1-F2542E9EC097}" type="presOf" srcId="{DE0A5A42-825A-4FEE-B8C3-91538422B474}" destId="{02BEEB46-366A-4FA6-9EE6-C5B2EA108FD3}" srcOrd="0" destOrd="0" presId="urn:microsoft.com/office/officeart/2005/8/layout/hierarchy1"/>
    <dgm:cxn modelId="{F007BB00-EC45-4B8C-9347-C3497956DCC8}" srcId="{A97DA14D-2DA0-4E54-8F52-91204C7AA30D}" destId="{1E8CA25C-73F7-492E-962E-30E737E92723}" srcOrd="1" destOrd="0" parTransId="{D41014F7-A762-40C8-A002-6E90DE19DB78}" sibTransId="{638C4F88-4EE3-46D1-8E47-AC6EB6CFBA1D}"/>
    <dgm:cxn modelId="{17FB7B63-E2D6-47F0-8542-ED643C708D3B}" type="presOf" srcId="{A97DA14D-2DA0-4E54-8F52-91204C7AA30D}" destId="{7F827EFD-F69A-47A1-82D2-DA78D130188D}" srcOrd="0" destOrd="0" presId="urn:microsoft.com/office/officeart/2005/8/layout/hierarchy1"/>
    <dgm:cxn modelId="{8222FE79-9EBA-4D15-A196-3789C0D79F09}" srcId="{DE0A5A42-825A-4FEE-B8C3-91538422B474}" destId="{A97DA14D-2DA0-4E54-8F52-91204C7AA30D}" srcOrd="0" destOrd="0" parTransId="{31B332AD-C86E-4757-A602-0A5C2A426828}" sibTransId="{2B5EFD60-7A4C-4599-88FE-E05128BA354E}"/>
    <dgm:cxn modelId="{C3F21EEA-2C7E-4DE6-A639-93107DAB2A11}" type="presParOf" srcId="{02BEEB46-366A-4FA6-9EE6-C5B2EA108FD3}" destId="{BABD1E71-4E62-4C90-9396-BE2C952BFA52}" srcOrd="0" destOrd="0" presId="urn:microsoft.com/office/officeart/2005/8/layout/hierarchy1"/>
    <dgm:cxn modelId="{C61F27BE-0F5A-4774-931E-C36F7D7CF0FD}" type="presParOf" srcId="{BABD1E71-4E62-4C90-9396-BE2C952BFA52}" destId="{D000D0E6-3312-4B18-88E4-CD9808A4D74B}" srcOrd="0" destOrd="0" presId="urn:microsoft.com/office/officeart/2005/8/layout/hierarchy1"/>
    <dgm:cxn modelId="{7AEAF9A5-2768-4A33-ABA3-97F721321408}" type="presParOf" srcId="{D000D0E6-3312-4B18-88E4-CD9808A4D74B}" destId="{6DBDA634-1DEB-406C-9C01-384BDB1F04CE}" srcOrd="0" destOrd="0" presId="urn:microsoft.com/office/officeart/2005/8/layout/hierarchy1"/>
    <dgm:cxn modelId="{B850F3F7-E46C-4171-960D-C2A9E13B9FB6}" type="presParOf" srcId="{D000D0E6-3312-4B18-88E4-CD9808A4D74B}" destId="{7F827EFD-F69A-47A1-82D2-DA78D130188D}" srcOrd="1" destOrd="0" presId="urn:microsoft.com/office/officeart/2005/8/layout/hierarchy1"/>
    <dgm:cxn modelId="{E6287792-E3A9-4711-9F3C-B332199AD461}" type="presParOf" srcId="{BABD1E71-4E62-4C90-9396-BE2C952BFA52}" destId="{2F1EE691-3FE3-47E7-9778-E451FDBB4446}" srcOrd="1" destOrd="0" presId="urn:microsoft.com/office/officeart/2005/8/layout/hierarchy1"/>
    <dgm:cxn modelId="{25F7A3B2-3B72-47BB-A5A2-32EF6CD436ED}" type="presParOf" srcId="{2F1EE691-3FE3-47E7-9778-E451FDBB4446}" destId="{D20B9491-55B4-42C5-9E46-718DA9A3D2EE}" srcOrd="0" destOrd="0" presId="urn:microsoft.com/office/officeart/2005/8/layout/hierarchy1"/>
    <dgm:cxn modelId="{FCC8C270-365D-468E-A5AD-D71D917E8682}" type="presParOf" srcId="{2F1EE691-3FE3-47E7-9778-E451FDBB4446}" destId="{321940E6-783A-4F3D-B4D8-9C56CD1AA2E8}" srcOrd="1" destOrd="0" presId="urn:microsoft.com/office/officeart/2005/8/layout/hierarchy1"/>
    <dgm:cxn modelId="{0025A5B8-626A-4831-A671-6A8D29600A63}" type="presParOf" srcId="{321940E6-783A-4F3D-B4D8-9C56CD1AA2E8}" destId="{D0E145F0-40C3-447C-8AD1-CBD72B3BECDF}" srcOrd="0" destOrd="0" presId="urn:microsoft.com/office/officeart/2005/8/layout/hierarchy1"/>
    <dgm:cxn modelId="{C31E202B-0041-48EB-B47D-C696943F2E69}" type="presParOf" srcId="{D0E145F0-40C3-447C-8AD1-CBD72B3BECDF}" destId="{8E357176-8121-4E0D-8394-40F010468DFB}" srcOrd="0" destOrd="0" presId="urn:microsoft.com/office/officeart/2005/8/layout/hierarchy1"/>
    <dgm:cxn modelId="{BD6085BB-D31B-4244-A935-3F6397954745}" type="presParOf" srcId="{D0E145F0-40C3-447C-8AD1-CBD72B3BECDF}" destId="{9AC12DC2-7125-4119-9161-FE22A212C021}" srcOrd="1" destOrd="0" presId="urn:microsoft.com/office/officeart/2005/8/layout/hierarchy1"/>
    <dgm:cxn modelId="{D2CB88C5-10BF-4B01-99F6-DEB6042D784F}" type="presParOf" srcId="{321940E6-783A-4F3D-B4D8-9C56CD1AA2E8}" destId="{2C16155C-15D1-4958-9504-856AA9DC8681}" srcOrd="1" destOrd="0" presId="urn:microsoft.com/office/officeart/2005/8/layout/hierarchy1"/>
    <dgm:cxn modelId="{36B3CAD5-E322-4EBC-ADCF-F6148380D936}" type="presParOf" srcId="{2F1EE691-3FE3-47E7-9778-E451FDBB4446}" destId="{352C8283-4426-4A84-9528-A6B8AA8692CF}" srcOrd="2" destOrd="0" presId="urn:microsoft.com/office/officeart/2005/8/layout/hierarchy1"/>
    <dgm:cxn modelId="{3CE52DE0-42CF-40FC-AD56-329791D00745}" type="presParOf" srcId="{2F1EE691-3FE3-47E7-9778-E451FDBB4446}" destId="{C382D8E2-5563-4470-8CB2-E8DAC138826B}" srcOrd="3" destOrd="0" presId="urn:microsoft.com/office/officeart/2005/8/layout/hierarchy1"/>
    <dgm:cxn modelId="{5B576D84-C707-4137-8CC3-23F478F23932}" type="presParOf" srcId="{C382D8E2-5563-4470-8CB2-E8DAC138826B}" destId="{CCEA3150-D31A-452F-A4FC-15C97435E65D}" srcOrd="0" destOrd="0" presId="urn:microsoft.com/office/officeart/2005/8/layout/hierarchy1"/>
    <dgm:cxn modelId="{F9BD9AF8-2102-4F79-A244-9BDEF4D6B424}" type="presParOf" srcId="{CCEA3150-D31A-452F-A4FC-15C97435E65D}" destId="{0DBA24E3-660B-4168-AE3F-6C89DD116646}" srcOrd="0" destOrd="0" presId="urn:microsoft.com/office/officeart/2005/8/layout/hierarchy1"/>
    <dgm:cxn modelId="{135B70B6-7098-4063-AA10-501E0CDEF7F3}" type="presParOf" srcId="{CCEA3150-D31A-452F-A4FC-15C97435E65D}" destId="{138F0C28-2328-4293-B63F-83859D691F71}" srcOrd="1" destOrd="0" presId="urn:microsoft.com/office/officeart/2005/8/layout/hierarchy1"/>
    <dgm:cxn modelId="{99D3555F-BD8C-4A38-A77E-56C9A4133DE3}" type="presParOf" srcId="{C382D8E2-5563-4470-8CB2-E8DAC138826B}" destId="{03648A7C-7AC5-465A-8C90-FF3835CE0C8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C44B3-AF61-4A5F-8B8F-8BD42E441A99}">
      <dsp:nvSpPr>
        <dsp:cNvPr id="0" name=""/>
        <dsp:cNvSpPr/>
      </dsp:nvSpPr>
      <dsp:spPr>
        <a:xfrm rot="5400000">
          <a:off x="478829" y="1423922"/>
          <a:ext cx="1259337" cy="143371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1AB0FF-F106-41A9-B634-22DEFF0E313E}">
      <dsp:nvSpPr>
        <dsp:cNvPr id="0" name=""/>
        <dsp:cNvSpPr/>
      </dsp:nvSpPr>
      <dsp:spPr>
        <a:xfrm>
          <a:off x="145181" y="27922"/>
          <a:ext cx="2119982" cy="148391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0" i="0" kern="1200" dirty="0" smtClean="0"/>
            <a:t>Aquello que se toma como referencia para producir algo igual</a:t>
          </a:r>
          <a:br>
            <a:rPr lang="es-ES" sz="1600" b="0" i="0" kern="1200" dirty="0" smtClean="0"/>
          </a:br>
          <a:endParaRPr lang="es-ES" sz="1600" kern="1200" dirty="0"/>
        </a:p>
      </dsp:txBody>
      <dsp:txXfrm>
        <a:off x="217633" y="100374"/>
        <a:ext cx="1975078" cy="1339014"/>
      </dsp:txXfrm>
    </dsp:sp>
    <dsp:sp modelId="{96DC3D23-D3AE-433C-92BF-3BC67AEE9756}">
      <dsp:nvSpPr>
        <dsp:cNvPr id="0" name=""/>
        <dsp:cNvSpPr/>
      </dsp:nvSpPr>
      <dsp:spPr>
        <a:xfrm>
          <a:off x="2265163" y="169448"/>
          <a:ext cx="1541873" cy="1199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endParaRPr lang="es-ES" sz="1200" kern="1200"/>
        </a:p>
      </dsp:txBody>
      <dsp:txXfrm>
        <a:off x="2265163" y="169448"/>
        <a:ext cx="1541873" cy="1199368"/>
      </dsp:txXfrm>
    </dsp:sp>
    <dsp:sp modelId="{B21F46D5-B067-4427-B44B-C1ED61704C75}">
      <dsp:nvSpPr>
        <dsp:cNvPr id="0" name=""/>
        <dsp:cNvSpPr/>
      </dsp:nvSpPr>
      <dsp:spPr>
        <a:xfrm rot="5400000">
          <a:off x="2236520" y="3090853"/>
          <a:ext cx="1259337" cy="143371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5B4179-7247-4472-A2F5-DF60F2633DB1}">
      <dsp:nvSpPr>
        <dsp:cNvPr id="0" name=""/>
        <dsp:cNvSpPr/>
      </dsp:nvSpPr>
      <dsp:spPr>
        <a:xfrm>
          <a:off x="1902872" y="1694853"/>
          <a:ext cx="2119982" cy="148391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Describir la manera en la cual se producen, fabrican bienes y servicios</a:t>
          </a:r>
          <a:endParaRPr lang="es-ES" sz="1600" kern="1200" dirty="0"/>
        </a:p>
      </dsp:txBody>
      <dsp:txXfrm>
        <a:off x="1975324" y="1767305"/>
        <a:ext cx="1975078" cy="1339014"/>
      </dsp:txXfrm>
    </dsp:sp>
    <dsp:sp modelId="{1504DA53-B6A5-4706-9FFD-A1591B0018B2}">
      <dsp:nvSpPr>
        <dsp:cNvPr id="0" name=""/>
        <dsp:cNvSpPr/>
      </dsp:nvSpPr>
      <dsp:spPr>
        <a:xfrm>
          <a:off x="4022854" y="1836378"/>
          <a:ext cx="1541873" cy="1199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endParaRPr lang="es-ES" sz="1200" kern="1200"/>
        </a:p>
      </dsp:txBody>
      <dsp:txXfrm>
        <a:off x="4022854" y="1836378"/>
        <a:ext cx="1541873" cy="1199368"/>
      </dsp:txXfrm>
    </dsp:sp>
    <dsp:sp modelId="{40155BBB-C5A5-49A3-971A-547160E378DD}">
      <dsp:nvSpPr>
        <dsp:cNvPr id="0" name=""/>
        <dsp:cNvSpPr/>
      </dsp:nvSpPr>
      <dsp:spPr>
        <a:xfrm>
          <a:off x="3660562" y="3361783"/>
          <a:ext cx="2119982" cy="148391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Apalancado en los diversos sistemas de producción </a:t>
          </a:r>
          <a:endParaRPr lang="es-ES" sz="1600" kern="1200" dirty="0"/>
        </a:p>
      </dsp:txBody>
      <dsp:txXfrm>
        <a:off x="3733014" y="3434235"/>
        <a:ext cx="1975078" cy="1339014"/>
      </dsp:txXfrm>
    </dsp:sp>
    <dsp:sp modelId="{47341A5B-48DE-420A-B8D2-EBA83E09F3DA}">
      <dsp:nvSpPr>
        <dsp:cNvPr id="0" name=""/>
        <dsp:cNvSpPr/>
      </dsp:nvSpPr>
      <dsp:spPr>
        <a:xfrm>
          <a:off x="5780545" y="3503309"/>
          <a:ext cx="1541873" cy="1199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228600" lvl="1" indent="-228600" algn="l" defTabSz="1111250">
            <a:lnSpc>
              <a:spcPct val="90000"/>
            </a:lnSpc>
            <a:spcBef>
              <a:spcPct val="0"/>
            </a:spcBef>
            <a:spcAft>
              <a:spcPct val="15000"/>
            </a:spcAft>
            <a:buChar char="••"/>
          </a:pPr>
          <a:endParaRPr lang="es-ES" sz="2500" kern="1200"/>
        </a:p>
      </dsp:txBody>
      <dsp:txXfrm>
        <a:off x="5780545" y="3503309"/>
        <a:ext cx="1541873" cy="1199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01FAA-3B23-43B3-9C58-D6E7E304562E}">
      <dsp:nvSpPr>
        <dsp:cNvPr id="0" name=""/>
        <dsp:cNvSpPr/>
      </dsp:nvSpPr>
      <dsp:spPr>
        <a:xfrm>
          <a:off x="1986689" y="1249415"/>
          <a:ext cx="3335700" cy="798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s-EC" sz="1600" kern="1200" dirty="0" smtClean="0"/>
            <a:t>Capacidad de involucrar las actividades, diarias  de una empresa</a:t>
          </a:r>
          <a:endParaRPr lang="es-ES" sz="1600" kern="1200" dirty="0"/>
        </a:p>
      </dsp:txBody>
      <dsp:txXfrm>
        <a:off x="2025678" y="1288404"/>
        <a:ext cx="3257722" cy="720709"/>
      </dsp:txXfrm>
    </dsp:sp>
    <dsp:sp modelId="{D023647E-9D22-4310-8F24-EE36BAA6FB4F}">
      <dsp:nvSpPr>
        <dsp:cNvPr id="0" name=""/>
        <dsp:cNvSpPr/>
      </dsp:nvSpPr>
      <dsp:spPr>
        <a:xfrm rot="16078543">
          <a:off x="3425268" y="1041729"/>
          <a:ext cx="415630" cy="0"/>
        </a:xfrm>
        <a:custGeom>
          <a:avLst/>
          <a:gdLst/>
          <a:ahLst/>
          <a:cxnLst/>
          <a:rect l="0" t="0" r="0" b="0"/>
          <a:pathLst>
            <a:path>
              <a:moveTo>
                <a:pt x="0" y="0"/>
              </a:moveTo>
              <a:lnTo>
                <a:pt x="41563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0F85A9-8AEB-4B85-B71E-765E6DD22C35}">
      <dsp:nvSpPr>
        <dsp:cNvPr id="0" name=""/>
        <dsp:cNvSpPr/>
      </dsp:nvSpPr>
      <dsp:spPr>
        <a:xfrm>
          <a:off x="1656186" y="3"/>
          <a:ext cx="3909633" cy="834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bg1"/>
              </a:solidFill>
            </a:rPr>
            <a:t>Método que describe el planteamiento y  puesta en marcha de un proceso industrial</a:t>
          </a:r>
          <a:endParaRPr lang="es-ES" sz="1400" b="1" kern="1200" dirty="0">
            <a:solidFill>
              <a:schemeClr val="bg1"/>
            </a:solidFill>
          </a:endParaRPr>
        </a:p>
      </dsp:txBody>
      <dsp:txXfrm>
        <a:off x="1696900" y="40717"/>
        <a:ext cx="3828205" cy="752612"/>
      </dsp:txXfrm>
    </dsp:sp>
    <dsp:sp modelId="{146EE5C7-014A-450A-A0F1-3500EE60DA6A}">
      <dsp:nvSpPr>
        <dsp:cNvPr id="0" name=""/>
        <dsp:cNvSpPr/>
      </dsp:nvSpPr>
      <dsp:spPr>
        <a:xfrm rot="1694410">
          <a:off x="4310875" y="2394683"/>
          <a:ext cx="1464936" cy="0"/>
        </a:xfrm>
        <a:custGeom>
          <a:avLst/>
          <a:gdLst/>
          <a:ahLst/>
          <a:cxnLst/>
          <a:rect l="0" t="0" r="0" b="0"/>
          <a:pathLst>
            <a:path>
              <a:moveTo>
                <a:pt x="0" y="0"/>
              </a:moveTo>
              <a:lnTo>
                <a:pt x="146493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EAB444-0E7F-4E76-84ED-604FDB84A7B8}">
      <dsp:nvSpPr>
        <dsp:cNvPr id="0" name=""/>
        <dsp:cNvSpPr/>
      </dsp:nvSpPr>
      <dsp:spPr>
        <a:xfrm>
          <a:off x="5688627" y="2526868"/>
          <a:ext cx="926310" cy="9263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s-ES" sz="1300" kern="1200" dirty="0" smtClean="0"/>
            <a:t>Por proyectos </a:t>
          </a:r>
          <a:endParaRPr lang="es-ES" sz="1300" kern="1200" dirty="0"/>
        </a:p>
      </dsp:txBody>
      <dsp:txXfrm>
        <a:off x="5733846" y="2572087"/>
        <a:ext cx="835872" cy="835872"/>
      </dsp:txXfrm>
    </dsp:sp>
    <dsp:sp modelId="{77C15C26-7D34-4EF9-9E4C-A6AB9ABC7182}">
      <dsp:nvSpPr>
        <dsp:cNvPr id="0" name=""/>
        <dsp:cNvSpPr/>
      </dsp:nvSpPr>
      <dsp:spPr>
        <a:xfrm rot="5106425">
          <a:off x="3435901" y="2323494"/>
          <a:ext cx="552798" cy="0"/>
        </a:xfrm>
        <a:custGeom>
          <a:avLst/>
          <a:gdLst/>
          <a:ahLst/>
          <a:cxnLst/>
          <a:rect l="0" t="0" r="0" b="0"/>
          <a:pathLst>
            <a:path>
              <a:moveTo>
                <a:pt x="0" y="0"/>
              </a:moveTo>
              <a:lnTo>
                <a:pt x="55279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32518A-7588-4057-81E6-2E2AE4EC13D1}">
      <dsp:nvSpPr>
        <dsp:cNvPr id="0" name=""/>
        <dsp:cNvSpPr/>
      </dsp:nvSpPr>
      <dsp:spPr>
        <a:xfrm>
          <a:off x="3312369" y="2598886"/>
          <a:ext cx="926310" cy="9263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s-ES" sz="1200" kern="1200" dirty="0" smtClean="0"/>
            <a:t>Intermitentes</a:t>
          </a:r>
          <a:endParaRPr lang="es-ES" sz="900" kern="1200" dirty="0"/>
        </a:p>
      </dsp:txBody>
      <dsp:txXfrm>
        <a:off x="3357588" y="2644105"/>
        <a:ext cx="835872" cy="835872"/>
      </dsp:txXfrm>
    </dsp:sp>
    <dsp:sp modelId="{15C66B44-4FA0-4E19-B0F7-D766AEE5CA67}">
      <dsp:nvSpPr>
        <dsp:cNvPr id="0" name=""/>
        <dsp:cNvSpPr/>
      </dsp:nvSpPr>
      <dsp:spPr>
        <a:xfrm rot="9064241">
          <a:off x="1323319" y="2463078"/>
          <a:ext cx="1715731" cy="0"/>
        </a:xfrm>
        <a:custGeom>
          <a:avLst/>
          <a:gdLst/>
          <a:ahLst/>
          <a:cxnLst/>
          <a:rect l="0" t="0" r="0" b="0"/>
          <a:pathLst>
            <a:path>
              <a:moveTo>
                <a:pt x="0" y="0"/>
              </a:moveTo>
              <a:lnTo>
                <a:pt x="171573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E10883-5D0A-41A5-B7FD-72654C50F92F}">
      <dsp:nvSpPr>
        <dsp:cNvPr id="0" name=""/>
        <dsp:cNvSpPr/>
      </dsp:nvSpPr>
      <dsp:spPr>
        <a:xfrm>
          <a:off x="504055" y="2670883"/>
          <a:ext cx="926310" cy="9263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ES" sz="1400" kern="1200" dirty="0" smtClean="0"/>
            <a:t>Continuo</a:t>
          </a:r>
          <a:endParaRPr lang="es-ES" sz="1400" kern="1200" dirty="0"/>
        </a:p>
      </dsp:txBody>
      <dsp:txXfrm>
        <a:off x="549274" y="2716102"/>
        <a:ext cx="835872" cy="8358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B5635-D625-427C-87E4-86833A662E4C}">
      <dsp:nvSpPr>
        <dsp:cNvPr id="0" name=""/>
        <dsp:cNvSpPr/>
      </dsp:nvSpPr>
      <dsp:spPr>
        <a:xfrm>
          <a:off x="2513798" y="1919237"/>
          <a:ext cx="2439434" cy="211020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S" sz="1050" kern="1200" dirty="0" smtClean="0"/>
            <a:t>Históricamente el amaranto ha sido uno de los cultivos más antiguos conocidos, </a:t>
          </a:r>
          <a:endParaRPr lang="es-ES" sz="1050" kern="1200" dirty="0"/>
        </a:p>
      </dsp:txBody>
      <dsp:txXfrm>
        <a:off x="2918046" y="2268928"/>
        <a:ext cx="1630938" cy="1410827"/>
      </dsp:txXfrm>
    </dsp:sp>
    <dsp:sp modelId="{5813EB8B-9933-48C4-9B7C-415D0993A1AD}">
      <dsp:nvSpPr>
        <dsp:cNvPr id="0" name=""/>
        <dsp:cNvSpPr/>
      </dsp:nvSpPr>
      <dsp:spPr>
        <a:xfrm>
          <a:off x="4041353" y="909644"/>
          <a:ext cx="920391" cy="79303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B9FD49-A51A-4354-A9D7-20AB733549BB}">
      <dsp:nvSpPr>
        <dsp:cNvPr id="0" name=""/>
        <dsp:cNvSpPr/>
      </dsp:nvSpPr>
      <dsp:spPr>
        <a:xfrm>
          <a:off x="2678493" y="0"/>
          <a:ext cx="1999099" cy="1729455"/>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S" sz="1050" kern="1200" dirty="0" smtClean="0"/>
            <a:t>su nombre se deriva del griego “</a:t>
          </a:r>
          <a:r>
            <a:rPr lang="es-ES" sz="1050" kern="1200" dirty="0" err="1" smtClean="0"/>
            <a:t>ảμápavτos</a:t>
          </a:r>
          <a:r>
            <a:rPr lang="es-ES" sz="1050" kern="1200" dirty="0" smtClean="0"/>
            <a:t>” que significa "inmortal" e "inmarchitable". </a:t>
          </a:r>
          <a:endParaRPr lang="es-ES" sz="1050" kern="1200" dirty="0"/>
        </a:p>
      </dsp:txBody>
      <dsp:txXfrm>
        <a:off x="3009786" y="286608"/>
        <a:ext cx="1336513" cy="1156239"/>
      </dsp:txXfrm>
    </dsp:sp>
    <dsp:sp modelId="{5492FDBB-0291-406F-8EC3-DCD71247D139}">
      <dsp:nvSpPr>
        <dsp:cNvPr id="0" name=""/>
        <dsp:cNvSpPr/>
      </dsp:nvSpPr>
      <dsp:spPr>
        <a:xfrm>
          <a:off x="5115522" y="2392205"/>
          <a:ext cx="920391" cy="79303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6656FA-7141-40EE-8365-0F8A9B4D9103}">
      <dsp:nvSpPr>
        <dsp:cNvPr id="0" name=""/>
        <dsp:cNvSpPr/>
      </dsp:nvSpPr>
      <dsp:spPr>
        <a:xfrm>
          <a:off x="4571912" y="1063731"/>
          <a:ext cx="1999099" cy="1729455"/>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S" sz="1050" kern="1200" dirty="0" smtClean="0"/>
            <a:t>La siembra de esta planta estuvo en su mayor auge durante los períodos Azteca y Maya, </a:t>
          </a:r>
          <a:endParaRPr lang="es-ES" sz="1050" kern="1200" dirty="0"/>
        </a:p>
      </dsp:txBody>
      <dsp:txXfrm>
        <a:off x="4903205" y="1350339"/>
        <a:ext cx="1336513" cy="1156239"/>
      </dsp:txXfrm>
    </dsp:sp>
    <dsp:sp modelId="{885FCBDF-383D-439E-9A8E-AC9701B05347}">
      <dsp:nvSpPr>
        <dsp:cNvPr id="0" name=""/>
        <dsp:cNvSpPr/>
      </dsp:nvSpPr>
      <dsp:spPr>
        <a:xfrm>
          <a:off x="4369335" y="4065737"/>
          <a:ext cx="920391" cy="79303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6A36D7-B64F-4371-A504-037EC436ABAB}">
      <dsp:nvSpPr>
        <dsp:cNvPr id="0" name=""/>
        <dsp:cNvSpPr/>
      </dsp:nvSpPr>
      <dsp:spPr>
        <a:xfrm>
          <a:off x="4525993" y="3156131"/>
          <a:ext cx="1999099" cy="1729455"/>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S" sz="1050" kern="1200" dirty="0" smtClean="0"/>
            <a:t>Hay evidencias de que los Aztecas cosechaban entre 15 y 20 TM de amaranto al año, producción superada solo por el frejol y el maíz, </a:t>
          </a:r>
          <a:endParaRPr lang="es-ES" sz="1050" kern="1200" dirty="0"/>
        </a:p>
      </dsp:txBody>
      <dsp:txXfrm>
        <a:off x="4857286" y="3442739"/>
        <a:ext cx="1336513" cy="1156239"/>
      </dsp:txXfrm>
    </dsp:sp>
    <dsp:sp modelId="{E548A337-6ACE-49CA-B296-69149B6CC981}">
      <dsp:nvSpPr>
        <dsp:cNvPr id="0" name=""/>
        <dsp:cNvSpPr/>
      </dsp:nvSpPr>
      <dsp:spPr>
        <a:xfrm>
          <a:off x="2518338" y="4239456"/>
          <a:ext cx="920391" cy="79303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BB6FAD-DBC7-4B8D-B5DF-98DD209DEF12}">
      <dsp:nvSpPr>
        <dsp:cNvPr id="0" name=""/>
        <dsp:cNvSpPr/>
      </dsp:nvSpPr>
      <dsp:spPr>
        <a:xfrm>
          <a:off x="2738506" y="4219824"/>
          <a:ext cx="1999099" cy="1729455"/>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S" sz="1050" kern="1200" dirty="0" smtClean="0"/>
            <a:t>fuertemente ligada a la religión, era comúnmente utilizada en sacrificios y rituales considerados paganos </a:t>
          </a:r>
          <a:endParaRPr lang="es-ES" sz="1050" kern="1200" dirty="0"/>
        </a:p>
      </dsp:txBody>
      <dsp:txXfrm>
        <a:off x="3069799" y="4506432"/>
        <a:ext cx="1336513" cy="1156239"/>
      </dsp:txXfrm>
    </dsp:sp>
    <dsp:sp modelId="{36D330E9-EC20-43E8-9401-7644EBADA039}">
      <dsp:nvSpPr>
        <dsp:cNvPr id="0" name=""/>
        <dsp:cNvSpPr/>
      </dsp:nvSpPr>
      <dsp:spPr>
        <a:xfrm>
          <a:off x="1426579" y="2757491"/>
          <a:ext cx="920391" cy="79303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1397C6-61A7-4013-A777-149ADF96054F}">
      <dsp:nvSpPr>
        <dsp:cNvPr id="0" name=""/>
        <dsp:cNvSpPr/>
      </dsp:nvSpPr>
      <dsp:spPr>
        <a:xfrm>
          <a:off x="896588" y="3156093"/>
          <a:ext cx="1999099" cy="1729455"/>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S" sz="1050" kern="1200" dirty="0" smtClean="0"/>
            <a:t>El amaranto aparece como uno de los mas promisorios alimentos  fuente de rica en </a:t>
          </a:r>
          <a:r>
            <a:rPr lang="es-ES" sz="1050" kern="1200" dirty="0" err="1" smtClean="0"/>
            <a:t>nutirntes</a:t>
          </a:r>
          <a:r>
            <a:rPr lang="es-ES" sz="1050" kern="1200" dirty="0" smtClean="0"/>
            <a:t>  </a:t>
          </a:r>
          <a:endParaRPr lang="es-ES" sz="1050" kern="1200" dirty="0"/>
        </a:p>
      </dsp:txBody>
      <dsp:txXfrm>
        <a:off x="1227881" y="3442701"/>
        <a:ext cx="1336513" cy="1156239"/>
      </dsp:txXfrm>
    </dsp:sp>
    <dsp:sp modelId="{99CA3715-42A2-42A5-BD01-629200831A17}">
      <dsp:nvSpPr>
        <dsp:cNvPr id="0" name=""/>
        <dsp:cNvSpPr/>
      </dsp:nvSpPr>
      <dsp:spPr>
        <a:xfrm>
          <a:off x="896588" y="1061351"/>
          <a:ext cx="1999099" cy="1729455"/>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S" sz="1050" kern="1200" dirty="0" smtClean="0"/>
            <a:t>Tienen entre 13 y 17% de proteínas, ninguno de los cereales que actualmente constituyen los principales sustentos del mundo, alcanzan tan alto nivel</a:t>
          </a:r>
          <a:endParaRPr lang="es-ES" sz="1050" kern="1200" dirty="0"/>
        </a:p>
      </dsp:txBody>
      <dsp:txXfrm>
        <a:off x="1227881" y="1347959"/>
        <a:ext cx="1336513" cy="11562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F75AE-3627-4892-931F-994084A4DED4}">
      <dsp:nvSpPr>
        <dsp:cNvPr id="0" name=""/>
        <dsp:cNvSpPr/>
      </dsp:nvSpPr>
      <dsp:spPr>
        <a:xfrm>
          <a:off x="2820404" y="3488"/>
          <a:ext cx="1826790" cy="11874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La quinua se cultiva en la región andina desde hace más de 7 mil años</a:t>
          </a:r>
          <a:endParaRPr lang="es-ES" sz="1200" kern="1200" dirty="0"/>
        </a:p>
      </dsp:txBody>
      <dsp:txXfrm>
        <a:off x="2878369" y="61453"/>
        <a:ext cx="1710860" cy="1071484"/>
      </dsp:txXfrm>
    </dsp:sp>
    <dsp:sp modelId="{B3774EF1-ED31-44E2-8DD0-0E8947857748}">
      <dsp:nvSpPr>
        <dsp:cNvPr id="0" name=""/>
        <dsp:cNvSpPr/>
      </dsp:nvSpPr>
      <dsp:spPr>
        <a:xfrm>
          <a:off x="1361197" y="597195"/>
          <a:ext cx="4745205" cy="4745205"/>
        </a:xfrm>
        <a:custGeom>
          <a:avLst/>
          <a:gdLst/>
          <a:ahLst/>
          <a:cxnLst/>
          <a:rect l="0" t="0" r="0" b="0"/>
          <a:pathLst>
            <a:path>
              <a:moveTo>
                <a:pt x="3298551" y="188143"/>
              </a:moveTo>
              <a:arcTo wR="2372602" hR="2372602" stAng="17578266" swAng="1961760"/>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C2F84D-FEAE-49C5-A93E-C8F1F86309F2}">
      <dsp:nvSpPr>
        <dsp:cNvPr id="0" name=""/>
        <dsp:cNvSpPr/>
      </dsp:nvSpPr>
      <dsp:spPr>
        <a:xfrm>
          <a:off x="5076883" y="1642916"/>
          <a:ext cx="1826790" cy="11874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constituyéndose en uno de los principales cultivos que proporciona alimentos sumamente nutritivos al mundo</a:t>
          </a:r>
          <a:endParaRPr lang="es-ES" sz="1200" kern="1200" dirty="0"/>
        </a:p>
      </dsp:txBody>
      <dsp:txXfrm>
        <a:off x="5134848" y="1700881"/>
        <a:ext cx="1710860" cy="1071484"/>
      </dsp:txXfrm>
    </dsp:sp>
    <dsp:sp modelId="{F58C6C5B-F0EB-4266-B6C8-58F44BC5B6DB}">
      <dsp:nvSpPr>
        <dsp:cNvPr id="0" name=""/>
        <dsp:cNvSpPr/>
      </dsp:nvSpPr>
      <dsp:spPr>
        <a:xfrm>
          <a:off x="1361197" y="597195"/>
          <a:ext cx="4745205" cy="4745205"/>
        </a:xfrm>
        <a:custGeom>
          <a:avLst/>
          <a:gdLst/>
          <a:ahLst/>
          <a:cxnLst/>
          <a:rect l="0" t="0" r="0" b="0"/>
          <a:pathLst>
            <a:path>
              <a:moveTo>
                <a:pt x="4741947" y="2248302"/>
              </a:moveTo>
              <a:arcTo wR="2372602" hR="2372602" stAng="21419815" swAng="2196474"/>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041DD2-8502-4F8D-B096-B9E31B99E34B}">
      <dsp:nvSpPr>
        <dsp:cNvPr id="0" name=""/>
        <dsp:cNvSpPr/>
      </dsp:nvSpPr>
      <dsp:spPr>
        <a:xfrm>
          <a:off x="4214985" y="4295567"/>
          <a:ext cx="1826790" cy="11874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contiene el doble de proteínas que el arroz y la cebada;</a:t>
          </a:r>
          <a:endParaRPr lang="es-ES" sz="1200" kern="1200" dirty="0"/>
        </a:p>
      </dsp:txBody>
      <dsp:txXfrm>
        <a:off x="4272950" y="4353532"/>
        <a:ext cx="1710860" cy="1071484"/>
      </dsp:txXfrm>
    </dsp:sp>
    <dsp:sp modelId="{64435B6F-7DF2-49C6-910A-C34C12139E14}">
      <dsp:nvSpPr>
        <dsp:cNvPr id="0" name=""/>
        <dsp:cNvSpPr/>
      </dsp:nvSpPr>
      <dsp:spPr>
        <a:xfrm>
          <a:off x="1361197" y="597195"/>
          <a:ext cx="4745205" cy="4745205"/>
        </a:xfrm>
        <a:custGeom>
          <a:avLst/>
          <a:gdLst/>
          <a:ahLst/>
          <a:cxnLst/>
          <a:rect l="0" t="0" r="0" b="0"/>
          <a:pathLst>
            <a:path>
              <a:moveTo>
                <a:pt x="2844360" y="4697831"/>
              </a:moveTo>
              <a:arcTo wR="2372602" hR="2372602" stAng="4711867" swAng="1376265"/>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A7155F-DA31-48B9-83A8-762BC350669A}">
      <dsp:nvSpPr>
        <dsp:cNvPr id="0" name=""/>
        <dsp:cNvSpPr/>
      </dsp:nvSpPr>
      <dsp:spPr>
        <a:xfrm>
          <a:off x="1425823" y="4295567"/>
          <a:ext cx="1826790" cy="11874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fuente de calcio, magnesio y manganeso; posee excelentes niveles de vitamina B y E, no contiene gluten </a:t>
          </a:r>
          <a:endParaRPr lang="es-ES" sz="1200" kern="1200" dirty="0"/>
        </a:p>
      </dsp:txBody>
      <dsp:txXfrm>
        <a:off x="1483788" y="4353532"/>
        <a:ext cx="1710860" cy="1071484"/>
      </dsp:txXfrm>
    </dsp:sp>
    <dsp:sp modelId="{1A903B45-3942-4511-989B-5D31B53C7DC0}">
      <dsp:nvSpPr>
        <dsp:cNvPr id="0" name=""/>
        <dsp:cNvSpPr/>
      </dsp:nvSpPr>
      <dsp:spPr>
        <a:xfrm>
          <a:off x="1361197" y="597195"/>
          <a:ext cx="4745205" cy="4745205"/>
        </a:xfrm>
        <a:custGeom>
          <a:avLst/>
          <a:gdLst/>
          <a:ahLst/>
          <a:cxnLst/>
          <a:rect l="0" t="0" r="0" b="0"/>
          <a:pathLst>
            <a:path>
              <a:moveTo>
                <a:pt x="396521" y="3685746"/>
              </a:moveTo>
              <a:arcTo wR="2372602" hR="2372602" stAng="8783712" swAng="2196474"/>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09C9CB-62DF-4CDE-9645-91F7484F96E9}">
      <dsp:nvSpPr>
        <dsp:cNvPr id="0" name=""/>
        <dsp:cNvSpPr/>
      </dsp:nvSpPr>
      <dsp:spPr>
        <a:xfrm>
          <a:off x="563925" y="1642916"/>
          <a:ext cx="1826790" cy="11874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granos menos alergénicos, por lo que es una fantástica alternativa para las personas que no pueden consumir cereales como el trigo </a:t>
          </a:r>
          <a:endParaRPr lang="es-ES" sz="1200" kern="1200" dirty="0"/>
        </a:p>
      </dsp:txBody>
      <dsp:txXfrm>
        <a:off x="621890" y="1700881"/>
        <a:ext cx="1710860" cy="1071484"/>
      </dsp:txXfrm>
    </dsp:sp>
    <dsp:sp modelId="{120320F6-F822-4888-979C-3489316631A6}">
      <dsp:nvSpPr>
        <dsp:cNvPr id="0" name=""/>
        <dsp:cNvSpPr/>
      </dsp:nvSpPr>
      <dsp:spPr>
        <a:xfrm>
          <a:off x="1361197" y="597195"/>
          <a:ext cx="4745205" cy="4745205"/>
        </a:xfrm>
        <a:custGeom>
          <a:avLst/>
          <a:gdLst/>
          <a:ahLst/>
          <a:cxnLst/>
          <a:rect l="0" t="0" r="0" b="0"/>
          <a:pathLst>
            <a:path>
              <a:moveTo>
                <a:pt x="413367" y="1034454"/>
              </a:moveTo>
              <a:arcTo wR="2372602" hR="2372602" stAng="12859974" swAng="1961760"/>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52FE5-7E49-43E1-9817-0B9E2DDBB176}">
      <dsp:nvSpPr>
        <dsp:cNvPr id="0" name=""/>
        <dsp:cNvSpPr/>
      </dsp:nvSpPr>
      <dsp:spPr>
        <a:xfrm>
          <a:off x="1209109" y="1222"/>
          <a:ext cx="2103908" cy="12623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Es una mezcla de cereales insuflados, que se unen con otros alimentos como frutos secos </a:t>
          </a:r>
          <a:endParaRPr lang="es-ES" sz="1300" kern="1200" dirty="0"/>
        </a:p>
      </dsp:txBody>
      <dsp:txXfrm>
        <a:off x="1246082" y="38195"/>
        <a:ext cx="2029962" cy="1188399"/>
      </dsp:txXfrm>
    </dsp:sp>
    <dsp:sp modelId="{72EB9823-2E12-4C0A-A615-AF11E2FBB575}">
      <dsp:nvSpPr>
        <dsp:cNvPr id="0" name=""/>
        <dsp:cNvSpPr/>
      </dsp:nvSpPr>
      <dsp:spPr>
        <a:xfrm>
          <a:off x="3498162" y="371510"/>
          <a:ext cx="446028" cy="5217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3498162" y="475864"/>
        <a:ext cx="312220" cy="313061"/>
      </dsp:txXfrm>
    </dsp:sp>
    <dsp:sp modelId="{155A1A8F-E511-4DC9-99C2-C41DE7D685AA}">
      <dsp:nvSpPr>
        <dsp:cNvPr id="0" name=""/>
        <dsp:cNvSpPr/>
      </dsp:nvSpPr>
      <dsp:spPr>
        <a:xfrm>
          <a:off x="4154581" y="1222"/>
          <a:ext cx="2103908" cy="12623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Surge en el siglo XIX haciendo referencia a productos realizados con maíz tostado crujiente</a:t>
          </a:r>
          <a:endParaRPr lang="es-ES" sz="1300" kern="1200" dirty="0"/>
        </a:p>
      </dsp:txBody>
      <dsp:txXfrm>
        <a:off x="4191554" y="38195"/>
        <a:ext cx="2029962" cy="1188399"/>
      </dsp:txXfrm>
    </dsp:sp>
    <dsp:sp modelId="{539D7CF6-792C-48BF-99B4-B33215793423}">
      <dsp:nvSpPr>
        <dsp:cNvPr id="0" name=""/>
        <dsp:cNvSpPr/>
      </dsp:nvSpPr>
      <dsp:spPr>
        <a:xfrm rot="5400000">
          <a:off x="4983521" y="1410841"/>
          <a:ext cx="446028" cy="5217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rot="-5400000">
        <a:off x="5050005" y="1448711"/>
        <a:ext cx="313061" cy="312220"/>
      </dsp:txXfrm>
    </dsp:sp>
    <dsp:sp modelId="{1D4081E1-A617-441B-B31A-510CE9CAA1B6}">
      <dsp:nvSpPr>
        <dsp:cNvPr id="0" name=""/>
        <dsp:cNvSpPr/>
      </dsp:nvSpPr>
      <dsp:spPr>
        <a:xfrm>
          <a:off x="4154581" y="2105131"/>
          <a:ext cx="2103908" cy="12623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Encajando dentro de la categoría de comestibles sanos, tanto así que se hizo popular entre el movimiento hippie de los años 60</a:t>
          </a:r>
          <a:endParaRPr lang="es-ES" sz="1300" kern="1200" dirty="0"/>
        </a:p>
      </dsp:txBody>
      <dsp:txXfrm>
        <a:off x="4191554" y="2142104"/>
        <a:ext cx="2029962" cy="1188399"/>
      </dsp:txXfrm>
    </dsp:sp>
    <dsp:sp modelId="{670A0557-BCAF-40A7-A902-F4E8551CA596}">
      <dsp:nvSpPr>
        <dsp:cNvPr id="0" name=""/>
        <dsp:cNvSpPr/>
      </dsp:nvSpPr>
      <dsp:spPr>
        <a:xfrm rot="10800000">
          <a:off x="3523409" y="2475419"/>
          <a:ext cx="446028" cy="5217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rot="10800000">
        <a:off x="3657217" y="2579773"/>
        <a:ext cx="312220" cy="313061"/>
      </dsp:txXfrm>
    </dsp:sp>
    <dsp:sp modelId="{5F8BF818-28BF-4171-84CE-D3D12530EC65}">
      <dsp:nvSpPr>
        <dsp:cNvPr id="0" name=""/>
        <dsp:cNvSpPr/>
      </dsp:nvSpPr>
      <dsp:spPr>
        <a:xfrm>
          <a:off x="1209109" y="2105131"/>
          <a:ext cx="2103908" cy="12623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Convirtiéndose </a:t>
          </a:r>
          <a:r>
            <a:rPr lang="es-ES" sz="1300" kern="1200" dirty="0" smtClean="0"/>
            <a:t>en un snack práctico y de moda, alimento perfecto  para acompañar el desayuno o la lonchera de los niños</a:t>
          </a:r>
          <a:endParaRPr lang="es-ES" sz="1300" kern="1200" dirty="0"/>
        </a:p>
      </dsp:txBody>
      <dsp:txXfrm>
        <a:off x="1246082" y="2142104"/>
        <a:ext cx="2029962" cy="1188399"/>
      </dsp:txXfrm>
    </dsp:sp>
    <dsp:sp modelId="{22379041-0C63-41ED-A881-1FEC91B37E16}">
      <dsp:nvSpPr>
        <dsp:cNvPr id="0" name=""/>
        <dsp:cNvSpPr/>
      </dsp:nvSpPr>
      <dsp:spPr>
        <a:xfrm rot="5400000">
          <a:off x="2038049" y="3514750"/>
          <a:ext cx="446028" cy="5217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rot="-5400000">
        <a:off x="2104533" y="3552620"/>
        <a:ext cx="313061" cy="312220"/>
      </dsp:txXfrm>
    </dsp:sp>
    <dsp:sp modelId="{2A844B31-4295-4CD6-8645-46B8606E8904}">
      <dsp:nvSpPr>
        <dsp:cNvPr id="0" name=""/>
        <dsp:cNvSpPr/>
      </dsp:nvSpPr>
      <dsp:spPr>
        <a:xfrm>
          <a:off x="1209109" y="4209040"/>
          <a:ext cx="2103908" cy="12623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Direccionado a los deportistas y personas que gustan de cuidar su imagen personal</a:t>
          </a:r>
          <a:endParaRPr lang="es-ES" sz="1300" kern="1200" dirty="0"/>
        </a:p>
      </dsp:txBody>
      <dsp:txXfrm>
        <a:off x="1246082" y="4246013"/>
        <a:ext cx="2029962" cy="1188399"/>
      </dsp:txXfrm>
    </dsp:sp>
    <dsp:sp modelId="{D86435AF-6E49-4CF7-A9A8-3C99AA767685}">
      <dsp:nvSpPr>
        <dsp:cNvPr id="0" name=""/>
        <dsp:cNvSpPr/>
      </dsp:nvSpPr>
      <dsp:spPr>
        <a:xfrm>
          <a:off x="3498162" y="4579328"/>
          <a:ext cx="446028" cy="5217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3498162" y="4683682"/>
        <a:ext cx="312220" cy="313061"/>
      </dsp:txXfrm>
    </dsp:sp>
    <dsp:sp modelId="{3F255ADA-3DE6-4053-9152-4A304F5F69CB}">
      <dsp:nvSpPr>
        <dsp:cNvPr id="0" name=""/>
        <dsp:cNvSpPr/>
      </dsp:nvSpPr>
      <dsp:spPr>
        <a:xfrm>
          <a:off x="4154581" y="4209040"/>
          <a:ext cx="2103908" cy="12623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El pasar del tiempo y su permanecía en el  mercado, demuestran que es un producto muy </a:t>
          </a:r>
          <a:r>
            <a:rPr lang="es-ES" sz="1300" kern="1200" dirty="0" smtClean="0"/>
            <a:t>versátil</a:t>
          </a:r>
          <a:endParaRPr lang="es-ES" sz="1300" kern="1200" dirty="0"/>
        </a:p>
      </dsp:txBody>
      <dsp:txXfrm>
        <a:off x="4191554" y="4246013"/>
        <a:ext cx="2029962" cy="11883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0EE87-AF3C-4459-A13C-16A0C16B8398}">
      <dsp:nvSpPr>
        <dsp:cNvPr id="0" name=""/>
        <dsp:cNvSpPr/>
      </dsp:nvSpPr>
      <dsp:spPr>
        <a:xfrm>
          <a:off x="1542477" y="3193264"/>
          <a:ext cx="111871" cy="11187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45DCF6-C73E-44B7-8357-E2E5A28EFE73}">
      <dsp:nvSpPr>
        <dsp:cNvPr id="0" name=""/>
        <dsp:cNvSpPr/>
      </dsp:nvSpPr>
      <dsp:spPr>
        <a:xfrm>
          <a:off x="1162472" y="3960440"/>
          <a:ext cx="111871" cy="11187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C1EDEF-F2F7-4191-B5CE-7B394E86988F}">
      <dsp:nvSpPr>
        <dsp:cNvPr id="0" name=""/>
        <dsp:cNvSpPr/>
      </dsp:nvSpPr>
      <dsp:spPr>
        <a:xfrm>
          <a:off x="946448" y="4176464"/>
          <a:ext cx="111871" cy="11187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63E13A-4138-4864-ACD7-6CCE25F7C3E1}">
      <dsp:nvSpPr>
        <dsp:cNvPr id="0" name=""/>
        <dsp:cNvSpPr/>
      </dsp:nvSpPr>
      <dsp:spPr>
        <a:xfrm>
          <a:off x="1467300" y="1612686"/>
          <a:ext cx="111871" cy="11187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49D0D4-F5F0-4888-B3D0-F0A3E6C83EAB}">
      <dsp:nvSpPr>
        <dsp:cNvPr id="0" name=""/>
        <dsp:cNvSpPr/>
      </dsp:nvSpPr>
      <dsp:spPr>
        <a:xfrm>
          <a:off x="1616759" y="1523623"/>
          <a:ext cx="111871" cy="11187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AA12F1-0154-457B-BF54-031EAC5F9671}">
      <dsp:nvSpPr>
        <dsp:cNvPr id="0" name=""/>
        <dsp:cNvSpPr/>
      </dsp:nvSpPr>
      <dsp:spPr>
        <a:xfrm>
          <a:off x="1765771" y="1434559"/>
          <a:ext cx="111871" cy="11187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8CC069-3583-45BA-AE84-C72671E50C3A}">
      <dsp:nvSpPr>
        <dsp:cNvPr id="0" name=""/>
        <dsp:cNvSpPr/>
      </dsp:nvSpPr>
      <dsp:spPr>
        <a:xfrm>
          <a:off x="1914784" y="1523623"/>
          <a:ext cx="111871" cy="11187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3509F8-FE3B-4A8D-89DA-3F07E86D23A7}">
      <dsp:nvSpPr>
        <dsp:cNvPr id="0" name=""/>
        <dsp:cNvSpPr/>
      </dsp:nvSpPr>
      <dsp:spPr>
        <a:xfrm>
          <a:off x="2064243" y="1612686"/>
          <a:ext cx="111871" cy="11187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D99B27-4618-4ED6-8564-55705A84EEBB}">
      <dsp:nvSpPr>
        <dsp:cNvPr id="0" name=""/>
        <dsp:cNvSpPr/>
      </dsp:nvSpPr>
      <dsp:spPr>
        <a:xfrm>
          <a:off x="1765771" y="1622483"/>
          <a:ext cx="111871" cy="11187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3B06B1-613D-48EB-9088-8CCB18F11DB0}">
      <dsp:nvSpPr>
        <dsp:cNvPr id="0" name=""/>
        <dsp:cNvSpPr/>
      </dsp:nvSpPr>
      <dsp:spPr>
        <a:xfrm>
          <a:off x="1765771" y="1810407"/>
          <a:ext cx="111871" cy="11187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71FC5-6882-4A1A-9539-7E16CF44DF22}">
      <dsp:nvSpPr>
        <dsp:cNvPr id="0" name=""/>
        <dsp:cNvSpPr/>
      </dsp:nvSpPr>
      <dsp:spPr>
        <a:xfrm>
          <a:off x="946456" y="4608511"/>
          <a:ext cx="2412833" cy="6471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0716" tIns="45720" rIns="45720" bIns="45720" numCol="1" spcCol="1270" anchor="ctr" anchorCtr="0">
          <a:noAutofit/>
        </a:bodyPr>
        <a:lstStyle/>
        <a:p>
          <a:pPr lvl="0" algn="l" defTabSz="533400">
            <a:lnSpc>
              <a:spcPct val="90000"/>
            </a:lnSpc>
            <a:spcBef>
              <a:spcPct val="0"/>
            </a:spcBef>
            <a:spcAft>
              <a:spcPct val="35000"/>
            </a:spcAft>
          </a:pPr>
          <a:r>
            <a:rPr lang="es-ES" sz="1200" kern="1200" dirty="0" smtClean="0"/>
            <a:t>SEGURIDAD ALIMENTARIA </a:t>
          </a:r>
          <a:endParaRPr lang="es-ES" sz="1200" kern="1200" dirty="0"/>
        </a:p>
      </dsp:txBody>
      <dsp:txXfrm>
        <a:off x="978049" y="4640104"/>
        <a:ext cx="2349647" cy="584007"/>
      </dsp:txXfrm>
    </dsp:sp>
    <dsp:sp modelId="{3030D299-269E-4F7D-A8A8-E4B4422DAF5D}">
      <dsp:nvSpPr>
        <dsp:cNvPr id="0" name=""/>
        <dsp:cNvSpPr/>
      </dsp:nvSpPr>
      <dsp:spPr>
        <a:xfrm>
          <a:off x="154359" y="4320484"/>
          <a:ext cx="1118710" cy="111863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C97D1A-2B9A-46E7-B27F-76C92727BAD4}">
      <dsp:nvSpPr>
        <dsp:cNvPr id="0" name=""/>
        <dsp:cNvSpPr/>
      </dsp:nvSpPr>
      <dsp:spPr>
        <a:xfrm>
          <a:off x="1875405" y="2629022"/>
          <a:ext cx="2412833" cy="6471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0716" tIns="45720" rIns="45720" bIns="45720" numCol="1" spcCol="1270" anchor="ctr" anchorCtr="0">
          <a:noAutofit/>
        </a:bodyPr>
        <a:lstStyle/>
        <a:p>
          <a:pPr lvl="0" algn="l" defTabSz="533400">
            <a:lnSpc>
              <a:spcPct val="90000"/>
            </a:lnSpc>
            <a:spcBef>
              <a:spcPct val="0"/>
            </a:spcBef>
            <a:spcAft>
              <a:spcPct val="35000"/>
            </a:spcAft>
          </a:pPr>
          <a:r>
            <a:rPr lang="es-ES" sz="1200" kern="1200" dirty="0" smtClean="0"/>
            <a:t>PLAN NACIONAL PARA EL BUEN VIVIR </a:t>
          </a:r>
          <a:endParaRPr lang="es-ES" sz="1200" kern="1200" dirty="0"/>
        </a:p>
      </dsp:txBody>
      <dsp:txXfrm>
        <a:off x="1906998" y="2660615"/>
        <a:ext cx="2349647" cy="584007"/>
      </dsp:txXfrm>
    </dsp:sp>
    <dsp:sp modelId="{8755A8BE-4A81-4B15-8523-732D6A0DA471}">
      <dsp:nvSpPr>
        <dsp:cNvPr id="0" name=""/>
        <dsp:cNvSpPr/>
      </dsp:nvSpPr>
      <dsp:spPr>
        <a:xfrm>
          <a:off x="1206416" y="1994890"/>
          <a:ext cx="1118710" cy="111863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7D1A6-4277-454A-AA10-1D5DE3AAA888}">
      <dsp:nvSpPr>
        <dsp:cNvPr id="0" name=""/>
        <dsp:cNvSpPr/>
      </dsp:nvSpPr>
      <dsp:spPr>
        <a:xfrm>
          <a:off x="72025" y="151449"/>
          <a:ext cx="3579146" cy="11572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Tendencia por volver a dar valor a los productos ancestrales </a:t>
          </a:r>
          <a:endParaRPr lang="es-EC" sz="1800" kern="1200" dirty="0"/>
        </a:p>
      </dsp:txBody>
      <dsp:txXfrm>
        <a:off x="128517" y="207941"/>
        <a:ext cx="3466162" cy="1044253"/>
      </dsp:txXfrm>
    </dsp:sp>
    <dsp:sp modelId="{D1E14083-A76B-4044-8F47-55ADFADC625D}">
      <dsp:nvSpPr>
        <dsp:cNvPr id="0" name=""/>
        <dsp:cNvSpPr/>
      </dsp:nvSpPr>
      <dsp:spPr>
        <a:xfrm>
          <a:off x="72025" y="1544198"/>
          <a:ext cx="4341737" cy="11572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Redescubrir alimentos de la antigüedad que permitan obtener nuevas texturas, sabores y experiencias </a:t>
          </a:r>
          <a:endParaRPr lang="es-EC" sz="1800" kern="1200" dirty="0"/>
        </a:p>
      </dsp:txBody>
      <dsp:txXfrm>
        <a:off x="128517" y="1600690"/>
        <a:ext cx="4228753" cy="1044253"/>
      </dsp:txXfrm>
    </dsp:sp>
    <dsp:sp modelId="{941AA2E4-8478-4F64-AB63-4796C781570E}">
      <dsp:nvSpPr>
        <dsp:cNvPr id="0" name=""/>
        <dsp:cNvSpPr/>
      </dsp:nvSpPr>
      <dsp:spPr>
        <a:xfrm>
          <a:off x="72025" y="2920309"/>
          <a:ext cx="5493838" cy="11572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Cambios hacia estilos de vida más saludables los  alimentos funcionales han ganado gran popularidad</a:t>
          </a:r>
          <a:endParaRPr lang="es-EC" sz="1800" kern="1200" dirty="0"/>
        </a:p>
      </dsp:txBody>
      <dsp:txXfrm>
        <a:off x="128517" y="2976801"/>
        <a:ext cx="5380854" cy="1044253"/>
      </dsp:txXfrm>
    </dsp:sp>
    <dsp:sp modelId="{BAE3061B-9425-4355-83AA-377CBFDC7A00}">
      <dsp:nvSpPr>
        <dsp:cNvPr id="0" name=""/>
        <dsp:cNvSpPr/>
      </dsp:nvSpPr>
      <dsp:spPr>
        <a:xfrm>
          <a:off x="72025" y="4306616"/>
          <a:ext cx="6069889" cy="11572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t>Número de personas que sufren enfermedades relacionadas con la mala alimentación y el sedentarismo como obesidad, presión arterial alta, diabetes  </a:t>
          </a:r>
          <a:endParaRPr lang="es-EC" sz="1700" kern="1200" dirty="0"/>
        </a:p>
      </dsp:txBody>
      <dsp:txXfrm>
        <a:off x="128517" y="4363108"/>
        <a:ext cx="5956905" cy="10442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C4219-2E68-4148-8B7A-01900ECEE3E4}">
      <dsp:nvSpPr>
        <dsp:cNvPr id="0" name=""/>
        <dsp:cNvSpPr/>
      </dsp:nvSpPr>
      <dsp:spPr>
        <a:xfrm>
          <a:off x="5548" y="1297321"/>
          <a:ext cx="2396348" cy="178882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es-ES" sz="2200" kern="1200" dirty="0" smtClean="0">
              <a:solidFill>
                <a:schemeClr val="tx1"/>
              </a:solidFill>
            </a:rPr>
            <a:t>Proceso de Retirar la saponina en seco</a:t>
          </a:r>
          <a:endParaRPr lang="es-ES" sz="2200" kern="1200" dirty="0">
            <a:solidFill>
              <a:schemeClr val="tx1"/>
            </a:solidFill>
          </a:endParaRPr>
        </a:p>
      </dsp:txBody>
      <dsp:txXfrm>
        <a:off x="47462" y="1339235"/>
        <a:ext cx="2312520" cy="1746909"/>
      </dsp:txXfrm>
    </dsp:sp>
    <dsp:sp modelId="{589C3F1E-28D9-4C07-A077-4F993EC83038}">
      <dsp:nvSpPr>
        <dsp:cNvPr id="0" name=""/>
        <dsp:cNvSpPr/>
      </dsp:nvSpPr>
      <dsp:spPr>
        <a:xfrm>
          <a:off x="5548" y="3086144"/>
          <a:ext cx="2396348" cy="769194"/>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50800" dist="25000" dir="5400000" rotWithShape="0">
            <a:srgbClr val="000000">
              <a:alpha val="4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s-EC" sz="1800" kern="1200" smtClean="0">
              <a:solidFill>
                <a:schemeClr val="tx1"/>
              </a:solidFill>
            </a:rPr>
            <a:t>Método termomecánico </a:t>
          </a:r>
          <a:endParaRPr lang="es-ES" sz="1800" kern="1200" dirty="0">
            <a:solidFill>
              <a:schemeClr val="tx1"/>
            </a:solidFill>
          </a:endParaRPr>
        </a:p>
      </dsp:txBody>
      <dsp:txXfrm>
        <a:off x="5548" y="3086144"/>
        <a:ext cx="1687569" cy="769194"/>
      </dsp:txXfrm>
    </dsp:sp>
    <dsp:sp modelId="{7EA00E24-1F3F-47FB-A2F8-F025A5E78944}">
      <dsp:nvSpPr>
        <dsp:cNvPr id="0" name=""/>
        <dsp:cNvSpPr/>
      </dsp:nvSpPr>
      <dsp:spPr>
        <a:xfrm>
          <a:off x="1944217" y="3328144"/>
          <a:ext cx="838721" cy="838721"/>
        </a:xfrm>
        <a:prstGeom prst="ellipse">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EAD07B-3A3E-4A6D-AAC9-D57730336FAD}">
      <dsp:nvSpPr>
        <dsp:cNvPr id="0" name=""/>
        <dsp:cNvSpPr/>
      </dsp:nvSpPr>
      <dsp:spPr>
        <a:xfrm>
          <a:off x="2807416" y="1297321"/>
          <a:ext cx="2396348" cy="178882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hueOff val="-1505437"/>
              <a:satOff val="7815"/>
              <a:lumOff val="5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l" defTabSz="1111250">
            <a:lnSpc>
              <a:spcPct val="90000"/>
            </a:lnSpc>
            <a:spcBef>
              <a:spcPct val="0"/>
            </a:spcBef>
            <a:spcAft>
              <a:spcPct val="15000"/>
            </a:spcAft>
            <a:buChar char="••"/>
          </a:pPr>
          <a:endParaRPr lang="es-ES" sz="2500" kern="1200" dirty="0">
            <a:solidFill>
              <a:schemeClr val="tx1"/>
            </a:solidFill>
          </a:endParaRPr>
        </a:p>
        <a:p>
          <a:pPr marL="228600" lvl="1" indent="-228600" algn="l" defTabSz="1111250">
            <a:lnSpc>
              <a:spcPct val="90000"/>
            </a:lnSpc>
            <a:spcBef>
              <a:spcPct val="0"/>
            </a:spcBef>
            <a:spcAft>
              <a:spcPct val="15000"/>
            </a:spcAft>
            <a:buChar char="••"/>
          </a:pPr>
          <a:r>
            <a:rPr lang="es-ES" sz="2500" kern="1200" dirty="0" smtClean="0">
              <a:solidFill>
                <a:schemeClr val="tx1"/>
              </a:solidFill>
            </a:rPr>
            <a:t>10 minutos</a:t>
          </a:r>
          <a:endParaRPr lang="es-ES" sz="2500" kern="1200" dirty="0">
            <a:solidFill>
              <a:schemeClr val="tx1"/>
            </a:solidFill>
          </a:endParaRPr>
        </a:p>
        <a:p>
          <a:pPr marL="228600" lvl="1" indent="-228600" algn="l" defTabSz="1111250">
            <a:lnSpc>
              <a:spcPct val="90000"/>
            </a:lnSpc>
            <a:spcBef>
              <a:spcPct val="0"/>
            </a:spcBef>
            <a:spcAft>
              <a:spcPct val="15000"/>
            </a:spcAft>
            <a:buChar char="••"/>
          </a:pPr>
          <a:r>
            <a:rPr lang="es-ES" sz="2500" kern="1200" dirty="0" smtClean="0">
              <a:solidFill>
                <a:schemeClr val="tx1"/>
              </a:solidFill>
            </a:rPr>
            <a:t>80 a 90ºC</a:t>
          </a:r>
          <a:endParaRPr lang="es-ES" sz="2500" kern="1200" dirty="0">
            <a:solidFill>
              <a:schemeClr val="tx1"/>
            </a:solidFill>
          </a:endParaRPr>
        </a:p>
      </dsp:txBody>
      <dsp:txXfrm>
        <a:off x="2849330" y="1339235"/>
        <a:ext cx="2312520" cy="1746909"/>
      </dsp:txXfrm>
    </dsp:sp>
    <dsp:sp modelId="{96793C2B-0B44-4313-B865-6925DD2E6876}">
      <dsp:nvSpPr>
        <dsp:cNvPr id="0" name=""/>
        <dsp:cNvSpPr/>
      </dsp:nvSpPr>
      <dsp:spPr>
        <a:xfrm>
          <a:off x="2807416" y="3086144"/>
          <a:ext cx="2396348" cy="769194"/>
        </a:xfrm>
        <a:prstGeom prst="rect">
          <a:avLst/>
        </a:prstGeom>
        <a:solidFill>
          <a:schemeClr val="accent5">
            <a:hueOff val="-1505437"/>
            <a:satOff val="7815"/>
            <a:lumOff val="5686"/>
            <a:alphaOff val="0"/>
          </a:schemeClr>
        </a:solidFill>
        <a:ln w="25400" cap="flat" cmpd="sng" algn="ctr">
          <a:solidFill>
            <a:schemeClr val="accent5">
              <a:hueOff val="-1505437"/>
              <a:satOff val="7815"/>
              <a:lumOff val="5686"/>
              <a:alphaOff val="0"/>
            </a:schemeClr>
          </a:solidFill>
          <a:prstDash val="solid"/>
        </a:ln>
        <a:effectLst>
          <a:outerShdw blurRad="50800" dist="25000" dir="5400000" rotWithShape="0">
            <a:srgbClr val="000000">
              <a:alpha val="4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s-ES" sz="1800" kern="1200" smtClean="0">
              <a:solidFill>
                <a:schemeClr val="tx1"/>
              </a:solidFill>
            </a:rPr>
            <a:t>Pre-cocción</a:t>
          </a:r>
          <a:endParaRPr lang="es-ES" sz="1800" kern="1200" dirty="0">
            <a:solidFill>
              <a:schemeClr val="tx1"/>
            </a:solidFill>
          </a:endParaRPr>
        </a:p>
      </dsp:txBody>
      <dsp:txXfrm>
        <a:off x="2807416" y="3086144"/>
        <a:ext cx="1687569" cy="769194"/>
      </dsp:txXfrm>
    </dsp:sp>
    <dsp:sp modelId="{E20EBEA8-49B7-43FE-91C6-46A7E3C8578D}">
      <dsp:nvSpPr>
        <dsp:cNvPr id="0" name=""/>
        <dsp:cNvSpPr/>
      </dsp:nvSpPr>
      <dsp:spPr>
        <a:xfrm>
          <a:off x="4562774" y="3208324"/>
          <a:ext cx="838721" cy="838721"/>
        </a:xfrm>
        <a:prstGeom prst="ellipse">
          <a:avLst/>
        </a:prstGeom>
        <a:solidFill>
          <a:schemeClr val="accent5">
            <a:tint val="40000"/>
            <a:alpha val="90000"/>
            <a:hueOff val="-1468190"/>
            <a:satOff val="8702"/>
            <a:lumOff val="1745"/>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2B0F5B-5ABF-45FE-A32E-E8E6E698DFF1}">
      <dsp:nvSpPr>
        <dsp:cNvPr id="0" name=""/>
        <dsp:cNvSpPr/>
      </dsp:nvSpPr>
      <dsp:spPr>
        <a:xfrm>
          <a:off x="5609283" y="1297321"/>
          <a:ext cx="2396348" cy="178882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hueOff val="-3010874"/>
              <a:satOff val="15631"/>
              <a:lumOff val="113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endParaRPr lang="es-ES" sz="1500" kern="1200" dirty="0">
            <a:solidFill>
              <a:schemeClr val="tx1"/>
            </a:solidFill>
          </a:endParaRPr>
        </a:p>
        <a:p>
          <a:pPr marL="114300" lvl="1" indent="-114300" algn="l" defTabSz="666750">
            <a:lnSpc>
              <a:spcPct val="90000"/>
            </a:lnSpc>
            <a:spcBef>
              <a:spcPct val="0"/>
            </a:spcBef>
            <a:spcAft>
              <a:spcPct val="15000"/>
            </a:spcAft>
            <a:buChar char="••"/>
          </a:pPr>
          <a:r>
            <a:rPr lang="es-EC" sz="1500" kern="1200" dirty="0" smtClean="0">
              <a:solidFill>
                <a:schemeClr val="tx1"/>
              </a:solidFill>
            </a:rPr>
            <a:t>Constante raspado</a:t>
          </a:r>
          <a:endParaRPr lang="es-ES" sz="1500" kern="1200" dirty="0">
            <a:solidFill>
              <a:schemeClr val="tx1"/>
            </a:solidFill>
          </a:endParaRPr>
        </a:p>
        <a:p>
          <a:pPr marL="114300" lvl="1" indent="-114300" algn="l" defTabSz="666750">
            <a:lnSpc>
              <a:spcPct val="90000"/>
            </a:lnSpc>
            <a:spcBef>
              <a:spcPct val="0"/>
            </a:spcBef>
            <a:spcAft>
              <a:spcPct val="15000"/>
            </a:spcAft>
            <a:buChar char="••"/>
          </a:pPr>
          <a:endParaRPr lang="es-ES" sz="1500" kern="1200" dirty="0">
            <a:solidFill>
              <a:schemeClr val="tx1"/>
            </a:solidFill>
          </a:endParaRPr>
        </a:p>
        <a:p>
          <a:pPr marL="114300" lvl="1" indent="-114300" algn="l" defTabSz="666750">
            <a:lnSpc>
              <a:spcPct val="90000"/>
            </a:lnSpc>
            <a:spcBef>
              <a:spcPct val="0"/>
            </a:spcBef>
            <a:spcAft>
              <a:spcPct val="15000"/>
            </a:spcAft>
            <a:buChar char="••"/>
          </a:pPr>
          <a:r>
            <a:rPr lang="es-EC" sz="1500" kern="1200" dirty="0" smtClean="0">
              <a:solidFill>
                <a:schemeClr val="tx1"/>
              </a:solidFill>
            </a:rPr>
            <a:t>Tambor giratorio de un tamizador industrial</a:t>
          </a:r>
          <a:endParaRPr lang="es-ES" sz="1500" kern="1200" dirty="0">
            <a:solidFill>
              <a:schemeClr val="tx1"/>
            </a:solidFill>
          </a:endParaRPr>
        </a:p>
        <a:p>
          <a:pPr marL="114300" lvl="1" indent="-114300" algn="l" defTabSz="666750">
            <a:lnSpc>
              <a:spcPct val="90000"/>
            </a:lnSpc>
            <a:spcBef>
              <a:spcPct val="0"/>
            </a:spcBef>
            <a:spcAft>
              <a:spcPct val="15000"/>
            </a:spcAft>
            <a:buChar char="••"/>
          </a:pPr>
          <a:endParaRPr lang="es-ES" sz="1500" kern="1200" dirty="0">
            <a:solidFill>
              <a:schemeClr val="tx1"/>
            </a:solidFill>
          </a:endParaRPr>
        </a:p>
      </dsp:txBody>
      <dsp:txXfrm>
        <a:off x="5651197" y="1339235"/>
        <a:ext cx="2312520" cy="1746909"/>
      </dsp:txXfrm>
    </dsp:sp>
    <dsp:sp modelId="{A41D6A74-562C-4527-8508-01797FB0BEEB}">
      <dsp:nvSpPr>
        <dsp:cNvPr id="0" name=""/>
        <dsp:cNvSpPr/>
      </dsp:nvSpPr>
      <dsp:spPr>
        <a:xfrm>
          <a:off x="5609283" y="3086144"/>
          <a:ext cx="2396348" cy="769194"/>
        </a:xfrm>
        <a:prstGeom prst="rect">
          <a:avLst/>
        </a:prstGeom>
        <a:solidFill>
          <a:schemeClr val="accent5">
            <a:hueOff val="-3010874"/>
            <a:satOff val="15631"/>
            <a:lumOff val="11372"/>
            <a:alphaOff val="0"/>
          </a:schemeClr>
        </a:solidFill>
        <a:ln w="25400" cap="flat" cmpd="sng" algn="ctr">
          <a:solidFill>
            <a:schemeClr val="accent5">
              <a:hueOff val="-3010874"/>
              <a:satOff val="15631"/>
              <a:lumOff val="11372"/>
              <a:alphaOff val="0"/>
            </a:schemeClr>
          </a:solidFill>
          <a:prstDash val="solid"/>
        </a:ln>
        <a:effectLst>
          <a:outerShdw blurRad="50800" dist="25000" dir="5400000" rotWithShape="0">
            <a:srgbClr val="000000">
              <a:alpha val="4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s-ES" sz="1800" kern="1200" smtClean="0">
              <a:solidFill>
                <a:schemeClr val="tx1"/>
              </a:solidFill>
            </a:rPr>
            <a:t>Fricción en seco</a:t>
          </a:r>
          <a:endParaRPr lang="es-ES" sz="1800" kern="1200" dirty="0">
            <a:solidFill>
              <a:schemeClr val="tx1"/>
            </a:solidFill>
          </a:endParaRPr>
        </a:p>
      </dsp:txBody>
      <dsp:txXfrm>
        <a:off x="5609283" y="3086144"/>
        <a:ext cx="1687569" cy="769194"/>
      </dsp:txXfrm>
    </dsp:sp>
    <dsp:sp modelId="{EA2FD108-DD68-465B-BEEF-F6D5B90D169E}">
      <dsp:nvSpPr>
        <dsp:cNvPr id="0" name=""/>
        <dsp:cNvSpPr/>
      </dsp:nvSpPr>
      <dsp:spPr>
        <a:xfrm>
          <a:off x="7364641" y="3208324"/>
          <a:ext cx="838721" cy="838721"/>
        </a:xfrm>
        <a:prstGeom prst="ellipse">
          <a:avLst/>
        </a:prstGeom>
        <a:solidFill>
          <a:schemeClr val="accent5">
            <a:tint val="40000"/>
            <a:alpha val="90000"/>
            <a:hueOff val="-2936379"/>
            <a:satOff val="17404"/>
            <a:lumOff val="3489"/>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C8283-4426-4A84-9528-A6B8AA8692CF}">
      <dsp:nvSpPr>
        <dsp:cNvPr id="0" name=""/>
        <dsp:cNvSpPr/>
      </dsp:nvSpPr>
      <dsp:spPr>
        <a:xfrm>
          <a:off x="3218288" y="1548000"/>
          <a:ext cx="1487807" cy="708061"/>
        </a:xfrm>
        <a:custGeom>
          <a:avLst/>
          <a:gdLst/>
          <a:ahLst/>
          <a:cxnLst/>
          <a:rect l="0" t="0" r="0" b="0"/>
          <a:pathLst>
            <a:path>
              <a:moveTo>
                <a:pt x="0" y="0"/>
              </a:moveTo>
              <a:lnTo>
                <a:pt x="0" y="482523"/>
              </a:lnTo>
              <a:lnTo>
                <a:pt x="1487807" y="482523"/>
              </a:lnTo>
              <a:lnTo>
                <a:pt x="1487807" y="7080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0B9491-55B4-42C5-9E46-718DA9A3D2EE}">
      <dsp:nvSpPr>
        <dsp:cNvPr id="0" name=""/>
        <dsp:cNvSpPr/>
      </dsp:nvSpPr>
      <dsp:spPr>
        <a:xfrm>
          <a:off x="1730481" y="1548000"/>
          <a:ext cx="1487807" cy="708061"/>
        </a:xfrm>
        <a:custGeom>
          <a:avLst/>
          <a:gdLst/>
          <a:ahLst/>
          <a:cxnLst/>
          <a:rect l="0" t="0" r="0" b="0"/>
          <a:pathLst>
            <a:path>
              <a:moveTo>
                <a:pt x="1487807" y="0"/>
              </a:moveTo>
              <a:lnTo>
                <a:pt x="1487807" y="482523"/>
              </a:lnTo>
              <a:lnTo>
                <a:pt x="0" y="482523"/>
              </a:lnTo>
              <a:lnTo>
                <a:pt x="0" y="7080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BDA634-1DEB-406C-9C01-384BDB1F04CE}">
      <dsp:nvSpPr>
        <dsp:cNvPr id="0" name=""/>
        <dsp:cNvSpPr/>
      </dsp:nvSpPr>
      <dsp:spPr>
        <a:xfrm>
          <a:off x="2000991" y="2033"/>
          <a:ext cx="2434594" cy="1545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827EFD-F69A-47A1-82D2-DA78D130188D}">
      <dsp:nvSpPr>
        <dsp:cNvPr id="0" name=""/>
        <dsp:cNvSpPr/>
      </dsp:nvSpPr>
      <dsp:spPr>
        <a:xfrm>
          <a:off x="2271502" y="259018"/>
          <a:ext cx="2434594" cy="15459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ESTRATEGIAS DE COMERCIALIZACION </a:t>
          </a:r>
          <a:endParaRPr lang="es-ES" sz="1600" kern="1200" dirty="0"/>
        </a:p>
      </dsp:txBody>
      <dsp:txXfrm>
        <a:off x="2316782" y="304298"/>
        <a:ext cx="2344034" cy="1455407"/>
      </dsp:txXfrm>
    </dsp:sp>
    <dsp:sp modelId="{8E357176-8121-4E0D-8394-40F010468DFB}">
      <dsp:nvSpPr>
        <dsp:cNvPr id="0" name=""/>
        <dsp:cNvSpPr/>
      </dsp:nvSpPr>
      <dsp:spPr>
        <a:xfrm>
          <a:off x="513183" y="2256062"/>
          <a:ext cx="2434594" cy="1545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C12DC2-7125-4119-9161-FE22A212C021}">
      <dsp:nvSpPr>
        <dsp:cNvPr id="0" name=""/>
        <dsp:cNvSpPr/>
      </dsp:nvSpPr>
      <dsp:spPr>
        <a:xfrm>
          <a:off x="783694" y="2513047"/>
          <a:ext cx="2434594" cy="15459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Comunicación y marketing </a:t>
          </a:r>
          <a:endParaRPr lang="es-ES" sz="1600" kern="1200" dirty="0" smtClean="0"/>
        </a:p>
      </dsp:txBody>
      <dsp:txXfrm>
        <a:off x="828974" y="2558327"/>
        <a:ext cx="2344034" cy="1455407"/>
      </dsp:txXfrm>
    </dsp:sp>
    <dsp:sp modelId="{0DBA24E3-660B-4168-AE3F-6C89DD116646}">
      <dsp:nvSpPr>
        <dsp:cNvPr id="0" name=""/>
        <dsp:cNvSpPr/>
      </dsp:nvSpPr>
      <dsp:spPr>
        <a:xfrm>
          <a:off x="3488799" y="2256062"/>
          <a:ext cx="2434594" cy="15459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8F0C28-2328-4293-B63F-83859D691F71}">
      <dsp:nvSpPr>
        <dsp:cNvPr id="0" name=""/>
        <dsp:cNvSpPr/>
      </dsp:nvSpPr>
      <dsp:spPr>
        <a:xfrm>
          <a:off x="3759309" y="2513047"/>
          <a:ext cx="2434594" cy="15459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Acuerdos y tratados comerciales </a:t>
          </a:r>
          <a:endParaRPr lang="es-ES" sz="1600" kern="1200" dirty="0"/>
        </a:p>
      </dsp:txBody>
      <dsp:txXfrm>
        <a:off x="3804589" y="2558327"/>
        <a:ext cx="2344034" cy="145540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E599B-4DF0-47C1-8423-FD9C7E891979}" type="datetimeFigureOut">
              <a:rPr lang="es-ES" smtClean="0"/>
              <a:t>17/12/2015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138530-C235-4ADF-BD3F-72D117D4EBD7}" type="slidenum">
              <a:rPr lang="es-ES" smtClean="0"/>
              <a:t>‹Nº›</a:t>
            </a:fld>
            <a:endParaRPr lang="es-ES"/>
          </a:p>
        </p:txBody>
      </p:sp>
    </p:spTree>
    <p:extLst>
      <p:ext uri="{BB962C8B-B14F-4D97-AF65-F5344CB8AC3E}">
        <p14:creationId xmlns:p14="http://schemas.microsoft.com/office/powerpoint/2010/main" val="2432207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E138530-C235-4ADF-BD3F-72D117D4EBD7}" type="slidenum">
              <a:rPr lang="es-ES" smtClean="0"/>
              <a:t>3</a:t>
            </a:fld>
            <a:endParaRPr lang="es-ES"/>
          </a:p>
        </p:txBody>
      </p:sp>
    </p:spTree>
    <p:extLst>
      <p:ext uri="{BB962C8B-B14F-4D97-AF65-F5344CB8AC3E}">
        <p14:creationId xmlns:p14="http://schemas.microsoft.com/office/powerpoint/2010/main" val="3332823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“Año Internacional de la Quinua 2013” </a:t>
            </a:r>
            <a:endParaRPr lang="es-ES" dirty="0"/>
          </a:p>
        </p:txBody>
      </p:sp>
      <p:sp>
        <p:nvSpPr>
          <p:cNvPr id="4" name="3 Marcador de número de diapositiva"/>
          <p:cNvSpPr>
            <a:spLocks noGrp="1"/>
          </p:cNvSpPr>
          <p:nvPr>
            <p:ph type="sldNum" sz="quarter" idx="10"/>
          </p:nvPr>
        </p:nvSpPr>
        <p:spPr/>
        <p:txBody>
          <a:bodyPr/>
          <a:lstStyle/>
          <a:p>
            <a:fld id="{4E138530-C235-4ADF-BD3F-72D117D4EBD7}" type="slidenum">
              <a:rPr lang="es-ES" smtClean="0"/>
              <a:t>5</a:t>
            </a:fld>
            <a:endParaRPr lang="es-ES"/>
          </a:p>
        </p:txBody>
      </p:sp>
    </p:spTree>
    <p:extLst>
      <p:ext uri="{BB962C8B-B14F-4D97-AF65-F5344CB8AC3E}">
        <p14:creationId xmlns:p14="http://schemas.microsoft.com/office/powerpoint/2010/main" val="1828763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Pichincha, </a:t>
            </a:r>
            <a:r>
              <a:rPr lang="es-EC" sz="1200" kern="1200" dirty="0" err="1" smtClean="0">
                <a:solidFill>
                  <a:schemeClr val="tx1"/>
                </a:solidFill>
                <a:effectLst/>
                <a:latin typeface="+mn-lt"/>
                <a:ea typeface="+mn-ea"/>
                <a:cs typeface="+mn-cs"/>
              </a:rPr>
              <a:t>Bolivar</a:t>
            </a:r>
            <a:r>
              <a:rPr lang="es-EC" sz="1200" kern="1200" dirty="0" smtClean="0">
                <a:solidFill>
                  <a:schemeClr val="tx1"/>
                </a:solidFill>
                <a:effectLst/>
                <a:latin typeface="+mn-lt"/>
                <a:ea typeface="+mn-ea"/>
                <a:cs typeface="+mn-cs"/>
              </a:rPr>
              <a:t>, Cañar y Tungurahua existe una menor extensión de sembríos.</a:t>
            </a:r>
            <a:endParaRPr lang="es-EC" dirty="0"/>
          </a:p>
        </p:txBody>
      </p:sp>
      <p:sp>
        <p:nvSpPr>
          <p:cNvPr id="4" name="3 Marcador de número de diapositiva"/>
          <p:cNvSpPr>
            <a:spLocks noGrp="1"/>
          </p:cNvSpPr>
          <p:nvPr>
            <p:ph type="sldNum" sz="quarter" idx="10"/>
          </p:nvPr>
        </p:nvSpPr>
        <p:spPr/>
        <p:txBody>
          <a:bodyPr/>
          <a:lstStyle/>
          <a:p>
            <a:fld id="{4E138530-C235-4ADF-BD3F-72D117D4EBD7}" type="slidenum">
              <a:rPr lang="es-ES" smtClean="0"/>
              <a:t>9</a:t>
            </a:fld>
            <a:endParaRPr lang="es-ES"/>
          </a:p>
        </p:txBody>
      </p:sp>
    </p:spTree>
    <p:extLst>
      <p:ext uri="{BB962C8B-B14F-4D97-AF65-F5344CB8AC3E}">
        <p14:creationId xmlns:p14="http://schemas.microsoft.com/office/powerpoint/2010/main" val="401393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Tendencia al</a:t>
            </a:r>
            <a:r>
              <a:rPr lang="es-EC" baseline="0" dirty="0" smtClean="0"/>
              <a:t> alza </a:t>
            </a:r>
            <a:endParaRPr lang="es-EC" dirty="0"/>
          </a:p>
        </p:txBody>
      </p:sp>
      <p:sp>
        <p:nvSpPr>
          <p:cNvPr id="4" name="3 Marcador de número de diapositiva"/>
          <p:cNvSpPr>
            <a:spLocks noGrp="1"/>
          </p:cNvSpPr>
          <p:nvPr>
            <p:ph type="sldNum" sz="quarter" idx="10"/>
          </p:nvPr>
        </p:nvSpPr>
        <p:spPr/>
        <p:txBody>
          <a:bodyPr/>
          <a:lstStyle/>
          <a:p>
            <a:fld id="{4E138530-C235-4ADF-BD3F-72D117D4EBD7}" type="slidenum">
              <a:rPr lang="es-ES" smtClean="0"/>
              <a:t>10</a:t>
            </a:fld>
            <a:endParaRPr lang="es-ES"/>
          </a:p>
        </p:txBody>
      </p:sp>
    </p:spTree>
    <p:extLst>
      <p:ext uri="{BB962C8B-B14F-4D97-AF65-F5344CB8AC3E}">
        <p14:creationId xmlns:p14="http://schemas.microsoft.com/office/powerpoint/2010/main" val="3307372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los países con mayor participación en comercio mundial de este grano son </a:t>
            </a:r>
            <a:endParaRPr lang="es-EC" dirty="0"/>
          </a:p>
        </p:txBody>
      </p:sp>
      <p:sp>
        <p:nvSpPr>
          <p:cNvPr id="4" name="3 Marcador de número de diapositiva"/>
          <p:cNvSpPr>
            <a:spLocks noGrp="1"/>
          </p:cNvSpPr>
          <p:nvPr>
            <p:ph type="sldNum" sz="quarter" idx="10"/>
          </p:nvPr>
        </p:nvSpPr>
        <p:spPr/>
        <p:txBody>
          <a:bodyPr/>
          <a:lstStyle/>
          <a:p>
            <a:fld id="{4E138530-C235-4ADF-BD3F-72D117D4EBD7}" type="slidenum">
              <a:rPr lang="es-ES" smtClean="0"/>
              <a:t>11</a:t>
            </a:fld>
            <a:endParaRPr lang="es-ES"/>
          </a:p>
        </p:txBody>
      </p:sp>
    </p:spTree>
    <p:extLst>
      <p:ext uri="{BB962C8B-B14F-4D97-AF65-F5344CB8AC3E}">
        <p14:creationId xmlns:p14="http://schemas.microsoft.com/office/powerpoint/2010/main" val="874389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PRINCIPALES IMPORTADORES DE OTROS</a:t>
            </a:r>
            <a:r>
              <a:rPr lang="es-ES" baseline="0" dirty="0" smtClean="0"/>
              <a:t> CEREALES</a:t>
            </a:r>
            <a:endParaRPr lang="es-ES" dirty="0"/>
          </a:p>
        </p:txBody>
      </p:sp>
      <p:sp>
        <p:nvSpPr>
          <p:cNvPr id="4" name="3 Marcador de número de diapositiva"/>
          <p:cNvSpPr>
            <a:spLocks noGrp="1"/>
          </p:cNvSpPr>
          <p:nvPr>
            <p:ph type="sldNum" sz="quarter" idx="10"/>
          </p:nvPr>
        </p:nvSpPr>
        <p:spPr/>
        <p:txBody>
          <a:bodyPr/>
          <a:lstStyle/>
          <a:p>
            <a:fld id="{4E138530-C235-4ADF-BD3F-72D117D4EBD7}" type="slidenum">
              <a:rPr lang="es-ES" smtClean="0"/>
              <a:t>14</a:t>
            </a:fld>
            <a:endParaRPr lang="es-ES"/>
          </a:p>
        </p:txBody>
      </p:sp>
    </p:spTree>
    <p:extLst>
      <p:ext uri="{BB962C8B-B14F-4D97-AF65-F5344CB8AC3E}">
        <p14:creationId xmlns:p14="http://schemas.microsoft.com/office/powerpoint/2010/main" val="4084060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6FD18EB1-71C7-4B7E-86C5-220DF89333A3}" type="datetimeFigureOut">
              <a:rPr lang="es-ES" smtClean="0"/>
              <a:t>17/12/2015</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8D5C8934-3D9A-40F7-8292-EC07F7D7247C}"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FD18EB1-71C7-4B7E-86C5-220DF89333A3}" type="datetimeFigureOut">
              <a:rPr lang="es-ES" smtClean="0"/>
              <a:t>17/12/2015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D5C8934-3D9A-40F7-8292-EC07F7D7247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FD18EB1-71C7-4B7E-86C5-220DF89333A3}" type="datetimeFigureOut">
              <a:rPr lang="es-ES" smtClean="0"/>
              <a:t>17/12/2015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D5C8934-3D9A-40F7-8292-EC07F7D7247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6FD18EB1-71C7-4B7E-86C5-220DF89333A3}" type="datetimeFigureOut">
              <a:rPr lang="es-ES" smtClean="0"/>
              <a:t>17/12/2015</a:t>
            </a:fld>
            <a:endParaRPr lang="es-ES"/>
          </a:p>
        </p:txBody>
      </p:sp>
      <p:sp>
        <p:nvSpPr>
          <p:cNvPr id="9" name="8 Marcador de número de diapositiva"/>
          <p:cNvSpPr>
            <a:spLocks noGrp="1"/>
          </p:cNvSpPr>
          <p:nvPr>
            <p:ph type="sldNum" sz="quarter" idx="15"/>
          </p:nvPr>
        </p:nvSpPr>
        <p:spPr/>
        <p:txBody>
          <a:bodyPr rtlCol="0"/>
          <a:lstStyle/>
          <a:p>
            <a:fld id="{8D5C8934-3D9A-40F7-8292-EC07F7D7247C}" type="slidenum">
              <a:rPr lang="es-ES" smtClean="0"/>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6FD18EB1-71C7-4B7E-86C5-220DF89333A3}" type="datetimeFigureOut">
              <a:rPr lang="es-ES" smtClean="0"/>
              <a:t>17/12/2015</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8D5C8934-3D9A-40F7-8292-EC07F7D7247C}"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6FD18EB1-71C7-4B7E-86C5-220DF89333A3}" type="datetimeFigureOut">
              <a:rPr lang="es-ES" smtClean="0"/>
              <a:t>17/12/2015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D5C8934-3D9A-40F7-8292-EC07F7D7247C}" type="slidenum">
              <a:rPr lang="es-ES" smtClean="0"/>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6FD18EB1-71C7-4B7E-86C5-220DF89333A3}" type="datetimeFigureOut">
              <a:rPr lang="es-ES" smtClean="0"/>
              <a:t>17/12/2015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D5C8934-3D9A-40F7-8292-EC07F7D7247C}" type="slidenum">
              <a:rPr lang="es-ES" smtClean="0"/>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6FD18EB1-71C7-4B7E-86C5-220DF89333A3}" type="datetimeFigureOut">
              <a:rPr lang="es-ES" smtClean="0"/>
              <a:t>17/12/2015</a:t>
            </a:fld>
            <a:endParaRPr lang="es-ES"/>
          </a:p>
        </p:txBody>
      </p:sp>
      <p:sp>
        <p:nvSpPr>
          <p:cNvPr id="7" name="6 Marcador de número de diapositiva"/>
          <p:cNvSpPr>
            <a:spLocks noGrp="1"/>
          </p:cNvSpPr>
          <p:nvPr>
            <p:ph type="sldNum" sz="quarter" idx="11"/>
          </p:nvPr>
        </p:nvSpPr>
        <p:spPr/>
        <p:txBody>
          <a:bodyPr rtlCol="0"/>
          <a:lstStyle/>
          <a:p>
            <a:fld id="{8D5C8934-3D9A-40F7-8292-EC07F7D7247C}" type="slidenum">
              <a:rPr lang="es-ES" smtClean="0"/>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FD18EB1-71C7-4B7E-86C5-220DF89333A3}" type="datetimeFigureOut">
              <a:rPr lang="es-ES" smtClean="0"/>
              <a:t>17/12/2015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D5C8934-3D9A-40F7-8292-EC07F7D7247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6FD18EB1-71C7-4B7E-86C5-220DF89333A3}" type="datetimeFigureOut">
              <a:rPr lang="es-ES" smtClean="0"/>
              <a:t>17/12/2015</a:t>
            </a:fld>
            <a:endParaRPr lang="es-ES"/>
          </a:p>
        </p:txBody>
      </p:sp>
      <p:sp>
        <p:nvSpPr>
          <p:cNvPr id="22" name="21 Marcador de número de diapositiva"/>
          <p:cNvSpPr>
            <a:spLocks noGrp="1"/>
          </p:cNvSpPr>
          <p:nvPr>
            <p:ph type="sldNum" sz="quarter" idx="15"/>
          </p:nvPr>
        </p:nvSpPr>
        <p:spPr/>
        <p:txBody>
          <a:bodyPr rtlCol="0"/>
          <a:lstStyle/>
          <a:p>
            <a:fld id="{8D5C8934-3D9A-40F7-8292-EC07F7D7247C}" type="slidenum">
              <a:rPr lang="es-ES" smtClean="0"/>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6FD18EB1-71C7-4B7E-86C5-220DF89333A3}" type="datetimeFigureOut">
              <a:rPr lang="es-ES" smtClean="0"/>
              <a:t>17/12/2015</a:t>
            </a:fld>
            <a:endParaRPr lang="es-ES"/>
          </a:p>
        </p:txBody>
      </p:sp>
      <p:sp>
        <p:nvSpPr>
          <p:cNvPr id="18" name="17 Marcador de número de diapositiva"/>
          <p:cNvSpPr>
            <a:spLocks noGrp="1"/>
          </p:cNvSpPr>
          <p:nvPr>
            <p:ph type="sldNum" sz="quarter" idx="11"/>
          </p:nvPr>
        </p:nvSpPr>
        <p:spPr/>
        <p:txBody>
          <a:bodyPr rtlCol="0"/>
          <a:lstStyle/>
          <a:p>
            <a:fld id="{8D5C8934-3D9A-40F7-8292-EC07F7D7247C}" type="slidenum">
              <a:rPr lang="es-ES" smtClean="0"/>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FD18EB1-71C7-4B7E-86C5-220DF89333A3}" type="datetimeFigureOut">
              <a:rPr lang="es-ES" smtClean="0"/>
              <a:t>17/12/2015</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D5C8934-3D9A-40F7-8292-EC07F7D7247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0.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Layout" Target="../diagrams/layout9.xml"/><Relationship Id="rId7" Type="http://schemas.openxmlformats.org/officeDocument/2006/relationships/image" Target="../media/image32.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3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053565" y="2636912"/>
            <a:ext cx="6478875" cy="1440160"/>
          </a:xfrm>
        </p:spPr>
        <p:txBody>
          <a:bodyPr>
            <a:noAutofit/>
          </a:bodyPr>
          <a:lstStyle/>
          <a:p>
            <a:pPr algn="ctr"/>
            <a:r>
              <a:rPr lang="es-ES" sz="2400" dirty="0" smtClean="0">
                <a:solidFill>
                  <a:schemeClr val="tx1"/>
                </a:solidFill>
              </a:rPr>
              <a:t>Modelo productivo para la elaboración de granola a base de amaranto y quinua tostada para la exportación</a:t>
            </a:r>
            <a:endParaRPr lang="es-ES" sz="2400" dirty="0">
              <a:solidFill>
                <a:schemeClr val="tx1"/>
              </a:solidFill>
            </a:endParaRPr>
          </a:p>
        </p:txBody>
      </p:sp>
      <p:sp>
        <p:nvSpPr>
          <p:cNvPr id="3" name="2 Subtítulo"/>
          <p:cNvSpPr>
            <a:spLocks noGrp="1"/>
          </p:cNvSpPr>
          <p:nvPr>
            <p:ph type="subTitle" idx="1"/>
          </p:nvPr>
        </p:nvSpPr>
        <p:spPr>
          <a:xfrm>
            <a:off x="2339752" y="4221088"/>
            <a:ext cx="6100192" cy="936104"/>
          </a:xfrm>
        </p:spPr>
        <p:txBody>
          <a:bodyPr>
            <a:normAutofit/>
          </a:bodyPr>
          <a:lstStyle/>
          <a:p>
            <a:pPr algn="ctr"/>
            <a:r>
              <a:rPr lang="es-ES" sz="1400" dirty="0" smtClean="0">
                <a:solidFill>
                  <a:schemeClr val="tx1"/>
                </a:solidFill>
              </a:rPr>
              <a:t>AUTORES:</a:t>
            </a:r>
          </a:p>
          <a:p>
            <a:pPr algn="ctr"/>
            <a:r>
              <a:rPr lang="es-ES" sz="1400" dirty="0" smtClean="0">
                <a:solidFill>
                  <a:schemeClr val="tx1"/>
                </a:solidFill>
              </a:rPr>
              <a:t>PAREDES MARTINEZ KATHERINE DANIELA</a:t>
            </a:r>
          </a:p>
          <a:p>
            <a:pPr algn="ctr"/>
            <a:r>
              <a:rPr lang="es-ES" sz="1400" dirty="0" smtClean="0">
                <a:solidFill>
                  <a:schemeClr val="tx1"/>
                </a:solidFill>
              </a:rPr>
              <a:t>SOLIS CORREA MICHELLE ABIGAIL</a:t>
            </a:r>
          </a:p>
          <a:p>
            <a:endParaRPr lang="es-ES" dirty="0">
              <a:solidFill>
                <a:schemeClr val="tx1"/>
              </a:solidFill>
            </a:endParaRPr>
          </a:p>
        </p:txBody>
      </p:sp>
      <p:sp>
        <p:nvSpPr>
          <p:cNvPr id="4" name="AutoShape 2" descr="Resultado de imagen para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669" y="190403"/>
            <a:ext cx="2808312" cy="72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Subtítulo"/>
          <p:cNvSpPr txBox="1">
            <a:spLocks/>
          </p:cNvSpPr>
          <p:nvPr/>
        </p:nvSpPr>
        <p:spPr>
          <a:xfrm>
            <a:off x="3131840" y="5559947"/>
            <a:ext cx="4660032" cy="685800"/>
          </a:xfrm>
          <a:prstGeom prst="rect">
            <a:avLst/>
          </a:prstGeom>
        </p:spPr>
        <p:txBody>
          <a:bodyPr vert="horz">
            <a:norm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lgn="ctr"/>
            <a:r>
              <a:rPr lang="es-ES" dirty="0" smtClean="0">
                <a:solidFill>
                  <a:schemeClr val="tx1"/>
                </a:solidFill>
              </a:rPr>
              <a:t>SANGOLQUÍ, DICIEMBRE 2015</a:t>
            </a:r>
            <a:endParaRPr lang="es-ES" dirty="0">
              <a:solidFill>
                <a:schemeClr val="tx1"/>
              </a:solidFill>
            </a:endParaRPr>
          </a:p>
        </p:txBody>
      </p:sp>
      <p:sp>
        <p:nvSpPr>
          <p:cNvPr id="7" name="1 Título"/>
          <p:cNvSpPr txBox="1">
            <a:spLocks/>
          </p:cNvSpPr>
          <p:nvPr/>
        </p:nvSpPr>
        <p:spPr>
          <a:xfrm>
            <a:off x="2195736" y="1052736"/>
            <a:ext cx="5776156" cy="1433842"/>
          </a:xfrm>
          <a:prstGeom prst="rect">
            <a:avLst/>
          </a:prstGeom>
        </p:spPr>
        <p:txBody>
          <a:bodyPr vert="horz" anchor="b">
            <a:normAutofit fontScale="92500" lnSpcReduction="20000"/>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pPr algn="ctr"/>
            <a:r>
              <a:rPr lang="es-ES" sz="1500" dirty="0" smtClean="0">
                <a:solidFill>
                  <a:schemeClr val="tx1"/>
                </a:solidFill>
              </a:rPr>
              <a:t>DEPARTAMENTO DE CIENCIAS ECONÓMICAS ADMINISTRATIVAS Y DE COMERCIO</a:t>
            </a:r>
          </a:p>
          <a:p>
            <a:pPr algn="ctr"/>
            <a:endParaRPr lang="es-ES" sz="1500" dirty="0">
              <a:solidFill>
                <a:schemeClr val="tx1"/>
              </a:solidFill>
            </a:endParaRPr>
          </a:p>
          <a:p>
            <a:pPr algn="ctr"/>
            <a:r>
              <a:rPr lang="es-ES" sz="1500" dirty="0" smtClean="0">
                <a:solidFill>
                  <a:schemeClr val="tx1"/>
                </a:solidFill>
              </a:rPr>
              <a:t>CARRERA DE COMERCIO EXTERIOR Y NEGOCIACIÓN INTERNACIONAL</a:t>
            </a:r>
          </a:p>
          <a:p>
            <a:pPr algn="ctr"/>
            <a:endParaRPr lang="es-ES" sz="1500" dirty="0">
              <a:solidFill>
                <a:schemeClr val="tx1"/>
              </a:solidFill>
            </a:endParaRPr>
          </a:p>
          <a:p>
            <a:pPr algn="ctr"/>
            <a:r>
              <a:rPr lang="es-ES" sz="1500" dirty="0" smtClean="0">
                <a:solidFill>
                  <a:schemeClr val="tx1"/>
                </a:solidFill>
              </a:rPr>
              <a:t>TRABAJO DE TITULACIÓN</a:t>
            </a:r>
            <a:endParaRPr lang="es-ES" sz="1500" dirty="0">
              <a:solidFill>
                <a:schemeClr val="tx1"/>
              </a:solidFill>
            </a:endParaRPr>
          </a:p>
        </p:txBody>
      </p:sp>
    </p:spTree>
    <p:extLst>
      <p:ext uri="{BB962C8B-B14F-4D97-AF65-F5344CB8AC3E}">
        <p14:creationId xmlns:p14="http://schemas.microsoft.com/office/powerpoint/2010/main" val="2937441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0168" y="-315416"/>
            <a:ext cx="7467600" cy="1143000"/>
          </a:xfrm>
        </p:spPr>
        <p:txBody>
          <a:bodyPr/>
          <a:lstStyle/>
          <a:p>
            <a:r>
              <a:rPr lang="es-ES" dirty="0" smtClean="0"/>
              <a:t>OFERTA </a:t>
            </a:r>
            <a:endParaRPr lang="es-E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599" t="36519" r="50000" b="33500"/>
          <a:stretch/>
        </p:blipFill>
        <p:spPr bwMode="auto">
          <a:xfrm>
            <a:off x="467543" y="1556792"/>
            <a:ext cx="5163743" cy="3176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1047744" y="5085184"/>
            <a:ext cx="4572000" cy="1200329"/>
          </a:xfrm>
          <a:prstGeom prst="rect">
            <a:avLst/>
          </a:prstGeom>
        </p:spPr>
        <p:txBody>
          <a:bodyPr>
            <a:spAutoFit/>
          </a:bodyPr>
          <a:lstStyle/>
          <a:p>
            <a:r>
              <a:rPr lang="es-EC" dirty="0" smtClean="0"/>
              <a:t>Estados </a:t>
            </a:r>
            <a:r>
              <a:rPr lang="es-EC" dirty="0"/>
              <a:t>Unidos, Países Bajos, Israel y Reino Unido, con una participación de 43.22%, 12.89%, 10.65% y 8.31%, respectivamente.</a:t>
            </a:r>
          </a:p>
        </p:txBody>
      </p:sp>
      <p:sp>
        <p:nvSpPr>
          <p:cNvPr id="6" name="5 Rectángulo"/>
          <p:cNvSpPr/>
          <p:nvPr/>
        </p:nvSpPr>
        <p:spPr>
          <a:xfrm>
            <a:off x="5619744" y="2960412"/>
            <a:ext cx="2826415" cy="369332"/>
          </a:xfrm>
          <a:prstGeom prst="rect">
            <a:avLst/>
          </a:prstGeom>
        </p:spPr>
        <p:txBody>
          <a:bodyPr wrap="none">
            <a:spAutoFit/>
          </a:bodyPr>
          <a:lstStyle/>
          <a:p>
            <a:r>
              <a:rPr lang="es-EC" dirty="0"/>
              <a:t>C</a:t>
            </a:r>
            <a:r>
              <a:rPr lang="es-EC" dirty="0" smtClean="0"/>
              <a:t>recimiento </a:t>
            </a:r>
            <a:r>
              <a:rPr lang="es-EC" dirty="0"/>
              <a:t>del 243.72% </a:t>
            </a:r>
          </a:p>
        </p:txBody>
      </p:sp>
      <p:sp>
        <p:nvSpPr>
          <p:cNvPr id="7" name="6 Rectángulo"/>
          <p:cNvSpPr/>
          <p:nvPr/>
        </p:nvSpPr>
        <p:spPr>
          <a:xfrm>
            <a:off x="5631286" y="1969005"/>
            <a:ext cx="2031390" cy="369332"/>
          </a:xfrm>
          <a:prstGeom prst="rect">
            <a:avLst/>
          </a:prstGeom>
        </p:spPr>
        <p:txBody>
          <a:bodyPr wrap="none">
            <a:spAutoFit/>
          </a:bodyPr>
          <a:lstStyle/>
          <a:p>
            <a:r>
              <a:rPr lang="es-EC" dirty="0"/>
              <a:t>Tendencia al alza </a:t>
            </a:r>
          </a:p>
        </p:txBody>
      </p:sp>
      <p:sp>
        <p:nvSpPr>
          <p:cNvPr id="8" name="7 Rectángulo"/>
          <p:cNvSpPr/>
          <p:nvPr/>
        </p:nvSpPr>
        <p:spPr>
          <a:xfrm>
            <a:off x="5561777" y="4149080"/>
            <a:ext cx="4572000" cy="369332"/>
          </a:xfrm>
          <a:prstGeom prst="rect">
            <a:avLst/>
          </a:prstGeom>
        </p:spPr>
        <p:txBody>
          <a:bodyPr>
            <a:spAutoFit/>
          </a:bodyPr>
          <a:lstStyle/>
          <a:p>
            <a:r>
              <a:rPr lang="es-EC" dirty="0" smtClean="0"/>
              <a:t>2010-2014 TCPA </a:t>
            </a:r>
            <a:r>
              <a:rPr lang="es-EC" dirty="0"/>
              <a:t>del 53.78% </a:t>
            </a:r>
            <a:endParaRPr lang="es-EC" dirty="0" smtClean="0"/>
          </a:p>
        </p:txBody>
      </p:sp>
    </p:spTree>
    <p:extLst>
      <p:ext uri="{BB962C8B-B14F-4D97-AF65-F5344CB8AC3E}">
        <p14:creationId xmlns:p14="http://schemas.microsoft.com/office/powerpoint/2010/main" val="3956742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marantole.com.mx/web/wp-content/uploads/2014/08/img_elamaran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759" y="548680"/>
            <a:ext cx="4228356" cy="2567186"/>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4811670" y="990020"/>
            <a:ext cx="3480440" cy="646331"/>
          </a:xfrm>
          <a:prstGeom prst="rect">
            <a:avLst/>
          </a:prstGeom>
        </p:spPr>
        <p:txBody>
          <a:bodyPr wrap="none">
            <a:spAutoFit/>
          </a:bodyPr>
          <a:lstStyle/>
          <a:p>
            <a:r>
              <a:rPr lang="es-EC" dirty="0"/>
              <a:t>cantidad  vendida  de amaranto </a:t>
            </a:r>
            <a:endParaRPr lang="es-EC" dirty="0" smtClean="0"/>
          </a:p>
          <a:p>
            <a:r>
              <a:rPr lang="es-EC" dirty="0" smtClean="0"/>
              <a:t>es </a:t>
            </a:r>
            <a:r>
              <a:rPr lang="es-EC" dirty="0"/>
              <a:t>mínima</a:t>
            </a:r>
          </a:p>
        </p:txBody>
      </p:sp>
      <p:sp>
        <p:nvSpPr>
          <p:cNvPr id="5" name="4 Rectángulo"/>
          <p:cNvSpPr/>
          <p:nvPr/>
        </p:nvSpPr>
        <p:spPr>
          <a:xfrm>
            <a:off x="4932040" y="1988840"/>
            <a:ext cx="4572000" cy="646331"/>
          </a:xfrm>
          <a:prstGeom prst="rect">
            <a:avLst/>
          </a:prstGeom>
        </p:spPr>
        <p:txBody>
          <a:bodyPr>
            <a:spAutoFit/>
          </a:bodyPr>
          <a:lstStyle/>
          <a:p>
            <a:r>
              <a:rPr lang="es-EC" dirty="0"/>
              <a:t>debido principalmente al </a:t>
            </a:r>
            <a:endParaRPr lang="es-EC" dirty="0" smtClean="0"/>
          </a:p>
          <a:p>
            <a:r>
              <a:rPr lang="es-EC" dirty="0" smtClean="0"/>
              <a:t>desconocimiento</a:t>
            </a:r>
            <a:endParaRPr lang="es-EC" dirty="0"/>
          </a:p>
        </p:txBody>
      </p:sp>
      <p:sp>
        <p:nvSpPr>
          <p:cNvPr id="6" name="5 Rectángulo"/>
          <p:cNvSpPr/>
          <p:nvPr/>
        </p:nvSpPr>
        <p:spPr>
          <a:xfrm>
            <a:off x="442424" y="3402123"/>
            <a:ext cx="7416824" cy="646331"/>
          </a:xfrm>
          <a:prstGeom prst="rect">
            <a:avLst/>
          </a:prstGeom>
        </p:spPr>
        <p:txBody>
          <a:bodyPr wrap="square">
            <a:spAutoFit/>
          </a:bodyPr>
          <a:lstStyle/>
          <a:p>
            <a:r>
              <a:rPr lang="es-EC" dirty="0"/>
              <a:t>Argentina con 49,13%; Perú con 45,24%; México con 3,02%, Bolivia con 0,36%, y Ecuador con 0,25%</a:t>
            </a:r>
          </a:p>
        </p:txBody>
      </p:sp>
      <p:graphicFrame>
        <p:nvGraphicFramePr>
          <p:cNvPr id="7" name="6 Gráfico"/>
          <p:cNvGraphicFramePr/>
          <p:nvPr>
            <p:extLst>
              <p:ext uri="{D42A27DB-BD31-4B8C-83A1-F6EECF244321}">
                <p14:modId xmlns:p14="http://schemas.microsoft.com/office/powerpoint/2010/main" val="2688344957"/>
              </p:ext>
            </p:extLst>
          </p:nvPr>
        </p:nvGraphicFramePr>
        <p:xfrm>
          <a:off x="2464546" y="4293096"/>
          <a:ext cx="3408040" cy="23282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4734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extLst>
              <p:ext uri="{D42A27DB-BD31-4B8C-83A1-F6EECF244321}">
                <p14:modId xmlns:p14="http://schemas.microsoft.com/office/powerpoint/2010/main" val="2717685787"/>
              </p:ext>
            </p:extLst>
          </p:nvPr>
        </p:nvGraphicFramePr>
        <p:xfrm>
          <a:off x="3275856" y="1204712"/>
          <a:ext cx="4968552" cy="2451981"/>
        </p:xfrm>
        <a:graphic>
          <a:graphicData uri="http://schemas.openxmlformats.org/drawingml/2006/table">
            <a:tbl>
              <a:tblPr firstRow="1" firstCol="1" bandRow="1">
                <a:tableStyleId>{5C22544A-7EE6-4342-B048-85BDC9FD1C3A}</a:tableStyleId>
              </a:tblPr>
              <a:tblGrid>
                <a:gridCol w="2832065"/>
                <a:gridCol w="2136487"/>
              </a:tblGrid>
              <a:tr h="303875">
                <a:tc>
                  <a:txBody>
                    <a:bodyPr/>
                    <a:lstStyle/>
                    <a:p>
                      <a:pPr indent="252095" algn="ctr">
                        <a:lnSpc>
                          <a:spcPct val="115000"/>
                        </a:lnSpc>
                        <a:spcAft>
                          <a:spcPts val="0"/>
                        </a:spcAft>
                      </a:pPr>
                      <a:r>
                        <a:rPr lang="es-EC" sz="1200" dirty="0">
                          <a:effectLst/>
                        </a:rPr>
                        <a:t>PAÍS</a:t>
                      </a:r>
                      <a:endParaRPr lang="es-EC" sz="1100" dirty="0">
                        <a:effectLst/>
                        <a:latin typeface="Calibri"/>
                        <a:ea typeface="Calibri"/>
                        <a:cs typeface="Times New Roman"/>
                      </a:endParaRPr>
                    </a:p>
                  </a:txBody>
                  <a:tcPr marL="68580" marR="68580" marT="0" marB="0"/>
                </a:tc>
                <a:tc>
                  <a:txBody>
                    <a:bodyPr/>
                    <a:lstStyle/>
                    <a:p>
                      <a:pPr indent="252095" algn="ctr">
                        <a:lnSpc>
                          <a:spcPct val="115000"/>
                        </a:lnSpc>
                        <a:spcAft>
                          <a:spcPts val="0"/>
                        </a:spcAft>
                      </a:pPr>
                      <a:r>
                        <a:rPr lang="es-EC" sz="1200">
                          <a:effectLst/>
                        </a:rPr>
                        <a:t>TM </a:t>
                      </a:r>
                      <a:endParaRPr lang="es-EC" sz="1100">
                        <a:effectLst/>
                        <a:latin typeface="Calibri"/>
                        <a:ea typeface="Calibri"/>
                        <a:cs typeface="Times New Roman"/>
                      </a:endParaRPr>
                    </a:p>
                  </a:txBody>
                  <a:tcPr marL="68580" marR="68580" marT="0" marB="0"/>
                </a:tc>
              </a:tr>
              <a:tr h="303875">
                <a:tc>
                  <a:txBody>
                    <a:bodyPr/>
                    <a:lstStyle/>
                    <a:p>
                      <a:pPr indent="252095">
                        <a:lnSpc>
                          <a:spcPct val="115000"/>
                        </a:lnSpc>
                        <a:spcAft>
                          <a:spcPts val="0"/>
                        </a:spcAft>
                      </a:pPr>
                      <a:r>
                        <a:rPr lang="es-EC" sz="1200" dirty="0">
                          <a:effectLst/>
                        </a:rPr>
                        <a:t>Costa Rica</a:t>
                      </a:r>
                      <a:endParaRPr lang="es-EC" sz="1100" dirty="0">
                        <a:effectLst/>
                        <a:latin typeface="Calibri"/>
                        <a:ea typeface="Calibri"/>
                        <a:cs typeface="Times New Roman"/>
                      </a:endParaRPr>
                    </a:p>
                  </a:txBody>
                  <a:tcPr marL="68580" marR="68580" marT="0" marB="0"/>
                </a:tc>
                <a:tc>
                  <a:txBody>
                    <a:bodyPr/>
                    <a:lstStyle/>
                    <a:p>
                      <a:pPr indent="252095" algn="ctr">
                        <a:lnSpc>
                          <a:spcPct val="115000"/>
                        </a:lnSpc>
                        <a:spcAft>
                          <a:spcPts val="0"/>
                        </a:spcAft>
                      </a:pPr>
                      <a:r>
                        <a:rPr lang="es-EC" sz="1200">
                          <a:effectLst/>
                        </a:rPr>
                        <a:t>483</a:t>
                      </a:r>
                      <a:endParaRPr lang="es-EC" sz="1100">
                        <a:effectLst/>
                        <a:latin typeface="Calibri"/>
                        <a:ea typeface="Calibri"/>
                        <a:cs typeface="Times New Roman"/>
                      </a:endParaRPr>
                    </a:p>
                  </a:txBody>
                  <a:tcPr marL="68580" marR="68580" marT="0" marB="0"/>
                </a:tc>
              </a:tr>
              <a:tr h="303875">
                <a:tc>
                  <a:txBody>
                    <a:bodyPr/>
                    <a:lstStyle/>
                    <a:p>
                      <a:pPr indent="252095">
                        <a:lnSpc>
                          <a:spcPct val="115000"/>
                        </a:lnSpc>
                        <a:spcAft>
                          <a:spcPts val="0"/>
                        </a:spcAft>
                      </a:pPr>
                      <a:r>
                        <a:rPr lang="es-EC" sz="1200">
                          <a:effectLst/>
                        </a:rPr>
                        <a:t>Colombia</a:t>
                      </a:r>
                      <a:endParaRPr lang="es-EC" sz="1100">
                        <a:effectLst/>
                        <a:latin typeface="Calibri"/>
                        <a:ea typeface="Calibri"/>
                        <a:cs typeface="Times New Roman"/>
                      </a:endParaRPr>
                    </a:p>
                  </a:txBody>
                  <a:tcPr marL="68580" marR="68580" marT="0" marB="0"/>
                </a:tc>
                <a:tc>
                  <a:txBody>
                    <a:bodyPr/>
                    <a:lstStyle/>
                    <a:p>
                      <a:pPr indent="252095" algn="ctr">
                        <a:lnSpc>
                          <a:spcPct val="115000"/>
                        </a:lnSpc>
                        <a:spcAft>
                          <a:spcPts val="0"/>
                        </a:spcAft>
                      </a:pPr>
                      <a:r>
                        <a:rPr lang="es-EC" sz="1200">
                          <a:effectLst/>
                        </a:rPr>
                        <a:t>162</a:t>
                      </a:r>
                      <a:endParaRPr lang="es-EC" sz="1100">
                        <a:effectLst/>
                        <a:latin typeface="Calibri"/>
                        <a:ea typeface="Calibri"/>
                        <a:cs typeface="Times New Roman"/>
                      </a:endParaRPr>
                    </a:p>
                  </a:txBody>
                  <a:tcPr marL="68580" marR="68580" marT="0" marB="0"/>
                </a:tc>
              </a:tr>
              <a:tr h="628634">
                <a:tc>
                  <a:txBody>
                    <a:bodyPr/>
                    <a:lstStyle/>
                    <a:p>
                      <a:pPr indent="252095">
                        <a:lnSpc>
                          <a:spcPct val="115000"/>
                        </a:lnSpc>
                        <a:spcAft>
                          <a:spcPts val="0"/>
                        </a:spcAft>
                      </a:pPr>
                      <a:r>
                        <a:rPr lang="es-EC" sz="1200">
                          <a:effectLst/>
                        </a:rPr>
                        <a:t>Estados Unidos de  </a:t>
                      </a:r>
                      <a:endParaRPr lang="es-EC" sz="1100">
                        <a:effectLst/>
                      </a:endParaRPr>
                    </a:p>
                    <a:p>
                      <a:pPr indent="252095">
                        <a:lnSpc>
                          <a:spcPct val="115000"/>
                        </a:lnSpc>
                        <a:spcAft>
                          <a:spcPts val="0"/>
                        </a:spcAft>
                      </a:pPr>
                      <a:r>
                        <a:rPr lang="es-EC" sz="1200">
                          <a:effectLst/>
                        </a:rPr>
                        <a:t>America</a:t>
                      </a:r>
                      <a:endParaRPr lang="es-EC" sz="1100">
                        <a:effectLst/>
                        <a:latin typeface="Calibri"/>
                        <a:ea typeface="Calibri"/>
                        <a:cs typeface="Times New Roman"/>
                      </a:endParaRPr>
                    </a:p>
                  </a:txBody>
                  <a:tcPr marL="68580" marR="68580" marT="0" marB="0"/>
                </a:tc>
                <a:tc>
                  <a:txBody>
                    <a:bodyPr/>
                    <a:lstStyle/>
                    <a:p>
                      <a:pPr indent="252095" algn="ctr">
                        <a:lnSpc>
                          <a:spcPct val="115000"/>
                        </a:lnSpc>
                        <a:spcAft>
                          <a:spcPts val="0"/>
                        </a:spcAft>
                      </a:pPr>
                      <a:r>
                        <a:rPr lang="es-EC" sz="1200">
                          <a:effectLst/>
                        </a:rPr>
                        <a:t>25</a:t>
                      </a:r>
                      <a:endParaRPr lang="es-EC" sz="1100">
                        <a:effectLst/>
                        <a:latin typeface="Calibri"/>
                        <a:ea typeface="Calibri"/>
                        <a:cs typeface="Times New Roman"/>
                      </a:endParaRPr>
                    </a:p>
                  </a:txBody>
                  <a:tcPr marL="68580" marR="68580" marT="0" marB="0"/>
                </a:tc>
              </a:tr>
              <a:tr h="303875">
                <a:tc>
                  <a:txBody>
                    <a:bodyPr/>
                    <a:lstStyle/>
                    <a:p>
                      <a:pPr indent="252095">
                        <a:lnSpc>
                          <a:spcPct val="115000"/>
                        </a:lnSpc>
                        <a:spcAft>
                          <a:spcPts val="0"/>
                        </a:spcAft>
                      </a:pPr>
                      <a:r>
                        <a:rPr lang="es-EC" sz="1200">
                          <a:effectLst/>
                        </a:rPr>
                        <a:t>República Checa</a:t>
                      </a:r>
                      <a:endParaRPr lang="es-EC" sz="1100">
                        <a:effectLst/>
                        <a:latin typeface="Calibri"/>
                        <a:ea typeface="Calibri"/>
                        <a:cs typeface="Times New Roman"/>
                      </a:endParaRPr>
                    </a:p>
                  </a:txBody>
                  <a:tcPr marL="68580" marR="68580" marT="0" marB="0"/>
                </a:tc>
                <a:tc>
                  <a:txBody>
                    <a:bodyPr/>
                    <a:lstStyle/>
                    <a:p>
                      <a:pPr indent="252095" algn="ctr">
                        <a:lnSpc>
                          <a:spcPct val="115000"/>
                        </a:lnSpc>
                        <a:spcAft>
                          <a:spcPts val="0"/>
                        </a:spcAft>
                      </a:pPr>
                      <a:r>
                        <a:rPr lang="es-EC" sz="1200">
                          <a:effectLst/>
                        </a:rPr>
                        <a:t>1</a:t>
                      </a:r>
                      <a:endParaRPr lang="es-EC" sz="1100">
                        <a:effectLst/>
                        <a:latin typeface="Calibri"/>
                        <a:ea typeface="Calibri"/>
                        <a:cs typeface="Times New Roman"/>
                      </a:endParaRPr>
                    </a:p>
                  </a:txBody>
                  <a:tcPr marL="68580" marR="68580" marT="0" marB="0"/>
                </a:tc>
              </a:tr>
              <a:tr h="303875">
                <a:tc>
                  <a:txBody>
                    <a:bodyPr/>
                    <a:lstStyle/>
                    <a:p>
                      <a:pPr indent="252095">
                        <a:lnSpc>
                          <a:spcPct val="115000"/>
                        </a:lnSpc>
                        <a:spcAft>
                          <a:spcPts val="0"/>
                        </a:spcAft>
                      </a:pPr>
                      <a:r>
                        <a:rPr lang="es-EC" sz="1200">
                          <a:effectLst/>
                        </a:rPr>
                        <a:t>El Salvador</a:t>
                      </a:r>
                      <a:endParaRPr lang="es-EC" sz="1100">
                        <a:effectLst/>
                        <a:latin typeface="Calibri"/>
                        <a:ea typeface="Calibri"/>
                        <a:cs typeface="Times New Roman"/>
                      </a:endParaRPr>
                    </a:p>
                  </a:txBody>
                  <a:tcPr marL="68580" marR="68580" marT="0" marB="0"/>
                </a:tc>
                <a:tc>
                  <a:txBody>
                    <a:bodyPr/>
                    <a:lstStyle/>
                    <a:p>
                      <a:pPr indent="252095" algn="ctr">
                        <a:lnSpc>
                          <a:spcPct val="115000"/>
                        </a:lnSpc>
                        <a:spcAft>
                          <a:spcPts val="0"/>
                        </a:spcAft>
                      </a:pPr>
                      <a:r>
                        <a:rPr lang="es-EC" sz="1200">
                          <a:effectLst/>
                        </a:rPr>
                        <a:t>354</a:t>
                      </a:r>
                      <a:endParaRPr lang="es-EC" sz="1100">
                        <a:effectLst/>
                        <a:latin typeface="Calibri"/>
                        <a:ea typeface="Calibri"/>
                        <a:cs typeface="Times New Roman"/>
                      </a:endParaRPr>
                    </a:p>
                  </a:txBody>
                  <a:tcPr marL="68580" marR="68580" marT="0" marB="0"/>
                </a:tc>
              </a:tr>
              <a:tr h="303972">
                <a:tc>
                  <a:txBody>
                    <a:bodyPr/>
                    <a:lstStyle/>
                    <a:p>
                      <a:pPr indent="252095">
                        <a:lnSpc>
                          <a:spcPct val="115000"/>
                        </a:lnSpc>
                        <a:spcAft>
                          <a:spcPts val="0"/>
                        </a:spcAft>
                      </a:pPr>
                      <a:r>
                        <a:rPr lang="es-EC" sz="1200">
                          <a:effectLst/>
                        </a:rPr>
                        <a:t>Venezuela</a:t>
                      </a:r>
                      <a:endParaRPr lang="es-EC" sz="1100">
                        <a:effectLst/>
                        <a:latin typeface="Calibri"/>
                        <a:ea typeface="Calibri"/>
                        <a:cs typeface="Times New Roman"/>
                      </a:endParaRPr>
                    </a:p>
                  </a:txBody>
                  <a:tcPr marL="68580" marR="68580" marT="0" marB="0"/>
                </a:tc>
                <a:tc>
                  <a:txBody>
                    <a:bodyPr/>
                    <a:lstStyle/>
                    <a:p>
                      <a:pPr indent="252095" algn="ctr">
                        <a:lnSpc>
                          <a:spcPct val="115000"/>
                        </a:lnSpc>
                        <a:spcAft>
                          <a:spcPts val="0"/>
                        </a:spcAft>
                      </a:pPr>
                      <a:r>
                        <a:rPr lang="es-EC" sz="1200" dirty="0">
                          <a:effectLst/>
                        </a:rPr>
                        <a:t>496</a:t>
                      </a:r>
                      <a:endParaRPr lang="es-EC" sz="1100" dirty="0">
                        <a:effectLst/>
                        <a:latin typeface="Calibri"/>
                        <a:ea typeface="Calibri"/>
                        <a:cs typeface="Times New Roman"/>
                      </a:endParaRPr>
                    </a:p>
                  </a:txBody>
                  <a:tcPr marL="68580" marR="68580" marT="0" marB="0"/>
                </a:tc>
              </a:tr>
            </a:tbl>
          </a:graphicData>
        </a:graphic>
      </p:graphicFrame>
      <p:pic>
        <p:nvPicPr>
          <p:cNvPr id="5122" name="Picture 2" descr="http://www.skesit.com/wp/wp-content/uploads/grano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645024"/>
            <a:ext cx="4616490" cy="2885306"/>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347864" y="188640"/>
            <a:ext cx="4572000" cy="923330"/>
          </a:xfrm>
          <a:prstGeom prst="rect">
            <a:avLst/>
          </a:prstGeom>
        </p:spPr>
        <p:txBody>
          <a:bodyPr>
            <a:spAutoFit/>
          </a:bodyPr>
          <a:lstStyle/>
          <a:p>
            <a:pPr algn="ctr"/>
            <a:r>
              <a:rPr lang="es-EC" b="1" dirty="0"/>
              <a:t>Cantidad exportada por Ecuador según la partida arancelaria 1904.10, periodo </a:t>
            </a:r>
            <a:r>
              <a:rPr lang="es-EC" b="1" dirty="0" smtClean="0"/>
              <a:t>2010-2014</a:t>
            </a:r>
            <a:endParaRPr lang="es-EC" b="1" dirty="0"/>
          </a:p>
        </p:txBody>
      </p:sp>
      <p:sp>
        <p:nvSpPr>
          <p:cNvPr id="6" name="5 Rectángulo"/>
          <p:cNvSpPr/>
          <p:nvPr/>
        </p:nvSpPr>
        <p:spPr>
          <a:xfrm>
            <a:off x="346819" y="2060848"/>
            <a:ext cx="2512302" cy="923330"/>
          </a:xfrm>
          <a:prstGeom prst="rect">
            <a:avLst/>
          </a:prstGeom>
        </p:spPr>
        <p:txBody>
          <a:bodyPr wrap="square">
            <a:spAutoFit/>
          </a:bodyPr>
          <a:lstStyle/>
          <a:p>
            <a:r>
              <a:rPr lang="es-EC" dirty="0"/>
              <a:t>cereales, obtenidos por insuflado o tostado.</a:t>
            </a:r>
          </a:p>
        </p:txBody>
      </p:sp>
      <p:sp>
        <p:nvSpPr>
          <p:cNvPr id="7" name="6 Rectángulo"/>
          <p:cNvSpPr/>
          <p:nvPr/>
        </p:nvSpPr>
        <p:spPr>
          <a:xfrm>
            <a:off x="323528" y="788804"/>
            <a:ext cx="4572000" cy="646331"/>
          </a:xfrm>
          <a:prstGeom prst="rect">
            <a:avLst/>
          </a:prstGeom>
        </p:spPr>
        <p:txBody>
          <a:bodyPr>
            <a:spAutoFit/>
          </a:bodyPr>
          <a:lstStyle/>
          <a:p>
            <a:r>
              <a:rPr lang="es-EC" dirty="0" smtClean="0"/>
              <a:t>carece </a:t>
            </a:r>
            <a:r>
              <a:rPr lang="es-EC" dirty="0"/>
              <a:t>de </a:t>
            </a:r>
            <a:r>
              <a:rPr lang="es-EC" dirty="0" smtClean="0"/>
              <a:t>posición</a:t>
            </a:r>
          </a:p>
          <a:p>
            <a:r>
              <a:rPr lang="es-EC" dirty="0" smtClean="0"/>
              <a:t> </a:t>
            </a:r>
            <a:r>
              <a:rPr lang="es-EC" dirty="0"/>
              <a:t>arancelaria propia</a:t>
            </a:r>
          </a:p>
        </p:txBody>
      </p:sp>
      <p:sp>
        <p:nvSpPr>
          <p:cNvPr id="8" name="7 Rectángulo"/>
          <p:cNvSpPr/>
          <p:nvPr/>
        </p:nvSpPr>
        <p:spPr>
          <a:xfrm>
            <a:off x="5292080" y="4441346"/>
            <a:ext cx="4572000" cy="1200329"/>
          </a:xfrm>
          <a:prstGeom prst="rect">
            <a:avLst/>
          </a:prstGeom>
        </p:spPr>
        <p:txBody>
          <a:bodyPr>
            <a:spAutoFit/>
          </a:bodyPr>
          <a:lstStyle/>
          <a:p>
            <a:r>
              <a:rPr lang="es-EC" dirty="0"/>
              <a:t>Ecuador presenta una </a:t>
            </a:r>
            <a:endParaRPr lang="es-EC" dirty="0" smtClean="0"/>
          </a:p>
          <a:p>
            <a:r>
              <a:rPr lang="es-EC" dirty="0" smtClean="0"/>
              <a:t>oferta </a:t>
            </a:r>
            <a:r>
              <a:rPr lang="es-EC" dirty="0"/>
              <a:t>exportable activa </a:t>
            </a:r>
            <a:endParaRPr lang="es-EC" dirty="0" smtClean="0"/>
          </a:p>
          <a:p>
            <a:r>
              <a:rPr lang="es-EC" dirty="0" smtClean="0"/>
              <a:t>en </a:t>
            </a:r>
            <a:r>
              <a:rPr lang="es-EC" dirty="0"/>
              <a:t>cuanto a </a:t>
            </a:r>
            <a:r>
              <a:rPr lang="es-EC" dirty="0" smtClean="0"/>
              <a:t>mencionada</a:t>
            </a:r>
          </a:p>
          <a:p>
            <a:r>
              <a:rPr lang="es-EC" dirty="0" smtClean="0"/>
              <a:t> </a:t>
            </a:r>
            <a:r>
              <a:rPr lang="es-EC" dirty="0"/>
              <a:t>partida.</a:t>
            </a:r>
          </a:p>
        </p:txBody>
      </p:sp>
    </p:spTree>
    <p:extLst>
      <p:ext uri="{BB962C8B-B14F-4D97-AF65-F5344CB8AC3E}">
        <p14:creationId xmlns:p14="http://schemas.microsoft.com/office/powerpoint/2010/main" val="3830751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87424"/>
            <a:ext cx="7467600" cy="1143000"/>
          </a:xfrm>
        </p:spPr>
        <p:txBody>
          <a:bodyPr/>
          <a:lstStyle/>
          <a:p>
            <a:r>
              <a:rPr lang="es-EC" dirty="0" smtClean="0"/>
              <a:t>DEMANDA </a:t>
            </a:r>
            <a:endParaRPr lang="es-EC"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813889774"/>
              </p:ext>
            </p:extLst>
          </p:nvPr>
        </p:nvGraphicFramePr>
        <p:xfrm>
          <a:off x="323528" y="1052736"/>
          <a:ext cx="7467600" cy="5802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9835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188604336"/>
              </p:ext>
            </p:extLst>
          </p:nvPr>
        </p:nvGraphicFramePr>
        <p:xfrm>
          <a:off x="3635896" y="1196752"/>
          <a:ext cx="4685506" cy="2076151"/>
        </p:xfrm>
        <a:graphic>
          <a:graphicData uri="http://schemas.openxmlformats.org/drawingml/2006/table">
            <a:tbl>
              <a:tblPr firstRow="1" firstCol="1" bandRow="1">
                <a:tableStyleId>{5C22544A-7EE6-4342-B048-85BDC9FD1C3A}</a:tableStyleId>
              </a:tblPr>
              <a:tblGrid>
                <a:gridCol w="3569909"/>
                <a:gridCol w="1115597"/>
              </a:tblGrid>
              <a:tr h="504056">
                <a:tc>
                  <a:txBody>
                    <a:bodyPr/>
                    <a:lstStyle/>
                    <a:p>
                      <a:pPr indent="252095" algn="ctr">
                        <a:lnSpc>
                          <a:spcPct val="115000"/>
                        </a:lnSpc>
                        <a:spcAft>
                          <a:spcPts val="0"/>
                        </a:spcAft>
                      </a:pPr>
                      <a:r>
                        <a:rPr lang="es-EC" sz="1200" dirty="0" smtClean="0">
                          <a:effectLst/>
                          <a:latin typeface="+mn-lt"/>
                          <a:ea typeface="+mn-ea"/>
                          <a:cs typeface="+mn-cs"/>
                        </a:rPr>
                        <a:t>PAÍS</a:t>
                      </a:r>
                      <a:endParaRPr lang="es-EC" sz="1100" dirty="0">
                        <a:effectLst/>
                        <a:latin typeface="Calibri"/>
                        <a:ea typeface="Calibri"/>
                        <a:cs typeface="Times New Roman"/>
                      </a:endParaRPr>
                    </a:p>
                  </a:txBody>
                  <a:tcPr marL="44450" marR="44450" marT="0" marB="0" anchor="ctr"/>
                </a:tc>
                <a:tc>
                  <a:txBody>
                    <a:bodyPr/>
                    <a:lstStyle/>
                    <a:p>
                      <a:pPr indent="252095" algn="ctr">
                        <a:lnSpc>
                          <a:spcPct val="115000"/>
                        </a:lnSpc>
                        <a:spcAft>
                          <a:spcPts val="0"/>
                        </a:spcAft>
                      </a:pPr>
                      <a:r>
                        <a:rPr lang="es-EC" sz="1200" dirty="0" smtClean="0">
                          <a:effectLst/>
                        </a:rPr>
                        <a:t>Cantidad importada TM</a:t>
                      </a:r>
                      <a:endParaRPr lang="es-EC" sz="1100" dirty="0">
                        <a:effectLst/>
                        <a:latin typeface="Calibri"/>
                        <a:ea typeface="Calibri"/>
                        <a:cs typeface="Times New Roman"/>
                      </a:endParaRPr>
                    </a:p>
                  </a:txBody>
                  <a:tcPr marL="44450" marR="44450" marT="0" marB="0" anchor="b"/>
                </a:tc>
              </a:tr>
              <a:tr h="289043">
                <a:tc>
                  <a:txBody>
                    <a:bodyPr/>
                    <a:lstStyle/>
                    <a:p>
                      <a:pPr indent="252095">
                        <a:lnSpc>
                          <a:spcPct val="115000"/>
                        </a:lnSpc>
                        <a:spcAft>
                          <a:spcPts val="0"/>
                        </a:spcAft>
                      </a:pPr>
                      <a:r>
                        <a:rPr lang="es-EC" sz="1200">
                          <a:effectLst/>
                        </a:rPr>
                        <a:t>Estados Unidos de América</a:t>
                      </a:r>
                      <a:endParaRPr lang="es-EC" sz="1100">
                        <a:effectLst/>
                        <a:latin typeface="Calibri"/>
                        <a:ea typeface="Calibri"/>
                        <a:cs typeface="Times New Roman"/>
                      </a:endParaRPr>
                    </a:p>
                  </a:txBody>
                  <a:tcPr marL="44450" marR="44450" marT="0" marB="0" anchor="b"/>
                </a:tc>
                <a:tc>
                  <a:txBody>
                    <a:bodyPr/>
                    <a:lstStyle/>
                    <a:p>
                      <a:pPr indent="252095" algn="ctr">
                        <a:lnSpc>
                          <a:spcPct val="115000"/>
                        </a:lnSpc>
                        <a:spcAft>
                          <a:spcPts val="0"/>
                        </a:spcAft>
                      </a:pPr>
                      <a:r>
                        <a:rPr lang="es-EC" sz="1200">
                          <a:effectLst/>
                        </a:rPr>
                        <a:t>26155</a:t>
                      </a:r>
                      <a:endParaRPr lang="es-EC" sz="1100">
                        <a:effectLst/>
                        <a:latin typeface="Calibri"/>
                        <a:ea typeface="Calibri"/>
                        <a:cs typeface="Times New Roman"/>
                      </a:endParaRPr>
                    </a:p>
                  </a:txBody>
                  <a:tcPr marL="44450" marR="44450" marT="0" marB="0" anchor="b"/>
                </a:tc>
              </a:tr>
              <a:tr h="289043">
                <a:tc>
                  <a:txBody>
                    <a:bodyPr/>
                    <a:lstStyle/>
                    <a:p>
                      <a:pPr indent="252095">
                        <a:lnSpc>
                          <a:spcPct val="115000"/>
                        </a:lnSpc>
                        <a:spcAft>
                          <a:spcPts val="0"/>
                        </a:spcAft>
                      </a:pPr>
                      <a:r>
                        <a:rPr lang="es-EC" sz="1200">
                          <a:effectLst/>
                        </a:rPr>
                        <a:t>Canadá</a:t>
                      </a:r>
                      <a:endParaRPr lang="es-EC" sz="1100">
                        <a:effectLst/>
                        <a:latin typeface="Calibri"/>
                        <a:ea typeface="Calibri"/>
                        <a:cs typeface="Times New Roman"/>
                      </a:endParaRPr>
                    </a:p>
                  </a:txBody>
                  <a:tcPr marL="44450" marR="44450" marT="0" marB="0" anchor="b"/>
                </a:tc>
                <a:tc>
                  <a:txBody>
                    <a:bodyPr/>
                    <a:lstStyle/>
                    <a:p>
                      <a:pPr indent="252095" algn="ctr">
                        <a:lnSpc>
                          <a:spcPct val="115000"/>
                        </a:lnSpc>
                        <a:spcAft>
                          <a:spcPts val="0"/>
                        </a:spcAft>
                      </a:pPr>
                      <a:r>
                        <a:rPr lang="es-EC" sz="1200">
                          <a:effectLst/>
                        </a:rPr>
                        <a:t>8099</a:t>
                      </a:r>
                      <a:endParaRPr lang="es-EC" sz="1100">
                        <a:effectLst/>
                        <a:latin typeface="Calibri"/>
                        <a:ea typeface="Calibri"/>
                        <a:cs typeface="Times New Roman"/>
                      </a:endParaRPr>
                    </a:p>
                  </a:txBody>
                  <a:tcPr marL="44450" marR="44450" marT="0" marB="0" anchor="b"/>
                </a:tc>
              </a:tr>
              <a:tr h="289043">
                <a:tc>
                  <a:txBody>
                    <a:bodyPr/>
                    <a:lstStyle/>
                    <a:p>
                      <a:pPr indent="252095">
                        <a:lnSpc>
                          <a:spcPct val="115000"/>
                        </a:lnSpc>
                        <a:spcAft>
                          <a:spcPts val="0"/>
                        </a:spcAft>
                      </a:pPr>
                      <a:r>
                        <a:rPr lang="es-EC" sz="1200">
                          <a:effectLst/>
                        </a:rPr>
                        <a:t>Francia</a:t>
                      </a:r>
                      <a:endParaRPr lang="es-EC" sz="1100">
                        <a:effectLst/>
                        <a:latin typeface="Calibri"/>
                        <a:ea typeface="Calibri"/>
                        <a:cs typeface="Times New Roman"/>
                      </a:endParaRPr>
                    </a:p>
                  </a:txBody>
                  <a:tcPr marL="44450" marR="44450" marT="0" marB="0" anchor="b"/>
                </a:tc>
                <a:tc>
                  <a:txBody>
                    <a:bodyPr/>
                    <a:lstStyle/>
                    <a:p>
                      <a:pPr indent="252095" algn="ctr">
                        <a:lnSpc>
                          <a:spcPct val="115000"/>
                        </a:lnSpc>
                        <a:spcAft>
                          <a:spcPts val="0"/>
                        </a:spcAft>
                      </a:pPr>
                      <a:r>
                        <a:rPr lang="es-EC" sz="1200">
                          <a:effectLst/>
                        </a:rPr>
                        <a:t>4533</a:t>
                      </a:r>
                      <a:endParaRPr lang="es-EC" sz="1100">
                        <a:effectLst/>
                        <a:latin typeface="Calibri"/>
                        <a:ea typeface="Calibri"/>
                        <a:cs typeface="Times New Roman"/>
                      </a:endParaRPr>
                    </a:p>
                  </a:txBody>
                  <a:tcPr marL="44450" marR="44450" marT="0" marB="0" anchor="b"/>
                </a:tc>
              </a:tr>
              <a:tr h="289043">
                <a:tc>
                  <a:txBody>
                    <a:bodyPr/>
                    <a:lstStyle/>
                    <a:p>
                      <a:pPr indent="252095">
                        <a:lnSpc>
                          <a:spcPct val="115000"/>
                        </a:lnSpc>
                        <a:spcAft>
                          <a:spcPts val="0"/>
                        </a:spcAft>
                      </a:pPr>
                      <a:r>
                        <a:rPr lang="es-EC" sz="1200">
                          <a:effectLst/>
                        </a:rPr>
                        <a:t>Países Bajos</a:t>
                      </a:r>
                      <a:endParaRPr lang="es-EC" sz="1100">
                        <a:effectLst/>
                        <a:latin typeface="Calibri"/>
                        <a:ea typeface="Calibri"/>
                        <a:cs typeface="Times New Roman"/>
                      </a:endParaRPr>
                    </a:p>
                  </a:txBody>
                  <a:tcPr marL="44450" marR="44450" marT="0" marB="0" anchor="b"/>
                </a:tc>
                <a:tc>
                  <a:txBody>
                    <a:bodyPr/>
                    <a:lstStyle/>
                    <a:p>
                      <a:pPr indent="252095" algn="ctr">
                        <a:lnSpc>
                          <a:spcPct val="115000"/>
                        </a:lnSpc>
                        <a:spcAft>
                          <a:spcPts val="0"/>
                        </a:spcAft>
                      </a:pPr>
                      <a:r>
                        <a:rPr lang="es-EC" sz="1200">
                          <a:effectLst/>
                        </a:rPr>
                        <a:t>3485</a:t>
                      </a:r>
                      <a:endParaRPr lang="es-EC" sz="1100">
                        <a:effectLst/>
                        <a:latin typeface="Calibri"/>
                        <a:ea typeface="Calibri"/>
                        <a:cs typeface="Times New Roman"/>
                      </a:endParaRPr>
                    </a:p>
                  </a:txBody>
                  <a:tcPr marL="44450" marR="44450" marT="0" marB="0" anchor="b"/>
                </a:tc>
              </a:tr>
              <a:tr h="289043">
                <a:tc>
                  <a:txBody>
                    <a:bodyPr/>
                    <a:lstStyle/>
                    <a:p>
                      <a:pPr indent="252095">
                        <a:lnSpc>
                          <a:spcPct val="115000"/>
                        </a:lnSpc>
                        <a:spcAft>
                          <a:spcPts val="0"/>
                        </a:spcAft>
                      </a:pPr>
                      <a:r>
                        <a:rPr lang="es-EC" sz="1200">
                          <a:effectLst/>
                        </a:rPr>
                        <a:t>Australia</a:t>
                      </a:r>
                      <a:endParaRPr lang="es-EC" sz="1100">
                        <a:effectLst/>
                        <a:latin typeface="Calibri"/>
                        <a:ea typeface="Calibri"/>
                        <a:cs typeface="Times New Roman"/>
                      </a:endParaRPr>
                    </a:p>
                  </a:txBody>
                  <a:tcPr marL="44450" marR="44450" marT="0" marB="0" anchor="b"/>
                </a:tc>
                <a:tc>
                  <a:txBody>
                    <a:bodyPr/>
                    <a:lstStyle/>
                    <a:p>
                      <a:pPr indent="252095" algn="ctr">
                        <a:lnSpc>
                          <a:spcPct val="115000"/>
                        </a:lnSpc>
                        <a:spcAft>
                          <a:spcPts val="0"/>
                        </a:spcAft>
                      </a:pPr>
                      <a:r>
                        <a:rPr lang="es-EC" sz="1200" dirty="0">
                          <a:effectLst/>
                        </a:rPr>
                        <a:t>3086</a:t>
                      </a:r>
                      <a:endParaRPr lang="es-EC" sz="1100" dirty="0">
                        <a:effectLst/>
                        <a:latin typeface="Calibri"/>
                        <a:ea typeface="Calibri"/>
                        <a:cs typeface="Times New Roman"/>
                      </a:endParaRPr>
                    </a:p>
                  </a:txBody>
                  <a:tcPr marL="44450" marR="44450" marT="0" marB="0" anchor="b"/>
                </a:tc>
              </a:tr>
            </a:tbl>
          </a:graphicData>
        </a:graphic>
      </p:graphicFrame>
      <p:sp>
        <p:nvSpPr>
          <p:cNvPr id="7" name="6 Rectángulo"/>
          <p:cNvSpPr/>
          <p:nvPr/>
        </p:nvSpPr>
        <p:spPr>
          <a:xfrm>
            <a:off x="3635896" y="404664"/>
            <a:ext cx="4572000" cy="646331"/>
          </a:xfrm>
          <a:prstGeom prst="rect">
            <a:avLst/>
          </a:prstGeom>
        </p:spPr>
        <p:txBody>
          <a:bodyPr>
            <a:spAutoFit/>
          </a:bodyPr>
          <a:lstStyle/>
          <a:p>
            <a:pPr algn="ctr"/>
            <a:r>
              <a:rPr lang="es-ES" b="1" dirty="0"/>
              <a:t>Principales países importadores de Quinua </a:t>
            </a:r>
            <a:endParaRPr lang="es-EC" dirty="0"/>
          </a:p>
        </p:txBody>
      </p:sp>
      <p:graphicFrame>
        <p:nvGraphicFramePr>
          <p:cNvPr id="8" name="7 Tabla"/>
          <p:cNvGraphicFramePr>
            <a:graphicFrameLocks noGrp="1"/>
          </p:cNvGraphicFramePr>
          <p:nvPr>
            <p:extLst>
              <p:ext uri="{D42A27DB-BD31-4B8C-83A1-F6EECF244321}">
                <p14:modId xmlns:p14="http://schemas.microsoft.com/office/powerpoint/2010/main" val="251111088"/>
              </p:ext>
            </p:extLst>
          </p:nvPr>
        </p:nvGraphicFramePr>
        <p:xfrm>
          <a:off x="395536" y="4437113"/>
          <a:ext cx="4680520" cy="2016226"/>
        </p:xfrm>
        <a:graphic>
          <a:graphicData uri="http://schemas.openxmlformats.org/drawingml/2006/table">
            <a:tbl>
              <a:tblPr firstRow="1" firstCol="1" bandRow="1">
                <a:tableStyleId>{5C22544A-7EE6-4342-B048-85BDC9FD1C3A}</a:tableStyleId>
              </a:tblPr>
              <a:tblGrid>
                <a:gridCol w="3047865"/>
                <a:gridCol w="1632655"/>
              </a:tblGrid>
              <a:tr h="562711">
                <a:tc>
                  <a:txBody>
                    <a:bodyPr/>
                    <a:lstStyle/>
                    <a:p>
                      <a:pPr indent="252095" algn="ctr">
                        <a:lnSpc>
                          <a:spcPct val="115000"/>
                        </a:lnSpc>
                        <a:spcAft>
                          <a:spcPts val="0"/>
                        </a:spcAft>
                      </a:pPr>
                      <a:r>
                        <a:rPr lang="es-EC" sz="1200" dirty="0" smtClean="0">
                          <a:effectLst/>
                        </a:rPr>
                        <a:t>PAÍS</a:t>
                      </a:r>
                      <a:endParaRPr lang="es-EC" sz="1100" dirty="0">
                        <a:effectLst/>
                        <a:latin typeface="Calibri"/>
                        <a:ea typeface="Calibri"/>
                        <a:cs typeface="Times New Roman"/>
                      </a:endParaRPr>
                    </a:p>
                  </a:txBody>
                  <a:tcPr marL="44450" marR="44450" marT="0" marB="0" anchor="ctr"/>
                </a:tc>
                <a:tc>
                  <a:txBody>
                    <a:bodyPr/>
                    <a:lstStyle/>
                    <a:p>
                      <a:pPr indent="252095" algn="ctr">
                        <a:lnSpc>
                          <a:spcPct val="115000"/>
                        </a:lnSpc>
                        <a:spcAft>
                          <a:spcPts val="0"/>
                        </a:spcAft>
                      </a:pPr>
                      <a:r>
                        <a:rPr lang="es-EC" sz="1200" dirty="0" smtClean="0">
                          <a:effectLst/>
                        </a:rPr>
                        <a:t>Cantidad importad a TM</a:t>
                      </a:r>
                      <a:endParaRPr lang="es-EC" sz="1100" dirty="0">
                        <a:effectLst/>
                        <a:latin typeface="Calibri"/>
                        <a:ea typeface="Calibri"/>
                        <a:cs typeface="Times New Roman"/>
                      </a:endParaRPr>
                    </a:p>
                  </a:txBody>
                  <a:tcPr marL="44450" marR="44450" marT="0" marB="0" anchor="b"/>
                </a:tc>
              </a:tr>
              <a:tr h="290703">
                <a:tc>
                  <a:txBody>
                    <a:bodyPr/>
                    <a:lstStyle/>
                    <a:p>
                      <a:pPr indent="252095">
                        <a:lnSpc>
                          <a:spcPct val="115000"/>
                        </a:lnSpc>
                        <a:spcAft>
                          <a:spcPts val="0"/>
                        </a:spcAft>
                      </a:pPr>
                      <a:r>
                        <a:rPr lang="es-EC" sz="1200">
                          <a:effectLst/>
                        </a:rPr>
                        <a:t>España</a:t>
                      </a:r>
                      <a:endParaRPr lang="es-EC" sz="1100">
                        <a:effectLst/>
                        <a:latin typeface="Calibri"/>
                        <a:ea typeface="Calibri"/>
                        <a:cs typeface="Times New Roman"/>
                      </a:endParaRPr>
                    </a:p>
                  </a:txBody>
                  <a:tcPr marL="44450" marR="44450" marT="0" marB="0" anchor="b"/>
                </a:tc>
                <a:tc>
                  <a:txBody>
                    <a:bodyPr/>
                    <a:lstStyle/>
                    <a:p>
                      <a:pPr indent="252095" algn="ctr">
                        <a:lnSpc>
                          <a:spcPct val="115000"/>
                        </a:lnSpc>
                        <a:spcAft>
                          <a:spcPts val="0"/>
                        </a:spcAft>
                      </a:pPr>
                      <a:r>
                        <a:rPr lang="es-EC" sz="1200">
                          <a:effectLst/>
                        </a:rPr>
                        <a:t>79402</a:t>
                      </a:r>
                      <a:endParaRPr lang="es-EC" sz="1100">
                        <a:effectLst/>
                        <a:latin typeface="Calibri"/>
                        <a:ea typeface="Calibri"/>
                        <a:cs typeface="Times New Roman"/>
                      </a:endParaRPr>
                    </a:p>
                  </a:txBody>
                  <a:tcPr marL="44450" marR="44450" marT="0" marB="0" anchor="b"/>
                </a:tc>
              </a:tr>
              <a:tr h="290703">
                <a:tc>
                  <a:txBody>
                    <a:bodyPr/>
                    <a:lstStyle/>
                    <a:p>
                      <a:pPr indent="252095">
                        <a:lnSpc>
                          <a:spcPct val="115000"/>
                        </a:lnSpc>
                        <a:spcAft>
                          <a:spcPts val="0"/>
                        </a:spcAft>
                      </a:pPr>
                      <a:r>
                        <a:rPr lang="es-EC" sz="1200">
                          <a:effectLst/>
                        </a:rPr>
                        <a:t>Qatar</a:t>
                      </a:r>
                      <a:endParaRPr lang="es-EC" sz="1100">
                        <a:effectLst/>
                        <a:latin typeface="Calibri"/>
                        <a:ea typeface="Calibri"/>
                        <a:cs typeface="Times New Roman"/>
                      </a:endParaRPr>
                    </a:p>
                  </a:txBody>
                  <a:tcPr marL="44450" marR="44450" marT="0" marB="0" anchor="b"/>
                </a:tc>
                <a:tc>
                  <a:txBody>
                    <a:bodyPr/>
                    <a:lstStyle/>
                    <a:p>
                      <a:pPr indent="252095" algn="ctr">
                        <a:lnSpc>
                          <a:spcPct val="115000"/>
                        </a:lnSpc>
                        <a:spcAft>
                          <a:spcPts val="0"/>
                        </a:spcAft>
                      </a:pPr>
                      <a:r>
                        <a:rPr lang="es-EC" sz="1200">
                          <a:effectLst/>
                        </a:rPr>
                        <a:t>66473</a:t>
                      </a:r>
                      <a:endParaRPr lang="es-EC" sz="1100">
                        <a:effectLst/>
                        <a:latin typeface="Calibri"/>
                        <a:ea typeface="Calibri"/>
                        <a:cs typeface="Times New Roman"/>
                      </a:endParaRPr>
                    </a:p>
                  </a:txBody>
                  <a:tcPr marL="44450" marR="44450" marT="0" marB="0" anchor="b"/>
                </a:tc>
              </a:tr>
              <a:tr h="290703">
                <a:tc>
                  <a:txBody>
                    <a:bodyPr/>
                    <a:lstStyle/>
                    <a:p>
                      <a:pPr indent="252095">
                        <a:lnSpc>
                          <a:spcPct val="115000"/>
                        </a:lnSpc>
                        <a:spcAft>
                          <a:spcPts val="0"/>
                        </a:spcAft>
                      </a:pPr>
                      <a:r>
                        <a:rPr lang="es-EC" sz="1200">
                          <a:effectLst/>
                        </a:rPr>
                        <a:t>Países Bajos</a:t>
                      </a:r>
                      <a:endParaRPr lang="es-EC" sz="1100">
                        <a:effectLst/>
                        <a:latin typeface="Calibri"/>
                        <a:ea typeface="Calibri"/>
                        <a:cs typeface="Times New Roman"/>
                      </a:endParaRPr>
                    </a:p>
                  </a:txBody>
                  <a:tcPr marL="44450" marR="44450" marT="0" marB="0" anchor="b"/>
                </a:tc>
                <a:tc>
                  <a:txBody>
                    <a:bodyPr/>
                    <a:lstStyle/>
                    <a:p>
                      <a:pPr indent="252095" algn="ctr">
                        <a:lnSpc>
                          <a:spcPct val="115000"/>
                        </a:lnSpc>
                        <a:spcAft>
                          <a:spcPts val="0"/>
                        </a:spcAft>
                      </a:pPr>
                      <a:r>
                        <a:rPr lang="es-EC" sz="1200">
                          <a:effectLst/>
                        </a:rPr>
                        <a:t>43418</a:t>
                      </a:r>
                      <a:endParaRPr lang="es-EC" sz="1100">
                        <a:effectLst/>
                        <a:latin typeface="Calibri"/>
                        <a:ea typeface="Calibri"/>
                        <a:cs typeface="Times New Roman"/>
                      </a:endParaRPr>
                    </a:p>
                  </a:txBody>
                  <a:tcPr marL="44450" marR="44450" marT="0" marB="0" anchor="b"/>
                </a:tc>
              </a:tr>
              <a:tr h="290703">
                <a:tc>
                  <a:txBody>
                    <a:bodyPr/>
                    <a:lstStyle/>
                    <a:p>
                      <a:pPr indent="252095">
                        <a:lnSpc>
                          <a:spcPct val="115000"/>
                        </a:lnSpc>
                        <a:spcAft>
                          <a:spcPts val="0"/>
                        </a:spcAft>
                      </a:pPr>
                      <a:r>
                        <a:rPr lang="es-EC" sz="1200">
                          <a:effectLst/>
                        </a:rPr>
                        <a:t>Sudán (Norte + Sur)</a:t>
                      </a:r>
                      <a:endParaRPr lang="es-EC" sz="1100">
                        <a:effectLst/>
                        <a:latin typeface="Calibri"/>
                        <a:ea typeface="Calibri"/>
                        <a:cs typeface="Times New Roman"/>
                      </a:endParaRPr>
                    </a:p>
                  </a:txBody>
                  <a:tcPr marL="44450" marR="44450" marT="0" marB="0" anchor="b"/>
                </a:tc>
                <a:tc>
                  <a:txBody>
                    <a:bodyPr/>
                    <a:lstStyle/>
                    <a:p>
                      <a:pPr indent="252095" algn="ctr">
                        <a:lnSpc>
                          <a:spcPct val="115000"/>
                        </a:lnSpc>
                        <a:spcAft>
                          <a:spcPts val="0"/>
                        </a:spcAft>
                      </a:pPr>
                      <a:r>
                        <a:rPr lang="es-EC" sz="1200">
                          <a:effectLst/>
                        </a:rPr>
                        <a:t>18262</a:t>
                      </a:r>
                      <a:endParaRPr lang="es-EC" sz="1100">
                        <a:effectLst/>
                        <a:latin typeface="Calibri"/>
                        <a:ea typeface="Calibri"/>
                        <a:cs typeface="Times New Roman"/>
                      </a:endParaRPr>
                    </a:p>
                  </a:txBody>
                  <a:tcPr marL="44450" marR="44450" marT="0" marB="0" anchor="b"/>
                </a:tc>
              </a:tr>
              <a:tr h="290703">
                <a:tc>
                  <a:txBody>
                    <a:bodyPr/>
                    <a:lstStyle/>
                    <a:p>
                      <a:pPr indent="252095">
                        <a:lnSpc>
                          <a:spcPct val="115000"/>
                        </a:lnSpc>
                        <a:spcAft>
                          <a:spcPts val="0"/>
                        </a:spcAft>
                      </a:pPr>
                      <a:r>
                        <a:rPr lang="es-EC" sz="1200" dirty="0">
                          <a:effectLst/>
                        </a:rPr>
                        <a:t>Italia</a:t>
                      </a:r>
                      <a:endParaRPr lang="es-EC" sz="1100" dirty="0">
                        <a:effectLst/>
                        <a:latin typeface="Calibri"/>
                        <a:ea typeface="Calibri"/>
                        <a:cs typeface="Times New Roman"/>
                      </a:endParaRPr>
                    </a:p>
                  </a:txBody>
                  <a:tcPr marL="44450" marR="44450" marT="0" marB="0" anchor="b"/>
                </a:tc>
                <a:tc>
                  <a:txBody>
                    <a:bodyPr/>
                    <a:lstStyle/>
                    <a:p>
                      <a:pPr indent="252095" algn="ctr">
                        <a:lnSpc>
                          <a:spcPct val="115000"/>
                        </a:lnSpc>
                        <a:spcAft>
                          <a:spcPts val="0"/>
                        </a:spcAft>
                      </a:pPr>
                      <a:r>
                        <a:rPr lang="es-EC" sz="1200" dirty="0">
                          <a:effectLst/>
                        </a:rPr>
                        <a:t>17846</a:t>
                      </a:r>
                      <a:endParaRPr lang="es-EC" sz="1100" dirty="0">
                        <a:effectLst/>
                        <a:latin typeface="Calibri"/>
                        <a:ea typeface="Calibri"/>
                        <a:cs typeface="Times New Roman"/>
                      </a:endParaRPr>
                    </a:p>
                  </a:txBody>
                  <a:tcPr marL="44450" marR="44450" marT="0" marB="0" anchor="b"/>
                </a:tc>
              </a:tr>
            </a:tbl>
          </a:graphicData>
        </a:graphic>
      </p:graphicFrame>
      <p:sp>
        <p:nvSpPr>
          <p:cNvPr id="9" name="8 Rectángulo"/>
          <p:cNvSpPr/>
          <p:nvPr/>
        </p:nvSpPr>
        <p:spPr>
          <a:xfrm>
            <a:off x="611560" y="3752166"/>
            <a:ext cx="4572000" cy="646331"/>
          </a:xfrm>
          <a:prstGeom prst="rect">
            <a:avLst/>
          </a:prstGeom>
        </p:spPr>
        <p:txBody>
          <a:bodyPr>
            <a:spAutoFit/>
          </a:bodyPr>
          <a:lstStyle/>
          <a:p>
            <a:pPr algn="ctr"/>
            <a:r>
              <a:rPr lang="es-ES" b="1" dirty="0"/>
              <a:t>Principales países importadores de otros cereales </a:t>
            </a:r>
            <a:endParaRPr lang="es-EC" dirty="0"/>
          </a:p>
        </p:txBody>
      </p:sp>
    </p:spTree>
    <p:extLst>
      <p:ext uri="{BB962C8B-B14F-4D97-AF65-F5344CB8AC3E}">
        <p14:creationId xmlns:p14="http://schemas.microsoft.com/office/powerpoint/2010/main" val="1131016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extLst>
              <p:ext uri="{D42A27DB-BD31-4B8C-83A1-F6EECF244321}">
                <p14:modId xmlns:p14="http://schemas.microsoft.com/office/powerpoint/2010/main" val="399535015"/>
              </p:ext>
            </p:extLst>
          </p:nvPr>
        </p:nvGraphicFramePr>
        <p:xfrm>
          <a:off x="683568" y="1700808"/>
          <a:ext cx="6552728" cy="3312369"/>
        </p:xfrm>
        <a:graphic>
          <a:graphicData uri="http://schemas.openxmlformats.org/drawingml/2006/table">
            <a:tbl>
              <a:tblPr firstRow="1" firstCol="1" bandRow="1">
                <a:tableStyleId>{5C22544A-7EE6-4342-B048-85BDC9FD1C3A}</a:tableStyleId>
              </a:tblPr>
              <a:tblGrid>
                <a:gridCol w="4455112"/>
                <a:gridCol w="2097616"/>
              </a:tblGrid>
              <a:tr h="1032534">
                <a:tc>
                  <a:txBody>
                    <a:bodyPr/>
                    <a:lstStyle/>
                    <a:p>
                      <a:pPr indent="252095" algn="ctr">
                        <a:lnSpc>
                          <a:spcPct val="115000"/>
                        </a:lnSpc>
                        <a:spcAft>
                          <a:spcPts val="0"/>
                        </a:spcAft>
                      </a:pPr>
                      <a:r>
                        <a:rPr lang="es-EC" sz="1200" dirty="0" smtClean="0">
                          <a:effectLst/>
                          <a:latin typeface="+mn-lt"/>
                          <a:ea typeface="+mn-ea"/>
                          <a:cs typeface="+mn-cs"/>
                        </a:rPr>
                        <a:t>País</a:t>
                      </a:r>
                      <a:endParaRPr lang="es-EC" sz="1100" dirty="0">
                        <a:effectLst/>
                        <a:latin typeface="Calibri"/>
                        <a:ea typeface="Calibri"/>
                        <a:cs typeface="Times New Roman"/>
                      </a:endParaRPr>
                    </a:p>
                  </a:txBody>
                  <a:tcPr marL="44450" marR="44450" marT="0" marB="0" anchor="ctr"/>
                </a:tc>
                <a:tc>
                  <a:txBody>
                    <a:bodyPr/>
                    <a:lstStyle/>
                    <a:p>
                      <a:pPr indent="252095" algn="ctr">
                        <a:lnSpc>
                          <a:spcPct val="115000"/>
                        </a:lnSpc>
                        <a:spcAft>
                          <a:spcPts val="0"/>
                        </a:spcAft>
                      </a:pPr>
                      <a:r>
                        <a:rPr lang="es-EC" sz="1600" dirty="0" smtClean="0">
                          <a:effectLst/>
                          <a:latin typeface="Calibri"/>
                          <a:ea typeface="Calibri"/>
                          <a:cs typeface="Times New Roman"/>
                        </a:rPr>
                        <a:t>Cantidad</a:t>
                      </a:r>
                      <a:r>
                        <a:rPr lang="es-EC" sz="1600" baseline="0" dirty="0" smtClean="0">
                          <a:effectLst/>
                          <a:latin typeface="Calibri"/>
                          <a:ea typeface="Calibri"/>
                          <a:cs typeface="Times New Roman"/>
                        </a:rPr>
                        <a:t> importada  TM </a:t>
                      </a:r>
                      <a:endParaRPr lang="es-EC" sz="1600" dirty="0">
                        <a:effectLst/>
                        <a:latin typeface="Calibri"/>
                        <a:ea typeface="Calibri"/>
                        <a:cs typeface="Times New Roman"/>
                      </a:endParaRPr>
                    </a:p>
                  </a:txBody>
                  <a:tcPr marL="44450" marR="44450" marT="0" marB="0" anchor="b">
                    <a:lnR w="12700" cmpd="sng">
                      <a:noFill/>
                    </a:lnR>
                  </a:tcPr>
                </a:tc>
              </a:tr>
              <a:tr h="455967">
                <a:tc>
                  <a:txBody>
                    <a:bodyPr/>
                    <a:lstStyle/>
                    <a:p>
                      <a:pPr indent="252095">
                        <a:lnSpc>
                          <a:spcPct val="115000"/>
                        </a:lnSpc>
                        <a:spcAft>
                          <a:spcPts val="0"/>
                        </a:spcAft>
                      </a:pPr>
                      <a:r>
                        <a:rPr lang="es-EC" sz="1200" dirty="0">
                          <a:effectLst/>
                        </a:rPr>
                        <a:t>Estados Unidos de América</a:t>
                      </a:r>
                      <a:endParaRPr lang="es-EC" sz="1100" dirty="0">
                        <a:effectLst/>
                        <a:latin typeface="Calibri"/>
                        <a:ea typeface="Calibri"/>
                        <a:cs typeface="Times New Roman"/>
                      </a:endParaRPr>
                    </a:p>
                  </a:txBody>
                  <a:tcPr marL="44450" marR="44450" marT="0" marB="0" anchor="b"/>
                </a:tc>
                <a:tc>
                  <a:txBody>
                    <a:bodyPr/>
                    <a:lstStyle/>
                    <a:p>
                      <a:pPr indent="252095" algn="ctr">
                        <a:lnSpc>
                          <a:spcPct val="115000"/>
                        </a:lnSpc>
                        <a:spcAft>
                          <a:spcPts val="0"/>
                        </a:spcAft>
                      </a:pPr>
                      <a:r>
                        <a:rPr lang="es-EC" sz="1200">
                          <a:effectLst/>
                        </a:rPr>
                        <a:t>134899</a:t>
                      </a:r>
                      <a:endParaRPr lang="es-EC" sz="1100">
                        <a:effectLst/>
                        <a:latin typeface="Calibri"/>
                        <a:ea typeface="Calibri"/>
                        <a:cs typeface="Times New Roman"/>
                      </a:endParaRPr>
                    </a:p>
                  </a:txBody>
                  <a:tcPr marL="44450" marR="44450" marT="0" marB="0" anchor="b"/>
                </a:tc>
              </a:tr>
              <a:tr h="455967">
                <a:tc>
                  <a:txBody>
                    <a:bodyPr/>
                    <a:lstStyle/>
                    <a:p>
                      <a:pPr indent="252095">
                        <a:lnSpc>
                          <a:spcPct val="115000"/>
                        </a:lnSpc>
                        <a:spcAft>
                          <a:spcPts val="0"/>
                        </a:spcAft>
                      </a:pPr>
                      <a:r>
                        <a:rPr lang="es-EC" sz="1200">
                          <a:effectLst/>
                        </a:rPr>
                        <a:t>Países Bajos</a:t>
                      </a:r>
                      <a:endParaRPr lang="es-EC" sz="1100">
                        <a:effectLst/>
                        <a:latin typeface="Calibri"/>
                        <a:ea typeface="Calibri"/>
                        <a:cs typeface="Times New Roman"/>
                      </a:endParaRPr>
                    </a:p>
                  </a:txBody>
                  <a:tcPr marL="44450" marR="44450" marT="0" marB="0" anchor="b"/>
                </a:tc>
                <a:tc>
                  <a:txBody>
                    <a:bodyPr/>
                    <a:lstStyle/>
                    <a:p>
                      <a:pPr indent="252095" algn="ctr">
                        <a:lnSpc>
                          <a:spcPct val="115000"/>
                        </a:lnSpc>
                        <a:spcAft>
                          <a:spcPts val="0"/>
                        </a:spcAft>
                      </a:pPr>
                      <a:r>
                        <a:rPr lang="es-EC" sz="1200">
                          <a:effectLst/>
                        </a:rPr>
                        <a:t>97809</a:t>
                      </a:r>
                      <a:endParaRPr lang="es-EC" sz="1100">
                        <a:effectLst/>
                        <a:latin typeface="Calibri"/>
                        <a:ea typeface="Calibri"/>
                        <a:cs typeface="Times New Roman"/>
                      </a:endParaRPr>
                    </a:p>
                  </a:txBody>
                  <a:tcPr marL="44450" marR="44450" marT="0" marB="0" anchor="b"/>
                </a:tc>
              </a:tr>
              <a:tr h="455967">
                <a:tc>
                  <a:txBody>
                    <a:bodyPr/>
                    <a:lstStyle/>
                    <a:p>
                      <a:pPr indent="252095">
                        <a:lnSpc>
                          <a:spcPct val="115000"/>
                        </a:lnSpc>
                        <a:spcAft>
                          <a:spcPts val="0"/>
                        </a:spcAft>
                      </a:pPr>
                      <a:r>
                        <a:rPr lang="es-EC" sz="1200">
                          <a:effectLst/>
                        </a:rPr>
                        <a:t>Francia</a:t>
                      </a:r>
                      <a:endParaRPr lang="es-EC" sz="1100">
                        <a:effectLst/>
                        <a:latin typeface="Calibri"/>
                        <a:ea typeface="Calibri"/>
                        <a:cs typeface="Times New Roman"/>
                      </a:endParaRPr>
                    </a:p>
                  </a:txBody>
                  <a:tcPr marL="44450" marR="44450" marT="0" marB="0" anchor="b"/>
                </a:tc>
                <a:tc>
                  <a:txBody>
                    <a:bodyPr/>
                    <a:lstStyle/>
                    <a:p>
                      <a:pPr indent="252095" algn="ctr">
                        <a:lnSpc>
                          <a:spcPct val="115000"/>
                        </a:lnSpc>
                        <a:spcAft>
                          <a:spcPts val="0"/>
                        </a:spcAft>
                      </a:pPr>
                      <a:r>
                        <a:rPr lang="es-EC" sz="1200">
                          <a:effectLst/>
                        </a:rPr>
                        <a:t>90505</a:t>
                      </a:r>
                      <a:endParaRPr lang="es-EC" sz="1100">
                        <a:effectLst/>
                        <a:latin typeface="Calibri"/>
                        <a:ea typeface="Calibri"/>
                        <a:cs typeface="Times New Roman"/>
                      </a:endParaRPr>
                    </a:p>
                  </a:txBody>
                  <a:tcPr marL="44450" marR="44450" marT="0" marB="0" anchor="b"/>
                </a:tc>
              </a:tr>
              <a:tr h="455967">
                <a:tc>
                  <a:txBody>
                    <a:bodyPr/>
                    <a:lstStyle/>
                    <a:p>
                      <a:pPr indent="252095">
                        <a:lnSpc>
                          <a:spcPct val="115000"/>
                        </a:lnSpc>
                        <a:spcAft>
                          <a:spcPts val="0"/>
                        </a:spcAft>
                      </a:pPr>
                      <a:r>
                        <a:rPr lang="es-EC" sz="1200">
                          <a:effectLst/>
                        </a:rPr>
                        <a:t>Canadá</a:t>
                      </a:r>
                      <a:endParaRPr lang="es-EC" sz="1100">
                        <a:effectLst/>
                        <a:latin typeface="Calibri"/>
                        <a:ea typeface="Calibri"/>
                        <a:cs typeface="Times New Roman"/>
                      </a:endParaRPr>
                    </a:p>
                  </a:txBody>
                  <a:tcPr marL="44450" marR="44450" marT="0" marB="0" anchor="b"/>
                </a:tc>
                <a:tc>
                  <a:txBody>
                    <a:bodyPr/>
                    <a:lstStyle/>
                    <a:p>
                      <a:pPr indent="252095" algn="ctr">
                        <a:lnSpc>
                          <a:spcPct val="115000"/>
                        </a:lnSpc>
                        <a:spcAft>
                          <a:spcPts val="0"/>
                        </a:spcAft>
                      </a:pPr>
                      <a:r>
                        <a:rPr lang="es-EC" sz="1200">
                          <a:effectLst/>
                        </a:rPr>
                        <a:t>84516</a:t>
                      </a:r>
                      <a:endParaRPr lang="es-EC" sz="1100">
                        <a:effectLst/>
                        <a:latin typeface="Calibri"/>
                        <a:ea typeface="Calibri"/>
                        <a:cs typeface="Times New Roman"/>
                      </a:endParaRPr>
                    </a:p>
                  </a:txBody>
                  <a:tcPr marL="44450" marR="44450" marT="0" marB="0" anchor="b"/>
                </a:tc>
              </a:tr>
              <a:tr h="455967">
                <a:tc>
                  <a:txBody>
                    <a:bodyPr/>
                    <a:lstStyle/>
                    <a:p>
                      <a:pPr indent="252095">
                        <a:lnSpc>
                          <a:spcPct val="115000"/>
                        </a:lnSpc>
                        <a:spcAft>
                          <a:spcPts val="0"/>
                        </a:spcAft>
                      </a:pPr>
                      <a:r>
                        <a:rPr lang="es-EC" sz="1200">
                          <a:effectLst/>
                        </a:rPr>
                        <a:t>Alemania</a:t>
                      </a:r>
                      <a:endParaRPr lang="es-EC" sz="1100">
                        <a:effectLst/>
                        <a:latin typeface="Calibri"/>
                        <a:ea typeface="Calibri"/>
                        <a:cs typeface="Times New Roman"/>
                      </a:endParaRPr>
                    </a:p>
                  </a:txBody>
                  <a:tcPr marL="44450" marR="44450" marT="0" marB="0" anchor="b"/>
                </a:tc>
                <a:tc>
                  <a:txBody>
                    <a:bodyPr/>
                    <a:lstStyle/>
                    <a:p>
                      <a:pPr indent="252095" algn="ctr">
                        <a:lnSpc>
                          <a:spcPct val="115000"/>
                        </a:lnSpc>
                        <a:spcAft>
                          <a:spcPts val="0"/>
                        </a:spcAft>
                      </a:pPr>
                      <a:r>
                        <a:rPr lang="es-EC" sz="1200" dirty="0">
                          <a:effectLst/>
                        </a:rPr>
                        <a:t>83637</a:t>
                      </a:r>
                      <a:endParaRPr lang="es-EC" sz="1100" dirty="0">
                        <a:effectLst/>
                        <a:latin typeface="Calibri"/>
                        <a:ea typeface="Calibri"/>
                        <a:cs typeface="Times New Roman"/>
                      </a:endParaRPr>
                    </a:p>
                  </a:txBody>
                  <a:tcPr marL="44450" marR="44450" marT="0" marB="0" anchor="b"/>
                </a:tc>
              </a:tr>
            </a:tbl>
          </a:graphicData>
        </a:graphic>
      </p:graphicFrame>
      <p:sp>
        <p:nvSpPr>
          <p:cNvPr id="5" name="4 Rectángulo"/>
          <p:cNvSpPr/>
          <p:nvPr/>
        </p:nvSpPr>
        <p:spPr>
          <a:xfrm>
            <a:off x="932838" y="791834"/>
            <a:ext cx="4572000" cy="646331"/>
          </a:xfrm>
          <a:prstGeom prst="rect">
            <a:avLst/>
          </a:prstGeom>
        </p:spPr>
        <p:txBody>
          <a:bodyPr>
            <a:spAutoFit/>
          </a:bodyPr>
          <a:lstStyle/>
          <a:p>
            <a:pPr algn="ctr"/>
            <a:r>
              <a:rPr lang="es-ES" b="1" dirty="0"/>
              <a:t>Principales países importadores de otros cereales </a:t>
            </a:r>
            <a:endParaRPr lang="es-EC" dirty="0"/>
          </a:p>
        </p:txBody>
      </p:sp>
    </p:spTree>
    <p:extLst>
      <p:ext uri="{BB962C8B-B14F-4D97-AF65-F5344CB8AC3E}">
        <p14:creationId xmlns:p14="http://schemas.microsoft.com/office/powerpoint/2010/main" val="3194111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rtl="0">
              <a:spcBef>
                <a:spcPct val="0"/>
              </a:spcBef>
            </a:pPr>
            <a:r>
              <a:rPr lang="es-EC" sz="3000" b="1" dirty="0"/>
              <a:t>INGENIERIA DEL PROYECTO </a:t>
            </a:r>
            <a:r>
              <a:rPr lang="es-ES" b="1" dirty="0"/>
              <a:t/>
            </a:r>
            <a:br>
              <a:rPr lang="es-ES" b="1" dirty="0"/>
            </a:br>
            <a:endParaRPr lang="es-ES" dirty="0"/>
          </a:p>
        </p:txBody>
      </p:sp>
      <p:sp>
        <p:nvSpPr>
          <p:cNvPr id="3" name="2 Marcador de contenido"/>
          <p:cNvSpPr>
            <a:spLocks noGrp="1"/>
          </p:cNvSpPr>
          <p:nvPr>
            <p:ph sz="quarter" idx="1"/>
          </p:nvPr>
        </p:nvSpPr>
        <p:spPr>
          <a:xfrm>
            <a:off x="457200" y="1340768"/>
            <a:ext cx="6059016" cy="859222"/>
          </a:xfrm>
        </p:spPr>
        <p:style>
          <a:lnRef idx="1">
            <a:schemeClr val="accent3"/>
          </a:lnRef>
          <a:fillRef idx="3">
            <a:schemeClr val="accent3"/>
          </a:fillRef>
          <a:effectRef idx="2">
            <a:schemeClr val="accent3"/>
          </a:effectRef>
          <a:fontRef idx="minor">
            <a:schemeClr val="lt1"/>
          </a:fontRef>
        </p:style>
        <p:txBody>
          <a:bodyPr>
            <a:noAutofit/>
          </a:bodyPr>
          <a:lstStyle/>
          <a:p>
            <a:pPr marL="0" indent="0">
              <a:buNone/>
            </a:pPr>
            <a:r>
              <a:rPr lang="es-EC" sz="2800" b="1" dirty="0"/>
              <a:t>ADQUISICIÓN DE MATERIA PRIMA </a:t>
            </a:r>
            <a:endParaRPr lang="es-ES" sz="2800" dirty="0"/>
          </a:p>
          <a:p>
            <a:endParaRPr lang="es-ES" sz="2800" dirty="0"/>
          </a:p>
        </p:txBody>
      </p:sp>
      <p:pic>
        <p:nvPicPr>
          <p:cNvPr id="2050" name="Picture 2" descr="http://www.monografias.com/trabajos55/documentos-comerciales/Image1066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3195" y="2261039"/>
            <a:ext cx="1528804" cy="23056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eoi.es/blogs/madeon/files/2013/03/cadena-de-suministr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891266"/>
            <a:ext cx="3240360" cy="27219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tiendaesteticalipobody.es/media/images-lipobody/iconos-formas-pa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453" y="4635075"/>
            <a:ext cx="2517484" cy="104171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peludoslospedroches.es/wp-content/uploads/2014/10/300_terminos-y-condiciones.png"/>
          <p:cNvPicPr>
            <a:picLocks noChangeAspect="1" noChangeArrowheads="1"/>
          </p:cNvPicPr>
          <p:nvPr/>
        </p:nvPicPr>
        <p:blipFill rotWithShape="1">
          <a:blip r:embed="rId5">
            <a:extLst>
              <a:ext uri="{28A0092B-C50C-407E-A947-70E740481C1C}">
                <a14:useLocalDpi xmlns:a14="http://schemas.microsoft.com/office/drawing/2010/main" val="0"/>
              </a:ext>
            </a:extLst>
          </a:blip>
          <a:srcRect l="28769" r="37438"/>
          <a:stretch/>
        </p:blipFill>
        <p:spPr bwMode="auto">
          <a:xfrm>
            <a:off x="4264440" y="2757180"/>
            <a:ext cx="1658767" cy="1839060"/>
          </a:xfrm>
          <a:prstGeom prst="rect">
            <a:avLst/>
          </a:prstGeom>
          <a:noFill/>
          <a:extLst>
            <a:ext uri="{909E8E84-426E-40DD-AFC4-6F175D3DCCD1}">
              <a14:hiddenFill xmlns:a14="http://schemas.microsoft.com/office/drawing/2010/main">
                <a:solidFill>
                  <a:srgbClr val="FFFFFF"/>
                </a:solidFill>
              </a14:hiddenFill>
            </a:ext>
          </a:extLst>
        </p:spPr>
      </p:pic>
      <p:sp>
        <p:nvSpPr>
          <p:cNvPr id="4" name="3 Abrir llave"/>
          <p:cNvSpPr/>
          <p:nvPr/>
        </p:nvSpPr>
        <p:spPr>
          <a:xfrm>
            <a:off x="3571167" y="2199990"/>
            <a:ext cx="648072" cy="41044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284249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5867626" cy="1143000"/>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s-EC" b="1" dirty="0" smtClean="0">
                <a:solidFill>
                  <a:schemeClr val="tx1"/>
                </a:solidFill>
              </a:rPr>
              <a:t/>
            </a:r>
            <a:br>
              <a:rPr lang="es-EC" b="1" dirty="0" smtClean="0">
                <a:solidFill>
                  <a:schemeClr val="tx1"/>
                </a:solidFill>
              </a:rPr>
            </a:br>
            <a:r>
              <a:rPr lang="es-EC" b="1" dirty="0" smtClean="0">
                <a:solidFill>
                  <a:schemeClr val="tx1"/>
                </a:solidFill>
              </a:rPr>
              <a:t>SECADO </a:t>
            </a:r>
            <a:r>
              <a:rPr lang="es-EC" b="1" dirty="0">
                <a:solidFill>
                  <a:schemeClr val="tx1"/>
                </a:solidFill>
              </a:rPr>
              <a:t>DE LOS CEREALES</a:t>
            </a:r>
            <a:r>
              <a:rPr lang="es-ES" dirty="0"/>
              <a:t/>
            </a:r>
            <a:br>
              <a:rPr lang="es-ES" dirty="0"/>
            </a:br>
            <a:endParaRPr lang="es-ES" dirty="0"/>
          </a:p>
        </p:txBody>
      </p:sp>
      <p:pic>
        <p:nvPicPr>
          <p:cNvPr id="3074" name="Picture 2" descr="http://www.buhlergroup.com/static/europe/es/media/01-Industrie_Solutions/Image_208_Reciprocating-Sprea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36912"/>
            <a:ext cx="3264363" cy="27363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insavet.com/interfaz/foto1.jpg"/>
          <p:cNvPicPr>
            <a:picLocks noChangeAspect="1" noChangeArrowheads="1"/>
          </p:cNvPicPr>
          <p:nvPr/>
        </p:nvPicPr>
        <p:blipFill rotWithShape="1">
          <a:blip r:embed="rId3">
            <a:extLst>
              <a:ext uri="{28A0092B-C50C-407E-A947-70E740481C1C}">
                <a14:useLocalDpi xmlns:a14="http://schemas.microsoft.com/office/drawing/2010/main" val="0"/>
              </a:ext>
            </a:extLst>
          </a:blip>
          <a:srcRect l="9247" r="39581"/>
          <a:stretch/>
        </p:blipFill>
        <p:spPr bwMode="auto">
          <a:xfrm>
            <a:off x="4612942" y="1551806"/>
            <a:ext cx="1615241" cy="23812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mysoftinn.com/Content/Images/Pricing/12_commission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684412"/>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capsul.cl/img/auditoria.png"/>
          <p:cNvPicPr>
            <a:picLocks noChangeAspect="1" noChangeArrowheads="1"/>
          </p:cNvPicPr>
          <p:nvPr/>
        </p:nvPicPr>
        <p:blipFill rotWithShape="1">
          <a:blip r:embed="rId5">
            <a:extLst>
              <a:ext uri="{28A0092B-C50C-407E-A947-70E740481C1C}">
                <a14:useLocalDpi xmlns:a14="http://schemas.microsoft.com/office/drawing/2010/main" val="0"/>
              </a:ext>
            </a:extLst>
          </a:blip>
          <a:srcRect l="16206" r="28242"/>
          <a:stretch/>
        </p:blipFill>
        <p:spPr bwMode="auto">
          <a:xfrm>
            <a:off x="5076056" y="3284984"/>
            <a:ext cx="2497541" cy="3200401"/>
          </a:xfrm>
          <a:prstGeom prst="rect">
            <a:avLst/>
          </a:prstGeom>
          <a:noFill/>
          <a:extLst>
            <a:ext uri="{909E8E84-426E-40DD-AFC4-6F175D3DCCD1}">
              <a14:hiddenFill xmlns:a14="http://schemas.microsoft.com/office/drawing/2010/main">
                <a:solidFill>
                  <a:srgbClr val="FFFFFF"/>
                </a:solidFill>
              </a14:hiddenFill>
            </a:ext>
          </a:extLst>
        </p:spPr>
      </p:pic>
      <p:sp>
        <p:nvSpPr>
          <p:cNvPr id="10" name="9 Abrir llave"/>
          <p:cNvSpPr/>
          <p:nvPr/>
        </p:nvSpPr>
        <p:spPr>
          <a:xfrm>
            <a:off x="3851920" y="1551806"/>
            <a:ext cx="856817" cy="47526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1399661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4546848" cy="114300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s-EC" b="1" dirty="0">
                <a:solidFill>
                  <a:schemeClr val="tx1"/>
                </a:solidFill>
              </a:rPr>
              <a:t>DESAPONIFICACIÓN</a:t>
            </a:r>
            <a:r>
              <a:rPr lang="es-ES" dirty="0"/>
              <a:t/>
            </a:r>
            <a:br>
              <a:rPr lang="es-ES" dirty="0"/>
            </a:br>
            <a:endParaRPr lang="es-ES" dirty="0"/>
          </a:p>
        </p:txBody>
      </p:sp>
      <p:graphicFrame>
        <p:nvGraphicFramePr>
          <p:cNvPr id="4" name="3 Diagrama"/>
          <p:cNvGraphicFramePr/>
          <p:nvPr>
            <p:extLst>
              <p:ext uri="{D42A27DB-BD31-4B8C-83A1-F6EECF244321}">
                <p14:modId xmlns:p14="http://schemas.microsoft.com/office/powerpoint/2010/main" val="3238492555"/>
              </p:ext>
            </p:extLst>
          </p:nvPr>
        </p:nvGraphicFramePr>
        <p:xfrm>
          <a:off x="683568" y="1397000"/>
          <a:ext cx="8208912" cy="534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tramuntanarentacar.es/wp-content/uploads/2012/05/alquiler-coches-baratos-menorc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764704"/>
            <a:ext cx="1905000" cy="1485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235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8356" y="980728"/>
            <a:ext cx="3029508" cy="792088"/>
          </a:xfrm>
        </p:spPr>
        <p:style>
          <a:lnRef idx="1">
            <a:schemeClr val="accent3"/>
          </a:lnRef>
          <a:fillRef idx="2">
            <a:schemeClr val="accent3"/>
          </a:fillRef>
          <a:effectRef idx="1">
            <a:schemeClr val="accent3"/>
          </a:effectRef>
          <a:fontRef idx="minor">
            <a:schemeClr val="dk1"/>
          </a:fontRef>
        </p:style>
        <p:txBody>
          <a:bodyPr>
            <a:normAutofit/>
          </a:bodyPr>
          <a:lstStyle/>
          <a:p>
            <a:r>
              <a:rPr lang="es-EC" sz="2000" b="1" dirty="0">
                <a:solidFill>
                  <a:schemeClr val="tx1"/>
                </a:solidFill>
              </a:rPr>
              <a:t>TOSTADO DE LOS </a:t>
            </a:r>
            <a:r>
              <a:rPr lang="es-EC" sz="2000" b="1" dirty="0" smtClean="0">
                <a:solidFill>
                  <a:schemeClr val="tx1"/>
                </a:solidFill>
              </a:rPr>
              <a:t>PSEUDOCEREALES</a:t>
            </a:r>
            <a:endParaRPr lang="es-ES" dirty="0">
              <a:solidFill>
                <a:schemeClr val="tx1"/>
              </a:solidFill>
            </a:endParaRPr>
          </a:p>
        </p:txBody>
      </p:sp>
      <p:sp>
        <p:nvSpPr>
          <p:cNvPr id="4" name="3 Rectángulo"/>
          <p:cNvSpPr/>
          <p:nvPr/>
        </p:nvSpPr>
        <p:spPr>
          <a:xfrm>
            <a:off x="395536" y="4438853"/>
            <a:ext cx="252028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EC" b="1" dirty="0"/>
              <a:t>MEZCLA DE LOS INGREDIENTES</a:t>
            </a:r>
            <a:endParaRPr lang="es-ES" dirty="0"/>
          </a:p>
        </p:txBody>
      </p:sp>
      <p:pic>
        <p:nvPicPr>
          <p:cNvPr id="5122" name="Picture 2" descr="http://tepango-de-rodriguez.nexolocal.com.mx/nl_imagenes/nl_posting/2/66/464/5306699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6102" y="404664"/>
            <a:ext cx="2416058" cy="1800200"/>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txBox="1">
            <a:spLocks/>
          </p:cNvSpPr>
          <p:nvPr/>
        </p:nvSpPr>
        <p:spPr>
          <a:xfrm>
            <a:off x="6039705" y="404664"/>
            <a:ext cx="2741476" cy="1152128"/>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vert="horz" anchor="b">
            <a:normAutofit fontScale="97500"/>
          </a:bodyPr>
          <a:lstStyle>
            <a:lvl1pPr algn="l" rtl="0"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EC" sz="2000" b="1" dirty="0" smtClean="0">
                <a:solidFill>
                  <a:schemeClr val="tx1"/>
                </a:solidFill>
              </a:rPr>
              <a:t>20 MINUTOS </a:t>
            </a:r>
            <a:r>
              <a:rPr lang="es-ES" dirty="0" smtClean="0">
                <a:solidFill>
                  <a:schemeClr val="tx1"/>
                </a:solidFill>
              </a:rPr>
              <a:t/>
            </a:r>
            <a:br>
              <a:rPr lang="es-ES" dirty="0" smtClean="0">
                <a:solidFill>
                  <a:schemeClr val="tx1"/>
                </a:solidFill>
              </a:rPr>
            </a:br>
            <a:endParaRPr lang="es-ES" dirty="0">
              <a:solidFill>
                <a:schemeClr val="tx1"/>
              </a:solidFill>
            </a:endParaRPr>
          </a:p>
        </p:txBody>
      </p:sp>
      <p:sp>
        <p:nvSpPr>
          <p:cNvPr id="7" name="1 Título"/>
          <p:cNvSpPr txBox="1">
            <a:spLocks/>
          </p:cNvSpPr>
          <p:nvPr/>
        </p:nvSpPr>
        <p:spPr>
          <a:xfrm>
            <a:off x="6163839" y="1196752"/>
            <a:ext cx="1944216" cy="72008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vert="horz" anchor="b">
            <a:normAutofit fontScale="82500" lnSpcReduction="20000"/>
          </a:bodyPr>
          <a:lstStyle>
            <a:lvl1pPr algn="l" rtl="0"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s-ES" dirty="0" smtClean="0">
                <a:solidFill>
                  <a:schemeClr val="tx1"/>
                </a:solidFill>
              </a:rPr>
              <a:t/>
            </a:r>
            <a:br>
              <a:rPr lang="es-ES" dirty="0" smtClean="0">
                <a:solidFill>
                  <a:schemeClr val="tx1"/>
                </a:solidFill>
              </a:rPr>
            </a:br>
            <a:r>
              <a:rPr lang="es-ES" dirty="0" smtClean="0">
                <a:solidFill>
                  <a:schemeClr val="tx1"/>
                </a:solidFill>
              </a:rPr>
              <a:t>150ºC</a:t>
            </a:r>
            <a:endParaRPr lang="es-ES" dirty="0">
              <a:solidFill>
                <a:schemeClr val="tx1"/>
              </a:solidFill>
            </a:endParaRPr>
          </a:p>
        </p:txBody>
      </p:sp>
      <p:pic>
        <p:nvPicPr>
          <p:cNvPr id="5124" name="Picture 4" descr="https://saludalatortrix2011.files.wordpress.com/2011/09/granol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719402"/>
            <a:ext cx="2825068" cy="201385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elnuevoagro.com.ar/img/cursos/de9707_2013_05_17_42b4f5be399c47610e229070a292b5b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7835" y="3065131"/>
            <a:ext cx="2016224" cy="166001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thumbs.dreamstime.com/x/lista-de-verificaci%C3%B3n-24562518.jpg"/>
          <p:cNvPicPr>
            <a:picLocks noChangeAspect="1" noChangeArrowheads="1"/>
          </p:cNvPicPr>
          <p:nvPr/>
        </p:nvPicPr>
        <p:blipFill rotWithShape="1">
          <a:blip r:embed="rId5">
            <a:extLst>
              <a:ext uri="{28A0092B-C50C-407E-A947-70E740481C1C}">
                <a14:useLocalDpi xmlns:a14="http://schemas.microsoft.com/office/drawing/2010/main" val="0"/>
              </a:ext>
            </a:extLst>
          </a:blip>
          <a:srcRect l="9114" t="5892" r="14107" b="21552"/>
          <a:stretch/>
        </p:blipFill>
        <p:spPr bwMode="auto">
          <a:xfrm>
            <a:off x="6300192" y="4617046"/>
            <a:ext cx="1651379" cy="1908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412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341"/>
            <a:ext cx="7467600" cy="1143000"/>
          </a:xfrm>
        </p:spPr>
        <p:txBody>
          <a:bodyPr/>
          <a:lstStyle/>
          <a:p>
            <a:r>
              <a:rPr lang="es-ES" dirty="0" smtClean="0"/>
              <a:t>MODELO PRODUCTIVO </a:t>
            </a:r>
            <a:endParaRPr lang="es-ES"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2834640799"/>
              </p:ext>
            </p:extLst>
          </p:nvPr>
        </p:nvGraphicFramePr>
        <p:xfrm>
          <a:off x="1676400" y="1556792"/>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4713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4762872" cy="99412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s-EC" b="1" dirty="0">
                <a:solidFill>
                  <a:schemeClr val="tx1"/>
                </a:solidFill>
              </a:rPr>
              <a:t>EMPAQUETADO DE LA </a:t>
            </a:r>
            <a:r>
              <a:rPr lang="es-EC" b="1" dirty="0" smtClean="0">
                <a:solidFill>
                  <a:schemeClr val="tx1"/>
                </a:solidFill>
              </a:rPr>
              <a:t>GRANOLA</a:t>
            </a:r>
            <a:endParaRPr lang="es-ES" dirty="0">
              <a:solidFill>
                <a:schemeClr val="tx1"/>
              </a:solidFill>
            </a:endParaRPr>
          </a:p>
        </p:txBody>
      </p:sp>
      <p:pic>
        <p:nvPicPr>
          <p:cNvPr id="6148" name="Picture 4" descr="http://www.metrologia-ema.com/images/bascula-reporte.jpg"/>
          <p:cNvPicPr>
            <a:picLocks noChangeAspect="1" noChangeArrowheads="1"/>
          </p:cNvPicPr>
          <p:nvPr/>
        </p:nvPicPr>
        <p:blipFill rotWithShape="1">
          <a:blip r:embed="rId2">
            <a:extLst>
              <a:ext uri="{28A0092B-C50C-407E-A947-70E740481C1C}">
                <a14:useLocalDpi xmlns:a14="http://schemas.microsoft.com/office/drawing/2010/main" val="0"/>
              </a:ext>
            </a:extLst>
          </a:blip>
          <a:srcRect r="39938" b="13402"/>
          <a:stretch/>
        </p:blipFill>
        <p:spPr bwMode="auto">
          <a:xfrm>
            <a:off x="899592" y="4581128"/>
            <a:ext cx="1513721" cy="179016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ecuapack.com/sitio/cache/com_zoo/images/Fundas_Vacio_thumb_dde1b0038b67ac14687f5c3453b327f2.jpg"/>
          <p:cNvPicPr>
            <a:picLocks noChangeAspect="1" noChangeArrowheads="1"/>
          </p:cNvPicPr>
          <p:nvPr/>
        </p:nvPicPr>
        <p:blipFill rotWithShape="1">
          <a:blip r:embed="rId3">
            <a:extLst>
              <a:ext uri="{28A0092B-C50C-407E-A947-70E740481C1C}">
                <a14:useLocalDpi xmlns:a14="http://schemas.microsoft.com/office/drawing/2010/main" val="0"/>
              </a:ext>
            </a:extLst>
          </a:blip>
          <a:srcRect l="16744" t="17694" r="15166" b="22181"/>
          <a:stretch/>
        </p:blipFill>
        <p:spPr bwMode="auto">
          <a:xfrm>
            <a:off x="646394" y="1700808"/>
            <a:ext cx="313898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thumbs.dreamstime.com/z/dibujo-de-la-caja-4306335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103" r="28208" b="11429"/>
          <a:stretch/>
        </p:blipFill>
        <p:spPr bwMode="auto">
          <a:xfrm>
            <a:off x="2543433" y="4360084"/>
            <a:ext cx="1241946" cy="2232248"/>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maizysoya.com/wp-content/uploads/2014/06/porcentaj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04" y="1484784"/>
            <a:ext cx="2016224" cy="131988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data:image/jpeg;base64,/9j/4AAQSkZJRgABAQAAAQABAAD/2wCEAAkGBxQQEhUUExIVFBQUFRQUFRgUGRQVFxgVFRUWGBUXFBoYIiggHBolHBgVITQiJSkrLi4uFx8zODMsNygtLisBCgoKDg0OGhAQGywkHCIsLCwsLCwsLCwsLCwsLCwsLCwsLCwsLCwsLCwsLCwsLCwsLCwsLCwsLCwsLCwsLCwsLP/AABEIAGYA8AMBEQACEQEDEQH/xAAbAAACAwEBAQAAAAAAAAAAAAAABgEFBwQDAv/EAEYQAAECAwIICQkHAwQDAAAAAAECAwAEERIhBQcTFDGRktEGFiJBUVNUcbEVMjREUmFyc7IXIzM1gYKhJMHDQkOi0iXC8P/EABoBAQADAQEBAAAAAAAAAAAAAAABBAUDAgb/xAAuEQABAwIEBQQBBQEBAAAAAAAAAQIDBFEFERMUEjEyM0EVIVLwYSJiodHxI0L/2gAMAwEAAhEDEQA/AHvGTwmckUNJZoFulfKIrRKLNaDpqpP8xao4dV3uUaufTT2M549T3aTqRujTWjhRfczkqpcg49T3aTqRuiNrATu5Q49T3aTqRuhs4CN3KA4cz3aDso3R6bRQu5ELVSt5geHM92k7KN0eXUkSKSlVKHHqe7SdSN0NpCN3KHHue7SdlG6G0gG6lDj1PdpOyjdEpRRZjdy5AeHM8PWTso3RK0MSL7kJWSKhHHue7SdSN0edpApO5lDj1PdpOpG6G0gG6lJHDme7SdlG6PSUcLuQWrlbzA8OZ7tJ2UbohaOJAlVKocep7tJ1I3Q2kKDdyhx6nu0nZRuiNrAN1KHHqe7SdSN0NrAN1KHHue7SdSN0NpAN1KHHue7SdSN0NpAN1KHHqe7SdSN0NpANzKHHme7SdlG6PSUcK8iN3KB4cT3aTso3RC0cTeZKVUruQcep7tJ1I3RG0hC1Uocep7tJ1I3Q2sBG6lIHDqe7SdSN0NpCTuZT6PDme7SdlG6PexiyzISsk5Hzx6nu0nZRujylLBketzKgcep7tJ2UbojaQHlamVSRw5nu0nUjdHpKOFeQ3UqGgYteFLs7lW3qKU2EqCwKVSoqBBA5xQa4zqymbEvsaNHUOkTJSnx0+fKd0x4sx2w1M3KhwxHmgzYuZVCsHskoSTQ3kAnzjFWpcuopapWIsaZjKJFvq0bIivxKWdNtgMi31aNlMEcpCxtUzXHEwlGb2UhNS5WgArcnTSNLDs1VUM3EERMsi9xXyyFSCCpCSbTl5AJ84xXq3Lx+xYpGorPcbcxb6tGyIq8SlvTbYMxb6tGyIcSjTbYrOEfB9ual3GglKVFPJIAFFC9P83R0ilVrs1OU0KObkhkPAzCOZzgDqRZUrJOBQBsmtAb+hUa1Q1ZIkc0yoFRkitcbgmSb6tGymMVXLmbTWNyDMW+rRsiHEvILG0zXHCylGb2UhNbdbIA6OiNPDl91zM3EGonIssUcshUosqQknLKF4B/0o6Y41yq2TI6ULUczNR5Ei31aNkRS4nF7TbYMxb6tGyIcSjTbYMxb6tGyIcSjSaGZN9WjZEOJRptIzJvq0bIhxrcabScyb6tGymI4/wAjgaIWN6XSmWaKUpSS8NAA/wBCuiNCgXOQoVzUaxcjkxOspUmYtJSrlI0gHmVHvElVFTI8YciLnmaQJFvq0bIjN4lNLTbYMxb6tGyIcSjTbY8prBbS0KSW0UUCDcNBuiWyORczy6JFTIwt1teDJ2hTayTnPfbbJuN/Sm/vjab/ANYvYxnJpye5uUk2y62lxCEFK0hQNlOgisYz1VrsjYja1zMz3zFvq0bIjyrlPaRtsJ+NKWQmRUUoSDlEaABzxbo1VZEzKdY1GxrkLuJr8eY+Wj6jFjE+SfbFfDea5/eZ746vOlPhmP8ADDDOtScR5oNmLYf+PZ7lfUYpVPcUu0nbQaI4FkiI8gzHHP6t3ueCY1cM6lMvES/xV/l6Pjc+sxVq+4WaPoHCKpbCAIMQDHMauA8jMB9A5D2noDiRfrEa9FNm3gUx62LhdxIPOLvDmdyibR+8a+7X76Dkq/UeBilVxcDy9Ry8bBpir5LSGY45/V/3/wBo08O5qZeIlnid9Dc+er6URzxDunXD+0PgiiXyYA8nnkoFVKCQNJUQBrMEavghVRDk8sMde1to3x64HeUPGsy4eWGOva20b4jgdYnVZcPLEv17W2jfDgWxGqy4i42p5tyWbCHELIdqQlSVHzVdBi/h6KknIoVzmq32PjEv5sx8SPBUesS5oRh3k0wRmmoTAEGIyHkzjG5gO02iZQL0chz4DoP6HxjRoZuFVYpm10OeTk8E4pMOW21Syjym+WivOgm8DuPjEV0OS8SChmz/AEqaMIoGl5EzGx6Ar5jfjFuj7qFKu7aixiZ/Hf8Alo+sxaxLkn2xVw/qX7c98dfnSnwzH+GIwzrUnEeaDbi2/L2e5X1GKVT3FLtJ20GeOBZIiPIMxxz+rd7ngmNXDOpTLxEv8Vf5ej43PrMVavuFmj6BwiqWwgAgCm4V4HE5LONaFEVQehab0n/7pjpFJwORTlNGj2qgpYtuDM1KOuLeSEIKbNmoNog3G7mi3WzskyyKdHA+PPM0SM/yaJmOOf1f9/8AaNPDupTLxEssT/obnz1fSiOeId07UHQPoiiXiYATsYnB96dZQlkiqFWikmgUCKaekRZppGsX9RUqY3OT2M8+zmd6pG0mNPfR5Gds5A+zme6pG0mG+jGzkJ+zqe6pG0mI30ZGzkK3DfBaYkkBbyEpSo2RQg30J5u4x2hqWv8A0ocpoHs91HjEv5sx8SPBUUMS5oXcO8mmiM01QgCIA55+US82ptYqlaSkj3ER6a7hXM8PbxJkZlwV4FzUtPJWaBptSuWCDbQQQABp6I0J6lskeXkz4aZ0cmfg1URmmmJmNj0BXzG/GLdH3UKVd21FjEz+O/8ALR9Zi1iXJPtirh/Uv25746/OlPhmP8MRhnWpOI80G3Ft+Xs9yvqMUqnuKXaTtoM8cCyREeQZjjn9W73PBMauGdSmXiJf4q/y9HxufWYq1fcLNH0DfFUthWAJgCDABSIyBEPIMxxz+r/v/tGnh3UplYiWWJ/0Nz56vpRHPEO6d6DoH0RRLxMAREEZhEcJOYQyBETl7EZiBjj9Ga+cPoVF/D0/6FDEF/Qpx4l/NmPiR4KjpiXNDlh3k0wRmmpmTWBIQBBgApEZew8hEjyJmNj0BXzG/GLdH3UKVd21FjEz+O/8tH1mLWJck+2KuH9S/bnvjq86U+GY/wAMRhnWpOI80G3Fv+Xs/u+oxSqe4pdpO2gzxwLJER5BmOOf1bvc8Exq4Z1KZeIl/ir/AC9HxufWYq1fcLNH0DeYqqW8xTwjw9l2JrN1BVQQlSxSyknp54sMpXObxIVXVTUdwjWlVYrLmhZRUU+okkIA+YjyDMcc/q/7/wC0aeHdSmViJZYn/Q3Pnq+lEc8Q7p3oOgfRFEvEwBRcKOEreD20rcClFRolKaVNNJv6I6xQLI72OMsyRix9q7HUO/8ADfFv02TP2Up+oovgPtXY6h3/AIb4enSDfpYPtXY6h3/hviPT33J36C1w54aN4QZQ2htaClduqrNKWSOY++LVJSrG7iUq1VUkicJeYl/NmPiR4KjhiXNDvh3JTS4zMzTRRZ4T8M2ZBaW1pWtShUhNOSmtKmv66osRUrpUzQry1KMXIv5CcS82lxBqhaQpJ9xFRHFzVauSnZjkcmZ0xB7CAIgBMxsegK+Y34xbo+6hSru2osYmfx3/AJaPrMWsS5J9sVcP6l+3PfHV58p3THizEYZ1qTiPNBsxbH/x7P7vqMUqnuKXaTtoNEcCyREEGY45/Vu9z/1jVwzqUy8RL/FX+Xo+Nz6zFWr7hao+gbyIqKmZbMfxsYEyT4mEjkPCi/c4mviKajGxQS5pwKZFbFwLxoOeLfDmdSoCj941yFdJFOQr9Rd3gxRqotNxbpJONBtEVi4TAHzEeQZjjn9X/f8A2jTw7mpl4ihZ4nvQ3Pnq+lEc8Q7p1w/t5j4Iol8mAKfhFwdZnkBDwVyTVJSaKB56d8dIpFjXNDjLEj+YuDFbKe2/tI/6xa30v3/StsWfn+P6D7LZT239pH/WI30o2LLr/H9B9lsp7b+0j/rE7+Syfz/ZGwZdf4/oVuH/AAPYkGULaU4SpyybZSRSyTzAdEWqSpdI7JSrVUzY0zQt8S/mzHxN+Co44lzQ7Yd5NLjNNQzzG3gTKNpmUjlN8lfwKNx/Q+MX6CXJ3CZ1dFmmZ5Yo8OWkKlVm9FVt+9JpaA7iQf1ia6HhdxIeaGbNvAppAjOQ0z6iQRACZjY9AV8xvxi3R91ClXdtRYxM/jv/AC0fWqLWJck+2KuH9Sntjr86U7pjxZiMM61JxHmg24t/y9n931GKVT3FLtJ20GescCyECDMcc/q3e54JjTwzmpmYiX2Kv8vR8bn1mK1X3CzRdA4RVyLSlPwpwQJyWcaOlSaoPQseadfjHSF6sdmcpo0e0yLgNhdUjOAOclK1ZJ0HmNaAnuV/BMbFWxJY+JDIppFik4Tc0GMJDczzPqsSSREeQZjjn9X/AH/2jTw7mpl4gWeJ70Nz56vpRHPEO6dcP7Q+ViiX0CsAFYDMKxCAIkBAGfY5PRWvnD6FRfw/uGfX9ByYl/NmPiR4Kj3iXNDnh/k0uM001PGcl0uoUhQqlSSkj3GJavCuaHl6cTcjBjlMFT3PVlzabrdrTG57TRZmH7wy5G8yM0l1tLiDVK0hQI5wRWMNzeFyobjHcTUU96xB7CBHkTMa/oCvmN+MW6PuoU67tqLGJn8eY+Wj61RaxLkn2xVw/qU7Mc0soiWcCSUoywURzFWSs177J1Ryw5yI7JT3iDFXJUEjB/CuaYQG2nylCdAAQec9IjRfTRvdmpSbUyNTJDp48z3alakbo87OKxO7lDjzPdpVqRugtHHYlKuUrsLYdfmrOXdK7NbNQBSunRHaOFjOSHKSWR3M98G8KJqWQG2XyhAJIACTpNTpEc308T1zcemTyMT9J1HhxPdqVqRujzs4fCHvdzLzDjxPdpVso3RO0hsN1KUk3NqdWpxaqrUaqNwqem6LCNa1MsiuqucuZct8NZ1IAEyqgAAuRzfpFdaSNVzVDulVI1MkPrjxPdqVqRuiNnFYbuUOPM92lWpG6C0cdiUq5Suwth1+as5d0rs1s1AFK6dEdo4WM90Q4ySPdzPXBXCSZlUFDLxQkm0QAk3kAE3j3R4fBE9c3Hpk0jU/Sdh4cT3alakbo8bOHwh73c3kOPM92lWpG6GzisN3KHHme7UrUjdDZxWG7lDjzPdqVqRuidnFYbuX7/oceJ7tStSN0NnFYbuX7/oceZ7tStSN0QtFHYJWSnFhXhFMTSQl94uJSbQBCRfQitw98dY4GMXNEOb5nv6uR8YJw8/KWgw6UBVLVAk1po0iIkiif1Bkz29JYceZ7tStSN0c0o4fCHXdzff9DjzPdqVso3ROzhsRu5SqwnhV2ZUFvLtqAsgkJBoNFaC+OsbIo0yOT3ukXM7ZDhXNsIDbUwpKE6BRJprEeHU0TlzOjaiRqZIdHHie7SrUjdHnaRWPW7lDjzPdpVqRuhs47DdynJhPhPNTKMm8+VoJBoQkXjuEemU8bF4sjy+okemSjlial1ZSYcobBShAPMVVUTTup/IijiLkdlkW8PaqKuZqD7CViigFDnBFRqMZiKqLmhqK1F5i+FSOdGUyLeWS0HiMmmzYJoDa0aeaPeq9fJ40GWLHyPK9Szdp5KYjUdcaLLHBhAyDDjLTjbQXMFQaAQDaKBVV4FBd0xOq+40WWOSQwjg55TKAylC5gOFpLjNhRDRoskEXc2nTDVfcaLLFpPSUmy2t1xloIbQpxRsJNEoBKjQC+4GGq/yo0WWIkJOTfaQ6200UOpCkEoSKg6LjDUdcaLLHHwlekMHtB19hIQVhAsNBZtK0CgFYarrjRZYnAS5GcbLjcuEpCig5ZnJGoANwWAaXi+Gq+40WWLM4Gluoa2Uw1X3GiyxBwPLVpkGa9FlFYjUddRosscGCswmg4Wm2lBpxTS6tgUWnSLx79MTqvuNFljvOCJXqWdlENV/hRosscWCmpOZbyiJdKU21o+8bCDVCik3Hmu0w1X+VGiyx2nA8qNLLOymGo640WeUJOBpatMg1XosprEajrjRZY+X8EyqElSmGgACfMTzCt3vhqOuNFljjwO3JTbLb7TLZbdBKCpCUkgEjQb+aJ1HXGiyx4cJH8H4ObS5MNNpQtxLYIbB5Sq0rTQLjfDVdcaLLHtICRedeaQy3blygO1bSACtAWmhIobiIar7jRZY7zgeV6lnZRDVfcaDLEeR5XqWdlENV/lRoMsBwPK6cizQ6OSi+Go640WWKPCOEsHsLebVLhS2A0pxLbNs0eVZQQAL79PRDVfcaLLF4MESx/wBhrZREar7hIGJ4AYHlToZZNNNEpidV9xosscU+1JsqZSqXSovryaChsKAVQmqyPNFxvhquuNFliJduUcfdYTLJtMpQpay2kN1XWiQrnVQE05oar7jRZY704GljoYa9/JTDVfcaDLHdLy6WxRCQkdCRQRzzVeZ7RqJyPUmB6MYxmJXns8UBVfJiACmunK6ARzwBVYRkAyubaSt1popwaupDrrVsgleWvtWDoVQ3VgDzlmWlnBjrrCm0CammybTzjZSBVstEi0lorVUV9+kQB54LlE0wY4+hZUpueRaOUJywc/pkk8xtG6t18AGD150003RxzJ4Fm0LSQ4Pv0lSkg1pVfm9PNAHhMqazdIOVFMGNZmE5Yf1uVVlbNP8Acr/HugB9xqW/JkpbUpKw9KlakgqUggAqXS8ki8/pAC/haeadXK5xOTE5IjPMq4ttxk5bJJyTZCUpvGlN2lUAVuFZ8NIm0AzKcvgyUEsHgpTqiFCtopFAqmnRAHphmYtT6FJC0OIm5FCrReU4psoQFFulENs0JqDWpOmAOdiVaZWttaVIYGFV50AHQM3s/dW6f6LVdEAd3BbBapl+QbeyxYs4QW2Cp1BLSHQWAo1Cim6oBPNAFbOOFUq024F2irCakqcLxQDlOSEtovU7dyTUAab4AnCMsp6XfcVlVONYKwats2nKh0lsLVcb1aa1rzwB2zClmbUSXTP5/KZvTKei5NNun+mxTT7/AHwAz42LOdyecZTNclNVyeU/HsfdVyd9a6IAz1bS8hKpdWppAwd9wSh5ZD5mV2sgGyn72hTeeasAabjRwdnMpIsuVVlJplCyAedtYJNNF8AZ9J5cB8TIWGk4QlWZs8oWmmWi0FKs3lJKEk0uvgCwwDgzOpiTZcy2aLmMIZIWnUVYBUWwTUKsmg06YA85LAqXHpcqDv32EZ5l3luirKbVlFxuTcO+AK2YcKpJhpYWFIbnsmp0vFPJeohLaEXqepWypRoL7jAHXhEvKYfX95bVI4FqrlWiq2m3U6a6awBZJflV4Tm3Uh5sMofDTaM4tzEwQouuBRBSlI5VNHdSAF+VdeDc0Je0G1yMq4tLWWJH37QetqXep4JUq0pIA910AMyVNZaX8n5xkfKCgm2SWirNjTIVvCLRFbXPAC9KqXkqtZYv5jO5/wDiE5S2LFq1da00pzQA9YtZPIYQUlIWELwZKOKtFagXVEWiSonlX/zAGpiAODCOEMlS6ta/xSKNVVrD4O0UeocJw0D/ALY/iKCYs5f/ACd9mieQOGR1Yv7oequ+I2iXDyyOrFBo0Xd0PVXfEbRLh5ZHVi7Ro/iHqzviNolyE4YSNDYHdSHqzviRtPyHldN33Qu0aLu6HqrviNp+T6VhsHS3XvoYerO+I2iXPk4YTSmSFNNLtMPVnfEnafkDhkdWOjm0Q9Wd8RtPyHlhOnJCv6c2iHqrviRtEuBwwDWrYv06L++HqzviNp+SRhodX4Q9Vd8RtPyR5YHVi7Roh6s74jafkDhkdWNHu5tAjpFibnvRuR5fT8Dc8xPcxpoCj/SXg0raTW6PpYqPUZxZ5GK+tVrssiFY1kHTK171JMdNh+48eoLYg41WzT+k0aOUm7uhsP3EeoLYk42EdlO0mGw/cPUFsQcaqDX+l06eUm/vidh+4eoLYBjWR2U3aOUm7uh6f+4nfrYPtWR2Xnr5ydPTHlaDL/0SlcqrlkeqcZiCAc17uUndGfP/AMXcPM+jocPdVRJIioh9faWns38pivuPwXvQ3/JA+0tPZv5Tuidf8D0N/wAkBOMtI9W92lOjVEa/4Hob/kgDGWkaJalNFCndDX/A9Df8kAYy03/02nTem/vhr/gehP8AkhIxmjml6c3nDRBajLwPQneXIX3BLhdn61oyZRYSFVrWtSRHVknEZ9ZQ7fzmMy2grSAYOja/mhRR6t5EZsj2RqEeNtHYnjdcM2R7I1CI20dhqOuGbI9kahDbR2Go64Zsj2RqENtHYajrhmyPZGoQ20dieN1wzZHsjUIbaOxGo64Zsn2RqETtY7DUdcM2R7I1CI20dhqOuGbI9kahDbR2Go64Zsn2RqENtHYajrhmyPZGoQ20dhxuuGbI9kahDbR2J43XDNkeyNQhto7DjdcjN0+yNQidvG33RDzqKq5HP5JY6lvZTui0kjsvZTlotzzyJ8ksdS3sp3ROo+40WWDySx1LeyndDUfcaLLB5JY6lvZTuhqPuNFlg8kMdS3sJ3RGq+40WWA4JY6lvYTuhrPuQsLLEDBTHUt7Kd0TqPXyToMT3yJ8lMdS3spjm5OLmd2Svb7NXJCPJDHUt7KY86bTpuJfkoeSWOpb2Uw4GjcSfJQ8kMdS3sphwNIWol+Sk+SGOpb2Uw4EG5l+Sh5IY6lvZTDTQjcy/JSPJLHUt7KYcKINzL8lPWXkm2yShCUk6aADwiUyIfI93U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15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104" y="2804670"/>
            <a:ext cx="2151112" cy="914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9" name="Picture 15" descr="https://mishkyhuarmi.files.wordpress.com/2012/06/certificad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8144" y="4060905"/>
            <a:ext cx="1656184" cy="2277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571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78098"/>
          </a:xfrm>
        </p:spPr>
        <p:txBody>
          <a:bodyPr/>
          <a:lstStyle/>
          <a:p>
            <a:r>
              <a:rPr lang="es-ES" dirty="0" smtClean="0">
                <a:solidFill>
                  <a:schemeClr val="tx1"/>
                </a:solidFill>
              </a:rPr>
              <a:t>COMERCIALIZACIÓN</a:t>
            </a:r>
            <a:endParaRPr lang="es-ES" dirty="0">
              <a:solidFill>
                <a:schemeClr val="tx1"/>
              </a:solidFill>
            </a:endParaRPr>
          </a:p>
        </p:txBody>
      </p:sp>
      <p:sp>
        <p:nvSpPr>
          <p:cNvPr id="3" name="2 Marcador de contenido"/>
          <p:cNvSpPr>
            <a:spLocks noGrp="1"/>
          </p:cNvSpPr>
          <p:nvPr>
            <p:ph sz="quarter" idx="1"/>
          </p:nvPr>
        </p:nvSpPr>
        <p:spPr/>
        <p:txBody>
          <a:bodyPr>
            <a:normAutofit/>
          </a:bodyPr>
          <a:lstStyle/>
          <a:p>
            <a:pPr marL="0" indent="0" algn="ctr">
              <a:buNone/>
            </a:pPr>
            <a:r>
              <a:rPr lang="es-EC" dirty="0"/>
              <a:t>Exportaciones del Ecuador al mundo (USD)</a:t>
            </a:r>
            <a:endParaRPr lang="es-ES" b="1"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r>
              <a:rPr lang="es-EC" sz="1900" b="1" dirty="0"/>
              <a:t>	</a:t>
            </a:r>
            <a:endParaRPr lang="es-EC" sz="1900" b="1" dirty="0" smtClean="0"/>
          </a:p>
          <a:p>
            <a:pPr marL="0" indent="0">
              <a:buNone/>
            </a:pPr>
            <a:r>
              <a:rPr lang="es-EC" sz="1900" b="1" dirty="0" smtClean="0"/>
              <a:t>Nota</a:t>
            </a:r>
            <a:r>
              <a:rPr lang="es-EC" sz="1900" b="1" dirty="0"/>
              <a:t>:</a:t>
            </a:r>
            <a:r>
              <a:rPr lang="es-EC" sz="1900" dirty="0"/>
              <a:t> Valor en miles de dólares de productos a base de </a:t>
            </a:r>
            <a:r>
              <a:rPr lang="es-EC" sz="1900" dirty="0" smtClean="0"/>
              <a:t>cereales</a:t>
            </a:r>
            <a:r>
              <a:rPr lang="es-EC" sz="1900" dirty="0"/>
              <a:t>, obtenidos por insuflado o tostado de Ecuador hacia todo el mundo con datos de 5 años anteriores. Tomado de </a:t>
            </a:r>
            <a:r>
              <a:rPr lang="es-EC" sz="1900" dirty="0" err="1"/>
              <a:t>Trade</a:t>
            </a:r>
            <a:r>
              <a:rPr lang="es-EC" sz="1900" dirty="0"/>
              <a:t> </a:t>
            </a:r>
            <a:r>
              <a:rPr lang="es-EC" sz="1900" dirty="0" err="1"/>
              <a:t>Map</a:t>
            </a:r>
            <a:r>
              <a:rPr lang="es-EC" sz="1900" dirty="0"/>
              <a:t>. </a:t>
            </a:r>
            <a:endParaRPr lang="es-ES" dirty="0"/>
          </a:p>
        </p:txBody>
      </p:sp>
      <p:pic>
        <p:nvPicPr>
          <p:cNvPr id="7" name="6 Imagen"/>
          <p:cNvPicPr/>
          <p:nvPr/>
        </p:nvPicPr>
        <p:blipFill rotWithShape="1">
          <a:blip r:embed="rId2">
            <a:extLst>
              <a:ext uri="{28A0092B-C50C-407E-A947-70E740481C1C}">
                <a14:useLocalDpi xmlns:a14="http://schemas.microsoft.com/office/drawing/2010/main" val="0"/>
              </a:ext>
            </a:extLst>
          </a:blip>
          <a:srcRect t="-1" b="-366"/>
          <a:stretch/>
        </p:blipFill>
        <p:spPr bwMode="auto">
          <a:xfrm>
            <a:off x="899592" y="2348880"/>
            <a:ext cx="6336704" cy="2592288"/>
          </a:xfrm>
          <a:prstGeom prst="rect">
            <a:avLst/>
          </a:prstGeom>
          <a:noFill/>
          <a:ln>
            <a:noFill/>
          </a:ln>
          <a:extLst>
            <a:ext uri="{53640926-AAD7-44D8-BBD7-CCE9431645EC}">
              <a14:shadowObscured xmlns:a14="http://schemas.microsoft.com/office/drawing/2010/main"/>
            </a:ext>
          </a:extLst>
        </p:spPr>
      </p:pic>
      <p:sp>
        <p:nvSpPr>
          <p:cNvPr id="6" name="5 Rectángulo"/>
          <p:cNvSpPr/>
          <p:nvPr/>
        </p:nvSpPr>
        <p:spPr>
          <a:xfrm>
            <a:off x="4967536" y="692696"/>
            <a:ext cx="4176464" cy="923330"/>
          </a:xfrm>
          <a:prstGeom prst="rect">
            <a:avLst/>
          </a:prstGeom>
        </p:spPr>
        <p:txBody>
          <a:bodyPr wrap="square">
            <a:spAutoFit/>
          </a:bodyPr>
          <a:lstStyle/>
          <a:p>
            <a:r>
              <a:rPr lang="es-EC" dirty="0"/>
              <a:t>1904.10.00.00 </a:t>
            </a:r>
            <a:r>
              <a:rPr lang="es-EC" dirty="0" smtClean="0"/>
              <a:t>“</a:t>
            </a:r>
            <a:r>
              <a:rPr lang="es-EC" dirty="0"/>
              <a:t>Productos a base de cereales, obtenidos por insuflado o tostado”.</a:t>
            </a:r>
            <a:endParaRPr lang="es-ES" dirty="0"/>
          </a:p>
        </p:txBody>
      </p:sp>
    </p:spTree>
    <p:extLst>
      <p:ext uri="{BB962C8B-B14F-4D97-AF65-F5344CB8AC3E}">
        <p14:creationId xmlns:p14="http://schemas.microsoft.com/office/powerpoint/2010/main" val="1635399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2949611487"/>
              </p:ext>
            </p:extLst>
          </p:nvPr>
        </p:nvGraphicFramePr>
        <p:xfrm>
          <a:off x="1003245" y="419259"/>
          <a:ext cx="6707088" cy="4061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descr="https://camilamarisol13.files.wordpress.com/2014/10/images-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9621" y="4653136"/>
            <a:ext cx="2276872" cy="172501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dforceblog.com/wp-content/uploads/2008/11/kyoto-medio-ambient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3875" y="332656"/>
            <a:ext cx="1635661" cy="186932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staffcreativa.pe/blog/wp-content/uploads/00_15pasos_para_Crear_tu_estrategia_de_marketing_digita_este_201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4240" y="4653136"/>
            <a:ext cx="3570291"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6672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Discusión </a:t>
            </a:r>
            <a:endParaRPr lang="es-ES" dirty="0"/>
          </a:p>
        </p:txBody>
      </p:sp>
      <p:sp>
        <p:nvSpPr>
          <p:cNvPr id="3" name="2 Marcador de contenido"/>
          <p:cNvSpPr>
            <a:spLocks noGrp="1"/>
          </p:cNvSpPr>
          <p:nvPr>
            <p:ph sz="quarter" idx="1"/>
          </p:nvPr>
        </p:nvSpPr>
        <p:spPr/>
        <p:txBody>
          <a:bodyPr>
            <a:normAutofit/>
          </a:bodyPr>
          <a:lstStyle/>
          <a:p>
            <a:pPr lvl="0" algn="just"/>
            <a:r>
              <a:rPr lang="es-EC" dirty="0"/>
              <a:t>El proyecto pone énfasis en activar la producción de granola a base de amaranto y quinua, revalorizando la importancia de los llamados cereales andinos y resaltando el alto aporte nutricional de los mismos.</a:t>
            </a:r>
            <a:endParaRPr lang="es-ES" dirty="0"/>
          </a:p>
          <a:p>
            <a:pPr marL="0" indent="0" algn="just">
              <a:buNone/>
            </a:pPr>
            <a:r>
              <a:rPr lang="es-EC" dirty="0"/>
              <a:t> </a:t>
            </a:r>
            <a:endParaRPr lang="es-ES" dirty="0"/>
          </a:p>
          <a:p>
            <a:pPr lvl="0" algn="just"/>
            <a:r>
              <a:rPr lang="es-EC" dirty="0"/>
              <a:t>La definición de un sistema productivo para la transformación de amaranto y quinua promueve la posibilidad de incrementar la productividad y eficiencia de los cultivos de mencionados granos en el país. </a:t>
            </a:r>
            <a:endParaRPr lang="es-ES" dirty="0"/>
          </a:p>
          <a:p>
            <a:pPr marL="0" indent="0" algn="just">
              <a:buNone/>
            </a:pPr>
            <a:endParaRPr lang="es-ES" dirty="0"/>
          </a:p>
          <a:p>
            <a:pPr algn="just"/>
            <a:endParaRPr lang="es-ES" dirty="0"/>
          </a:p>
        </p:txBody>
      </p:sp>
    </p:spTree>
    <p:extLst>
      <p:ext uri="{BB962C8B-B14F-4D97-AF65-F5344CB8AC3E}">
        <p14:creationId xmlns:p14="http://schemas.microsoft.com/office/powerpoint/2010/main" val="1883725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p:txBody>
          <a:bodyPr/>
          <a:lstStyle/>
          <a:p>
            <a:pPr lvl="0" algn="just"/>
            <a:r>
              <a:rPr lang="es-EC" dirty="0"/>
              <a:t>La elaboración de granola a base de amaranto y quinua representa un aporte al cambio de la matriz productiva, además el proyecto se  alinea al objetivo gubernamental de seguridad alimentaria mencionado en Capítulo Segundo, Art.- 13, de la actual Constitución del Ecuador</a:t>
            </a:r>
            <a:r>
              <a:rPr lang="es-EC" dirty="0" smtClean="0"/>
              <a:t>.</a:t>
            </a:r>
          </a:p>
          <a:p>
            <a:pPr marL="0" lvl="0" indent="0" algn="just">
              <a:buNone/>
            </a:pPr>
            <a:endParaRPr lang="es-ES" dirty="0"/>
          </a:p>
          <a:p>
            <a:pPr lvl="0" algn="just"/>
            <a:r>
              <a:rPr lang="es-EC" dirty="0"/>
              <a:t>En la actualidad existe una tendencia mundial de revalorización de alimentos saludables, junto a sus procesos culturales,  antecedente que puede servir de incentivo en cuanto al consumo de granola a base de amaranto y quinua.</a:t>
            </a:r>
            <a:endParaRPr lang="es-ES" dirty="0"/>
          </a:p>
          <a:p>
            <a:pPr algn="just"/>
            <a:endParaRPr lang="es-ES" dirty="0"/>
          </a:p>
        </p:txBody>
      </p:sp>
    </p:spTree>
    <p:extLst>
      <p:ext uri="{BB962C8B-B14F-4D97-AF65-F5344CB8AC3E}">
        <p14:creationId xmlns:p14="http://schemas.microsoft.com/office/powerpoint/2010/main" val="3758553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476672"/>
            <a:ext cx="7467600" cy="5997280"/>
          </a:xfrm>
        </p:spPr>
        <p:txBody>
          <a:bodyPr>
            <a:normAutofit fontScale="92500" lnSpcReduction="20000"/>
          </a:bodyPr>
          <a:lstStyle/>
          <a:p>
            <a:pPr lvl="0" algn="just"/>
            <a:r>
              <a:rPr lang="es-EC" dirty="0"/>
              <a:t>La mayores cifras de exportación de </a:t>
            </a:r>
            <a:r>
              <a:rPr lang="es-EC" dirty="0" err="1"/>
              <a:t>pseudocereales</a:t>
            </a:r>
            <a:r>
              <a:rPr lang="es-EC" dirty="0"/>
              <a:t> desde Ecuador  es en  granos crudo, es decir sin incorporar ningún proceso que agregue valor, de aquí parte la necesidad de innovar y transformar estas materias primas en productos finales que permitan apertura nuevos mercados o consolidarnos en aquellos que ya tenemos presencia pero con productos tonificados y de calidad dejando de lado la simple venta de productos básicos sin mayor diferenciación.</a:t>
            </a:r>
            <a:endParaRPr lang="es-ES" dirty="0"/>
          </a:p>
          <a:p>
            <a:pPr marL="0" indent="0" algn="just">
              <a:buNone/>
            </a:pPr>
            <a:endParaRPr lang="es-ES" dirty="0"/>
          </a:p>
          <a:p>
            <a:pPr marL="0" indent="0" algn="just">
              <a:buNone/>
            </a:pPr>
            <a:endParaRPr lang="es-ES" dirty="0"/>
          </a:p>
          <a:p>
            <a:pPr lvl="0" algn="just"/>
            <a:r>
              <a:rPr lang="es-EC" dirty="0"/>
              <a:t>El amaranto en concordancia con la quinua son considerados los mejores alimentos de origen vegetal para consumo humano, superando a los cereales básicos como el maíz, trigo, sorgo, cebada, arroz; la ciencia ha concluido que, las dietas precolombinas eran muy superiores en cuanto a su valor </a:t>
            </a:r>
            <a:r>
              <a:rPr lang="es-EC" dirty="0" err="1"/>
              <a:t>nutracéutico</a:t>
            </a:r>
            <a:r>
              <a:rPr lang="es-EC" dirty="0"/>
              <a:t> y nutritivo, características que han hecho que estos </a:t>
            </a:r>
            <a:r>
              <a:rPr lang="es-EC" dirty="0" err="1"/>
              <a:t>pseudocereales</a:t>
            </a:r>
            <a:r>
              <a:rPr lang="es-EC" dirty="0"/>
              <a:t> reciban el nombre súper alimentos.</a:t>
            </a:r>
            <a:endParaRPr lang="es-ES" dirty="0"/>
          </a:p>
        </p:txBody>
      </p:sp>
    </p:spTree>
    <p:extLst>
      <p:ext uri="{BB962C8B-B14F-4D97-AF65-F5344CB8AC3E}">
        <p14:creationId xmlns:p14="http://schemas.microsoft.com/office/powerpoint/2010/main" val="2643849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755576" y="332656"/>
            <a:ext cx="7467600" cy="6141296"/>
          </a:xfrm>
        </p:spPr>
        <p:txBody>
          <a:bodyPr>
            <a:normAutofit/>
          </a:bodyPr>
          <a:lstStyle/>
          <a:p>
            <a:pPr lvl="0"/>
            <a:r>
              <a:rPr lang="es-EC" dirty="0"/>
              <a:t>En Ecuador el consumo interno y transformación de productos elaborados a base de amaranto es bajo ya que la semilla no es muy conocida en el medio comercial, esta es una gran oportunidad pues representa el hecho de no ser un mercado saturado,  y con la debida socialización y tecnificación de procesos puede llegar a ser una interesante iniciativa de negocio. </a:t>
            </a:r>
            <a:endParaRPr lang="es-ES" dirty="0"/>
          </a:p>
          <a:p>
            <a:pPr marL="0" indent="0">
              <a:buNone/>
            </a:pPr>
            <a:r>
              <a:rPr lang="es-EC" dirty="0"/>
              <a:t> </a:t>
            </a:r>
            <a:endParaRPr lang="es-ES" dirty="0"/>
          </a:p>
          <a:p>
            <a:pPr lvl="0"/>
            <a:r>
              <a:rPr lang="es-EC" dirty="0"/>
              <a:t>Los consumidores extranjeros son muy exigentes a la hora de elegir un producto, se fijan mucho en las cualidades nutricionales del mismo, que en cualquier otra característica, este hecho significa una gran ventaja  en términos de internacionalización para el producto en estudio.</a:t>
            </a:r>
            <a:endParaRPr lang="es-ES" dirty="0"/>
          </a:p>
          <a:p>
            <a:endParaRPr lang="es-ES" dirty="0"/>
          </a:p>
        </p:txBody>
      </p:sp>
    </p:spTree>
    <p:extLst>
      <p:ext uri="{BB962C8B-B14F-4D97-AF65-F5344CB8AC3E}">
        <p14:creationId xmlns:p14="http://schemas.microsoft.com/office/powerpoint/2010/main" val="2534295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708920"/>
            <a:ext cx="7467600" cy="1143000"/>
          </a:xfrm>
        </p:spPr>
        <p:txBody>
          <a:bodyPr>
            <a:noAutofit/>
          </a:bodyPr>
          <a:lstStyle/>
          <a:p>
            <a:pPr algn="ctr"/>
            <a:r>
              <a:rPr lang="es-ES" sz="11000" dirty="0" smtClean="0"/>
              <a:t>GRACIAS </a:t>
            </a:r>
            <a:endParaRPr lang="es-ES" sz="11000" dirty="0"/>
          </a:p>
        </p:txBody>
      </p:sp>
    </p:spTree>
    <p:extLst>
      <p:ext uri="{BB962C8B-B14F-4D97-AF65-F5344CB8AC3E}">
        <p14:creationId xmlns:p14="http://schemas.microsoft.com/office/powerpoint/2010/main" val="1790395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467600" cy="1143000"/>
          </a:xfrm>
        </p:spPr>
        <p:txBody>
          <a:bodyPr/>
          <a:lstStyle/>
          <a:p>
            <a:r>
              <a:rPr lang="es-ES" dirty="0" smtClean="0"/>
              <a:t>SISTEMA DE PRODUCCIÓN </a:t>
            </a:r>
            <a:endParaRPr lang="es-ES"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424977128"/>
              </p:ext>
            </p:extLst>
          </p:nvPr>
        </p:nvGraphicFramePr>
        <p:xfrm>
          <a:off x="467544" y="1412776"/>
          <a:ext cx="7467600" cy="4608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Rectángulo"/>
          <p:cNvSpPr/>
          <p:nvPr/>
        </p:nvSpPr>
        <p:spPr>
          <a:xfrm>
            <a:off x="246715" y="5091616"/>
            <a:ext cx="2286000" cy="1600438"/>
          </a:xfrm>
          <a:prstGeom prst="rect">
            <a:avLst/>
          </a:prstGeom>
        </p:spPr>
        <p:txBody>
          <a:bodyPr wrap="square">
            <a:spAutoFit/>
          </a:bodyPr>
          <a:lstStyle/>
          <a:p>
            <a:pPr marL="285750" indent="-285750">
              <a:buFont typeface="Arial" pitchFamily="34" charset="0"/>
              <a:buChar char="•"/>
            </a:pPr>
            <a:r>
              <a:rPr lang="es-EC" sz="1400" dirty="0"/>
              <a:t>L</a:t>
            </a:r>
            <a:r>
              <a:rPr lang="es-EC" sz="1400" dirty="0" smtClean="0"/>
              <a:t>as </a:t>
            </a:r>
            <a:r>
              <a:rPr lang="es-EC" sz="1400" dirty="0"/>
              <a:t>operaciones se realizan de manera uniforme </a:t>
            </a:r>
            <a:endParaRPr lang="es-EC" sz="1400" dirty="0" smtClean="0"/>
          </a:p>
          <a:p>
            <a:pPr marL="285750" indent="-285750">
              <a:buFont typeface="Arial" pitchFamily="34" charset="0"/>
              <a:buChar char="•"/>
            </a:pPr>
            <a:r>
              <a:rPr lang="es-EC" sz="1400" dirty="0" smtClean="0"/>
              <a:t>Importante volumen de producción </a:t>
            </a:r>
          </a:p>
          <a:p>
            <a:pPr marL="285750" indent="-285750">
              <a:buFont typeface="Arial" pitchFamily="34" charset="0"/>
              <a:buChar char="•"/>
            </a:pPr>
            <a:r>
              <a:rPr lang="es-EC" sz="1400" dirty="0"/>
              <a:t>E</a:t>
            </a:r>
            <a:r>
              <a:rPr lang="es-EC" sz="1400" dirty="0" smtClean="0"/>
              <a:t>standarizar </a:t>
            </a:r>
            <a:r>
              <a:rPr lang="es-EC" sz="1400" dirty="0"/>
              <a:t>las líneas de producción </a:t>
            </a:r>
            <a:endParaRPr lang="es-ES" sz="1400" dirty="0"/>
          </a:p>
        </p:txBody>
      </p:sp>
      <p:sp>
        <p:nvSpPr>
          <p:cNvPr id="9" name="8 Rectángulo"/>
          <p:cNvSpPr/>
          <p:nvPr/>
        </p:nvSpPr>
        <p:spPr>
          <a:xfrm>
            <a:off x="2987824" y="5014672"/>
            <a:ext cx="2592288" cy="1384995"/>
          </a:xfrm>
          <a:prstGeom prst="rect">
            <a:avLst/>
          </a:prstGeom>
        </p:spPr>
        <p:txBody>
          <a:bodyPr wrap="square">
            <a:spAutoFit/>
          </a:bodyPr>
          <a:lstStyle/>
          <a:p>
            <a:pPr marL="285750" indent="-285750" algn="just">
              <a:buFont typeface="Arial" pitchFamily="34" charset="0"/>
              <a:buChar char="•"/>
            </a:pPr>
            <a:r>
              <a:rPr lang="es-EC" sz="1400" dirty="0"/>
              <a:t>F</a:t>
            </a:r>
            <a:r>
              <a:rPr lang="es-EC" sz="1400" dirty="0" smtClean="0"/>
              <a:t>abrican </a:t>
            </a:r>
            <a:r>
              <a:rPr lang="es-EC" sz="1400" dirty="0"/>
              <a:t>una gran variedad de </a:t>
            </a:r>
            <a:r>
              <a:rPr lang="es-EC" sz="1400" dirty="0" smtClean="0"/>
              <a:t>productos.</a:t>
            </a:r>
          </a:p>
          <a:p>
            <a:pPr marL="285750" indent="-285750" algn="just">
              <a:buFont typeface="Arial" pitchFamily="34" charset="0"/>
              <a:buChar char="•"/>
            </a:pPr>
            <a:endParaRPr lang="es-EC" sz="1400" dirty="0" smtClean="0"/>
          </a:p>
          <a:p>
            <a:pPr marL="285750" indent="-285750" algn="just">
              <a:buFont typeface="Arial" pitchFamily="34" charset="0"/>
              <a:buChar char="•"/>
            </a:pPr>
            <a:r>
              <a:rPr lang="es-EC" sz="1400" dirty="0"/>
              <a:t>I</a:t>
            </a:r>
            <a:r>
              <a:rPr lang="es-EC" sz="1400" dirty="0" smtClean="0"/>
              <a:t>nstalaciones</a:t>
            </a:r>
            <a:r>
              <a:rPr lang="es-EC" sz="1400" dirty="0"/>
              <a:t>, transporte y operaciones bastante </a:t>
            </a:r>
            <a:r>
              <a:rPr lang="es-EC" sz="1400" dirty="0" smtClean="0"/>
              <a:t>versátiles.</a:t>
            </a:r>
            <a:endParaRPr lang="es-ES" sz="1400" dirty="0"/>
          </a:p>
        </p:txBody>
      </p:sp>
      <p:sp>
        <p:nvSpPr>
          <p:cNvPr id="10" name="9 Rectángulo"/>
          <p:cNvSpPr/>
          <p:nvPr/>
        </p:nvSpPr>
        <p:spPr>
          <a:xfrm>
            <a:off x="5855139" y="4984286"/>
            <a:ext cx="2286000" cy="1815882"/>
          </a:xfrm>
          <a:prstGeom prst="rect">
            <a:avLst/>
          </a:prstGeom>
        </p:spPr>
        <p:txBody>
          <a:bodyPr wrap="square">
            <a:spAutoFit/>
          </a:bodyPr>
          <a:lstStyle/>
          <a:p>
            <a:r>
              <a:rPr lang="es-EC" sz="1400" dirty="0"/>
              <a:t>N</a:t>
            </a:r>
            <a:r>
              <a:rPr lang="es-EC" sz="1400" dirty="0" smtClean="0"/>
              <a:t>o </a:t>
            </a:r>
            <a:r>
              <a:rPr lang="es-EC" sz="1400" dirty="0"/>
              <a:t>existe flujo continuo de producción, sino que se trabaja en función de un proyecto puntual mismo que comúnmente representa un alto costo así como un alto nivel de </a:t>
            </a:r>
            <a:r>
              <a:rPr lang="es-EC" sz="1400" dirty="0" smtClean="0"/>
              <a:t>dificultad.</a:t>
            </a:r>
            <a:endParaRPr lang="es-ES" sz="1400" dirty="0"/>
          </a:p>
        </p:txBody>
      </p:sp>
    </p:spTree>
    <p:extLst>
      <p:ext uri="{BB962C8B-B14F-4D97-AF65-F5344CB8AC3E}">
        <p14:creationId xmlns:p14="http://schemas.microsoft.com/office/powerpoint/2010/main" val="2313013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43408"/>
            <a:ext cx="7467600" cy="1143000"/>
          </a:xfrm>
        </p:spPr>
        <p:txBody>
          <a:bodyPr/>
          <a:lstStyle/>
          <a:p>
            <a:r>
              <a:rPr lang="es-ES" dirty="0" smtClean="0"/>
              <a:t>AMARANTO </a:t>
            </a:r>
            <a:endParaRPr lang="es-ES"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264072553"/>
              </p:ext>
            </p:extLst>
          </p:nvPr>
        </p:nvGraphicFramePr>
        <p:xfrm>
          <a:off x="457200" y="908720"/>
          <a:ext cx="7467600"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7402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71500"/>
            <a:ext cx="7467600" cy="1143000"/>
          </a:xfrm>
        </p:spPr>
        <p:txBody>
          <a:bodyPr/>
          <a:lstStyle/>
          <a:p>
            <a:r>
              <a:rPr lang="es-ES" dirty="0" smtClean="0"/>
              <a:t>QUINOA </a:t>
            </a:r>
            <a:endParaRPr lang="es-ES"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440965732"/>
              </p:ext>
            </p:extLst>
          </p:nvPr>
        </p:nvGraphicFramePr>
        <p:xfrm>
          <a:off x="457200" y="908720"/>
          <a:ext cx="7467600" cy="5565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3396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71400"/>
            <a:ext cx="7467600" cy="1143000"/>
          </a:xfrm>
        </p:spPr>
        <p:txBody>
          <a:bodyPr/>
          <a:lstStyle/>
          <a:p>
            <a:r>
              <a:rPr lang="es-ES" dirty="0" smtClean="0"/>
              <a:t>GRANOLA </a:t>
            </a:r>
            <a:endParaRPr lang="es-ES"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2229942067"/>
              </p:ext>
            </p:extLst>
          </p:nvPr>
        </p:nvGraphicFramePr>
        <p:xfrm>
          <a:off x="467544" y="1124744"/>
          <a:ext cx="74676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1442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2" name="11 Marcador de contenido"/>
          <p:cNvGraphicFramePr>
            <a:graphicFrameLocks noGrp="1"/>
          </p:cNvGraphicFramePr>
          <p:nvPr>
            <p:ph sz="quarter" idx="1"/>
            <p:extLst>
              <p:ext uri="{D42A27DB-BD31-4B8C-83A1-F6EECF244321}">
                <p14:modId xmlns:p14="http://schemas.microsoft.com/office/powerpoint/2010/main" val="4076865888"/>
              </p:ext>
            </p:extLst>
          </p:nvPr>
        </p:nvGraphicFramePr>
        <p:xfrm>
          <a:off x="395536" y="-46406"/>
          <a:ext cx="4474840" cy="5976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16 Elipse"/>
          <p:cNvSpPr/>
          <p:nvPr/>
        </p:nvSpPr>
        <p:spPr>
          <a:xfrm>
            <a:off x="1816679" y="3573016"/>
            <a:ext cx="111871" cy="111871"/>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19 Rectángulo"/>
          <p:cNvSpPr/>
          <p:nvPr/>
        </p:nvSpPr>
        <p:spPr>
          <a:xfrm>
            <a:off x="5220072" y="2730779"/>
            <a:ext cx="2915816" cy="738664"/>
          </a:xfrm>
          <a:prstGeom prst="rect">
            <a:avLst/>
          </a:prstGeom>
        </p:spPr>
        <p:txBody>
          <a:bodyPr wrap="square">
            <a:spAutoFit/>
          </a:bodyPr>
          <a:lstStyle/>
          <a:p>
            <a:r>
              <a:rPr lang="es-EC" sz="1400" dirty="0"/>
              <a:t>F</a:t>
            </a:r>
            <a:r>
              <a:rPr lang="es-EC" sz="1400" dirty="0" smtClean="0"/>
              <a:t>ortalecer </a:t>
            </a:r>
            <a:r>
              <a:rPr lang="es-EC" sz="1400" dirty="0"/>
              <a:t>las capacidades y potencialidades de la ciudadanía desde los niveles más básicos</a:t>
            </a:r>
            <a:endParaRPr lang="es-ES" sz="1400" dirty="0"/>
          </a:p>
        </p:txBody>
      </p:sp>
      <p:sp>
        <p:nvSpPr>
          <p:cNvPr id="21" name="20 Rectángulo"/>
          <p:cNvSpPr/>
          <p:nvPr/>
        </p:nvSpPr>
        <p:spPr>
          <a:xfrm>
            <a:off x="5187528" y="1668513"/>
            <a:ext cx="4572000" cy="307777"/>
          </a:xfrm>
          <a:prstGeom prst="rect">
            <a:avLst/>
          </a:prstGeom>
        </p:spPr>
        <p:txBody>
          <a:bodyPr>
            <a:spAutoFit/>
          </a:bodyPr>
          <a:lstStyle/>
          <a:p>
            <a:r>
              <a:rPr lang="es-EC" sz="1400" dirty="0"/>
              <a:t>El cambio de matriz productiva </a:t>
            </a:r>
            <a:endParaRPr lang="es-EC" sz="1400" dirty="0" smtClean="0"/>
          </a:p>
        </p:txBody>
      </p:sp>
      <p:sp>
        <p:nvSpPr>
          <p:cNvPr id="22" name="21 Rectángulo"/>
          <p:cNvSpPr/>
          <p:nvPr/>
        </p:nvSpPr>
        <p:spPr>
          <a:xfrm>
            <a:off x="4860032" y="4653136"/>
            <a:ext cx="3635896" cy="1384995"/>
          </a:xfrm>
          <a:prstGeom prst="rect">
            <a:avLst/>
          </a:prstGeom>
        </p:spPr>
        <p:txBody>
          <a:bodyPr wrap="square">
            <a:spAutoFit/>
          </a:bodyPr>
          <a:lstStyle/>
          <a:p>
            <a:pPr algn="just"/>
            <a:r>
              <a:rPr lang="es-EC" sz="1400" dirty="0"/>
              <a:t>E</a:t>
            </a:r>
            <a:r>
              <a:rPr lang="es-EC" sz="1400" dirty="0" smtClean="0"/>
              <a:t>l </a:t>
            </a:r>
            <a:r>
              <a:rPr lang="es-EC" sz="1400" dirty="0"/>
              <a:t>Capítulo Segundo, Art.- 13, expresa el derecho que tienen las personas y colectividades a tener seguridad alimentaria, para lo cual se requiere producir suficiente alimento sano y de calidad, sea agrícola o pecuaria.</a:t>
            </a:r>
            <a:endParaRPr lang="es-ES" sz="1400" dirty="0"/>
          </a:p>
        </p:txBody>
      </p:sp>
      <p:cxnSp>
        <p:nvCxnSpPr>
          <p:cNvPr id="24" name="23 Conector recto de flecha"/>
          <p:cNvCxnSpPr/>
          <p:nvPr/>
        </p:nvCxnSpPr>
        <p:spPr>
          <a:xfrm flipV="1">
            <a:off x="4860032" y="1976290"/>
            <a:ext cx="360040" cy="4445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endCxn id="20" idx="1"/>
          </p:cNvCxnSpPr>
          <p:nvPr/>
        </p:nvCxnSpPr>
        <p:spPr>
          <a:xfrm>
            <a:off x="4860032" y="2924944"/>
            <a:ext cx="360040" cy="1751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a:off x="3883766" y="4941168"/>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533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43408"/>
            <a:ext cx="7467600" cy="1143000"/>
          </a:xfrm>
        </p:spPr>
        <p:txBody>
          <a:bodyPr/>
          <a:lstStyle/>
          <a:p>
            <a:r>
              <a:rPr lang="es-ES" dirty="0" smtClean="0"/>
              <a:t>PRODUCCION NACIONAL </a:t>
            </a:r>
            <a:endParaRPr lang="es-ES" dirty="0"/>
          </a:p>
        </p:txBody>
      </p:sp>
      <p:pic>
        <p:nvPicPr>
          <p:cNvPr id="4" name="3 Marcador de contenido"/>
          <p:cNvPicPr>
            <a:picLocks noGrp="1"/>
          </p:cNvPicPr>
          <p:nvPr>
            <p:ph sz="quarter" idx="1"/>
          </p:nvPr>
        </p:nvPicPr>
        <p:blipFill rotWithShape="1">
          <a:blip r:embed="rId2"/>
          <a:srcRect l="48749" t="41256" r="22545" b="15408"/>
          <a:stretch/>
        </p:blipFill>
        <p:spPr bwMode="auto">
          <a:xfrm>
            <a:off x="165084" y="1273015"/>
            <a:ext cx="3761184" cy="3456384"/>
          </a:xfrm>
          <a:prstGeom prst="rect">
            <a:avLst/>
          </a:prstGeom>
          <a:ln>
            <a:noFill/>
          </a:ln>
          <a:extLst>
            <a:ext uri="{53640926-AAD7-44D8-BBD7-CCE9431645EC}">
              <a14:shadowObscured xmlns:a14="http://schemas.microsoft.com/office/drawing/2010/main"/>
            </a:ext>
          </a:extLst>
        </p:spPr>
      </p:pic>
      <p:sp>
        <p:nvSpPr>
          <p:cNvPr id="7" name="AutoShape 2" descr="data:image/jpeg;base64,/9j/4AAQSkZJRgABAQAAAQABAAD/2wCEAAkGBxQTEhUUExQWFhUXGBcYFxgYGBcYGBgYFxoXFxcXFBcZHCggHBolHBcUITEhJSkrLi4uFx8zODQsNygtLiwBCgoKDg0OGxAQGywkICYsLCw0LSwsLCwsLywsLCwsLCwsLCwsLCwsLCwsLCwsLDQsLCwvLCw0LCwsLCwsLCwsLP/AABEIALgBEgMBIgACEQEDEQH/xAAcAAACAgMBAQAAAAAAAAAAAAADBAIFAAEGBwj/xAA+EAACAQMDAgQEAwcEAQIHAAABAhEAAyEEEjEFQRMiUWEGMnGBQpGhFCNSscHR8DNicuEHFZIkQ1OCssLx/8QAGQEAAwEBAQAAAAAAAAAAAAAAAAECAwQF/8QAKBEAAgIBAwMFAAIDAAAAAAAAAAECESEDMUESUfAEEyJhcTKBFELB/9oADAMBAAIRAxEAPwDlXU0tcaKcVpxTGs6MypvJH0HNcSdbnc12KlXowNRFmpbYqxUbU1KBUAaJSY0bC1A1NDW2WTjmkMxBTWl0DXJiMetCuWWX5gRTGk1TJxwalt8FJALlkqSDyKy2BuE8d6Pfu7jJ5oDLSTBotOo27WwbQAe0f1qsNbRDHBrTChAaWiA1AWzEwY9a2DigaZMihlqxamyigAZaa1WRWE0CN7a0BWwalQBEVIVEipRQMkDWwaCGipTQFha0VnFP9M0qOCWJ/Pikb6wxAMweaSeQZTa/SlDuHFE077hNWjQwg1UNbNp/Y1qmZ1TH7RotCAESKkDUMtG2WoxRA1QcUhm91ZQ63TAXBo17qFxl2k4pK3RC9W4oyTMVzRd00BTUxQFm2Fb3VAmsAoAKootp9rA+lABiou00mrHdFre1W+ARxQ944qutsRVv0TUW1eboBHaRIqHGkWpWLW0rTCmerXUZybeB7cTSSkkwMk9uTQsjdFzoOqKlvaRn+dVhQtJAP2BxVz034Xv3BLDw19W5+wrsOm9MWxb2SGPcx/Ss3OMR02cPb6mPD2RmI9qUtaO43yox+xr0S30+2DK21B9YFN29KSMDHsKj3uyL6O7POD0W+f8A5Z/T+9GToV6Pl/UV6B+wsTEZ98U/b0Q8PYYmQSY83PahaknwJqK5PMLvw5fHKgT6mjab4V1D4VQfv/1XqQZQ2xwMCATx96Ut9VTa0R6AKf5YzTerW7Jq1hHDaX4G1DEbtqg9yZ/Sr3R/AFshla6wccGBH5en3q9GoKqN6FlMRBIZT9SaasaxGGdzRjeVIIP8MxmJFC1LZLTOVX/xvIYG/wCYcQmPvmqu/wD+P9QqypRj3EkfeTXpencsCCpkckd/yoWh1SMNoY7uBu9e9X1rBHyyeOdS+HtRaID2mzwVG4H7iq17bKSrAqRyCCCPsa94sfMQWmBB7D6weK3qunWWO97aMYAB2gn74qoytA5NM8FMitrXqOv/APH9h2cq7JuyoAG0H6Rx7V5tqdM9pijqVIJGQRx3E8imUpJgAhrepseIsd6IuawyDRZTRV6dyh2tTyLNR1+m3iRyKR0ep/C2CKrfJKdYZZFK1FSRpojRFSWLRWUaBWUBRTg1d6DqVpbJRklj7TNUFSRq1cbME6Crmt1uyaIRJgcmkMETWTVp1DoN21bFxtpB9DkTVW3HFCdiMSSYqx1nRb1pBcZfKe8/zqt3RBHIqy1vXrty0LbER+tDvgaoa6B0+1dB8RoI7TFIa1FR2VTIHeq9WNdd0D4abFy6PQqp/Qt/aok+nLZcF1YQDofwxdvwx8lv1PJ/4j+tdt0/pFqxHhoC3djk/nVjpUJUT+lH8OuWWpKRsoJCxUnk1NLNAv68JcCbGOJwDQ9Z1O8rIixnkj8I96zwisljp1UkE5XM+tMWylr5QYYnknvVZYvksxyIxBMbl7xGM0XW2jqEdFITsP4lxyKuO2NzOWXkn1TWtbs3LjEFLYLEgZ2gT5fU0H4f6mb4R3tlEYSu85Yescj71LQaMPYFsA7UkFZy0d2Jwc5rVh5ZVJVcz5twbP4TjvQ3VCq7RLVaq0ZK2jd2lpE/pn5vpUbd59iOFURjw9p3LPf1Fb1V1ifEtq6FX2KCCAWHzSvzR7+004nU1LfvlIZvKh2sA2MBGiJ570JfYf0a6hqCyqH2Z4PzAEZyDST6m663LNooSIY3J2hfxHy5MgRimL9w6aAbe5LsLjjcfLBHrxQmaLtxkQ+KttR4bQQ0TBk4G7gZ7dqTbvIJYwR0GrMsoDBhA3BoBH35kVfW0YbVA8pBJkgkcZBmfWqfUW0NwNdZiyr8huY9R8p/I5ouk1Tx4hIUSwQMdxC+5H0HbinGoikrDuLvjblZGtrAmc5PmDCPtVizMpgLmDtg4Ptmkb217e4lVY8QZUseNwH0nFDu+RVNwM6D8aEkgk9xzHFCdN1++bktXv8Aha2rhInI7EEd+OOaT6v0y1qbe26k9p7qeJU9qnpbpEk7oJ8obB+kmjLdBnJ5z/0PY1sp4IccnA9a+AGQbtMxaB5lYiT7qePtXP3vh7UhWY2mhfm449ff7V7G58vMEiKWlWUqWyRHvmm5Uxxk6PEEwfaqzrOh/GldN1zolzTsQ6nZMK3Yjt96rkWRB4q06LatFP03VyIPNWAaqfqelNpty8d6f0F8OKprkUXwxzZWVLbWVBoUllV3jdhZz9K6r4i0GlSwjWQQxjOc+szXLqtWOu6xcu21tsAAvp7VcrtUYKuSu3RR9KhuMqgwSYBq56d8JX7yhxtCHuT/AEqr6p042LhQsCRmRVWtgyWfXrd6yES5dFxcGPp2pbrHVFuqqhIjvStnQ374LKruB35/nSZEYOCKlRQNg2asJopUGpWNPvYKPv7DuauxUdF8D9C8R/GuD92vHuw/oK9M8CfYelLdE0qpZRE+UAf3qxauKcut2dUY9KoGYA9qjqrDkKAdu7IIzxzULtsXPLKwCC05x9KTvsVmSexUgwoAwQI4ms20P8Cubi3GiQSoE9gB3I9TQ/2a3btFmPlk7iDJmcgzWtFqkuebfhmg7jkRiB65qGpN2LiSu0HB2ncZyMTH3oXcX0ZpNStztt7hoBx2xTF3cS6hBtI/1c8nAAIMyKSvi2SAWw65CzMiM49KDprT2kVU8RrQ3SSy+sjPOfaaE+GDQ1fsFEYJeiIBQGHYR+FmnP1FK3LqFlR/Edh5l2iGRl/iaDjIEmBT961bLp4lnzEYYNkY4OxqyzaZgVRGTaTBVlYsvdsmc+lFXsF0b0d/Yhu3P3k4ZADuEwBtRZ/SaJqdQkMWzshrdi4QGjiUeZ3TIE/nVbY1l+LotEqiKRO30yQUJnFZpOrvcRriA3kIVTtGZmCFHJI/qaE6wDjyXOp3jTsy+d4IILHjPlB4mYg44pK1YdVVvI7BVLE+ben8Ixkgzg8feopqL9q1v8FdqHcQTF1VAJIcECYmck+tRv3ndtxsoEuwQxYhYWDyPxH9R9KJd6EkG0OptPcLKNrKGVSfwycrzxPr60bR6S6l64twQjENaYOAOIgDJnduwccUDpW1ribbC7TuRgzAqI7qCDIkHNK67T3reoZ18RUVxC3IKKpAgowzEn3yYxFJL43v552HzWxbdPdx4pwYBOVIO8SPKAJ/vNS0WrY3QSlwK67gpBAn8XPf/aaPoepB1NxzDqCoPAJE4E4OaJeebagKTDCCueRGe4yafSqw/sht3lGWAW/d3DuXnuhT0Bzznmi6ey26DLEDaxx9fm74NDS/bckgBiogiTIZc7frWae9BBIKrc7NiGX1M8n09qarnzxkuw1uwQoEkgN2+YezHvRlcmTnHl49O570NCLa4EAkEmZIJ9T6dqgvUbRvNZLqWidsgMFIHI7d6tUS7ZN7a3AVaCJmGGMfWvPPjbp4F5ntoEUQHAj5v4oHYiK7+1oxBBIZSwIg5wcEetD19pNjb7e5iIwBJ7Ag04ya3GqvB41fsh1g1zly21h5/DXcdY0HgtMEKeJ5B/hNVeq04uoR3reEhyiV69SEVlVDdNcGJrKvpRPuM6qxe0n7NBU+N655+tUh4rqLWu0NhVKKbrEeYHOfvXOam+r3GZV2qTgelTF5YPYvPhu5euo1r9p8NQOO/wBql03rNqyLlq9b8VpID4M/nXO4+lQNHRkLwWfTPiC9YDC3G1icEcTVdqHLsWbkmTQ4qx+H/h+5qmIRgI5J/pVUlkm3sV26MV0vwPpN9ySJkx9hk/0qs690oWLmwOHPtzPpXS/BHka2GEE7sHGSTEz9qjUl8cF6a+R6BYSBUbzYog4pXV8H0rjZ0LcqrNi2GvDKyAS0tA+vbNOo1sABYKwAQDOTwartNcNm0C2d7ERO7cBMTOAIo761WJUWjwjcrHOSIPb0qYuhyTbM0llw+x9iqDNpgJj1GeP+6JcNtXZGuM15uGGAo9wJAFD1ZW40K5iASFg4nmDiKGCrMp2qcE7wNpUA8++O1VhYRNXk3c0+1T4e0KWi4ACSwEkktOKd6Zdt3lNvzELG0CCvGASR/akb4UM03BdVhMBirQOwjuSRn2oS6zwxa/dFEJCjw2LMARCrdIGO2QTkDNJPINWixUlELkKpUhcQBlo2ueTnvQOo6Yo5aw5QeU+SWVN3IE4Gciexqv8A2I7LpJtujPA+Yuk5BIjzEknj29atE1DNcFtDLgo2RtQoZUAnkHHvxS3VBtkZ0vVLcqt4WySfwjzE8EPHfNM6fw0e8HRlUESdsBB+H5fzk+tVeu0IOqlnZbzgKy2wGG1JIYSJxPPHarK11FHsXGS5NwrtBbAYjyhSvGfzzWqecszaVWkIC9caL1naHHz72idvllVzyBxjgUfQarcBsdG2/NvPlBiAcAxMkUta8M3GVrbJdTa/lUkA7doZl+XbM8Y8s801qdMCl1gofxILXEhbvAXG1TMDH85rNFsDo9Zba2bZBtF3YptCsAQSTsjgkAnmcnFOeK72GuWLjLuXzK+XAGCVmQGgcRzVZZsaZtiLcNh7bFdsBZB2k71jJxz/ALpplrDW2K2toYSNqCCUYnz7yRnHp65oV+biaQTpmtJnT7t4KSPEU7xnBZABImcj0pzUa0Dw8wX8qgoyyRzBHpIgEUhob7sg8TeSpz8o27oIDHkrx5gYpnUarcxQi6BuQTbIZQZ3CTHBgT3FJybVA1mxhrZZRuV1cMcooGYIksRBXjP0pbSa274gS7ZIt3Od2V3cnPrVhtDA7LklZOyQCwIyjH2ORxUbTQ3hszbWEop2yYHmEjmCfaKusp+f2Re6GZHyyqmMAZVx2zS1mwou3HFtN8CGbmR+ENHy/wB6gW+VQpc2yZRioPYggzEwe570fR3UuDBWPwgwI9jHv6U1LIqwEsCWzI/H6QeD9e9RvsrMyziJVpmJ7j2kVO0jEKbnlIwYyKGsoxDEtklSF9ckAdxn9KrZC5OT6hpGuO9m+wZnXyOOAR8h/pXBklGIIgqSCPcYNd0LyG/uQsRvwWmZ7j6AyPtVF8c6IJqNwGLihvuMH+Qo0Zbo2mqplN4y1lLxWV0WZ0ilbmprJIirDqnQ79tsoWBmCoLfnt4pTT9PutOxHJXJgHFaWmjKmmMa/QXLQUuhWeJprW39L+zKEVvHxJMx7+1b0IOpRhf1QUp8qt3oCdZQWGs+CpbP7zv9ajJRWMTVz034gdLQsJbG44DgwZNc81zFa8U/SrcbVMlOjsn+G7yL424G6PNtJBn70fQdTa6BdIAcNDAdogVw9zW3Sc3X9PmPFXHwpqoZrbHDCR9R/n6VjqQfTbNdOS6qPZtFqBcQMO4/XvQtYkgiuY+HOq+E5Rz5Tx6A111wSMVzNG2zOV6bfuh3shBsQyLjZABmFPcRH6Cm2VRtyVJwTtgE8mDGajcN1NTtWGtuslDESMNJ+kYoroNzuFdwonw5Ci2Y4QYkxJ781nVlPchrbq7N7sbbAEJGFcYIx344+tB/bF2BPMWKSSDhuJkn605qFO2LQAddrKbsyCZGcYxOR61LqSqVztVZG8gqxJxyIzPE03jdkpiyadQTMFdpACgGBjAMbuZpzwbn7ICpTwwRvTaQ2yY8v+6IkfWkR0ubrPvIBTaFB2nmcFTBMeoxTZs3LRQLudXmd7KAkZmJyaafcH9AzorbB7iWfDaAVyy8CZ2EwJ4yKd6DfYEC4V3bVLrcYRPqpHpmlLesW7c3BWcpKMDMSpncdo4kRND0/UtNcR/D8OW2i75iTkkNsaJgLwcTRebQmnVEtVfvrct3UQW9xIYlmunAJVVjPr/ammZx4f72ZLXH25t4OQQBuEbhH05NQt6+xbK2ZIckFSk7TtxJUyACIH1NMdY0virdRLv7O7MsOUDKwIA2kAgAnA9ePpT32YnjdErOnvMSUuJvO07JnaIiAf4jz6Z+9KWrNjelkG6EVdg2MpCsDAMEGYyMyKLq9Ld3WVyCF3SRsRSOxcE7geNo470PVOL1q0/Fx43BFnaoHmZYAiDHmOMUqrgF+jFzpAA27pvIdysUTdcgQJ+xHHtxxQBoGvbfFutbuqpEIVJYNEQWxhjxE+9Ptp3W1tNxsGVuQHOFEm56cniOKBcfxLRfYtpl/wBWQC4VYIdAp/z0oazt/Qk/sjrU1VsKQLQCOCzMB5kyk7geYIPfsKkmqa0rkgKLfmIAwZkwg9TuGI9qIj3RdG5mu2isqdqkCMxtEknufpj2JY1RgBRu2g/vfKw2Z5UERODxFF5FwHR9zjcoG9Q+5SJMQPMTEHABHv3qPULlxWVkSRwWUARkzInPrIGaF1NWWyFsWReJDbPME2DbIYknzSfwjkx9qzQvcYWbup3KXafDhlGRzzOBP5zTldBFXk6ZSjAkQ5OVYqI8xIKtHoJH5Vmm01pQMKFGIMYPAyc9zVd0m2NjjAYsxHmMqTO3mQf+6OLl7coBBaCDKgENyRkiVgc/3qlO80Q41ix3cVLyQSvyQYxiJkwTQNVfgJ5DsPc8Bs8+mKVe55h5YMEMseYicETxBn9I4qq1vX/2XOy4VDbQhBye20nk/f1qZTzQ4wKqF8bbbJZQ4yfWcj3g96D/AORB/on/AJj/APGn+nt4983AhUEl9pMkexI7zVX/AORr3msr6KzfmQP6Gr0l8jbUeEcnNZUMetZXQZHQfvBwamNfeXv+tLHWGofttclHeZf8N/8AU09pj3O0A/8AuWDSL9H07ceJbJ9DuX8mz+tWfjA1E7TVKclsyXpQe6KvX/DKm2PAbe4+aTtJ+gOB+dcvq7D2ztuIyH0YEflPNdzHoaKNQY2uAy9wwDD8jWsNdrfJjP0qf8cHGdK6vbsqyvZFwtwT2olzqenW2vhowvTO7sPb6Vda74dsXc2ybLehlrZ//Zf1HtXM9T6XdsGLqxPysMq3/Fhj7c1tGUJvDOaUJw3R2Gh1gvoGUww5FdX0HroA2XTA7H+9eQ9N6g1l9y/cetdnotcl9ZXB7isNTTcX9G2nNTVPc9D6gGAF20AzJ5gOzeopDpOqF0XDatlldoBY4n8QEmQB7Y7VTdN649ohWkr/AE9Jqx8dQLl2yzbSCxRRLK3Jgfwn24JJ+mDL6RtWYM+9Glp35U7ImAPb86r+kamy7l0baiDYWYSrHE5Jyfee9PaTWBkcvbAJSRwTtI/ERPmmeK1o9DpzYKkSijyhiV3CJgwM4Pp2qO2QIWcG5cZVbzEIAYYzEbQ5AE+1RvXUa6LdxWutsyubQWM7g0gScc+lH0yEO96Ve2FCoGSD3kFmxIxH1oRe4260LZKxLtuOAeWtOR8w/p+b/BDenYgJue4rnaM7QjRkqSo8pie/al+n9FsWbmxbNtmO4qS+5gGJ/wBJplcY7cDmljbVkt+FtZVBCFtzMSZB3L2I/i9zxNWvj27JLXlDSFTAhwBO3aeY8x/OqTJa7GDTWPE2C6LdzZDAIqMCeN5jPc59+ZqV2yQWtrchXXw2ZHXDgMC8ETwF+4rNBYRSNrOWcEsLiq7KwjbIgSIP6c0rotJbNy3bFoeQs4Ns7H3AlWL8ElpnbB7zSvIix1tgOhF2UFplJYEbdoALEbsGZWTGM0XR3GQMxd2RQdjME2lWgwwGQJgTVNZ6f4yXGg3rR3DwXQ7RDZZg8ndIkYgVc3bLFLQEoG8p8u7cIwsbgQcE/QVSTXAnWwgdWts2wC6XbrGbLGbbSDv2NyoXOAeBEUz1ex+4uG2qFmKIwHzDdtEqzN7/AEFV1vSrp7VxiUuAEgJcJW5a3YITcJmTMA+1W3T7+7ToA9t1KwN8r+E7WJgwe5pprYJLlCV21dtW7ak2o2ld2d4lcRtj0+bBxRemWxd2uu9SkhluQm4iIMADcvOOOKnduqVtktbs7vnhifEAXbsZp8sSPMJ4+9JG44LeHYNyW8PazruA4ZhujyiN0zJ3D2qMcZHlosuq6F3Km2u1PMGZCe8bYUZHLZERQtBY3Ii3rcFBtRmJkn3Q8EwDJz9aYt3SqhTbuoVbbAIMmCQW58mR5p5jvUpg7zuFxoHnyhKiABE7e8RznmqpXfJNuqF9BpFsb7kXPEhTcSQYxkn1x79qZW4GIu2m9SwJnzY9TgUI6m4HUi35jl8mSAABAyCYBxIrNVatXFRrSK1qd7EHb3yGIyymSe+amsY885Hzb884M6jqV8W3MrcA7/JDkQVYYOQfpmqz4ki5eVdvnUfMplWB4x/F71O/qfEUpZffbcsGDCQFIjajd++e1MdN6ctsAAZ/QVWX55/wqKUaYXpui8Nfc815z8WdRF7UMR8q+RfcDk/mTXZfGXW/2e0UQ/vXGP8AavBavMWyMcfyrfTjREnYTHpWUDa1araiDojtPFDa2Kr9pAChSucsfSm7Njy5bPIJODH0rjao9NIkENaINA1Opjaykxww5g+scxW2vFpKupEDlSCfWI5opjqgouGaIjUrc1G3LYU5B/oalbvAgNIHfkUUKxwiiW9RAKsAyH5lYSp+o/rSlnUBhgzUnpC3Kvq/wnuBuaSWHLWSZdf+B/Ev6/WuZFy5YfgqRyK7vT32RgQYIqHxD8PjWqbtkxfUZT8Nz6ejfzrp09b/AFnscer6evlArul/EK3PLcwf85q3tuRDI30I/wCq80YFTBwQYI4II5Bq36b1Vl4PHIp6mhWYk6WveJHpOg67Ei8gaRE7ROea6TQdVs3X2nYymBDQcjvn39K8x0vXUbDYNWCbWyrVzU0buMZHpGoe0EVbhNzz5TaGUQTtjHbBn71XW+qWUDlHyh2wxO4Fcgbe/wBhXK2Oo3reA0j0Ybh9vSrTR/Eyq25rSg99nlz3McT70qZHRRe6xlujxpNq4Sg3hdyETMMMROcmKY6h06zeBFx1Zo8rZXa35n2rnuldQsJBDSYMh5ALEyTAkew9Kb02vBRl8Ky07u6mfQqeZjGeIqbfIdHYe0vT7wup45tXGhjbG5gygduwJPl5wIo2uvi2AVcL5WENLFWEb1J7knvPNK6JENtG1CszW1DKJdipiI8pgt+dPuu2whe1bcgzCvO0kyZBicSIg5ih0yXvkh03WFwLoYoGEW+IkCQOCCOeKat6nbFt0a4/OAxUkifK5hRyfSKU0CXC11UUrZjb4TjaTIBbaGG0iCY9ZotrWeJ4gG5PBXcqkA7hgyV54UgcZNUSwWhsIrC4bDI7NDl23EMePKWJntIFS6zaVFulXVSF3oGUeGOV808eYNBxyOaa098h0dC5F4bm8QYjaANuBB48p+tY4IvsFueZQsK58rSBngwcQadYFbsW1GjBsWbTPa3FldYSAfDIZtvoYzSvVtM9nUNqVcENbRSpfEzAZFMQYAHOY4q4ukRLgBmU7kEMoMDAK9/8FKdRFolTstt5QGLATHEQQQSMwff8pltSHG7BC8t4IzNsuAlSwPMFTBj144mKPe6gytsW25yPCcBtkkZVyBA/EJP2pXU3bbFAQCLfyYhhiACRgxW7OsbO0sd3Mnmhb+WV04GNPq1/aLm5HR/LvIJKkx8w7TBH5cUC0jMhS4FAJIIXgrnDExIPeP1rYB5YgUrreuWbIlmk/wCdqqgotLNkAYAAHpVR8QfFFvTAqvnuRhR2929B+tcd1v48dzttDavc/i+w7fWqAncd0yT3Pf6mto6b5Ibsl1DWPeuG47S5/KOwHt7Vq2cbh9GFDZcf5g1oTMjnv7itiQ4ArKBuWspBgsul9QF5isbccHvQmS2CU3QR78e1VFnqAfzWUh1/Kotd3OSyQ/vxWDhk7oTwXY0ys6DcIPPapapUVjbX7etIteS7bji5PlIxVfa1r23IukkjhhTUWynOmXt9kCILkOynytkY9DGKD1Xpli4BDm0OV2Gc9ye3I4o7Xle0pV/NExA596zTPsssVUs08EDn2qU2hyUWhTp2kNtZVt6xJOAQSTOByMdqsbdyQCRFKhd6qqA22OXWIG71FKdVOqV9qN4qkeUQFIY9vfih/JkYjHCZdc0bRag23DDtVJpLz7gCjBiPMDBA7cz9cVYWLwb1BmCD2IqJKsFp2gvxp8PDUodVYX94BNxR+MD8Q/3D9a8w8YgyK9h6LrijR2NcR/5I+Hf2e6LtsRZvSQOyvyV+h5H3rp9Pq/6M4PVaNfOJSWNUHHvTNu+68GubLQZFOabqXZvz/uK2lpcoxhrcM6jTfEDrzn9atNP8RWz8wH8q5NboP963sBrB6aOlajO4XXWX4bafeiC2CfLcU/cVwe00RbrjhjU+39le59HolvTOPlc/Y0dPH7M3/urzlNddH4qMOq3v4jS9ph7iPSbd7Vf/AFG9xumi2rmpBkOZ+oFeap1m8PxN+Z/vRF67f/jb8z/el7TDrR6Yrag8s350UJeIhnOM815l/wCvaj+Nq1/6peP4z+dL2mPrR6h4MfNcH3P/AHWvGsr81z8q8v8A2q4eXb86mlstySfqaXt/YdVno134i0tvvuNKt8WM+LVv7nA/z7Vyek0Yq40963bBJIxz6Umkth/pah3YFr1yF5IUwI7yxz/KuU651AXm2INqLlP9x7sfehdY661zbAPhdx/F9fSPSkB2HY/L96209OssxnO8Ii6zmM96NprkYPynj2NbdQM9xhh/X681jWRtkZ9f89q1szoaDd4/5e49aG+OPsfUVPTzieY/MDsamSDxgE9+xFIoFC90NZUth9P1rKAOY0+o2QUP1q36zrvFFpYE+o5qt09hzc2naAeab199QRbAh1yCO9KW5rDZ2FstcFwIF3D3waNr7ytJ2wyDildLdNxt2QQMjiggFN7kwxON2ZrNxpmykmi0tX7d1QEYbz64g1YWb7WmW3cZSTnHpXLarTF1Dq0H0iM/WrPody4xHiAGB35/OiUObHCeaotdW29gBuJtnkGMH1o1rUGVRxiRtPP5mk9LqiGuAKSxwfSParHRahTacKoYqOG5+k1izZCy6K6bpRSG28rO0tmfm9aX6hduWLltXEb931+hPtSti8wub1uG2xb/AEyMx7GrbqiPefzNIWCpIAAbuPvVPDVkU2nQW3cgg10nWtANX0+4n4gu5fZlyK4/R6ndIiCpg/avQPhjNoj1qHcWmKVOJ85t70OKt/iPS+HqbyD8NxgPuZH86qmWvXjK1Z4k402jS3CvBim7PUSPmH3H9qTUVorTcU9yVKUdi6ta9T+IffFHW+K5yKys3orhmq9Q+UdMLgqYauYFwjufzoiaxx+I1L0H3LXqVyjplFTArnF6m49DRR1dv4R+tT7Mil6iB0K0RSPWua/9Yb0H61E9WuHiB9B/ej2ZD/yIHX2nX1ppNSB2/PFcONTeYTvMd4x/KntNoifmMn3JqXo92NeovZHUXOsKMA7j6D5fuaUfXuT5+OwHA+1Lae2Nv05xxWc8xP0oUEgeo2Mo6wYGDyJ/UelF07bCEYSD8pP4S3+f1pJV/SjrxtPHaf8AqhoEyxuDMd159xxmtC6oI7oee8fWoKGIAzuUGD6juD69/tUbagZ4HBE8TUF2NW7okgQDyCfrjmor5izduCP61pQG/dk8fKY/SalZO05OQII9RQATwj2b9ayomyvZsdqygDlr2nKMhDknvV5b6A9/95Y8zqMzSHULXh31QFW96u+m/FTaQlQo83epbdWjZqrOd1xuAw42vxj+tMaXU7hF1dyrTfVdXbufvSJYnNVwZgIVgFYzFPdZGsMbulHBVQyxlREUB9RdVQrjb705pbxuAsGCsnHvV38Mdasnd+2IpBwDE1HU1waOtym/bdhUDOOfWp3tU9q6mxDD/MD3PtVr157Rciwo8PGfQ+1V9+6LboxYsByOYqcMuwWqbxL2y4pWBKnuPvUtRqStlZLAk4jO72NF6hpBduC8AdkQY5pO5tAGw7mnyz+H6ihVihu8gOma7zhFXM5P969f+GLUWpry7omiJvGfmJr17Q/u7Ue1TqNWZ5o8G+NV/wDjr+OX/oK54ir34mvC5qrzYy5/TH9KqHXIPqP17136f8V+Hl6v83+ipGa2y1N1re2tbMqAbK1to5t963Zwd35zTsOlC+ytbKcdSzTAme2BURb9KXUHSK7KNateoBo1uzI4o9m3+dDkCjQumlFMJphHH+elNCxOCY/z0FEtWxxnPeP+6jqL6SFlQvbBwRT+nUbSO4yp/wA9qDaUcGf89KasWzwBnlZ7jGKllpG7RAz24NTupBBzFSUenB9R3qUSNp7cVBaQPZii2kJGOBkRWWk5X7Uzbs7DkqAfef5UmykiKsSB6j3/AJUQ2sBuzGD7H749aJ4JBlRuHeDHvR/FVSRP7t4JzMe/+elRfYuu4Eac5XEjIxPHINGt3VPm2+YTuA9O/f8AyKEVYcmc+UiePTn0re7zb03RgOszH39KBmGwPX+X96ymTo1OQUj61lLqCjn7ieSQkg9x2pK905owd09jzWVlT1NHQoJjnRbBG5TH0NF/ZygJ2btucVuspOTsuMFRuwodvEtiMZWmXRLqwU2uK1WVDeS4q0JO53hCIx61Oxpb1tjjeh59YrKyrcqJSss7evCpuQEdtv6cVV6DUkM7FV5JzzWVlOMVkmcng7H4G0RuMbzLE8Cur+JdcLOnuP6KYrKyueWZ0F4s8FvfMT6kn86Y01m2VIcsCMrEHmP+v1rdZXpnlFfctZgio27VZWU0Jo34cVMWvy//ALWVlAE0sEiRUjo2I8qkt/OsrKmUqLhGy2v9MDhDZ095Gj94GO5ScZtnmOefasboF/BFpp7cVlZXM9do6v8AHiOr8OX2E+EwNSToF7aJttk5wJEcH+dZWVHvyH7MSDdNcAyrBl/P/wC3Ga0lhidw8rLP51lZWsZtkS00iKmZxg8+xFGVJ/5CI96ysq2ZxyYuYPHY+x7GmtNa3yrLx3yCO3H5GsrKiTo0irGUtkApI3Dv6/b1oE7TtOQcnmB9DWVlKJUiNlYEA8cfzIqDHP5yP6ZrKyqRBEp6Ex24rKysp2F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746" t="34313" r="23246" b="30148"/>
          <a:stretch/>
        </p:blipFill>
        <p:spPr bwMode="auto">
          <a:xfrm>
            <a:off x="4181001" y="1196752"/>
            <a:ext cx="4322767" cy="331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i00.i.aliimg.com/photo/v0/128230258/White_Quino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4725144"/>
            <a:ext cx="3394466" cy="1921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360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476672"/>
            <a:ext cx="7467600" cy="5997280"/>
          </a:xfrm>
        </p:spPr>
        <p:txBody>
          <a:bodyPr/>
          <a:lstStyle/>
          <a:p>
            <a:endParaRPr lang="es-ES" dirty="0"/>
          </a:p>
        </p:txBody>
      </p:sp>
      <p:sp>
        <p:nvSpPr>
          <p:cNvPr id="4" name="AutoShape 2" descr="https://greenhousingwelfare.files.wordpress.com/2013/04/amaranto-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4" name="Picture 6" descr="https://greenhousingwelfare.files.wordpress.com/2013/04/amarant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836712"/>
            <a:ext cx="2880320" cy="279772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apa"/>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9656"/>
          <a:stretch/>
        </p:blipFill>
        <p:spPr bwMode="auto">
          <a:xfrm>
            <a:off x="4644008" y="554320"/>
            <a:ext cx="2982819" cy="3080113"/>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755576" y="4149080"/>
            <a:ext cx="4572000" cy="369332"/>
          </a:xfrm>
          <a:prstGeom prst="rect">
            <a:avLst/>
          </a:prstGeom>
        </p:spPr>
        <p:txBody>
          <a:bodyPr>
            <a:spAutoFit/>
          </a:bodyPr>
          <a:lstStyle/>
          <a:p>
            <a:r>
              <a:rPr lang="es-EC" dirty="0" smtClean="0"/>
              <a:t>Chimborazo</a:t>
            </a:r>
            <a:r>
              <a:rPr lang="es-EC" dirty="0"/>
              <a:t>, Cotopaxi e Imbabura</a:t>
            </a:r>
          </a:p>
        </p:txBody>
      </p:sp>
      <p:sp>
        <p:nvSpPr>
          <p:cNvPr id="6" name="5 Rectángulo"/>
          <p:cNvSpPr/>
          <p:nvPr/>
        </p:nvSpPr>
        <p:spPr>
          <a:xfrm>
            <a:off x="899592" y="4725144"/>
            <a:ext cx="3236784" cy="369332"/>
          </a:xfrm>
          <a:prstGeom prst="rect">
            <a:avLst/>
          </a:prstGeom>
        </p:spPr>
        <p:txBody>
          <a:bodyPr wrap="none">
            <a:spAutoFit/>
          </a:bodyPr>
          <a:lstStyle/>
          <a:p>
            <a:r>
              <a:rPr lang="es-EC" dirty="0"/>
              <a:t>15 hectáreas a nivel nacional </a:t>
            </a:r>
          </a:p>
        </p:txBody>
      </p:sp>
      <p:sp>
        <p:nvSpPr>
          <p:cNvPr id="7" name="6 Rectángulo"/>
          <p:cNvSpPr/>
          <p:nvPr/>
        </p:nvSpPr>
        <p:spPr>
          <a:xfrm>
            <a:off x="840486" y="5373216"/>
            <a:ext cx="4185761" cy="369332"/>
          </a:xfrm>
          <a:prstGeom prst="rect">
            <a:avLst/>
          </a:prstGeom>
        </p:spPr>
        <p:txBody>
          <a:bodyPr wrap="none">
            <a:spAutoFit/>
          </a:bodyPr>
          <a:lstStyle/>
          <a:p>
            <a:r>
              <a:rPr lang="es-EC" dirty="0"/>
              <a:t>1 a 4 toneladas métricas  por hectárea </a:t>
            </a:r>
          </a:p>
        </p:txBody>
      </p:sp>
      <p:pic>
        <p:nvPicPr>
          <p:cNvPr id="2050" name="Picture 2" descr="http://www.pe.all.biz/img/pe/catalog/41315.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6247" y="4435539"/>
            <a:ext cx="2934777" cy="1875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0506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212</TotalTime>
  <Words>1303</Words>
  <Application>Microsoft Office PowerPoint</Application>
  <PresentationFormat>Presentación en pantalla (4:3)</PresentationFormat>
  <Paragraphs>193</Paragraphs>
  <Slides>27</Slides>
  <Notes>6</Notes>
  <HiddenSlides>1</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27</vt:i4>
      </vt:variant>
    </vt:vector>
  </HeadingPairs>
  <TitlesOfParts>
    <vt:vector size="34" baseType="lpstr">
      <vt:lpstr>Arial</vt:lpstr>
      <vt:lpstr>Calibri</vt:lpstr>
      <vt:lpstr>Century Schoolbook</vt:lpstr>
      <vt:lpstr>Times New Roman</vt:lpstr>
      <vt:lpstr>Wingdings</vt:lpstr>
      <vt:lpstr>Wingdings 2</vt:lpstr>
      <vt:lpstr>Mirador</vt:lpstr>
      <vt:lpstr>Modelo productivo para la elaboración de granola a base de amaranto y quinua tostada para la exportación</vt:lpstr>
      <vt:lpstr>MODELO PRODUCTIVO </vt:lpstr>
      <vt:lpstr>SISTEMA DE PRODUCCIÓN </vt:lpstr>
      <vt:lpstr>AMARANTO </vt:lpstr>
      <vt:lpstr>QUINOA </vt:lpstr>
      <vt:lpstr>GRANOLA </vt:lpstr>
      <vt:lpstr>Presentación de PowerPoint</vt:lpstr>
      <vt:lpstr>PRODUCCION NACIONAL </vt:lpstr>
      <vt:lpstr>Presentación de PowerPoint</vt:lpstr>
      <vt:lpstr>OFERTA </vt:lpstr>
      <vt:lpstr>Presentación de PowerPoint</vt:lpstr>
      <vt:lpstr>Presentación de PowerPoint</vt:lpstr>
      <vt:lpstr>DEMANDA </vt:lpstr>
      <vt:lpstr>Presentación de PowerPoint</vt:lpstr>
      <vt:lpstr>Presentación de PowerPoint</vt:lpstr>
      <vt:lpstr>INGENIERIA DEL PROYECTO  </vt:lpstr>
      <vt:lpstr> SECADO DE LOS CEREALES </vt:lpstr>
      <vt:lpstr>DESAPONIFICACIÓN </vt:lpstr>
      <vt:lpstr>TOSTADO DE LOS PSEUDOCEREALES</vt:lpstr>
      <vt:lpstr>EMPAQUETADO DE LA GRANOLA</vt:lpstr>
      <vt:lpstr>COMERCIALIZACIÓN</vt:lpstr>
      <vt:lpstr>Presentación de PowerPoint</vt:lpstr>
      <vt:lpstr>Discusión </vt:lpstr>
      <vt:lpstr>Presentación de PowerPoint</vt:lpstr>
      <vt:lpstr>Presentación de PowerPoint</vt:lpstr>
      <vt:lpstr>Presentación de PowerPoint</vt:lpstr>
      <vt:lpstr>GRACIAS </vt:lpstr>
    </vt:vector>
  </TitlesOfParts>
  <Company>ESPE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bibl_maq88</dc:creator>
  <cp:lastModifiedBy>Almacen Mantilla</cp:lastModifiedBy>
  <cp:revision>23</cp:revision>
  <dcterms:created xsi:type="dcterms:W3CDTF">2015-12-16T19:23:00Z</dcterms:created>
  <dcterms:modified xsi:type="dcterms:W3CDTF">2015-12-17T15:45:03Z</dcterms:modified>
</cp:coreProperties>
</file>