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charts/chart7.xml" ContentType="application/vnd.openxmlformats-officedocument.drawingml.chart+xml"/>
  <Override PartName="/ppt/diagrams/quickStyle13.xml" ContentType="application/vnd.openxmlformats-officedocument.drawingml.diagramStyl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Default Extension="xlsx" ContentType="application/vnd.openxmlformats-officedocument.spreadsheetml.sheet"/>
  <Override PartName="/ppt/charts/chart3.xml" ContentType="application/vnd.openxmlformats-officedocument.drawingml.chart+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charts/chart8.xml" ContentType="application/vnd.openxmlformats-officedocument.drawingml.chart+xml"/>
  <Override PartName="/ppt/notesSlides/notesSlide42.xml" ContentType="application/vnd.openxmlformats-officedocument.presentationml.notesSlide+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charts/chart4.xml" ContentType="application/vnd.openxmlformats-officedocument.drawingml.chart+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charts/chart5.xml" ContentType="application/vnd.openxmlformats-officedocument.drawingml.chart+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7" r:id="rId2"/>
    <p:sldId id="327" r:id="rId3"/>
    <p:sldId id="259" r:id="rId4"/>
    <p:sldId id="260" r:id="rId5"/>
    <p:sldId id="261" r:id="rId6"/>
    <p:sldId id="264" r:id="rId7"/>
    <p:sldId id="266" r:id="rId8"/>
    <p:sldId id="265" r:id="rId9"/>
    <p:sldId id="267" r:id="rId10"/>
    <p:sldId id="328" r:id="rId11"/>
    <p:sldId id="269" r:id="rId12"/>
    <p:sldId id="270" r:id="rId13"/>
    <p:sldId id="272" r:id="rId14"/>
    <p:sldId id="274" r:id="rId15"/>
    <p:sldId id="276" r:id="rId16"/>
    <p:sldId id="329" r:id="rId17"/>
    <p:sldId id="284" r:id="rId18"/>
    <p:sldId id="330"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31" r:id="rId38"/>
    <p:sldId id="312" r:id="rId39"/>
    <p:sldId id="314" r:id="rId40"/>
    <p:sldId id="316" r:id="rId41"/>
    <p:sldId id="318" r:id="rId42"/>
    <p:sldId id="332" r:id="rId43"/>
    <p:sldId id="320" r:id="rId44"/>
    <p:sldId id="321" r:id="rId45"/>
    <p:sldId id="322" r:id="rId46"/>
    <p:sldId id="333" r:id="rId47"/>
    <p:sldId id="324" r:id="rId48"/>
    <p:sldId id="325" r:id="rId49"/>
    <p:sldId id="334" r:id="rId5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33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36"/>
  <c:chart>
    <c:autoTitleDeleted val="1"/>
    <c:plotArea>
      <c:layout>
        <c:manualLayout>
          <c:layoutTarget val="inner"/>
          <c:xMode val="edge"/>
          <c:yMode val="edge"/>
          <c:x val="5.9990339749198401E-2"/>
          <c:y val="0.15392980289228692"/>
          <c:w val="0.91454669728783899"/>
          <c:h val="0.68085611616144581"/>
        </c:manualLayout>
      </c:layout>
      <c:barChart>
        <c:barDir val="col"/>
        <c:grouping val="clustered"/>
        <c:ser>
          <c:idx val="0"/>
          <c:order val="0"/>
          <c:tx>
            <c:strRef>
              <c:f>Sheet1!$B$1</c:f>
              <c:strCache>
                <c:ptCount val="1"/>
                <c:pt idx="0">
                  <c:v>Qué tipo de productos/servicios adquiere con mayor frecuencia de las empresas de la Industria</c:v>
                </c:pt>
              </c:strCache>
            </c:strRef>
          </c:tx>
          <c:spPr>
            <a:solidFill>
              <a:schemeClr val="accent1"/>
            </a:solidFill>
          </c:spPr>
          <c:dPt>
            <c:idx val="0"/>
            <c:spPr>
              <a:solidFill>
                <a:schemeClr val="accent2">
                  <a:lumMod val="40000"/>
                  <a:lumOff val="60000"/>
                </a:schemeClr>
              </a:solidFill>
            </c:spPr>
          </c:dPt>
          <c:dPt>
            <c:idx val="2"/>
            <c:spPr>
              <a:solidFill>
                <a:schemeClr val="accent5">
                  <a:lumMod val="40000"/>
                  <a:lumOff val="60000"/>
                </a:schemeClr>
              </a:solidFill>
            </c:spPr>
          </c:dPt>
          <c:dPt>
            <c:idx val="3"/>
            <c:spPr>
              <a:solidFill>
                <a:schemeClr val="accent3">
                  <a:lumMod val="60000"/>
                  <a:lumOff val="40000"/>
                </a:schemeClr>
              </a:solidFill>
            </c:spPr>
          </c:dPt>
          <c:cat>
            <c:strRef>
              <c:f>Sheet1!$A$2:$A$5</c:f>
              <c:strCache>
                <c:ptCount val="4"/>
                <c:pt idx="0">
                  <c:v>Material Impreso Personal y Comercial</c:v>
                </c:pt>
                <c:pt idx="1">
                  <c:v>Producciones editoriales</c:v>
                </c:pt>
                <c:pt idx="2">
                  <c:v>Diseño Gráfico</c:v>
                </c:pt>
                <c:pt idx="3">
                  <c:v>Servicios especializados</c:v>
                </c:pt>
              </c:strCache>
            </c:strRef>
          </c:cat>
          <c:val>
            <c:numRef>
              <c:f>Sheet1!$B$2:$B$5</c:f>
              <c:numCache>
                <c:formatCode>General</c:formatCode>
                <c:ptCount val="4"/>
                <c:pt idx="0">
                  <c:v>53</c:v>
                </c:pt>
                <c:pt idx="1">
                  <c:v>9.1</c:v>
                </c:pt>
                <c:pt idx="2">
                  <c:v>33.6</c:v>
                </c:pt>
                <c:pt idx="3">
                  <c:v>4.3</c:v>
                </c:pt>
              </c:numCache>
            </c:numRef>
          </c:val>
        </c:ser>
        <c:dLbls>
          <c:showVal val="1"/>
        </c:dLbls>
        <c:gapWidth val="75"/>
        <c:axId val="432695936"/>
        <c:axId val="432697728"/>
      </c:barChart>
      <c:catAx>
        <c:axId val="432695936"/>
        <c:scaling>
          <c:orientation val="minMax"/>
        </c:scaling>
        <c:delete val="1"/>
        <c:axPos val="b"/>
        <c:majorTickMark val="none"/>
        <c:tickLblPos val="none"/>
        <c:crossAx val="432697728"/>
        <c:crosses val="autoZero"/>
        <c:auto val="1"/>
        <c:lblAlgn val="ctr"/>
        <c:lblOffset val="100"/>
      </c:catAx>
      <c:valAx>
        <c:axId val="432697728"/>
        <c:scaling>
          <c:orientation val="minMax"/>
        </c:scaling>
        <c:axPos val="l"/>
        <c:numFmt formatCode="General" sourceLinked="1"/>
        <c:majorTickMark val="none"/>
        <c:tickLblPos val="nextTo"/>
        <c:crossAx val="432695936"/>
        <c:crosses val="autoZero"/>
        <c:crossBetween val="between"/>
      </c:valAx>
    </c:plotArea>
    <c:legend>
      <c:legendPos val="b"/>
      <c:layout>
        <c:manualLayout>
          <c:xMode val="edge"/>
          <c:yMode val="edge"/>
          <c:x val="9.6517388451443836E-2"/>
          <c:y val="0.85237831322586965"/>
          <c:w val="0.86252077865266841"/>
          <c:h val="0.13903799578700823"/>
        </c:manualLayout>
      </c:layout>
    </c:legend>
    <c:plotVisOnly val="1"/>
    <c:dispBlanksAs val="gap"/>
  </c:chart>
  <c:spPr>
    <a:ln>
      <a:solidFill>
        <a:schemeClr val="accent5">
          <a:lumMod val="50000"/>
        </a:schemeClr>
      </a:solidFill>
    </a:ln>
  </c:spPr>
  <c:txPr>
    <a:bodyPr/>
    <a:lstStyle/>
    <a:p>
      <a:pPr>
        <a:defRPr sz="1100"/>
      </a:pPr>
      <a:endParaRPr lang="es-EC"/>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200"/>
          </a:pPr>
          <a:endParaRPr lang="es-EC"/>
        </a:p>
      </c:txPr>
    </c:title>
    <c:plotArea>
      <c:layout/>
      <c:pieChart>
        <c:varyColors val="1"/>
        <c:ser>
          <c:idx val="0"/>
          <c:order val="0"/>
          <c:tx>
            <c:strRef>
              <c:f>Hoja1!$B$1</c:f>
              <c:strCache>
                <c:ptCount val="1"/>
                <c:pt idx="0">
                  <c:v>Ha recibido alguna promoción por sus consumos en centros gráficos</c:v>
                </c:pt>
              </c:strCache>
            </c:strRef>
          </c:tx>
          <c:spPr>
            <a:solidFill>
              <a:srgbClr val="00B050"/>
            </a:solidFill>
          </c:spPr>
          <c:dPt>
            <c:idx val="1"/>
            <c:spPr>
              <a:solidFill>
                <a:schemeClr val="accent1">
                  <a:lumMod val="75000"/>
                </a:schemeClr>
              </a:solidFill>
            </c:spPr>
          </c:dPt>
          <c:dLbls>
            <c:dLbl>
              <c:idx val="0"/>
              <c:spPr>
                <a:solidFill>
                  <a:schemeClr val="bg2">
                    <a:lumMod val="90000"/>
                  </a:schemeClr>
                </a:solidFill>
              </c:spPr>
              <c:txPr>
                <a:bodyPr/>
                <a:lstStyle/>
                <a:p>
                  <a:pPr>
                    <a:defRPr sz="800"/>
                  </a:pPr>
                  <a:endParaRPr lang="es-EC"/>
                </a:p>
              </c:txPr>
            </c:dLbl>
            <c:dLbl>
              <c:idx val="1"/>
              <c:spPr>
                <a:solidFill>
                  <a:schemeClr val="bg2">
                    <a:lumMod val="90000"/>
                  </a:schemeClr>
                </a:solidFill>
              </c:spPr>
              <c:txPr>
                <a:bodyPr/>
                <a:lstStyle/>
                <a:p>
                  <a:pPr>
                    <a:defRPr sz="800"/>
                  </a:pPr>
                  <a:endParaRPr lang="es-EC"/>
                </a:p>
              </c:txPr>
            </c:dLbl>
            <c:txPr>
              <a:bodyPr/>
              <a:lstStyle/>
              <a:p>
                <a:pPr>
                  <a:defRPr sz="800"/>
                </a:pPr>
                <a:endParaRPr lang="es-EC"/>
              </a:p>
            </c:txPr>
            <c:showPercent val="1"/>
            <c:showLeaderLines val="1"/>
          </c:dLbls>
          <c:cat>
            <c:strRef>
              <c:f>Hoja1!$A$2:$A$3</c:f>
              <c:strCache>
                <c:ptCount val="2"/>
                <c:pt idx="0">
                  <c:v>Si</c:v>
                </c:pt>
                <c:pt idx="1">
                  <c:v>No</c:v>
                </c:pt>
              </c:strCache>
            </c:strRef>
          </c:cat>
          <c:val>
            <c:numRef>
              <c:f>Hoja1!$B$2:$B$3</c:f>
              <c:numCache>
                <c:formatCode>General</c:formatCode>
                <c:ptCount val="2"/>
                <c:pt idx="0">
                  <c:v>37.1</c:v>
                </c:pt>
                <c:pt idx="1">
                  <c:v>62.9</c:v>
                </c:pt>
              </c:numCache>
            </c:numRef>
          </c:val>
        </c:ser>
        <c:dLbls>
          <c:showPercent val="1"/>
        </c:dLbls>
        <c:firstSliceAng val="0"/>
      </c:pieChart>
    </c:plotArea>
    <c:legend>
      <c:legendPos val="r"/>
      <c:layout>
        <c:manualLayout>
          <c:xMode val="edge"/>
          <c:yMode val="edge"/>
          <c:x val="0.77186697124576131"/>
          <c:y val="0.3475946988107968"/>
          <c:w val="0.13918379011067469"/>
          <c:h val="0.25582644761997364"/>
        </c:manualLayout>
      </c:layout>
    </c:legend>
    <c:plotVisOnly val="1"/>
    <c:dispBlanksAs val="zero"/>
  </c:chart>
  <c:spPr>
    <a:solidFill>
      <a:schemeClr val="bg1"/>
    </a:solidFill>
    <a:ln w="0">
      <a:solidFill>
        <a:schemeClr val="accent5">
          <a:lumMod val="50000"/>
        </a:schemeClr>
      </a:solid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100"/>
          </a:pPr>
          <a:endParaRPr lang="es-EC"/>
        </a:p>
      </c:txPr>
    </c:title>
    <c:plotArea>
      <c:layout>
        <c:manualLayout>
          <c:layoutTarget val="inner"/>
          <c:xMode val="edge"/>
          <c:yMode val="edge"/>
          <c:x val="5.6094863142107293E-2"/>
          <c:y val="0.16651793525809291"/>
          <c:w val="0.61859035477708169"/>
          <c:h val="0.74664385701787961"/>
        </c:manualLayout>
      </c:layout>
      <c:barChart>
        <c:barDir val="col"/>
        <c:grouping val="clustered"/>
        <c:ser>
          <c:idx val="0"/>
          <c:order val="0"/>
          <c:tx>
            <c:strRef>
              <c:f>Sheet1!$B$1</c:f>
              <c:strCache>
                <c:ptCount val="1"/>
                <c:pt idx="0">
                  <c:v>Qué tipo de beneficios influyen su decisión de compra en los centros gráficos</c:v>
                </c:pt>
              </c:strCache>
            </c:strRef>
          </c:tx>
          <c:dPt>
            <c:idx val="0"/>
            <c:spPr>
              <a:solidFill>
                <a:schemeClr val="bg2">
                  <a:lumMod val="75000"/>
                </a:schemeClr>
              </a:solidFill>
            </c:spPr>
          </c:dPt>
          <c:dPt>
            <c:idx val="1"/>
            <c:spPr>
              <a:solidFill>
                <a:schemeClr val="accent5">
                  <a:lumMod val="40000"/>
                  <a:lumOff val="60000"/>
                </a:schemeClr>
              </a:solidFill>
            </c:spPr>
          </c:dPt>
          <c:dPt>
            <c:idx val="2"/>
            <c:spPr>
              <a:solidFill>
                <a:schemeClr val="accent3">
                  <a:lumMod val="40000"/>
                  <a:lumOff val="60000"/>
                </a:schemeClr>
              </a:solidFill>
            </c:spPr>
          </c:dPt>
          <c:dPt>
            <c:idx val="3"/>
            <c:spPr>
              <a:solidFill>
                <a:schemeClr val="accent2">
                  <a:lumMod val="60000"/>
                  <a:lumOff val="40000"/>
                </a:schemeClr>
              </a:solidFill>
            </c:spPr>
          </c:dPt>
          <c:dPt>
            <c:idx val="4"/>
            <c:spPr>
              <a:solidFill>
                <a:schemeClr val="accent5">
                  <a:lumMod val="75000"/>
                </a:schemeClr>
              </a:solidFill>
            </c:spPr>
          </c:dPt>
          <c:dPt>
            <c:idx val="5"/>
            <c:spPr>
              <a:solidFill>
                <a:schemeClr val="accent3">
                  <a:lumMod val="60000"/>
                  <a:lumOff val="40000"/>
                </a:schemeClr>
              </a:solidFill>
            </c:spPr>
          </c:dPt>
          <c:dPt>
            <c:idx val="6"/>
            <c:spPr>
              <a:solidFill>
                <a:schemeClr val="bg2">
                  <a:lumMod val="50000"/>
                </a:schemeClr>
              </a:solidFill>
            </c:spPr>
          </c:dPt>
          <c:dPt>
            <c:idx val="7"/>
            <c:spPr>
              <a:solidFill>
                <a:schemeClr val="accent4">
                  <a:lumMod val="60000"/>
                  <a:lumOff val="40000"/>
                </a:schemeClr>
              </a:solidFill>
            </c:spPr>
          </c:dPt>
          <c:dLbls>
            <c:showVal val="1"/>
          </c:dLbls>
          <c:cat>
            <c:strRef>
              <c:f>Sheet1!$A$2:$A$7</c:f>
              <c:strCache>
                <c:ptCount val="6"/>
                <c:pt idx="0">
                  <c:v>Formas de pago flexible</c:v>
                </c:pt>
                <c:pt idx="1">
                  <c:v>Descuentos por consumo</c:v>
                </c:pt>
                <c:pt idx="2">
                  <c:v>Promociones</c:v>
                </c:pt>
                <c:pt idx="3">
                  <c:v>Obsequios, Tarjetas Giftcard</c:v>
                </c:pt>
                <c:pt idx="4">
                  <c:v>Ninguno</c:v>
                </c:pt>
                <c:pt idx="5">
                  <c:v>Otros</c:v>
                </c:pt>
              </c:strCache>
            </c:strRef>
          </c:cat>
          <c:val>
            <c:numRef>
              <c:f>Sheet1!$B$2:$B$7</c:f>
              <c:numCache>
                <c:formatCode>General</c:formatCode>
                <c:ptCount val="6"/>
                <c:pt idx="0">
                  <c:v>19</c:v>
                </c:pt>
                <c:pt idx="1">
                  <c:v>33.200000000000003</c:v>
                </c:pt>
                <c:pt idx="2">
                  <c:v>18.5</c:v>
                </c:pt>
                <c:pt idx="3">
                  <c:v>15.5</c:v>
                </c:pt>
                <c:pt idx="4">
                  <c:v>9.9</c:v>
                </c:pt>
                <c:pt idx="5">
                  <c:v>3.9</c:v>
                </c:pt>
              </c:numCache>
            </c:numRef>
          </c:val>
        </c:ser>
        <c:axId val="433377280"/>
        <c:axId val="433378816"/>
      </c:barChart>
      <c:catAx>
        <c:axId val="433377280"/>
        <c:scaling>
          <c:orientation val="minMax"/>
        </c:scaling>
        <c:delete val="1"/>
        <c:axPos val="b"/>
        <c:tickLblPos val="none"/>
        <c:crossAx val="433378816"/>
        <c:crosses val="autoZero"/>
        <c:auto val="1"/>
        <c:lblAlgn val="ctr"/>
        <c:lblOffset val="100"/>
      </c:catAx>
      <c:valAx>
        <c:axId val="433378816"/>
        <c:scaling>
          <c:orientation val="minMax"/>
        </c:scaling>
        <c:axPos val="l"/>
        <c:numFmt formatCode="General" sourceLinked="1"/>
        <c:tickLblPos val="nextTo"/>
        <c:crossAx val="433377280"/>
        <c:crosses val="autoZero"/>
        <c:crossBetween val="between"/>
      </c:valAx>
      <c:spPr>
        <a:solidFill>
          <a:srgbClr val="F8EDEC"/>
        </a:solidFill>
      </c:spPr>
    </c:plotArea>
    <c:legend>
      <c:legendPos val="r"/>
      <c:legendEntry>
        <c:idx val="3"/>
        <c:txPr>
          <a:bodyPr/>
          <a:lstStyle/>
          <a:p>
            <a:pPr>
              <a:defRPr sz="900"/>
            </a:pPr>
            <a:endParaRPr lang="es-EC"/>
          </a:p>
        </c:txPr>
      </c:legendEntry>
      <c:layout/>
    </c:legend>
    <c:plotVisOnly val="1"/>
    <c:dispBlanksAs val="gap"/>
  </c:chart>
  <c:spPr>
    <a:solidFill>
      <a:schemeClr val="bg1"/>
    </a:solidFill>
    <a:ln>
      <a:solidFill>
        <a:schemeClr val="accent5">
          <a:lumMod val="50000"/>
        </a:schemeClr>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style val="36"/>
  <c:chart>
    <c:title>
      <c:layout/>
    </c:title>
    <c:plotArea>
      <c:layout>
        <c:manualLayout>
          <c:layoutTarget val="inner"/>
          <c:xMode val="edge"/>
          <c:yMode val="edge"/>
          <c:x val="6.6836432679957564E-2"/>
          <c:y val="0.17709510079976687"/>
          <c:w val="0.90657812582170039"/>
          <c:h val="0.53247432935979366"/>
        </c:manualLayout>
      </c:layout>
      <c:barChart>
        <c:barDir val="col"/>
        <c:grouping val="clustered"/>
        <c:ser>
          <c:idx val="0"/>
          <c:order val="0"/>
          <c:tx>
            <c:strRef>
              <c:f>Sheet1!$B$1</c:f>
              <c:strCache>
                <c:ptCount val="1"/>
                <c:pt idx="0">
                  <c:v>Qué factor influyen más su adquisición de productos/servicios de provenientes de la industria Gráfica?</c:v>
                </c:pt>
              </c:strCache>
            </c:strRef>
          </c:tx>
          <c:dPt>
            <c:idx val="0"/>
            <c:spPr>
              <a:solidFill>
                <a:schemeClr val="accent4">
                  <a:lumMod val="60000"/>
                  <a:lumOff val="40000"/>
                </a:schemeClr>
              </a:solidFill>
            </c:spPr>
          </c:dPt>
          <c:dPt>
            <c:idx val="1"/>
            <c:spPr>
              <a:solidFill>
                <a:srgbClr val="4BACC6">
                  <a:lumMod val="40000"/>
                  <a:lumOff val="60000"/>
                </a:srgbClr>
              </a:solidFill>
            </c:spPr>
          </c:dPt>
          <c:dPt>
            <c:idx val="2"/>
            <c:spPr>
              <a:solidFill>
                <a:schemeClr val="accent3">
                  <a:lumMod val="60000"/>
                  <a:lumOff val="40000"/>
                </a:schemeClr>
              </a:solidFill>
            </c:spPr>
          </c:dPt>
          <c:dPt>
            <c:idx val="3"/>
            <c:spPr>
              <a:solidFill>
                <a:schemeClr val="accent5">
                  <a:lumMod val="20000"/>
                  <a:lumOff val="80000"/>
                </a:schemeClr>
              </a:solidFill>
            </c:spPr>
          </c:dPt>
          <c:dPt>
            <c:idx val="4"/>
            <c:spPr>
              <a:solidFill>
                <a:schemeClr val="accent6">
                  <a:lumMod val="40000"/>
                  <a:lumOff val="60000"/>
                </a:schemeClr>
              </a:solidFill>
            </c:spPr>
          </c:dPt>
          <c:dPt>
            <c:idx val="5"/>
            <c:spPr>
              <a:solidFill>
                <a:schemeClr val="accent3">
                  <a:lumMod val="40000"/>
                  <a:lumOff val="60000"/>
                </a:schemeClr>
              </a:solidFill>
            </c:spPr>
          </c:dPt>
          <c:dPt>
            <c:idx val="6"/>
            <c:spPr>
              <a:solidFill>
                <a:schemeClr val="accent1">
                  <a:lumMod val="20000"/>
                  <a:lumOff val="80000"/>
                </a:schemeClr>
              </a:solidFill>
            </c:spPr>
          </c:dPt>
          <c:dLbls>
            <c:showVal val="1"/>
          </c:dLbls>
          <c:cat>
            <c:strRef>
              <c:f>Sheet1!$A$2:$A$9</c:f>
              <c:strCache>
                <c:ptCount val="8"/>
                <c:pt idx="0">
                  <c:v>Laboral</c:v>
                </c:pt>
                <c:pt idx="1">
                  <c:v>Educación</c:v>
                </c:pt>
                <c:pt idx="2">
                  <c:v>Legal/político</c:v>
                </c:pt>
                <c:pt idx="3">
                  <c:v>Productos/Servicios de primera necesidad</c:v>
                </c:pt>
                <c:pt idx="4">
                  <c:v>Deseo</c:v>
                </c:pt>
                <c:pt idx="5">
                  <c:v>Diversión</c:v>
                </c:pt>
                <c:pt idx="6">
                  <c:v>Moda o Entretenimiento</c:v>
                </c:pt>
                <c:pt idx="7">
                  <c:v>Otros</c:v>
                </c:pt>
              </c:strCache>
            </c:strRef>
          </c:cat>
          <c:val>
            <c:numRef>
              <c:f>Sheet1!$B$2:$B$9</c:f>
              <c:numCache>
                <c:formatCode>General</c:formatCode>
                <c:ptCount val="8"/>
                <c:pt idx="0">
                  <c:v>47.8</c:v>
                </c:pt>
                <c:pt idx="1">
                  <c:v>16.8</c:v>
                </c:pt>
                <c:pt idx="2">
                  <c:v>17.2</c:v>
                </c:pt>
                <c:pt idx="3">
                  <c:v>2.2000000000000002</c:v>
                </c:pt>
                <c:pt idx="4">
                  <c:v>6.9</c:v>
                </c:pt>
                <c:pt idx="5">
                  <c:v>3.9</c:v>
                </c:pt>
                <c:pt idx="6">
                  <c:v>3.9</c:v>
                </c:pt>
                <c:pt idx="7">
                  <c:v>1.3</c:v>
                </c:pt>
              </c:numCache>
            </c:numRef>
          </c:val>
        </c:ser>
        <c:axId val="432820224"/>
        <c:axId val="432821760"/>
      </c:barChart>
      <c:catAx>
        <c:axId val="432820224"/>
        <c:scaling>
          <c:orientation val="minMax"/>
        </c:scaling>
        <c:axPos val="b"/>
        <c:tickLblPos val="nextTo"/>
        <c:txPr>
          <a:bodyPr rot="0" vert="horz"/>
          <a:lstStyle/>
          <a:p>
            <a:pPr>
              <a:defRPr/>
            </a:pPr>
            <a:endParaRPr lang="es-EC"/>
          </a:p>
        </c:txPr>
        <c:crossAx val="432821760"/>
        <c:crosses val="autoZero"/>
        <c:auto val="1"/>
        <c:lblAlgn val="ctr"/>
        <c:lblOffset val="100"/>
      </c:catAx>
      <c:valAx>
        <c:axId val="432821760"/>
        <c:scaling>
          <c:orientation val="minMax"/>
        </c:scaling>
        <c:axPos val="l"/>
        <c:numFmt formatCode="General" sourceLinked="1"/>
        <c:tickLblPos val="nextTo"/>
        <c:crossAx val="432820224"/>
        <c:crosses val="autoZero"/>
        <c:crossBetween val="between"/>
      </c:valAx>
    </c:plotArea>
    <c:legend>
      <c:legendPos val="b"/>
      <c:layout>
        <c:manualLayout>
          <c:xMode val="edge"/>
          <c:yMode val="edge"/>
          <c:x val="5.5989710146991133E-2"/>
          <c:y val="0.76948789589886868"/>
          <c:w val="0.83819395993222356"/>
          <c:h val="0.18639469073809944"/>
        </c:manualLayout>
      </c:layout>
    </c:legend>
    <c:plotVisOnly val="1"/>
    <c:dispBlanksAs val="gap"/>
  </c:chart>
  <c:spPr>
    <a:ln>
      <a:solidFill>
        <a:schemeClr val="accent5">
          <a:lumMod val="50000"/>
        </a:schemeClr>
      </a:solidFill>
    </a:ln>
  </c:spPr>
  <c:txPr>
    <a:bodyPr/>
    <a:lstStyle/>
    <a:p>
      <a:pPr>
        <a:defRPr sz="1050"/>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layout/>
    </c:title>
    <c:plotArea>
      <c:layout/>
      <c:barChart>
        <c:barDir val="col"/>
        <c:grouping val="clustered"/>
        <c:ser>
          <c:idx val="0"/>
          <c:order val="0"/>
          <c:tx>
            <c:strRef>
              <c:f>Sheet1!$B$1</c:f>
              <c:strCache>
                <c:ptCount val="1"/>
                <c:pt idx="0">
                  <c:v>Si no puede obtener lo que necesita de los centro gráficos, a qué lugar acudiría</c:v>
                </c:pt>
              </c:strCache>
            </c:strRef>
          </c:tx>
          <c:dPt>
            <c:idx val="0"/>
            <c:spPr>
              <a:solidFill>
                <a:schemeClr val="bg2">
                  <a:lumMod val="75000"/>
                </a:schemeClr>
              </a:solidFill>
            </c:spPr>
          </c:dPt>
          <c:dPt>
            <c:idx val="1"/>
            <c:spPr>
              <a:solidFill>
                <a:schemeClr val="accent5">
                  <a:lumMod val="40000"/>
                  <a:lumOff val="60000"/>
                </a:schemeClr>
              </a:solidFill>
            </c:spPr>
          </c:dPt>
          <c:dPt>
            <c:idx val="3"/>
            <c:spPr>
              <a:solidFill>
                <a:schemeClr val="accent4">
                  <a:lumMod val="40000"/>
                  <a:lumOff val="60000"/>
                </a:schemeClr>
              </a:solidFill>
            </c:spPr>
          </c:dPt>
          <c:dPt>
            <c:idx val="4"/>
            <c:spPr>
              <a:solidFill>
                <a:schemeClr val="accent3">
                  <a:lumMod val="40000"/>
                  <a:lumOff val="60000"/>
                </a:schemeClr>
              </a:solidFill>
            </c:spPr>
          </c:dPt>
          <c:dLbls>
            <c:showVal val="1"/>
          </c:dLbls>
          <c:cat>
            <c:strRef>
              <c:f>Sheet1!$A$2:$A$6</c:f>
              <c:strCache>
                <c:ptCount val="5"/>
                <c:pt idx="0">
                  <c:v>Papelerías</c:v>
                </c:pt>
                <c:pt idx="1">
                  <c:v>Bibliotecas</c:v>
                </c:pt>
                <c:pt idx="2">
                  <c:v>Centros de Internet</c:v>
                </c:pt>
                <c:pt idx="3">
                  <c:v>Centros educativos</c:v>
                </c:pt>
                <c:pt idx="4">
                  <c:v>Ninguno</c:v>
                </c:pt>
              </c:strCache>
            </c:strRef>
          </c:cat>
          <c:val>
            <c:numRef>
              <c:f>Sheet1!$B$2:$B$6</c:f>
              <c:numCache>
                <c:formatCode>General</c:formatCode>
                <c:ptCount val="5"/>
                <c:pt idx="0">
                  <c:v>48.3</c:v>
                </c:pt>
                <c:pt idx="1">
                  <c:v>7.8</c:v>
                </c:pt>
                <c:pt idx="2">
                  <c:v>33.6</c:v>
                </c:pt>
                <c:pt idx="3">
                  <c:v>3.4</c:v>
                </c:pt>
                <c:pt idx="4">
                  <c:v>6.9</c:v>
                </c:pt>
              </c:numCache>
            </c:numRef>
          </c:val>
        </c:ser>
        <c:axId val="432635904"/>
        <c:axId val="432637440"/>
      </c:barChart>
      <c:catAx>
        <c:axId val="432635904"/>
        <c:scaling>
          <c:orientation val="minMax"/>
        </c:scaling>
        <c:axPos val="b"/>
        <c:tickLblPos val="nextTo"/>
        <c:crossAx val="432637440"/>
        <c:crosses val="autoZero"/>
        <c:auto val="1"/>
        <c:lblAlgn val="ctr"/>
        <c:lblOffset val="100"/>
      </c:catAx>
      <c:valAx>
        <c:axId val="432637440"/>
        <c:scaling>
          <c:orientation val="minMax"/>
        </c:scaling>
        <c:axPos val="l"/>
        <c:numFmt formatCode="General" sourceLinked="1"/>
        <c:tickLblPos val="nextTo"/>
        <c:crossAx val="432635904"/>
        <c:crosses val="autoZero"/>
        <c:crossBetween val="between"/>
      </c:valAx>
      <c:spPr>
        <a:solidFill>
          <a:srgbClr val="F8EDEC"/>
        </a:solidFill>
      </c:spPr>
    </c:plotArea>
    <c:legend>
      <c:legendPos val="r"/>
      <c:layout/>
    </c:legend>
    <c:plotVisOnly val="1"/>
    <c:dispBlanksAs val="gap"/>
  </c:chart>
  <c:spPr>
    <a:solidFill>
      <a:schemeClr val="bg1"/>
    </a:solidFill>
    <a:ln>
      <a:solidFill>
        <a:schemeClr val="accent5">
          <a:lumMod val="50000"/>
        </a:schemeClr>
      </a:solidFill>
    </a:ln>
  </c:spPr>
  <c:txPr>
    <a:bodyPr/>
    <a:lstStyle/>
    <a:p>
      <a:pPr>
        <a:defRPr sz="1050"/>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200"/>
          </a:pPr>
          <a:endParaRPr lang="es-EC"/>
        </a:p>
      </c:txPr>
    </c:title>
    <c:plotArea>
      <c:layout/>
      <c:barChart>
        <c:barDir val="col"/>
        <c:grouping val="clustered"/>
        <c:ser>
          <c:idx val="0"/>
          <c:order val="0"/>
          <c:tx>
            <c:strRef>
              <c:f>Sheet1!$B$1</c:f>
              <c:strCache>
                <c:ptCount val="1"/>
                <c:pt idx="0">
                  <c:v>Considera Usted los precios ofrecidos por los centros gráficos de la Kennedy, en relación con otros</c:v>
                </c:pt>
              </c:strCache>
            </c:strRef>
          </c:tx>
          <c:dPt>
            <c:idx val="0"/>
            <c:spPr>
              <a:solidFill>
                <a:schemeClr val="bg2">
                  <a:lumMod val="75000"/>
                </a:schemeClr>
              </a:solidFill>
            </c:spPr>
          </c:dPt>
          <c:dPt>
            <c:idx val="2"/>
            <c:spPr>
              <a:solidFill>
                <a:schemeClr val="accent2">
                  <a:lumMod val="60000"/>
                  <a:lumOff val="40000"/>
                </a:schemeClr>
              </a:solidFill>
            </c:spPr>
          </c:dPt>
          <c:dPt>
            <c:idx val="3"/>
            <c:spPr>
              <a:solidFill>
                <a:schemeClr val="accent3">
                  <a:lumMod val="60000"/>
                  <a:lumOff val="40000"/>
                </a:schemeClr>
              </a:solidFill>
            </c:spPr>
          </c:dPt>
          <c:dPt>
            <c:idx val="4"/>
            <c:spPr>
              <a:solidFill>
                <a:schemeClr val="accent6">
                  <a:lumMod val="60000"/>
                  <a:lumOff val="40000"/>
                </a:schemeClr>
              </a:solidFill>
            </c:spPr>
          </c:dPt>
          <c:dPt>
            <c:idx val="5"/>
            <c:spPr>
              <a:solidFill>
                <a:schemeClr val="accent4">
                  <a:lumMod val="60000"/>
                  <a:lumOff val="40000"/>
                </a:schemeClr>
              </a:solidFill>
            </c:spPr>
          </c:dPt>
          <c:dLbls>
            <c:showVal val="1"/>
          </c:dLbls>
          <c:cat>
            <c:strRef>
              <c:f>Sheet1!$A$2:$A$7</c:f>
              <c:strCache>
                <c:ptCount val="6"/>
                <c:pt idx="0">
                  <c:v>Iguales</c:v>
                </c:pt>
                <c:pt idx="1">
                  <c:v>Más caros</c:v>
                </c:pt>
                <c:pt idx="2">
                  <c:v>Más baratos</c:v>
                </c:pt>
                <c:pt idx="3">
                  <c:v>Competitivos</c:v>
                </c:pt>
                <c:pt idx="4">
                  <c:v>No es relevante</c:v>
                </c:pt>
                <c:pt idx="5">
                  <c:v>Desconoce</c:v>
                </c:pt>
              </c:strCache>
            </c:strRef>
          </c:cat>
          <c:val>
            <c:numRef>
              <c:f>Sheet1!$B$2:$B$7</c:f>
              <c:numCache>
                <c:formatCode>General</c:formatCode>
                <c:ptCount val="6"/>
                <c:pt idx="0">
                  <c:v>15.9</c:v>
                </c:pt>
                <c:pt idx="1">
                  <c:v>14.7</c:v>
                </c:pt>
                <c:pt idx="2">
                  <c:v>9.5</c:v>
                </c:pt>
                <c:pt idx="3">
                  <c:v>33.200000000000003</c:v>
                </c:pt>
                <c:pt idx="4">
                  <c:v>2.6</c:v>
                </c:pt>
                <c:pt idx="5">
                  <c:v>24.1</c:v>
                </c:pt>
              </c:numCache>
            </c:numRef>
          </c:val>
        </c:ser>
        <c:axId val="433099136"/>
        <c:axId val="433100672"/>
      </c:barChart>
      <c:catAx>
        <c:axId val="433099136"/>
        <c:scaling>
          <c:orientation val="minMax"/>
        </c:scaling>
        <c:axPos val="b"/>
        <c:tickLblPos val="nextTo"/>
        <c:txPr>
          <a:bodyPr/>
          <a:lstStyle/>
          <a:p>
            <a:pPr>
              <a:defRPr sz="700"/>
            </a:pPr>
            <a:endParaRPr lang="es-EC"/>
          </a:p>
        </c:txPr>
        <c:crossAx val="433100672"/>
        <c:crosses val="autoZero"/>
        <c:auto val="1"/>
        <c:lblAlgn val="ctr"/>
        <c:lblOffset val="100"/>
      </c:catAx>
      <c:valAx>
        <c:axId val="433100672"/>
        <c:scaling>
          <c:orientation val="minMax"/>
        </c:scaling>
        <c:axPos val="l"/>
        <c:numFmt formatCode="General" sourceLinked="1"/>
        <c:tickLblPos val="nextTo"/>
        <c:crossAx val="433099136"/>
        <c:crosses val="autoZero"/>
        <c:crossBetween val="between"/>
      </c:valAx>
      <c:spPr>
        <a:solidFill>
          <a:srgbClr val="F8EDEC"/>
        </a:solidFill>
      </c:spPr>
    </c:plotArea>
    <c:plotVisOnly val="1"/>
    <c:dispBlanksAs val="gap"/>
  </c:chart>
  <c:spPr>
    <a:solidFill>
      <a:schemeClr val="bg1"/>
    </a:solidFill>
    <a:ln>
      <a:solidFill>
        <a:schemeClr val="accent5">
          <a:lumMod val="50000"/>
        </a:schemeClr>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chart>
    <c:title>
      <c:layout/>
      <c:txPr>
        <a:bodyPr/>
        <a:lstStyle/>
        <a:p>
          <a:pPr>
            <a:defRPr sz="1100"/>
          </a:pPr>
          <a:endParaRPr lang="es-EC"/>
        </a:p>
      </c:txPr>
    </c:title>
    <c:plotArea>
      <c:layout/>
      <c:barChart>
        <c:barDir val="col"/>
        <c:grouping val="clustered"/>
        <c:ser>
          <c:idx val="0"/>
          <c:order val="0"/>
          <c:tx>
            <c:strRef>
              <c:f>Sheet1!$B$1</c:f>
              <c:strCache>
                <c:ptCount val="1"/>
                <c:pt idx="0">
                  <c:v>Cuál es su fuente de información preferida cuando necesita adquirir productos/servicios de la Industria</c:v>
                </c:pt>
              </c:strCache>
            </c:strRef>
          </c:tx>
          <c:dPt>
            <c:idx val="0"/>
            <c:spPr>
              <a:solidFill>
                <a:schemeClr val="accent4">
                  <a:lumMod val="40000"/>
                  <a:lumOff val="60000"/>
                </a:schemeClr>
              </a:solidFill>
            </c:spPr>
          </c:dPt>
          <c:dPt>
            <c:idx val="1"/>
            <c:spPr>
              <a:solidFill>
                <a:schemeClr val="accent1">
                  <a:lumMod val="40000"/>
                  <a:lumOff val="60000"/>
                </a:schemeClr>
              </a:solidFill>
            </c:spPr>
          </c:dPt>
          <c:dPt>
            <c:idx val="2"/>
            <c:spPr>
              <a:solidFill>
                <a:schemeClr val="bg2">
                  <a:lumMod val="75000"/>
                </a:schemeClr>
              </a:solidFill>
            </c:spPr>
          </c:dPt>
          <c:dPt>
            <c:idx val="3"/>
            <c:spPr>
              <a:solidFill>
                <a:schemeClr val="accent6">
                  <a:lumMod val="40000"/>
                  <a:lumOff val="60000"/>
                </a:schemeClr>
              </a:solidFill>
            </c:spPr>
          </c:dPt>
          <c:dPt>
            <c:idx val="4"/>
            <c:spPr>
              <a:solidFill>
                <a:schemeClr val="accent3">
                  <a:lumMod val="40000"/>
                  <a:lumOff val="60000"/>
                </a:schemeClr>
              </a:solidFill>
            </c:spPr>
          </c:dPt>
          <c:dLbls>
            <c:showVal val="1"/>
          </c:dLbls>
          <c:cat>
            <c:strRef>
              <c:f>Sheet1!$A$2:$A$7</c:f>
              <c:strCache>
                <c:ptCount val="6"/>
                <c:pt idx="0">
                  <c:v>Familiares, Amigos, referidos</c:v>
                </c:pt>
                <c:pt idx="1">
                  <c:v>Televisión, Radio, Prensa</c:v>
                </c:pt>
                <c:pt idx="2">
                  <c:v>Vallas, afiches</c:v>
                </c:pt>
                <c:pt idx="3">
                  <c:v>Revistas especializadas</c:v>
                </c:pt>
                <c:pt idx="4">
                  <c:v>Internet, redes sociales</c:v>
                </c:pt>
                <c:pt idx="5">
                  <c:v>Otros</c:v>
                </c:pt>
              </c:strCache>
            </c:strRef>
          </c:cat>
          <c:val>
            <c:numRef>
              <c:f>Sheet1!$B$2:$B$7</c:f>
              <c:numCache>
                <c:formatCode>General</c:formatCode>
                <c:ptCount val="6"/>
                <c:pt idx="0">
                  <c:v>40.5</c:v>
                </c:pt>
                <c:pt idx="1">
                  <c:v>14.7</c:v>
                </c:pt>
                <c:pt idx="2">
                  <c:v>3</c:v>
                </c:pt>
                <c:pt idx="3">
                  <c:v>8.2000000000000011</c:v>
                </c:pt>
                <c:pt idx="4">
                  <c:v>31.5</c:v>
                </c:pt>
                <c:pt idx="5">
                  <c:v>2.2000000000000002</c:v>
                </c:pt>
              </c:numCache>
            </c:numRef>
          </c:val>
        </c:ser>
        <c:axId val="433078656"/>
        <c:axId val="433080192"/>
      </c:barChart>
      <c:catAx>
        <c:axId val="433078656"/>
        <c:scaling>
          <c:orientation val="minMax"/>
        </c:scaling>
        <c:axPos val="b"/>
        <c:tickLblPos val="nextTo"/>
        <c:txPr>
          <a:bodyPr/>
          <a:lstStyle/>
          <a:p>
            <a:pPr>
              <a:defRPr sz="600"/>
            </a:pPr>
            <a:endParaRPr lang="es-EC"/>
          </a:p>
        </c:txPr>
        <c:crossAx val="433080192"/>
        <c:crosses val="autoZero"/>
        <c:auto val="1"/>
        <c:lblAlgn val="ctr"/>
        <c:lblOffset val="100"/>
      </c:catAx>
      <c:valAx>
        <c:axId val="433080192"/>
        <c:scaling>
          <c:orientation val="minMax"/>
        </c:scaling>
        <c:axPos val="l"/>
        <c:numFmt formatCode="General" sourceLinked="1"/>
        <c:tickLblPos val="nextTo"/>
        <c:crossAx val="433078656"/>
        <c:crosses val="autoZero"/>
        <c:crossBetween val="between"/>
      </c:valAx>
      <c:spPr>
        <a:solidFill>
          <a:srgbClr val="F8EDEC"/>
        </a:solidFill>
      </c:spPr>
    </c:plotArea>
    <c:plotVisOnly val="1"/>
    <c:dispBlanksAs val="gap"/>
  </c:chart>
  <c:spPr>
    <a:solidFill>
      <a:schemeClr val="bg1"/>
    </a:solidFill>
    <a:ln>
      <a:solidFill>
        <a:schemeClr val="accent5">
          <a:lumMod val="50000"/>
        </a:schemeClr>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title>
      <c:layout/>
      <c:txPr>
        <a:bodyPr/>
        <a:lstStyle/>
        <a:p>
          <a:pPr>
            <a:defRPr sz="1100"/>
          </a:pPr>
          <a:endParaRPr lang="es-EC"/>
        </a:p>
      </c:txPr>
    </c:title>
    <c:plotArea>
      <c:layout/>
      <c:barChart>
        <c:barDir val="col"/>
        <c:grouping val="clustered"/>
        <c:ser>
          <c:idx val="0"/>
          <c:order val="0"/>
          <c:tx>
            <c:strRef>
              <c:f>Sheet1!$B$1</c:f>
              <c:strCache>
                <c:ptCount val="1"/>
                <c:pt idx="0">
                  <c:v>Quién influye en su decisión de compra al momento de adquirir productos/servicios de la Industria</c:v>
                </c:pt>
              </c:strCache>
            </c:strRef>
          </c:tx>
          <c:dPt>
            <c:idx val="0"/>
            <c:spPr>
              <a:solidFill>
                <a:schemeClr val="bg2">
                  <a:lumMod val="75000"/>
                </a:schemeClr>
              </a:solidFill>
            </c:spPr>
          </c:dPt>
          <c:dPt>
            <c:idx val="1"/>
            <c:spPr>
              <a:solidFill>
                <a:schemeClr val="accent5">
                  <a:lumMod val="40000"/>
                  <a:lumOff val="60000"/>
                </a:schemeClr>
              </a:solidFill>
            </c:spPr>
          </c:dPt>
          <c:dPt>
            <c:idx val="2"/>
            <c:spPr>
              <a:solidFill>
                <a:schemeClr val="accent3">
                  <a:lumMod val="40000"/>
                  <a:lumOff val="60000"/>
                </a:schemeClr>
              </a:solidFill>
            </c:spPr>
          </c:dPt>
          <c:dPt>
            <c:idx val="3"/>
            <c:spPr>
              <a:solidFill>
                <a:schemeClr val="accent2">
                  <a:lumMod val="60000"/>
                  <a:lumOff val="40000"/>
                </a:schemeClr>
              </a:solidFill>
            </c:spPr>
          </c:dPt>
          <c:dLbls>
            <c:showVal val="1"/>
          </c:dLbls>
          <c:cat>
            <c:strRef>
              <c:f>Sheet1!$A$2:$A$5</c:f>
              <c:strCache>
                <c:ptCount val="4"/>
                <c:pt idx="0">
                  <c:v>Familiares y parientes</c:v>
                </c:pt>
                <c:pt idx="1">
                  <c:v>Amigos, compañeros</c:v>
                </c:pt>
                <c:pt idx="2">
                  <c:v>Vendedores asociados</c:v>
                </c:pt>
                <c:pt idx="3">
                  <c:v>Ninguno</c:v>
                </c:pt>
              </c:strCache>
            </c:strRef>
          </c:cat>
          <c:val>
            <c:numRef>
              <c:f>Sheet1!$B$2:$B$5</c:f>
              <c:numCache>
                <c:formatCode>General</c:formatCode>
                <c:ptCount val="4"/>
                <c:pt idx="0">
                  <c:v>35.300000000000004</c:v>
                </c:pt>
                <c:pt idx="1">
                  <c:v>21.1</c:v>
                </c:pt>
                <c:pt idx="2">
                  <c:v>21.6</c:v>
                </c:pt>
                <c:pt idx="3">
                  <c:v>22</c:v>
                </c:pt>
              </c:numCache>
            </c:numRef>
          </c:val>
        </c:ser>
        <c:axId val="432934912"/>
        <c:axId val="432936448"/>
      </c:barChart>
      <c:catAx>
        <c:axId val="432934912"/>
        <c:scaling>
          <c:orientation val="minMax"/>
        </c:scaling>
        <c:axPos val="b"/>
        <c:tickLblPos val="nextTo"/>
        <c:txPr>
          <a:bodyPr/>
          <a:lstStyle/>
          <a:p>
            <a:pPr>
              <a:defRPr sz="800"/>
            </a:pPr>
            <a:endParaRPr lang="es-EC"/>
          </a:p>
        </c:txPr>
        <c:crossAx val="432936448"/>
        <c:crosses val="autoZero"/>
        <c:auto val="1"/>
        <c:lblAlgn val="ctr"/>
        <c:lblOffset val="100"/>
      </c:catAx>
      <c:valAx>
        <c:axId val="432936448"/>
        <c:scaling>
          <c:orientation val="minMax"/>
        </c:scaling>
        <c:axPos val="l"/>
        <c:numFmt formatCode="General" sourceLinked="1"/>
        <c:tickLblPos val="nextTo"/>
        <c:crossAx val="432934912"/>
        <c:crosses val="autoZero"/>
        <c:crossBetween val="between"/>
      </c:valAx>
      <c:spPr>
        <a:solidFill>
          <a:srgbClr val="F8EDEC"/>
        </a:solidFill>
      </c:spPr>
    </c:plotArea>
    <c:plotVisOnly val="1"/>
    <c:dispBlanksAs val="gap"/>
  </c:chart>
  <c:spPr>
    <a:solidFill>
      <a:schemeClr val="bg1"/>
    </a:solidFill>
    <a:ln>
      <a:solidFill>
        <a:schemeClr val="accent5">
          <a:lumMod val="50000"/>
        </a:schemeClr>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title>
      <c:layout/>
    </c:title>
    <c:plotArea>
      <c:layout/>
      <c:barChart>
        <c:barDir val="col"/>
        <c:grouping val="clustered"/>
        <c:ser>
          <c:idx val="0"/>
          <c:order val="0"/>
          <c:tx>
            <c:strRef>
              <c:f>Sheet1!$B$1</c:f>
              <c:strCache>
                <c:ptCount val="1"/>
                <c:pt idx="0">
                  <c:v>Qué tipo de usuario es usted para las empresas de la Industria</c:v>
                </c:pt>
              </c:strCache>
            </c:strRef>
          </c:tx>
          <c:dPt>
            <c:idx val="0"/>
            <c:spPr>
              <a:solidFill>
                <a:schemeClr val="bg2">
                  <a:lumMod val="75000"/>
                </a:schemeClr>
              </a:solidFill>
            </c:spPr>
          </c:dPt>
          <c:dPt>
            <c:idx val="1"/>
            <c:spPr>
              <a:solidFill>
                <a:schemeClr val="accent5">
                  <a:lumMod val="40000"/>
                  <a:lumOff val="60000"/>
                </a:schemeClr>
              </a:solidFill>
            </c:spPr>
          </c:dPt>
          <c:dPt>
            <c:idx val="2"/>
            <c:spPr>
              <a:solidFill>
                <a:schemeClr val="accent2">
                  <a:lumMod val="60000"/>
                  <a:lumOff val="40000"/>
                </a:schemeClr>
              </a:solidFill>
            </c:spPr>
          </c:dPt>
          <c:dPt>
            <c:idx val="3"/>
            <c:spPr>
              <a:solidFill>
                <a:schemeClr val="accent2">
                  <a:lumMod val="60000"/>
                  <a:lumOff val="40000"/>
                </a:schemeClr>
              </a:solidFill>
            </c:spPr>
          </c:dPt>
          <c:dLbls>
            <c:showVal val="1"/>
          </c:dLbls>
          <c:cat>
            <c:strRef>
              <c:f>Sheet1!$A$2:$A$4</c:f>
              <c:strCache>
                <c:ptCount val="3"/>
                <c:pt idx="0">
                  <c:v>Frecuente</c:v>
                </c:pt>
                <c:pt idx="1">
                  <c:v>Ocasional</c:v>
                </c:pt>
                <c:pt idx="2">
                  <c:v>No se considera Usuario</c:v>
                </c:pt>
              </c:strCache>
            </c:strRef>
          </c:cat>
          <c:val>
            <c:numRef>
              <c:f>Sheet1!$B$2:$B$4</c:f>
              <c:numCache>
                <c:formatCode>General</c:formatCode>
                <c:ptCount val="3"/>
                <c:pt idx="0">
                  <c:v>24.1</c:v>
                </c:pt>
                <c:pt idx="1">
                  <c:v>73.7</c:v>
                </c:pt>
                <c:pt idx="2">
                  <c:v>2.2000000000000002</c:v>
                </c:pt>
              </c:numCache>
            </c:numRef>
          </c:val>
        </c:ser>
        <c:axId val="432971136"/>
        <c:axId val="432972928"/>
      </c:barChart>
      <c:catAx>
        <c:axId val="432971136"/>
        <c:scaling>
          <c:orientation val="minMax"/>
        </c:scaling>
        <c:axPos val="b"/>
        <c:tickLblPos val="nextTo"/>
        <c:crossAx val="432972928"/>
        <c:crosses val="autoZero"/>
        <c:auto val="1"/>
        <c:lblAlgn val="ctr"/>
        <c:lblOffset val="100"/>
      </c:catAx>
      <c:valAx>
        <c:axId val="432972928"/>
        <c:scaling>
          <c:orientation val="minMax"/>
        </c:scaling>
        <c:axPos val="l"/>
        <c:numFmt formatCode="General" sourceLinked="1"/>
        <c:tickLblPos val="nextTo"/>
        <c:crossAx val="432971136"/>
        <c:crosses val="autoZero"/>
        <c:crossBetween val="between"/>
      </c:valAx>
      <c:spPr>
        <a:solidFill>
          <a:srgbClr val="F8EDEC"/>
        </a:solidFill>
      </c:spPr>
    </c:plotArea>
    <c:plotVisOnly val="1"/>
    <c:dispBlanksAs val="gap"/>
  </c:chart>
  <c:spPr>
    <a:solidFill>
      <a:schemeClr val="bg1"/>
    </a:solidFill>
    <a:ln>
      <a:solidFill>
        <a:schemeClr val="accent5">
          <a:lumMod val="50000"/>
        </a:schemeClr>
      </a:solidFill>
    </a:ln>
  </c:spPr>
  <c:txPr>
    <a:bodyPr/>
    <a:lstStyle/>
    <a:p>
      <a:pPr>
        <a:defRPr sz="1050"/>
      </a:pPr>
      <a:endParaRPr lang="es-EC"/>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chart>
    <c:title>
      <c:layout/>
    </c:title>
    <c:plotArea>
      <c:layout/>
      <c:barChart>
        <c:barDir val="col"/>
        <c:grouping val="clustered"/>
        <c:ser>
          <c:idx val="0"/>
          <c:order val="0"/>
          <c:tx>
            <c:strRef>
              <c:f>Sheet1!$B$1</c:f>
              <c:strCache>
                <c:ptCount val="1"/>
                <c:pt idx="0">
                  <c:v>Con que frecuencia acude usted a los centros gráficos</c:v>
                </c:pt>
              </c:strCache>
            </c:strRef>
          </c:tx>
          <c:dPt>
            <c:idx val="0"/>
            <c:spPr>
              <a:solidFill>
                <a:schemeClr val="bg2">
                  <a:lumMod val="75000"/>
                </a:schemeClr>
              </a:solidFill>
            </c:spPr>
          </c:dPt>
          <c:dPt>
            <c:idx val="1"/>
            <c:spPr>
              <a:solidFill>
                <a:schemeClr val="accent5">
                  <a:lumMod val="40000"/>
                  <a:lumOff val="60000"/>
                </a:schemeClr>
              </a:solidFill>
            </c:spPr>
          </c:dPt>
          <c:dPt>
            <c:idx val="2"/>
            <c:spPr>
              <a:solidFill>
                <a:schemeClr val="accent3">
                  <a:lumMod val="40000"/>
                  <a:lumOff val="60000"/>
                </a:schemeClr>
              </a:solidFill>
            </c:spPr>
          </c:dPt>
          <c:dPt>
            <c:idx val="3"/>
            <c:spPr>
              <a:solidFill>
                <a:schemeClr val="accent2">
                  <a:lumMod val="60000"/>
                  <a:lumOff val="40000"/>
                </a:schemeClr>
              </a:solidFill>
            </c:spPr>
          </c:dPt>
          <c:dPt>
            <c:idx val="4"/>
            <c:spPr>
              <a:solidFill>
                <a:schemeClr val="accent5">
                  <a:lumMod val="75000"/>
                </a:schemeClr>
              </a:solidFill>
            </c:spPr>
          </c:dPt>
          <c:dPt>
            <c:idx val="5"/>
            <c:spPr>
              <a:solidFill>
                <a:schemeClr val="accent3">
                  <a:lumMod val="60000"/>
                  <a:lumOff val="40000"/>
                </a:schemeClr>
              </a:solidFill>
            </c:spPr>
          </c:dPt>
          <c:dPt>
            <c:idx val="6"/>
            <c:spPr>
              <a:solidFill>
                <a:schemeClr val="bg2">
                  <a:lumMod val="50000"/>
                </a:schemeClr>
              </a:solidFill>
            </c:spPr>
          </c:dPt>
          <c:dPt>
            <c:idx val="7"/>
            <c:spPr>
              <a:solidFill>
                <a:schemeClr val="accent4">
                  <a:lumMod val="60000"/>
                  <a:lumOff val="40000"/>
                </a:schemeClr>
              </a:solidFill>
            </c:spPr>
          </c:dPt>
          <c:dLbls>
            <c:showVal val="1"/>
          </c:dLbls>
          <c:cat>
            <c:strRef>
              <c:f>Sheet1!$A$2:$A$9</c:f>
              <c:strCache>
                <c:ptCount val="8"/>
                <c:pt idx="0">
                  <c:v>Una vez al dia</c:v>
                </c:pt>
                <c:pt idx="1">
                  <c:v>Dos o mas veces al día</c:v>
                </c:pt>
                <c:pt idx="2">
                  <c:v>Una vez a la semana</c:v>
                </c:pt>
                <c:pt idx="3">
                  <c:v>Dos o mas vecesa la semana</c:v>
                </c:pt>
                <c:pt idx="4">
                  <c:v>Una vez al mes</c:v>
                </c:pt>
                <c:pt idx="5">
                  <c:v>Dos o mas veces al mes</c:v>
                </c:pt>
                <c:pt idx="6">
                  <c:v>Una vez al año</c:v>
                </c:pt>
                <c:pt idx="7">
                  <c:v>Otros</c:v>
                </c:pt>
              </c:strCache>
            </c:strRef>
          </c:cat>
          <c:val>
            <c:numRef>
              <c:f>Sheet1!$B$2:$B$9</c:f>
              <c:numCache>
                <c:formatCode>General</c:formatCode>
                <c:ptCount val="8"/>
                <c:pt idx="0">
                  <c:v>3.4</c:v>
                </c:pt>
                <c:pt idx="1">
                  <c:v>4.7</c:v>
                </c:pt>
                <c:pt idx="2">
                  <c:v>6.5</c:v>
                </c:pt>
                <c:pt idx="3">
                  <c:v>3.9</c:v>
                </c:pt>
                <c:pt idx="4">
                  <c:v>34.5</c:v>
                </c:pt>
                <c:pt idx="5">
                  <c:v>20.7</c:v>
                </c:pt>
                <c:pt idx="6">
                  <c:v>21.6</c:v>
                </c:pt>
                <c:pt idx="7">
                  <c:v>4.7</c:v>
                </c:pt>
              </c:numCache>
            </c:numRef>
          </c:val>
        </c:ser>
        <c:axId val="433201920"/>
        <c:axId val="433203456"/>
      </c:barChart>
      <c:catAx>
        <c:axId val="433201920"/>
        <c:scaling>
          <c:orientation val="minMax"/>
        </c:scaling>
        <c:axPos val="b"/>
        <c:tickLblPos val="nextTo"/>
        <c:crossAx val="433203456"/>
        <c:crosses val="autoZero"/>
        <c:auto val="1"/>
        <c:lblAlgn val="ctr"/>
        <c:lblOffset val="100"/>
      </c:catAx>
      <c:valAx>
        <c:axId val="433203456"/>
        <c:scaling>
          <c:orientation val="minMax"/>
        </c:scaling>
        <c:axPos val="l"/>
        <c:numFmt formatCode="General" sourceLinked="1"/>
        <c:tickLblPos val="nextTo"/>
        <c:crossAx val="433201920"/>
        <c:crosses val="autoZero"/>
        <c:crossBetween val="between"/>
      </c:valAx>
      <c:spPr>
        <a:solidFill>
          <a:srgbClr val="F8EDEC"/>
        </a:solidFill>
      </c:spPr>
    </c:plotArea>
    <c:plotVisOnly val="1"/>
    <c:dispBlanksAs val="gap"/>
  </c:chart>
  <c:spPr>
    <a:solidFill>
      <a:schemeClr val="bg1"/>
    </a:solidFill>
    <a:ln>
      <a:solidFill>
        <a:schemeClr val="accent5">
          <a:lumMod val="50000"/>
        </a:schemeClr>
      </a:solidFill>
    </a:ln>
  </c:spPr>
  <c:txPr>
    <a:bodyPr/>
    <a:lstStyle/>
    <a:p>
      <a:pPr>
        <a:defRPr sz="1050"/>
      </a:pPr>
      <a:endParaRPr lang="es-EC"/>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hart>
    <c:title>
      <c:layout/>
    </c:title>
    <c:plotArea>
      <c:layout>
        <c:manualLayout>
          <c:layoutTarget val="inner"/>
          <c:xMode val="edge"/>
          <c:yMode val="edge"/>
          <c:x val="5.6094863142107293E-2"/>
          <c:y val="0.16651793525809291"/>
          <c:w val="0.61859035477708169"/>
          <c:h val="0.74664385701787861"/>
        </c:manualLayout>
      </c:layout>
      <c:barChart>
        <c:barDir val="col"/>
        <c:grouping val="clustered"/>
        <c:ser>
          <c:idx val="0"/>
          <c:order val="0"/>
          <c:tx>
            <c:strRef>
              <c:f>Sheet1!$B$1</c:f>
              <c:strCache>
                <c:ptCount val="1"/>
                <c:pt idx="0">
                  <c:v>Por cuál de las siguientes situaciones acude usted con mayor frecuencia a los centros gráficos</c:v>
                </c:pt>
              </c:strCache>
            </c:strRef>
          </c:tx>
          <c:dPt>
            <c:idx val="0"/>
            <c:spPr>
              <a:solidFill>
                <a:schemeClr val="bg2">
                  <a:lumMod val="75000"/>
                </a:schemeClr>
              </a:solidFill>
            </c:spPr>
          </c:dPt>
          <c:dPt>
            <c:idx val="1"/>
            <c:spPr>
              <a:solidFill>
                <a:schemeClr val="accent5">
                  <a:lumMod val="40000"/>
                  <a:lumOff val="60000"/>
                </a:schemeClr>
              </a:solidFill>
            </c:spPr>
          </c:dPt>
          <c:dPt>
            <c:idx val="2"/>
            <c:spPr>
              <a:solidFill>
                <a:schemeClr val="accent3">
                  <a:lumMod val="40000"/>
                  <a:lumOff val="60000"/>
                </a:schemeClr>
              </a:solidFill>
            </c:spPr>
          </c:dPt>
          <c:dPt>
            <c:idx val="3"/>
            <c:spPr>
              <a:solidFill>
                <a:schemeClr val="accent2">
                  <a:lumMod val="60000"/>
                  <a:lumOff val="40000"/>
                </a:schemeClr>
              </a:solidFill>
            </c:spPr>
          </c:dPt>
          <c:dPt>
            <c:idx val="4"/>
            <c:spPr>
              <a:solidFill>
                <a:schemeClr val="accent5">
                  <a:lumMod val="75000"/>
                </a:schemeClr>
              </a:solidFill>
            </c:spPr>
          </c:dPt>
          <c:dPt>
            <c:idx val="5"/>
            <c:spPr>
              <a:solidFill>
                <a:schemeClr val="accent3">
                  <a:lumMod val="60000"/>
                  <a:lumOff val="40000"/>
                </a:schemeClr>
              </a:solidFill>
            </c:spPr>
          </c:dPt>
          <c:dPt>
            <c:idx val="6"/>
            <c:spPr>
              <a:solidFill>
                <a:schemeClr val="bg2">
                  <a:lumMod val="50000"/>
                </a:schemeClr>
              </a:solidFill>
            </c:spPr>
          </c:dPt>
          <c:dPt>
            <c:idx val="7"/>
            <c:spPr>
              <a:solidFill>
                <a:schemeClr val="accent4">
                  <a:lumMod val="60000"/>
                  <a:lumOff val="40000"/>
                </a:schemeClr>
              </a:solidFill>
            </c:spPr>
          </c:dPt>
          <c:dLbls>
            <c:showVal val="1"/>
          </c:dLbls>
          <c:cat>
            <c:strRef>
              <c:f>Sheet1!$A$2:$A$7</c:f>
              <c:strCache>
                <c:ptCount val="6"/>
                <c:pt idx="0">
                  <c:v>Trabajos educativos/laboral</c:v>
                </c:pt>
                <c:pt idx="1">
                  <c:v>Presentes u Obsequios</c:v>
                </c:pt>
                <c:pt idx="2">
                  <c:v>Trabajos Independientes</c:v>
                </c:pt>
                <c:pt idx="3">
                  <c:v>Obligaciones triutarias/legales</c:v>
                </c:pt>
                <c:pt idx="4">
                  <c:v>Entretenimiento</c:v>
                </c:pt>
                <c:pt idx="5">
                  <c:v>Ninguno</c:v>
                </c:pt>
              </c:strCache>
            </c:strRef>
          </c:cat>
          <c:val>
            <c:numRef>
              <c:f>Sheet1!$B$2:$B$7</c:f>
              <c:numCache>
                <c:formatCode>General</c:formatCode>
                <c:ptCount val="6"/>
                <c:pt idx="0">
                  <c:v>42.2</c:v>
                </c:pt>
                <c:pt idx="1">
                  <c:v>9.5</c:v>
                </c:pt>
                <c:pt idx="2">
                  <c:v>9.5</c:v>
                </c:pt>
                <c:pt idx="3">
                  <c:v>29.7</c:v>
                </c:pt>
                <c:pt idx="4">
                  <c:v>6.9</c:v>
                </c:pt>
                <c:pt idx="5">
                  <c:v>2.2000000000000002</c:v>
                </c:pt>
              </c:numCache>
            </c:numRef>
          </c:val>
        </c:ser>
        <c:axId val="433256320"/>
        <c:axId val="433257856"/>
      </c:barChart>
      <c:catAx>
        <c:axId val="433256320"/>
        <c:scaling>
          <c:orientation val="minMax"/>
        </c:scaling>
        <c:delete val="1"/>
        <c:axPos val="b"/>
        <c:tickLblPos val="none"/>
        <c:crossAx val="433257856"/>
        <c:crosses val="autoZero"/>
        <c:auto val="1"/>
        <c:lblAlgn val="ctr"/>
        <c:lblOffset val="100"/>
      </c:catAx>
      <c:valAx>
        <c:axId val="433257856"/>
        <c:scaling>
          <c:orientation val="minMax"/>
        </c:scaling>
        <c:axPos val="l"/>
        <c:numFmt formatCode="General" sourceLinked="1"/>
        <c:tickLblPos val="nextTo"/>
        <c:crossAx val="433256320"/>
        <c:crosses val="autoZero"/>
        <c:crossBetween val="between"/>
      </c:valAx>
      <c:spPr>
        <a:solidFill>
          <a:srgbClr val="F8EDEC"/>
        </a:solidFill>
      </c:spPr>
    </c:plotArea>
    <c:legend>
      <c:legendPos val="r"/>
      <c:layout/>
    </c:legend>
    <c:plotVisOnly val="1"/>
    <c:dispBlanksAs val="gap"/>
  </c:chart>
  <c:spPr>
    <a:solidFill>
      <a:schemeClr val="bg1"/>
    </a:solidFill>
    <a:ln>
      <a:solidFill>
        <a:schemeClr val="accent5">
          <a:lumMod val="50000"/>
        </a:schemeClr>
      </a:solidFill>
    </a:ln>
  </c:spPr>
  <c:txPr>
    <a:bodyPr/>
    <a:lstStyle/>
    <a:p>
      <a:pPr>
        <a:defRPr sz="1100"/>
      </a:pPr>
      <a:endParaRPr lang="es-EC"/>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2DAF9-6410-475A-972A-E3F918E252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3E94D883-7C33-4E1E-8C44-EC1761BA382A}">
      <dgm:prSet phldrT="[Texto]"/>
      <dgm:spPr>
        <a:ln w="38100">
          <a:solidFill>
            <a:schemeClr val="bg1">
              <a:lumMod val="65000"/>
            </a:schemeClr>
          </a:solidFill>
        </a:ln>
      </dgm:spPr>
      <dgm:t>
        <a:bodyPr/>
        <a:lstStyle/>
        <a:p>
          <a:pPr algn="just"/>
          <a:endParaRPr lang="es-EC" dirty="0" smtClean="0"/>
        </a:p>
        <a:p>
          <a:pPr algn="just"/>
          <a:endParaRPr lang="es-EC" dirty="0" smtClean="0"/>
        </a:p>
        <a:p>
          <a:pPr algn="just"/>
          <a:r>
            <a:rPr lang="es-EC" dirty="0" smtClean="0"/>
            <a:t>Según la constitución del producto final que se elabore se puede clasificar al sector gráfico de la siguiente manera:</a:t>
          </a:r>
          <a:endParaRPr lang="es-EC" dirty="0"/>
        </a:p>
      </dgm:t>
    </dgm:pt>
    <dgm:pt modelId="{194C7A2D-CC7A-438B-82CC-0FDFCDEFD6FA}" type="parTrans" cxnId="{C6B7FD8A-6943-4D5F-8085-48DA69CBA627}">
      <dgm:prSet/>
      <dgm:spPr/>
      <dgm:t>
        <a:bodyPr/>
        <a:lstStyle/>
        <a:p>
          <a:endParaRPr lang="es-EC"/>
        </a:p>
      </dgm:t>
    </dgm:pt>
    <dgm:pt modelId="{EF57641A-F79B-4EFC-A78C-78D338ED5987}" type="sibTrans" cxnId="{C6B7FD8A-6943-4D5F-8085-48DA69CBA627}">
      <dgm:prSet/>
      <dgm:spPr/>
      <dgm:t>
        <a:bodyPr/>
        <a:lstStyle/>
        <a:p>
          <a:endParaRPr lang="es-EC"/>
        </a:p>
      </dgm:t>
    </dgm:pt>
    <dgm:pt modelId="{074DC660-59F0-4518-94DD-48F23CA9AB03}">
      <dgm:prSet phldrT="[Texto]" custT="1"/>
      <dgm:spPr/>
      <dgm:t>
        <a:bodyPr/>
        <a:lstStyle/>
        <a:p>
          <a:r>
            <a:rPr lang="es-EC" sz="1600" dirty="0" smtClean="0"/>
            <a:t>Ediciones gráficas (libros, revistas y publicaciones periódicas de distribución semanal, quincenal o mensual)</a:t>
          </a:r>
          <a:endParaRPr lang="es-EC" sz="1600" dirty="0"/>
        </a:p>
      </dgm:t>
    </dgm:pt>
    <dgm:pt modelId="{3CFAFE79-2A50-4236-AC70-DA1DE1417D12}" type="parTrans" cxnId="{CE55F3E2-F7B0-414C-BED5-86D4845E7928}">
      <dgm:prSet/>
      <dgm:spPr/>
      <dgm:t>
        <a:bodyPr/>
        <a:lstStyle/>
        <a:p>
          <a:endParaRPr lang="es-EC"/>
        </a:p>
      </dgm:t>
    </dgm:pt>
    <dgm:pt modelId="{74B71A3B-341D-4545-BEC7-71707331E0B0}" type="sibTrans" cxnId="{CE55F3E2-F7B0-414C-BED5-86D4845E7928}">
      <dgm:prSet/>
      <dgm:spPr/>
      <dgm:t>
        <a:bodyPr/>
        <a:lstStyle/>
        <a:p>
          <a:endParaRPr lang="es-EC"/>
        </a:p>
      </dgm:t>
    </dgm:pt>
    <dgm:pt modelId="{89E0B55B-D44F-47F8-90D4-C0D60AF5613E}">
      <dgm:prSet custT="1"/>
      <dgm:spPr/>
      <dgm:t>
        <a:bodyPr/>
        <a:lstStyle/>
        <a:p>
          <a:r>
            <a:rPr lang="es-EC" sz="1600" dirty="0" smtClean="0"/>
            <a:t>Confección de sobres</a:t>
          </a:r>
          <a:endParaRPr lang="es-EC" sz="1600" dirty="0"/>
        </a:p>
      </dgm:t>
    </dgm:pt>
    <dgm:pt modelId="{8508971E-524B-47E4-B276-266DAC64C6C4}" type="parTrans" cxnId="{3A854939-1689-40BC-B35B-20D663A93C4A}">
      <dgm:prSet/>
      <dgm:spPr/>
      <dgm:t>
        <a:bodyPr/>
        <a:lstStyle/>
        <a:p>
          <a:endParaRPr lang="es-EC"/>
        </a:p>
      </dgm:t>
    </dgm:pt>
    <dgm:pt modelId="{9B3F2CC7-2D1B-4F69-8E27-C1638ABD22E6}" type="sibTrans" cxnId="{3A854939-1689-40BC-B35B-20D663A93C4A}">
      <dgm:prSet/>
      <dgm:spPr/>
      <dgm:t>
        <a:bodyPr/>
        <a:lstStyle/>
        <a:p>
          <a:endParaRPr lang="es-EC"/>
        </a:p>
      </dgm:t>
    </dgm:pt>
    <dgm:pt modelId="{8317B90A-1D61-4102-9613-5D72DE3D889A}">
      <dgm:prSet custT="1"/>
      <dgm:spPr/>
      <dgm:t>
        <a:bodyPr/>
        <a:lstStyle/>
        <a:p>
          <a:r>
            <a:rPr lang="es-EC" sz="1600" dirty="0" smtClean="0"/>
            <a:t>Envases flexibles impresos sobre materiales blandos, como plásticos, estuches  cajas de papel o cartón corrugado impresas, etc.</a:t>
          </a:r>
          <a:endParaRPr lang="es-EC" sz="1600" dirty="0"/>
        </a:p>
      </dgm:t>
    </dgm:pt>
    <dgm:pt modelId="{B3381E1C-1474-4065-A9B1-5C9ED7893B3D}" type="parTrans" cxnId="{D1DB7C72-0852-419B-AE81-9D39325D70CB}">
      <dgm:prSet/>
      <dgm:spPr/>
      <dgm:t>
        <a:bodyPr/>
        <a:lstStyle/>
        <a:p>
          <a:endParaRPr lang="es-EC"/>
        </a:p>
      </dgm:t>
    </dgm:pt>
    <dgm:pt modelId="{8F3ECFCE-B397-48C9-ADA0-A7DFB9949C1E}" type="sibTrans" cxnId="{D1DB7C72-0852-419B-AE81-9D39325D70CB}">
      <dgm:prSet/>
      <dgm:spPr/>
      <dgm:t>
        <a:bodyPr/>
        <a:lstStyle/>
        <a:p>
          <a:endParaRPr lang="es-EC"/>
        </a:p>
      </dgm:t>
    </dgm:pt>
    <dgm:pt modelId="{473D3BB3-70DB-48EC-B7D3-58CED18AD3BF}">
      <dgm:prSet custT="1"/>
      <dgm:spPr/>
      <dgm:t>
        <a:bodyPr/>
        <a:lstStyle/>
        <a:p>
          <a:r>
            <a:rPr lang="es-EC" sz="1600" dirty="0" smtClean="0"/>
            <a:t>Etiquetas planas y autoadhesivas</a:t>
          </a:r>
          <a:endParaRPr lang="es-EC" sz="1600" dirty="0"/>
        </a:p>
      </dgm:t>
    </dgm:pt>
    <dgm:pt modelId="{61B5A6F6-FAFD-408A-92D3-1820D14EFB89}" type="parTrans" cxnId="{D9C6BC2A-E170-46E4-BEA8-3279A42A527D}">
      <dgm:prSet/>
      <dgm:spPr/>
      <dgm:t>
        <a:bodyPr/>
        <a:lstStyle/>
        <a:p>
          <a:endParaRPr lang="es-EC"/>
        </a:p>
      </dgm:t>
    </dgm:pt>
    <dgm:pt modelId="{2B1F992A-D456-4F33-9059-9C5952B7023B}" type="sibTrans" cxnId="{D9C6BC2A-E170-46E4-BEA8-3279A42A527D}">
      <dgm:prSet/>
      <dgm:spPr/>
      <dgm:t>
        <a:bodyPr/>
        <a:lstStyle/>
        <a:p>
          <a:endParaRPr lang="es-EC"/>
        </a:p>
      </dgm:t>
    </dgm:pt>
    <dgm:pt modelId="{8A643F1B-27CE-4F11-BC90-5400161FDBD2}">
      <dgm:prSet custT="1"/>
      <dgm:spPr/>
      <dgm:t>
        <a:bodyPr/>
        <a:lstStyle/>
        <a:p>
          <a:r>
            <a:rPr lang="es-EC" sz="1600" dirty="0" smtClean="0"/>
            <a:t>Formularios continuos</a:t>
          </a:r>
          <a:endParaRPr lang="es-EC" sz="1600" dirty="0"/>
        </a:p>
      </dgm:t>
    </dgm:pt>
    <dgm:pt modelId="{929FADDC-D4FF-41D6-AA98-1FEE0D645F6F}" type="parTrans" cxnId="{40507562-6F5F-4105-B61F-B92FC8EF9A43}">
      <dgm:prSet/>
      <dgm:spPr/>
      <dgm:t>
        <a:bodyPr/>
        <a:lstStyle/>
        <a:p>
          <a:endParaRPr lang="es-EC"/>
        </a:p>
      </dgm:t>
    </dgm:pt>
    <dgm:pt modelId="{1D178175-6E7F-45AF-9819-5AABD45220CD}" type="sibTrans" cxnId="{40507562-6F5F-4105-B61F-B92FC8EF9A43}">
      <dgm:prSet/>
      <dgm:spPr/>
      <dgm:t>
        <a:bodyPr/>
        <a:lstStyle/>
        <a:p>
          <a:endParaRPr lang="es-EC"/>
        </a:p>
      </dgm:t>
    </dgm:pt>
    <dgm:pt modelId="{FA520383-3675-4043-99FB-35E86AEA6A27}">
      <dgm:prSet custT="1"/>
      <dgm:spPr/>
      <dgm:t>
        <a:bodyPr/>
        <a:lstStyle/>
        <a:p>
          <a:r>
            <a:rPr lang="es-EC" sz="1600" dirty="0" smtClean="0"/>
            <a:t>Gigantografías</a:t>
          </a:r>
          <a:endParaRPr lang="es-EC" sz="1600" dirty="0"/>
        </a:p>
      </dgm:t>
    </dgm:pt>
    <dgm:pt modelId="{1269C2B9-B382-45BC-B445-8FEF31AB4D6D}" type="parTrans" cxnId="{8F7E7527-2E66-4191-980D-5ED7FC701711}">
      <dgm:prSet/>
      <dgm:spPr/>
      <dgm:t>
        <a:bodyPr/>
        <a:lstStyle/>
        <a:p>
          <a:endParaRPr lang="es-EC"/>
        </a:p>
      </dgm:t>
    </dgm:pt>
    <dgm:pt modelId="{15795D13-125F-4FA0-A393-7982E7CE904B}" type="sibTrans" cxnId="{8F7E7527-2E66-4191-980D-5ED7FC701711}">
      <dgm:prSet/>
      <dgm:spPr/>
      <dgm:t>
        <a:bodyPr/>
        <a:lstStyle/>
        <a:p>
          <a:endParaRPr lang="es-EC"/>
        </a:p>
      </dgm:t>
    </dgm:pt>
    <dgm:pt modelId="{14F20C8B-F29A-48E0-9276-3519F311E4F3}">
      <dgm:prSet custT="1"/>
      <dgm:spPr/>
      <dgm:t>
        <a:bodyPr/>
        <a:lstStyle/>
        <a:p>
          <a:r>
            <a:rPr lang="es-EC" sz="1600" dirty="0" smtClean="0"/>
            <a:t>Papelería comercial y valores</a:t>
          </a:r>
          <a:endParaRPr lang="es-EC" sz="1600" dirty="0"/>
        </a:p>
      </dgm:t>
    </dgm:pt>
    <dgm:pt modelId="{85D4A69F-77E2-4CAE-9E94-FEECD0D5B367}" type="parTrans" cxnId="{A8647116-843A-4123-9A1E-5B1ADD966C9A}">
      <dgm:prSet/>
      <dgm:spPr/>
      <dgm:t>
        <a:bodyPr/>
        <a:lstStyle/>
        <a:p>
          <a:endParaRPr lang="es-EC"/>
        </a:p>
      </dgm:t>
    </dgm:pt>
    <dgm:pt modelId="{D1DA5596-5A24-4CD8-9102-8DA13746F57A}" type="sibTrans" cxnId="{A8647116-843A-4123-9A1E-5B1ADD966C9A}">
      <dgm:prSet/>
      <dgm:spPr/>
      <dgm:t>
        <a:bodyPr/>
        <a:lstStyle/>
        <a:p>
          <a:endParaRPr lang="es-EC"/>
        </a:p>
      </dgm:t>
    </dgm:pt>
    <dgm:pt modelId="{CDE99701-958E-4F59-A135-750E17E7CE49}">
      <dgm:prSet custT="1"/>
      <dgm:spPr/>
      <dgm:t>
        <a:bodyPr/>
        <a:lstStyle/>
        <a:p>
          <a:r>
            <a:rPr lang="es-EC" sz="1600" dirty="0" smtClean="0"/>
            <a:t>Impresos de seguridad (sellos de correo, billetes de banco, etc.)</a:t>
          </a:r>
          <a:endParaRPr lang="es-EC" sz="1600" dirty="0"/>
        </a:p>
      </dgm:t>
    </dgm:pt>
    <dgm:pt modelId="{01765868-B706-4779-8AE1-1364071448BB}" type="parTrans" cxnId="{773F9C41-EEC5-46A2-95E5-61CA67CD10AF}">
      <dgm:prSet/>
      <dgm:spPr/>
      <dgm:t>
        <a:bodyPr/>
        <a:lstStyle/>
        <a:p>
          <a:endParaRPr lang="es-EC"/>
        </a:p>
      </dgm:t>
    </dgm:pt>
    <dgm:pt modelId="{B3C6DA5A-39C3-4798-A47F-FEA753F6A2BA}" type="sibTrans" cxnId="{773F9C41-EEC5-46A2-95E5-61CA67CD10AF}">
      <dgm:prSet/>
      <dgm:spPr/>
      <dgm:t>
        <a:bodyPr/>
        <a:lstStyle/>
        <a:p>
          <a:endParaRPr lang="es-EC"/>
        </a:p>
      </dgm:t>
    </dgm:pt>
    <dgm:pt modelId="{97534240-D02D-4AD2-82C9-AA3D635556CA}" type="pres">
      <dgm:prSet presAssocID="{CA82DAF9-6410-475A-972A-E3F918E25266}" presName="vert0" presStyleCnt="0">
        <dgm:presLayoutVars>
          <dgm:dir/>
          <dgm:animOne val="branch"/>
          <dgm:animLvl val="lvl"/>
        </dgm:presLayoutVars>
      </dgm:prSet>
      <dgm:spPr/>
      <dgm:t>
        <a:bodyPr/>
        <a:lstStyle/>
        <a:p>
          <a:endParaRPr lang="es-EC"/>
        </a:p>
      </dgm:t>
    </dgm:pt>
    <dgm:pt modelId="{1C0FF8B3-6680-4C60-A197-0DD676DCB203}" type="pres">
      <dgm:prSet presAssocID="{3E94D883-7C33-4E1E-8C44-EC1761BA382A}" presName="thickLine" presStyleLbl="alignNode1" presStyleIdx="0" presStyleCnt="1"/>
      <dgm:spPr/>
    </dgm:pt>
    <dgm:pt modelId="{9140FBDE-5184-456C-A5DE-98DF60CDD286}" type="pres">
      <dgm:prSet presAssocID="{3E94D883-7C33-4E1E-8C44-EC1761BA382A}" presName="horz1" presStyleCnt="0"/>
      <dgm:spPr/>
    </dgm:pt>
    <dgm:pt modelId="{6DB2429B-4EE6-426B-BE41-F0111836362C}" type="pres">
      <dgm:prSet presAssocID="{3E94D883-7C33-4E1E-8C44-EC1761BA382A}" presName="tx1" presStyleLbl="revTx" presStyleIdx="0" presStyleCnt="9" custScaleY="100000" custLinFactNeighborX="-4315" custLinFactNeighborY="-1275"/>
      <dgm:spPr/>
      <dgm:t>
        <a:bodyPr/>
        <a:lstStyle/>
        <a:p>
          <a:endParaRPr lang="es-EC"/>
        </a:p>
      </dgm:t>
    </dgm:pt>
    <dgm:pt modelId="{6B87F1A3-3735-4482-8D82-6E4D9A486311}" type="pres">
      <dgm:prSet presAssocID="{3E94D883-7C33-4E1E-8C44-EC1761BA382A}" presName="vert1" presStyleCnt="0"/>
      <dgm:spPr/>
    </dgm:pt>
    <dgm:pt modelId="{5E9828FD-5EFC-41A3-9E98-6DB1C2A5F90C}" type="pres">
      <dgm:prSet presAssocID="{074DC660-59F0-4518-94DD-48F23CA9AB03}" presName="vertSpace2a" presStyleCnt="0"/>
      <dgm:spPr/>
    </dgm:pt>
    <dgm:pt modelId="{0FA026D0-3C34-4331-ACE4-A74F71445CF2}" type="pres">
      <dgm:prSet presAssocID="{074DC660-59F0-4518-94DD-48F23CA9AB03}" presName="horz2" presStyleCnt="0"/>
      <dgm:spPr/>
    </dgm:pt>
    <dgm:pt modelId="{26C44ACA-7486-4295-BC3E-FE6141930F11}" type="pres">
      <dgm:prSet presAssocID="{074DC660-59F0-4518-94DD-48F23CA9AB03}" presName="horzSpace2" presStyleCnt="0"/>
      <dgm:spPr/>
    </dgm:pt>
    <dgm:pt modelId="{12DFF8BA-9592-4203-9DEA-2F6534B5608A}" type="pres">
      <dgm:prSet presAssocID="{074DC660-59F0-4518-94DD-48F23CA9AB03}" presName="tx2" presStyleLbl="revTx" presStyleIdx="1" presStyleCnt="9"/>
      <dgm:spPr/>
      <dgm:t>
        <a:bodyPr/>
        <a:lstStyle/>
        <a:p>
          <a:endParaRPr lang="es-EC"/>
        </a:p>
      </dgm:t>
    </dgm:pt>
    <dgm:pt modelId="{3E06A314-5155-4C80-9756-449BE388D220}" type="pres">
      <dgm:prSet presAssocID="{074DC660-59F0-4518-94DD-48F23CA9AB03}" presName="vert2" presStyleCnt="0"/>
      <dgm:spPr/>
    </dgm:pt>
    <dgm:pt modelId="{AD370645-B4A9-4BA1-B4E0-099B94E001CA}" type="pres">
      <dgm:prSet presAssocID="{074DC660-59F0-4518-94DD-48F23CA9AB03}" presName="thinLine2b" presStyleLbl="callout" presStyleIdx="0" presStyleCnt="8"/>
      <dgm:spPr/>
    </dgm:pt>
    <dgm:pt modelId="{9034D71F-66DC-4D57-BE31-47AD4C156C21}" type="pres">
      <dgm:prSet presAssocID="{074DC660-59F0-4518-94DD-48F23CA9AB03}" presName="vertSpace2b" presStyleCnt="0"/>
      <dgm:spPr/>
    </dgm:pt>
    <dgm:pt modelId="{250D933E-42CA-42E2-AF9F-337E1CA0BEFE}" type="pres">
      <dgm:prSet presAssocID="{89E0B55B-D44F-47F8-90D4-C0D60AF5613E}" presName="horz2" presStyleCnt="0"/>
      <dgm:spPr/>
    </dgm:pt>
    <dgm:pt modelId="{655521DA-79E3-401F-AEB9-9B102E36DB5B}" type="pres">
      <dgm:prSet presAssocID="{89E0B55B-D44F-47F8-90D4-C0D60AF5613E}" presName="horzSpace2" presStyleCnt="0"/>
      <dgm:spPr/>
    </dgm:pt>
    <dgm:pt modelId="{B7E01EAA-CC99-4AE2-B396-596433B7D709}" type="pres">
      <dgm:prSet presAssocID="{89E0B55B-D44F-47F8-90D4-C0D60AF5613E}" presName="tx2" presStyleLbl="revTx" presStyleIdx="2" presStyleCnt="9"/>
      <dgm:spPr/>
      <dgm:t>
        <a:bodyPr/>
        <a:lstStyle/>
        <a:p>
          <a:endParaRPr lang="es-EC"/>
        </a:p>
      </dgm:t>
    </dgm:pt>
    <dgm:pt modelId="{323889AE-7CEF-42A6-ADD9-C9ACC16BBA4E}" type="pres">
      <dgm:prSet presAssocID="{89E0B55B-D44F-47F8-90D4-C0D60AF5613E}" presName="vert2" presStyleCnt="0"/>
      <dgm:spPr/>
    </dgm:pt>
    <dgm:pt modelId="{D6282545-8E76-41CD-844C-86DC2B00DD20}" type="pres">
      <dgm:prSet presAssocID="{89E0B55B-D44F-47F8-90D4-C0D60AF5613E}" presName="thinLine2b" presStyleLbl="callout" presStyleIdx="1" presStyleCnt="8" custLinFactY="-100000" custLinFactNeighborY="-164750"/>
      <dgm:spPr/>
    </dgm:pt>
    <dgm:pt modelId="{28BE4A5E-2DBF-4B38-B494-6DC1542629CA}" type="pres">
      <dgm:prSet presAssocID="{89E0B55B-D44F-47F8-90D4-C0D60AF5613E}" presName="vertSpace2b" presStyleCnt="0"/>
      <dgm:spPr/>
    </dgm:pt>
    <dgm:pt modelId="{448CA36C-B8AA-4EFB-BF20-BA152BAA024A}" type="pres">
      <dgm:prSet presAssocID="{8317B90A-1D61-4102-9613-5D72DE3D889A}" presName="horz2" presStyleCnt="0"/>
      <dgm:spPr/>
    </dgm:pt>
    <dgm:pt modelId="{3DB115C6-9ED8-4B04-92D6-BAE030B4A151}" type="pres">
      <dgm:prSet presAssocID="{8317B90A-1D61-4102-9613-5D72DE3D889A}" presName="horzSpace2" presStyleCnt="0"/>
      <dgm:spPr/>
    </dgm:pt>
    <dgm:pt modelId="{1AA4CB4F-8F26-411B-8443-FE04E9B1427D}" type="pres">
      <dgm:prSet presAssocID="{8317B90A-1D61-4102-9613-5D72DE3D889A}" presName="tx2" presStyleLbl="revTx" presStyleIdx="3" presStyleCnt="9" custLinFactNeighborY="-18421"/>
      <dgm:spPr/>
      <dgm:t>
        <a:bodyPr/>
        <a:lstStyle/>
        <a:p>
          <a:endParaRPr lang="es-EC"/>
        </a:p>
      </dgm:t>
    </dgm:pt>
    <dgm:pt modelId="{B0931DBA-C2F6-48A7-BC72-3C47B6EB39F5}" type="pres">
      <dgm:prSet presAssocID="{8317B90A-1D61-4102-9613-5D72DE3D889A}" presName="vert2" presStyleCnt="0"/>
      <dgm:spPr/>
    </dgm:pt>
    <dgm:pt modelId="{DC99C6BF-FCA9-4403-A76C-DFE12EBDED36}" type="pres">
      <dgm:prSet presAssocID="{8317B90A-1D61-4102-9613-5D72DE3D889A}" presName="thinLine2b" presStyleLbl="callout" presStyleIdx="2" presStyleCnt="8" custLinFactY="19200" custLinFactNeighborY="100000"/>
      <dgm:spPr/>
    </dgm:pt>
    <dgm:pt modelId="{6167ADEC-3251-4BDD-AB23-CD86ED08F978}" type="pres">
      <dgm:prSet presAssocID="{8317B90A-1D61-4102-9613-5D72DE3D889A}" presName="vertSpace2b" presStyleCnt="0"/>
      <dgm:spPr/>
    </dgm:pt>
    <dgm:pt modelId="{A3DA65A2-20B5-4B3E-9A64-D0940C5E666D}" type="pres">
      <dgm:prSet presAssocID="{473D3BB3-70DB-48EC-B7D3-58CED18AD3BF}" presName="horz2" presStyleCnt="0"/>
      <dgm:spPr/>
    </dgm:pt>
    <dgm:pt modelId="{591570B9-E06F-4B88-BBF6-D1376FE67695}" type="pres">
      <dgm:prSet presAssocID="{473D3BB3-70DB-48EC-B7D3-58CED18AD3BF}" presName="horzSpace2" presStyleCnt="0"/>
      <dgm:spPr/>
    </dgm:pt>
    <dgm:pt modelId="{A2D7FBC0-C79E-4238-A78E-B204F79F1509}" type="pres">
      <dgm:prSet presAssocID="{473D3BB3-70DB-48EC-B7D3-58CED18AD3BF}" presName="tx2" presStyleLbl="revTx" presStyleIdx="4" presStyleCnt="9"/>
      <dgm:spPr/>
      <dgm:t>
        <a:bodyPr/>
        <a:lstStyle/>
        <a:p>
          <a:endParaRPr lang="es-EC"/>
        </a:p>
      </dgm:t>
    </dgm:pt>
    <dgm:pt modelId="{48D7E263-3A4F-4820-9794-38D9D4A6A42B}" type="pres">
      <dgm:prSet presAssocID="{473D3BB3-70DB-48EC-B7D3-58CED18AD3BF}" presName="vert2" presStyleCnt="0"/>
      <dgm:spPr/>
    </dgm:pt>
    <dgm:pt modelId="{F7713DC7-9554-4C1A-8520-E984277D8530}" type="pres">
      <dgm:prSet presAssocID="{473D3BB3-70DB-48EC-B7D3-58CED18AD3BF}" presName="thinLine2b" presStyleLbl="callout" presStyleIdx="3" presStyleCnt="8"/>
      <dgm:spPr/>
    </dgm:pt>
    <dgm:pt modelId="{338E4740-71FC-4882-963C-C2C67F5605B6}" type="pres">
      <dgm:prSet presAssocID="{473D3BB3-70DB-48EC-B7D3-58CED18AD3BF}" presName="vertSpace2b" presStyleCnt="0"/>
      <dgm:spPr/>
    </dgm:pt>
    <dgm:pt modelId="{1C42E19F-AB0B-4C66-855D-935ED1AAE5BA}" type="pres">
      <dgm:prSet presAssocID="{8A643F1B-27CE-4F11-BC90-5400161FDBD2}" presName="horz2" presStyleCnt="0"/>
      <dgm:spPr/>
    </dgm:pt>
    <dgm:pt modelId="{79D9394D-A4D3-4473-8A4D-4F5D88F09926}" type="pres">
      <dgm:prSet presAssocID="{8A643F1B-27CE-4F11-BC90-5400161FDBD2}" presName="horzSpace2" presStyleCnt="0"/>
      <dgm:spPr/>
    </dgm:pt>
    <dgm:pt modelId="{A452377D-7F9D-4B3F-8F86-991C0DE97581}" type="pres">
      <dgm:prSet presAssocID="{8A643F1B-27CE-4F11-BC90-5400161FDBD2}" presName="tx2" presStyleLbl="revTx" presStyleIdx="5" presStyleCnt="9"/>
      <dgm:spPr/>
      <dgm:t>
        <a:bodyPr/>
        <a:lstStyle/>
        <a:p>
          <a:endParaRPr lang="es-EC"/>
        </a:p>
      </dgm:t>
    </dgm:pt>
    <dgm:pt modelId="{C84C0124-0D96-45BD-9D07-6BF409E3D68F}" type="pres">
      <dgm:prSet presAssocID="{8A643F1B-27CE-4F11-BC90-5400161FDBD2}" presName="vert2" presStyleCnt="0"/>
      <dgm:spPr/>
    </dgm:pt>
    <dgm:pt modelId="{D1468B30-FDE9-4B27-BBD1-E74AEBA40E4F}" type="pres">
      <dgm:prSet presAssocID="{8A643F1B-27CE-4F11-BC90-5400161FDBD2}" presName="thinLine2b" presStyleLbl="callout" presStyleIdx="4" presStyleCnt="8"/>
      <dgm:spPr/>
    </dgm:pt>
    <dgm:pt modelId="{AA641274-2126-4BCB-9185-13C9EBD0BD4C}" type="pres">
      <dgm:prSet presAssocID="{8A643F1B-27CE-4F11-BC90-5400161FDBD2}" presName="vertSpace2b" presStyleCnt="0"/>
      <dgm:spPr/>
    </dgm:pt>
    <dgm:pt modelId="{EC3DE055-3793-4959-A9D2-A035289EEA86}" type="pres">
      <dgm:prSet presAssocID="{FA520383-3675-4043-99FB-35E86AEA6A27}" presName="horz2" presStyleCnt="0"/>
      <dgm:spPr/>
    </dgm:pt>
    <dgm:pt modelId="{FD99A33F-F35A-4A5E-AA0A-750FF76007BA}" type="pres">
      <dgm:prSet presAssocID="{FA520383-3675-4043-99FB-35E86AEA6A27}" presName="horzSpace2" presStyleCnt="0"/>
      <dgm:spPr/>
    </dgm:pt>
    <dgm:pt modelId="{C109E8DF-57F6-498C-AB8A-E011CE789124}" type="pres">
      <dgm:prSet presAssocID="{FA520383-3675-4043-99FB-35E86AEA6A27}" presName="tx2" presStyleLbl="revTx" presStyleIdx="6" presStyleCnt="9"/>
      <dgm:spPr/>
      <dgm:t>
        <a:bodyPr/>
        <a:lstStyle/>
        <a:p>
          <a:endParaRPr lang="es-EC"/>
        </a:p>
      </dgm:t>
    </dgm:pt>
    <dgm:pt modelId="{F92FDB13-3C18-45AD-8B6A-1AC47CF3B477}" type="pres">
      <dgm:prSet presAssocID="{FA520383-3675-4043-99FB-35E86AEA6A27}" presName="vert2" presStyleCnt="0"/>
      <dgm:spPr/>
    </dgm:pt>
    <dgm:pt modelId="{0344E78B-F73B-4DC0-9083-437B326E3325}" type="pres">
      <dgm:prSet presAssocID="{FA520383-3675-4043-99FB-35E86AEA6A27}" presName="thinLine2b" presStyleLbl="callout" presStyleIdx="5" presStyleCnt="8"/>
      <dgm:spPr/>
    </dgm:pt>
    <dgm:pt modelId="{9BADBFEE-4585-442B-9D74-D41AA47EF9AE}" type="pres">
      <dgm:prSet presAssocID="{FA520383-3675-4043-99FB-35E86AEA6A27}" presName="vertSpace2b" presStyleCnt="0"/>
      <dgm:spPr/>
    </dgm:pt>
    <dgm:pt modelId="{D931041D-CED3-4391-96A6-E130335E413E}" type="pres">
      <dgm:prSet presAssocID="{14F20C8B-F29A-48E0-9276-3519F311E4F3}" presName="horz2" presStyleCnt="0"/>
      <dgm:spPr/>
    </dgm:pt>
    <dgm:pt modelId="{0C06C6EF-E672-4AC7-8065-D56B7A56E875}" type="pres">
      <dgm:prSet presAssocID="{14F20C8B-F29A-48E0-9276-3519F311E4F3}" presName="horzSpace2" presStyleCnt="0"/>
      <dgm:spPr/>
    </dgm:pt>
    <dgm:pt modelId="{A78109D6-8600-4072-B8C1-947C8DFB6A68}" type="pres">
      <dgm:prSet presAssocID="{14F20C8B-F29A-48E0-9276-3519F311E4F3}" presName="tx2" presStyleLbl="revTx" presStyleIdx="7" presStyleCnt="9"/>
      <dgm:spPr/>
      <dgm:t>
        <a:bodyPr/>
        <a:lstStyle/>
        <a:p>
          <a:endParaRPr lang="es-EC"/>
        </a:p>
      </dgm:t>
    </dgm:pt>
    <dgm:pt modelId="{F1AF7C1A-8238-4B9C-8DBF-12B3D82A54A4}" type="pres">
      <dgm:prSet presAssocID="{14F20C8B-F29A-48E0-9276-3519F311E4F3}" presName="vert2" presStyleCnt="0"/>
      <dgm:spPr/>
    </dgm:pt>
    <dgm:pt modelId="{6EA5A477-FB0D-4EAE-BB3B-24D20BAAF35E}" type="pres">
      <dgm:prSet presAssocID="{14F20C8B-F29A-48E0-9276-3519F311E4F3}" presName="thinLine2b" presStyleLbl="callout" presStyleIdx="6" presStyleCnt="8"/>
      <dgm:spPr/>
    </dgm:pt>
    <dgm:pt modelId="{1B1128F3-1E95-4A93-8B42-34D790AB13DD}" type="pres">
      <dgm:prSet presAssocID="{14F20C8B-F29A-48E0-9276-3519F311E4F3}" presName="vertSpace2b" presStyleCnt="0"/>
      <dgm:spPr/>
    </dgm:pt>
    <dgm:pt modelId="{5362E217-E55D-4108-A2A6-6ED06D0988E6}" type="pres">
      <dgm:prSet presAssocID="{CDE99701-958E-4F59-A135-750E17E7CE49}" presName="horz2" presStyleCnt="0"/>
      <dgm:spPr/>
    </dgm:pt>
    <dgm:pt modelId="{2E83197B-0E56-41C7-8E36-A16FB802B831}" type="pres">
      <dgm:prSet presAssocID="{CDE99701-958E-4F59-A135-750E17E7CE49}" presName="horzSpace2" presStyleCnt="0"/>
      <dgm:spPr/>
    </dgm:pt>
    <dgm:pt modelId="{243662FC-A340-4E44-94CD-184E16A12C06}" type="pres">
      <dgm:prSet presAssocID="{CDE99701-958E-4F59-A135-750E17E7CE49}" presName="tx2" presStyleLbl="revTx" presStyleIdx="8" presStyleCnt="9"/>
      <dgm:spPr/>
      <dgm:t>
        <a:bodyPr/>
        <a:lstStyle/>
        <a:p>
          <a:endParaRPr lang="es-EC"/>
        </a:p>
      </dgm:t>
    </dgm:pt>
    <dgm:pt modelId="{834A6834-DC72-4B79-AC00-A0BDEB5FCA8A}" type="pres">
      <dgm:prSet presAssocID="{CDE99701-958E-4F59-A135-750E17E7CE49}" presName="vert2" presStyleCnt="0"/>
      <dgm:spPr/>
    </dgm:pt>
    <dgm:pt modelId="{AB0AE2C1-A393-41F9-A9B7-331CA5B31563}" type="pres">
      <dgm:prSet presAssocID="{CDE99701-958E-4F59-A135-750E17E7CE49}" presName="thinLine2b" presStyleLbl="callout" presStyleIdx="7" presStyleCnt="8"/>
      <dgm:spPr/>
    </dgm:pt>
    <dgm:pt modelId="{7D5DC231-1592-4D29-ADD8-25105770BE16}" type="pres">
      <dgm:prSet presAssocID="{CDE99701-958E-4F59-A135-750E17E7CE49}" presName="vertSpace2b" presStyleCnt="0"/>
      <dgm:spPr/>
    </dgm:pt>
  </dgm:ptLst>
  <dgm:cxnLst>
    <dgm:cxn modelId="{D9C6BC2A-E170-46E4-BEA8-3279A42A527D}" srcId="{3E94D883-7C33-4E1E-8C44-EC1761BA382A}" destId="{473D3BB3-70DB-48EC-B7D3-58CED18AD3BF}" srcOrd="3" destOrd="0" parTransId="{61B5A6F6-FAFD-408A-92D3-1820D14EFB89}" sibTransId="{2B1F992A-D456-4F33-9059-9C5952B7023B}"/>
    <dgm:cxn modelId="{731A40A9-4392-4E17-838C-4778B63FF810}" type="presOf" srcId="{89E0B55B-D44F-47F8-90D4-C0D60AF5613E}" destId="{B7E01EAA-CC99-4AE2-B396-596433B7D709}" srcOrd="0" destOrd="0" presId="urn:microsoft.com/office/officeart/2008/layout/LinedList"/>
    <dgm:cxn modelId="{2745760E-7BDB-4DDA-A843-A809CA5A8ACF}" type="presOf" srcId="{14F20C8B-F29A-48E0-9276-3519F311E4F3}" destId="{A78109D6-8600-4072-B8C1-947C8DFB6A68}" srcOrd="0" destOrd="0" presId="urn:microsoft.com/office/officeart/2008/layout/LinedList"/>
    <dgm:cxn modelId="{3A854939-1689-40BC-B35B-20D663A93C4A}" srcId="{3E94D883-7C33-4E1E-8C44-EC1761BA382A}" destId="{89E0B55B-D44F-47F8-90D4-C0D60AF5613E}" srcOrd="1" destOrd="0" parTransId="{8508971E-524B-47E4-B276-266DAC64C6C4}" sibTransId="{9B3F2CC7-2D1B-4F69-8E27-C1638ABD22E6}"/>
    <dgm:cxn modelId="{A8647116-843A-4123-9A1E-5B1ADD966C9A}" srcId="{3E94D883-7C33-4E1E-8C44-EC1761BA382A}" destId="{14F20C8B-F29A-48E0-9276-3519F311E4F3}" srcOrd="6" destOrd="0" parTransId="{85D4A69F-77E2-4CAE-9E94-FEECD0D5B367}" sibTransId="{D1DA5596-5A24-4CD8-9102-8DA13746F57A}"/>
    <dgm:cxn modelId="{6F9275C7-44E7-4E6B-9458-69171AB8E92F}" type="presOf" srcId="{CA82DAF9-6410-475A-972A-E3F918E25266}" destId="{97534240-D02D-4AD2-82C9-AA3D635556CA}" srcOrd="0" destOrd="0" presId="urn:microsoft.com/office/officeart/2008/layout/LinedList"/>
    <dgm:cxn modelId="{89026428-DEDF-445C-A37E-F1431846C207}" type="presOf" srcId="{FA520383-3675-4043-99FB-35E86AEA6A27}" destId="{C109E8DF-57F6-498C-AB8A-E011CE789124}" srcOrd="0" destOrd="0" presId="urn:microsoft.com/office/officeart/2008/layout/LinedList"/>
    <dgm:cxn modelId="{FDDF31F5-1100-4BB8-927C-A6A9E25237B4}" type="presOf" srcId="{CDE99701-958E-4F59-A135-750E17E7CE49}" destId="{243662FC-A340-4E44-94CD-184E16A12C06}" srcOrd="0" destOrd="0" presId="urn:microsoft.com/office/officeart/2008/layout/LinedList"/>
    <dgm:cxn modelId="{C6B7FD8A-6943-4D5F-8085-48DA69CBA627}" srcId="{CA82DAF9-6410-475A-972A-E3F918E25266}" destId="{3E94D883-7C33-4E1E-8C44-EC1761BA382A}" srcOrd="0" destOrd="0" parTransId="{194C7A2D-CC7A-438B-82CC-0FDFCDEFD6FA}" sibTransId="{EF57641A-F79B-4EFC-A78C-78D338ED5987}"/>
    <dgm:cxn modelId="{61F14AA6-2EC1-4029-8003-283ED748CFC5}" type="presOf" srcId="{8A643F1B-27CE-4F11-BC90-5400161FDBD2}" destId="{A452377D-7F9D-4B3F-8F86-991C0DE97581}" srcOrd="0" destOrd="0" presId="urn:microsoft.com/office/officeart/2008/layout/LinedList"/>
    <dgm:cxn modelId="{8C781ECE-7584-4304-B399-013D7C07F9BA}" type="presOf" srcId="{8317B90A-1D61-4102-9613-5D72DE3D889A}" destId="{1AA4CB4F-8F26-411B-8443-FE04E9B1427D}" srcOrd="0" destOrd="0" presId="urn:microsoft.com/office/officeart/2008/layout/LinedList"/>
    <dgm:cxn modelId="{DB9AA1F5-967D-4070-B252-FB4B318D76FF}" type="presOf" srcId="{473D3BB3-70DB-48EC-B7D3-58CED18AD3BF}" destId="{A2D7FBC0-C79E-4238-A78E-B204F79F1509}" srcOrd="0" destOrd="0" presId="urn:microsoft.com/office/officeart/2008/layout/LinedList"/>
    <dgm:cxn modelId="{60E2E993-F848-4EB8-9298-98EE67E1EC2A}" type="presOf" srcId="{074DC660-59F0-4518-94DD-48F23CA9AB03}" destId="{12DFF8BA-9592-4203-9DEA-2F6534B5608A}" srcOrd="0" destOrd="0" presId="urn:microsoft.com/office/officeart/2008/layout/LinedList"/>
    <dgm:cxn modelId="{8F7E7527-2E66-4191-980D-5ED7FC701711}" srcId="{3E94D883-7C33-4E1E-8C44-EC1761BA382A}" destId="{FA520383-3675-4043-99FB-35E86AEA6A27}" srcOrd="5" destOrd="0" parTransId="{1269C2B9-B382-45BC-B445-8FEF31AB4D6D}" sibTransId="{15795D13-125F-4FA0-A393-7982E7CE904B}"/>
    <dgm:cxn modelId="{CE55F3E2-F7B0-414C-BED5-86D4845E7928}" srcId="{3E94D883-7C33-4E1E-8C44-EC1761BA382A}" destId="{074DC660-59F0-4518-94DD-48F23CA9AB03}" srcOrd="0" destOrd="0" parTransId="{3CFAFE79-2A50-4236-AC70-DA1DE1417D12}" sibTransId="{74B71A3B-341D-4545-BEC7-71707331E0B0}"/>
    <dgm:cxn modelId="{40507562-6F5F-4105-B61F-B92FC8EF9A43}" srcId="{3E94D883-7C33-4E1E-8C44-EC1761BA382A}" destId="{8A643F1B-27CE-4F11-BC90-5400161FDBD2}" srcOrd="4" destOrd="0" parTransId="{929FADDC-D4FF-41D6-AA98-1FEE0D645F6F}" sibTransId="{1D178175-6E7F-45AF-9819-5AABD45220CD}"/>
    <dgm:cxn modelId="{D1DB7C72-0852-419B-AE81-9D39325D70CB}" srcId="{3E94D883-7C33-4E1E-8C44-EC1761BA382A}" destId="{8317B90A-1D61-4102-9613-5D72DE3D889A}" srcOrd="2" destOrd="0" parTransId="{B3381E1C-1474-4065-A9B1-5C9ED7893B3D}" sibTransId="{8F3ECFCE-B397-48C9-ADA0-A7DFB9949C1E}"/>
    <dgm:cxn modelId="{773F9C41-EEC5-46A2-95E5-61CA67CD10AF}" srcId="{3E94D883-7C33-4E1E-8C44-EC1761BA382A}" destId="{CDE99701-958E-4F59-A135-750E17E7CE49}" srcOrd="7" destOrd="0" parTransId="{01765868-B706-4779-8AE1-1364071448BB}" sibTransId="{B3C6DA5A-39C3-4798-A47F-FEA753F6A2BA}"/>
    <dgm:cxn modelId="{F7491C42-8C4C-4CDF-8690-A8726DA1A408}" type="presOf" srcId="{3E94D883-7C33-4E1E-8C44-EC1761BA382A}" destId="{6DB2429B-4EE6-426B-BE41-F0111836362C}" srcOrd="0" destOrd="0" presId="urn:microsoft.com/office/officeart/2008/layout/LinedList"/>
    <dgm:cxn modelId="{44ACD685-CE7B-4E6D-841A-DB089DBD3682}" type="presParOf" srcId="{97534240-D02D-4AD2-82C9-AA3D635556CA}" destId="{1C0FF8B3-6680-4C60-A197-0DD676DCB203}" srcOrd="0" destOrd="0" presId="urn:microsoft.com/office/officeart/2008/layout/LinedList"/>
    <dgm:cxn modelId="{6BBEDD59-6137-4656-AED7-3935C9D3AC26}" type="presParOf" srcId="{97534240-D02D-4AD2-82C9-AA3D635556CA}" destId="{9140FBDE-5184-456C-A5DE-98DF60CDD286}" srcOrd="1" destOrd="0" presId="urn:microsoft.com/office/officeart/2008/layout/LinedList"/>
    <dgm:cxn modelId="{A75FD9E7-017C-41AB-84FD-2A4A00A058D2}" type="presParOf" srcId="{9140FBDE-5184-456C-A5DE-98DF60CDD286}" destId="{6DB2429B-4EE6-426B-BE41-F0111836362C}" srcOrd="0" destOrd="0" presId="urn:microsoft.com/office/officeart/2008/layout/LinedList"/>
    <dgm:cxn modelId="{4F686932-57C0-4D0F-9049-964BB748A911}" type="presParOf" srcId="{9140FBDE-5184-456C-A5DE-98DF60CDD286}" destId="{6B87F1A3-3735-4482-8D82-6E4D9A486311}" srcOrd="1" destOrd="0" presId="urn:microsoft.com/office/officeart/2008/layout/LinedList"/>
    <dgm:cxn modelId="{D5B2F38E-5423-495E-9940-9CD79296A7B2}" type="presParOf" srcId="{6B87F1A3-3735-4482-8D82-6E4D9A486311}" destId="{5E9828FD-5EFC-41A3-9E98-6DB1C2A5F90C}" srcOrd="0" destOrd="0" presId="urn:microsoft.com/office/officeart/2008/layout/LinedList"/>
    <dgm:cxn modelId="{EA8B720B-1D55-4C6C-A574-2D01147337AC}" type="presParOf" srcId="{6B87F1A3-3735-4482-8D82-6E4D9A486311}" destId="{0FA026D0-3C34-4331-ACE4-A74F71445CF2}" srcOrd="1" destOrd="0" presId="urn:microsoft.com/office/officeart/2008/layout/LinedList"/>
    <dgm:cxn modelId="{520CA7C6-C362-4E86-8BED-450D38035095}" type="presParOf" srcId="{0FA026D0-3C34-4331-ACE4-A74F71445CF2}" destId="{26C44ACA-7486-4295-BC3E-FE6141930F11}" srcOrd="0" destOrd="0" presId="urn:microsoft.com/office/officeart/2008/layout/LinedList"/>
    <dgm:cxn modelId="{28C275ED-06FF-4D70-8B90-ADEA15507A98}" type="presParOf" srcId="{0FA026D0-3C34-4331-ACE4-A74F71445CF2}" destId="{12DFF8BA-9592-4203-9DEA-2F6534B5608A}" srcOrd="1" destOrd="0" presId="urn:microsoft.com/office/officeart/2008/layout/LinedList"/>
    <dgm:cxn modelId="{501E953C-543F-4005-9EBC-57B0A6911045}" type="presParOf" srcId="{0FA026D0-3C34-4331-ACE4-A74F71445CF2}" destId="{3E06A314-5155-4C80-9756-449BE388D220}" srcOrd="2" destOrd="0" presId="urn:microsoft.com/office/officeart/2008/layout/LinedList"/>
    <dgm:cxn modelId="{ACEF38DA-27D2-4F48-805A-5925F761DD07}" type="presParOf" srcId="{6B87F1A3-3735-4482-8D82-6E4D9A486311}" destId="{AD370645-B4A9-4BA1-B4E0-099B94E001CA}" srcOrd="2" destOrd="0" presId="urn:microsoft.com/office/officeart/2008/layout/LinedList"/>
    <dgm:cxn modelId="{465B3454-D342-4EB0-9064-5820E1B02ABC}" type="presParOf" srcId="{6B87F1A3-3735-4482-8D82-6E4D9A486311}" destId="{9034D71F-66DC-4D57-BE31-47AD4C156C21}" srcOrd="3" destOrd="0" presId="urn:microsoft.com/office/officeart/2008/layout/LinedList"/>
    <dgm:cxn modelId="{1B348881-5E60-4053-94E5-D87F15C0545C}" type="presParOf" srcId="{6B87F1A3-3735-4482-8D82-6E4D9A486311}" destId="{250D933E-42CA-42E2-AF9F-337E1CA0BEFE}" srcOrd="4" destOrd="0" presId="urn:microsoft.com/office/officeart/2008/layout/LinedList"/>
    <dgm:cxn modelId="{862C3563-90D6-416E-B33D-E71F3C48E0BE}" type="presParOf" srcId="{250D933E-42CA-42E2-AF9F-337E1CA0BEFE}" destId="{655521DA-79E3-401F-AEB9-9B102E36DB5B}" srcOrd="0" destOrd="0" presId="urn:microsoft.com/office/officeart/2008/layout/LinedList"/>
    <dgm:cxn modelId="{EB39069E-9D17-4C05-8261-A94C4054EEAF}" type="presParOf" srcId="{250D933E-42CA-42E2-AF9F-337E1CA0BEFE}" destId="{B7E01EAA-CC99-4AE2-B396-596433B7D709}" srcOrd="1" destOrd="0" presId="urn:microsoft.com/office/officeart/2008/layout/LinedList"/>
    <dgm:cxn modelId="{72D14B63-8440-425F-B99F-1B3B8D9F0903}" type="presParOf" srcId="{250D933E-42CA-42E2-AF9F-337E1CA0BEFE}" destId="{323889AE-7CEF-42A6-ADD9-C9ACC16BBA4E}" srcOrd="2" destOrd="0" presId="urn:microsoft.com/office/officeart/2008/layout/LinedList"/>
    <dgm:cxn modelId="{464B8D64-F963-4DD9-82AA-956345446D93}" type="presParOf" srcId="{6B87F1A3-3735-4482-8D82-6E4D9A486311}" destId="{D6282545-8E76-41CD-844C-86DC2B00DD20}" srcOrd="5" destOrd="0" presId="urn:microsoft.com/office/officeart/2008/layout/LinedList"/>
    <dgm:cxn modelId="{07A513AA-8258-4AC9-81DE-969F302E9086}" type="presParOf" srcId="{6B87F1A3-3735-4482-8D82-6E4D9A486311}" destId="{28BE4A5E-2DBF-4B38-B494-6DC1542629CA}" srcOrd="6" destOrd="0" presId="urn:microsoft.com/office/officeart/2008/layout/LinedList"/>
    <dgm:cxn modelId="{535EF1ED-48D3-433B-89A1-46316CC2C2E9}" type="presParOf" srcId="{6B87F1A3-3735-4482-8D82-6E4D9A486311}" destId="{448CA36C-B8AA-4EFB-BF20-BA152BAA024A}" srcOrd="7" destOrd="0" presId="urn:microsoft.com/office/officeart/2008/layout/LinedList"/>
    <dgm:cxn modelId="{CD30C6E2-A246-4968-BA6E-34AEEC32906D}" type="presParOf" srcId="{448CA36C-B8AA-4EFB-BF20-BA152BAA024A}" destId="{3DB115C6-9ED8-4B04-92D6-BAE030B4A151}" srcOrd="0" destOrd="0" presId="urn:microsoft.com/office/officeart/2008/layout/LinedList"/>
    <dgm:cxn modelId="{E0D1DBF1-A974-40C9-8278-8F3012659958}" type="presParOf" srcId="{448CA36C-B8AA-4EFB-BF20-BA152BAA024A}" destId="{1AA4CB4F-8F26-411B-8443-FE04E9B1427D}" srcOrd="1" destOrd="0" presId="urn:microsoft.com/office/officeart/2008/layout/LinedList"/>
    <dgm:cxn modelId="{16EDBEC0-9E1D-4B12-9C71-B922A6C4A7CC}" type="presParOf" srcId="{448CA36C-B8AA-4EFB-BF20-BA152BAA024A}" destId="{B0931DBA-C2F6-48A7-BC72-3C47B6EB39F5}" srcOrd="2" destOrd="0" presId="urn:microsoft.com/office/officeart/2008/layout/LinedList"/>
    <dgm:cxn modelId="{F6F7B97F-2262-4C8E-BCC8-A804D6353851}" type="presParOf" srcId="{6B87F1A3-3735-4482-8D82-6E4D9A486311}" destId="{DC99C6BF-FCA9-4403-A76C-DFE12EBDED36}" srcOrd="8" destOrd="0" presId="urn:microsoft.com/office/officeart/2008/layout/LinedList"/>
    <dgm:cxn modelId="{731C47DF-451C-4880-83DB-EA0853D9F5CC}" type="presParOf" srcId="{6B87F1A3-3735-4482-8D82-6E4D9A486311}" destId="{6167ADEC-3251-4BDD-AB23-CD86ED08F978}" srcOrd="9" destOrd="0" presId="urn:microsoft.com/office/officeart/2008/layout/LinedList"/>
    <dgm:cxn modelId="{3C560F2D-2EC4-4CE6-83EE-75F9EC7833E0}" type="presParOf" srcId="{6B87F1A3-3735-4482-8D82-6E4D9A486311}" destId="{A3DA65A2-20B5-4B3E-9A64-D0940C5E666D}" srcOrd="10" destOrd="0" presId="urn:microsoft.com/office/officeart/2008/layout/LinedList"/>
    <dgm:cxn modelId="{75B38D06-8DCF-49D7-9256-D6B64A0B1F2A}" type="presParOf" srcId="{A3DA65A2-20B5-4B3E-9A64-D0940C5E666D}" destId="{591570B9-E06F-4B88-BBF6-D1376FE67695}" srcOrd="0" destOrd="0" presId="urn:microsoft.com/office/officeart/2008/layout/LinedList"/>
    <dgm:cxn modelId="{85D843C9-E9B0-4983-95FE-1BA500001156}" type="presParOf" srcId="{A3DA65A2-20B5-4B3E-9A64-D0940C5E666D}" destId="{A2D7FBC0-C79E-4238-A78E-B204F79F1509}" srcOrd="1" destOrd="0" presId="urn:microsoft.com/office/officeart/2008/layout/LinedList"/>
    <dgm:cxn modelId="{6197A10E-2A8D-4605-8B2E-7C1DF14D3191}" type="presParOf" srcId="{A3DA65A2-20B5-4B3E-9A64-D0940C5E666D}" destId="{48D7E263-3A4F-4820-9794-38D9D4A6A42B}" srcOrd="2" destOrd="0" presId="urn:microsoft.com/office/officeart/2008/layout/LinedList"/>
    <dgm:cxn modelId="{89A350C9-6C0D-4166-BE13-13F5C7C7E54D}" type="presParOf" srcId="{6B87F1A3-3735-4482-8D82-6E4D9A486311}" destId="{F7713DC7-9554-4C1A-8520-E984277D8530}" srcOrd="11" destOrd="0" presId="urn:microsoft.com/office/officeart/2008/layout/LinedList"/>
    <dgm:cxn modelId="{6502FE91-08D3-436C-8F6D-B41C71E64C2C}" type="presParOf" srcId="{6B87F1A3-3735-4482-8D82-6E4D9A486311}" destId="{338E4740-71FC-4882-963C-C2C67F5605B6}" srcOrd="12" destOrd="0" presId="urn:microsoft.com/office/officeart/2008/layout/LinedList"/>
    <dgm:cxn modelId="{9D74A3F3-B7E5-40A2-B4FB-0AB7F8013724}" type="presParOf" srcId="{6B87F1A3-3735-4482-8D82-6E4D9A486311}" destId="{1C42E19F-AB0B-4C66-855D-935ED1AAE5BA}" srcOrd="13" destOrd="0" presId="urn:microsoft.com/office/officeart/2008/layout/LinedList"/>
    <dgm:cxn modelId="{6BE6865F-4B26-4419-A675-E34A2859E83B}" type="presParOf" srcId="{1C42E19F-AB0B-4C66-855D-935ED1AAE5BA}" destId="{79D9394D-A4D3-4473-8A4D-4F5D88F09926}" srcOrd="0" destOrd="0" presId="urn:microsoft.com/office/officeart/2008/layout/LinedList"/>
    <dgm:cxn modelId="{5025F9A4-6C68-4266-B9A4-BFAC2C8C9D51}" type="presParOf" srcId="{1C42E19F-AB0B-4C66-855D-935ED1AAE5BA}" destId="{A452377D-7F9D-4B3F-8F86-991C0DE97581}" srcOrd="1" destOrd="0" presId="urn:microsoft.com/office/officeart/2008/layout/LinedList"/>
    <dgm:cxn modelId="{73EF95DE-B3DA-459A-A7F8-C233E26B8B34}" type="presParOf" srcId="{1C42E19F-AB0B-4C66-855D-935ED1AAE5BA}" destId="{C84C0124-0D96-45BD-9D07-6BF409E3D68F}" srcOrd="2" destOrd="0" presId="urn:microsoft.com/office/officeart/2008/layout/LinedList"/>
    <dgm:cxn modelId="{7FEE02EF-C09D-4A28-8A1C-D07F0F41B4D9}" type="presParOf" srcId="{6B87F1A3-3735-4482-8D82-6E4D9A486311}" destId="{D1468B30-FDE9-4B27-BBD1-E74AEBA40E4F}" srcOrd="14" destOrd="0" presId="urn:microsoft.com/office/officeart/2008/layout/LinedList"/>
    <dgm:cxn modelId="{9D1C39DC-5E29-4124-BB3E-7472631ED236}" type="presParOf" srcId="{6B87F1A3-3735-4482-8D82-6E4D9A486311}" destId="{AA641274-2126-4BCB-9185-13C9EBD0BD4C}" srcOrd="15" destOrd="0" presId="urn:microsoft.com/office/officeart/2008/layout/LinedList"/>
    <dgm:cxn modelId="{A0EF83DC-4139-41A5-9323-FCEA5D264EB5}" type="presParOf" srcId="{6B87F1A3-3735-4482-8D82-6E4D9A486311}" destId="{EC3DE055-3793-4959-A9D2-A035289EEA86}" srcOrd="16" destOrd="0" presId="urn:microsoft.com/office/officeart/2008/layout/LinedList"/>
    <dgm:cxn modelId="{2F0BA9A7-2B7A-4602-82FE-D33636F726C4}" type="presParOf" srcId="{EC3DE055-3793-4959-A9D2-A035289EEA86}" destId="{FD99A33F-F35A-4A5E-AA0A-750FF76007BA}" srcOrd="0" destOrd="0" presId="urn:microsoft.com/office/officeart/2008/layout/LinedList"/>
    <dgm:cxn modelId="{BEEDB1D5-4530-43BF-A432-F8FC5A5C0840}" type="presParOf" srcId="{EC3DE055-3793-4959-A9D2-A035289EEA86}" destId="{C109E8DF-57F6-498C-AB8A-E011CE789124}" srcOrd="1" destOrd="0" presId="urn:microsoft.com/office/officeart/2008/layout/LinedList"/>
    <dgm:cxn modelId="{1DF0EF6D-E6F8-4199-BF71-E5D9A190A5AC}" type="presParOf" srcId="{EC3DE055-3793-4959-A9D2-A035289EEA86}" destId="{F92FDB13-3C18-45AD-8B6A-1AC47CF3B477}" srcOrd="2" destOrd="0" presId="urn:microsoft.com/office/officeart/2008/layout/LinedList"/>
    <dgm:cxn modelId="{84A73768-949F-43DD-AED3-74AD1255DC10}" type="presParOf" srcId="{6B87F1A3-3735-4482-8D82-6E4D9A486311}" destId="{0344E78B-F73B-4DC0-9083-437B326E3325}" srcOrd="17" destOrd="0" presId="urn:microsoft.com/office/officeart/2008/layout/LinedList"/>
    <dgm:cxn modelId="{2B296CC7-DE2D-48C9-A709-1E44FEF20932}" type="presParOf" srcId="{6B87F1A3-3735-4482-8D82-6E4D9A486311}" destId="{9BADBFEE-4585-442B-9D74-D41AA47EF9AE}" srcOrd="18" destOrd="0" presId="urn:microsoft.com/office/officeart/2008/layout/LinedList"/>
    <dgm:cxn modelId="{D1BEB0CF-BECA-41DA-BCC4-4BDAE006BD9D}" type="presParOf" srcId="{6B87F1A3-3735-4482-8D82-6E4D9A486311}" destId="{D931041D-CED3-4391-96A6-E130335E413E}" srcOrd="19" destOrd="0" presId="urn:microsoft.com/office/officeart/2008/layout/LinedList"/>
    <dgm:cxn modelId="{66FCB132-6CF9-41FA-BB29-B90C31DD2D78}" type="presParOf" srcId="{D931041D-CED3-4391-96A6-E130335E413E}" destId="{0C06C6EF-E672-4AC7-8065-D56B7A56E875}" srcOrd="0" destOrd="0" presId="urn:microsoft.com/office/officeart/2008/layout/LinedList"/>
    <dgm:cxn modelId="{68F0911C-73E5-459E-B8EB-9A726518D795}" type="presParOf" srcId="{D931041D-CED3-4391-96A6-E130335E413E}" destId="{A78109D6-8600-4072-B8C1-947C8DFB6A68}" srcOrd="1" destOrd="0" presId="urn:microsoft.com/office/officeart/2008/layout/LinedList"/>
    <dgm:cxn modelId="{CAAC76D1-284A-45C0-87F1-35F64E60832B}" type="presParOf" srcId="{D931041D-CED3-4391-96A6-E130335E413E}" destId="{F1AF7C1A-8238-4B9C-8DBF-12B3D82A54A4}" srcOrd="2" destOrd="0" presId="urn:microsoft.com/office/officeart/2008/layout/LinedList"/>
    <dgm:cxn modelId="{C577E34E-DB85-4010-8D37-2492BE7AA49D}" type="presParOf" srcId="{6B87F1A3-3735-4482-8D82-6E4D9A486311}" destId="{6EA5A477-FB0D-4EAE-BB3B-24D20BAAF35E}" srcOrd="20" destOrd="0" presId="urn:microsoft.com/office/officeart/2008/layout/LinedList"/>
    <dgm:cxn modelId="{154FE885-6F30-468C-BEF5-B69A20D0F448}" type="presParOf" srcId="{6B87F1A3-3735-4482-8D82-6E4D9A486311}" destId="{1B1128F3-1E95-4A93-8B42-34D790AB13DD}" srcOrd="21" destOrd="0" presId="urn:microsoft.com/office/officeart/2008/layout/LinedList"/>
    <dgm:cxn modelId="{4C3A6194-EEDD-4F5C-8DCB-9EC10698CC26}" type="presParOf" srcId="{6B87F1A3-3735-4482-8D82-6E4D9A486311}" destId="{5362E217-E55D-4108-A2A6-6ED06D0988E6}" srcOrd="22" destOrd="0" presId="urn:microsoft.com/office/officeart/2008/layout/LinedList"/>
    <dgm:cxn modelId="{FBA7AC81-0C99-45AA-8DAB-4325CE1F5237}" type="presParOf" srcId="{5362E217-E55D-4108-A2A6-6ED06D0988E6}" destId="{2E83197B-0E56-41C7-8E36-A16FB802B831}" srcOrd="0" destOrd="0" presId="urn:microsoft.com/office/officeart/2008/layout/LinedList"/>
    <dgm:cxn modelId="{A2CFFFC8-396F-4DB0-92DE-EDB5A2E0B21F}" type="presParOf" srcId="{5362E217-E55D-4108-A2A6-6ED06D0988E6}" destId="{243662FC-A340-4E44-94CD-184E16A12C06}" srcOrd="1" destOrd="0" presId="urn:microsoft.com/office/officeart/2008/layout/LinedList"/>
    <dgm:cxn modelId="{C7486827-9C1A-41EA-81BA-99761E1FC120}" type="presParOf" srcId="{5362E217-E55D-4108-A2A6-6ED06D0988E6}" destId="{834A6834-DC72-4B79-AC00-A0BDEB5FCA8A}" srcOrd="2" destOrd="0" presId="urn:microsoft.com/office/officeart/2008/layout/LinedList"/>
    <dgm:cxn modelId="{8E3787B0-92B3-4C9C-A11F-8F478863F40C}" type="presParOf" srcId="{6B87F1A3-3735-4482-8D82-6E4D9A486311}" destId="{AB0AE2C1-A393-41F9-A9B7-331CA5B31563}" srcOrd="23" destOrd="0" presId="urn:microsoft.com/office/officeart/2008/layout/LinedList"/>
    <dgm:cxn modelId="{AAD2A34C-3B61-4492-9ED1-D0D2527CCA8E}" type="presParOf" srcId="{6B87F1A3-3735-4482-8D82-6E4D9A486311}" destId="{7D5DC231-1592-4D29-ADD8-25105770BE16}" srcOrd="24"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240D96-16FF-4089-95FC-230EB18E0E8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75B03920-E68D-4F52-A73B-5220E02C4173}">
      <dgm:prSet phldrT="[Texto]"/>
      <dgm:spPr/>
      <dgm:t>
        <a:bodyPr/>
        <a:lstStyle/>
        <a:p>
          <a:r>
            <a:rPr lang="es-EC" b="1" dirty="0" smtClean="0"/>
            <a:t>Variables de influencia Psicográfica</a:t>
          </a:r>
          <a:endParaRPr lang="es-EC" dirty="0"/>
        </a:p>
      </dgm:t>
    </dgm:pt>
    <dgm:pt modelId="{AB97736B-EA50-41A0-93B8-7C8B4B51C6F6}" type="parTrans" cxnId="{E1733FEA-EB8F-47B6-B253-6A9E80150379}">
      <dgm:prSet/>
      <dgm:spPr/>
      <dgm:t>
        <a:bodyPr/>
        <a:lstStyle/>
        <a:p>
          <a:endParaRPr lang="es-EC"/>
        </a:p>
      </dgm:t>
    </dgm:pt>
    <dgm:pt modelId="{38EAA529-2E43-4EC2-B599-125861CFE69D}" type="sibTrans" cxnId="{E1733FEA-EB8F-47B6-B253-6A9E80150379}">
      <dgm:prSet/>
      <dgm:spPr/>
      <dgm:t>
        <a:bodyPr/>
        <a:lstStyle/>
        <a:p>
          <a:endParaRPr lang="es-EC"/>
        </a:p>
      </dgm:t>
    </dgm:pt>
    <dgm:pt modelId="{47DAA5E6-0741-4CD9-B23A-732058083B67}">
      <dgm:prSet phldrT="[Texto]" custT="1"/>
      <dgm:spPr/>
      <dgm:t>
        <a:bodyPr/>
        <a:lstStyle/>
        <a:p>
          <a:r>
            <a:rPr lang="es-EC" sz="1300" dirty="0" smtClean="0"/>
            <a:t>Los consumidores requieren en los centros gráficos adquirir material impreso para uso personal o comercial</a:t>
          </a:r>
          <a:endParaRPr lang="es-EC" sz="1300" dirty="0"/>
        </a:p>
      </dgm:t>
    </dgm:pt>
    <dgm:pt modelId="{6B8F13B7-3B1A-4E27-A044-A09CC2ABF2AC}" type="parTrans" cxnId="{66491EAA-3254-4B1B-8E97-CFA6374E68F8}">
      <dgm:prSet/>
      <dgm:spPr/>
      <dgm:t>
        <a:bodyPr/>
        <a:lstStyle/>
        <a:p>
          <a:endParaRPr lang="es-EC"/>
        </a:p>
      </dgm:t>
    </dgm:pt>
    <dgm:pt modelId="{E254DD28-7FB0-45B6-A29A-16B64E92DBC5}" type="sibTrans" cxnId="{66491EAA-3254-4B1B-8E97-CFA6374E68F8}">
      <dgm:prSet/>
      <dgm:spPr/>
      <dgm:t>
        <a:bodyPr/>
        <a:lstStyle/>
        <a:p>
          <a:endParaRPr lang="es-EC"/>
        </a:p>
      </dgm:t>
    </dgm:pt>
    <dgm:pt modelId="{611FE4AE-0150-4834-A2C3-B4189379D439}">
      <dgm:prSet phldrT="[Texto]" custT="1"/>
      <dgm:spPr/>
      <dgm:t>
        <a:bodyPr/>
        <a:lstStyle/>
        <a:p>
          <a:r>
            <a:rPr lang="es-EC" sz="1300" dirty="0" smtClean="0"/>
            <a:t>Menor porcentaje de consumo están para servicios de diseño gráfico &gt;&gt; creación de vallas, gigantografías, roll ups, publicidad BTL, etc.</a:t>
          </a:r>
          <a:endParaRPr lang="es-EC" sz="1300" dirty="0"/>
        </a:p>
      </dgm:t>
    </dgm:pt>
    <dgm:pt modelId="{4A973292-22F6-466B-89B2-FBCB3758BBD3}" type="parTrans" cxnId="{F0183E4C-1235-45FD-90BB-BF2E57590485}">
      <dgm:prSet/>
      <dgm:spPr/>
      <dgm:t>
        <a:bodyPr/>
        <a:lstStyle/>
        <a:p>
          <a:endParaRPr lang="es-EC"/>
        </a:p>
      </dgm:t>
    </dgm:pt>
    <dgm:pt modelId="{DBAC2DE8-8503-48BA-9C94-7517EE3BB3F8}" type="sibTrans" cxnId="{F0183E4C-1235-45FD-90BB-BF2E57590485}">
      <dgm:prSet/>
      <dgm:spPr/>
      <dgm:t>
        <a:bodyPr/>
        <a:lstStyle/>
        <a:p>
          <a:endParaRPr lang="es-EC"/>
        </a:p>
      </dgm:t>
    </dgm:pt>
    <dgm:pt modelId="{5F87F64C-E262-45F7-8238-1356D4175A7C}">
      <dgm:prSet phldrT="[Texto]" custT="1"/>
      <dgm:spPr/>
      <dgm:t>
        <a:bodyPr/>
        <a:lstStyle/>
        <a:p>
          <a:r>
            <a:rPr lang="es-EC" sz="1300" dirty="0" smtClean="0"/>
            <a:t>Consumo principal de los productos o servicios &gt;&gt; satisfacer necesidades de tipo laboral/organizacional, legal y en menor porcentaje para satisfacer necesidades de educación y aprendizaje</a:t>
          </a:r>
          <a:endParaRPr lang="es-EC" sz="1300" dirty="0"/>
        </a:p>
      </dgm:t>
    </dgm:pt>
    <dgm:pt modelId="{6BFF5A8F-69E9-4EA2-B498-F4AA7ED90F46}" type="parTrans" cxnId="{0F2A929A-6164-4D67-94D5-7A9CA4BC8987}">
      <dgm:prSet/>
      <dgm:spPr/>
      <dgm:t>
        <a:bodyPr/>
        <a:lstStyle/>
        <a:p>
          <a:endParaRPr lang="es-EC"/>
        </a:p>
      </dgm:t>
    </dgm:pt>
    <dgm:pt modelId="{21A7A6FA-149C-48E3-A244-892F95032041}" type="sibTrans" cxnId="{0F2A929A-6164-4D67-94D5-7A9CA4BC8987}">
      <dgm:prSet/>
      <dgm:spPr/>
      <dgm:t>
        <a:bodyPr/>
        <a:lstStyle/>
        <a:p>
          <a:endParaRPr lang="es-EC"/>
        </a:p>
      </dgm:t>
    </dgm:pt>
    <dgm:pt modelId="{C1BC8986-E767-4149-906B-212BC3A3B427}">
      <dgm:prSet phldrT="[Texto]" custT="1"/>
      <dgm:spPr/>
      <dgm:t>
        <a:bodyPr/>
        <a:lstStyle/>
        <a:p>
          <a:r>
            <a:rPr lang="es-EC" sz="1300" dirty="0" smtClean="0"/>
            <a:t>Sustituto principal &gt;&gt; Papelerías, Centros de Internet</a:t>
          </a:r>
          <a:endParaRPr lang="es-EC" sz="1300" dirty="0"/>
        </a:p>
      </dgm:t>
    </dgm:pt>
    <dgm:pt modelId="{734C82DE-4D7F-4065-A354-4E8B8639F9E3}" type="parTrans" cxnId="{4EFFA180-823A-4695-B04F-B890D2D390E2}">
      <dgm:prSet/>
      <dgm:spPr/>
      <dgm:t>
        <a:bodyPr/>
        <a:lstStyle/>
        <a:p>
          <a:endParaRPr lang="es-EC"/>
        </a:p>
      </dgm:t>
    </dgm:pt>
    <dgm:pt modelId="{5704A3D9-ABB7-46C8-8B60-41FD7F65C883}" type="sibTrans" cxnId="{4EFFA180-823A-4695-B04F-B890D2D390E2}">
      <dgm:prSet/>
      <dgm:spPr/>
      <dgm:t>
        <a:bodyPr/>
        <a:lstStyle/>
        <a:p>
          <a:endParaRPr lang="es-EC"/>
        </a:p>
      </dgm:t>
    </dgm:pt>
    <dgm:pt modelId="{664BA61B-C012-413E-A343-86C77170A2EA}">
      <dgm:prSet phldrT="[Texto]" custT="1"/>
      <dgm:spPr/>
      <dgm:t>
        <a:bodyPr/>
        <a:lstStyle/>
        <a:p>
          <a:r>
            <a:rPr lang="es-EC" sz="1300" dirty="0" smtClean="0"/>
            <a:t>Percepción de precios competitivos</a:t>
          </a:r>
          <a:endParaRPr lang="es-EC" sz="1300" dirty="0"/>
        </a:p>
      </dgm:t>
    </dgm:pt>
    <dgm:pt modelId="{513457E9-5D1B-4C48-9388-CB7FEF3557AE}" type="parTrans" cxnId="{C1FBD469-8F22-4A35-A30F-70D329C36FF4}">
      <dgm:prSet/>
      <dgm:spPr/>
      <dgm:t>
        <a:bodyPr/>
        <a:lstStyle/>
        <a:p>
          <a:endParaRPr lang="es-EC"/>
        </a:p>
      </dgm:t>
    </dgm:pt>
    <dgm:pt modelId="{1EA7C7C9-0880-4F52-AE8E-3CC9C46A7151}" type="sibTrans" cxnId="{C1FBD469-8F22-4A35-A30F-70D329C36FF4}">
      <dgm:prSet/>
      <dgm:spPr/>
      <dgm:t>
        <a:bodyPr/>
        <a:lstStyle/>
        <a:p>
          <a:endParaRPr lang="es-EC"/>
        </a:p>
      </dgm:t>
    </dgm:pt>
    <dgm:pt modelId="{3990B9B7-3BDD-4B1B-ABA6-6550C04FA1A4}">
      <dgm:prSet phldrT="[Texto]" custT="1"/>
      <dgm:spPr/>
      <dgm:t>
        <a:bodyPr/>
        <a:lstStyle/>
        <a:p>
          <a:r>
            <a:rPr lang="es-EC" sz="1300" dirty="0" smtClean="0"/>
            <a:t>Consumidores ocasionales &gt;&gt; Una vez al mes</a:t>
          </a:r>
          <a:endParaRPr lang="es-EC" sz="1300" dirty="0"/>
        </a:p>
      </dgm:t>
    </dgm:pt>
    <dgm:pt modelId="{10C4AE97-50F2-48CE-B4C3-A39265A2B867}" type="parTrans" cxnId="{3B444664-5880-4A75-843C-6BE4D85AD755}">
      <dgm:prSet/>
      <dgm:spPr/>
      <dgm:t>
        <a:bodyPr/>
        <a:lstStyle/>
        <a:p>
          <a:endParaRPr lang="es-EC"/>
        </a:p>
      </dgm:t>
    </dgm:pt>
    <dgm:pt modelId="{3BBAFF1B-D549-4E91-948F-F320E72AE5AA}" type="sibTrans" cxnId="{3B444664-5880-4A75-843C-6BE4D85AD755}">
      <dgm:prSet/>
      <dgm:spPr/>
      <dgm:t>
        <a:bodyPr/>
        <a:lstStyle/>
        <a:p>
          <a:endParaRPr lang="es-EC"/>
        </a:p>
      </dgm:t>
    </dgm:pt>
    <dgm:pt modelId="{E31A2752-25AC-4F2C-B60B-192F407C829E}">
      <dgm:prSet phldrT="[Texto]" custT="1"/>
      <dgm:spPr/>
      <dgm:t>
        <a:bodyPr/>
        <a:lstStyle/>
        <a:p>
          <a:r>
            <a:rPr lang="es-EC" sz="1300" dirty="0" smtClean="0"/>
            <a:t>Fuente preferida de información &gt;&gt; Referencias familiares, el internet y redes sociales</a:t>
          </a:r>
          <a:endParaRPr lang="es-EC" sz="1300" dirty="0"/>
        </a:p>
      </dgm:t>
    </dgm:pt>
    <dgm:pt modelId="{A65A4D5C-1E5B-4DF6-BCE0-9B1C52985953}" type="parTrans" cxnId="{85477736-B933-4463-88CB-7211B0C8E48C}">
      <dgm:prSet/>
      <dgm:spPr/>
      <dgm:t>
        <a:bodyPr/>
        <a:lstStyle/>
        <a:p>
          <a:endParaRPr lang="es-EC"/>
        </a:p>
      </dgm:t>
    </dgm:pt>
    <dgm:pt modelId="{EEC9EF39-C6B9-4DCF-90CD-4075EC6A5FDE}" type="sibTrans" cxnId="{85477736-B933-4463-88CB-7211B0C8E48C}">
      <dgm:prSet/>
      <dgm:spPr/>
      <dgm:t>
        <a:bodyPr/>
        <a:lstStyle/>
        <a:p>
          <a:endParaRPr lang="es-EC"/>
        </a:p>
      </dgm:t>
    </dgm:pt>
    <dgm:pt modelId="{4EE90976-5825-4D34-9231-FDE4AA2E5E46}" type="pres">
      <dgm:prSet presAssocID="{46240D96-16FF-4089-95FC-230EB18E0E88}" presName="vert0" presStyleCnt="0">
        <dgm:presLayoutVars>
          <dgm:dir/>
          <dgm:animOne val="branch"/>
          <dgm:animLvl val="lvl"/>
        </dgm:presLayoutVars>
      </dgm:prSet>
      <dgm:spPr/>
      <dgm:t>
        <a:bodyPr/>
        <a:lstStyle/>
        <a:p>
          <a:endParaRPr lang="es-EC"/>
        </a:p>
      </dgm:t>
    </dgm:pt>
    <dgm:pt modelId="{EFBBE04F-83EC-4B5E-A651-C135E69EBC18}" type="pres">
      <dgm:prSet presAssocID="{75B03920-E68D-4F52-A73B-5220E02C4173}" presName="thickLine" presStyleLbl="alignNode1" presStyleIdx="0" presStyleCnt="1"/>
      <dgm:spPr/>
    </dgm:pt>
    <dgm:pt modelId="{1297983F-24E8-4D47-B4B5-F35DFDC41251}" type="pres">
      <dgm:prSet presAssocID="{75B03920-E68D-4F52-A73B-5220E02C4173}" presName="horz1" presStyleCnt="0"/>
      <dgm:spPr/>
    </dgm:pt>
    <dgm:pt modelId="{0239417E-59F3-473E-BE43-EF0622F2595C}" type="pres">
      <dgm:prSet presAssocID="{75B03920-E68D-4F52-A73B-5220E02C4173}" presName="tx1" presStyleLbl="revTx" presStyleIdx="0" presStyleCnt="8"/>
      <dgm:spPr/>
      <dgm:t>
        <a:bodyPr/>
        <a:lstStyle/>
        <a:p>
          <a:endParaRPr lang="es-EC"/>
        </a:p>
      </dgm:t>
    </dgm:pt>
    <dgm:pt modelId="{596786D0-CF07-4EFF-AD24-E2F77555C594}" type="pres">
      <dgm:prSet presAssocID="{75B03920-E68D-4F52-A73B-5220E02C4173}" presName="vert1" presStyleCnt="0"/>
      <dgm:spPr/>
    </dgm:pt>
    <dgm:pt modelId="{68FC19BD-965F-435E-BA54-AA56070C4D88}" type="pres">
      <dgm:prSet presAssocID="{47DAA5E6-0741-4CD9-B23A-732058083B67}" presName="vertSpace2a" presStyleCnt="0"/>
      <dgm:spPr/>
    </dgm:pt>
    <dgm:pt modelId="{A9E29ED0-8945-464D-8285-7A3D18471C7F}" type="pres">
      <dgm:prSet presAssocID="{47DAA5E6-0741-4CD9-B23A-732058083B67}" presName="horz2" presStyleCnt="0"/>
      <dgm:spPr/>
    </dgm:pt>
    <dgm:pt modelId="{7DBFFDD3-2E0C-4DF3-BD6E-922CEC79F93B}" type="pres">
      <dgm:prSet presAssocID="{47DAA5E6-0741-4CD9-B23A-732058083B67}" presName="horzSpace2" presStyleCnt="0"/>
      <dgm:spPr/>
    </dgm:pt>
    <dgm:pt modelId="{5AE05E5E-A1E2-4785-9094-612059367B88}" type="pres">
      <dgm:prSet presAssocID="{47DAA5E6-0741-4CD9-B23A-732058083B67}" presName="tx2" presStyleLbl="revTx" presStyleIdx="1" presStyleCnt="8"/>
      <dgm:spPr/>
      <dgm:t>
        <a:bodyPr/>
        <a:lstStyle/>
        <a:p>
          <a:endParaRPr lang="es-EC"/>
        </a:p>
      </dgm:t>
    </dgm:pt>
    <dgm:pt modelId="{7CDCD167-1845-47BD-9235-9A9CC53ECE0E}" type="pres">
      <dgm:prSet presAssocID="{47DAA5E6-0741-4CD9-B23A-732058083B67}" presName="vert2" presStyleCnt="0"/>
      <dgm:spPr/>
    </dgm:pt>
    <dgm:pt modelId="{7A4BAED1-C6BA-441D-AC89-216DA497A741}" type="pres">
      <dgm:prSet presAssocID="{47DAA5E6-0741-4CD9-B23A-732058083B67}" presName="thinLine2b" presStyleLbl="callout" presStyleIdx="0" presStyleCnt="7"/>
      <dgm:spPr/>
    </dgm:pt>
    <dgm:pt modelId="{77CC0E64-CCF8-4EEE-AFD4-4DA6D3AF2B09}" type="pres">
      <dgm:prSet presAssocID="{47DAA5E6-0741-4CD9-B23A-732058083B67}" presName="vertSpace2b" presStyleCnt="0"/>
      <dgm:spPr/>
    </dgm:pt>
    <dgm:pt modelId="{E1E91399-AE81-4EF0-90A7-DCD13D9E5D6E}" type="pres">
      <dgm:prSet presAssocID="{611FE4AE-0150-4834-A2C3-B4189379D439}" presName="horz2" presStyleCnt="0"/>
      <dgm:spPr/>
    </dgm:pt>
    <dgm:pt modelId="{8EF89DD8-FDA6-44F8-A1B6-3EE07FB1026A}" type="pres">
      <dgm:prSet presAssocID="{611FE4AE-0150-4834-A2C3-B4189379D439}" presName="horzSpace2" presStyleCnt="0"/>
      <dgm:spPr/>
    </dgm:pt>
    <dgm:pt modelId="{0FC9979A-BDDF-4387-8028-90D5EFBFA4F8}" type="pres">
      <dgm:prSet presAssocID="{611FE4AE-0150-4834-A2C3-B4189379D439}" presName="tx2" presStyleLbl="revTx" presStyleIdx="2" presStyleCnt="8"/>
      <dgm:spPr/>
      <dgm:t>
        <a:bodyPr/>
        <a:lstStyle/>
        <a:p>
          <a:endParaRPr lang="es-EC"/>
        </a:p>
      </dgm:t>
    </dgm:pt>
    <dgm:pt modelId="{50D78670-9F14-4147-BD6B-5822FC17BE57}" type="pres">
      <dgm:prSet presAssocID="{611FE4AE-0150-4834-A2C3-B4189379D439}" presName="vert2" presStyleCnt="0"/>
      <dgm:spPr/>
    </dgm:pt>
    <dgm:pt modelId="{6AD53397-3069-4DFB-A130-B3FBE35704DC}" type="pres">
      <dgm:prSet presAssocID="{611FE4AE-0150-4834-A2C3-B4189379D439}" presName="thinLine2b" presStyleLbl="callout" presStyleIdx="1" presStyleCnt="7"/>
      <dgm:spPr/>
    </dgm:pt>
    <dgm:pt modelId="{6D0F952F-7C28-4540-ABD9-63A1FEA2D3B8}" type="pres">
      <dgm:prSet presAssocID="{611FE4AE-0150-4834-A2C3-B4189379D439}" presName="vertSpace2b" presStyleCnt="0"/>
      <dgm:spPr/>
    </dgm:pt>
    <dgm:pt modelId="{570B65C6-C6EB-44C5-A80B-24226D14CFEE}" type="pres">
      <dgm:prSet presAssocID="{5F87F64C-E262-45F7-8238-1356D4175A7C}" presName="horz2" presStyleCnt="0"/>
      <dgm:spPr/>
    </dgm:pt>
    <dgm:pt modelId="{307FA2E2-6644-4E3C-AFB8-505C7AA06E05}" type="pres">
      <dgm:prSet presAssocID="{5F87F64C-E262-45F7-8238-1356D4175A7C}" presName="horzSpace2" presStyleCnt="0"/>
      <dgm:spPr/>
    </dgm:pt>
    <dgm:pt modelId="{BACCD258-3AF2-4C34-AB36-3790DF4247F9}" type="pres">
      <dgm:prSet presAssocID="{5F87F64C-E262-45F7-8238-1356D4175A7C}" presName="tx2" presStyleLbl="revTx" presStyleIdx="3" presStyleCnt="8" custLinFactNeighborY="-10636"/>
      <dgm:spPr/>
      <dgm:t>
        <a:bodyPr/>
        <a:lstStyle/>
        <a:p>
          <a:endParaRPr lang="es-EC"/>
        </a:p>
      </dgm:t>
    </dgm:pt>
    <dgm:pt modelId="{7C98B499-CC7E-46B2-B7E3-6BCC05CC40FF}" type="pres">
      <dgm:prSet presAssocID="{5F87F64C-E262-45F7-8238-1356D4175A7C}" presName="vert2" presStyleCnt="0"/>
      <dgm:spPr/>
    </dgm:pt>
    <dgm:pt modelId="{9954A859-AF53-4616-A533-7ACC42AF5837}" type="pres">
      <dgm:prSet presAssocID="{5F87F64C-E262-45F7-8238-1356D4175A7C}" presName="thinLine2b" presStyleLbl="callout" presStyleIdx="2" presStyleCnt="7" custLinFactY="100000" custLinFactNeighborY="132777"/>
      <dgm:spPr/>
    </dgm:pt>
    <dgm:pt modelId="{FD486604-BB50-4142-AEE5-7F50C8D9394D}" type="pres">
      <dgm:prSet presAssocID="{5F87F64C-E262-45F7-8238-1356D4175A7C}" presName="vertSpace2b" presStyleCnt="0"/>
      <dgm:spPr/>
    </dgm:pt>
    <dgm:pt modelId="{FD1AEB41-6D8C-4D12-AC06-FCE75F7A4025}" type="pres">
      <dgm:prSet presAssocID="{C1BC8986-E767-4149-906B-212BC3A3B427}" presName="horz2" presStyleCnt="0"/>
      <dgm:spPr/>
    </dgm:pt>
    <dgm:pt modelId="{2647B545-ADCA-45F6-80D7-2C70F72D0DD3}" type="pres">
      <dgm:prSet presAssocID="{C1BC8986-E767-4149-906B-212BC3A3B427}" presName="horzSpace2" presStyleCnt="0"/>
      <dgm:spPr/>
    </dgm:pt>
    <dgm:pt modelId="{E516D966-30A2-4585-9C87-F2570FC65F18}" type="pres">
      <dgm:prSet presAssocID="{C1BC8986-E767-4149-906B-212BC3A3B427}" presName="tx2" presStyleLbl="revTx" presStyleIdx="4" presStyleCnt="8" custScaleY="77365" custLinFactNeighborY="22161"/>
      <dgm:spPr/>
      <dgm:t>
        <a:bodyPr/>
        <a:lstStyle/>
        <a:p>
          <a:endParaRPr lang="es-EC"/>
        </a:p>
      </dgm:t>
    </dgm:pt>
    <dgm:pt modelId="{B03BBF93-1215-4ED4-8F2F-4CE49144DF3E}" type="pres">
      <dgm:prSet presAssocID="{C1BC8986-E767-4149-906B-212BC3A3B427}" presName="vert2" presStyleCnt="0"/>
      <dgm:spPr/>
    </dgm:pt>
    <dgm:pt modelId="{B4BFFB75-1A14-4ECD-93E3-5CAD1CAB70C6}" type="pres">
      <dgm:prSet presAssocID="{C1BC8986-E767-4149-906B-212BC3A3B427}" presName="thinLine2b" presStyleLbl="callout" presStyleIdx="3" presStyleCnt="7"/>
      <dgm:spPr/>
    </dgm:pt>
    <dgm:pt modelId="{72FE7111-1B35-4244-AC05-7ED05ECAC77C}" type="pres">
      <dgm:prSet presAssocID="{C1BC8986-E767-4149-906B-212BC3A3B427}" presName="vertSpace2b" presStyleCnt="0"/>
      <dgm:spPr/>
    </dgm:pt>
    <dgm:pt modelId="{9002CF84-06AF-435A-9BD5-527568426B81}" type="pres">
      <dgm:prSet presAssocID="{664BA61B-C012-413E-A343-86C77170A2EA}" presName="horz2" presStyleCnt="0"/>
      <dgm:spPr/>
    </dgm:pt>
    <dgm:pt modelId="{2981B392-1D81-4A7E-A1F6-0218EF25B3B5}" type="pres">
      <dgm:prSet presAssocID="{664BA61B-C012-413E-A343-86C77170A2EA}" presName="horzSpace2" presStyleCnt="0"/>
      <dgm:spPr/>
    </dgm:pt>
    <dgm:pt modelId="{2491E16D-4D4B-4A0C-8B8A-6F822567D9E8}" type="pres">
      <dgm:prSet presAssocID="{664BA61B-C012-413E-A343-86C77170A2EA}" presName="tx2" presStyleLbl="revTx" presStyleIdx="5" presStyleCnt="8" custLinFactNeighborY="20807"/>
      <dgm:spPr/>
      <dgm:t>
        <a:bodyPr/>
        <a:lstStyle/>
        <a:p>
          <a:endParaRPr lang="es-EC"/>
        </a:p>
      </dgm:t>
    </dgm:pt>
    <dgm:pt modelId="{0BEF6C61-F247-401B-A1E0-A7EA71A4FBEC}" type="pres">
      <dgm:prSet presAssocID="{664BA61B-C012-413E-A343-86C77170A2EA}" presName="vert2" presStyleCnt="0"/>
      <dgm:spPr/>
    </dgm:pt>
    <dgm:pt modelId="{77C8AF25-1124-43C3-841D-69BD2FA59D97}" type="pres">
      <dgm:prSet presAssocID="{664BA61B-C012-413E-A343-86C77170A2EA}" presName="thinLine2b" presStyleLbl="callout" presStyleIdx="4" presStyleCnt="7"/>
      <dgm:spPr/>
    </dgm:pt>
    <dgm:pt modelId="{B2B206DA-16E4-47EE-82A8-3F6DF7CDE8E9}" type="pres">
      <dgm:prSet presAssocID="{664BA61B-C012-413E-A343-86C77170A2EA}" presName="vertSpace2b" presStyleCnt="0"/>
      <dgm:spPr/>
    </dgm:pt>
    <dgm:pt modelId="{E97B1D98-6267-4A20-AB2C-8109B1C24911}" type="pres">
      <dgm:prSet presAssocID="{3990B9B7-3BDD-4B1B-ABA6-6550C04FA1A4}" presName="horz2" presStyleCnt="0"/>
      <dgm:spPr/>
    </dgm:pt>
    <dgm:pt modelId="{D0B7177F-5C7D-4244-A06D-3BF2950DC322}" type="pres">
      <dgm:prSet presAssocID="{3990B9B7-3BDD-4B1B-ABA6-6550C04FA1A4}" presName="horzSpace2" presStyleCnt="0"/>
      <dgm:spPr/>
    </dgm:pt>
    <dgm:pt modelId="{E75D12A0-01FF-4C8F-A440-BF4F3086752A}" type="pres">
      <dgm:prSet presAssocID="{3990B9B7-3BDD-4B1B-ABA6-6550C04FA1A4}" presName="tx2" presStyleLbl="revTx" presStyleIdx="6" presStyleCnt="8" custLinFactNeighborY="19453"/>
      <dgm:spPr/>
      <dgm:t>
        <a:bodyPr/>
        <a:lstStyle/>
        <a:p>
          <a:endParaRPr lang="es-EC"/>
        </a:p>
      </dgm:t>
    </dgm:pt>
    <dgm:pt modelId="{35DEF956-6731-4465-95C3-67D12AAB7BAB}" type="pres">
      <dgm:prSet presAssocID="{3990B9B7-3BDD-4B1B-ABA6-6550C04FA1A4}" presName="vert2" presStyleCnt="0"/>
      <dgm:spPr/>
    </dgm:pt>
    <dgm:pt modelId="{89A53238-1297-4535-B84F-3414435718DE}" type="pres">
      <dgm:prSet presAssocID="{3990B9B7-3BDD-4B1B-ABA6-6550C04FA1A4}" presName="thinLine2b" presStyleLbl="callout" presStyleIdx="5" presStyleCnt="7"/>
      <dgm:spPr/>
    </dgm:pt>
    <dgm:pt modelId="{86D8AF9D-715B-4A5B-90C2-F54CF8A1AAEF}" type="pres">
      <dgm:prSet presAssocID="{3990B9B7-3BDD-4B1B-ABA6-6550C04FA1A4}" presName="vertSpace2b" presStyleCnt="0"/>
      <dgm:spPr/>
    </dgm:pt>
    <dgm:pt modelId="{CF6613B4-F392-4424-8841-6C775983ABE9}" type="pres">
      <dgm:prSet presAssocID="{E31A2752-25AC-4F2C-B60B-192F407C829E}" presName="horz2" presStyleCnt="0"/>
      <dgm:spPr/>
    </dgm:pt>
    <dgm:pt modelId="{AE29915A-4364-47AF-80DC-239620CF9E9B}" type="pres">
      <dgm:prSet presAssocID="{E31A2752-25AC-4F2C-B60B-192F407C829E}" presName="horzSpace2" presStyleCnt="0"/>
      <dgm:spPr/>
    </dgm:pt>
    <dgm:pt modelId="{7D831550-0A1C-4C78-8190-F060685D9F0C}" type="pres">
      <dgm:prSet presAssocID="{E31A2752-25AC-4F2C-B60B-192F407C829E}" presName="tx2" presStyleLbl="revTx" presStyleIdx="7" presStyleCnt="8" custLinFactNeighborY="6583"/>
      <dgm:spPr/>
      <dgm:t>
        <a:bodyPr/>
        <a:lstStyle/>
        <a:p>
          <a:endParaRPr lang="es-EC"/>
        </a:p>
      </dgm:t>
    </dgm:pt>
    <dgm:pt modelId="{2BB5FA77-27AC-4060-88CC-4BC17C672521}" type="pres">
      <dgm:prSet presAssocID="{E31A2752-25AC-4F2C-B60B-192F407C829E}" presName="vert2" presStyleCnt="0"/>
      <dgm:spPr/>
    </dgm:pt>
    <dgm:pt modelId="{4458CE99-44E6-40D6-911B-53963848ACC2}" type="pres">
      <dgm:prSet presAssocID="{E31A2752-25AC-4F2C-B60B-192F407C829E}" presName="thinLine2b" presStyleLbl="callout" presStyleIdx="6" presStyleCnt="7"/>
      <dgm:spPr/>
    </dgm:pt>
    <dgm:pt modelId="{E8C3F126-2E18-45BA-8467-1BF21E280696}" type="pres">
      <dgm:prSet presAssocID="{E31A2752-25AC-4F2C-B60B-192F407C829E}" presName="vertSpace2b" presStyleCnt="0"/>
      <dgm:spPr/>
    </dgm:pt>
  </dgm:ptLst>
  <dgm:cxnLst>
    <dgm:cxn modelId="{F0183E4C-1235-45FD-90BB-BF2E57590485}" srcId="{75B03920-E68D-4F52-A73B-5220E02C4173}" destId="{611FE4AE-0150-4834-A2C3-B4189379D439}" srcOrd="1" destOrd="0" parTransId="{4A973292-22F6-466B-89B2-FBCB3758BBD3}" sibTransId="{DBAC2DE8-8503-48BA-9C94-7517EE3BB3F8}"/>
    <dgm:cxn modelId="{AAC38242-A176-4AAD-95C9-CA7333121764}" type="presOf" srcId="{611FE4AE-0150-4834-A2C3-B4189379D439}" destId="{0FC9979A-BDDF-4387-8028-90D5EFBFA4F8}" srcOrd="0" destOrd="0" presId="urn:microsoft.com/office/officeart/2008/layout/LinedList"/>
    <dgm:cxn modelId="{C1FBD469-8F22-4A35-A30F-70D329C36FF4}" srcId="{75B03920-E68D-4F52-A73B-5220E02C4173}" destId="{664BA61B-C012-413E-A343-86C77170A2EA}" srcOrd="4" destOrd="0" parTransId="{513457E9-5D1B-4C48-9388-CB7FEF3557AE}" sibTransId="{1EA7C7C9-0880-4F52-AE8E-3CC9C46A7151}"/>
    <dgm:cxn modelId="{85477736-B933-4463-88CB-7211B0C8E48C}" srcId="{75B03920-E68D-4F52-A73B-5220E02C4173}" destId="{E31A2752-25AC-4F2C-B60B-192F407C829E}" srcOrd="6" destOrd="0" parTransId="{A65A4D5C-1E5B-4DF6-BCE0-9B1C52985953}" sibTransId="{EEC9EF39-C6B9-4DCF-90CD-4075EC6A5FDE}"/>
    <dgm:cxn modelId="{0F2A929A-6164-4D67-94D5-7A9CA4BC8987}" srcId="{75B03920-E68D-4F52-A73B-5220E02C4173}" destId="{5F87F64C-E262-45F7-8238-1356D4175A7C}" srcOrd="2" destOrd="0" parTransId="{6BFF5A8F-69E9-4EA2-B498-F4AA7ED90F46}" sibTransId="{21A7A6FA-149C-48E3-A244-892F95032041}"/>
    <dgm:cxn modelId="{B71B72ED-08A3-46C4-9460-7A9EAE420DC9}" type="presOf" srcId="{C1BC8986-E767-4149-906B-212BC3A3B427}" destId="{E516D966-30A2-4585-9C87-F2570FC65F18}" srcOrd="0" destOrd="0" presId="urn:microsoft.com/office/officeart/2008/layout/LinedList"/>
    <dgm:cxn modelId="{3B444664-5880-4A75-843C-6BE4D85AD755}" srcId="{75B03920-E68D-4F52-A73B-5220E02C4173}" destId="{3990B9B7-3BDD-4B1B-ABA6-6550C04FA1A4}" srcOrd="5" destOrd="0" parTransId="{10C4AE97-50F2-48CE-B4C3-A39265A2B867}" sibTransId="{3BBAFF1B-D549-4E91-948F-F320E72AE5AA}"/>
    <dgm:cxn modelId="{2C7A94AC-88D4-4B27-858E-039820713807}" type="presOf" srcId="{75B03920-E68D-4F52-A73B-5220E02C4173}" destId="{0239417E-59F3-473E-BE43-EF0622F2595C}" srcOrd="0" destOrd="0" presId="urn:microsoft.com/office/officeart/2008/layout/LinedList"/>
    <dgm:cxn modelId="{E51BB871-4B61-4F6E-9875-6CF4B8E3100D}" type="presOf" srcId="{3990B9B7-3BDD-4B1B-ABA6-6550C04FA1A4}" destId="{E75D12A0-01FF-4C8F-A440-BF4F3086752A}" srcOrd="0" destOrd="0" presId="urn:microsoft.com/office/officeart/2008/layout/LinedList"/>
    <dgm:cxn modelId="{C954A8E2-ACB4-49B1-9573-629114F75F41}" type="presOf" srcId="{E31A2752-25AC-4F2C-B60B-192F407C829E}" destId="{7D831550-0A1C-4C78-8190-F060685D9F0C}" srcOrd="0" destOrd="0" presId="urn:microsoft.com/office/officeart/2008/layout/LinedList"/>
    <dgm:cxn modelId="{00BDD49B-7433-4F20-B1D9-B809E04381A8}" type="presOf" srcId="{664BA61B-C012-413E-A343-86C77170A2EA}" destId="{2491E16D-4D4B-4A0C-8B8A-6F822567D9E8}" srcOrd="0" destOrd="0" presId="urn:microsoft.com/office/officeart/2008/layout/LinedList"/>
    <dgm:cxn modelId="{2152914A-60BC-4A80-84F4-1909D10F19E3}" type="presOf" srcId="{47DAA5E6-0741-4CD9-B23A-732058083B67}" destId="{5AE05E5E-A1E2-4785-9094-612059367B88}" srcOrd="0" destOrd="0" presId="urn:microsoft.com/office/officeart/2008/layout/LinedList"/>
    <dgm:cxn modelId="{5F5C801D-C6E3-4F02-8ECB-1EACD57F2E2B}" type="presOf" srcId="{46240D96-16FF-4089-95FC-230EB18E0E88}" destId="{4EE90976-5825-4D34-9231-FDE4AA2E5E46}" srcOrd="0" destOrd="0" presId="urn:microsoft.com/office/officeart/2008/layout/LinedList"/>
    <dgm:cxn modelId="{E1733FEA-EB8F-47B6-B253-6A9E80150379}" srcId="{46240D96-16FF-4089-95FC-230EB18E0E88}" destId="{75B03920-E68D-4F52-A73B-5220E02C4173}" srcOrd="0" destOrd="0" parTransId="{AB97736B-EA50-41A0-93B8-7C8B4B51C6F6}" sibTransId="{38EAA529-2E43-4EC2-B599-125861CFE69D}"/>
    <dgm:cxn modelId="{4EFFA180-823A-4695-B04F-B890D2D390E2}" srcId="{75B03920-E68D-4F52-A73B-5220E02C4173}" destId="{C1BC8986-E767-4149-906B-212BC3A3B427}" srcOrd="3" destOrd="0" parTransId="{734C82DE-4D7F-4065-A354-4E8B8639F9E3}" sibTransId="{5704A3D9-ABB7-46C8-8B60-41FD7F65C883}"/>
    <dgm:cxn modelId="{66491EAA-3254-4B1B-8E97-CFA6374E68F8}" srcId="{75B03920-E68D-4F52-A73B-5220E02C4173}" destId="{47DAA5E6-0741-4CD9-B23A-732058083B67}" srcOrd="0" destOrd="0" parTransId="{6B8F13B7-3B1A-4E27-A044-A09CC2ABF2AC}" sibTransId="{E254DD28-7FB0-45B6-A29A-16B64E92DBC5}"/>
    <dgm:cxn modelId="{F39DF935-626C-470A-A348-EE9DAAC41B64}" type="presOf" srcId="{5F87F64C-E262-45F7-8238-1356D4175A7C}" destId="{BACCD258-3AF2-4C34-AB36-3790DF4247F9}" srcOrd="0" destOrd="0" presId="urn:microsoft.com/office/officeart/2008/layout/LinedList"/>
    <dgm:cxn modelId="{F27F6CB6-5645-4DCF-9C29-899F12C0E53D}" type="presParOf" srcId="{4EE90976-5825-4D34-9231-FDE4AA2E5E46}" destId="{EFBBE04F-83EC-4B5E-A651-C135E69EBC18}" srcOrd="0" destOrd="0" presId="urn:microsoft.com/office/officeart/2008/layout/LinedList"/>
    <dgm:cxn modelId="{1ACF7023-1220-491F-94D5-9364B9A3999A}" type="presParOf" srcId="{4EE90976-5825-4D34-9231-FDE4AA2E5E46}" destId="{1297983F-24E8-4D47-B4B5-F35DFDC41251}" srcOrd="1" destOrd="0" presId="urn:microsoft.com/office/officeart/2008/layout/LinedList"/>
    <dgm:cxn modelId="{168777B8-149A-4F4D-87B8-4741B905CEF0}" type="presParOf" srcId="{1297983F-24E8-4D47-B4B5-F35DFDC41251}" destId="{0239417E-59F3-473E-BE43-EF0622F2595C}" srcOrd="0" destOrd="0" presId="urn:microsoft.com/office/officeart/2008/layout/LinedList"/>
    <dgm:cxn modelId="{70F742BD-9711-4C0D-B305-5357888BEDD1}" type="presParOf" srcId="{1297983F-24E8-4D47-B4B5-F35DFDC41251}" destId="{596786D0-CF07-4EFF-AD24-E2F77555C594}" srcOrd="1" destOrd="0" presId="urn:microsoft.com/office/officeart/2008/layout/LinedList"/>
    <dgm:cxn modelId="{D5D637DF-2152-4D9D-9143-D5A5237C12C7}" type="presParOf" srcId="{596786D0-CF07-4EFF-AD24-E2F77555C594}" destId="{68FC19BD-965F-435E-BA54-AA56070C4D88}" srcOrd="0" destOrd="0" presId="urn:microsoft.com/office/officeart/2008/layout/LinedList"/>
    <dgm:cxn modelId="{E3D53BBD-7894-40CC-B346-214FE8B54FBB}" type="presParOf" srcId="{596786D0-CF07-4EFF-AD24-E2F77555C594}" destId="{A9E29ED0-8945-464D-8285-7A3D18471C7F}" srcOrd="1" destOrd="0" presId="urn:microsoft.com/office/officeart/2008/layout/LinedList"/>
    <dgm:cxn modelId="{5AC3363A-7A14-43AB-BE13-F1CF7CF05370}" type="presParOf" srcId="{A9E29ED0-8945-464D-8285-7A3D18471C7F}" destId="{7DBFFDD3-2E0C-4DF3-BD6E-922CEC79F93B}" srcOrd="0" destOrd="0" presId="urn:microsoft.com/office/officeart/2008/layout/LinedList"/>
    <dgm:cxn modelId="{FD8ECBF2-4E69-429E-AE17-4997930764F2}" type="presParOf" srcId="{A9E29ED0-8945-464D-8285-7A3D18471C7F}" destId="{5AE05E5E-A1E2-4785-9094-612059367B88}" srcOrd="1" destOrd="0" presId="urn:microsoft.com/office/officeart/2008/layout/LinedList"/>
    <dgm:cxn modelId="{81999295-FA4F-4DFB-9E4B-9626F807BB30}" type="presParOf" srcId="{A9E29ED0-8945-464D-8285-7A3D18471C7F}" destId="{7CDCD167-1845-47BD-9235-9A9CC53ECE0E}" srcOrd="2" destOrd="0" presId="urn:microsoft.com/office/officeart/2008/layout/LinedList"/>
    <dgm:cxn modelId="{CD96EC8B-CC07-4837-A384-1A4FB96E293C}" type="presParOf" srcId="{596786D0-CF07-4EFF-AD24-E2F77555C594}" destId="{7A4BAED1-C6BA-441D-AC89-216DA497A741}" srcOrd="2" destOrd="0" presId="urn:microsoft.com/office/officeart/2008/layout/LinedList"/>
    <dgm:cxn modelId="{0A0860EA-89CC-4DB0-B987-A76A0E1E4824}" type="presParOf" srcId="{596786D0-CF07-4EFF-AD24-E2F77555C594}" destId="{77CC0E64-CCF8-4EEE-AFD4-4DA6D3AF2B09}" srcOrd="3" destOrd="0" presId="urn:microsoft.com/office/officeart/2008/layout/LinedList"/>
    <dgm:cxn modelId="{FB4355A2-52C5-4C6E-98BA-66D37C4527F1}" type="presParOf" srcId="{596786D0-CF07-4EFF-AD24-E2F77555C594}" destId="{E1E91399-AE81-4EF0-90A7-DCD13D9E5D6E}" srcOrd="4" destOrd="0" presId="urn:microsoft.com/office/officeart/2008/layout/LinedList"/>
    <dgm:cxn modelId="{3F36DDF3-CC3A-4348-AE53-9E8A65F92EAB}" type="presParOf" srcId="{E1E91399-AE81-4EF0-90A7-DCD13D9E5D6E}" destId="{8EF89DD8-FDA6-44F8-A1B6-3EE07FB1026A}" srcOrd="0" destOrd="0" presId="urn:microsoft.com/office/officeart/2008/layout/LinedList"/>
    <dgm:cxn modelId="{91200915-4F56-4DE2-B208-179EE33C27FE}" type="presParOf" srcId="{E1E91399-AE81-4EF0-90A7-DCD13D9E5D6E}" destId="{0FC9979A-BDDF-4387-8028-90D5EFBFA4F8}" srcOrd="1" destOrd="0" presId="urn:microsoft.com/office/officeart/2008/layout/LinedList"/>
    <dgm:cxn modelId="{5ADA6849-EB0B-4E11-A649-EDC8C1E8C0E5}" type="presParOf" srcId="{E1E91399-AE81-4EF0-90A7-DCD13D9E5D6E}" destId="{50D78670-9F14-4147-BD6B-5822FC17BE57}" srcOrd="2" destOrd="0" presId="urn:microsoft.com/office/officeart/2008/layout/LinedList"/>
    <dgm:cxn modelId="{C50C562E-93C5-4F59-852B-0C4168085553}" type="presParOf" srcId="{596786D0-CF07-4EFF-AD24-E2F77555C594}" destId="{6AD53397-3069-4DFB-A130-B3FBE35704DC}" srcOrd="5" destOrd="0" presId="urn:microsoft.com/office/officeart/2008/layout/LinedList"/>
    <dgm:cxn modelId="{FFA685B3-ADD8-4F98-9032-B0271B77F951}" type="presParOf" srcId="{596786D0-CF07-4EFF-AD24-E2F77555C594}" destId="{6D0F952F-7C28-4540-ABD9-63A1FEA2D3B8}" srcOrd="6" destOrd="0" presId="urn:microsoft.com/office/officeart/2008/layout/LinedList"/>
    <dgm:cxn modelId="{B3CB7E14-B7BC-463F-A677-65125B1036E9}" type="presParOf" srcId="{596786D0-CF07-4EFF-AD24-E2F77555C594}" destId="{570B65C6-C6EB-44C5-A80B-24226D14CFEE}" srcOrd="7" destOrd="0" presId="urn:microsoft.com/office/officeart/2008/layout/LinedList"/>
    <dgm:cxn modelId="{B39657F5-A458-45A9-A52B-EA2CD40902BE}" type="presParOf" srcId="{570B65C6-C6EB-44C5-A80B-24226D14CFEE}" destId="{307FA2E2-6644-4E3C-AFB8-505C7AA06E05}" srcOrd="0" destOrd="0" presId="urn:microsoft.com/office/officeart/2008/layout/LinedList"/>
    <dgm:cxn modelId="{BEB15EB0-A5CD-44FF-BADB-E530616F7FF0}" type="presParOf" srcId="{570B65C6-C6EB-44C5-A80B-24226D14CFEE}" destId="{BACCD258-3AF2-4C34-AB36-3790DF4247F9}" srcOrd="1" destOrd="0" presId="urn:microsoft.com/office/officeart/2008/layout/LinedList"/>
    <dgm:cxn modelId="{542AE3F1-BD54-406A-9E26-EF7666C3FCD5}" type="presParOf" srcId="{570B65C6-C6EB-44C5-A80B-24226D14CFEE}" destId="{7C98B499-CC7E-46B2-B7E3-6BCC05CC40FF}" srcOrd="2" destOrd="0" presId="urn:microsoft.com/office/officeart/2008/layout/LinedList"/>
    <dgm:cxn modelId="{45C1E25A-0828-4316-864A-3D541BB0BEFE}" type="presParOf" srcId="{596786D0-CF07-4EFF-AD24-E2F77555C594}" destId="{9954A859-AF53-4616-A533-7ACC42AF5837}" srcOrd="8" destOrd="0" presId="urn:microsoft.com/office/officeart/2008/layout/LinedList"/>
    <dgm:cxn modelId="{C07D1D6C-3E67-4F4E-BC00-6FFE6D8AF183}" type="presParOf" srcId="{596786D0-CF07-4EFF-AD24-E2F77555C594}" destId="{FD486604-BB50-4142-AEE5-7F50C8D9394D}" srcOrd="9" destOrd="0" presId="urn:microsoft.com/office/officeart/2008/layout/LinedList"/>
    <dgm:cxn modelId="{797DF16E-3941-41F4-B0E9-42C44C201B77}" type="presParOf" srcId="{596786D0-CF07-4EFF-AD24-E2F77555C594}" destId="{FD1AEB41-6D8C-4D12-AC06-FCE75F7A4025}" srcOrd="10" destOrd="0" presId="urn:microsoft.com/office/officeart/2008/layout/LinedList"/>
    <dgm:cxn modelId="{AC778768-A1EB-405E-978B-E5D098A0BF70}" type="presParOf" srcId="{FD1AEB41-6D8C-4D12-AC06-FCE75F7A4025}" destId="{2647B545-ADCA-45F6-80D7-2C70F72D0DD3}" srcOrd="0" destOrd="0" presId="urn:microsoft.com/office/officeart/2008/layout/LinedList"/>
    <dgm:cxn modelId="{5E2A9479-9A1C-4899-A8CF-645CBA110D30}" type="presParOf" srcId="{FD1AEB41-6D8C-4D12-AC06-FCE75F7A4025}" destId="{E516D966-30A2-4585-9C87-F2570FC65F18}" srcOrd="1" destOrd="0" presId="urn:microsoft.com/office/officeart/2008/layout/LinedList"/>
    <dgm:cxn modelId="{D6230064-63B9-4D36-A39F-21272254F2CE}" type="presParOf" srcId="{FD1AEB41-6D8C-4D12-AC06-FCE75F7A4025}" destId="{B03BBF93-1215-4ED4-8F2F-4CE49144DF3E}" srcOrd="2" destOrd="0" presId="urn:microsoft.com/office/officeart/2008/layout/LinedList"/>
    <dgm:cxn modelId="{3B5339B9-7FA7-4F51-BA50-89F14EE53814}" type="presParOf" srcId="{596786D0-CF07-4EFF-AD24-E2F77555C594}" destId="{B4BFFB75-1A14-4ECD-93E3-5CAD1CAB70C6}" srcOrd="11" destOrd="0" presId="urn:microsoft.com/office/officeart/2008/layout/LinedList"/>
    <dgm:cxn modelId="{0D809FDD-3E5F-4B8D-A36A-2E0034785CD2}" type="presParOf" srcId="{596786D0-CF07-4EFF-AD24-E2F77555C594}" destId="{72FE7111-1B35-4244-AC05-7ED05ECAC77C}" srcOrd="12" destOrd="0" presId="urn:microsoft.com/office/officeart/2008/layout/LinedList"/>
    <dgm:cxn modelId="{94464E84-51A3-4189-9F78-BD6773EA296C}" type="presParOf" srcId="{596786D0-CF07-4EFF-AD24-E2F77555C594}" destId="{9002CF84-06AF-435A-9BD5-527568426B81}" srcOrd="13" destOrd="0" presId="urn:microsoft.com/office/officeart/2008/layout/LinedList"/>
    <dgm:cxn modelId="{E18187CA-8EE6-473C-9D55-63BACBA0B8CD}" type="presParOf" srcId="{9002CF84-06AF-435A-9BD5-527568426B81}" destId="{2981B392-1D81-4A7E-A1F6-0218EF25B3B5}" srcOrd="0" destOrd="0" presId="urn:microsoft.com/office/officeart/2008/layout/LinedList"/>
    <dgm:cxn modelId="{145E9890-4EE8-4EE3-9C07-16C336DE2AE7}" type="presParOf" srcId="{9002CF84-06AF-435A-9BD5-527568426B81}" destId="{2491E16D-4D4B-4A0C-8B8A-6F822567D9E8}" srcOrd="1" destOrd="0" presId="urn:microsoft.com/office/officeart/2008/layout/LinedList"/>
    <dgm:cxn modelId="{625922FA-069F-480C-B5DA-0D1C56783FD2}" type="presParOf" srcId="{9002CF84-06AF-435A-9BD5-527568426B81}" destId="{0BEF6C61-F247-401B-A1E0-A7EA71A4FBEC}" srcOrd="2" destOrd="0" presId="urn:microsoft.com/office/officeart/2008/layout/LinedList"/>
    <dgm:cxn modelId="{C99E8C3C-C372-4419-9D7D-43FE3F32FED5}" type="presParOf" srcId="{596786D0-CF07-4EFF-AD24-E2F77555C594}" destId="{77C8AF25-1124-43C3-841D-69BD2FA59D97}" srcOrd="14" destOrd="0" presId="urn:microsoft.com/office/officeart/2008/layout/LinedList"/>
    <dgm:cxn modelId="{3A5B7A36-DF2E-4902-8BE4-EA7D86375262}" type="presParOf" srcId="{596786D0-CF07-4EFF-AD24-E2F77555C594}" destId="{B2B206DA-16E4-47EE-82A8-3F6DF7CDE8E9}" srcOrd="15" destOrd="0" presId="urn:microsoft.com/office/officeart/2008/layout/LinedList"/>
    <dgm:cxn modelId="{FEBDB9CD-5986-40E3-87B2-E3E2532C26F0}" type="presParOf" srcId="{596786D0-CF07-4EFF-AD24-E2F77555C594}" destId="{E97B1D98-6267-4A20-AB2C-8109B1C24911}" srcOrd="16" destOrd="0" presId="urn:microsoft.com/office/officeart/2008/layout/LinedList"/>
    <dgm:cxn modelId="{9DAEF3FA-B63F-4A12-8B62-FD2CD8C93073}" type="presParOf" srcId="{E97B1D98-6267-4A20-AB2C-8109B1C24911}" destId="{D0B7177F-5C7D-4244-A06D-3BF2950DC322}" srcOrd="0" destOrd="0" presId="urn:microsoft.com/office/officeart/2008/layout/LinedList"/>
    <dgm:cxn modelId="{6A1E1D98-DFCD-4224-8B7D-1187A3D13D86}" type="presParOf" srcId="{E97B1D98-6267-4A20-AB2C-8109B1C24911}" destId="{E75D12A0-01FF-4C8F-A440-BF4F3086752A}" srcOrd="1" destOrd="0" presId="urn:microsoft.com/office/officeart/2008/layout/LinedList"/>
    <dgm:cxn modelId="{259510D4-CE85-48DD-9BE2-E8E384B4BA8B}" type="presParOf" srcId="{E97B1D98-6267-4A20-AB2C-8109B1C24911}" destId="{35DEF956-6731-4465-95C3-67D12AAB7BAB}" srcOrd="2" destOrd="0" presId="urn:microsoft.com/office/officeart/2008/layout/LinedList"/>
    <dgm:cxn modelId="{E1013E5D-1A6E-4593-A81C-1E478F585F5A}" type="presParOf" srcId="{596786D0-CF07-4EFF-AD24-E2F77555C594}" destId="{89A53238-1297-4535-B84F-3414435718DE}" srcOrd="17" destOrd="0" presId="urn:microsoft.com/office/officeart/2008/layout/LinedList"/>
    <dgm:cxn modelId="{DCF01211-0683-49A2-8FD8-698F5C5D9AC8}" type="presParOf" srcId="{596786D0-CF07-4EFF-AD24-E2F77555C594}" destId="{86D8AF9D-715B-4A5B-90C2-F54CF8A1AAEF}" srcOrd="18" destOrd="0" presId="urn:microsoft.com/office/officeart/2008/layout/LinedList"/>
    <dgm:cxn modelId="{7EC6E3D1-8FBB-437F-9611-6F89E1FB13C4}" type="presParOf" srcId="{596786D0-CF07-4EFF-AD24-E2F77555C594}" destId="{CF6613B4-F392-4424-8841-6C775983ABE9}" srcOrd="19" destOrd="0" presId="urn:microsoft.com/office/officeart/2008/layout/LinedList"/>
    <dgm:cxn modelId="{BA0B9FA1-828A-4E29-AE07-158121FA6456}" type="presParOf" srcId="{CF6613B4-F392-4424-8841-6C775983ABE9}" destId="{AE29915A-4364-47AF-80DC-239620CF9E9B}" srcOrd="0" destOrd="0" presId="urn:microsoft.com/office/officeart/2008/layout/LinedList"/>
    <dgm:cxn modelId="{9660A3D6-3BA9-47DD-BE52-DE1F10DF672B}" type="presParOf" srcId="{CF6613B4-F392-4424-8841-6C775983ABE9}" destId="{7D831550-0A1C-4C78-8190-F060685D9F0C}" srcOrd="1" destOrd="0" presId="urn:microsoft.com/office/officeart/2008/layout/LinedList"/>
    <dgm:cxn modelId="{155D050E-9F64-4EFF-B261-4AD75C276A67}" type="presParOf" srcId="{CF6613B4-F392-4424-8841-6C775983ABE9}" destId="{2BB5FA77-27AC-4060-88CC-4BC17C672521}" srcOrd="2" destOrd="0" presId="urn:microsoft.com/office/officeart/2008/layout/LinedList"/>
    <dgm:cxn modelId="{120D5CBC-EC98-4E4D-8DFC-21A541D9C993}" type="presParOf" srcId="{596786D0-CF07-4EFF-AD24-E2F77555C594}" destId="{4458CE99-44E6-40D6-911B-53963848ACC2}" srcOrd="20" destOrd="0" presId="urn:microsoft.com/office/officeart/2008/layout/LinedList"/>
    <dgm:cxn modelId="{571EFE73-8736-48EE-8CDA-5BB709E73B1D}" type="presParOf" srcId="{596786D0-CF07-4EFF-AD24-E2F77555C594}" destId="{E8C3F126-2E18-45BA-8467-1BF21E280696}" srcOrd="2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0AD294-4C57-4ED8-8D62-B2783A63B5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3447CD7F-5BAF-4BFA-A4DA-3B9829E3E7A4}">
      <dgm:prSet phldrT="[Texto]" custT="1"/>
      <dgm:spPr/>
      <dgm:t>
        <a:bodyPr/>
        <a:lstStyle/>
        <a:p>
          <a:r>
            <a:rPr lang="es-EC" sz="2000" b="1" dirty="0" smtClean="0"/>
            <a:t>Decisión de compra</a:t>
          </a:r>
          <a:endParaRPr lang="es-EC" sz="2000" b="1" dirty="0"/>
        </a:p>
      </dgm:t>
    </dgm:pt>
    <dgm:pt modelId="{2DB91D13-FA8A-4826-BEC9-81B1BB5F4AC2}" type="parTrans" cxnId="{7805B938-9C84-494D-914B-968BF219A89A}">
      <dgm:prSet/>
      <dgm:spPr/>
      <dgm:t>
        <a:bodyPr/>
        <a:lstStyle/>
        <a:p>
          <a:endParaRPr lang="es-EC" sz="1600"/>
        </a:p>
      </dgm:t>
    </dgm:pt>
    <dgm:pt modelId="{31FF045D-EE1D-4C5B-9134-E516FACDE607}" type="sibTrans" cxnId="{7805B938-9C84-494D-914B-968BF219A89A}">
      <dgm:prSet/>
      <dgm:spPr/>
      <dgm:t>
        <a:bodyPr/>
        <a:lstStyle/>
        <a:p>
          <a:endParaRPr lang="es-EC" sz="1600"/>
        </a:p>
      </dgm:t>
    </dgm:pt>
    <dgm:pt modelId="{A1FE9C6A-91EA-4778-87E5-37509E6BE5E2}">
      <dgm:prSet phldrT="[Texto]" custT="1"/>
      <dgm:spPr/>
      <dgm:t>
        <a:bodyPr/>
        <a:lstStyle/>
        <a:p>
          <a:r>
            <a:rPr lang="es-EC" sz="2000" dirty="0" smtClean="0"/>
            <a:t>Compra &gt;&gt; bajo influencia de familiares y en ocasiones vendedores asociados</a:t>
          </a:r>
          <a:endParaRPr lang="es-EC" sz="2000" dirty="0"/>
        </a:p>
      </dgm:t>
    </dgm:pt>
    <dgm:pt modelId="{F82D46BA-8BF0-4865-9640-772DE14F6493}" type="parTrans" cxnId="{ABF6DA86-138D-4512-8A78-827790D752B4}">
      <dgm:prSet/>
      <dgm:spPr/>
      <dgm:t>
        <a:bodyPr/>
        <a:lstStyle/>
        <a:p>
          <a:endParaRPr lang="es-EC" sz="1600"/>
        </a:p>
      </dgm:t>
    </dgm:pt>
    <dgm:pt modelId="{D60ADDC4-28AE-4D82-B474-37D97CA38FB2}" type="sibTrans" cxnId="{ABF6DA86-138D-4512-8A78-827790D752B4}">
      <dgm:prSet/>
      <dgm:spPr/>
      <dgm:t>
        <a:bodyPr/>
        <a:lstStyle/>
        <a:p>
          <a:endParaRPr lang="es-EC" sz="1600"/>
        </a:p>
      </dgm:t>
    </dgm:pt>
    <dgm:pt modelId="{1668B33A-433B-44D7-B4DF-96D705E00841}">
      <dgm:prSet phldrT="[Texto]" custT="1"/>
      <dgm:spPr/>
      <dgm:t>
        <a:bodyPr/>
        <a:lstStyle/>
        <a:p>
          <a:r>
            <a:rPr lang="es-EC" sz="2000" dirty="0" smtClean="0"/>
            <a:t>Consumo frecuente por situaciones &gt;&gt; Laboral, educativo, obligación tributaria</a:t>
          </a:r>
          <a:endParaRPr lang="es-EC" sz="2000" dirty="0"/>
        </a:p>
      </dgm:t>
    </dgm:pt>
    <dgm:pt modelId="{E285A762-FCF2-4727-8AA1-976FEEDFA4F0}" type="parTrans" cxnId="{41CA707C-8454-41C3-89FA-44C3B4C5B720}">
      <dgm:prSet/>
      <dgm:spPr/>
      <dgm:t>
        <a:bodyPr/>
        <a:lstStyle/>
        <a:p>
          <a:endParaRPr lang="es-EC" sz="1600"/>
        </a:p>
      </dgm:t>
    </dgm:pt>
    <dgm:pt modelId="{67923EDD-5B07-42C2-93E1-8DA5B300E86D}" type="sibTrans" cxnId="{41CA707C-8454-41C3-89FA-44C3B4C5B720}">
      <dgm:prSet/>
      <dgm:spPr/>
      <dgm:t>
        <a:bodyPr/>
        <a:lstStyle/>
        <a:p>
          <a:endParaRPr lang="es-EC" sz="1600"/>
        </a:p>
      </dgm:t>
    </dgm:pt>
    <dgm:pt modelId="{BFC520D9-F974-4A76-8264-84F6CF1D549C}">
      <dgm:prSet phldrT="[Texto]" custT="1"/>
      <dgm:spPr/>
      <dgm:t>
        <a:bodyPr/>
        <a:lstStyle/>
        <a:p>
          <a:r>
            <a:rPr lang="es-EC" sz="2000" dirty="0" smtClean="0"/>
            <a:t>Promociones &gt;&gt; No impulsan el consumo</a:t>
          </a:r>
          <a:endParaRPr lang="es-EC" sz="2000" dirty="0"/>
        </a:p>
      </dgm:t>
    </dgm:pt>
    <dgm:pt modelId="{AFC24BCB-03B8-4C43-8433-C04EACA02756}" type="parTrans" cxnId="{BCB5A504-504A-467B-A4D6-8804DA146070}">
      <dgm:prSet/>
      <dgm:spPr/>
      <dgm:t>
        <a:bodyPr/>
        <a:lstStyle/>
        <a:p>
          <a:endParaRPr lang="es-EC" sz="1600"/>
        </a:p>
      </dgm:t>
    </dgm:pt>
    <dgm:pt modelId="{854479FC-1B30-4BBE-8726-ADF040D8E9E9}" type="sibTrans" cxnId="{BCB5A504-504A-467B-A4D6-8804DA146070}">
      <dgm:prSet/>
      <dgm:spPr/>
      <dgm:t>
        <a:bodyPr/>
        <a:lstStyle/>
        <a:p>
          <a:endParaRPr lang="es-EC" sz="1600"/>
        </a:p>
      </dgm:t>
    </dgm:pt>
    <dgm:pt modelId="{FF61EB06-17B4-4F17-AE38-AF5734DA18B4}">
      <dgm:prSet phldrT="[Texto]" custT="1"/>
      <dgm:spPr/>
      <dgm:t>
        <a:bodyPr/>
        <a:lstStyle/>
        <a:p>
          <a:r>
            <a:rPr lang="es-EC" sz="2000" dirty="0" smtClean="0"/>
            <a:t>Beneficios &gt;&gt; si influyen decisión de compra</a:t>
          </a:r>
          <a:endParaRPr lang="es-EC" sz="2000" dirty="0"/>
        </a:p>
      </dgm:t>
    </dgm:pt>
    <dgm:pt modelId="{58FAA426-79FC-48D4-8B4B-ABE6ABAC74B6}" type="parTrans" cxnId="{797A7AFC-446C-4FA0-8109-0DAB6C6968CB}">
      <dgm:prSet/>
      <dgm:spPr/>
      <dgm:t>
        <a:bodyPr/>
        <a:lstStyle/>
        <a:p>
          <a:endParaRPr lang="es-EC" sz="1600"/>
        </a:p>
      </dgm:t>
    </dgm:pt>
    <dgm:pt modelId="{C83AB67D-B653-4F6F-96F4-255DAC470030}" type="sibTrans" cxnId="{797A7AFC-446C-4FA0-8109-0DAB6C6968CB}">
      <dgm:prSet/>
      <dgm:spPr/>
      <dgm:t>
        <a:bodyPr/>
        <a:lstStyle/>
        <a:p>
          <a:endParaRPr lang="es-EC" sz="1600"/>
        </a:p>
      </dgm:t>
    </dgm:pt>
    <dgm:pt modelId="{150051F0-E1C6-4714-BB59-32FCD29E5D0C}" type="pres">
      <dgm:prSet presAssocID="{430AD294-4C57-4ED8-8D62-B2783A63B55D}" presName="vert0" presStyleCnt="0">
        <dgm:presLayoutVars>
          <dgm:dir/>
          <dgm:animOne val="branch"/>
          <dgm:animLvl val="lvl"/>
        </dgm:presLayoutVars>
      </dgm:prSet>
      <dgm:spPr/>
      <dgm:t>
        <a:bodyPr/>
        <a:lstStyle/>
        <a:p>
          <a:endParaRPr lang="es-EC"/>
        </a:p>
      </dgm:t>
    </dgm:pt>
    <dgm:pt modelId="{D22C2BB3-2588-4104-BDC5-20885652B965}" type="pres">
      <dgm:prSet presAssocID="{3447CD7F-5BAF-4BFA-A4DA-3B9829E3E7A4}" presName="thickLine" presStyleLbl="alignNode1" presStyleIdx="0" presStyleCnt="1"/>
      <dgm:spPr/>
    </dgm:pt>
    <dgm:pt modelId="{FEB8869A-543D-475C-97DC-1412A589B62D}" type="pres">
      <dgm:prSet presAssocID="{3447CD7F-5BAF-4BFA-A4DA-3B9829E3E7A4}" presName="horz1" presStyleCnt="0"/>
      <dgm:spPr/>
    </dgm:pt>
    <dgm:pt modelId="{616D4AF9-CA72-40CF-91DD-D9C6860865D3}" type="pres">
      <dgm:prSet presAssocID="{3447CD7F-5BAF-4BFA-A4DA-3B9829E3E7A4}" presName="tx1" presStyleLbl="revTx" presStyleIdx="0" presStyleCnt="5"/>
      <dgm:spPr/>
      <dgm:t>
        <a:bodyPr/>
        <a:lstStyle/>
        <a:p>
          <a:endParaRPr lang="es-EC"/>
        </a:p>
      </dgm:t>
    </dgm:pt>
    <dgm:pt modelId="{EA7B879B-7086-45ED-940C-F2CF2FFDA5A2}" type="pres">
      <dgm:prSet presAssocID="{3447CD7F-5BAF-4BFA-A4DA-3B9829E3E7A4}" presName="vert1" presStyleCnt="0"/>
      <dgm:spPr/>
    </dgm:pt>
    <dgm:pt modelId="{7DA40AE8-E9D0-4754-B2FF-8C4BAB4C15D1}" type="pres">
      <dgm:prSet presAssocID="{A1FE9C6A-91EA-4778-87E5-37509E6BE5E2}" presName="vertSpace2a" presStyleCnt="0"/>
      <dgm:spPr/>
    </dgm:pt>
    <dgm:pt modelId="{B9CEEA11-712C-4603-9873-91D89101A6D5}" type="pres">
      <dgm:prSet presAssocID="{A1FE9C6A-91EA-4778-87E5-37509E6BE5E2}" presName="horz2" presStyleCnt="0"/>
      <dgm:spPr/>
    </dgm:pt>
    <dgm:pt modelId="{CE5815F1-254D-4B97-94EB-E273AEFE58A8}" type="pres">
      <dgm:prSet presAssocID="{A1FE9C6A-91EA-4778-87E5-37509E6BE5E2}" presName="horzSpace2" presStyleCnt="0"/>
      <dgm:spPr/>
    </dgm:pt>
    <dgm:pt modelId="{6B948255-4212-46A8-AF28-830FF637895F}" type="pres">
      <dgm:prSet presAssocID="{A1FE9C6A-91EA-4778-87E5-37509E6BE5E2}" presName="tx2" presStyleLbl="revTx" presStyleIdx="1" presStyleCnt="5"/>
      <dgm:spPr/>
      <dgm:t>
        <a:bodyPr/>
        <a:lstStyle/>
        <a:p>
          <a:endParaRPr lang="es-EC"/>
        </a:p>
      </dgm:t>
    </dgm:pt>
    <dgm:pt modelId="{F977EE1A-62E1-472D-94FB-A9076AADAF22}" type="pres">
      <dgm:prSet presAssocID="{A1FE9C6A-91EA-4778-87E5-37509E6BE5E2}" presName="vert2" presStyleCnt="0"/>
      <dgm:spPr/>
    </dgm:pt>
    <dgm:pt modelId="{6C3725A7-26A9-4DFD-9553-CB1747AE309C}" type="pres">
      <dgm:prSet presAssocID="{A1FE9C6A-91EA-4778-87E5-37509E6BE5E2}" presName="thinLine2b" presStyleLbl="callout" presStyleIdx="0" presStyleCnt="4"/>
      <dgm:spPr/>
    </dgm:pt>
    <dgm:pt modelId="{B4163E00-CF24-47DB-93B5-5E6B40C4C490}" type="pres">
      <dgm:prSet presAssocID="{A1FE9C6A-91EA-4778-87E5-37509E6BE5E2}" presName="vertSpace2b" presStyleCnt="0"/>
      <dgm:spPr/>
    </dgm:pt>
    <dgm:pt modelId="{1CB035AD-DE6B-4A4F-876E-AF0C681CF27E}" type="pres">
      <dgm:prSet presAssocID="{1668B33A-433B-44D7-B4DF-96D705E00841}" presName="horz2" presStyleCnt="0"/>
      <dgm:spPr/>
    </dgm:pt>
    <dgm:pt modelId="{5C6E7D6C-1374-45A2-83F8-B1AE3CAE7482}" type="pres">
      <dgm:prSet presAssocID="{1668B33A-433B-44D7-B4DF-96D705E00841}" presName="horzSpace2" presStyleCnt="0"/>
      <dgm:spPr/>
    </dgm:pt>
    <dgm:pt modelId="{E78649E3-D0A4-46DE-929F-57AEE58579BA}" type="pres">
      <dgm:prSet presAssocID="{1668B33A-433B-44D7-B4DF-96D705E00841}" presName="tx2" presStyleLbl="revTx" presStyleIdx="2" presStyleCnt="5"/>
      <dgm:spPr/>
      <dgm:t>
        <a:bodyPr/>
        <a:lstStyle/>
        <a:p>
          <a:endParaRPr lang="es-EC"/>
        </a:p>
      </dgm:t>
    </dgm:pt>
    <dgm:pt modelId="{95D8D0A2-8FC5-4631-8E6B-DCFDE3DD9F77}" type="pres">
      <dgm:prSet presAssocID="{1668B33A-433B-44D7-B4DF-96D705E00841}" presName="vert2" presStyleCnt="0"/>
      <dgm:spPr/>
    </dgm:pt>
    <dgm:pt modelId="{271E1B3F-FC11-40DB-B929-AF299416E5D4}" type="pres">
      <dgm:prSet presAssocID="{1668B33A-433B-44D7-B4DF-96D705E00841}" presName="thinLine2b" presStyleLbl="callout" presStyleIdx="1" presStyleCnt="4"/>
      <dgm:spPr/>
    </dgm:pt>
    <dgm:pt modelId="{3E6E389D-0D9A-42F0-9E8A-F6B92B37DF8B}" type="pres">
      <dgm:prSet presAssocID="{1668B33A-433B-44D7-B4DF-96D705E00841}" presName="vertSpace2b" presStyleCnt="0"/>
      <dgm:spPr/>
    </dgm:pt>
    <dgm:pt modelId="{FDDAFC27-72F4-4716-ABBD-F9F1FCBCA396}" type="pres">
      <dgm:prSet presAssocID="{BFC520D9-F974-4A76-8264-84F6CF1D549C}" presName="horz2" presStyleCnt="0"/>
      <dgm:spPr/>
    </dgm:pt>
    <dgm:pt modelId="{B748893E-6D80-4ED2-A0EE-ACF5549DD5BA}" type="pres">
      <dgm:prSet presAssocID="{BFC520D9-F974-4A76-8264-84F6CF1D549C}" presName="horzSpace2" presStyleCnt="0"/>
      <dgm:spPr/>
    </dgm:pt>
    <dgm:pt modelId="{75F41F0A-1480-40E3-9E48-B2174D4A2F14}" type="pres">
      <dgm:prSet presAssocID="{BFC520D9-F974-4A76-8264-84F6CF1D549C}" presName="tx2" presStyleLbl="revTx" presStyleIdx="3" presStyleCnt="5"/>
      <dgm:spPr/>
      <dgm:t>
        <a:bodyPr/>
        <a:lstStyle/>
        <a:p>
          <a:endParaRPr lang="es-EC"/>
        </a:p>
      </dgm:t>
    </dgm:pt>
    <dgm:pt modelId="{8D7EC2C2-55A5-476D-AE6F-6B94EBFCABC5}" type="pres">
      <dgm:prSet presAssocID="{BFC520D9-F974-4A76-8264-84F6CF1D549C}" presName="vert2" presStyleCnt="0"/>
      <dgm:spPr/>
    </dgm:pt>
    <dgm:pt modelId="{5D4BFBE5-DF21-42D8-AF6D-D460BEE1B94C}" type="pres">
      <dgm:prSet presAssocID="{BFC520D9-F974-4A76-8264-84F6CF1D549C}" presName="thinLine2b" presStyleLbl="callout" presStyleIdx="2" presStyleCnt="4"/>
      <dgm:spPr/>
    </dgm:pt>
    <dgm:pt modelId="{B00CC1EE-851C-4C7C-A997-9F2BD5470331}" type="pres">
      <dgm:prSet presAssocID="{BFC520D9-F974-4A76-8264-84F6CF1D549C}" presName="vertSpace2b" presStyleCnt="0"/>
      <dgm:spPr/>
    </dgm:pt>
    <dgm:pt modelId="{AF9AA3CE-CB5B-4CBB-A873-D5F02C0224E3}" type="pres">
      <dgm:prSet presAssocID="{FF61EB06-17B4-4F17-AE38-AF5734DA18B4}" presName="horz2" presStyleCnt="0"/>
      <dgm:spPr/>
    </dgm:pt>
    <dgm:pt modelId="{22D1AFD7-A8D4-462B-98EB-BF5D96C07C34}" type="pres">
      <dgm:prSet presAssocID="{FF61EB06-17B4-4F17-AE38-AF5734DA18B4}" presName="horzSpace2" presStyleCnt="0"/>
      <dgm:spPr/>
    </dgm:pt>
    <dgm:pt modelId="{80580BF9-1F1C-4F42-98A7-7E8328FCDA1D}" type="pres">
      <dgm:prSet presAssocID="{FF61EB06-17B4-4F17-AE38-AF5734DA18B4}" presName="tx2" presStyleLbl="revTx" presStyleIdx="4" presStyleCnt="5"/>
      <dgm:spPr/>
      <dgm:t>
        <a:bodyPr/>
        <a:lstStyle/>
        <a:p>
          <a:endParaRPr lang="es-EC"/>
        </a:p>
      </dgm:t>
    </dgm:pt>
    <dgm:pt modelId="{04D7A05B-D713-43A1-9609-5B832A22BD04}" type="pres">
      <dgm:prSet presAssocID="{FF61EB06-17B4-4F17-AE38-AF5734DA18B4}" presName="vert2" presStyleCnt="0"/>
      <dgm:spPr/>
    </dgm:pt>
    <dgm:pt modelId="{82CD114A-C3D4-423B-BDB2-31B3EE7CC249}" type="pres">
      <dgm:prSet presAssocID="{FF61EB06-17B4-4F17-AE38-AF5734DA18B4}" presName="thinLine2b" presStyleLbl="callout" presStyleIdx="3" presStyleCnt="4"/>
      <dgm:spPr/>
    </dgm:pt>
    <dgm:pt modelId="{3F207036-D662-4F30-B8E5-554D45797827}" type="pres">
      <dgm:prSet presAssocID="{FF61EB06-17B4-4F17-AE38-AF5734DA18B4}" presName="vertSpace2b" presStyleCnt="0"/>
      <dgm:spPr/>
    </dgm:pt>
  </dgm:ptLst>
  <dgm:cxnLst>
    <dgm:cxn modelId="{A0028D10-5F7A-48F1-870A-AE6133AAD168}" type="presOf" srcId="{1668B33A-433B-44D7-B4DF-96D705E00841}" destId="{E78649E3-D0A4-46DE-929F-57AEE58579BA}" srcOrd="0" destOrd="0" presId="urn:microsoft.com/office/officeart/2008/layout/LinedList"/>
    <dgm:cxn modelId="{BCB5A504-504A-467B-A4D6-8804DA146070}" srcId="{3447CD7F-5BAF-4BFA-A4DA-3B9829E3E7A4}" destId="{BFC520D9-F974-4A76-8264-84F6CF1D549C}" srcOrd="2" destOrd="0" parTransId="{AFC24BCB-03B8-4C43-8433-C04EACA02756}" sibTransId="{854479FC-1B30-4BBE-8726-ADF040D8E9E9}"/>
    <dgm:cxn modelId="{ABF6DA86-138D-4512-8A78-827790D752B4}" srcId="{3447CD7F-5BAF-4BFA-A4DA-3B9829E3E7A4}" destId="{A1FE9C6A-91EA-4778-87E5-37509E6BE5E2}" srcOrd="0" destOrd="0" parTransId="{F82D46BA-8BF0-4865-9640-772DE14F6493}" sibTransId="{D60ADDC4-28AE-4D82-B474-37D97CA38FB2}"/>
    <dgm:cxn modelId="{F46D19A6-A42D-4D1D-9883-6A47EE4E03CF}" type="presOf" srcId="{BFC520D9-F974-4A76-8264-84F6CF1D549C}" destId="{75F41F0A-1480-40E3-9E48-B2174D4A2F14}" srcOrd="0" destOrd="0" presId="urn:microsoft.com/office/officeart/2008/layout/LinedList"/>
    <dgm:cxn modelId="{999BC89A-1A9B-462F-AE6C-4743FBC2EE6B}" type="presOf" srcId="{A1FE9C6A-91EA-4778-87E5-37509E6BE5E2}" destId="{6B948255-4212-46A8-AF28-830FF637895F}" srcOrd="0" destOrd="0" presId="urn:microsoft.com/office/officeart/2008/layout/LinedList"/>
    <dgm:cxn modelId="{5995AB66-8F47-4E66-873A-F1D93147368B}" type="presOf" srcId="{3447CD7F-5BAF-4BFA-A4DA-3B9829E3E7A4}" destId="{616D4AF9-CA72-40CF-91DD-D9C6860865D3}" srcOrd="0" destOrd="0" presId="urn:microsoft.com/office/officeart/2008/layout/LinedList"/>
    <dgm:cxn modelId="{41CA707C-8454-41C3-89FA-44C3B4C5B720}" srcId="{3447CD7F-5BAF-4BFA-A4DA-3B9829E3E7A4}" destId="{1668B33A-433B-44D7-B4DF-96D705E00841}" srcOrd="1" destOrd="0" parTransId="{E285A762-FCF2-4727-8AA1-976FEEDFA4F0}" sibTransId="{67923EDD-5B07-42C2-93E1-8DA5B300E86D}"/>
    <dgm:cxn modelId="{9DD0DCD6-1AF7-47CE-A050-6CE44AD2509E}" type="presOf" srcId="{FF61EB06-17B4-4F17-AE38-AF5734DA18B4}" destId="{80580BF9-1F1C-4F42-98A7-7E8328FCDA1D}" srcOrd="0" destOrd="0" presId="urn:microsoft.com/office/officeart/2008/layout/LinedList"/>
    <dgm:cxn modelId="{7805B938-9C84-494D-914B-968BF219A89A}" srcId="{430AD294-4C57-4ED8-8D62-B2783A63B55D}" destId="{3447CD7F-5BAF-4BFA-A4DA-3B9829E3E7A4}" srcOrd="0" destOrd="0" parTransId="{2DB91D13-FA8A-4826-BEC9-81B1BB5F4AC2}" sibTransId="{31FF045D-EE1D-4C5B-9134-E516FACDE607}"/>
    <dgm:cxn modelId="{797A7AFC-446C-4FA0-8109-0DAB6C6968CB}" srcId="{3447CD7F-5BAF-4BFA-A4DA-3B9829E3E7A4}" destId="{FF61EB06-17B4-4F17-AE38-AF5734DA18B4}" srcOrd="3" destOrd="0" parTransId="{58FAA426-79FC-48D4-8B4B-ABE6ABAC74B6}" sibTransId="{C83AB67D-B653-4F6F-96F4-255DAC470030}"/>
    <dgm:cxn modelId="{92F4B46E-86F8-41DC-A0AD-A1FCADC76932}" type="presOf" srcId="{430AD294-4C57-4ED8-8D62-B2783A63B55D}" destId="{150051F0-E1C6-4714-BB59-32FCD29E5D0C}" srcOrd="0" destOrd="0" presId="urn:microsoft.com/office/officeart/2008/layout/LinedList"/>
    <dgm:cxn modelId="{98400FF3-4C09-47EB-8A15-ADE0C341904B}" type="presParOf" srcId="{150051F0-E1C6-4714-BB59-32FCD29E5D0C}" destId="{D22C2BB3-2588-4104-BDC5-20885652B965}" srcOrd="0" destOrd="0" presId="urn:microsoft.com/office/officeart/2008/layout/LinedList"/>
    <dgm:cxn modelId="{5578F2CC-AE1C-4903-82DA-4DC65B1A3E82}" type="presParOf" srcId="{150051F0-E1C6-4714-BB59-32FCD29E5D0C}" destId="{FEB8869A-543D-475C-97DC-1412A589B62D}" srcOrd="1" destOrd="0" presId="urn:microsoft.com/office/officeart/2008/layout/LinedList"/>
    <dgm:cxn modelId="{B876E72B-AC21-440C-8F82-3E1D199F4B41}" type="presParOf" srcId="{FEB8869A-543D-475C-97DC-1412A589B62D}" destId="{616D4AF9-CA72-40CF-91DD-D9C6860865D3}" srcOrd="0" destOrd="0" presId="urn:microsoft.com/office/officeart/2008/layout/LinedList"/>
    <dgm:cxn modelId="{2D4E46EA-1C9C-40E1-89F0-75B7A6386437}" type="presParOf" srcId="{FEB8869A-543D-475C-97DC-1412A589B62D}" destId="{EA7B879B-7086-45ED-940C-F2CF2FFDA5A2}" srcOrd="1" destOrd="0" presId="urn:microsoft.com/office/officeart/2008/layout/LinedList"/>
    <dgm:cxn modelId="{4EEA9F44-B65B-48F2-B70A-84D891B19991}" type="presParOf" srcId="{EA7B879B-7086-45ED-940C-F2CF2FFDA5A2}" destId="{7DA40AE8-E9D0-4754-B2FF-8C4BAB4C15D1}" srcOrd="0" destOrd="0" presId="urn:microsoft.com/office/officeart/2008/layout/LinedList"/>
    <dgm:cxn modelId="{C6A2D8B5-D0DB-4921-8CA1-3BD6896F604E}" type="presParOf" srcId="{EA7B879B-7086-45ED-940C-F2CF2FFDA5A2}" destId="{B9CEEA11-712C-4603-9873-91D89101A6D5}" srcOrd="1" destOrd="0" presId="urn:microsoft.com/office/officeart/2008/layout/LinedList"/>
    <dgm:cxn modelId="{7CD84970-46E3-4EF3-839E-4E95E776AF2A}" type="presParOf" srcId="{B9CEEA11-712C-4603-9873-91D89101A6D5}" destId="{CE5815F1-254D-4B97-94EB-E273AEFE58A8}" srcOrd="0" destOrd="0" presId="urn:microsoft.com/office/officeart/2008/layout/LinedList"/>
    <dgm:cxn modelId="{194E134B-E7B0-45D2-8831-851DDC785AD9}" type="presParOf" srcId="{B9CEEA11-712C-4603-9873-91D89101A6D5}" destId="{6B948255-4212-46A8-AF28-830FF637895F}" srcOrd="1" destOrd="0" presId="urn:microsoft.com/office/officeart/2008/layout/LinedList"/>
    <dgm:cxn modelId="{0D75DB00-C0FC-4F0E-97D9-98DF205EAF8F}" type="presParOf" srcId="{B9CEEA11-712C-4603-9873-91D89101A6D5}" destId="{F977EE1A-62E1-472D-94FB-A9076AADAF22}" srcOrd="2" destOrd="0" presId="urn:microsoft.com/office/officeart/2008/layout/LinedList"/>
    <dgm:cxn modelId="{9137BF9D-BE3E-4042-888F-D388207E6136}" type="presParOf" srcId="{EA7B879B-7086-45ED-940C-F2CF2FFDA5A2}" destId="{6C3725A7-26A9-4DFD-9553-CB1747AE309C}" srcOrd="2" destOrd="0" presId="urn:microsoft.com/office/officeart/2008/layout/LinedList"/>
    <dgm:cxn modelId="{B42D85CF-BB1E-4078-8CB0-292313F247B8}" type="presParOf" srcId="{EA7B879B-7086-45ED-940C-F2CF2FFDA5A2}" destId="{B4163E00-CF24-47DB-93B5-5E6B40C4C490}" srcOrd="3" destOrd="0" presId="urn:microsoft.com/office/officeart/2008/layout/LinedList"/>
    <dgm:cxn modelId="{8212DA72-D5D8-4FA6-A128-9729F0C5D63B}" type="presParOf" srcId="{EA7B879B-7086-45ED-940C-F2CF2FFDA5A2}" destId="{1CB035AD-DE6B-4A4F-876E-AF0C681CF27E}" srcOrd="4" destOrd="0" presId="urn:microsoft.com/office/officeart/2008/layout/LinedList"/>
    <dgm:cxn modelId="{347CACD5-F216-48D9-AC09-E5EDC637450B}" type="presParOf" srcId="{1CB035AD-DE6B-4A4F-876E-AF0C681CF27E}" destId="{5C6E7D6C-1374-45A2-83F8-B1AE3CAE7482}" srcOrd="0" destOrd="0" presId="urn:microsoft.com/office/officeart/2008/layout/LinedList"/>
    <dgm:cxn modelId="{19D757A5-5B3D-4C3B-9386-C8C0ADFBF93C}" type="presParOf" srcId="{1CB035AD-DE6B-4A4F-876E-AF0C681CF27E}" destId="{E78649E3-D0A4-46DE-929F-57AEE58579BA}" srcOrd="1" destOrd="0" presId="urn:microsoft.com/office/officeart/2008/layout/LinedList"/>
    <dgm:cxn modelId="{969CE99B-CCF3-48DD-BEF9-7FBD15AA32E0}" type="presParOf" srcId="{1CB035AD-DE6B-4A4F-876E-AF0C681CF27E}" destId="{95D8D0A2-8FC5-4631-8E6B-DCFDE3DD9F77}" srcOrd="2" destOrd="0" presId="urn:microsoft.com/office/officeart/2008/layout/LinedList"/>
    <dgm:cxn modelId="{1A4C99C2-2AD8-4535-8213-3613327A723B}" type="presParOf" srcId="{EA7B879B-7086-45ED-940C-F2CF2FFDA5A2}" destId="{271E1B3F-FC11-40DB-B929-AF299416E5D4}" srcOrd="5" destOrd="0" presId="urn:microsoft.com/office/officeart/2008/layout/LinedList"/>
    <dgm:cxn modelId="{439434FD-C685-48CC-98AD-5F0A9D5067FC}" type="presParOf" srcId="{EA7B879B-7086-45ED-940C-F2CF2FFDA5A2}" destId="{3E6E389D-0D9A-42F0-9E8A-F6B92B37DF8B}" srcOrd="6" destOrd="0" presId="urn:microsoft.com/office/officeart/2008/layout/LinedList"/>
    <dgm:cxn modelId="{51932CB0-B841-464D-96FC-3B9F4D57F018}" type="presParOf" srcId="{EA7B879B-7086-45ED-940C-F2CF2FFDA5A2}" destId="{FDDAFC27-72F4-4716-ABBD-F9F1FCBCA396}" srcOrd="7" destOrd="0" presId="urn:microsoft.com/office/officeart/2008/layout/LinedList"/>
    <dgm:cxn modelId="{133BF7F4-481A-4CD9-B5A8-13C3E02FFFCE}" type="presParOf" srcId="{FDDAFC27-72F4-4716-ABBD-F9F1FCBCA396}" destId="{B748893E-6D80-4ED2-A0EE-ACF5549DD5BA}" srcOrd="0" destOrd="0" presId="urn:microsoft.com/office/officeart/2008/layout/LinedList"/>
    <dgm:cxn modelId="{CA61754D-DADD-4D1C-AD64-59C911BF1C49}" type="presParOf" srcId="{FDDAFC27-72F4-4716-ABBD-F9F1FCBCA396}" destId="{75F41F0A-1480-40E3-9E48-B2174D4A2F14}" srcOrd="1" destOrd="0" presId="urn:microsoft.com/office/officeart/2008/layout/LinedList"/>
    <dgm:cxn modelId="{E30E040E-F40B-456C-89F2-5A57ECF71AF0}" type="presParOf" srcId="{FDDAFC27-72F4-4716-ABBD-F9F1FCBCA396}" destId="{8D7EC2C2-55A5-476D-AE6F-6B94EBFCABC5}" srcOrd="2" destOrd="0" presId="urn:microsoft.com/office/officeart/2008/layout/LinedList"/>
    <dgm:cxn modelId="{BC5BD34C-FFB7-4F59-9EC7-230886BA7E4A}" type="presParOf" srcId="{EA7B879B-7086-45ED-940C-F2CF2FFDA5A2}" destId="{5D4BFBE5-DF21-42D8-AF6D-D460BEE1B94C}" srcOrd="8" destOrd="0" presId="urn:microsoft.com/office/officeart/2008/layout/LinedList"/>
    <dgm:cxn modelId="{FE41308B-91D8-4591-A850-82B25BD63D86}" type="presParOf" srcId="{EA7B879B-7086-45ED-940C-F2CF2FFDA5A2}" destId="{B00CC1EE-851C-4C7C-A997-9F2BD5470331}" srcOrd="9" destOrd="0" presId="urn:microsoft.com/office/officeart/2008/layout/LinedList"/>
    <dgm:cxn modelId="{76A501DB-1034-4534-BC6E-AB1EDB13FCBC}" type="presParOf" srcId="{EA7B879B-7086-45ED-940C-F2CF2FFDA5A2}" destId="{AF9AA3CE-CB5B-4CBB-A873-D5F02C0224E3}" srcOrd="10" destOrd="0" presId="urn:microsoft.com/office/officeart/2008/layout/LinedList"/>
    <dgm:cxn modelId="{29A28371-47E2-4672-A3B9-B8C3BE4524CF}" type="presParOf" srcId="{AF9AA3CE-CB5B-4CBB-A873-D5F02C0224E3}" destId="{22D1AFD7-A8D4-462B-98EB-BF5D96C07C34}" srcOrd="0" destOrd="0" presId="urn:microsoft.com/office/officeart/2008/layout/LinedList"/>
    <dgm:cxn modelId="{0FD1B2B0-3802-4B32-B9CC-10727233202F}" type="presParOf" srcId="{AF9AA3CE-CB5B-4CBB-A873-D5F02C0224E3}" destId="{80580BF9-1F1C-4F42-98A7-7E8328FCDA1D}" srcOrd="1" destOrd="0" presId="urn:microsoft.com/office/officeart/2008/layout/LinedList"/>
    <dgm:cxn modelId="{8B774FDC-AFE2-403D-8B85-0C36F7E725A4}" type="presParOf" srcId="{AF9AA3CE-CB5B-4CBB-A873-D5F02C0224E3}" destId="{04D7A05B-D713-43A1-9609-5B832A22BD04}" srcOrd="2" destOrd="0" presId="urn:microsoft.com/office/officeart/2008/layout/LinedList"/>
    <dgm:cxn modelId="{36C0F499-0D86-4B9A-A185-56FA6A51E07F}" type="presParOf" srcId="{EA7B879B-7086-45ED-940C-F2CF2FFDA5A2}" destId="{82CD114A-C3D4-423B-BDB2-31B3EE7CC249}" srcOrd="11" destOrd="0" presId="urn:microsoft.com/office/officeart/2008/layout/LinedList"/>
    <dgm:cxn modelId="{F6100B7A-0314-4461-8461-CC92FCBB4F10}" type="presParOf" srcId="{EA7B879B-7086-45ED-940C-F2CF2FFDA5A2}" destId="{3F207036-D662-4F30-B8E5-554D45797827}"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C183E1-B375-4F39-BD8E-B7903556A4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66D86F6-BD79-40BF-AB40-DFF17876241F}">
      <dgm:prSet phldrT="[Texto]"/>
      <dgm:spPr/>
      <dgm:t>
        <a:bodyPr/>
        <a:lstStyle/>
        <a:p>
          <a:r>
            <a:rPr lang="es-EC" dirty="0" smtClean="0"/>
            <a:t>Conclusiones</a:t>
          </a:r>
          <a:endParaRPr lang="es-EC" dirty="0"/>
        </a:p>
      </dgm:t>
    </dgm:pt>
    <dgm:pt modelId="{44E1FD13-9896-4F3B-8B98-0E9C11B43998}" type="parTrans" cxnId="{29B352B6-EEF8-4F6D-BE8C-94BD1A4E94E4}">
      <dgm:prSet/>
      <dgm:spPr/>
      <dgm:t>
        <a:bodyPr/>
        <a:lstStyle/>
        <a:p>
          <a:endParaRPr lang="es-EC"/>
        </a:p>
      </dgm:t>
    </dgm:pt>
    <dgm:pt modelId="{18399501-0F06-4338-B5B0-18F9F5D26FEC}" type="sibTrans" cxnId="{29B352B6-EEF8-4F6D-BE8C-94BD1A4E94E4}">
      <dgm:prSet/>
      <dgm:spPr/>
      <dgm:t>
        <a:bodyPr/>
        <a:lstStyle/>
        <a:p>
          <a:endParaRPr lang="es-EC"/>
        </a:p>
      </dgm:t>
    </dgm:pt>
    <dgm:pt modelId="{2D729341-2D62-43B4-99CB-0F95C49B87CC}">
      <dgm:prSet phldrT="[Texto]"/>
      <dgm:spPr/>
      <dgm:t>
        <a:bodyPr/>
        <a:lstStyle/>
        <a:p>
          <a:r>
            <a:rPr lang="es-EC" dirty="0" smtClean="0"/>
            <a:t>El comportamiento de consumo en la Industria gráfica esta definido por las variables demográficas y psicográficas.</a:t>
          </a:r>
          <a:endParaRPr lang="es-EC" dirty="0"/>
        </a:p>
      </dgm:t>
    </dgm:pt>
    <dgm:pt modelId="{784993A7-3C6B-49C5-B0E5-9197BE706485}" type="parTrans" cxnId="{9244CE37-343E-412D-A859-253F1913BD7A}">
      <dgm:prSet/>
      <dgm:spPr/>
      <dgm:t>
        <a:bodyPr/>
        <a:lstStyle/>
        <a:p>
          <a:endParaRPr lang="es-EC"/>
        </a:p>
      </dgm:t>
    </dgm:pt>
    <dgm:pt modelId="{BEBA30DC-B3FC-4449-A090-09E5A29843AE}" type="sibTrans" cxnId="{9244CE37-343E-412D-A859-253F1913BD7A}">
      <dgm:prSet/>
      <dgm:spPr/>
      <dgm:t>
        <a:bodyPr/>
        <a:lstStyle/>
        <a:p>
          <a:endParaRPr lang="es-EC"/>
        </a:p>
      </dgm:t>
    </dgm:pt>
    <dgm:pt modelId="{E734BDF0-2133-4F30-B5AE-0E03E45F7D5A}">
      <dgm:prSet phldrT="[Texto]"/>
      <dgm:spPr/>
      <dgm:t>
        <a:bodyPr/>
        <a:lstStyle/>
        <a:p>
          <a:r>
            <a:rPr lang="es-EC" dirty="0" smtClean="0"/>
            <a:t>La Industria gráfica sigue manteniendo su importancia en cuanto a materiales impresos de uso personal y comercial, dentro de los cuales se encuentra la elaboración de facturas, formularios, retenciones, entre otros</a:t>
          </a:r>
          <a:endParaRPr lang="es-EC" dirty="0"/>
        </a:p>
      </dgm:t>
    </dgm:pt>
    <dgm:pt modelId="{F85BAFA8-F0A7-4734-9625-E39D19E380D6}" type="parTrans" cxnId="{D49D6D31-5F7A-4E1D-9EB2-CEA88A2728D1}">
      <dgm:prSet/>
      <dgm:spPr/>
      <dgm:t>
        <a:bodyPr/>
        <a:lstStyle/>
        <a:p>
          <a:endParaRPr lang="es-EC"/>
        </a:p>
      </dgm:t>
    </dgm:pt>
    <dgm:pt modelId="{148A6B04-5F3E-462F-AF1F-131F620C2F2B}" type="sibTrans" cxnId="{D49D6D31-5F7A-4E1D-9EB2-CEA88A2728D1}">
      <dgm:prSet/>
      <dgm:spPr/>
      <dgm:t>
        <a:bodyPr/>
        <a:lstStyle/>
        <a:p>
          <a:endParaRPr lang="es-EC"/>
        </a:p>
      </dgm:t>
    </dgm:pt>
    <dgm:pt modelId="{1237006D-E6CB-435C-836F-5534B5A06F16}">
      <dgm:prSet phldrT="[Texto]"/>
      <dgm:spPr/>
      <dgm:t>
        <a:bodyPr/>
        <a:lstStyle/>
        <a:p>
          <a:r>
            <a:rPr lang="es-EC" dirty="0" smtClean="0"/>
            <a:t>Las personas que actualmente no laboran o ya ni viven de rentas, y en general jubilados no están interesados y no se consideran consumidores de la Industria gráfica, puesto que no perciben ingresos no tiene sentido consumir este tipo de materiales</a:t>
          </a:r>
          <a:endParaRPr lang="es-EC" dirty="0"/>
        </a:p>
      </dgm:t>
    </dgm:pt>
    <dgm:pt modelId="{841CD11A-5FFF-4A3F-B2D0-B0092482B797}" type="parTrans" cxnId="{8A36B534-32F0-4113-8BA5-E31691830DB8}">
      <dgm:prSet/>
      <dgm:spPr/>
      <dgm:t>
        <a:bodyPr/>
        <a:lstStyle/>
        <a:p>
          <a:endParaRPr lang="es-EC"/>
        </a:p>
      </dgm:t>
    </dgm:pt>
    <dgm:pt modelId="{6FEDD814-A9E1-43DC-A3C3-4F6BBE18A6B4}" type="sibTrans" cxnId="{8A36B534-32F0-4113-8BA5-E31691830DB8}">
      <dgm:prSet/>
      <dgm:spPr/>
      <dgm:t>
        <a:bodyPr/>
        <a:lstStyle/>
        <a:p>
          <a:endParaRPr lang="es-EC"/>
        </a:p>
      </dgm:t>
    </dgm:pt>
    <dgm:pt modelId="{933ED48A-7722-4862-9764-28AF159020B6}">
      <dgm:prSet phldrT="[Texto]"/>
      <dgm:spPr/>
      <dgm:t>
        <a:bodyPr/>
        <a:lstStyle/>
        <a:p>
          <a:r>
            <a:rPr lang="es-EC" dirty="0" smtClean="0"/>
            <a:t>Las personas que oscilan ingresos mayores a $1500 no se muestran interesados en hacer consumo a la industria, se determina por consiguiente que no son un potencial cliente y es poco probable que se consideren usuarios de la Industria gráfica.</a:t>
          </a:r>
          <a:endParaRPr lang="es-EC" dirty="0"/>
        </a:p>
      </dgm:t>
    </dgm:pt>
    <dgm:pt modelId="{0148B789-E25C-43D7-A611-A1DEA9FBE335}" type="parTrans" cxnId="{68D8488A-F8FE-4348-836F-16592D9F04A7}">
      <dgm:prSet/>
      <dgm:spPr/>
      <dgm:t>
        <a:bodyPr/>
        <a:lstStyle/>
        <a:p>
          <a:endParaRPr lang="es-EC"/>
        </a:p>
      </dgm:t>
    </dgm:pt>
    <dgm:pt modelId="{82CE76D9-5ADE-41F6-9B67-DFAFF42BA2EC}" type="sibTrans" cxnId="{68D8488A-F8FE-4348-836F-16592D9F04A7}">
      <dgm:prSet/>
      <dgm:spPr/>
      <dgm:t>
        <a:bodyPr/>
        <a:lstStyle/>
        <a:p>
          <a:endParaRPr lang="es-EC"/>
        </a:p>
      </dgm:t>
    </dgm:pt>
    <dgm:pt modelId="{C8FD81CF-B96D-4037-8CDF-40FE955DD401}">
      <dgm:prSet phldrT="[Texto]"/>
      <dgm:spPr/>
      <dgm:t>
        <a:bodyPr/>
        <a:lstStyle/>
        <a:p>
          <a:r>
            <a:rPr lang="es-EC" dirty="0" smtClean="0"/>
            <a:t>Los consumidores de la Parroquia Urbana la Kennedy no han recibido promociones por sus consumos, pero si están interesados en beneficios que pueden darles un descuento por sus consumos en las empresas</a:t>
          </a:r>
          <a:endParaRPr lang="es-EC" dirty="0"/>
        </a:p>
      </dgm:t>
    </dgm:pt>
    <dgm:pt modelId="{36DC257E-EF21-4722-BEC3-B662B9DE2113}" type="parTrans" cxnId="{C8CCC15B-E702-41C7-98D2-4DCBF0768F8A}">
      <dgm:prSet/>
      <dgm:spPr/>
      <dgm:t>
        <a:bodyPr/>
        <a:lstStyle/>
        <a:p>
          <a:endParaRPr lang="es-EC"/>
        </a:p>
      </dgm:t>
    </dgm:pt>
    <dgm:pt modelId="{5E453F81-86AD-4C00-B1A8-0212E170A6DF}" type="sibTrans" cxnId="{C8CCC15B-E702-41C7-98D2-4DCBF0768F8A}">
      <dgm:prSet/>
      <dgm:spPr/>
      <dgm:t>
        <a:bodyPr/>
        <a:lstStyle/>
        <a:p>
          <a:endParaRPr lang="es-EC"/>
        </a:p>
      </dgm:t>
    </dgm:pt>
    <dgm:pt modelId="{6B5F0D4D-4208-4B94-894E-DB3890CCB480}" type="pres">
      <dgm:prSet presAssocID="{EBC183E1-B375-4F39-BD8E-B7903556A439}" presName="vert0" presStyleCnt="0">
        <dgm:presLayoutVars>
          <dgm:dir/>
          <dgm:animOne val="branch"/>
          <dgm:animLvl val="lvl"/>
        </dgm:presLayoutVars>
      </dgm:prSet>
      <dgm:spPr/>
      <dgm:t>
        <a:bodyPr/>
        <a:lstStyle/>
        <a:p>
          <a:endParaRPr lang="es-EC"/>
        </a:p>
      </dgm:t>
    </dgm:pt>
    <dgm:pt modelId="{E7DCC983-E1AD-4488-973E-3C3705AE6686}" type="pres">
      <dgm:prSet presAssocID="{D66D86F6-BD79-40BF-AB40-DFF17876241F}" presName="thickLine" presStyleLbl="alignNode1" presStyleIdx="0" presStyleCnt="1"/>
      <dgm:spPr/>
    </dgm:pt>
    <dgm:pt modelId="{DF0928F6-FC6E-453C-921B-D7153A09A3D5}" type="pres">
      <dgm:prSet presAssocID="{D66D86F6-BD79-40BF-AB40-DFF17876241F}" presName="horz1" presStyleCnt="0"/>
      <dgm:spPr/>
    </dgm:pt>
    <dgm:pt modelId="{F569ED4F-9F0B-4E95-B994-A3AE3F5BE7BF}" type="pres">
      <dgm:prSet presAssocID="{D66D86F6-BD79-40BF-AB40-DFF17876241F}" presName="tx1" presStyleLbl="revTx" presStyleIdx="0" presStyleCnt="6"/>
      <dgm:spPr/>
      <dgm:t>
        <a:bodyPr/>
        <a:lstStyle/>
        <a:p>
          <a:endParaRPr lang="es-EC"/>
        </a:p>
      </dgm:t>
    </dgm:pt>
    <dgm:pt modelId="{65817C06-7952-47DA-AAF3-F5D8CEB52EB9}" type="pres">
      <dgm:prSet presAssocID="{D66D86F6-BD79-40BF-AB40-DFF17876241F}" presName="vert1" presStyleCnt="0"/>
      <dgm:spPr/>
    </dgm:pt>
    <dgm:pt modelId="{A1B7248E-3DB1-4611-BF0F-9D82840837BD}" type="pres">
      <dgm:prSet presAssocID="{2D729341-2D62-43B4-99CB-0F95C49B87CC}" presName="vertSpace2a" presStyleCnt="0"/>
      <dgm:spPr/>
    </dgm:pt>
    <dgm:pt modelId="{60FF7679-221D-4426-877A-1DB12D7948A4}" type="pres">
      <dgm:prSet presAssocID="{2D729341-2D62-43B4-99CB-0F95C49B87CC}" presName="horz2" presStyleCnt="0"/>
      <dgm:spPr/>
    </dgm:pt>
    <dgm:pt modelId="{A99F5296-4AD3-433C-A2AA-E9842C3484F9}" type="pres">
      <dgm:prSet presAssocID="{2D729341-2D62-43B4-99CB-0F95C49B87CC}" presName="horzSpace2" presStyleCnt="0"/>
      <dgm:spPr/>
    </dgm:pt>
    <dgm:pt modelId="{1C059A13-3BBF-4A52-BBE7-473A5D4AE902}" type="pres">
      <dgm:prSet presAssocID="{2D729341-2D62-43B4-99CB-0F95C49B87CC}" presName="tx2" presStyleLbl="revTx" presStyleIdx="1" presStyleCnt="6"/>
      <dgm:spPr/>
      <dgm:t>
        <a:bodyPr/>
        <a:lstStyle/>
        <a:p>
          <a:endParaRPr lang="es-EC"/>
        </a:p>
      </dgm:t>
    </dgm:pt>
    <dgm:pt modelId="{C7E68D66-3D37-433D-845E-670EBF2054A9}" type="pres">
      <dgm:prSet presAssocID="{2D729341-2D62-43B4-99CB-0F95C49B87CC}" presName="vert2" presStyleCnt="0"/>
      <dgm:spPr/>
    </dgm:pt>
    <dgm:pt modelId="{2310CF00-C751-440C-A9A9-1EED5C3CB6ED}" type="pres">
      <dgm:prSet presAssocID="{2D729341-2D62-43B4-99CB-0F95C49B87CC}" presName="thinLine2b" presStyleLbl="callout" presStyleIdx="0" presStyleCnt="5"/>
      <dgm:spPr/>
    </dgm:pt>
    <dgm:pt modelId="{5A24DF39-66C6-4EB1-B4D5-60032A0A54C2}" type="pres">
      <dgm:prSet presAssocID="{2D729341-2D62-43B4-99CB-0F95C49B87CC}" presName="vertSpace2b" presStyleCnt="0"/>
      <dgm:spPr/>
    </dgm:pt>
    <dgm:pt modelId="{317920D8-0A3C-4A07-B3A6-6E09EF56E3E4}" type="pres">
      <dgm:prSet presAssocID="{E734BDF0-2133-4F30-B5AE-0E03E45F7D5A}" presName="horz2" presStyleCnt="0"/>
      <dgm:spPr/>
    </dgm:pt>
    <dgm:pt modelId="{2C83666A-5625-4968-8B8C-08AF24461944}" type="pres">
      <dgm:prSet presAssocID="{E734BDF0-2133-4F30-B5AE-0E03E45F7D5A}" presName="horzSpace2" presStyleCnt="0"/>
      <dgm:spPr/>
    </dgm:pt>
    <dgm:pt modelId="{2AC55274-4080-43B4-B195-838122ABA953}" type="pres">
      <dgm:prSet presAssocID="{E734BDF0-2133-4F30-B5AE-0E03E45F7D5A}" presName="tx2" presStyleLbl="revTx" presStyleIdx="2" presStyleCnt="6"/>
      <dgm:spPr/>
      <dgm:t>
        <a:bodyPr/>
        <a:lstStyle/>
        <a:p>
          <a:endParaRPr lang="es-EC"/>
        </a:p>
      </dgm:t>
    </dgm:pt>
    <dgm:pt modelId="{B62415A2-8609-4B00-9CCE-3F86ED259C3C}" type="pres">
      <dgm:prSet presAssocID="{E734BDF0-2133-4F30-B5AE-0E03E45F7D5A}" presName="vert2" presStyleCnt="0"/>
      <dgm:spPr/>
    </dgm:pt>
    <dgm:pt modelId="{B49C2FA5-59BC-4CB4-9370-75EB2D2BE0DE}" type="pres">
      <dgm:prSet presAssocID="{E734BDF0-2133-4F30-B5AE-0E03E45F7D5A}" presName="thinLine2b" presStyleLbl="callout" presStyleIdx="1" presStyleCnt="5"/>
      <dgm:spPr/>
    </dgm:pt>
    <dgm:pt modelId="{EE086CA9-FB24-4913-9A88-1F0A39B9FBCA}" type="pres">
      <dgm:prSet presAssocID="{E734BDF0-2133-4F30-B5AE-0E03E45F7D5A}" presName="vertSpace2b" presStyleCnt="0"/>
      <dgm:spPr/>
    </dgm:pt>
    <dgm:pt modelId="{7383BD19-5516-4461-8974-49B0D2694EAE}" type="pres">
      <dgm:prSet presAssocID="{1237006D-E6CB-435C-836F-5534B5A06F16}" presName="horz2" presStyleCnt="0"/>
      <dgm:spPr/>
    </dgm:pt>
    <dgm:pt modelId="{E237C347-8119-462A-A779-6191C0DA20C7}" type="pres">
      <dgm:prSet presAssocID="{1237006D-E6CB-435C-836F-5534B5A06F16}" presName="horzSpace2" presStyleCnt="0"/>
      <dgm:spPr/>
    </dgm:pt>
    <dgm:pt modelId="{3D171A06-9C46-4A5F-A17C-8784B1553029}" type="pres">
      <dgm:prSet presAssocID="{1237006D-E6CB-435C-836F-5534B5A06F16}" presName="tx2" presStyleLbl="revTx" presStyleIdx="3" presStyleCnt="6"/>
      <dgm:spPr/>
      <dgm:t>
        <a:bodyPr/>
        <a:lstStyle/>
        <a:p>
          <a:endParaRPr lang="es-EC"/>
        </a:p>
      </dgm:t>
    </dgm:pt>
    <dgm:pt modelId="{B719DA43-876D-4FE2-9B8B-9DFDADB6084B}" type="pres">
      <dgm:prSet presAssocID="{1237006D-E6CB-435C-836F-5534B5A06F16}" presName="vert2" presStyleCnt="0"/>
      <dgm:spPr/>
    </dgm:pt>
    <dgm:pt modelId="{E9BE88F5-F748-46B2-BE24-C200DF555E2C}" type="pres">
      <dgm:prSet presAssocID="{1237006D-E6CB-435C-836F-5534B5A06F16}" presName="thinLine2b" presStyleLbl="callout" presStyleIdx="2" presStyleCnt="5"/>
      <dgm:spPr/>
    </dgm:pt>
    <dgm:pt modelId="{D6E2136D-88BD-4087-AA0E-16832506F92D}" type="pres">
      <dgm:prSet presAssocID="{1237006D-E6CB-435C-836F-5534B5A06F16}" presName="vertSpace2b" presStyleCnt="0"/>
      <dgm:spPr/>
    </dgm:pt>
    <dgm:pt modelId="{A25EF5C3-FBBF-49B9-99AF-32A3EC0B9760}" type="pres">
      <dgm:prSet presAssocID="{933ED48A-7722-4862-9764-28AF159020B6}" presName="horz2" presStyleCnt="0"/>
      <dgm:spPr/>
    </dgm:pt>
    <dgm:pt modelId="{5F716CE3-C3E7-463E-B2E1-8DBBA36610E0}" type="pres">
      <dgm:prSet presAssocID="{933ED48A-7722-4862-9764-28AF159020B6}" presName="horzSpace2" presStyleCnt="0"/>
      <dgm:spPr/>
    </dgm:pt>
    <dgm:pt modelId="{92057299-8E05-4168-89F1-A3EA67345843}" type="pres">
      <dgm:prSet presAssocID="{933ED48A-7722-4862-9764-28AF159020B6}" presName="tx2" presStyleLbl="revTx" presStyleIdx="4" presStyleCnt="6"/>
      <dgm:spPr/>
      <dgm:t>
        <a:bodyPr/>
        <a:lstStyle/>
        <a:p>
          <a:endParaRPr lang="es-EC"/>
        </a:p>
      </dgm:t>
    </dgm:pt>
    <dgm:pt modelId="{918B9DC9-9D1F-47E5-88AA-07D647DBF10A}" type="pres">
      <dgm:prSet presAssocID="{933ED48A-7722-4862-9764-28AF159020B6}" presName="vert2" presStyleCnt="0"/>
      <dgm:spPr/>
    </dgm:pt>
    <dgm:pt modelId="{5FA39371-38B9-487E-8CAC-D9CD8C8AF957}" type="pres">
      <dgm:prSet presAssocID="{933ED48A-7722-4862-9764-28AF159020B6}" presName="thinLine2b" presStyleLbl="callout" presStyleIdx="3" presStyleCnt="5"/>
      <dgm:spPr/>
    </dgm:pt>
    <dgm:pt modelId="{DDBD45F7-BC63-4764-8EE6-A533B5EFC589}" type="pres">
      <dgm:prSet presAssocID="{933ED48A-7722-4862-9764-28AF159020B6}" presName="vertSpace2b" presStyleCnt="0"/>
      <dgm:spPr/>
    </dgm:pt>
    <dgm:pt modelId="{4FE90E77-4741-49E8-AFC9-C69EE23A79DA}" type="pres">
      <dgm:prSet presAssocID="{C8FD81CF-B96D-4037-8CDF-40FE955DD401}" presName="horz2" presStyleCnt="0"/>
      <dgm:spPr/>
    </dgm:pt>
    <dgm:pt modelId="{E0371DFA-F917-485D-B29E-8C424B0F25EE}" type="pres">
      <dgm:prSet presAssocID="{C8FD81CF-B96D-4037-8CDF-40FE955DD401}" presName="horzSpace2" presStyleCnt="0"/>
      <dgm:spPr/>
    </dgm:pt>
    <dgm:pt modelId="{5D8E4311-84DA-4CC3-86F2-F23505EC4951}" type="pres">
      <dgm:prSet presAssocID="{C8FD81CF-B96D-4037-8CDF-40FE955DD401}" presName="tx2" presStyleLbl="revTx" presStyleIdx="5" presStyleCnt="6"/>
      <dgm:spPr/>
      <dgm:t>
        <a:bodyPr/>
        <a:lstStyle/>
        <a:p>
          <a:endParaRPr lang="es-EC"/>
        </a:p>
      </dgm:t>
    </dgm:pt>
    <dgm:pt modelId="{C506BDEF-34A8-4BDD-89AB-A24516DDEC49}" type="pres">
      <dgm:prSet presAssocID="{C8FD81CF-B96D-4037-8CDF-40FE955DD401}" presName="vert2" presStyleCnt="0"/>
      <dgm:spPr/>
    </dgm:pt>
    <dgm:pt modelId="{41365493-3088-4C95-8EEB-366180552201}" type="pres">
      <dgm:prSet presAssocID="{C8FD81CF-B96D-4037-8CDF-40FE955DD401}" presName="thinLine2b" presStyleLbl="callout" presStyleIdx="4" presStyleCnt="5"/>
      <dgm:spPr/>
    </dgm:pt>
    <dgm:pt modelId="{5EF6F8CF-53AC-4EEB-BEBB-962732D9E341}" type="pres">
      <dgm:prSet presAssocID="{C8FD81CF-B96D-4037-8CDF-40FE955DD401}" presName="vertSpace2b" presStyleCnt="0"/>
      <dgm:spPr/>
    </dgm:pt>
  </dgm:ptLst>
  <dgm:cxnLst>
    <dgm:cxn modelId="{8483F4AA-A063-42B3-BA2B-81865F44316C}" type="presOf" srcId="{2D729341-2D62-43B4-99CB-0F95C49B87CC}" destId="{1C059A13-3BBF-4A52-BBE7-473A5D4AE902}" srcOrd="0" destOrd="0" presId="urn:microsoft.com/office/officeart/2008/layout/LinedList"/>
    <dgm:cxn modelId="{E03D71FF-4A23-4528-9F43-FA1368E1538C}" type="presOf" srcId="{EBC183E1-B375-4F39-BD8E-B7903556A439}" destId="{6B5F0D4D-4208-4B94-894E-DB3890CCB480}" srcOrd="0" destOrd="0" presId="urn:microsoft.com/office/officeart/2008/layout/LinedList"/>
    <dgm:cxn modelId="{8A36B534-32F0-4113-8BA5-E31691830DB8}" srcId="{D66D86F6-BD79-40BF-AB40-DFF17876241F}" destId="{1237006D-E6CB-435C-836F-5534B5A06F16}" srcOrd="2" destOrd="0" parTransId="{841CD11A-5FFF-4A3F-B2D0-B0092482B797}" sibTransId="{6FEDD814-A9E1-43DC-A3C3-4F6BBE18A6B4}"/>
    <dgm:cxn modelId="{8B29A1FB-5400-410C-8EAE-72E069732D1C}" type="presOf" srcId="{933ED48A-7722-4862-9764-28AF159020B6}" destId="{92057299-8E05-4168-89F1-A3EA67345843}" srcOrd="0" destOrd="0" presId="urn:microsoft.com/office/officeart/2008/layout/LinedList"/>
    <dgm:cxn modelId="{9244CE37-343E-412D-A859-253F1913BD7A}" srcId="{D66D86F6-BD79-40BF-AB40-DFF17876241F}" destId="{2D729341-2D62-43B4-99CB-0F95C49B87CC}" srcOrd="0" destOrd="0" parTransId="{784993A7-3C6B-49C5-B0E5-9197BE706485}" sibTransId="{BEBA30DC-B3FC-4449-A090-09E5A29843AE}"/>
    <dgm:cxn modelId="{D9ADCC64-FFF8-40B0-AEEC-04AEBE3BF3DA}" type="presOf" srcId="{C8FD81CF-B96D-4037-8CDF-40FE955DD401}" destId="{5D8E4311-84DA-4CC3-86F2-F23505EC4951}" srcOrd="0" destOrd="0" presId="urn:microsoft.com/office/officeart/2008/layout/LinedList"/>
    <dgm:cxn modelId="{E82863FD-89E5-4971-80EC-1E811E7778D7}" type="presOf" srcId="{D66D86F6-BD79-40BF-AB40-DFF17876241F}" destId="{F569ED4F-9F0B-4E95-B994-A3AE3F5BE7BF}" srcOrd="0" destOrd="0" presId="urn:microsoft.com/office/officeart/2008/layout/LinedList"/>
    <dgm:cxn modelId="{C8CCC15B-E702-41C7-98D2-4DCBF0768F8A}" srcId="{D66D86F6-BD79-40BF-AB40-DFF17876241F}" destId="{C8FD81CF-B96D-4037-8CDF-40FE955DD401}" srcOrd="4" destOrd="0" parTransId="{36DC257E-EF21-4722-BEC3-B662B9DE2113}" sibTransId="{5E453F81-86AD-4C00-B1A8-0212E170A6DF}"/>
    <dgm:cxn modelId="{29B352B6-EEF8-4F6D-BE8C-94BD1A4E94E4}" srcId="{EBC183E1-B375-4F39-BD8E-B7903556A439}" destId="{D66D86F6-BD79-40BF-AB40-DFF17876241F}" srcOrd="0" destOrd="0" parTransId="{44E1FD13-9896-4F3B-8B98-0E9C11B43998}" sibTransId="{18399501-0F06-4338-B5B0-18F9F5D26FEC}"/>
    <dgm:cxn modelId="{68D8488A-F8FE-4348-836F-16592D9F04A7}" srcId="{D66D86F6-BD79-40BF-AB40-DFF17876241F}" destId="{933ED48A-7722-4862-9764-28AF159020B6}" srcOrd="3" destOrd="0" parTransId="{0148B789-E25C-43D7-A611-A1DEA9FBE335}" sibTransId="{82CE76D9-5ADE-41F6-9B67-DFAFF42BA2EC}"/>
    <dgm:cxn modelId="{EE365DB3-96C0-46AF-88B4-28F882A88ADC}" type="presOf" srcId="{1237006D-E6CB-435C-836F-5534B5A06F16}" destId="{3D171A06-9C46-4A5F-A17C-8784B1553029}" srcOrd="0" destOrd="0" presId="urn:microsoft.com/office/officeart/2008/layout/LinedList"/>
    <dgm:cxn modelId="{460BC2B1-F97F-41CD-97F7-5384FBFE12D5}" type="presOf" srcId="{E734BDF0-2133-4F30-B5AE-0E03E45F7D5A}" destId="{2AC55274-4080-43B4-B195-838122ABA953}" srcOrd="0" destOrd="0" presId="urn:microsoft.com/office/officeart/2008/layout/LinedList"/>
    <dgm:cxn modelId="{D49D6D31-5F7A-4E1D-9EB2-CEA88A2728D1}" srcId="{D66D86F6-BD79-40BF-AB40-DFF17876241F}" destId="{E734BDF0-2133-4F30-B5AE-0E03E45F7D5A}" srcOrd="1" destOrd="0" parTransId="{F85BAFA8-F0A7-4734-9625-E39D19E380D6}" sibTransId="{148A6B04-5F3E-462F-AF1F-131F620C2F2B}"/>
    <dgm:cxn modelId="{F598420A-CD8D-431F-BAA9-C8A4A44A08E0}" type="presParOf" srcId="{6B5F0D4D-4208-4B94-894E-DB3890CCB480}" destId="{E7DCC983-E1AD-4488-973E-3C3705AE6686}" srcOrd="0" destOrd="0" presId="urn:microsoft.com/office/officeart/2008/layout/LinedList"/>
    <dgm:cxn modelId="{BFEE6664-4264-4996-928A-104B401BD127}" type="presParOf" srcId="{6B5F0D4D-4208-4B94-894E-DB3890CCB480}" destId="{DF0928F6-FC6E-453C-921B-D7153A09A3D5}" srcOrd="1" destOrd="0" presId="urn:microsoft.com/office/officeart/2008/layout/LinedList"/>
    <dgm:cxn modelId="{1863FDE0-4905-419B-BA9F-215B40C766C4}" type="presParOf" srcId="{DF0928F6-FC6E-453C-921B-D7153A09A3D5}" destId="{F569ED4F-9F0B-4E95-B994-A3AE3F5BE7BF}" srcOrd="0" destOrd="0" presId="urn:microsoft.com/office/officeart/2008/layout/LinedList"/>
    <dgm:cxn modelId="{BBBEB91D-A07A-4F98-AA37-E3B93B4873BF}" type="presParOf" srcId="{DF0928F6-FC6E-453C-921B-D7153A09A3D5}" destId="{65817C06-7952-47DA-AAF3-F5D8CEB52EB9}" srcOrd="1" destOrd="0" presId="urn:microsoft.com/office/officeart/2008/layout/LinedList"/>
    <dgm:cxn modelId="{4BBA1087-B425-4625-93C4-41FE1F889FEE}" type="presParOf" srcId="{65817C06-7952-47DA-AAF3-F5D8CEB52EB9}" destId="{A1B7248E-3DB1-4611-BF0F-9D82840837BD}" srcOrd="0" destOrd="0" presId="urn:microsoft.com/office/officeart/2008/layout/LinedList"/>
    <dgm:cxn modelId="{7EB7C716-DAE1-431B-9AB9-84D4F25A99AA}" type="presParOf" srcId="{65817C06-7952-47DA-AAF3-F5D8CEB52EB9}" destId="{60FF7679-221D-4426-877A-1DB12D7948A4}" srcOrd="1" destOrd="0" presId="urn:microsoft.com/office/officeart/2008/layout/LinedList"/>
    <dgm:cxn modelId="{86841C5E-1ADB-441A-A71C-5734DD97CD76}" type="presParOf" srcId="{60FF7679-221D-4426-877A-1DB12D7948A4}" destId="{A99F5296-4AD3-433C-A2AA-E9842C3484F9}" srcOrd="0" destOrd="0" presId="urn:microsoft.com/office/officeart/2008/layout/LinedList"/>
    <dgm:cxn modelId="{0A89B64D-1CDF-4AC7-A462-9EADD719805C}" type="presParOf" srcId="{60FF7679-221D-4426-877A-1DB12D7948A4}" destId="{1C059A13-3BBF-4A52-BBE7-473A5D4AE902}" srcOrd="1" destOrd="0" presId="urn:microsoft.com/office/officeart/2008/layout/LinedList"/>
    <dgm:cxn modelId="{6F2294AD-F2A5-45C9-8DC7-51C08831F875}" type="presParOf" srcId="{60FF7679-221D-4426-877A-1DB12D7948A4}" destId="{C7E68D66-3D37-433D-845E-670EBF2054A9}" srcOrd="2" destOrd="0" presId="urn:microsoft.com/office/officeart/2008/layout/LinedList"/>
    <dgm:cxn modelId="{7CA34691-9455-42C5-848F-003B00C73753}" type="presParOf" srcId="{65817C06-7952-47DA-AAF3-F5D8CEB52EB9}" destId="{2310CF00-C751-440C-A9A9-1EED5C3CB6ED}" srcOrd="2" destOrd="0" presId="urn:microsoft.com/office/officeart/2008/layout/LinedList"/>
    <dgm:cxn modelId="{E1FB41D8-AC91-4AFA-9294-F21D8AEA0266}" type="presParOf" srcId="{65817C06-7952-47DA-AAF3-F5D8CEB52EB9}" destId="{5A24DF39-66C6-4EB1-B4D5-60032A0A54C2}" srcOrd="3" destOrd="0" presId="urn:microsoft.com/office/officeart/2008/layout/LinedList"/>
    <dgm:cxn modelId="{A4BD8052-0205-4110-915F-79CAD6806F1F}" type="presParOf" srcId="{65817C06-7952-47DA-AAF3-F5D8CEB52EB9}" destId="{317920D8-0A3C-4A07-B3A6-6E09EF56E3E4}" srcOrd="4" destOrd="0" presId="urn:microsoft.com/office/officeart/2008/layout/LinedList"/>
    <dgm:cxn modelId="{9946520D-4F52-4C33-B0D0-C8636386742E}" type="presParOf" srcId="{317920D8-0A3C-4A07-B3A6-6E09EF56E3E4}" destId="{2C83666A-5625-4968-8B8C-08AF24461944}" srcOrd="0" destOrd="0" presId="urn:microsoft.com/office/officeart/2008/layout/LinedList"/>
    <dgm:cxn modelId="{419AC773-2665-416C-A47A-E44C2BFE7A38}" type="presParOf" srcId="{317920D8-0A3C-4A07-B3A6-6E09EF56E3E4}" destId="{2AC55274-4080-43B4-B195-838122ABA953}" srcOrd="1" destOrd="0" presId="urn:microsoft.com/office/officeart/2008/layout/LinedList"/>
    <dgm:cxn modelId="{31E40EEF-AD02-4D1A-9970-864B616776EA}" type="presParOf" srcId="{317920D8-0A3C-4A07-B3A6-6E09EF56E3E4}" destId="{B62415A2-8609-4B00-9CCE-3F86ED259C3C}" srcOrd="2" destOrd="0" presId="urn:microsoft.com/office/officeart/2008/layout/LinedList"/>
    <dgm:cxn modelId="{5D1A97CA-F0FF-444A-82B5-56933FC7424C}" type="presParOf" srcId="{65817C06-7952-47DA-AAF3-F5D8CEB52EB9}" destId="{B49C2FA5-59BC-4CB4-9370-75EB2D2BE0DE}" srcOrd="5" destOrd="0" presId="urn:microsoft.com/office/officeart/2008/layout/LinedList"/>
    <dgm:cxn modelId="{EB5CBAFC-4B7A-4225-839F-6B630105CB95}" type="presParOf" srcId="{65817C06-7952-47DA-AAF3-F5D8CEB52EB9}" destId="{EE086CA9-FB24-4913-9A88-1F0A39B9FBCA}" srcOrd="6" destOrd="0" presId="urn:microsoft.com/office/officeart/2008/layout/LinedList"/>
    <dgm:cxn modelId="{F91CFCA2-C08D-49B1-BC37-E82C0636D4AD}" type="presParOf" srcId="{65817C06-7952-47DA-AAF3-F5D8CEB52EB9}" destId="{7383BD19-5516-4461-8974-49B0D2694EAE}" srcOrd="7" destOrd="0" presId="urn:microsoft.com/office/officeart/2008/layout/LinedList"/>
    <dgm:cxn modelId="{8C5A35D5-1898-4BFA-80F6-65E166D6E180}" type="presParOf" srcId="{7383BD19-5516-4461-8974-49B0D2694EAE}" destId="{E237C347-8119-462A-A779-6191C0DA20C7}" srcOrd="0" destOrd="0" presId="urn:microsoft.com/office/officeart/2008/layout/LinedList"/>
    <dgm:cxn modelId="{C71148FF-90DD-4F73-AB44-AAE812E9D29B}" type="presParOf" srcId="{7383BD19-5516-4461-8974-49B0D2694EAE}" destId="{3D171A06-9C46-4A5F-A17C-8784B1553029}" srcOrd="1" destOrd="0" presId="urn:microsoft.com/office/officeart/2008/layout/LinedList"/>
    <dgm:cxn modelId="{19E97024-1194-4CCD-B474-B21CD003A85D}" type="presParOf" srcId="{7383BD19-5516-4461-8974-49B0D2694EAE}" destId="{B719DA43-876D-4FE2-9B8B-9DFDADB6084B}" srcOrd="2" destOrd="0" presId="urn:microsoft.com/office/officeart/2008/layout/LinedList"/>
    <dgm:cxn modelId="{DCFF19DE-04A5-473D-B302-4FC5CDB1045A}" type="presParOf" srcId="{65817C06-7952-47DA-AAF3-F5D8CEB52EB9}" destId="{E9BE88F5-F748-46B2-BE24-C200DF555E2C}" srcOrd="8" destOrd="0" presId="urn:microsoft.com/office/officeart/2008/layout/LinedList"/>
    <dgm:cxn modelId="{705920DD-0871-4112-838A-8F028B5BC3AB}" type="presParOf" srcId="{65817C06-7952-47DA-AAF3-F5D8CEB52EB9}" destId="{D6E2136D-88BD-4087-AA0E-16832506F92D}" srcOrd="9" destOrd="0" presId="urn:microsoft.com/office/officeart/2008/layout/LinedList"/>
    <dgm:cxn modelId="{3F9B252E-3224-452C-8E81-F5D1A25A04DA}" type="presParOf" srcId="{65817C06-7952-47DA-AAF3-F5D8CEB52EB9}" destId="{A25EF5C3-FBBF-49B9-99AF-32A3EC0B9760}" srcOrd="10" destOrd="0" presId="urn:microsoft.com/office/officeart/2008/layout/LinedList"/>
    <dgm:cxn modelId="{35767371-853B-45A4-BDAC-F6A2889B60EF}" type="presParOf" srcId="{A25EF5C3-FBBF-49B9-99AF-32A3EC0B9760}" destId="{5F716CE3-C3E7-463E-B2E1-8DBBA36610E0}" srcOrd="0" destOrd="0" presId="urn:microsoft.com/office/officeart/2008/layout/LinedList"/>
    <dgm:cxn modelId="{59C80D90-519F-4874-9E75-9321F01CA9D9}" type="presParOf" srcId="{A25EF5C3-FBBF-49B9-99AF-32A3EC0B9760}" destId="{92057299-8E05-4168-89F1-A3EA67345843}" srcOrd="1" destOrd="0" presId="urn:microsoft.com/office/officeart/2008/layout/LinedList"/>
    <dgm:cxn modelId="{E3047024-7450-4060-AE93-DBFADC968582}" type="presParOf" srcId="{A25EF5C3-FBBF-49B9-99AF-32A3EC0B9760}" destId="{918B9DC9-9D1F-47E5-88AA-07D647DBF10A}" srcOrd="2" destOrd="0" presId="urn:microsoft.com/office/officeart/2008/layout/LinedList"/>
    <dgm:cxn modelId="{13EE10A5-7A00-4993-A3B5-81F3A7829734}" type="presParOf" srcId="{65817C06-7952-47DA-AAF3-F5D8CEB52EB9}" destId="{5FA39371-38B9-487E-8CAC-D9CD8C8AF957}" srcOrd="11" destOrd="0" presId="urn:microsoft.com/office/officeart/2008/layout/LinedList"/>
    <dgm:cxn modelId="{787FF7D1-10E7-4B5A-A68B-449290593C8A}" type="presParOf" srcId="{65817C06-7952-47DA-AAF3-F5D8CEB52EB9}" destId="{DDBD45F7-BC63-4764-8EE6-A533B5EFC589}" srcOrd="12" destOrd="0" presId="urn:microsoft.com/office/officeart/2008/layout/LinedList"/>
    <dgm:cxn modelId="{26CECA46-9E84-420F-BCCE-FEDD30841AD8}" type="presParOf" srcId="{65817C06-7952-47DA-AAF3-F5D8CEB52EB9}" destId="{4FE90E77-4741-49E8-AFC9-C69EE23A79DA}" srcOrd="13" destOrd="0" presId="urn:microsoft.com/office/officeart/2008/layout/LinedList"/>
    <dgm:cxn modelId="{09A34949-6B1B-4E92-B244-4022204AEF8C}" type="presParOf" srcId="{4FE90E77-4741-49E8-AFC9-C69EE23A79DA}" destId="{E0371DFA-F917-485D-B29E-8C424B0F25EE}" srcOrd="0" destOrd="0" presId="urn:microsoft.com/office/officeart/2008/layout/LinedList"/>
    <dgm:cxn modelId="{066545EE-95A6-4E6B-8F54-A8AF85179173}" type="presParOf" srcId="{4FE90E77-4741-49E8-AFC9-C69EE23A79DA}" destId="{5D8E4311-84DA-4CC3-86F2-F23505EC4951}" srcOrd="1" destOrd="0" presId="urn:microsoft.com/office/officeart/2008/layout/LinedList"/>
    <dgm:cxn modelId="{5617E5F2-4B88-40B6-BF53-62E965DAE49E}" type="presParOf" srcId="{4FE90E77-4741-49E8-AFC9-C69EE23A79DA}" destId="{C506BDEF-34A8-4BDD-89AB-A24516DDEC49}" srcOrd="2" destOrd="0" presId="urn:microsoft.com/office/officeart/2008/layout/LinedList"/>
    <dgm:cxn modelId="{7998E97D-E657-4425-9A55-51684B263AF3}" type="presParOf" srcId="{65817C06-7952-47DA-AAF3-F5D8CEB52EB9}" destId="{41365493-3088-4C95-8EEB-366180552201}" srcOrd="14" destOrd="0" presId="urn:microsoft.com/office/officeart/2008/layout/LinedList"/>
    <dgm:cxn modelId="{1C98B145-CD22-4324-B9DF-9BEBD0C2CF3E}" type="presParOf" srcId="{65817C06-7952-47DA-AAF3-F5D8CEB52EB9}" destId="{5EF6F8CF-53AC-4EEB-BEBB-962732D9E341}" srcOrd="15"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1A48D7-3DC0-412F-8311-B88F89D726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A37345D9-D8CA-4742-885D-DDECD3FE2E2B}">
      <dgm:prSet phldrT="[Texto]"/>
      <dgm:spPr/>
      <dgm:t>
        <a:bodyPr/>
        <a:lstStyle/>
        <a:p>
          <a:r>
            <a:rPr lang="es-EC" dirty="0" smtClean="0"/>
            <a:t>Recomendaciones</a:t>
          </a:r>
          <a:endParaRPr lang="es-EC" dirty="0"/>
        </a:p>
      </dgm:t>
    </dgm:pt>
    <dgm:pt modelId="{6840AEA3-49DB-4A0B-BFF6-FAD0075295BE}" type="parTrans" cxnId="{A87CC1F5-4391-434F-B939-3C00415FA056}">
      <dgm:prSet/>
      <dgm:spPr/>
      <dgm:t>
        <a:bodyPr/>
        <a:lstStyle/>
        <a:p>
          <a:endParaRPr lang="es-EC"/>
        </a:p>
      </dgm:t>
    </dgm:pt>
    <dgm:pt modelId="{97EE7067-1DC3-4D65-87CA-9DF4CCD35557}" type="sibTrans" cxnId="{A87CC1F5-4391-434F-B939-3C00415FA056}">
      <dgm:prSet/>
      <dgm:spPr/>
      <dgm:t>
        <a:bodyPr/>
        <a:lstStyle/>
        <a:p>
          <a:endParaRPr lang="es-EC"/>
        </a:p>
      </dgm:t>
    </dgm:pt>
    <dgm:pt modelId="{8BEAA2E4-EB21-4C02-8443-3643EE431E0F}">
      <dgm:prSet phldrT="[Texto]"/>
      <dgm:spPr/>
      <dgm:t>
        <a:bodyPr/>
        <a:lstStyle/>
        <a:p>
          <a:r>
            <a:rPr lang="es-EC" dirty="0" smtClean="0"/>
            <a:t>Las empresas de la Industria en la Parroquia la Kennedy  deben  tomar en cuenta las variables de consumo y las conclusiones que se presentan en este estudio, para enfocarse más a satisfacer las necesidades de los clientes y sus demandas como consumidores y de esta forma mejorar su rentabilidad.</a:t>
          </a:r>
          <a:endParaRPr lang="es-EC" dirty="0"/>
        </a:p>
      </dgm:t>
    </dgm:pt>
    <dgm:pt modelId="{0640DE19-0037-431A-8F7F-677E45BD9E02}" type="parTrans" cxnId="{CF002D0D-535C-4E8C-A54E-BA741D3839DE}">
      <dgm:prSet/>
      <dgm:spPr/>
      <dgm:t>
        <a:bodyPr/>
        <a:lstStyle/>
        <a:p>
          <a:endParaRPr lang="es-EC"/>
        </a:p>
      </dgm:t>
    </dgm:pt>
    <dgm:pt modelId="{1BB87435-6CFD-4289-8A37-EA4737B5E358}" type="sibTrans" cxnId="{CF002D0D-535C-4E8C-A54E-BA741D3839DE}">
      <dgm:prSet/>
      <dgm:spPr/>
      <dgm:t>
        <a:bodyPr/>
        <a:lstStyle/>
        <a:p>
          <a:endParaRPr lang="es-EC"/>
        </a:p>
      </dgm:t>
    </dgm:pt>
    <dgm:pt modelId="{2D1DE8A8-3BC8-4D33-828D-E1BB22E7612D}">
      <dgm:prSet/>
      <dgm:spPr/>
      <dgm:t>
        <a:bodyPr/>
        <a:lstStyle/>
        <a:p>
          <a:r>
            <a:rPr lang="es-EC" dirty="0" smtClean="0"/>
            <a:t>Realizar una investigación como complementaria a esta, enfocada específicamente en la factibilidad de aumentar nuevas y diferentes actividades de Impresión, puede ser Impresión 3D, Impresión en balsa, entre otras, para sustituir por completo la elaboración de material impreso sobre todo tributario, puesto que en los próximos años esta será eliminada por completo.</a:t>
          </a:r>
          <a:endParaRPr lang="es-EC" dirty="0"/>
        </a:p>
      </dgm:t>
    </dgm:pt>
    <dgm:pt modelId="{D805D3E6-EBEB-40BD-BD7E-0754C059A2A4}" type="parTrans" cxnId="{587B0388-1A4C-4510-B2E0-9E77FF6DC2C4}">
      <dgm:prSet/>
      <dgm:spPr/>
      <dgm:t>
        <a:bodyPr/>
        <a:lstStyle/>
        <a:p>
          <a:endParaRPr lang="es-EC"/>
        </a:p>
      </dgm:t>
    </dgm:pt>
    <dgm:pt modelId="{A5919A4F-F260-407F-8C61-D7D6B84C6967}" type="sibTrans" cxnId="{587B0388-1A4C-4510-B2E0-9E77FF6DC2C4}">
      <dgm:prSet/>
      <dgm:spPr/>
      <dgm:t>
        <a:bodyPr/>
        <a:lstStyle/>
        <a:p>
          <a:endParaRPr lang="es-EC"/>
        </a:p>
      </dgm:t>
    </dgm:pt>
    <dgm:pt modelId="{05207CD3-9B1E-4300-BC87-5D62DE5E8E83}">
      <dgm:prSet phldrT="[Texto]"/>
      <dgm:spPr/>
      <dgm:t>
        <a:bodyPr/>
        <a:lstStyle/>
        <a:p>
          <a:r>
            <a:rPr lang="es-EC" dirty="0" smtClean="0"/>
            <a:t>Identificar en cada empresa de la Industria la forma más efectiva de llegar a los consumidores, señalando los objetivos principales y sacando ventajas competitivas de las mismas, sobre todo para las empresas cuya actividad principal es la de publicaciones editoriales.</a:t>
          </a:r>
          <a:endParaRPr lang="es-EC" dirty="0"/>
        </a:p>
      </dgm:t>
    </dgm:pt>
    <dgm:pt modelId="{170326B0-8195-4155-992C-97C109BE7D94}" type="parTrans" cxnId="{50F99DA9-7B01-4E08-902E-3B8BDD98A37D}">
      <dgm:prSet/>
      <dgm:spPr/>
      <dgm:t>
        <a:bodyPr/>
        <a:lstStyle/>
        <a:p>
          <a:endParaRPr lang="es-EC"/>
        </a:p>
      </dgm:t>
    </dgm:pt>
    <dgm:pt modelId="{A323AB3B-27A3-4AFF-907E-875FC7378B74}" type="sibTrans" cxnId="{50F99DA9-7B01-4E08-902E-3B8BDD98A37D}">
      <dgm:prSet/>
      <dgm:spPr/>
      <dgm:t>
        <a:bodyPr/>
        <a:lstStyle/>
        <a:p>
          <a:endParaRPr lang="es-EC"/>
        </a:p>
      </dgm:t>
    </dgm:pt>
    <dgm:pt modelId="{8928F94C-1007-4E21-A793-08BF23C67179}" type="pres">
      <dgm:prSet presAssocID="{921A48D7-3DC0-412F-8311-B88F89D726E3}" presName="vert0" presStyleCnt="0">
        <dgm:presLayoutVars>
          <dgm:dir/>
          <dgm:animOne val="branch"/>
          <dgm:animLvl val="lvl"/>
        </dgm:presLayoutVars>
      </dgm:prSet>
      <dgm:spPr/>
      <dgm:t>
        <a:bodyPr/>
        <a:lstStyle/>
        <a:p>
          <a:endParaRPr lang="es-EC"/>
        </a:p>
      </dgm:t>
    </dgm:pt>
    <dgm:pt modelId="{F80C0FD9-4D55-4245-92BE-FB7EF7A6721E}" type="pres">
      <dgm:prSet presAssocID="{A37345D9-D8CA-4742-885D-DDECD3FE2E2B}" presName="thickLine" presStyleLbl="alignNode1" presStyleIdx="0" presStyleCnt="1"/>
      <dgm:spPr/>
    </dgm:pt>
    <dgm:pt modelId="{971851E4-E036-4149-9AAC-D908FD8C4A51}" type="pres">
      <dgm:prSet presAssocID="{A37345D9-D8CA-4742-885D-DDECD3FE2E2B}" presName="horz1" presStyleCnt="0"/>
      <dgm:spPr/>
    </dgm:pt>
    <dgm:pt modelId="{CD90D8DD-D67B-4469-92B9-B829EABF258E}" type="pres">
      <dgm:prSet presAssocID="{A37345D9-D8CA-4742-885D-DDECD3FE2E2B}" presName="tx1" presStyleLbl="revTx" presStyleIdx="0" presStyleCnt="4"/>
      <dgm:spPr/>
      <dgm:t>
        <a:bodyPr/>
        <a:lstStyle/>
        <a:p>
          <a:endParaRPr lang="es-EC"/>
        </a:p>
      </dgm:t>
    </dgm:pt>
    <dgm:pt modelId="{7E01BC21-C125-4C82-93DD-A4830424EE43}" type="pres">
      <dgm:prSet presAssocID="{A37345D9-D8CA-4742-885D-DDECD3FE2E2B}" presName="vert1" presStyleCnt="0"/>
      <dgm:spPr/>
    </dgm:pt>
    <dgm:pt modelId="{8A3DE944-4737-4973-8E7C-DB3668F63336}" type="pres">
      <dgm:prSet presAssocID="{8BEAA2E4-EB21-4C02-8443-3643EE431E0F}" presName="vertSpace2a" presStyleCnt="0"/>
      <dgm:spPr/>
    </dgm:pt>
    <dgm:pt modelId="{98731B40-2AC0-488D-BBFA-267C7B58354D}" type="pres">
      <dgm:prSet presAssocID="{8BEAA2E4-EB21-4C02-8443-3643EE431E0F}" presName="horz2" presStyleCnt="0"/>
      <dgm:spPr/>
    </dgm:pt>
    <dgm:pt modelId="{38365080-5D5D-4993-A2E6-7C92148537D4}" type="pres">
      <dgm:prSet presAssocID="{8BEAA2E4-EB21-4C02-8443-3643EE431E0F}" presName="horzSpace2" presStyleCnt="0"/>
      <dgm:spPr/>
    </dgm:pt>
    <dgm:pt modelId="{010EAB61-631E-451B-9BEF-A75A46C9BF62}" type="pres">
      <dgm:prSet presAssocID="{8BEAA2E4-EB21-4C02-8443-3643EE431E0F}" presName="tx2" presStyleLbl="revTx" presStyleIdx="1" presStyleCnt="4"/>
      <dgm:spPr/>
      <dgm:t>
        <a:bodyPr/>
        <a:lstStyle/>
        <a:p>
          <a:endParaRPr lang="es-EC"/>
        </a:p>
      </dgm:t>
    </dgm:pt>
    <dgm:pt modelId="{E9D723D8-14C6-4347-9B09-7EC852F3B52F}" type="pres">
      <dgm:prSet presAssocID="{8BEAA2E4-EB21-4C02-8443-3643EE431E0F}" presName="vert2" presStyleCnt="0"/>
      <dgm:spPr/>
    </dgm:pt>
    <dgm:pt modelId="{A57730F0-E1CD-4577-A6FD-89F607D2C838}" type="pres">
      <dgm:prSet presAssocID="{8BEAA2E4-EB21-4C02-8443-3643EE431E0F}" presName="thinLine2b" presStyleLbl="callout" presStyleIdx="0" presStyleCnt="3"/>
      <dgm:spPr/>
    </dgm:pt>
    <dgm:pt modelId="{CB44E4A4-28C5-4C6B-B1E8-694C1A98CC07}" type="pres">
      <dgm:prSet presAssocID="{8BEAA2E4-EB21-4C02-8443-3643EE431E0F}" presName="vertSpace2b" presStyleCnt="0"/>
      <dgm:spPr/>
    </dgm:pt>
    <dgm:pt modelId="{E9399488-36AF-40BF-85C6-0F682FFD14CA}" type="pres">
      <dgm:prSet presAssocID="{2D1DE8A8-3BC8-4D33-828D-E1BB22E7612D}" presName="horz2" presStyleCnt="0"/>
      <dgm:spPr/>
    </dgm:pt>
    <dgm:pt modelId="{A4B1BD9E-7BCD-4E5E-B225-F84F717534E6}" type="pres">
      <dgm:prSet presAssocID="{2D1DE8A8-3BC8-4D33-828D-E1BB22E7612D}" presName="horzSpace2" presStyleCnt="0"/>
      <dgm:spPr/>
    </dgm:pt>
    <dgm:pt modelId="{BABE6269-18B2-4BD7-84AC-C9E5C8F7EC76}" type="pres">
      <dgm:prSet presAssocID="{2D1DE8A8-3BC8-4D33-828D-E1BB22E7612D}" presName="tx2" presStyleLbl="revTx" presStyleIdx="2" presStyleCnt="4"/>
      <dgm:spPr/>
      <dgm:t>
        <a:bodyPr/>
        <a:lstStyle/>
        <a:p>
          <a:endParaRPr lang="es-EC"/>
        </a:p>
      </dgm:t>
    </dgm:pt>
    <dgm:pt modelId="{4C8963C4-E387-4493-8B7C-ACCAB7219895}" type="pres">
      <dgm:prSet presAssocID="{2D1DE8A8-3BC8-4D33-828D-E1BB22E7612D}" presName="vert2" presStyleCnt="0"/>
      <dgm:spPr/>
    </dgm:pt>
    <dgm:pt modelId="{282CEA3D-BA1E-4363-9BA5-71E2BE3B896E}" type="pres">
      <dgm:prSet presAssocID="{2D1DE8A8-3BC8-4D33-828D-E1BB22E7612D}" presName="thinLine2b" presStyleLbl="callout" presStyleIdx="1" presStyleCnt="3"/>
      <dgm:spPr/>
    </dgm:pt>
    <dgm:pt modelId="{61A1307B-05C3-42FA-88E6-440818D00D53}" type="pres">
      <dgm:prSet presAssocID="{2D1DE8A8-3BC8-4D33-828D-E1BB22E7612D}" presName="vertSpace2b" presStyleCnt="0"/>
      <dgm:spPr/>
    </dgm:pt>
    <dgm:pt modelId="{92F1B163-A6E0-455E-B30E-8F0E22590E15}" type="pres">
      <dgm:prSet presAssocID="{05207CD3-9B1E-4300-BC87-5D62DE5E8E83}" presName="horz2" presStyleCnt="0"/>
      <dgm:spPr/>
    </dgm:pt>
    <dgm:pt modelId="{4D408EB2-D707-4331-9B82-C9CE2F8F0ADF}" type="pres">
      <dgm:prSet presAssocID="{05207CD3-9B1E-4300-BC87-5D62DE5E8E83}" presName="horzSpace2" presStyleCnt="0"/>
      <dgm:spPr/>
    </dgm:pt>
    <dgm:pt modelId="{48222983-7F6C-402E-94D1-57DCF958A307}" type="pres">
      <dgm:prSet presAssocID="{05207CD3-9B1E-4300-BC87-5D62DE5E8E83}" presName="tx2" presStyleLbl="revTx" presStyleIdx="3" presStyleCnt="4"/>
      <dgm:spPr/>
      <dgm:t>
        <a:bodyPr/>
        <a:lstStyle/>
        <a:p>
          <a:endParaRPr lang="es-EC"/>
        </a:p>
      </dgm:t>
    </dgm:pt>
    <dgm:pt modelId="{3DDE47CB-CC0C-4CC4-BB27-42232E6AD768}" type="pres">
      <dgm:prSet presAssocID="{05207CD3-9B1E-4300-BC87-5D62DE5E8E83}" presName="vert2" presStyleCnt="0"/>
      <dgm:spPr/>
    </dgm:pt>
    <dgm:pt modelId="{BC95D62D-92A9-4C5D-987B-9CD4882561D1}" type="pres">
      <dgm:prSet presAssocID="{05207CD3-9B1E-4300-BC87-5D62DE5E8E83}" presName="thinLine2b" presStyleLbl="callout" presStyleIdx="2" presStyleCnt="3"/>
      <dgm:spPr/>
    </dgm:pt>
    <dgm:pt modelId="{56EA63CB-B785-4757-ABEC-ACDEBA7337CE}" type="pres">
      <dgm:prSet presAssocID="{05207CD3-9B1E-4300-BC87-5D62DE5E8E83}" presName="vertSpace2b" presStyleCnt="0"/>
      <dgm:spPr/>
    </dgm:pt>
  </dgm:ptLst>
  <dgm:cxnLst>
    <dgm:cxn modelId="{D0C357A4-1EB4-4568-B183-F3C1730E97E9}" type="presOf" srcId="{A37345D9-D8CA-4742-885D-DDECD3FE2E2B}" destId="{CD90D8DD-D67B-4469-92B9-B829EABF258E}" srcOrd="0" destOrd="0" presId="urn:microsoft.com/office/officeart/2008/layout/LinedList"/>
    <dgm:cxn modelId="{A87CC1F5-4391-434F-B939-3C00415FA056}" srcId="{921A48D7-3DC0-412F-8311-B88F89D726E3}" destId="{A37345D9-D8CA-4742-885D-DDECD3FE2E2B}" srcOrd="0" destOrd="0" parTransId="{6840AEA3-49DB-4A0B-BFF6-FAD0075295BE}" sibTransId="{97EE7067-1DC3-4D65-87CA-9DF4CCD35557}"/>
    <dgm:cxn modelId="{CF002D0D-535C-4E8C-A54E-BA741D3839DE}" srcId="{A37345D9-D8CA-4742-885D-DDECD3FE2E2B}" destId="{8BEAA2E4-EB21-4C02-8443-3643EE431E0F}" srcOrd="0" destOrd="0" parTransId="{0640DE19-0037-431A-8F7F-677E45BD9E02}" sibTransId="{1BB87435-6CFD-4289-8A37-EA4737B5E358}"/>
    <dgm:cxn modelId="{23B299D5-AEBE-486B-BB5A-81E6C582114F}" type="presOf" srcId="{921A48D7-3DC0-412F-8311-B88F89D726E3}" destId="{8928F94C-1007-4E21-A793-08BF23C67179}" srcOrd="0" destOrd="0" presId="urn:microsoft.com/office/officeart/2008/layout/LinedList"/>
    <dgm:cxn modelId="{AAD129D9-D07C-4DA4-9556-89E6FBD0B382}" type="presOf" srcId="{2D1DE8A8-3BC8-4D33-828D-E1BB22E7612D}" destId="{BABE6269-18B2-4BD7-84AC-C9E5C8F7EC76}" srcOrd="0" destOrd="0" presId="urn:microsoft.com/office/officeart/2008/layout/LinedList"/>
    <dgm:cxn modelId="{587B0388-1A4C-4510-B2E0-9E77FF6DC2C4}" srcId="{A37345D9-D8CA-4742-885D-DDECD3FE2E2B}" destId="{2D1DE8A8-3BC8-4D33-828D-E1BB22E7612D}" srcOrd="1" destOrd="0" parTransId="{D805D3E6-EBEB-40BD-BD7E-0754C059A2A4}" sibTransId="{A5919A4F-F260-407F-8C61-D7D6B84C6967}"/>
    <dgm:cxn modelId="{5754BD22-1D31-4AB2-9067-1AD1E04A130D}" type="presOf" srcId="{05207CD3-9B1E-4300-BC87-5D62DE5E8E83}" destId="{48222983-7F6C-402E-94D1-57DCF958A307}" srcOrd="0" destOrd="0" presId="urn:microsoft.com/office/officeart/2008/layout/LinedList"/>
    <dgm:cxn modelId="{D3196D75-C9FE-4CD3-A696-E4D49F1624A9}" type="presOf" srcId="{8BEAA2E4-EB21-4C02-8443-3643EE431E0F}" destId="{010EAB61-631E-451B-9BEF-A75A46C9BF62}" srcOrd="0" destOrd="0" presId="urn:microsoft.com/office/officeart/2008/layout/LinedList"/>
    <dgm:cxn modelId="{50F99DA9-7B01-4E08-902E-3B8BDD98A37D}" srcId="{A37345D9-D8CA-4742-885D-DDECD3FE2E2B}" destId="{05207CD3-9B1E-4300-BC87-5D62DE5E8E83}" srcOrd="2" destOrd="0" parTransId="{170326B0-8195-4155-992C-97C109BE7D94}" sibTransId="{A323AB3B-27A3-4AFF-907E-875FC7378B74}"/>
    <dgm:cxn modelId="{9A4233DF-4355-4D7F-AC15-F7BD45D3C43D}" type="presParOf" srcId="{8928F94C-1007-4E21-A793-08BF23C67179}" destId="{F80C0FD9-4D55-4245-92BE-FB7EF7A6721E}" srcOrd="0" destOrd="0" presId="urn:microsoft.com/office/officeart/2008/layout/LinedList"/>
    <dgm:cxn modelId="{82F02E95-612A-41C5-9875-06B824FC4C6B}" type="presParOf" srcId="{8928F94C-1007-4E21-A793-08BF23C67179}" destId="{971851E4-E036-4149-9AAC-D908FD8C4A51}" srcOrd="1" destOrd="0" presId="urn:microsoft.com/office/officeart/2008/layout/LinedList"/>
    <dgm:cxn modelId="{710AF671-0E64-48EC-8870-7B1700C2EEB1}" type="presParOf" srcId="{971851E4-E036-4149-9AAC-D908FD8C4A51}" destId="{CD90D8DD-D67B-4469-92B9-B829EABF258E}" srcOrd="0" destOrd="0" presId="urn:microsoft.com/office/officeart/2008/layout/LinedList"/>
    <dgm:cxn modelId="{540BB878-8B77-48BC-8F53-6A3DC6898A73}" type="presParOf" srcId="{971851E4-E036-4149-9AAC-D908FD8C4A51}" destId="{7E01BC21-C125-4C82-93DD-A4830424EE43}" srcOrd="1" destOrd="0" presId="urn:microsoft.com/office/officeart/2008/layout/LinedList"/>
    <dgm:cxn modelId="{8769AB9D-B4AA-402F-B8A4-614D883069EF}" type="presParOf" srcId="{7E01BC21-C125-4C82-93DD-A4830424EE43}" destId="{8A3DE944-4737-4973-8E7C-DB3668F63336}" srcOrd="0" destOrd="0" presId="urn:microsoft.com/office/officeart/2008/layout/LinedList"/>
    <dgm:cxn modelId="{E58508AD-B2C6-4A71-AE8B-771C06B15B98}" type="presParOf" srcId="{7E01BC21-C125-4C82-93DD-A4830424EE43}" destId="{98731B40-2AC0-488D-BBFA-267C7B58354D}" srcOrd="1" destOrd="0" presId="urn:microsoft.com/office/officeart/2008/layout/LinedList"/>
    <dgm:cxn modelId="{0DBF4400-F221-4651-909D-FC9100C7102C}" type="presParOf" srcId="{98731B40-2AC0-488D-BBFA-267C7B58354D}" destId="{38365080-5D5D-4993-A2E6-7C92148537D4}" srcOrd="0" destOrd="0" presId="urn:microsoft.com/office/officeart/2008/layout/LinedList"/>
    <dgm:cxn modelId="{A3016A4C-3A39-4554-9B28-C932271869F8}" type="presParOf" srcId="{98731B40-2AC0-488D-BBFA-267C7B58354D}" destId="{010EAB61-631E-451B-9BEF-A75A46C9BF62}" srcOrd="1" destOrd="0" presId="urn:microsoft.com/office/officeart/2008/layout/LinedList"/>
    <dgm:cxn modelId="{38B38DBA-FAC9-496C-A1BE-5C1496036DE8}" type="presParOf" srcId="{98731B40-2AC0-488D-BBFA-267C7B58354D}" destId="{E9D723D8-14C6-4347-9B09-7EC852F3B52F}" srcOrd="2" destOrd="0" presId="urn:microsoft.com/office/officeart/2008/layout/LinedList"/>
    <dgm:cxn modelId="{699E8F8F-5CEC-4997-97C6-E7110D80E135}" type="presParOf" srcId="{7E01BC21-C125-4C82-93DD-A4830424EE43}" destId="{A57730F0-E1CD-4577-A6FD-89F607D2C838}" srcOrd="2" destOrd="0" presId="urn:microsoft.com/office/officeart/2008/layout/LinedList"/>
    <dgm:cxn modelId="{0BBCCC70-E42C-488A-8A48-31043D73B974}" type="presParOf" srcId="{7E01BC21-C125-4C82-93DD-A4830424EE43}" destId="{CB44E4A4-28C5-4C6B-B1E8-694C1A98CC07}" srcOrd="3" destOrd="0" presId="urn:microsoft.com/office/officeart/2008/layout/LinedList"/>
    <dgm:cxn modelId="{5764B97B-CA20-4C59-A3EC-999F5DC89B32}" type="presParOf" srcId="{7E01BC21-C125-4C82-93DD-A4830424EE43}" destId="{E9399488-36AF-40BF-85C6-0F682FFD14CA}" srcOrd="4" destOrd="0" presId="urn:microsoft.com/office/officeart/2008/layout/LinedList"/>
    <dgm:cxn modelId="{CC8D1A77-8B74-40E2-B05C-33B5B5C66979}" type="presParOf" srcId="{E9399488-36AF-40BF-85C6-0F682FFD14CA}" destId="{A4B1BD9E-7BCD-4E5E-B225-F84F717534E6}" srcOrd="0" destOrd="0" presId="urn:microsoft.com/office/officeart/2008/layout/LinedList"/>
    <dgm:cxn modelId="{3EA9F936-14AC-486F-A8B4-6DB1E914A353}" type="presParOf" srcId="{E9399488-36AF-40BF-85C6-0F682FFD14CA}" destId="{BABE6269-18B2-4BD7-84AC-C9E5C8F7EC76}" srcOrd="1" destOrd="0" presId="urn:microsoft.com/office/officeart/2008/layout/LinedList"/>
    <dgm:cxn modelId="{CBD92C22-2260-4E08-83C8-2A0AB9F79440}" type="presParOf" srcId="{E9399488-36AF-40BF-85C6-0F682FFD14CA}" destId="{4C8963C4-E387-4493-8B7C-ACCAB7219895}" srcOrd="2" destOrd="0" presId="urn:microsoft.com/office/officeart/2008/layout/LinedList"/>
    <dgm:cxn modelId="{2463D68F-A545-4BA4-9BB4-32CD14FDC599}" type="presParOf" srcId="{7E01BC21-C125-4C82-93DD-A4830424EE43}" destId="{282CEA3D-BA1E-4363-9BA5-71E2BE3B896E}" srcOrd="5" destOrd="0" presId="urn:microsoft.com/office/officeart/2008/layout/LinedList"/>
    <dgm:cxn modelId="{99F02693-526B-40BB-83AE-6FFFEA0714E6}" type="presParOf" srcId="{7E01BC21-C125-4C82-93DD-A4830424EE43}" destId="{61A1307B-05C3-42FA-88E6-440818D00D53}" srcOrd="6" destOrd="0" presId="urn:microsoft.com/office/officeart/2008/layout/LinedList"/>
    <dgm:cxn modelId="{0A391D21-208B-4741-B63A-650F094BD07E}" type="presParOf" srcId="{7E01BC21-C125-4C82-93DD-A4830424EE43}" destId="{92F1B163-A6E0-455E-B30E-8F0E22590E15}" srcOrd="7" destOrd="0" presId="urn:microsoft.com/office/officeart/2008/layout/LinedList"/>
    <dgm:cxn modelId="{930CCF57-5E87-4173-B68C-9F94FAABCEE7}" type="presParOf" srcId="{92F1B163-A6E0-455E-B30E-8F0E22590E15}" destId="{4D408EB2-D707-4331-9B82-C9CE2F8F0ADF}" srcOrd="0" destOrd="0" presId="urn:microsoft.com/office/officeart/2008/layout/LinedList"/>
    <dgm:cxn modelId="{4CC04AFA-40E0-4677-B20E-7E40AAAE270D}" type="presParOf" srcId="{92F1B163-A6E0-455E-B30E-8F0E22590E15}" destId="{48222983-7F6C-402E-94D1-57DCF958A307}" srcOrd="1" destOrd="0" presId="urn:microsoft.com/office/officeart/2008/layout/LinedList"/>
    <dgm:cxn modelId="{D0E904E6-93D1-4B79-B369-7CC7A732E53D}" type="presParOf" srcId="{92F1B163-A6E0-455E-B30E-8F0E22590E15}" destId="{3DDE47CB-CC0C-4CC4-BB27-42232E6AD768}" srcOrd="2" destOrd="0" presId="urn:microsoft.com/office/officeart/2008/layout/LinedList"/>
    <dgm:cxn modelId="{FCB4731E-687D-4AE9-8D6F-9C0F0D7E61D2}" type="presParOf" srcId="{7E01BC21-C125-4C82-93DD-A4830424EE43}" destId="{BC95D62D-92A9-4C5D-987B-9CD4882561D1}" srcOrd="8" destOrd="0" presId="urn:microsoft.com/office/officeart/2008/layout/LinedList"/>
    <dgm:cxn modelId="{79C2A8DF-93BD-40BA-AA3C-91C694A4708F}" type="presParOf" srcId="{7E01BC21-C125-4C82-93DD-A4830424EE43}" destId="{56EA63CB-B785-4757-ABEC-ACDEBA7337CE}" srcOrd="9"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D15B1-7F8D-477D-A706-95380137FAC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F0A2B038-27D8-407F-9BE5-1AAF0F2CB8C1}">
      <dgm:prSet phldrT="[Texto]" phldr="1"/>
      <dgm:spPr/>
      <dgm:t>
        <a:bodyPr/>
        <a:lstStyle/>
        <a:p>
          <a:endParaRPr lang="es-EC" dirty="0"/>
        </a:p>
      </dgm:t>
    </dgm:pt>
    <dgm:pt modelId="{2C108FE8-310F-4F5A-B6B8-6DE7FE5ECA13}" type="parTrans" cxnId="{6225CD78-FE38-45A6-B487-8ECD5F7D0646}">
      <dgm:prSet/>
      <dgm:spPr/>
      <dgm:t>
        <a:bodyPr/>
        <a:lstStyle/>
        <a:p>
          <a:endParaRPr lang="es-EC"/>
        </a:p>
      </dgm:t>
    </dgm:pt>
    <dgm:pt modelId="{27155F62-6E7C-4C91-AFF8-732ACE0CB34D}" type="sibTrans" cxnId="{6225CD78-FE38-45A6-B487-8ECD5F7D0646}">
      <dgm:prSet/>
      <dgm:spPr/>
      <dgm:t>
        <a:bodyPr/>
        <a:lstStyle/>
        <a:p>
          <a:endParaRPr lang="es-EC"/>
        </a:p>
      </dgm:t>
    </dgm:pt>
    <dgm:pt modelId="{0719EC67-774C-445B-86E4-7790ED933BDC}">
      <dgm:prSet phldrT="[Texto]"/>
      <dgm:spPr/>
      <dgm:t>
        <a:bodyPr/>
        <a:lstStyle/>
        <a:p>
          <a:r>
            <a:rPr lang="es-EC" dirty="0" smtClean="0"/>
            <a:t>Identificar la problemática principal de la investigación a través de diagramas y  antecedentes de la industria gráfica.</a:t>
          </a:r>
          <a:endParaRPr lang="es-EC" dirty="0"/>
        </a:p>
      </dgm:t>
    </dgm:pt>
    <dgm:pt modelId="{7C2FA851-1B3C-4896-BEAD-6A8EAA6473E3}" type="parTrans" cxnId="{F70AF197-94F0-487D-9A4B-50C264BE7EFE}">
      <dgm:prSet/>
      <dgm:spPr/>
      <dgm:t>
        <a:bodyPr/>
        <a:lstStyle/>
        <a:p>
          <a:endParaRPr lang="es-EC"/>
        </a:p>
      </dgm:t>
    </dgm:pt>
    <dgm:pt modelId="{496CDD85-2A26-49C9-BCAD-9784CC634A99}" type="sibTrans" cxnId="{F70AF197-94F0-487D-9A4B-50C264BE7EFE}">
      <dgm:prSet/>
      <dgm:spPr/>
      <dgm:t>
        <a:bodyPr/>
        <a:lstStyle/>
        <a:p>
          <a:endParaRPr lang="es-EC"/>
        </a:p>
      </dgm:t>
    </dgm:pt>
    <dgm:pt modelId="{CFBC77C9-2203-420C-98CA-091D11C955D9}">
      <dgm:prSet/>
      <dgm:spPr/>
      <dgm:t>
        <a:bodyPr/>
        <a:lstStyle/>
        <a:p>
          <a:r>
            <a:rPr lang="es-EC" dirty="0" smtClean="0"/>
            <a:t>Elaborar  un presupuesto económico para el desarrollo de la Investigación y el estudio planteado.</a:t>
          </a:r>
          <a:endParaRPr lang="es-EC" dirty="0"/>
        </a:p>
      </dgm:t>
    </dgm:pt>
    <dgm:pt modelId="{4F7CDEFA-F237-4DC5-9181-0B26F0EA9658}" type="parTrans" cxnId="{A76A8CD7-7DE6-4EB8-B30B-E58F7CA2E0F1}">
      <dgm:prSet/>
      <dgm:spPr/>
      <dgm:t>
        <a:bodyPr/>
        <a:lstStyle/>
        <a:p>
          <a:endParaRPr lang="es-EC"/>
        </a:p>
      </dgm:t>
    </dgm:pt>
    <dgm:pt modelId="{BB2933F7-8CE9-421C-99F4-2CD218AE6623}" type="sibTrans" cxnId="{A76A8CD7-7DE6-4EB8-B30B-E58F7CA2E0F1}">
      <dgm:prSet/>
      <dgm:spPr/>
      <dgm:t>
        <a:bodyPr/>
        <a:lstStyle/>
        <a:p>
          <a:endParaRPr lang="es-EC"/>
        </a:p>
      </dgm:t>
    </dgm:pt>
    <dgm:pt modelId="{F1FD9BBC-257C-43F8-9A3A-48A263C65422}">
      <dgm:prSet/>
      <dgm:spPr/>
      <dgm:t>
        <a:bodyPr/>
        <a:lstStyle/>
        <a:p>
          <a:r>
            <a:rPr lang="es-EC" dirty="0" smtClean="0"/>
            <a:t>Elaborar un marco teórico referencial que permita la guía práctica del tema de tesis planteado</a:t>
          </a:r>
          <a:endParaRPr lang="es-EC" dirty="0"/>
        </a:p>
      </dgm:t>
    </dgm:pt>
    <dgm:pt modelId="{82799191-09B0-48AD-9ED9-4E90830795DA}" type="parTrans" cxnId="{F133215D-E11F-4557-B084-3B514AD3509C}">
      <dgm:prSet/>
      <dgm:spPr/>
      <dgm:t>
        <a:bodyPr/>
        <a:lstStyle/>
        <a:p>
          <a:endParaRPr lang="es-EC"/>
        </a:p>
      </dgm:t>
    </dgm:pt>
    <dgm:pt modelId="{598C87D3-2979-4EF8-A565-5969F56ACEC0}" type="sibTrans" cxnId="{F133215D-E11F-4557-B084-3B514AD3509C}">
      <dgm:prSet/>
      <dgm:spPr/>
      <dgm:t>
        <a:bodyPr/>
        <a:lstStyle/>
        <a:p>
          <a:endParaRPr lang="es-EC"/>
        </a:p>
      </dgm:t>
    </dgm:pt>
    <dgm:pt modelId="{A970096A-D0EB-483A-B4A8-A94995E55A87}">
      <dgm:prSet/>
      <dgm:spPr/>
      <dgm:t>
        <a:bodyPr/>
        <a:lstStyle/>
        <a:p>
          <a:r>
            <a:rPr lang="es-EC" dirty="0" smtClean="0"/>
            <a:t>Establecer una metodología adecuada que permita realizar el estudio de comportamiento de los consumidores de la Industria gráfica. </a:t>
          </a:r>
          <a:endParaRPr lang="es-EC" dirty="0"/>
        </a:p>
      </dgm:t>
    </dgm:pt>
    <dgm:pt modelId="{44E46A97-3792-4625-B246-EAB04E913C40}" type="parTrans" cxnId="{82AB8246-5BC6-4F73-A0C5-9D4C0CC0F87E}">
      <dgm:prSet/>
      <dgm:spPr/>
      <dgm:t>
        <a:bodyPr/>
        <a:lstStyle/>
        <a:p>
          <a:endParaRPr lang="es-EC"/>
        </a:p>
      </dgm:t>
    </dgm:pt>
    <dgm:pt modelId="{4767CBB9-A253-460F-BD6F-1F55A5732229}" type="sibTrans" cxnId="{82AB8246-5BC6-4F73-A0C5-9D4C0CC0F87E}">
      <dgm:prSet/>
      <dgm:spPr/>
      <dgm:t>
        <a:bodyPr/>
        <a:lstStyle/>
        <a:p>
          <a:endParaRPr lang="es-EC"/>
        </a:p>
      </dgm:t>
    </dgm:pt>
    <dgm:pt modelId="{8194EDFE-2EC2-4D88-BB4E-1092ACD457EB}">
      <dgm:prSet/>
      <dgm:spPr/>
      <dgm:t>
        <a:bodyPr/>
        <a:lstStyle/>
        <a:p>
          <a:r>
            <a:rPr lang="es-EC" dirty="0" smtClean="0"/>
            <a:t>Aplicar la metodología consultada para realizar el levantamiento de la información y la presentación de resultados.</a:t>
          </a:r>
          <a:endParaRPr lang="es-EC" dirty="0"/>
        </a:p>
      </dgm:t>
    </dgm:pt>
    <dgm:pt modelId="{39DE1702-11C5-47E1-9FBF-F4AAEB445B14}" type="parTrans" cxnId="{3A51BB34-3CFB-4A11-A0C5-9216B4FC3B83}">
      <dgm:prSet/>
      <dgm:spPr/>
      <dgm:t>
        <a:bodyPr/>
        <a:lstStyle/>
        <a:p>
          <a:endParaRPr lang="es-EC"/>
        </a:p>
      </dgm:t>
    </dgm:pt>
    <dgm:pt modelId="{CBD0AF2B-1DC9-4618-AEB2-4268C1772C9C}" type="sibTrans" cxnId="{3A51BB34-3CFB-4A11-A0C5-9216B4FC3B83}">
      <dgm:prSet/>
      <dgm:spPr/>
      <dgm:t>
        <a:bodyPr/>
        <a:lstStyle/>
        <a:p>
          <a:endParaRPr lang="es-EC"/>
        </a:p>
      </dgm:t>
    </dgm:pt>
    <dgm:pt modelId="{3728D5E2-50AF-46A1-A20D-F4F26EDE2D0C}">
      <dgm:prSet/>
      <dgm:spPr/>
      <dgm:t>
        <a:bodyPr/>
        <a:lstStyle/>
        <a:p>
          <a:r>
            <a:rPr lang="es-EC" dirty="0" smtClean="0"/>
            <a:t>Determinar las características de los consumidores y sus motivaciones para adquirir productos/servicios de la Industria.</a:t>
          </a:r>
          <a:endParaRPr lang="es-EC" dirty="0"/>
        </a:p>
      </dgm:t>
    </dgm:pt>
    <dgm:pt modelId="{F8C923C6-12CD-42A6-AE46-718DB609297F}" type="parTrans" cxnId="{563EDEB6-B38A-436C-831D-008302F1D9B4}">
      <dgm:prSet/>
      <dgm:spPr/>
      <dgm:t>
        <a:bodyPr/>
        <a:lstStyle/>
        <a:p>
          <a:endParaRPr lang="es-EC"/>
        </a:p>
      </dgm:t>
    </dgm:pt>
    <dgm:pt modelId="{12EC7DCC-72FF-4DCD-A658-6B5B8D5AFB42}" type="sibTrans" cxnId="{563EDEB6-B38A-436C-831D-008302F1D9B4}">
      <dgm:prSet/>
      <dgm:spPr/>
      <dgm:t>
        <a:bodyPr/>
        <a:lstStyle/>
        <a:p>
          <a:endParaRPr lang="es-EC"/>
        </a:p>
      </dgm:t>
    </dgm:pt>
    <dgm:pt modelId="{DA94D405-DF17-4DA8-B5BE-F66C34C6BEEE}">
      <dgm:prSet/>
      <dgm:spPr/>
      <dgm:t>
        <a:bodyPr/>
        <a:lstStyle/>
        <a:p>
          <a:r>
            <a:rPr lang="es-EC" dirty="0" smtClean="0"/>
            <a:t>Definir el proceso de decisión de compra para el sector gráfico.</a:t>
          </a:r>
          <a:endParaRPr lang="es-EC" dirty="0"/>
        </a:p>
      </dgm:t>
    </dgm:pt>
    <dgm:pt modelId="{72C14293-AEA6-4A61-983B-E62E61C4DDA8}" type="parTrans" cxnId="{D73EBFAE-93D5-41AB-88AD-27422BF55175}">
      <dgm:prSet/>
      <dgm:spPr/>
      <dgm:t>
        <a:bodyPr/>
        <a:lstStyle/>
        <a:p>
          <a:endParaRPr lang="es-EC"/>
        </a:p>
      </dgm:t>
    </dgm:pt>
    <dgm:pt modelId="{D0503EDD-18AA-42B3-801E-19887E1B676A}" type="sibTrans" cxnId="{D73EBFAE-93D5-41AB-88AD-27422BF55175}">
      <dgm:prSet/>
      <dgm:spPr/>
      <dgm:t>
        <a:bodyPr/>
        <a:lstStyle/>
        <a:p>
          <a:endParaRPr lang="es-EC"/>
        </a:p>
      </dgm:t>
    </dgm:pt>
    <dgm:pt modelId="{AC0AD848-2847-4BB4-BC99-682D0A3FC0E9}" type="pres">
      <dgm:prSet presAssocID="{32BD15B1-7F8D-477D-A706-95380137FAC4}" presName="vert0" presStyleCnt="0">
        <dgm:presLayoutVars>
          <dgm:dir/>
          <dgm:animOne val="branch"/>
          <dgm:animLvl val="lvl"/>
        </dgm:presLayoutVars>
      </dgm:prSet>
      <dgm:spPr/>
      <dgm:t>
        <a:bodyPr/>
        <a:lstStyle/>
        <a:p>
          <a:endParaRPr lang="es-EC"/>
        </a:p>
      </dgm:t>
    </dgm:pt>
    <dgm:pt modelId="{D301C21F-E500-43C8-AF43-EA0E40AB8BCA}" type="pres">
      <dgm:prSet presAssocID="{F0A2B038-27D8-407F-9BE5-1AAF0F2CB8C1}" presName="thickLine" presStyleLbl="alignNode1" presStyleIdx="0" presStyleCnt="1"/>
      <dgm:spPr/>
    </dgm:pt>
    <dgm:pt modelId="{77DF7B8E-9B85-4374-9A71-5FE9F127B5CC}" type="pres">
      <dgm:prSet presAssocID="{F0A2B038-27D8-407F-9BE5-1AAF0F2CB8C1}" presName="horz1" presStyleCnt="0"/>
      <dgm:spPr/>
    </dgm:pt>
    <dgm:pt modelId="{B7343D36-E174-493D-8125-FE29201F3A5A}" type="pres">
      <dgm:prSet presAssocID="{F0A2B038-27D8-407F-9BE5-1AAF0F2CB8C1}" presName="tx1" presStyleLbl="revTx" presStyleIdx="0" presStyleCnt="8"/>
      <dgm:spPr/>
      <dgm:t>
        <a:bodyPr/>
        <a:lstStyle/>
        <a:p>
          <a:endParaRPr lang="es-EC"/>
        </a:p>
      </dgm:t>
    </dgm:pt>
    <dgm:pt modelId="{97EBD990-23AC-4B07-BB54-5A2596246EB7}" type="pres">
      <dgm:prSet presAssocID="{F0A2B038-27D8-407F-9BE5-1AAF0F2CB8C1}" presName="vert1" presStyleCnt="0"/>
      <dgm:spPr/>
    </dgm:pt>
    <dgm:pt modelId="{B8714E78-A7F6-488A-AA4A-D18189A50575}" type="pres">
      <dgm:prSet presAssocID="{0719EC67-774C-445B-86E4-7790ED933BDC}" presName="vertSpace2a" presStyleCnt="0"/>
      <dgm:spPr/>
    </dgm:pt>
    <dgm:pt modelId="{E0C32B39-0880-4B18-A3A9-F3380AD86453}" type="pres">
      <dgm:prSet presAssocID="{0719EC67-774C-445B-86E4-7790ED933BDC}" presName="horz2" presStyleCnt="0"/>
      <dgm:spPr/>
    </dgm:pt>
    <dgm:pt modelId="{488C066B-4AB2-491F-9E13-5EDAAF4F8A46}" type="pres">
      <dgm:prSet presAssocID="{0719EC67-774C-445B-86E4-7790ED933BDC}" presName="horzSpace2" presStyleCnt="0"/>
      <dgm:spPr/>
    </dgm:pt>
    <dgm:pt modelId="{2AC6A923-0203-4A6C-BB1D-5449B4D2D41D}" type="pres">
      <dgm:prSet presAssocID="{0719EC67-774C-445B-86E4-7790ED933BDC}" presName="tx2" presStyleLbl="revTx" presStyleIdx="1" presStyleCnt="8"/>
      <dgm:spPr/>
      <dgm:t>
        <a:bodyPr/>
        <a:lstStyle/>
        <a:p>
          <a:endParaRPr lang="es-EC"/>
        </a:p>
      </dgm:t>
    </dgm:pt>
    <dgm:pt modelId="{04C77E69-7A92-42A5-B739-A0D1ED717A8F}" type="pres">
      <dgm:prSet presAssocID="{0719EC67-774C-445B-86E4-7790ED933BDC}" presName="vert2" presStyleCnt="0"/>
      <dgm:spPr/>
    </dgm:pt>
    <dgm:pt modelId="{ACF03880-0BED-4CA3-A5FB-45E1523DAE3A}" type="pres">
      <dgm:prSet presAssocID="{0719EC67-774C-445B-86E4-7790ED933BDC}" presName="thinLine2b" presStyleLbl="callout" presStyleIdx="0" presStyleCnt="7"/>
      <dgm:spPr/>
    </dgm:pt>
    <dgm:pt modelId="{84846026-8CF9-4BE6-917C-55E05B713902}" type="pres">
      <dgm:prSet presAssocID="{0719EC67-774C-445B-86E4-7790ED933BDC}" presName="vertSpace2b" presStyleCnt="0"/>
      <dgm:spPr/>
    </dgm:pt>
    <dgm:pt modelId="{7D26C330-9103-44AB-8098-8430CDBA18DE}" type="pres">
      <dgm:prSet presAssocID="{CFBC77C9-2203-420C-98CA-091D11C955D9}" presName="horz2" presStyleCnt="0"/>
      <dgm:spPr/>
    </dgm:pt>
    <dgm:pt modelId="{CFA37A29-A065-48CB-9E4E-536D06D6C7F6}" type="pres">
      <dgm:prSet presAssocID="{CFBC77C9-2203-420C-98CA-091D11C955D9}" presName="horzSpace2" presStyleCnt="0"/>
      <dgm:spPr/>
    </dgm:pt>
    <dgm:pt modelId="{933784E3-1BD5-4C97-AE5B-6D50C9F674DE}" type="pres">
      <dgm:prSet presAssocID="{CFBC77C9-2203-420C-98CA-091D11C955D9}" presName="tx2" presStyleLbl="revTx" presStyleIdx="2" presStyleCnt="8"/>
      <dgm:spPr/>
      <dgm:t>
        <a:bodyPr/>
        <a:lstStyle/>
        <a:p>
          <a:endParaRPr lang="es-EC"/>
        </a:p>
      </dgm:t>
    </dgm:pt>
    <dgm:pt modelId="{A509040B-C1A4-412E-90EF-6DE225FEE147}" type="pres">
      <dgm:prSet presAssocID="{CFBC77C9-2203-420C-98CA-091D11C955D9}" presName="vert2" presStyleCnt="0"/>
      <dgm:spPr/>
    </dgm:pt>
    <dgm:pt modelId="{B175D63E-E211-4F82-BFBC-952A4309E2CE}" type="pres">
      <dgm:prSet presAssocID="{CFBC77C9-2203-420C-98CA-091D11C955D9}" presName="thinLine2b" presStyleLbl="callout" presStyleIdx="1" presStyleCnt="7"/>
      <dgm:spPr/>
    </dgm:pt>
    <dgm:pt modelId="{325B5186-BC64-4C56-9C0B-9A53E01974B8}" type="pres">
      <dgm:prSet presAssocID="{CFBC77C9-2203-420C-98CA-091D11C955D9}" presName="vertSpace2b" presStyleCnt="0"/>
      <dgm:spPr/>
    </dgm:pt>
    <dgm:pt modelId="{728F4170-1DBF-47CB-87E9-3EC7FC367498}" type="pres">
      <dgm:prSet presAssocID="{F1FD9BBC-257C-43F8-9A3A-48A263C65422}" presName="horz2" presStyleCnt="0"/>
      <dgm:spPr/>
    </dgm:pt>
    <dgm:pt modelId="{C91B826E-8E56-4764-A448-5893893B91BA}" type="pres">
      <dgm:prSet presAssocID="{F1FD9BBC-257C-43F8-9A3A-48A263C65422}" presName="horzSpace2" presStyleCnt="0"/>
      <dgm:spPr/>
    </dgm:pt>
    <dgm:pt modelId="{5B8D1546-9B3A-4889-AB1C-C517B22F02E9}" type="pres">
      <dgm:prSet presAssocID="{F1FD9BBC-257C-43F8-9A3A-48A263C65422}" presName="tx2" presStyleLbl="revTx" presStyleIdx="3" presStyleCnt="8"/>
      <dgm:spPr/>
      <dgm:t>
        <a:bodyPr/>
        <a:lstStyle/>
        <a:p>
          <a:endParaRPr lang="es-EC"/>
        </a:p>
      </dgm:t>
    </dgm:pt>
    <dgm:pt modelId="{BC7A9271-AE02-4073-84E1-BD92C1846212}" type="pres">
      <dgm:prSet presAssocID="{F1FD9BBC-257C-43F8-9A3A-48A263C65422}" presName="vert2" presStyleCnt="0"/>
      <dgm:spPr/>
    </dgm:pt>
    <dgm:pt modelId="{5FFA6131-98A0-4DB2-AEF8-F28691ABCD52}" type="pres">
      <dgm:prSet presAssocID="{F1FD9BBC-257C-43F8-9A3A-48A263C65422}" presName="thinLine2b" presStyleLbl="callout" presStyleIdx="2" presStyleCnt="7"/>
      <dgm:spPr/>
    </dgm:pt>
    <dgm:pt modelId="{E6295700-C162-4A18-899E-40C49ABE52A5}" type="pres">
      <dgm:prSet presAssocID="{F1FD9BBC-257C-43F8-9A3A-48A263C65422}" presName="vertSpace2b" presStyleCnt="0"/>
      <dgm:spPr/>
    </dgm:pt>
    <dgm:pt modelId="{C8E6030C-CA36-41C3-8F08-FA0D966F8031}" type="pres">
      <dgm:prSet presAssocID="{A970096A-D0EB-483A-B4A8-A94995E55A87}" presName="horz2" presStyleCnt="0"/>
      <dgm:spPr/>
    </dgm:pt>
    <dgm:pt modelId="{87590388-7FA5-439D-A056-06C7D8BB9829}" type="pres">
      <dgm:prSet presAssocID="{A970096A-D0EB-483A-B4A8-A94995E55A87}" presName="horzSpace2" presStyleCnt="0"/>
      <dgm:spPr/>
    </dgm:pt>
    <dgm:pt modelId="{D08C6626-AC62-4AF4-AC47-4D49B0A2AFEB}" type="pres">
      <dgm:prSet presAssocID="{A970096A-D0EB-483A-B4A8-A94995E55A87}" presName="tx2" presStyleLbl="revTx" presStyleIdx="4" presStyleCnt="8"/>
      <dgm:spPr/>
      <dgm:t>
        <a:bodyPr/>
        <a:lstStyle/>
        <a:p>
          <a:endParaRPr lang="es-EC"/>
        </a:p>
      </dgm:t>
    </dgm:pt>
    <dgm:pt modelId="{5D66CBA8-B23F-495D-BA87-60C378B2DAA6}" type="pres">
      <dgm:prSet presAssocID="{A970096A-D0EB-483A-B4A8-A94995E55A87}" presName="vert2" presStyleCnt="0"/>
      <dgm:spPr/>
    </dgm:pt>
    <dgm:pt modelId="{E6BB9C3D-51D6-42FB-BA70-37766E9700C9}" type="pres">
      <dgm:prSet presAssocID="{A970096A-D0EB-483A-B4A8-A94995E55A87}" presName="thinLine2b" presStyleLbl="callout" presStyleIdx="3" presStyleCnt="7"/>
      <dgm:spPr/>
    </dgm:pt>
    <dgm:pt modelId="{9582D4D8-2127-4D13-ABB8-593E25A3C3C5}" type="pres">
      <dgm:prSet presAssocID="{A970096A-D0EB-483A-B4A8-A94995E55A87}" presName="vertSpace2b" presStyleCnt="0"/>
      <dgm:spPr/>
    </dgm:pt>
    <dgm:pt modelId="{F58919E8-B95E-40D6-AFD1-169FA2FD02D2}" type="pres">
      <dgm:prSet presAssocID="{8194EDFE-2EC2-4D88-BB4E-1092ACD457EB}" presName="horz2" presStyleCnt="0"/>
      <dgm:spPr/>
    </dgm:pt>
    <dgm:pt modelId="{809CA987-D891-4D78-A5E9-2F54CCE03E5C}" type="pres">
      <dgm:prSet presAssocID="{8194EDFE-2EC2-4D88-BB4E-1092ACD457EB}" presName="horzSpace2" presStyleCnt="0"/>
      <dgm:spPr/>
    </dgm:pt>
    <dgm:pt modelId="{EB42AB98-F273-49DF-87A2-97EC65DA754E}" type="pres">
      <dgm:prSet presAssocID="{8194EDFE-2EC2-4D88-BB4E-1092ACD457EB}" presName="tx2" presStyleLbl="revTx" presStyleIdx="5" presStyleCnt="8"/>
      <dgm:spPr/>
      <dgm:t>
        <a:bodyPr/>
        <a:lstStyle/>
        <a:p>
          <a:endParaRPr lang="es-EC"/>
        </a:p>
      </dgm:t>
    </dgm:pt>
    <dgm:pt modelId="{B479BC8E-9238-4BD1-8C14-4A3D2E31B452}" type="pres">
      <dgm:prSet presAssocID="{8194EDFE-2EC2-4D88-BB4E-1092ACD457EB}" presName="vert2" presStyleCnt="0"/>
      <dgm:spPr/>
    </dgm:pt>
    <dgm:pt modelId="{FD98F836-8966-44FE-8878-C3AF8A5567AA}" type="pres">
      <dgm:prSet presAssocID="{8194EDFE-2EC2-4D88-BB4E-1092ACD457EB}" presName="thinLine2b" presStyleLbl="callout" presStyleIdx="4" presStyleCnt="7"/>
      <dgm:spPr/>
    </dgm:pt>
    <dgm:pt modelId="{1663A624-3C3B-4916-9D98-A531B2E7BEFD}" type="pres">
      <dgm:prSet presAssocID="{8194EDFE-2EC2-4D88-BB4E-1092ACD457EB}" presName="vertSpace2b" presStyleCnt="0"/>
      <dgm:spPr/>
    </dgm:pt>
    <dgm:pt modelId="{CA37D39B-3BA2-4685-84C6-DB143F29682E}" type="pres">
      <dgm:prSet presAssocID="{3728D5E2-50AF-46A1-A20D-F4F26EDE2D0C}" presName="horz2" presStyleCnt="0"/>
      <dgm:spPr/>
    </dgm:pt>
    <dgm:pt modelId="{CEC66DC4-6F04-4EE9-906B-2B58731F62A0}" type="pres">
      <dgm:prSet presAssocID="{3728D5E2-50AF-46A1-A20D-F4F26EDE2D0C}" presName="horzSpace2" presStyleCnt="0"/>
      <dgm:spPr/>
    </dgm:pt>
    <dgm:pt modelId="{E74B832B-A0DC-4F1D-91C3-57F4FB9206BD}" type="pres">
      <dgm:prSet presAssocID="{3728D5E2-50AF-46A1-A20D-F4F26EDE2D0C}" presName="tx2" presStyleLbl="revTx" presStyleIdx="6" presStyleCnt="8"/>
      <dgm:spPr/>
      <dgm:t>
        <a:bodyPr/>
        <a:lstStyle/>
        <a:p>
          <a:endParaRPr lang="es-EC"/>
        </a:p>
      </dgm:t>
    </dgm:pt>
    <dgm:pt modelId="{87E06A93-25C2-4436-98E1-97070931C433}" type="pres">
      <dgm:prSet presAssocID="{3728D5E2-50AF-46A1-A20D-F4F26EDE2D0C}" presName="vert2" presStyleCnt="0"/>
      <dgm:spPr/>
    </dgm:pt>
    <dgm:pt modelId="{88E212B4-485A-4693-91F1-C9802D341FCB}" type="pres">
      <dgm:prSet presAssocID="{3728D5E2-50AF-46A1-A20D-F4F26EDE2D0C}" presName="thinLine2b" presStyleLbl="callout" presStyleIdx="5" presStyleCnt="7"/>
      <dgm:spPr/>
    </dgm:pt>
    <dgm:pt modelId="{7D9A1409-F3C4-44D2-A45A-8648DEDCCC3E}" type="pres">
      <dgm:prSet presAssocID="{3728D5E2-50AF-46A1-A20D-F4F26EDE2D0C}" presName="vertSpace2b" presStyleCnt="0"/>
      <dgm:spPr/>
    </dgm:pt>
    <dgm:pt modelId="{41B749DA-0A30-4B61-98A7-B3631BCB8152}" type="pres">
      <dgm:prSet presAssocID="{DA94D405-DF17-4DA8-B5BE-F66C34C6BEEE}" presName="horz2" presStyleCnt="0"/>
      <dgm:spPr/>
    </dgm:pt>
    <dgm:pt modelId="{D36DC3CD-623A-46B4-A490-934E50C7AF34}" type="pres">
      <dgm:prSet presAssocID="{DA94D405-DF17-4DA8-B5BE-F66C34C6BEEE}" presName="horzSpace2" presStyleCnt="0"/>
      <dgm:spPr/>
    </dgm:pt>
    <dgm:pt modelId="{170E36B2-9487-4CEA-A8AF-0BC8A9DAD1FD}" type="pres">
      <dgm:prSet presAssocID="{DA94D405-DF17-4DA8-B5BE-F66C34C6BEEE}" presName="tx2" presStyleLbl="revTx" presStyleIdx="7" presStyleCnt="8"/>
      <dgm:spPr/>
      <dgm:t>
        <a:bodyPr/>
        <a:lstStyle/>
        <a:p>
          <a:endParaRPr lang="es-EC"/>
        </a:p>
      </dgm:t>
    </dgm:pt>
    <dgm:pt modelId="{8A1CE8DD-59E0-4C1B-8B56-2DA8C74076A0}" type="pres">
      <dgm:prSet presAssocID="{DA94D405-DF17-4DA8-B5BE-F66C34C6BEEE}" presName="vert2" presStyleCnt="0"/>
      <dgm:spPr/>
    </dgm:pt>
    <dgm:pt modelId="{137179A7-6784-4220-8FA4-14A4B795B0D9}" type="pres">
      <dgm:prSet presAssocID="{DA94D405-DF17-4DA8-B5BE-F66C34C6BEEE}" presName="thinLine2b" presStyleLbl="callout" presStyleIdx="6" presStyleCnt="7"/>
      <dgm:spPr/>
    </dgm:pt>
    <dgm:pt modelId="{A484D460-9F70-4362-9331-45997C2E6B97}" type="pres">
      <dgm:prSet presAssocID="{DA94D405-DF17-4DA8-B5BE-F66C34C6BEEE}" presName="vertSpace2b" presStyleCnt="0"/>
      <dgm:spPr/>
    </dgm:pt>
  </dgm:ptLst>
  <dgm:cxnLst>
    <dgm:cxn modelId="{51D3F832-8D2C-4ADE-BFE2-9BDDC54896B3}" type="presOf" srcId="{8194EDFE-2EC2-4D88-BB4E-1092ACD457EB}" destId="{EB42AB98-F273-49DF-87A2-97EC65DA754E}" srcOrd="0" destOrd="0" presId="urn:microsoft.com/office/officeart/2008/layout/LinedList"/>
    <dgm:cxn modelId="{D2BC08BC-290C-493D-A20C-4826E3BE7454}" type="presOf" srcId="{32BD15B1-7F8D-477D-A706-95380137FAC4}" destId="{AC0AD848-2847-4BB4-BC99-682D0A3FC0E9}" srcOrd="0" destOrd="0" presId="urn:microsoft.com/office/officeart/2008/layout/LinedList"/>
    <dgm:cxn modelId="{A76A8CD7-7DE6-4EB8-B30B-E58F7CA2E0F1}" srcId="{F0A2B038-27D8-407F-9BE5-1AAF0F2CB8C1}" destId="{CFBC77C9-2203-420C-98CA-091D11C955D9}" srcOrd="1" destOrd="0" parTransId="{4F7CDEFA-F237-4DC5-9181-0B26F0EA9658}" sibTransId="{BB2933F7-8CE9-421C-99F4-2CD218AE6623}"/>
    <dgm:cxn modelId="{D73EBFAE-93D5-41AB-88AD-27422BF55175}" srcId="{F0A2B038-27D8-407F-9BE5-1AAF0F2CB8C1}" destId="{DA94D405-DF17-4DA8-B5BE-F66C34C6BEEE}" srcOrd="6" destOrd="0" parTransId="{72C14293-AEA6-4A61-983B-E62E61C4DDA8}" sibTransId="{D0503EDD-18AA-42B3-801E-19887E1B676A}"/>
    <dgm:cxn modelId="{F30952CE-31E8-4E69-8494-E9C31FDE70BD}" type="presOf" srcId="{0719EC67-774C-445B-86E4-7790ED933BDC}" destId="{2AC6A923-0203-4A6C-BB1D-5449B4D2D41D}" srcOrd="0" destOrd="0" presId="urn:microsoft.com/office/officeart/2008/layout/LinedList"/>
    <dgm:cxn modelId="{F133215D-E11F-4557-B084-3B514AD3509C}" srcId="{F0A2B038-27D8-407F-9BE5-1AAF0F2CB8C1}" destId="{F1FD9BBC-257C-43F8-9A3A-48A263C65422}" srcOrd="2" destOrd="0" parTransId="{82799191-09B0-48AD-9ED9-4E90830795DA}" sibTransId="{598C87D3-2979-4EF8-A565-5969F56ACEC0}"/>
    <dgm:cxn modelId="{15560D07-64DC-4DA8-96F5-1900A20F48AE}" type="presOf" srcId="{F1FD9BBC-257C-43F8-9A3A-48A263C65422}" destId="{5B8D1546-9B3A-4889-AB1C-C517B22F02E9}" srcOrd="0" destOrd="0" presId="urn:microsoft.com/office/officeart/2008/layout/LinedList"/>
    <dgm:cxn modelId="{3A51BB34-3CFB-4A11-A0C5-9216B4FC3B83}" srcId="{F0A2B038-27D8-407F-9BE5-1AAF0F2CB8C1}" destId="{8194EDFE-2EC2-4D88-BB4E-1092ACD457EB}" srcOrd="4" destOrd="0" parTransId="{39DE1702-11C5-47E1-9FBF-F4AAEB445B14}" sibTransId="{CBD0AF2B-1DC9-4618-AEB2-4268C1772C9C}"/>
    <dgm:cxn modelId="{82AB8246-5BC6-4F73-A0C5-9D4C0CC0F87E}" srcId="{F0A2B038-27D8-407F-9BE5-1AAF0F2CB8C1}" destId="{A970096A-D0EB-483A-B4A8-A94995E55A87}" srcOrd="3" destOrd="0" parTransId="{44E46A97-3792-4625-B246-EAB04E913C40}" sibTransId="{4767CBB9-A253-460F-BD6F-1F55A5732229}"/>
    <dgm:cxn modelId="{6225CD78-FE38-45A6-B487-8ECD5F7D0646}" srcId="{32BD15B1-7F8D-477D-A706-95380137FAC4}" destId="{F0A2B038-27D8-407F-9BE5-1AAF0F2CB8C1}" srcOrd="0" destOrd="0" parTransId="{2C108FE8-310F-4F5A-B6B8-6DE7FE5ECA13}" sibTransId="{27155F62-6E7C-4C91-AFF8-732ACE0CB34D}"/>
    <dgm:cxn modelId="{BAD2329B-AA12-4F0D-BEF8-79C3D1D7B641}" type="presOf" srcId="{3728D5E2-50AF-46A1-A20D-F4F26EDE2D0C}" destId="{E74B832B-A0DC-4F1D-91C3-57F4FB9206BD}" srcOrd="0" destOrd="0" presId="urn:microsoft.com/office/officeart/2008/layout/LinedList"/>
    <dgm:cxn modelId="{46090A79-1FB2-484C-A2DA-8AFA991CAAB8}" type="presOf" srcId="{DA94D405-DF17-4DA8-B5BE-F66C34C6BEEE}" destId="{170E36B2-9487-4CEA-A8AF-0BC8A9DAD1FD}" srcOrd="0" destOrd="0" presId="urn:microsoft.com/office/officeart/2008/layout/LinedList"/>
    <dgm:cxn modelId="{43B11624-491C-4136-AB3F-B76D9FAEB2DE}" type="presOf" srcId="{F0A2B038-27D8-407F-9BE5-1AAF0F2CB8C1}" destId="{B7343D36-E174-493D-8125-FE29201F3A5A}" srcOrd="0" destOrd="0" presId="urn:microsoft.com/office/officeart/2008/layout/LinedList"/>
    <dgm:cxn modelId="{563EDEB6-B38A-436C-831D-008302F1D9B4}" srcId="{F0A2B038-27D8-407F-9BE5-1AAF0F2CB8C1}" destId="{3728D5E2-50AF-46A1-A20D-F4F26EDE2D0C}" srcOrd="5" destOrd="0" parTransId="{F8C923C6-12CD-42A6-AE46-718DB609297F}" sibTransId="{12EC7DCC-72FF-4DCD-A658-6B5B8D5AFB42}"/>
    <dgm:cxn modelId="{3FF8E758-A32D-48D0-B1FC-AB05792658FA}" type="presOf" srcId="{A970096A-D0EB-483A-B4A8-A94995E55A87}" destId="{D08C6626-AC62-4AF4-AC47-4D49B0A2AFEB}" srcOrd="0" destOrd="0" presId="urn:microsoft.com/office/officeart/2008/layout/LinedList"/>
    <dgm:cxn modelId="{F70AF197-94F0-487D-9A4B-50C264BE7EFE}" srcId="{F0A2B038-27D8-407F-9BE5-1AAF0F2CB8C1}" destId="{0719EC67-774C-445B-86E4-7790ED933BDC}" srcOrd="0" destOrd="0" parTransId="{7C2FA851-1B3C-4896-BEAD-6A8EAA6473E3}" sibTransId="{496CDD85-2A26-49C9-BCAD-9784CC634A99}"/>
    <dgm:cxn modelId="{69D363C5-8EB7-4D96-9369-65209AE274D7}" type="presOf" srcId="{CFBC77C9-2203-420C-98CA-091D11C955D9}" destId="{933784E3-1BD5-4C97-AE5B-6D50C9F674DE}" srcOrd="0" destOrd="0" presId="urn:microsoft.com/office/officeart/2008/layout/LinedList"/>
    <dgm:cxn modelId="{FCC755D4-6748-48FB-ACF8-8C9DD67EABCE}" type="presParOf" srcId="{AC0AD848-2847-4BB4-BC99-682D0A3FC0E9}" destId="{D301C21F-E500-43C8-AF43-EA0E40AB8BCA}" srcOrd="0" destOrd="0" presId="urn:microsoft.com/office/officeart/2008/layout/LinedList"/>
    <dgm:cxn modelId="{DF0CE24D-7E91-4A8D-BD3D-C82AC612A192}" type="presParOf" srcId="{AC0AD848-2847-4BB4-BC99-682D0A3FC0E9}" destId="{77DF7B8E-9B85-4374-9A71-5FE9F127B5CC}" srcOrd="1" destOrd="0" presId="urn:microsoft.com/office/officeart/2008/layout/LinedList"/>
    <dgm:cxn modelId="{C3531315-C283-442E-B346-53C7E981F707}" type="presParOf" srcId="{77DF7B8E-9B85-4374-9A71-5FE9F127B5CC}" destId="{B7343D36-E174-493D-8125-FE29201F3A5A}" srcOrd="0" destOrd="0" presId="urn:microsoft.com/office/officeart/2008/layout/LinedList"/>
    <dgm:cxn modelId="{2BAFADED-A953-4C15-90A9-56CDA6EA2992}" type="presParOf" srcId="{77DF7B8E-9B85-4374-9A71-5FE9F127B5CC}" destId="{97EBD990-23AC-4B07-BB54-5A2596246EB7}" srcOrd="1" destOrd="0" presId="urn:microsoft.com/office/officeart/2008/layout/LinedList"/>
    <dgm:cxn modelId="{9BC39F1F-CE02-4D63-94DA-3082A5921354}" type="presParOf" srcId="{97EBD990-23AC-4B07-BB54-5A2596246EB7}" destId="{B8714E78-A7F6-488A-AA4A-D18189A50575}" srcOrd="0" destOrd="0" presId="urn:microsoft.com/office/officeart/2008/layout/LinedList"/>
    <dgm:cxn modelId="{7EDBDE40-BFC3-42C5-8F6E-BCB5FD4726AE}" type="presParOf" srcId="{97EBD990-23AC-4B07-BB54-5A2596246EB7}" destId="{E0C32B39-0880-4B18-A3A9-F3380AD86453}" srcOrd="1" destOrd="0" presId="urn:microsoft.com/office/officeart/2008/layout/LinedList"/>
    <dgm:cxn modelId="{AB6A0DDE-127A-45EA-8A55-1440A1E8A089}" type="presParOf" srcId="{E0C32B39-0880-4B18-A3A9-F3380AD86453}" destId="{488C066B-4AB2-491F-9E13-5EDAAF4F8A46}" srcOrd="0" destOrd="0" presId="urn:microsoft.com/office/officeart/2008/layout/LinedList"/>
    <dgm:cxn modelId="{973B629B-68B8-4408-91DE-86BD9C632CF9}" type="presParOf" srcId="{E0C32B39-0880-4B18-A3A9-F3380AD86453}" destId="{2AC6A923-0203-4A6C-BB1D-5449B4D2D41D}" srcOrd="1" destOrd="0" presId="urn:microsoft.com/office/officeart/2008/layout/LinedList"/>
    <dgm:cxn modelId="{C26BF5E1-7610-4B7E-852A-091048F80BED}" type="presParOf" srcId="{E0C32B39-0880-4B18-A3A9-F3380AD86453}" destId="{04C77E69-7A92-42A5-B739-A0D1ED717A8F}" srcOrd="2" destOrd="0" presId="urn:microsoft.com/office/officeart/2008/layout/LinedList"/>
    <dgm:cxn modelId="{A0A10514-80D8-47EA-8B7E-301349F731DF}" type="presParOf" srcId="{97EBD990-23AC-4B07-BB54-5A2596246EB7}" destId="{ACF03880-0BED-4CA3-A5FB-45E1523DAE3A}" srcOrd="2" destOrd="0" presId="urn:microsoft.com/office/officeart/2008/layout/LinedList"/>
    <dgm:cxn modelId="{AB86B52D-0142-4EF2-9FEF-BA58D2FDC179}" type="presParOf" srcId="{97EBD990-23AC-4B07-BB54-5A2596246EB7}" destId="{84846026-8CF9-4BE6-917C-55E05B713902}" srcOrd="3" destOrd="0" presId="urn:microsoft.com/office/officeart/2008/layout/LinedList"/>
    <dgm:cxn modelId="{E3BBEE23-5958-4717-8CE8-513751E55B59}" type="presParOf" srcId="{97EBD990-23AC-4B07-BB54-5A2596246EB7}" destId="{7D26C330-9103-44AB-8098-8430CDBA18DE}" srcOrd="4" destOrd="0" presId="urn:microsoft.com/office/officeart/2008/layout/LinedList"/>
    <dgm:cxn modelId="{8077595E-A6AE-4463-BDDA-F272FDFC69B6}" type="presParOf" srcId="{7D26C330-9103-44AB-8098-8430CDBA18DE}" destId="{CFA37A29-A065-48CB-9E4E-536D06D6C7F6}" srcOrd="0" destOrd="0" presId="urn:microsoft.com/office/officeart/2008/layout/LinedList"/>
    <dgm:cxn modelId="{D2F5C05C-F89A-4AEE-89C1-636E6274F14D}" type="presParOf" srcId="{7D26C330-9103-44AB-8098-8430CDBA18DE}" destId="{933784E3-1BD5-4C97-AE5B-6D50C9F674DE}" srcOrd="1" destOrd="0" presId="urn:microsoft.com/office/officeart/2008/layout/LinedList"/>
    <dgm:cxn modelId="{DB17CFE9-3D5A-4F83-B055-A4CE056F9FF6}" type="presParOf" srcId="{7D26C330-9103-44AB-8098-8430CDBA18DE}" destId="{A509040B-C1A4-412E-90EF-6DE225FEE147}" srcOrd="2" destOrd="0" presId="urn:microsoft.com/office/officeart/2008/layout/LinedList"/>
    <dgm:cxn modelId="{6A153A5D-DD87-4D99-AA60-97EC99D55F26}" type="presParOf" srcId="{97EBD990-23AC-4B07-BB54-5A2596246EB7}" destId="{B175D63E-E211-4F82-BFBC-952A4309E2CE}" srcOrd="5" destOrd="0" presId="urn:microsoft.com/office/officeart/2008/layout/LinedList"/>
    <dgm:cxn modelId="{AB230D04-3349-4A0C-BF76-913EB0D1AE41}" type="presParOf" srcId="{97EBD990-23AC-4B07-BB54-5A2596246EB7}" destId="{325B5186-BC64-4C56-9C0B-9A53E01974B8}" srcOrd="6" destOrd="0" presId="urn:microsoft.com/office/officeart/2008/layout/LinedList"/>
    <dgm:cxn modelId="{D5711065-42BA-4531-8FF6-700D6353504B}" type="presParOf" srcId="{97EBD990-23AC-4B07-BB54-5A2596246EB7}" destId="{728F4170-1DBF-47CB-87E9-3EC7FC367498}" srcOrd="7" destOrd="0" presId="urn:microsoft.com/office/officeart/2008/layout/LinedList"/>
    <dgm:cxn modelId="{C56851BC-A7AC-4BFC-AEDE-D7AE486CC371}" type="presParOf" srcId="{728F4170-1DBF-47CB-87E9-3EC7FC367498}" destId="{C91B826E-8E56-4764-A448-5893893B91BA}" srcOrd="0" destOrd="0" presId="urn:microsoft.com/office/officeart/2008/layout/LinedList"/>
    <dgm:cxn modelId="{5848BA1F-76B6-4890-BD60-023B5096B4E4}" type="presParOf" srcId="{728F4170-1DBF-47CB-87E9-3EC7FC367498}" destId="{5B8D1546-9B3A-4889-AB1C-C517B22F02E9}" srcOrd="1" destOrd="0" presId="urn:microsoft.com/office/officeart/2008/layout/LinedList"/>
    <dgm:cxn modelId="{8486E231-75B5-469C-8F98-A9C98C4CB19A}" type="presParOf" srcId="{728F4170-1DBF-47CB-87E9-3EC7FC367498}" destId="{BC7A9271-AE02-4073-84E1-BD92C1846212}" srcOrd="2" destOrd="0" presId="urn:microsoft.com/office/officeart/2008/layout/LinedList"/>
    <dgm:cxn modelId="{265262E3-F4C5-4511-99AE-FBB30BF97FD7}" type="presParOf" srcId="{97EBD990-23AC-4B07-BB54-5A2596246EB7}" destId="{5FFA6131-98A0-4DB2-AEF8-F28691ABCD52}" srcOrd="8" destOrd="0" presId="urn:microsoft.com/office/officeart/2008/layout/LinedList"/>
    <dgm:cxn modelId="{7EEA7EA6-79FA-4FE8-9A9F-248280DB573B}" type="presParOf" srcId="{97EBD990-23AC-4B07-BB54-5A2596246EB7}" destId="{E6295700-C162-4A18-899E-40C49ABE52A5}" srcOrd="9" destOrd="0" presId="urn:microsoft.com/office/officeart/2008/layout/LinedList"/>
    <dgm:cxn modelId="{B063CC2E-AE83-4621-9D6B-8C8F016206EC}" type="presParOf" srcId="{97EBD990-23AC-4B07-BB54-5A2596246EB7}" destId="{C8E6030C-CA36-41C3-8F08-FA0D966F8031}" srcOrd="10" destOrd="0" presId="urn:microsoft.com/office/officeart/2008/layout/LinedList"/>
    <dgm:cxn modelId="{F5EE161A-053F-4782-99E0-0CC98930A240}" type="presParOf" srcId="{C8E6030C-CA36-41C3-8F08-FA0D966F8031}" destId="{87590388-7FA5-439D-A056-06C7D8BB9829}" srcOrd="0" destOrd="0" presId="urn:microsoft.com/office/officeart/2008/layout/LinedList"/>
    <dgm:cxn modelId="{F41AC8E2-E28D-4E63-A614-0ED823B34ADA}" type="presParOf" srcId="{C8E6030C-CA36-41C3-8F08-FA0D966F8031}" destId="{D08C6626-AC62-4AF4-AC47-4D49B0A2AFEB}" srcOrd="1" destOrd="0" presId="urn:microsoft.com/office/officeart/2008/layout/LinedList"/>
    <dgm:cxn modelId="{53A540B8-5586-489E-8D3A-212784CCF0A6}" type="presParOf" srcId="{C8E6030C-CA36-41C3-8F08-FA0D966F8031}" destId="{5D66CBA8-B23F-495D-BA87-60C378B2DAA6}" srcOrd="2" destOrd="0" presId="urn:microsoft.com/office/officeart/2008/layout/LinedList"/>
    <dgm:cxn modelId="{4FB8D433-6F97-42D8-B2D4-DF401EA8AC34}" type="presParOf" srcId="{97EBD990-23AC-4B07-BB54-5A2596246EB7}" destId="{E6BB9C3D-51D6-42FB-BA70-37766E9700C9}" srcOrd="11" destOrd="0" presId="urn:microsoft.com/office/officeart/2008/layout/LinedList"/>
    <dgm:cxn modelId="{957A9CAB-3999-4D4E-8D16-9ADB1F04F2AB}" type="presParOf" srcId="{97EBD990-23AC-4B07-BB54-5A2596246EB7}" destId="{9582D4D8-2127-4D13-ABB8-593E25A3C3C5}" srcOrd="12" destOrd="0" presId="urn:microsoft.com/office/officeart/2008/layout/LinedList"/>
    <dgm:cxn modelId="{F0351612-89A1-4963-AC32-2CA9ED7FC7CC}" type="presParOf" srcId="{97EBD990-23AC-4B07-BB54-5A2596246EB7}" destId="{F58919E8-B95E-40D6-AFD1-169FA2FD02D2}" srcOrd="13" destOrd="0" presId="urn:microsoft.com/office/officeart/2008/layout/LinedList"/>
    <dgm:cxn modelId="{28B11C9A-DFBA-413D-9B22-568DFFF236FA}" type="presParOf" srcId="{F58919E8-B95E-40D6-AFD1-169FA2FD02D2}" destId="{809CA987-D891-4D78-A5E9-2F54CCE03E5C}" srcOrd="0" destOrd="0" presId="urn:microsoft.com/office/officeart/2008/layout/LinedList"/>
    <dgm:cxn modelId="{1A9D82DB-F85C-475E-A232-4ED134BC02BA}" type="presParOf" srcId="{F58919E8-B95E-40D6-AFD1-169FA2FD02D2}" destId="{EB42AB98-F273-49DF-87A2-97EC65DA754E}" srcOrd="1" destOrd="0" presId="urn:microsoft.com/office/officeart/2008/layout/LinedList"/>
    <dgm:cxn modelId="{C36D3037-A714-4AE5-978B-1928E7950AF7}" type="presParOf" srcId="{F58919E8-B95E-40D6-AFD1-169FA2FD02D2}" destId="{B479BC8E-9238-4BD1-8C14-4A3D2E31B452}" srcOrd="2" destOrd="0" presId="urn:microsoft.com/office/officeart/2008/layout/LinedList"/>
    <dgm:cxn modelId="{362492A7-ADEA-4E46-A783-7773BD42009C}" type="presParOf" srcId="{97EBD990-23AC-4B07-BB54-5A2596246EB7}" destId="{FD98F836-8966-44FE-8878-C3AF8A5567AA}" srcOrd="14" destOrd="0" presId="urn:microsoft.com/office/officeart/2008/layout/LinedList"/>
    <dgm:cxn modelId="{3FD2515A-C6C2-4DC9-8078-6A9C6FDBC52B}" type="presParOf" srcId="{97EBD990-23AC-4B07-BB54-5A2596246EB7}" destId="{1663A624-3C3B-4916-9D98-A531B2E7BEFD}" srcOrd="15" destOrd="0" presId="urn:microsoft.com/office/officeart/2008/layout/LinedList"/>
    <dgm:cxn modelId="{F0F5B80D-4833-42E3-B490-9C3B8AFE47E3}" type="presParOf" srcId="{97EBD990-23AC-4B07-BB54-5A2596246EB7}" destId="{CA37D39B-3BA2-4685-84C6-DB143F29682E}" srcOrd="16" destOrd="0" presId="urn:microsoft.com/office/officeart/2008/layout/LinedList"/>
    <dgm:cxn modelId="{0ADE6E07-9538-4CD0-B80D-402F18A103E8}" type="presParOf" srcId="{CA37D39B-3BA2-4685-84C6-DB143F29682E}" destId="{CEC66DC4-6F04-4EE9-906B-2B58731F62A0}" srcOrd="0" destOrd="0" presId="urn:microsoft.com/office/officeart/2008/layout/LinedList"/>
    <dgm:cxn modelId="{72482429-4745-4844-A5FC-3CD02A8ABF08}" type="presParOf" srcId="{CA37D39B-3BA2-4685-84C6-DB143F29682E}" destId="{E74B832B-A0DC-4F1D-91C3-57F4FB9206BD}" srcOrd="1" destOrd="0" presId="urn:microsoft.com/office/officeart/2008/layout/LinedList"/>
    <dgm:cxn modelId="{ED532DBD-13C5-44C1-80C7-6876736BB71D}" type="presParOf" srcId="{CA37D39B-3BA2-4685-84C6-DB143F29682E}" destId="{87E06A93-25C2-4436-98E1-97070931C433}" srcOrd="2" destOrd="0" presId="urn:microsoft.com/office/officeart/2008/layout/LinedList"/>
    <dgm:cxn modelId="{13BE3D0A-635A-482B-B871-EA5B550EC0BF}" type="presParOf" srcId="{97EBD990-23AC-4B07-BB54-5A2596246EB7}" destId="{88E212B4-485A-4693-91F1-C9802D341FCB}" srcOrd="17" destOrd="0" presId="urn:microsoft.com/office/officeart/2008/layout/LinedList"/>
    <dgm:cxn modelId="{ECCD45D4-F6EE-454C-B7BD-DC89AFA9A72F}" type="presParOf" srcId="{97EBD990-23AC-4B07-BB54-5A2596246EB7}" destId="{7D9A1409-F3C4-44D2-A45A-8648DEDCCC3E}" srcOrd="18" destOrd="0" presId="urn:microsoft.com/office/officeart/2008/layout/LinedList"/>
    <dgm:cxn modelId="{C83A5C3D-31ED-4C6F-A267-0B75999A84C2}" type="presParOf" srcId="{97EBD990-23AC-4B07-BB54-5A2596246EB7}" destId="{41B749DA-0A30-4B61-98A7-B3631BCB8152}" srcOrd="19" destOrd="0" presId="urn:microsoft.com/office/officeart/2008/layout/LinedList"/>
    <dgm:cxn modelId="{B3080088-7846-4F93-AE80-2550C8A107E3}" type="presParOf" srcId="{41B749DA-0A30-4B61-98A7-B3631BCB8152}" destId="{D36DC3CD-623A-46B4-A490-934E50C7AF34}" srcOrd="0" destOrd="0" presId="urn:microsoft.com/office/officeart/2008/layout/LinedList"/>
    <dgm:cxn modelId="{57973075-1494-4495-9707-9A51CABB86C7}" type="presParOf" srcId="{41B749DA-0A30-4B61-98A7-B3631BCB8152}" destId="{170E36B2-9487-4CEA-A8AF-0BC8A9DAD1FD}" srcOrd="1" destOrd="0" presId="urn:microsoft.com/office/officeart/2008/layout/LinedList"/>
    <dgm:cxn modelId="{F0D12A4E-CFCF-40CE-BA62-62E17EB1A009}" type="presParOf" srcId="{41B749DA-0A30-4B61-98A7-B3631BCB8152}" destId="{8A1CE8DD-59E0-4C1B-8B56-2DA8C74076A0}" srcOrd="2" destOrd="0" presId="urn:microsoft.com/office/officeart/2008/layout/LinedList"/>
    <dgm:cxn modelId="{2DFD20B5-D4B7-4985-92F7-F59AB7107B11}" type="presParOf" srcId="{97EBD990-23AC-4B07-BB54-5A2596246EB7}" destId="{137179A7-6784-4220-8FA4-14A4B795B0D9}" srcOrd="20" destOrd="0" presId="urn:microsoft.com/office/officeart/2008/layout/LinedList"/>
    <dgm:cxn modelId="{C77C4146-9318-49AF-9266-02ECBCF89774}" type="presParOf" srcId="{97EBD990-23AC-4B07-BB54-5A2596246EB7}" destId="{A484D460-9F70-4362-9331-45997C2E6B97}" srcOrd="21"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45F30-11FA-4CF1-B8BF-E48A240659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38BD9DB-1A8B-4D8C-A2DE-B7F3899EB312}">
      <dgm:prSet phldrT="[Texto]"/>
      <dgm:spPr/>
      <dgm:t>
        <a:bodyPr/>
        <a:lstStyle/>
        <a:p>
          <a:endParaRPr lang="es-EC" dirty="0">
            <a:latin typeface="Times New Roman" panose="02020603050405020304" pitchFamily="18" charset="0"/>
            <a:cs typeface="Times New Roman" panose="02020603050405020304" pitchFamily="18" charset="0"/>
          </a:endParaRPr>
        </a:p>
      </dgm:t>
    </dgm:pt>
    <dgm:pt modelId="{99BF3DD7-3A75-4794-A0A2-DDE7C875D1A9}" type="parTrans" cxnId="{61FB3CF9-988F-49D5-A1E1-F2D77A5C3820}">
      <dgm:prSet/>
      <dgm:spPr/>
      <dgm:t>
        <a:bodyPr/>
        <a:lstStyle/>
        <a:p>
          <a:endParaRPr lang="es-EC">
            <a:latin typeface="Times New Roman" panose="02020603050405020304" pitchFamily="18" charset="0"/>
            <a:cs typeface="Times New Roman" panose="02020603050405020304" pitchFamily="18" charset="0"/>
          </a:endParaRPr>
        </a:p>
      </dgm:t>
    </dgm:pt>
    <dgm:pt modelId="{D5847C94-55FA-4956-85D2-D03585B7DA5E}" type="sibTrans" cxnId="{61FB3CF9-988F-49D5-A1E1-F2D77A5C3820}">
      <dgm:prSet/>
      <dgm:spPr/>
      <dgm:t>
        <a:bodyPr/>
        <a:lstStyle/>
        <a:p>
          <a:endParaRPr lang="es-EC">
            <a:latin typeface="Times New Roman" panose="02020603050405020304" pitchFamily="18" charset="0"/>
            <a:cs typeface="Times New Roman" panose="02020603050405020304" pitchFamily="18" charset="0"/>
          </a:endParaRPr>
        </a:p>
      </dgm:t>
    </dgm:pt>
    <dgm:pt modelId="{4D4DCAFE-33DA-4821-8A5D-27F43F15C57E}">
      <dgm:prSet phldrT="[Texto]"/>
      <dgm:spPr>
        <a:ln>
          <a:solidFill>
            <a:schemeClr val="accent3"/>
          </a:solidFill>
        </a:ln>
      </dgm:spPr>
      <dgm:t>
        <a:bodyPr/>
        <a:lstStyle/>
        <a:p>
          <a:r>
            <a:rPr lang="es-EC" dirty="0" smtClean="0"/>
            <a:t>Los factores externos de comportamiento que afectan a los </a:t>
          </a:r>
          <a:r>
            <a:rPr lang="es-EC" dirty="0" smtClean="0"/>
            <a:t>consumidores </a:t>
          </a:r>
          <a:r>
            <a:rPr lang="es-EC" dirty="0" smtClean="0"/>
            <a:t>de la Industria gráfica </a:t>
          </a:r>
          <a:r>
            <a:rPr lang="es-EC" dirty="0" smtClean="0"/>
            <a:t> en un 60% son </a:t>
          </a:r>
          <a:r>
            <a:rPr lang="es-EC" dirty="0" smtClean="0"/>
            <a:t>las Demográficas; edad, educación, ocupación, económicas y sociales</a:t>
          </a:r>
          <a:r>
            <a:rPr lang="es-EC" dirty="0" smtClean="0"/>
            <a:t>. </a:t>
          </a:r>
          <a:endParaRPr lang="es-EC" dirty="0">
            <a:latin typeface="Times New Roman" panose="02020603050405020304" pitchFamily="18" charset="0"/>
            <a:cs typeface="Times New Roman" panose="02020603050405020304" pitchFamily="18" charset="0"/>
          </a:endParaRPr>
        </a:p>
      </dgm:t>
    </dgm:pt>
    <dgm:pt modelId="{85682B46-4550-4141-80D9-A6350818DCE6}" type="parTrans" cxnId="{2103EBFC-9748-4006-BD17-37FAEB27F3B9}">
      <dgm:prSet/>
      <dgm:spPr/>
      <dgm:t>
        <a:bodyPr/>
        <a:lstStyle/>
        <a:p>
          <a:endParaRPr lang="es-EC">
            <a:latin typeface="Times New Roman" panose="02020603050405020304" pitchFamily="18" charset="0"/>
            <a:cs typeface="Times New Roman" panose="02020603050405020304" pitchFamily="18" charset="0"/>
          </a:endParaRPr>
        </a:p>
      </dgm:t>
    </dgm:pt>
    <dgm:pt modelId="{7E6F6007-9C0A-484A-9851-CA77D78904C2}" type="sibTrans" cxnId="{2103EBFC-9748-4006-BD17-37FAEB27F3B9}">
      <dgm:prSet/>
      <dgm:spPr/>
      <dgm:t>
        <a:bodyPr/>
        <a:lstStyle/>
        <a:p>
          <a:endParaRPr lang="es-EC">
            <a:latin typeface="Times New Roman" panose="02020603050405020304" pitchFamily="18" charset="0"/>
            <a:cs typeface="Times New Roman" panose="02020603050405020304" pitchFamily="18" charset="0"/>
          </a:endParaRPr>
        </a:p>
      </dgm:t>
    </dgm:pt>
    <dgm:pt modelId="{A4DFF12E-3C8B-44E2-9539-547B78387995}">
      <dgm:prSet/>
      <dgm:spPr/>
      <dgm:t>
        <a:bodyPr/>
        <a:lstStyle/>
        <a:p>
          <a:endParaRPr lang="es-EC" dirty="0"/>
        </a:p>
      </dgm:t>
    </dgm:pt>
    <dgm:pt modelId="{8A9D1817-65AB-4E43-A125-23A2C720BAF6}" type="parTrans" cxnId="{A8E5E3F1-FB1D-4231-A8DE-C45393BE9272}">
      <dgm:prSet/>
      <dgm:spPr/>
      <dgm:t>
        <a:bodyPr/>
        <a:lstStyle/>
        <a:p>
          <a:endParaRPr lang="es-EC"/>
        </a:p>
      </dgm:t>
    </dgm:pt>
    <dgm:pt modelId="{C2AF21A7-8FD3-4C2E-A22D-1B43DD6A015D}" type="sibTrans" cxnId="{A8E5E3F1-FB1D-4231-A8DE-C45393BE9272}">
      <dgm:prSet/>
      <dgm:spPr/>
      <dgm:t>
        <a:bodyPr/>
        <a:lstStyle/>
        <a:p>
          <a:endParaRPr lang="es-EC"/>
        </a:p>
      </dgm:t>
    </dgm:pt>
    <dgm:pt modelId="{6200A91C-4A70-494F-B1A7-C796FEC5A5B8}">
      <dgm:prSet/>
      <dgm:spPr>
        <a:ln>
          <a:solidFill>
            <a:schemeClr val="accent3"/>
          </a:solidFill>
        </a:ln>
      </dgm:spPr>
      <dgm:t>
        <a:bodyPr/>
        <a:lstStyle/>
        <a:p>
          <a:r>
            <a:rPr lang="es-EC" dirty="0" smtClean="0"/>
            <a:t>Los factores internos de consumo de productos y servicios de la Industria gráfica en la Parroquia la Kennedy son las </a:t>
          </a:r>
          <a:r>
            <a:rPr lang="es-EC" dirty="0" smtClean="0"/>
            <a:t>Psicográficas; </a:t>
          </a:r>
          <a:r>
            <a:rPr lang="es-EC" dirty="0" smtClean="0"/>
            <a:t>motivaciones, percepciones. Las AIO (Aprendizaje, Intereses y </a:t>
          </a:r>
          <a:r>
            <a:rPr lang="es-EC" dirty="0" smtClean="0"/>
            <a:t>Opiniones) las cuales afectan a mas del 60% de los consumidores</a:t>
          </a:r>
          <a:endParaRPr lang="es-EC" dirty="0"/>
        </a:p>
      </dgm:t>
    </dgm:pt>
    <dgm:pt modelId="{30D2C510-0954-4AED-A629-8E8D8F671AAF}" type="parTrans" cxnId="{F78B4803-F2BF-4677-9E70-0FF37B74E00F}">
      <dgm:prSet/>
      <dgm:spPr/>
      <dgm:t>
        <a:bodyPr/>
        <a:lstStyle/>
        <a:p>
          <a:endParaRPr lang="es-EC"/>
        </a:p>
      </dgm:t>
    </dgm:pt>
    <dgm:pt modelId="{B1C4DCAA-65EA-452C-A059-67C744A0FA8D}" type="sibTrans" cxnId="{F78B4803-F2BF-4677-9E70-0FF37B74E00F}">
      <dgm:prSet/>
      <dgm:spPr/>
      <dgm:t>
        <a:bodyPr/>
        <a:lstStyle/>
        <a:p>
          <a:endParaRPr lang="es-EC"/>
        </a:p>
      </dgm:t>
    </dgm:pt>
    <dgm:pt modelId="{301E069A-606D-4BD9-8E36-1E591FDFEA51}" type="pres">
      <dgm:prSet presAssocID="{15D45F30-11FA-4CF1-B8BF-E48A2406592C}" presName="vert0" presStyleCnt="0">
        <dgm:presLayoutVars>
          <dgm:dir/>
          <dgm:animOne val="branch"/>
          <dgm:animLvl val="lvl"/>
        </dgm:presLayoutVars>
      </dgm:prSet>
      <dgm:spPr/>
      <dgm:t>
        <a:bodyPr/>
        <a:lstStyle/>
        <a:p>
          <a:endParaRPr lang="es-EC"/>
        </a:p>
      </dgm:t>
    </dgm:pt>
    <dgm:pt modelId="{2CC4F1DB-705B-41F5-A309-56BAEED130EB}" type="pres">
      <dgm:prSet presAssocID="{D38BD9DB-1A8B-4D8C-A2DE-B7F3899EB312}" presName="thickLine" presStyleLbl="alignNode1" presStyleIdx="0" presStyleCnt="1"/>
      <dgm:spPr/>
    </dgm:pt>
    <dgm:pt modelId="{3167D25C-7683-417D-B63E-58ECB75EB2C8}" type="pres">
      <dgm:prSet presAssocID="{D38BD9DB-1A8B-4D8C-A2DE-B7F3899EB312}" presName="horz1" presStyleCnt="0"/>
      <dgm:spPr/>
    </dgm:pt>
    <dgm:pt modelId="{4F70043D-F223-4121-8B00-EB1501375500}" type="pres">
      <dgm:prSet presAssocID="{D38BD9DB-1A8B-4D8C-A2DE-B7F3899EB312}" presName="tx1" presStyleLbl="revTx" presStyleIdx="0" presStyleCnt="4"/>
      <dgm:spPr/>
      <dgm:t>
        <a:bodyPr/>
        <a:lstStyle/>
        <a:p>
          <a:endParaRPr lang="es-EC"/>
        </a:p>
      </dgm:t>
    </dgm:pt>
    <dgm:pt modelId="{37BDCB16-BBB5-4369-B53B-CAB95885ED53}" type="pres">
      <dgm:prSet presAssocID="{D38BD9DB-1A8B-4D8C-A2DE-B7F3899EB312}" presName="vert1" presStyleCnt="0"/>
      <dgm:spPr/>
    </dgm:pt>
    <dgm:pt modelId="{AE3DD14A-B37E-4E89-928D-9F94BBC0B7B8}" type="pres">
      <dgm:prSet presAssocID="{4D4DCAFE-33DA-4821-8A5D-27F43F15C57E}" presName="vertSpace2a" presStyleCnt="0"/>
      <dgm:spPr/>
    </dgm:pt>
    <dgm:pt modelId="{65C643B8-63C6-4089-89E7-5D1398E60AD9}" type="pres">
      <dgm:prSet presAssocID="{4D4DCAFE-33DA-4821-8A5D-27F43F15C57E}" presName="horz2" presStyleCnt="0"/>
      <dgm:spPr/>
    </dgm:pt>
    <dgm:pt modelId="{347FAD6B-0B8A-4EB5-8E24-292B56F80EB7}" type="pres">
      <dgm:prSet presAssocID="{4D4DCAFE-33DA-4821-8A5D-27F43F15C57E}" presName="horzSpace2" presStyleCnt="0"/>
      <dgm:spPr/>
    </dgm:pt>
    <dgm:pt modelId="{47087631-2469-4F53-858C-23247E0F5F37}" type="pres">
      <dgm:prSet presAssocID="{4D4DCAFE-33DA-4821-8A5D-27F43F15C57E}" presName="tx2" presStyleLbl="revTx" presStyleIdx="1" presStyleCnt="4" custLinFactNeighborX="-21932" custLinFactNeighborY="-1158"/>
      <dgm:spPr/>
      <dgm:t>
        <a:bodyPr/>
        <a:lstStyle/>
        <a:p>
          <a:endParaRPr lang="es-EC"/>
        </a:p>
      </dgm:t>
    </dgm:pt>
    <dgm:pt modelId="{642CAA7D-44D4-41C6-95C3-ED28BA0C1BDB}" type="pres">
      <dgm:prSet presAssocID="{4D4DCAFE-33DA-4821-8A5D-27F43F15C57E}" presName="vert2" presStyleCnt="0"/>
      <dgm:spPr/>
    </dgm:pt>
    <dgm:pt modelId="{97176778-E911-4A09-A845-ABCFD6CA943B}" type="pres">
      <dgm:prSet presAssocID="{A4DFF12E-3C8B-44E2-9539-547B78387995}" presName="horz3" presStyleCnt="0"/>
      <dgm:spPr/>
    </dgm:pt>
    <dgm:pt modelId="{2F3704DC-6249-45C4-A035-8021BC5E7261}" type="pres">
      <dgm:prSet presAssocID="{A4DFF12E-3C8B-44E2-9539-547B78387995}" presName="horzSpace3" presStyleCnt="0"/>
      <dgm:spPr/>
    </dgm:pt>
    <dgm:pt modelId="{B328143F-1122-4D41-BE9D-CFCB9E8BB0EA}" type="pres">
      <dgm:prSet presAssocID="{A4DFF12E-3C8B-44E2-9539-547B78387995}" presName="tx3" presStyleLbl="revTx" presStyleIdx="2" presStyleCnt="4"/>
      <dgm:spPr/>
      <dgm:t>
        <a:bodyPr/>
        <a:lstStyle/>
        <a:p>
          <a:endParaRPr lang="es-EC"/>
        </a:p>
      </dgm:t>
    </dgm:pt>
    <dgm:pt modelId="{DD9B0895-52E0-4C42-B168-30CC285B8E9D}" type="pres">
      <dgm:prSet presAssocID="{A4DFF12E-3C8B-44E2-9539-547B78387995}" presName="vert3" presStyleCnt="0"/>
      <dgm:spPr/>
    </dgm:pt>
    <dgm:pt modelId="{24295B69-6304-4CDB-9218-32EE49FF2149}" type="pres">
      <dgm:prSet presAssocID="{4D4DCAFE-33DA-4821-8A5D-27F43F15C57E}" presName="thinLine2b" presStyleLbl="callout" presStyleIdx="0" presStyleCnt="2"/>
      <dgm:spPr/>
    </dgm:pt>
    <dgm:pt modelId="{60B5D9CD-89EF-4B8D-A4AF-28675BF096CA}" type="pres">
      <dgm:prSet presAssocID="{4D4DCAFE-33DA-4821-8A5D-27F43F15C57E}" presName="vertSpace2b" presStyleCnt="0"/>
      <dgm:spPr/>
    </dgm:pt>
    <dgm:pt modelId="{88F93C1D-5C10-4103-8522-6D3CDC5BB571}" type="pres">
      <dgm:prSet presAssocID="{6200A91C-4A70-494F-B1A7-C796FEC5A5B8}" presName="horz2" presStyleCnt="0"/>
      <dgm:spPr/>
    </dgm:pt>
    <dgm:pt modelId="{882F832A-5A8B-4AD9-B518-B04C3A62EC5C}" type="pres">
      <dgm:prSet presAssocID="{6200A91C-4A70-494F-B1A7-C796FEC5A5B8}" presName="horzSpace2" presStyleCnt="0"/>
      <dgm:spPr/>
    </dgm:pt>
    <dgm:pt modelId="{61C869A9-9B66-4102-B8BB-4A8F0379E0D5}" type="pres">
      <dgm:prSet presAssocID="{6200A91C-4A70-494F-B1A7-C796FEC5A5B8}" presName="tx2" presStyleLbl="revTx" presStyleIdx="3" presStyleCnt="4" custScaleX="100000" custLinFactNeighborX="-22786" custLinFactNeighborY="-6279"/>
      <dgm:spPr/>
      <dgm:t>
        <a:bodyPr/>
        <a:lstStyle/>
        <a:p>
          <a:endParaRPr lang="es-EC"/>
        </a:p>
      </dgm:t>
    </dgm:pt>
    <dgm:pt modelId="{7DE8FFDF-6B62-4123-BC66-FA01A8E252CA}" type="pres">
      <dgm:prSet presAssocID="{6200A91C-4A70-494F-B1A7-C796FEC5A5B8}" presName="vert2" presStyleCnt="0"/>
      <dgm:spPr/>
    </dgm:pt>
    <dgm:pt modelId="{6DBDAD2C-5F98-4CE9-8219-16A6E44E5872}" type="pres">
      <dgm:prSet presAssocID="{6200A91C-4A70-494F-B1A7-C796FEC5A5B8}" presName="thinLine2b" presStyleLbl="callout" presStyleIdx="1" presStyleCnt="2"/>
      <dgm:spPr/>
    </dgm:pt>
    <dgm:pt modelId="{BA38A089-3015-4181-94C4-1F3738BBF355}" type="pres">
      <dgm:prSet presAssocID="{6200A91C-4A70-494F-B1A7-C796FEC5A5B8}" presName="vertSpace2b" presStyleCnt="0"/>
      <dgm:spPr/>
    </dgm:pt>
  </dgm:ptLst>
  <dgm:cxnLst>
    <dgm:cxn modelId="{F78B4803-F2BF-4677-9E70-0FF37B74E00F}" srcId="{D38BD9DB-1A8B-4D8C-A2DE-B7F3899EB312}" destId="{6200A91C-4A70-494F-B1A7-C796FEC5A5B8}" srcOrd="1" destOrd="0" parTransId="{30D2C510-0954-4AED-A629-8E8D8F671AAF}" sibTransId="{B1C4DCAA-65EA-452C-A059-67C744A0FA8D}"/>
    <dgm:cxn modelId="{A8E5E3F1-FB1D-4231-A8DE-C45393BE9272}" srcId="{4D4DCAFE-33DA-4821-8A5D-27F43F15C57E}" destId="{A4DFF12E-3C8B-44E2-9539-547B78387995}" srcOrd="0" destOrd="0" parTransId="{8A9D1817-65AB-4E43-A125-23A2C720BAF6}" sibTransId="{C2AF21A7-8FD3-4C2E-A22D-1B43DD6A015D}"/>
    <dgm:cxn modelId="{3C864C18-0528-40E8-B771-22BD787C6435}" type="presOf" srcId="{6200A91C-4A70-494F-B1A7-C796FEC5A5B8}" destId="{61C869A9-9B66-4102-B8BB-4A8F0379E0D5}" srcOrd="0" destOrd="0" presId="urn:microsoft.com/office/officeart/2008/layout/LinedList"/>
    <dgm:cxn modelId="{9B7112CD-3134-4C4C-85AD-99EFC10F4120}" type="presOf" srcId="{D38BD9DB-1A8B-4D8C-A2DE-B7F3899EB312}" destId="{4F70043D-F223-4121-8B00-EB1501375500}" srcOrd="0" destOrd="0" presId="urn:microsoft.com/office/officeart/2008/layout/LinedList"/>
    <dgm:cxn modelId="{B6F5380A-CE7A-4F6B-B512-7505AB72B877}" type="presOf" srcId="{15D45F30-11FA-4CF1-B8BF-E48A2406592C}" destId="{301E069A-606D-4BD9-8E36-1E591FDFEA51}" srcOrd="0" destOrd="0" presId="urn:microsoft.com/office/officeart/2008/layout/LinedList"/>
    <dgm:cxn modelId="{2103EBFC-9748-4006-BD17-37FAEB27F3B9}" srcId="{D38BD9DB-1A8B-4D8C-A2DE-B7F3899EB312}" destId="{4D4DCAFE-33DA-4821-8A5D-27F43F15C57E}" srcOrd="0" destOrd="0" parTransId="{85682B46-4550-4141-80D9-A6350818DCE6}" sibTransId="{7E6F6007-9C0A-484A-9851-CA77D78904C2}"/>
    <dgm:cxn modelId="{D8885CFF-564F-4DF8-869D-E6FC8FAD8F92}" type="presOf" srcId="{4D4DCAFE-33DA-4821-8A5D-27F43F15C57E}" destId="{47087631-2469-4F53-858C-23247E0F5F37}" srcOrd="0" destOrd="0" presId="urn:microsoft.com/office/officeart/2008/layout/LinedList"/>
    <dgm:cxn modelId="{61FB3CF9-988F-49D5-A1E1-F2D77A5C3820}" srcId="{15D45F30-11FA-4CF1-B8BF-E48A2406592C}" destId="{D38BD9DB-1A8B-4D8C-A2DE-B7F3899EB312}" srcOrd="0" destOrd="0" parTransId="{99BF3DD7-3A75-4794-A0A2-DDE7C875D1A9}" sibTransId="{D5847C94-55FA-4956-85D2-D03585B7DA5E}"/>
    <dgm:cxn modelId="{0EFD5237-C2A4-4FD7-A5E3-D4B99EDD6FC8}" type="presOf" srcId="{A4DFF12E-3C8B-44E2-9539-547B78387995}" destId="{B328143F-1122-4D41-BE9D-CFCB9E8BB0EA}" srcOrd="0" destOrd="0" presId="urn:microsoft.com/office/officeart/2008/layout/LinedList"/>
    <dgm:cxn modelId="{7EC7D531-ED41-41DE-8C94-39FA282075F8}" type="presParOf" srcId="{301E069A-606D-4BD9-8E36-1E591FDFEA51}" destId="{2CC4F1DB-705B-41F5-A309-56BAEED130EB}" srcOrd="0" destOrd="0" presId="urn:microsoft.com/office/officeart/2008/layout/LinedList"/>
    <dgm:cxn modelId="{9BCC9E3D-D609-4C61-ADB6-DE063683AB20}" type="presParOf" srcId="{301E069A-606D-4BD9-8E36-1E591FDFEA51}" destId="{3167D25C-7683-417D-B63E-58ECB75EB2C8}" srcOrd="1" destOrd="0" presId="urn:microsoft.com/office/officeart/2008/layout/LinedList"/>
    <dgm:cxn modelId="{52C69CA8-7017-4A06-9B31-28ACB15B42CD}" type="presParOf" srcId="{3167D25C-7683-417D-B63E-58ECB75EB2C8}" destId="{4F70043D-F223-4121-8B00-EB1501375500}" srcOrd="0" destOrd="0" presId="urn:microsoft.com/office/officeart/2008/layout/LinedList"/>
    <dgm:cxn modelId="{4239619B-8D8A-464E-B2CA-F3439AD4D55A}" type="presParOf" srcId="{3167D25C-7683-417D-B63E-58ECB75EB2C8}" destId="{37BDCB16-BBB5-4369-B53B-CAB95885ED53}" srcOrd="1" destOrd="0" presId="urn:microsoft.com/office/officeart/2008/layout/LinedList"/>
    <dgm:cxn modelId="{AFC9DCEE-EDEF-4C10-BE39-20CACCDFF14A}" type="presParOf" srcId="{37BDCB16-BBB5-4369-B53B-CAB95885ED53}" destId="{AE3DD14A-B37E-4E89-928D-9F94BBC0B7B8}" srcOrd="0" destOrd="0" presId="urn:microsoft.com/office/officeart/2008/layout/LinedList"/>
    <dgm:cxn modelId="{3A1F40CE-7C93-4D26-85BE-3589452E1D6D}" type="presParOf" srcId="{37BDCB16-BBB5-4369-B53B-CAB95885ED53}" destId="{65C643B8-63C6-4089-89E7-5D1398E60AD9}" srcOrd="1" destOrd="0" presId="urn:microsoft.com/office/officeart/2008/layout/LinedList"/>
    <dgm:cxn modelId="{5F4C2A3B-40B1-4343-8F96-CDE847EBCD93}" type="presParOf" srcId="{65C643B8-63C6-4089-89E7-5D1398E60AD9}" destId="{347FAD6B-0B8A-4EB5-8E24-292B56F80EB7}" srcOrd="0" destOrd="0" presId="urn:microsoft.com/office/officeart/2008/layout/LinedList"/>
    <dgm:cxn modelId="{28CEE37B-1AAD-4782-B5F2-37B102C85006}" type="presParOf" srcId="{65C643B8-63C6-4089-89E7-5D1398E60AD9}" destId="{47087631-2469-4F53-858C-23247E0F5F37}" srcOrd="1" destOrd="0" presId="urn:microsoft.com/office/officeart/2008/layout/LinedList"/>
    <dgm:cxn modelId="{010D291D-4410-43CF-B6DA-0E185FBAD846}" type="presParOf" srcId="{65C643B8-63C6-4089-89E7-5D1398E60AD9}" destId="{642CAA7D-44D4-41C6-95C3-ED28BA0C1BDB}" srcOrd="2" destOrd="0" presId="urn:microsoft.com/office/officeart/2008/layout/LinedList"/>
    <dgm:cxn modelId="{C9A09B78-914F-4189-A5F7-1CB961E2E364}" type="presParOf" srcId="{642CAA7D-44D4-41C6-95C3-ED28BA0C1BDB}" destId="{97176778-E911-4A09-A845-ABCFD6CA943B}" srcOrd="0" destOrd="0" presId="urn:microsoft.com/office/officeart/2008/layout/LinedList"/>
    <dgm:cxn modelId="{684EBA6D-A11E-4DB1-840A-08F145E3BA76}" type="presParOf" srcId="{97176778-E911-4A09-A845-ABCFD6CA943B}" destId="{2F3704DC-6249-45C4-A035-8021BC5E7261}" srcOrd="0" destOrd="0" presId="urn:microsoft.com/office/officeart/2008/layout/LinedList"/>
    <dgm:cxn modelId="{A630B0A2-02C4-42C5-B9C8-327A406411C7}" type="presParOf" srcId="{97176778-E911-4A09-A845-ABCFD6CA943B}" destId="{B328143F-1122-4D41-BE9D-CFCB9E8BB0EA}" srcOrd="1" destOrd="0" presId="urn:microsoft.com/office/officeart/2008/layout/LinedList"/>
    <dgm:cxn modelId="{D617FC19-BACF-4CCF-BF39-3E67EAF53D61}" type="presParOf" srcId="{97176778-E911-4A09-A845-ABCFD6CA943B}" destId="{DD9B0895-52E0-4C42-B168-30CC285B8E9D}" srcOrd="2" destOrd="0" presId="urn:microsoft.com/office/officeart/2008/layout/LinedList"/>
    <dgm:cxn modelId="{495F6570-E0BF-4562-94BB-20092A4D4114}" type="presParOf" srcId="{37BDCB16-BBB5-4369-B53B-CAB95885ED53}" destId="{24295B69-6304-4CDB-9218-32EE49FF2149}" srcOrd="2" destOrd="0" presId="urn:microsoft.com/office/officeart/2008/layout/LinedList"/>
    <dgm:cxn modelId="{D52BFA6A-88DD-4BE2-950D-E648D932CE1B}" type="presParOf" srcId="{37BDCB16-BBB5-4369-B53B-CAB95885ED53}" destId="{60B5D9CD-89EF-4B8D-A4AF-28675BF096CA}" srcOrd="3" destOrd="0" presId="urn:microsoft.com/office/officeart/2008/layout/LinedList"/>
    <dgm:cxn modelId="{91AC8E07-EDDE-43B9-BC15-CCF04EA64AC2}" type="presParOf" srcId="{37BDCB16-BBB5-4369-B53B-CAB95885ED53}" destId="{88F93C1D-5C10-4103-8522-6D3CDC5BB571}" srcOrd="4" destOrd="0" presId="urn:microsoft.com/office/officeart/2008/layout/LinedList"/>
    <dgm:cxn modelId="{FED61FBF-36B9-47C9-90C3-68E930909FD3}" type="presParOf" srcId="{88F93C1D-5C10-4103-8522-6D3CDC5BB571}" destId="{882F832A-5A8B-4AD9-B518-B04C3A62EC5C}" srcOrd="0" destOrd="0" presId="urn:microsoft.com/office/officeart/2008/layout/LinedList"/>
    <dgm:cxn modelId="{A3A50375-6420-4675-ABC6-BB27B23B53E8}" type="presParOf" srcId="{88F93C1D-5C10-4103-8522-6D3CDC5BB571}" destId="{61C869A9-9B66-4102-B8BB-4A8F0379E0D5}" srcOrd="1" destOrd="0" presId="urn:microsoft.com/office/officeart/2008/layout/LinedList"/>
    <dgm:cxn modelId="{7C67BBC2-4661-47E7-B593-96BA0EC8EE74}" type="presParOf" srcId="{88F93C1D-5C10-4103-8522-6D3CDC5BB571}" destId="{7DE8FFDF-6B62-4123-BC66-FA01A8E252CA}" srcOrd="2" destOrd="0" presId="urn:microsoft.com/office/officeart/2008/layout/LinedList"/>
    <dgm:cxn modelId="{30B539C8-B092-4868-93A1-1B7EC102EECF}" type="presParOf" srcId="{37BDCB16-BBB5-4369-B53B-CAB95885ED53}" destId="{6DBDAD2C-5F98-4CE9-8219-16A6E44E5872}" srcOrd="5" destOrd="0" presId="urn:microsoft.com/office/officeart/2008/layout/LinedList"/>
    <dgm:cxn modelId="{0A2E83A6-84A2-4D34-8881-D27EE741BCFB}" type="presParOf" srcId="{37BDCB16-BBB5-4369-B53B-CAB95885ED53}" destId="{BA38A089-3015-4181-94C4-1F3738BBF355}" srcOrd="6"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D45F30-11FA-4CF1-B8BF-E48A240659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38BD9DB-1A8B-4D8C-A2DE-B7F3899EB312}">
      <dgm:prSet phldrT="[Texto]" custT="1"/>
      <dgm:spPr/>
      <dgm:t>
        <a:bodyPr/>
        <a:lstStyle/>
        <a:p>
          <a:pPr algn="just"/>
          <a:endParaRPr lang="es-EC" sz="8000" dirty="0">
            <a:latin typeface="Times New Roman" panose="02020603050405020304" pitchFamily="18" charset="0"/>
            <a:cs typeface="Times New Roman" panose="02020603050405020304" pitchFamily="18" charset="0"/>
          </a:endParaRPr>
        </a:p>
      </dgm:t>
    </dgm:pt>
    <dgm:pt modelId="{99BF3DD7-3A75-4794-A0A2-DDE7C875D1A9}" type="parTrans" cxnId="{61FB3CF9-988F-49D5-A1E1-F2D77A5C3820}">
      <dgm:prSet/>
      <dgm:spPr/>
      <dgm:t>
        <a:bodyPr/>
        <a:lstStyle/>
        <a:p>
          <a:pPr algn="just"/>
          <a:endParaRPr lang="es-EC" sz="2800">
            <a:latin typeface="Times New Roman" panose="02020603050405020304" pitchFamily="18" charset="0"/>
            <a:cs typeface="Times New Roman" panose="02020603050405020304" pitchFamily="18" charset="0"/>
          </a:endParaRPr>
        </a:p>
      </dgm:t>
    </dgm:pt>
    <dgm:pt modelId="{D5847C94-55FA-4956-85D2-D03585B7DA5E}" type="sibTrans" cxnId="{61FB3CF9-988F-49D5-A1E1-F2D77A5C3820}">
      <dgm:prSet/>
      <dgm:spPr/>
      <dgm:t>
        <a:bodyPr/>
        <a:lstStyle/>
        <a:p>
          <a:pPr algn="just"/>
          <a:endParaRPr lang="es-EC" sz="2800">
            <a:latin typeface="Times New Roman" panose="02020603050405020304" pitchFamily="18" charset="0"/>
            <a:cs typeface="Times New Roman" panose="02020603050405020304" pitchFamily="18" charset="0"/>
          </a:endParaRPr>
        </a:p>
      </dgm:t>
    </dgm:pt>
    <dgm:pt modelId="{4D4DCAFE-33DA-4821-8A5D-27F43F15C57E}">
      <dgm:prSet phldrT="[Texto]" custT="1"/>
      <dgm:spPr/>
      <dgm:t>
        <a:bodyPr/>
        <a:lstStyle/>
        <a:p>
          <a:pPr algn="just"/>
          <a:r>
            <a:rPr lang="es-EC" sz="1600" dirty="0" smtClean="0"/>
            <a:t>Determinar el Perfil de los consumidores de productos/servicios de la Industria gráfica para identificar en ellos las variables de influencia demográficas, geográficas y socioeconómicas.</a:t>
          </a:r>
          <a:endParaRPr lang="es-EC" sz="1600" dirty="0">
            <a:latin typeface="Times New Roman" panose="02020603050405020304" pitchFamily="18" charset="0"/>
            <a:cs typeface="Times New Roman" panose="02020603050405020304" pitchFamily="18" charset="0"/>
          </a:endParaRPr>
        </a:p>
      </dgm:t>
    </dgm:pt>
    <dgm:pt modelId="{85682B46-4550-4141-80D9-A6350818DCE6}" type="parTrans" cxnId="{2103EBFC-9748-4006-BD17-37FAEB27F3B9}">
      <dgm:prSet/>
      <dgm:spPr/>
      <dgm:t>
        <a:bodyPr/>
        <a:lstStyle/>
        <a:p>
          <a:pPr algn="just"/>
          <a:endParaRPr lang="es-EC" sz="2800">
            <a:latin typeface="Times New Roman" panose="02020603050405020304" pitchFamily="18" charset="0"/>
            <a:cs typeface="Times New Roman" panose="02020603050405020304" pitchFamily="18" charset="0"/>
          </a:endParaRPr>
        </a:p>
      </dgm:t>
    </dgm:pt>
    <dgm:pt modelId="{7E6F6007-9C0A-484A-9851-CA77D78904C2}" type="sibTrans" cxnId="{2103EBFC-9748-4006-BD17-37FAEB27F3B9}">
      <dgm:prSet/>
      <dgm:spPr/>
      <dgm:t>
        <a:bodyPr/>
        <a:lstStyle/>
        <a:p>
          <a:pPr algn="just"/>
          <a:endParaRPr lang="es-EC" sz="2800">
            <a:latin typeface="Times New Roman" panose="02020603050405020304" pitchFamily="18" charset="0"/>
            <a:cs typeface="Times New Roman" panose="02020603050405020304" pitchFamily="18" charset="0"/>
          </a:endParaRPr>
        </a:p>
      </dgm:t>
    </dgm:pt>
    <dgm:pt modelId="{22C7B9C5-00D1-4560-876A-FCE5382C27E5}">
      <dgm:prSet custT="1"/>
      <dgm:spPr/>
      <dgm:t>
        <a:bodyPr/>
        <a:lstStyle/>
        <a:p>
          <a:pPr algn="just"/>
          <a:endParaRPr lang="es-EC" sz="5400" dirty="0"/>
        </a:p>
      </dgm:t>
    </dgm:pt>
    <dgm:pt modelId="{860CEBAD-0E3F-4597-B485-ED4EC752B0A6}" type="parTrans" cxnId="{E9D1BBC1-F688-4731-ABE3-D27A2223036E}">
      <dgm:prSet/>
      <dgm:spPr/>
      <dgm:t>
        <a:bodyPr/>
        <a:lstStyle/>
        <a:p>
          <a:pPr algn="just"/>
          <a:endParaRPr lang="es-EC" sz="2800"/>
        </a:p>
      </dgm:t>
    </dgm:pt>
    <dgm:pt modelId="{7B4386AF-4F17-4AEF-B7F4-6AA667EBFD35}" type="sibTrans" cxnId="{E9D1BBC1-F688-4731-ABE3-D27A2223036E}">
      <dgm:prSet/>
      <dgm:spPr/>
      <dgm:t>
        <a:bodyPr/>
        <a:lstStyle/>
        <a:p>
          <a:pPr algn="just"/>
          <a:endParaRPr lang="es-EC" sz="2800"/>
        </a:p>
      </dgm:t>
    </dgm:pt>
    <dgm:pt modelId="{9D402DDB-75F4-40D6-A92A-BB1ABA9F6094}">
      <dgm:prSet custT="1"/>
      <dgm:spPr/>
      <dgm:t>
        <a:bodyPr/>
        <a:lstStyle/>
        <a:p>
          <a:pPr algn="just"/>
          <a:r>
            <a:rPr lang="es-EC" sz="1600" dirty="0" smtClean="0"/>
            <a:t>Identificar las variables psicológicas que afectan el consumo y  decisión de compra de los consumidores de la Industria gráfica, para determinar las motivaciones, percepciones y necesidades.</a:t>
          </a:r>
          <a:endParaRPr lang="es-EC" sz="1600" dirty="0"/>
        </a:p>
      </dgm:t>
    </dgm:pt>
    <dgm:pt modelId="{828C99C3-4E64-4219-87CF-9F2EF3F54027}" type="parTrans" cxnId="{8FD4BB79-00FB-4920-B427-47AFBC2721A8}">
      <dgm:prSet/>
      <dgm:spPr/>
      <dgm:t>
        <a:bodyPr/>
        <a:lstStyle/>
        <a:p>
          <a:pPr algn="just"/>
          <a:endParaRPr lang="es-EC" sz="2800"/>
        </a:p>
      </dgm:t>
    </dgm:pt>
    <dgm:pt modelId="{3BBD888C-FD3B-46E9-8D00-201AF490C2D3}" type="sibTrans" cxnId="{8FD4BB79-00FB-4920-B427-47AFBC2721A8}">
      <dgm:prSet/>
      <dgm:spPr/>
      <dgm:t>
        <a:bodyPr/>
        <a:lstStyle/>
        <a:p>
          <a:pPr algn="just"/>
          <a:endParaRPr lang="es-EC" sz="2800"/>
        </a:p>
      </dgm:t>
    </dgm:pt>
    <dgm:pt modelId="{2E95B042-5A24-4088-B497-E15E8E3C0B41}">
      <dgm:prSet custT="1"/>
      <dgm:spPr/>
      <dgm:t>
        <a:bodyPr/>
        <a:lstStyle/>
        <a:p>
          <a:pPr algn="just"/>
          <a:r>
            <a:rPr lang="es-EC" sz="1600" dirty="0" smtClean="0"/>
            <a:t>Conocer las situaciones que influyen en la decisión de compra de los productos/servicios provenientes de la Industria gráfica.</a:t>
          </a:r>
          <a:endParaRPr lang="es-EC" sz="1600" dirty="0"/>
        </a:p>
      </dgm:t>
    </dgm:pt>
    <dgm:pt modelId="{9D17E10A-B785-49C5-A1F6-6BAB2887FF25}" type="parTrans" cxnId="{83EF7F74-D1E9-4985-94F9-EBAC6730839E}">
      <dgm:prSet/>
      <dgm:spPr/>
      <dgm:t>
        <a:bodyPr/>
        <a:lstStyle/>
        <a:p>
          <a:pPr algn="just"/>
          <a:endParaRPr lang="es-EC" sz="2800"/>
        </a:p>
      </dgm:t>
    </dgm:pt>
    <dgm:pt modelId="{E4314E5E-5F64-4E75-93B1-D2BD356704F4}" type="sibTrans" cxnId="{83EF7F74-D1E9-4985-94F9-EBAC6730839E}">
      <dgm:prSet/>
      <dgm:spPr/>
      <dgm:t>
        <a:bodyPr/>
        <a:lstStyle/>
        <a:p>
          <a:pPr algn="just"/>
          <a:endParaRPr lang="es-EC" sz="2800"/>
        </a:p>
      </dgm:t>
    </dgm:pt>
    <dgm:pt modelId="{90BC74EE-8076-41AE-95A5-F214A5C32D22}">
      <dgm:prSet custT="1"/>
      <dgm:spPr/>
      <dgm:t>
        <a:bodyPr/>
        <a:lstStyle/>
        <a:p>
          <a:pPr algn="just"/>
          <a:r>
            <a:rPr lang="es-EC" sz="1600" dirty="0" smtClean="0"/>
            <a:t>Identificar las creencias y actitudes de los consumidores frente la industria gráfica.</a:t>
          </a:r>
          <a:endParaRPr lang="es-EC" sz="1600" dirty="0"/>
        </a:p>
      </dgm:t>
    </dgm:pt>
    <dgm:pt modelId="{CEF4AD01-6498-4B4B-923D-B627082A5DC9}" type="parTrans" cxnId="{2D700E41-3AEE-4D3E-819B-7505E3D42D7E}">
      <dgm:prSet/>
      <dgm:spPr/>
      <dgm:t>
        <a:bodyPr/>
        <a:lstStyle/>
        <a:p>
          <a:pPr algn="just"/>
          <a:endParaRPr lang="es-EC" sz="2800"/>
        </a:p>
      </dgm:t>
    </dgm:pt>
    <dgm:pt modelId="{5781B416-5AA7-44CB-878A-CE265282E9C7}" type="sibTrans" cxnId="{2D700E41-3AEE-4D3E-819B-7505E3D42D7E}">
      <dgm:prSet/>
      <dgm:spPr/>
      <dgm:t>
        <a:bodyPr/>
        <a:lstStyle/>
        <a:p>
          <a:pPr algn="just"/>
          <a:endParaRPr lang="es-EC" sz="2800"/>
        </a:p>
      </dgm:t>
    </dgm:pt>
    <dgm:pt modelId="{301E069A-606D-4BD9-8E36-1E591FDFEA51}" type="pres">
      <dgm:prSet presAssocID="{15D45F30-11FA-4CF1-B8BF-E48A2406592C}" presName="vert0" presStyleCnt="0">
        <dgm:presLayoutVars>
          <dgm:dir/>
          <dgm:animOne val="branch"/>
          <dgm:animLvl val="lvl"/>
        </dgm:presLayoutVars>
      </dgm:prSet>
      <dgm:spPr/>
      <dgm:t>
        <a:bodyPr/>
        <a:lstStyle/>
        <a:p>
          <a:endParaRPr lang="es-EC"/>
        </a:p>
      </dgm:t>
    </dgm:pt>
    <dgm:pt modelId="{2CC4F1DB-705B-41F5-A309-56BAEED130EB}" type="pres">
      <dgm:prSet presAssocID="{D38BD9DB-1A8B-4D8C-A2DE-B7F3899EB312}" presName="thickLine" presStyleLbl="alignNode1" presStyleIdx="0" presStyleCnt="1"/>
      <dgm:spPr/>
    </dgm:pt>
    <dgm:pt modelId="{3167D25C-7683-417D-B63E-58ECB75EB2C8}" type="pres">
      <dgm:prSet presAssocID="{D38BD9DB-1A8B-4D8C-A2DE-B7F3899EB312}" presName="horz1" presStyleCnt="0"/>
      <dgm:spPr/>
    </dgm:pt>
    <dgm:pt modelId="{4F70043D-F223-4121-8B00-EB1501375500}" type="pres">
      <dgm:prSet presAssocID="{D38BD9DB-1A8B-4D8C-A2DE-B7F3899EB312}" presName="tx1" presStyleLbl="revTx" presStyleIdx="0" presStyleCnt="6"/>
      <dgm:spPr/>
      <dgm:t>
        <a:bodyPr/>
        <a:lstStyle/>
        <a:p>
          <a:endParaRPr lang="es-EC"/>
        </a:p>
      </dgm:t>
    </dgm:pt>
    <dgm:pt modelId="{37BDCB16-BBB5-4369-B53B-CAB95885ED53}" type="pres">
      <dgm:prSet presAssocID="{D38BD9DB-1A8B-4D8C-A2DE-B7F3899EB312}" presName="vert1" presStyleCnt="0"/>
      <dgm:spPr/>
    </dgm:pt>
    <dgm:pt modelId="{AE3DD14A-B37E-4E89-928D-9F94BBC0B7B8}" type="pres">
      <dgm:prSet presAssocID="{4D4DCAFE-33DA-4821-8A5D-27F43F15C57E}" presName="vertSpace2a" presStyleCnt="0"/>
      <dgm:spPr/>
    </dgm:pt>
    <dgm:pt modelId="{65C643B8-63C6-4089-89E7-5D1398E60AD9}" type="pres">
      <dgm:prSet presAssocID="{4D4DCAFE-33DA-4821-8A5D-27F43F15C57E}" presName="horz2" presStyleCnt="0"/>
      <dgm:spPr/>
    </dgm:pt>
    <dgm:pt modelId="{347FAD6B-0B8A-4EB5-8E24-292B56F80EB7}" type="pres">
      <dgm:prSet presAssocID="{4D4DCAFE-33DA-4821-8A5D-27F43F15C57E}" presName="horzSpace2" presStyleCnt="0"/>
      <dgm:spPr/>
    </dgm:pt>
    <dgm:pt modelId="{47087631-2469-4F53-858C-23247E0F5F37}" type="pres">
      <dgm:prSet presAssocID="{4D4DCAFE-33DA-4821-8A5D-27F43F15C57E}" presName="tx2" presStyleLbl="revTx" presStyleIdx="1" presStyleCnt="6" custScaleX="399844"/>
      <dgm:spPr/>
      <dgm:t>
        <a:bodyPr/>
        <a:lstStyle/>
        <a:p>
          <a:endParaRPr lang="es-EC"/>
        </a:p>
      </dgm:t>
    </dgm:pt>
    <dgm:pt modelId="{642CAA7D-44D4-41C6-95C3-ED28BA0C1BDB}" type="pres">
      <dgm:prSet presAssocID="{4D4DCAFE-33DA-4821-8A5D-27F43F15C57E}" presName="vert2" presStyleCnt="0"/>
      <dgm:spPr/>
    </dgm:pt>
    <dgm:pt modelId="{1AACBE53-204A-4501-9F4B-5A6C7B84B31C}" type="pres">
      <dgm:prSet presAssocID="{22C7B9C5-00D1-4560-876A-FCE5382C27E5}" presName="horz3" presStyleCnt="0"/>
      <dgm:spPr/>
    </dgm:pt>
    <dgm:pt modelId="{4FF37BDA-3EC8-4FB3-8391-F2EDB5E9303B}" type="pres">
      <dgm:prSet presAssocID="{22C7B9C5-00D1-4560-876A-FCE5382C27E5}" presName="horzSpace3" presStyleCnt="0"/>
      <dgm:spPr/>
    </dgm:pt>
    <dgm:pt modelId="{54A7676F-3CD7-4375-AF0D-6A996DAAAF22}" type="pres">
      <dgm:prSet presAssocID="{22C7B9C5-00D1-4560-876A-FCE5382C27E5}" presName="tx3" presStyleLbl="revTx" presStyleIdx="2" presStyleCnt="6"/>
      <dgm:spPr/>
      <dgm:t>
        <a:bodyPr/>
        <a:lstStyle/>
        <a:p>
          <a:endParaRPr lang="es-EC"/>
        </a:p>
      </dgm:t>
    </dgm:pt>
    <dgm:pt modelId="{943CD7C0-6E9A-444D-B06C-2658EEE5C15F}" type="pres">
      <dgm:prSet presAssocID="{22C7B9C5-00D1-4560-876A-FCE5382C27E5}" presName="vert3" presStyleCnt="0"/>
      <dgm:spPr/>
    </dgm:pt>
    <dgm:pt modelId="{24295B69-6304-4CDB-9218-32EE49FF2149}" type="pres">
      <dgm:prSet presAssocID="{4D4DCAFE-33DA-4821-8A5D-27F43F15C57E}" presName="thinLine2b" presStyleLbl="callout" presStyleIdx="0" presStyleCnt="4"/>
      <dgm:spPr/>
    </dgm:pt>
    <dgm:pt modelId="{60B5D9CD-89EF-4B8D-A4AF-28675BF096CA}" type="pres">
      <dgm:prSet presAssocID="{4D4DCAFE-33DA-4821-8A5D-27F43F15C57E}" presName="vertSpace2b" presStyleCnt="0"/>
      <dgm:spPr/>
    </dgm:pt>
    <dgm:pt modelId="{D1E501A1-B310-4D4F-8D5B-C157723DC9FC}" type="pres">
      <dgm:prSet presAssocID="{9D402DDB-75F4-40D6-A92A-BB1ABA9F6094}" presName="horz2" presStyleCnt="0"/>
      <dgm:spPr/>
    </dgm:pt>
    <dgm:pt modelId="{57029BA0-F5B6-4D1C-8444-35898C4B28AB}" type="pres">
      <dgm:prSet presAssocID="{9D402DDB-75F4-40D6-A92A-BB1ABA9F6094}" presName="horzSpace2" presStyleCnt="0"/>
      <dgm:spPr/>
    </dgm:pt>
    <dgm:pt modelId="{478D8893-26AB-430B-B4BA-BB827517F7CC}" type="pres">
      <dgm:prSet presAssocID="{9D402DDB-75F4-40D6-A92A-BB1ABA9F6094}" presName="tx2" presStyleLbl="revTx" presStyleIdx="3" presStyleCnt="6" custScaleX="398680"/>
      <dgm:spPr/>
      <dgm:t>
        <a:bodyPr/>
        <a:lstStyle/>
        <a:p>
          <a:endParaRPr lang="es-EC"/>
        </a:p>
      </dgm:t>
    </dgm:pt>
    <dgm:pt modelId="{7EAA3FFB-DF54-4A09-A5B5-054414A3899A}" type="pres">
      <dgm:prSet presAssocID="{9D402DDB-75F4-40D6-A92A-BB1ABA9F6094}" presName="vert2" presStyleCnt="0"/>
      <dgm:spPr/>
    </dgm:pt>
    <dgm:pt modelId="{BF419D6E-2E86-41FF-A760-6CC693037ED1}" type="pres">
      <dgm:prSet presAssocID="{9D402DDB-75F4-40D6-A92A-BB1ABA9F6094}" presName="thinLine2b" presStyleLbl="callout" presStyleIdx="1" presStyleCnt="4"/>
      <dgm:spPr/>
    </dgm:pt>
    <dgm:pt modelId="{0C4AEFFD-D569-417D-8C5B-CB9021A3C10F}" type="pres">
      <dgm:prSet presAssocID="{9D402DDB-75F4-40D6-A92A-BB1ABA9F6094}" presName="vertSpace2b" presStyleCnt="0"/>
      <dgm:spPr/>
    </dgm:pt>
    <dgm:pt modelId="{AD9DCC7A-B1F4-4ED2-8CC0-7DD585992169}" type="pres">
      <dgm:prSet presAssocID="{2E95B042-5A24-4088-B497-E15E8E3C0B41}" presName="horz2" presStyleCnt="0"/>
      <dgm:spPr/>
    </dgm:pt>
    <dgm:pt modelId="{3CC94985-C98F-4B90-9FE4-4087D33C0897}" type="pres">
      <dgm:prSet presAssocID="{2E95B042-5A24-4088-B497-E15E8E3C0B41}" presName="horzSpace2" presStyleCnt="0"/>
      <dgm:spPr/>
    </dgm:pt>
    <dgm:pt modelId="{2070CEF6-A5FC-45A2-B317-13C1945B0179}" type="pres">
      <dgm:prSet presAssocID="{2E95B042-5A24-4088-B497-E15E8E3C0B41}" presName="tx2" presStyleLbl="revTx" presStyleIdx="4" presStyleCnt="6" custScaleX="398376"/>
      <dgm:spPr/>
      <dgm:t>
        <a:bodyPr/>
        <a:lstStyle/>
        <a:p>
          <a:endParaRPr lang="es-EC"/>
        </a:p>
      </dgm:t>
    </dgm:pt>
    <dgm:pt modelId="{6462963B-5CBB-4922-BE5A-EA75CF390827}" type="pres">
      <dgm:prSet presAssocID="{2E95B042-5A24-4088-B497-E15E8E3C0B41}" presName="vert2" presStyleCnt="0"/>
      <dgm:spPr/>
    </dgm:pt>
    <dgm:pt modelId="{2C011544-6DA5-456B-8A4A-9352C6EE99C7}" type="pres">
      <dgm:prSet presAssocID="{2E95B042-5A24-4088-B497-E15E8E3C0B41}" presName="thinLine2b" presStyleLbl="callout" presStyleIdx="2" presStyleCnt="4"/>
      <dgm:spPr/>
    </dgm:pt>
    <dgm:pt modelId="{EBB64C4D-4ABB-4A57-8421-FD8EFB604DE3}" type="pres">
      <dgm:prSet presAssocID="{2E95B042-5A24-4088-B497-E15E8E3C0B41}" presName="vertSpace2b" presStyleCnt="0"/>
      <dgm:spPr/>
    </dgm:pt>
    <dgm:pt modelId="{1C666A96-2836-45B1-9292-800635753808}" type="pres">
      <dgm:prSet presAssocID="{90BC74EE-8076-41AE-95A5-F214A5C32D22}" presName="horz2" presStyleCnt="0"/>
      <dgm:spPr/>
    </dgm:pt>
    <dgm:pt modelId="{FD1EB6DA-49A7-458D-B4F0-A89DDFB24A6A}" type="pres">
      <dgm:prSet presAssocID="{90BC74EE-8076-41AE-95A5-F214A5C32D22}" presName="horzSpace2" presStyleCnt="0"/>
      <dgm:spPr/>
    </dgm:pt>
    <dgm:pt modelId="{FDC717F8-BDE8-479F-8D79-D5CFA9ACCDA2}" type="pres">
      <dgm:prSet presAssocID="{90BC74EE-8076-41AE-95A5-F214A5C32D22}" presName="tx2" presStyleLbl="revTx" presStyleIdx="5" presStyleCnt="6" custScaleX="407385" custLinFactNeighborY="-31636"/>
      <dgm:spPr/>
      <dgm:t>
        <a:bodyPr/>
        <a:lstStyle/>
        <a:p>
          <a:endParaRPr lang="es-EC"/>
        </a:p>
      </dgm:t>
    </dgm:pt>
    <dgm:pt modelId="{5A50CE13-FCB4-43B5-BCB6-D5FE77F2D6DB}" type="pres">
      <dgm:prSet presAssocID="{90BC74EE-8076-41AE-95A5-F214A5C32D22}" presName="vert2" presStyleCnt="0"/>
      <dgm:spPr/>
    </dgm:pt>
    <dgm:pt modelId="{D6D1822D-2CF8-414B-AD21-783DA6EC7ABC}" type="pres">
      <dgm:prSet presAssocID="{90BC74EE-8076-41AE-95A5-F214A5C32D22}" presName="thinLine2b" presStyleLbl="callout" presStyleIdx="3" presStyleCnt="4" custLinFactY="-235807" custLinFactNeighborY="-300000"/>
      <dgm:spPr/>
    </dgm:pt>
    <dgm:pt modelId="{21FDEE06-55CF-4E52-A13D-219D965E9566}" type="pres">
      <dgm:prSet presAssocID="{90BC74EE-8076-41AE-95A5-F214A5C32D22}" presName="vertSpace2b" presStyleCnt="0"/>
      <dgm:spPr/>
    </dgm:pt>
  </dgm:ptLst>
  <dgm:cxnLst>
    <dgm:cxn modelId="{E9D1BBC1-F688-4731-ABE3-D27A2223036E}" srcId="{4D4DCAFE-33DA-4821-8A5D-27F43F15C57E}" destId="{22C7B9C5-00D1-4560-876A-FCE5382C27E5}" srcOrd="0" destOrd="0" parTransId="{860CEBAD-0E3F-4597-B485-ED4EC752B0A6}" sibTransId="{7B4386AF-4F17-4AEF-B7F4-6AA667EBFD35}"/>
    <dgm:cxn modelId="{24527FCE-E43B-44B2-B680-549F8450EEE6}" type="presOf" srcId="{9D402DDB-75F4-40D6-A92A-BB1ABA9F6094}" destId="{478D8893-26AB-430B-B4BA-BB827517F7CC}" srcOrd="0" destOrd="0" presId="urn:microsoft.com/office/officeart/2008/layout/LinedList"/>
    <dgm:cxn modelId="{E998DF2D-B178-4236-BC35-76A7D8AA5A49}" type="presOf" srcId="{90BC74EE-8076-41AE-95A5-F214A5C32D22}" destId="{FDC717F8-BDE8-479F-8D79-D5CFA9ACCDA2}" srcOrd="0" destOrd="0" presId="urn:microsoft.com/office/officeart/2008/layout/LinedList"/>
    <dgm:cxn modelId="{F6DB3276-2392-4DA9-9E0F-29E555C7DE25}" type="presOf" srcId="{22C7B9C5-00D1-4560-876A-FCE5382C27E5}" destId="{54A7676F-3CD7-4375-AF0D-6A996DAAAF22}" srcOrd="0" destOrd="0" presId="urn:microsoft.com/office/officeart/2008/layout/LinedList"/>
    <dgm:cxn modelId="{099E60A2-CAEB-4F6C-9B5E-E66481C6C897}" type="presOf" srcId="{4D4DCAFE-33DA-4821-8A5D-27F43F15C57E}" destId="{47087631-2469-4F53-858C-23247E0F5F37}" srcOrd="0" destOrd="0" presId="urn:microsoft.com/office/officeart/2008/layout/LinedList"/>
    <dgm:cxn modelId="{9354C1F7-8E12-4DDE-8A2A-D8D893CA8A7B}" type="presOf" srcId="{2E95B042-5A24-4088-B497-E15E8E3C0B41}" destId="{2070CEF6-A5FC-45A2-B317-13C1945B0179}" srcOrd="0" destOrd="0" presId="urn:microsoft.com/office/officeart/2008/layout/LinedList"/>
    <dgm:cxn modelId="{CB756982-C2D9-4024-B4BD-733F9B636D5E}" type="presOf" srcId="{15D45F30-11FA-4CF1-B8BF-E48A2406592C}" destId="{301E069A-606D-4BD9-8E36-1E591FDFEA51}" srcOrd="0" destOrd="0" presId="urn:microsoft.com/office/officeart/2008/layout/LinedList"/>
    <dgm:cxn modelId="{8FD4BB79-00FB-4920-B427-47AFBC2721A8}" srcId="{D38BD9DB-1A8B-4D8C-A2DE-B7F3899EB312}" destId="{9D402DDB-75F4-40D6-A92A-BB1ABA9F6094}" srcOrd="1" destOrd="0" parTransId="{828C99C3-4E64-4219-87CF-9F2EF3F54027}" sibTransId="{3BBD888C-FD3B-46E9-8D00-201AF490C2D3}"/>
    <dgm:cxn modelId="{2103EBFC-9748-4006-BD17-37FAEB27F3B9}" srcId="{D38BD9DB-1A8B-4D8C-A2DE-B7F3899EB312}" destId="{4D4DCAFE-33DA-4821-8A5D-27F43F15C57E}" srcOrd="0" destOrd="0" parTransId="{85682B46-4550-4141-80D9-A6350818DCE6}" sibTransId="{7E6F6007-9C0A-484A-9851-CA77D78904C2}"/>
    <dgm:cxn modelId="{2D700E41-3AEE-4D3E-819B-7505E3D42D7E}" srcId="{D38BD9DB-1A8B-4D8C-A2DE-B7F3899EB312}" destId="{90BC74EE-8076-41AE-95A5-F214A5C32D22}" srcOrd="3" destOrd="0" parTransId="{CEF4AD01-6498-4B4B-923D-B627082A5DC9}" sibTransId="{5781B416-5AA7-44CB-878A-CE265282E9C7}"/>
    <dgm:cxn modelId="{61FB3CF9-988F-49D5-A1E1-F2D77A5C3820}" srcId="{15D45F30-11FA-4CF1-B8BF-E48A2406592C}" destId="{D38BD9DB-1A8B-4D8C-A2DE-B7F3899EB312}" srcOrd="0" destOrd="0" parTransId="{99BF3DD7-3A75-4794-A0A2-DDE7C875D1A9}" sibTransId="{D5847C94-55FA-4956-85D2-D03585B7DA5E}"/>
    <dgm:cxn modelId="{ABB06CE2-37E5-493B-B629-12EE5ABA13D7}" type="presOf" srcId="{D38BD9DB-1A8B-4D8C-A2DE-B7F3899EB312}" destId="{4F70043D-F223-4121-8B00-EB1501375500}" srcOrd="0" destOrd="0" presId="urn:microsoft.com/office/officeart/2008/layout/LinedList"/>
    <dgm:cxn modelId="{83EF7F74-D1E9-4985-94F9-EBAC6730839E}" srcId="{D38BD9DB-1A8B-4D8C-A2DE-B7F3899EB312}" destId="{2E95B042-5A24-4088-B497-E15E8E3C0B41}" srcOrd="2" destOrd="0" parTransId="{9D17E10A-B785-49C5-A1F6-6BAB2887FF25}" sibTransId="{E4314E5E-5F64-4E75-93B1-D2BD356704F4}"/>
    <dgm:cxn modelId="{578DC5AE-B19B-45E3-9FA7-48D50AD114F2}" type="presParOf" srcId="{301E069A-606D-4BD9-8E36-1E591FDFEA51}" destId="{2CC4F1DB-705B-41F5-A309-56BAEED130EB}" srcOrd="0" destOrd="0" presId="urn:microsoft.com/office/officeart/2008/layout/LinedList"/>
    <dgm:cxn modelId="{0420DE87-7CFB-41A2-A90B-D38BCAF0CB16}" type="presParOf" srcId="{301E069A-606D-4BD9-8E36-1E591FDFEA51}" destId="{3167D25C-7683-417D-B63E-58ECB75EB2C8}" srcOrd="1" destOrd="0" presId="urn:microsoft.com/office/officeart/2008/layout/LinedList"/>
    <dgm:cxn modelId="{A85C9CF1-BB8F-4014-914A-3FA72D1CE6DA}" type="presParOf" srcId="{3167D25C-7683-417D-B63E-58ECB75EB2C8}" destId="{4F70043D-F223-4121-8B00-EB1501375500}" srcOrd="0" destOrd="0" presId="urn:microsoft.com/office/officeart/2008/layout/LinedList"/>
    <dgm:cxn modelId="{6809D4C0-5B61-453C-8351-48A76B1EABEF}" type="presParOf" srcId="{3167D25C-7683-417D-B63E-58ECB75EB2C8}" destId="{37BDCB16-BBB5-4369-B53B-CAB95885ED53}" srcOrd="1" destOrd="0" presId="urn:microsoft.com/office/officeart/2008/layout/LinedList"/>
    <dgm:cxn modelId="{2CE1EA21-917D-44E2-9E6B-6CFC73658238}" type="presParOf" srcId="{37BDCB16-BBB5-4369-B53B-CAB95885ED53}" destId="{AE3DD14A-B37E-4E89-928D-9F94BBC0B7B8}" srcOrd="0" destOrd="0" presId="urn:microsoft.com/office/officeart/2008/layout/LinedList"/>
    <dgm:cxn modelId="{F312E610-1AE2-418C-BED9-4B7A262CF240}" type="presParOf" srcId="{37BDCB16-BBB5-4369-B53B-CAB95885ED53}" destId="{65C643B8-63C6-4089-89E7-5D1398E60AD9}" srcOrd="1" destOrd="0" presId="urn:microsoft.com/office/officeart/2008/layout/LinedList"/>
    <dgm:cxn modelId="{DD00553A-D071-4DC4-8CD2-CA094796FA95}" type="presParOf" srcId="{65C643B8-63C6-4089-89E7-5D1398E60AD9}" destId="{347FAD6B-0B8A-4EB5-8E24-292B56F80EB7}" srcOrd="0" destOrd="0" presId="urn:microsoft.com/office/officeart/2008/layout/LinedList"/>
    <dgm:cxn modelId="{A2B89135-0096-4365-8ADE-63AEB16632F7}" type="presParOf" srcId="{65C643B8-63C6-4089-89E7-5D1398E60AD9}" destId="{47087631-2469-4F53-858C-23247E0F5F37}" srcOrd="1" destOrd="0" presId="urn:microsoft.com/office/officeart/2008/layout/LinedList"/>
    <dgm:cxn modelId="{5C0AA118-D6DF-4ADD-96C4-CE550C758D39}" type="presParOf" srcId="{65C643B8-63C6-4089-89E7-5D1398E60AD9}" destId="{642CAA7D-44D4-41C6-95C3-ED28BA0C1BDB}" srcOrd="2" destOrd="0" presId="urn:microsoft.com/office/officeart/2008/layout/LinedList"/>
    <dgm:cxn modelId="{F1F2521F-A515-4E66-AE89-19F649F2538A}" type="presParOf" srcId="{642CAA7D-44D4-41C6-95C3-ED28BA0C1BDB}" destId="{1AACBE53-204A-4501-9F4B-5A6C7B84B31C}" srcOrd="0" destOrd="0" presId="urn:microsoft.com/office/officeart/2008/layout/LinedList"/>
    <dgm:cxn modelId="{8AD4BBD3-6C36-4BC4-B721-3670BD27608A}" type="presParOf" srcId="{1AACBE53-204A-4501-9F4B-5A6C7B84B31C}" destId="{4FF37BDA-3EC8-4FB3-8391-F2EDB5E9303B}" srcOrd="0" destOrd="0" presId="urn:microsoft.com/office/officeart/2008/layout/LinedList"/>
    <dgm:cxn modelId="{FA0A4A2D-49EA-460D-8B39-D55E80320690}" type="presParOf" srcId="{1AACBE53-204A-4501-9F4B-5A6C7B84B31C}" destId="{54A7676F-3CD7-4375-AF0D-6A996DAAAF22}" srcOrd="1" destOrd="0" presId="urn:microsoft.com/office/officeart/2008/layout/LinedList"/>
    <dgm:cxn modelId="{DA67E822-D4C8-480A-8F6A-1B7B3A526559}" type="presParOf" srcId="{1AACBE53-204A-4501-9F4B-5A6C7B84B31C}" destId="{943CD7C0-6E9A-444D-B06C-2658EEE5C15F}" srcOrd="2" destOrd="0" presId="urn:microsoft.com/office/officeart/2008/layout/LinedList"/>
    <dgm:cxn modelId="{90529731-8173-495C-992A-09FA982932F9}" type="presParOf" srcId="{37BDCB16-BBB5-4369-B53B-CAB95885ED53}" destId="{24295B69-6304-4CDB-9218-32EE49FF2149}" srcOrd="2" destOrd="0" presId="urn:microsoft.com/office/officeart/2008/layout/LinedList"/>
    <dgm:cxn modelId="{627F3AF5-1AFA-4BCD-ADD6-702D803DD59D}" type="presParOf" srcId="{37BDCB16-BBB5-4369-B53B-CAB95885ED53}" destId="{60B5D9CD-89EF-4B8D-A4AF-28675BF096CA}" srcOrd="3" destOrd="0" presId="urn:microsoft.com/office/officeart/2008/layout/LinedList"/>
    <dgm:cxn modelId="{A99FDAAB-6E07-4402-B4A6-A14FE795F1C0}" type="presParOf" srcId="{37BDCB16-BBB5-4369-B53B-CAB95885ED53}" destId="{D1E501A1-B310-4D4F-8D5B-C157723DC9FC}" srcOrd="4" destOrd="0" presId="urn:microsoft.com/office/officeart/2008/layout/LinedList"/>
    <dgm:cxn modelId="{324D6A5F-BF62-42C0-930B-646542EE636E}" type="presParOf" srcId="{D1E501A1-B310-4D4F-8D5B-C157723DC9FC}" destId="{57029BA0-F5B6-4D1C-8444-35898C4B28AB}" srcOrd="0" destOrd="0" presId="urn:microsoft.com/office/officeart/2008/layout/LinedList"/>
    <dgm:cxn modelId="{4C50F716-6A74-4903-B081-B8A2FAC92356}" type="presParOf" srcId="{D1E501A1-B310-4D4F-8D5B-C157723DC9FC}" destId="{478D8893-26AB-430B-B4BA-BB827517F7CC}" srcOrd="1" destOrd="0" presId="urn:microsoft.com/office/officeart/2008/layout/LinedList"/>
    <dgm:cxn modelId="{443D4EAC-A47B-4816-B021-AEC044E99002}" type="presParOf" srcId="{D1E501A1-B310-4D4F-8D5B-C157723DC9FC}" destId="{7EAA3FFB-DF54-4A09-A5B5-054414A3899A}" srcOrd="2" destOrd="0" presId="urn:microsoft.com/office/officeart/2008/layout/LinedList"/>
    <dgm:cxn modelId="{0F84AC24-ED6B-414A-9290-2F3D3248ADE0}" type="presParOf" srcId="{37BDCB16-BBB5-4369-B53B-CAB95885ED53}" destId="{BF419D6E-2E86-41FF-A760-6CC693037ED1}" srcOrd="5" destOrd="0" presId="urn:microsoft.com/office/officeart/2008/layout/LinedList"/>
    <dgm:cxn modelId="{CE739FB5-61D0-43E9-9B35-9EFA67F6ACB3}" type="presParOf" srcId="{37BDCB16-BBB5-4369-B53B-CAB95885ED53}" destId="{0C4AEFFD-D569-417D-8C5B-CB9021A3C10F}" srcOrd="6" destOrd="0" presId="urn:microsoft.com/office/officeart/2008/layout/LinedList"/>
    <dgm:cxn modelId="{3FE6857C-36CC-4DF6-8EF5-AE2344DC0442}" type="presParOf" srcId="{37BDCB16-BBB5-4369-B53B-CAB95885ED53}" destId="{AD9DCC7A-B1F4-4ED2-8CC0-7DD585992169}" srcOrd="7" destOrd="0" presId="urn:microsoft.com/office/officeart/2008/layout/LinedList"/>
    <dgm:cxn modelId="{1736B4BD-8E9D-45CB-8C15-96DFEFB4EF49}" type="presParOf" srcId="{AD9DCC7A-B1F4-4ED2-8CC0-7DD585992169}" destId="{3CC94985-C98F-4B90-9FE4-4087D33C0897}" srcOrd="0" destOrd="0" presId="urn:microsoft.com/office/officeart/2008/layout/LinedList"/>
    <dgm:cxn modelId="{5869D592-A482-4ECD-A5B4-283B5EC53E96}" type="presParOf" srcId="{AD9DCC7A-B1F4-4ED2-8CC0-7DD585992169}" destId="{2070CEF6-A5FC-45A2-B317-13C1945B0179}" srcOrd="1" destOrd="0" presId="urn:microsoft.com/office/officeart/2008/layout/LinedList"/>
    <dgm:cxn modelId="{371FA810-0062-4393-9541-4B02B446B996}" type="presParOf" srcId="{AD9DCC7A-B1F4-4ED2-8CC0-7DD585992169}" destId="{6462963B-5CBB-4922-BE5A-EA75CF390827}" srcOrd="2" destOrd="0" presId="urn:microsoft.com/office/officeart/2008/layout/LinedList"/>
    <dgm:cxn modelId="{7529AF32-C42E-4AEE-BA15-3DA1DEF8D1E2}" type="presParOf" srcId="{37BDCB16-BBB5-4369-B53B-CAB95885ED53}" destId="{2C011544-6DA5-456B-8A4A-9352C6EE99C7}" srcOrd="8" destOrd="0" presId="urn:microsoft.com/office/officeart/2008/layout/LinedList"/>
    <dgm:cxn modelId="{1FEABB2C-54EB-4500-AD1F-273908B041E4}" type="presParOf" srcId="{37BDCB16-BBB5-4369-B53B-CAB95885ED53}" destId="{EBB64C4D-4ABB-4A57-8421-FD8EFB604DE3}" srcOrd="9" destOrd="0" presId="urn:microsoft.com/office/officeart/2008/layout/LinedList"/>
    <dgm:cxn modelId="{8CC11186-5DE9-41BF-8B3E-8A29B9C35FEF}" type="presParOf" srcId="{37BDCB16-BBB5-4369-B53B-CAB95885ED53}" destId="{1C666A96-2836-45B1-9292-800635753808}" srcOrd="10" destOrd="0" presId="urn:microsoft.com/office/officeart/2008/layout/LinedList"/>
    <dgm:cxn modelId="{05A9013A-8DE2-49ED-8DE7-EF024169F996}" type="presParOf" srcId="{1C666A96-2836-45B1-9292-800635753808}" destId="{FD1EB6DA-49A7-458D-B4F0-A89DDFB24A6A}" srcOrd="0" destOrd="0" presId="urn:microsoft.com/office/officeart/2008/layout/LinedList"/>
    <dgm:cxn modelId="{636E8978-D05E-49DF-9060-6AC7DDF2E1B2}" type="presParOf" srcId="{1C666A96-2836-45B1-9292-800635753808}" destId="{FDC717F8-BDE8-479F-8D79-D5CFA9ACCDA2}" srcOrd="1" destOrd="0" presId="urn:microsoft.com/office/officeart/2008/layout/LinedList"/>
    <dgm:cxn modelId="{2F45F767-FB10-4569-933E-2F1DD9D1D2F0}" type="presParOf" srcId="{1C666A96-2836-45B1-9292-800635753808}" destId="{5A50CE13-FCB4-43B5-BCB6-D5FE77F2D6DB}" srcOrd="2" destOrd="0" presId="urn:microsoft.com/office/officeart/2008/layout/LinedList"/>
    <dgm:cxn modelId="{B828A4B5-E5B7-4C2C-96C4-5F061E757930}" type="presParOf" srcId="{37BDCB16-BBB5-4369-B53B-CAB95885ED53}" destId="{D6D1822D-2CF8-414B-AD21-783DA6EC7ABC}" srcOrd="11" destOrd="0" presId="urn:microsoft.com/office/officeart/2008/layout/LinedList"/>
    <dgm:cxn modelId="{DD362A9E-DC87-4599-885A-DCB1C58DF22B}" type="presParOf" srcId="{37BDCB16-BBB5-4369-B53B-CAB95885ED53}" destId="{21FDEE06-55CF-4E52-A13D-219D965E9566}" srcOrd="12"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28B996-2C31-48AA-AE1E-05FE2639AA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1836112F-9AD8-46BC-8A49-47CDA93FEFD8}">
      <dgm:prSet phldrT="[Texto]"/>
      <dgm:spPr/>
      <dgm:t>
        <a:bodyPr/>
        <a:lstStyle/>
        <a:p>
          <a:r>
            <a:rPr lang="es-EC" baseline="0" dirty="0" smtClean="0"/>
            <a:t>Concluyente</a:t>
          </a:r>
          <a:endParaRPr lang="es-EC" baseline="0" dirty="0"/>
        </a:p>
      </dgm:t>
    </dgm:pt>
    <dgm:pt modelId="{BAF08E52-AF02-419E-8085-1602A43FCAD5}" type="parTrans" cxnId="{3395E21E-55BC-42FD-817D-5F4E67970AB4}">
      <dgm:prSet/>
      <dgm:spPr/>
      <dgm:t>
        <a:bodyPr/>
        <a:lstStyle/>
        <a:p>
          <a:endParaRPr lang="es-EC"/>
        </a:p>
      </dgm:t>
    </dgm:pt>
    <dgm:pt modelId="{A0B8A4DA-944A-4C69-A9C1-14E6D07D6F8C}" type="sibTrans" cxnId="{3395E21E-55BC-42FD-817D-5F4E67970AB4}">
      <dgm:prSet/>
      <dgm:spPr/>
      <dgm:t>
        <a:bodyPr/>
        <a:lstStyle/>
        <a:p>
          <a:endParaRPr lang="es-EC"/>
        </a:p>
      </dgm:t>
    </dgm:pt>
    <dgm:pt modelId="{5482730D-52F9-4BC9-99FF-EC3C0F8D2486}">
      <dgm:prSet phldrT="[Texto]"/>
      <dgm:spPr/>
      <dgm:t>
        <a:bodyPr/>
        <a:lstStyle/>
        <a:p>
          <a:r>
            <a:rPr lang="es-EC" baseline="0" dirty="0" smtClean="0"/>
            <a:t>Probar hipótesis</a:t>
          </a:r>
          <a:endParaRPr lang="es-EC" baseline="0" dirty="0"/>
        </a:p>
      </dgm:t>
    </dgm:pt>
    <dgm:pt modelId="{F185A001-C767-4D37-98B0-741DA207C446}" type="parTrans" cxnId="{4BAF1754-68A9-43E8-BA97-A8E62376AC15}">
      <dgm:prSet/>
      <dgm:spPr/>
      <dgm:t>
        <a:bodyPr/>
        <a:lstStyle/>
        <a:p>
          <a:endParaRPr lang="es-EC"/>
        </a:p>
      </dgm:t>
    </dgm:pt>
    <dgm:pt modelId="{7E100BD8-EC0F-4A2B-9FC5-D951C2EC0366}" type="sibTrans" cxnId="{4BAF1754-68A9-43E8-BA97-A8E62376AC15}">
      <dgm:prSet/>
      <dgm:spPr/>
      <dgm:t>
        <a:bodyPr/>
        <a:lstStyle/>
        <a:p>
          <a:endParaRPr lang="es-EC"/>
        </a:p>
      </dgm:t>
    </dgm:pt>
    <dgm:pt modelId="{256A4974-A494-4428-942B-8F933C2EF2B7}">
      <dgm:prSet phldrT="[Texto]"/>
      <dgm:spPr/>
      <dgm:t>
        <a:bodyPr/>
        <a:lstStyle/>
        <a:p>
          <a:r>
            <a:rPr lang="es-EC" baseline="0" dirty="0" smtClean="0"/>
            <a:t>Examinar relaciones</a:t>
          </a:r>
          <a:endParaRPr lang="es-EC" baseline="0" dirty="0"/>
        </a:p>
      </dgm:t>
    </dgm:pt>
    <dgm:pt modelId="{5194B612-B993-428A-821A-901235863C4F}" type="parTrans" cxnId="{95EF19AD-7F67-449E-A125-89E6754AF53C}">
      <dgm:prSet/>
      <dgm:spPr/>
      <dgm:t>
        <a:bodyPr/>
        <a:lstStyle/>
        <a:p>
          <a:endParaRPr lang="es-EC"/>
        </a:p>
      </dgm:t>
    </dgm:pt>
    <dgm:pt modelId="{E3C6904A-3078-40DD-BB23-7C0A7AE2DDC9}" type="sibTrans" cxnId="{95EF19AD-7F67-449E-A125-89E6754AF53C}">
      <dgm:prSet/>
      <dgm:spPr/>
      <dgm:t>
        <a:bodyPr/>
        <a:lstStyle/>
        <a:p>
          <a:endParaRPr lang="es-EC"/>
        </a:p>
      </dgm:t>
    </dgm:pt>
    <dgm:pt modelId="{A296F2C8-4369-44C0-B331-E75EA3F7B038}">
      <dgm:prSet phldrT="[Texto]"/>
      <dgm:spPr/>
      <dgm:t>
        <a:bodyPr/>
        <a:lstStyle/>
        <a:p>
          <a:r>
            <a:rPr lang="es-EC" baseline="0" dirty="0" smtClean="0"/>
            <a:t>Muestra representativa</a:t>
          </a:r>
          <a:endParaRPr lang="es-EC" baseline="0" dirty="0"/>
        </a:p>
      </dgm:t>
    </dgm:pt>
    <dgm:pt modelId="{12445A12-A4D3-4FA2-9AC2-2A00153B0CCD}" type="parTrans" cxnId="{BC39D24E-B5F3-441B-935A-EE7495EB8691}">
      <dgm:prSet/>
      <dgm:spPr/>
      <dgm:t>
        <a:bodyPr/>
        <a:lstStyle/>
        <a:p>
          <a:endParaRPr lang="es-EC"/>
        </a:p>
      </dgm:t>
    </dgm:pt>
    <dgm:pt modelId="{7F83D581-6BD0-4302-8648-7E6E34FB757F}" type="sibTrans" cxnId="{BC39D24E-B5F3-441B-935A-EE7495EB8691}">
      <dgm:prSet/>
      <dgm:spPr/>
      <dgm:t>
        <a:bodyPr/>
        <a:lstStyle/>
        <a:p>
          <a:endParaRPr lang="es-EC"/>
        </a:p>
      </dgm:t>
    </dgm:pt>
    <dgm:pt modelId="{1ECDA3D6-B82F-43FE-93C5-E45DFE5B99D4}">
      <dgm:prSet phldrT="[Texto]"/>
      <dgm:spPr/>
      <dgm:t>
        <a:bodyPr/>
        <a:lstStyle/>
        <a:p>
          <a:r>
            <a:rPr lang="es-EC" baseline="0" dirty="0" smtClean="0"/>
            <a:t>Los resultados son definitivos-toma de decisiones</a:t>
          </a:r>
          <a:endParaRPr lang="es-EC" baseline="0" dirty="0"/>
        </a:p>
      </dgm:t>
    </dgm:pt>
    <dgm:pt modelId="{64401894-0F3C-4C72-AA98-8E25629D5111}" type="parTrans" cxnId="{8098FDCB-B5BB-4260-93E7-A45BAEA0DC51}">
      <dgm:prSet/>
      <dgm:spPr/>
      <dgm:t>
        <a:bodyPr/>
        <a:lstStyle/>
        <a:p>
          <a:endParaRPr lang="es-EC"/>
        </a:p>
      </dgm:t>
    </dgm:pt>
    <dgm:pt modelId="{068A1723-9B94-46F1-A78E-02D4024371BB}" type="sibTrans" cxnId="{8098FDCB-B5BB-4260-93E7-A45BAEA0DC51}">
      <dgm:prSet/>
      <dgm:spPr/>
      <dgm:t>
        <a:bodyPr/>
        <a:lstStyle/>
        <a:p>
          <a:endParaRPr lang="es-EC"/>
        </a:p>
      </dgm:t>
    </dgm:pt>
    <dgm:pt modelId="{A3578D65-0133-4F0C-92A8-0EFC9F625691}">
      <dgm:prSet phldrT="[Texto]"/>
      <dgm:spPr/>
      <dgm:t>
        <a:bodyPr/>
        <a:lstStyle/>
        <a:p>
          <a:r>
            <a:rPr lang="es-EC" baseline="0" dirty="0" smtClean="0"/>
            <a:t>Descriptivo</a:t>
          </a:r>
          <a:endParaRPr lang="es-EC" baseline="0" dirty="0"/>
        </a:p>
      </dgm:t>
    </dgm:pt>
    <dgm:pt modelId="{235B07FB-D36B-4AD1-A429-4F8552E2BB57}" type="parTrans" cxnId="{BF7C3354-84D1-4D5A-85EA-22CB59C0F55E}">
      <dgm:prSet/>
      <dgm:spPr/>
      <dgm:t>
        <a:bodyPr/>
        <a:lstStyle/>
        <a:p>
          <a:endParaRPr lang="es-EC"/>
        </a:p>
      </dgm:t>
    </dgm:pt>
    <dgm:pt modelId="{9C4A613B-EB8F-4BEC-BB38-5822A1F65247}" type="sibTrans" cxnId="{BF7C3354-84D1-4D5A-85EA-22CB59C0F55E}">
      <dgm:prSet/>
      <dgm:spPr/>
      <dgm:t>
        <a:bodyPr/>
        <a:lstStyle/>
        <a:p>
          <a:endParaRPr lang="es-EC"/>
        </a:p>
      </dgm:t>
    </dgm:pt>
    <dgm:pt modelId="{C7D9A786-5CA9-4FBC-9D39-ECA504768312}">
      <dgm:prSet phldrT="[Texto]"/>
      <dgm:spPr/>
      <dgm:t>
        <a:bodyPr/>
        <a:lstStyle/>
        <a:p>
          <a:r>
            <a:rPr lang="es-EC" baseline="0" dirty="0" smtClean="0"/>
            <a:t>Describe características o funciones del mercado</a:t>
          </a:r>
          <a:endParaRPr lang="es-EC" baseline="0" dirty="0"/>
        </a:p>
      </dgm:t>
    </dgm:pt>
    <dgm:pt modelId="{DE8DC892-AF49-4DD7-9CE2-7820E8D51D31}" type="parTrans" cxnId="{37F5DF25-D315-4064-9AB1-43D69DA72807}">
      <dgm:prSet/>
      <dgm:spPr/>
      <dgm:t>
        <a:bodyPr/>
        <a:lstStyle/>
        <a:p>
          <a:endParaRPr lang="es-EC"/>
        </a:p>
      </dgm:t>
    </dgm:pt>
    <dgm:pt modelId="{0BF37FE7-5314-4311-9D5D-C13DFFE59670}" type="sibTrans" cxnId="{37F5DF25-D315-4064-9AB1-43D69DA72807}">
      <dgm:prSet/>
      <dgm:spPr/>
      <dgm:t>
        <a:bodyPr/>
        <a:lstStyle/>
        <a:p>
          <a:endParaRPr lang="es-EC"/>
        </a:p>
      </dgm:t>
    </dgm:pt>
    <dgm:pt modelId="{42A3E345-3CC8-47A6-9BB2-00A129494814}">
      <dgm:prSet phldrT="[Texto]"/>
      <dgm:spPr/>
      <dgm:t>
        <a:bodyPr/>
        <a:lstStyle/>
        <a:p>
          <a:r>
            <a:rPr lang="es-EC" baseline="0" dirty="0" smtClean="0"/>
            <a:t>Diseño de la Investigación esta planeado y estructurado</a:t>
          </a:r>
          <a:endParaRPr lang="es-EC" baseline="0" dirty="0"/>
        </a:p>
      </dgm:t>
    </dgm:pt>
    <dgm:pt modelId="{01FAE012-FCF4-4791-829E-7A0799363220}" type="parTrans" cxnId="{6C2BF939-426A-415E-9005-75F35B55E42F}">
      <dgm:prSet/>
      <dgm:spPr/>
      <dgm:t>
        <a:bodyPr/>
        <a:lstStyle/>
        <a:p>
          <a:endParaRPr lang="es-EC"/>
        </a:p>
      </dgm:t>
    </dgm:pt>
    <dgm:pt modelId="{3D9B4B1D-8931-40E1-B6A4-364777B5ECF3}" type="sibTrans" cxnId="{6C2BF939-426A-415E-9005-75F35B55E42F}">
      <dgm:prSet/>
      <dgm:spPr/>
      <dgm:t>
        <a:bodyPr/>
        <a:lstStyle/>
        <a:p>
          <a:endParaRPr lang="es-EC"/>
        </a:p>
      </dgm:t>
    </dgm:pt>
    <dgm:pt modelId="{86ADBD9F-38DF-468D-A996-14627AC3E8A4}">
      <dgm:prSet phldrT="[Texto]"/>
      <dgm:spPr/>
      <dgm:t>
        <a:bodyPr/>
        <a:lstStyle/>
        <a:p>
          <a:r>
            <a:rPr lang="es-EC" baseline="0" dirty="0" smtClean="0"/>
            <a:t>Métodos de Investigación como la encuesta, observación y paneles</a:t>
          </a:r>
        </a:p>
      </dgm:t>
    </dgm:pt>
    <dgm:pt modelId="{F74329F5-4622-474A-AEF5-FDC74CDE63A8}" type="parTrans" cxnId="{EC69E674-D37C-40C0-BF3B-8C142074C8FF}">
      <dgm:prSet/>
      <dgm:spPr/>
      <dgm:t>
        <a:bodyPr/>
        <a:lstStyle/>
        <a:p>
          <a:endParaRPr lang="es-EC"/>
        </a:p>
      </dgm:t>
    </dgm:pt>
    <dgm:pt modelId="{0F08C7AB-F7B0-4505-AA85-B09B6495EE7B}" type="sibTrans" cxnId="{EC69E674-D37C-40C0-BF3B-8C142074C8FF}">
      <dgm:prSet/>
      <dgm:spPr/>
      <dgm:t>
        <a:bodyPr/>
        <a:lstStyle/>
        <a:p>
          <a:endParaRPr lang="es-EC"/>
        </a:p>
      </dgm:t>
    </dgm:pt>
    <dgm:pt modelId="{1D0A606F-8811-422A-A2D2-3EEA544910B3}" type="pres">
      <dgm:prSet presAssocID="{5828B996-2C31-48AA-AE1E-05FE2639AAC1}" presName="vert0" presStyleCnt="0">
        <dgm:presLayoutVars>
          <dgm:dir/>
          <dgm:animOne val="branch"/>
          <dgm:animLvl val="lvl"/>
        </dgm:presLayoutVars>
      </dgm:prSet>
      <dgm:spPr/>
      <dgm:t>
        <a:bodyPr/>
        <a:lstStyle/>
        <a:p>
          <a:endParaRPr lang="es-EC"/>
        </a:p>
      </dgm:t>
    </dgm:pt>
    <dgm:pt modelId="{B428E602-962C-4252-AF78-214A40A6AD35}" type="pres">
      <dgm:prSet presAssocID="{1836112F-9AD8-46BC-8A49-47CDA93FEFD8}" presName="thickLine" presStyleLbl="alignNode1" presStyleIdx="0" presStyleCnt="2"/>
      <dgm:spPr/>
    </dgm:pt>
    <dgm:pt modelId="{C09EA1BE-3BC8-434E-9F33-151CF282053F}" type="pres">
      <dgm:prSet presAssocID="{1836112F-9AD8-46BC-8A49-47CDA93FEFD8}" presName="horz1" presStyleCnt="0"/>
      <dgm:spPr/>
    </dgm:pt>
    <dgm:pt modelId="{0C68601F-5A43-403D-96E9-8262D426553A}" type="pres">
      <dgm:prSet presAssocID="{1836112F-9AD8-46BC-8A49-47CDA93FEFD8}" presName="tx1" presStyleLbl="revTx" presStyleIdx="0" presStyleCnt="9"/>
      <dgm:spPr/>
      <dgm:t>
        <a:bodyPr/>
        <a:lstStyle/>
        <a:p>
          <a:endParaRPr lang="es-EC"/>
        </a:p>
      </dgm:t>
    </dgm:pt>
    <dgm:pt modelId="{D3A46E47-89B0-4BB0-93AE-88F79BD52E0F}" type="pres">
      <dgm:prSet presAssocID="{1836112F-9AD8-46BC-8A49-47CDA93FEFD8}" presName="vert1" presStyleCnt="0"/>
      <dgm:spPr/>
    </dgm:pt>
    <dgm:pt modelId="{7523DB42-5C8B-4F81-9BB7-710702644772}" type="pres">
      <dgm:prSet presAssocID="{5482730D-52F9-4BC9-99FF-EC3C0F8D2486}" presName="vertSpace2a" presStyleCnt="0"/>
      <dgm:spPr/>
    </dgm:pt>
    <dgm:pt modelId="{E2498643-AFBB-4483-B246-32E8F6EBCDBC}" type="pres">
      <dgm:prSet presAssocID="{5482730D-52F9-4BC9-99FF-EC3C0F8D2486}" presName="horz2" presStyleCnt="0"/>
      <dgm:spPr/>
    </dgm:pt>
    <dgm:pt modelId="{988BC50D-DC93-4F59-847F-493F6CF79F82}" type="pres">
      <dgm:prSet presAssocID="{5482730D-52F9-4BC9-99FF-EC3C0F8D2486}" presName="horzSpace2" presStyleCnt="0"/>
      <dgm:spPr/>
    </dgm:pt>
    <dgm:pt modelId="{579432B5-F92E-42E7-9EB5-5A77E1F2A18F}" type="pres">
      <dgm:prSet presAssocID="{5482730D-52F9-4BC9-99FF-EC3C0F8D2486}" presName="tx2" presStyleLbl="revTx" presStyleIdx="1" presStyleCnt="9"/>
      <dgm:spPr/>
      <dgm:t>
        <a:bodyPr/>
        <a:lstStyle/>
        <a:p>
          <a:endParaRPr lang="es-EC"/>
        </a:p>
      </dgm:t>
    </dgm:pt>
    <dgm:pt modelId="{ED2A427B-7BEA-4CA6-BAE6-04E0958E2AB9}" type="pres">
      <dgm:prSet presAssocID="{5482730D-52F9-4BC9-99FF-EC3C0F8D2486}" presName="vert2" presStyleCnt="0"/>
      <dgm:spPr/>
    </dgm:pt>
    <dgm:pt modelId="{E8B8EF26-B95D-4D99-BE6D-D6BE323B06CA}" type="pres">
      <dgm:prSet presAssocID="{5482730D-52F9-4BC9-99FF-EC3C0F8D2486}" presName="thinLine2b" presStyleLbl="callout" presStyleIdx="0" presStyleCnt="7"/>
      <dgm:spPr/>
    </dgm:pt>
    <dgm:pt modelId="{FEFE6212-ECA7-4D4C-97E9-B4E112B33D52}" type="pres">
      <dgm:prSet presAssocID="{5482730D-52F9-4BC9-99FF-EC3C0F8D2486}" presName="vertSpace2b" presStyleCnt="0"/>
      <dgm:spPr/>
    </dgm:pt>
    <dgm:pt modelId="{F81F4518-46E7-4976-9297-B0F2A5ED1036}" type="pres">
      <dgm:prSet presAssocID="{256A4974-A494-4428-942B-8F933C2EF2B7}" presName="horz2" presStyleCnt="0"/>
      <dgm:spPr/>
    </dgm:pt>
    <dgm:pt modelId="{AFCE8A60-1993-4AAA-B2A0-987C00464A7C}" type="pres">
      <dgm:prSet presAssocID="{256A4974-A494-4428-942B-8F933C2EF2B7}" presName="horzSpace2" presStyleCnt="0"/>
      <dgm:spPr/>
    </dgm:pt>
    <dgm:pt modelId="{8A78E8C8-993D-4AE4-B4C9-193B57070003}" type="pres">
      <dgm:prSet presAssocID="{256A4974-A494-4428-942B-8F933C2EF2B7}" presName="tx2" presStyleLbl="revTx" presStyleIdx="2" presStyleCnt="9"/>
      <dgm:spPr/>
      <dgm:t>
        <a:bodyPr/>
        <a:lstStyle/>
        <a:p>
          <a:endParaRPr lang="es-EC"/>
        </a:p>
      </dgm:t>
    </dgm:pt>
    <dgm:pt modelId="{30BDC4BB-0D6E-4DAF-B977-5DD0E23312ED}" type="pres">
      <dgm:prSet presAssocID="{256A4974-A494-4428-942B-8F933C2EF2B7}" presName="vert2" presStyleCnt="0"/>
      <dgm:spPr/>
    </dgm:pt>
    <dgm:pt modelId="{30042860-7B7C-44CB-85F6-DC6440DDB370}" type="pres">
      <dgm:prSet presAssocID="{256A4974-A494-4428-942B-8F933C2EF2B7}" presName="thinLine2b" presStyleLbl="callout" presStyleIdx="1" presStyleCnt="7"/>
      <dgm:spPr/>
    </dgm:pt>
    <dgm:pt modelId="{96C89F84-9122-49C2-9598-B3F7A7B4DBD6}" type="pres">
      <dgm:prSet presAssocID="{256A4974-A494-4428-942B-8F933C2EF2B7}" presName="vertSpace2b" presStyleCnt="0"/>
      <dgm:spPr/>
    </dgm:pt>
    <dgm:pt modelId="{A47242A0-6915-4295-9D60-5316483836FC}" type="pres">
      <dgm:prSet presAssocID="{A296F2C8-4369-44C0-B331-E75EA3F7B038}" presName="horz2" presStyleCnt="0"/>
      <dgm:spPr/>
    </dgm:pt>
    <dgm:pt modelId="{885E1DAD-9A9F-40A6-BB50-5B0B7FFA3B07}" type="pres">
      <dgm:prSet presAssocID="{A296F2C8-4369-44C0-B331-E75EA3F7B038}" presName="horzSpace2" presStyleCnt="0"/>
      <dgm:spPr/>
    </dgm:pt>
    <dgm:pt modelId="{9233BEF7-9145-4B01-ACCC-87AC55B0B9ED}" type="pres">
      <dgm:prSet presAssocID="{A296F2C8-4369-44C0-B331-E75EA3F7B038}" presName="tx2" presStyleLbl="revTx" presStyleIdx="3" presStyleCnt="9"/>
      <dgm:spPr/>
      <dgm:t>
        <a:bodyPr/>
        <a:lstStyle/>
        <a:p>
          <a:endParaRPr lang="es-EC"/>
        </a:p>
      </dgm:t>
    </dgm:pt>
    <dgm:pt modelId="{EDFFD8ED-FB33-4E9B-847D-0EE262F2DD0D}" type="pres">
      <dgm:prSet presAssocID="{A296F2C8-4369-44C0-B331-E75EA3F7B038}" presName="vert2" presStyleCnt="0"/>
      <dgm:spPr/>
    </dgm:pt>
    <dgm:pt modelId="{924821EE-EB81-4780-BF7E-62E4E8446D55}" type="pres">
      <dgm:prSet presAssocID="{A296F2C8-4369-44C0-B331-E75EA3F7B038}" presName="thinLine2b" presStyleLbl="callout" presStyleIdx="2" presStyleCnt="7"/>
      <dgm:spPr/>
    </dgm:pt>
    <dgm:pt modelId="{F3285AC3-9E7F-4DAE-8102-AB545460A5CC}" type="pres">
      <dgm:prSet presAssocID="{A296F2C8-4369-44C0-B331-E75EA3F7B038}" presName="vertSpace2b" presStyleCnt="0"/>
      <dgm:spPr/>
    </dgm:pt>
    <dgm:pt modelId="{1D186173-D993-46E3-9A9E-BF7E3BBCEC78}" type="pres">
      <dgm:prSet presAssocID="{1ECDA3D6-B82F-43FE-93C5-E45DFE5B99D4}" presName="horz2" presStyleCnt="0"/>
      <dgm:spPr/>
    </dgm:pt>
    <dgm:pt modelId="{B30B9B90-5960-4350-B04D-3B5E8180AB2D}" type="pres">
      <dgm:prSet presAssocID="{1ECDA3D6-B82F-43FE-93C5-E45DFE5B99D4}" presName="horzSpace2" presStyleCnt="0"/>
      <dgm:spPr/>
    </dgm:pt>
    <dgm:pt modelId="{9BBF244C-7E74-4965-8F04-5CAAE690D758}" type="pres">
      <dgm:prSet presAssocID="{1ECDA3D6-B82F-43FE-93C5-E45DFE5B99D4}" presName="tx2" presStyleLbl="revTx" presStyleIdx="4" presStyleCnt="9"/>
      <dgm:spPr/>
      <dgm:t>
        <a:bodyPr/>
        <a:lstStyle/>
        <a:p>
          <a:endParaRPr lang="es-EC"/>
        </a:p>
      </dgm:t>
    </dgm:pt>
    <dgm:pt modelId="{76927EB3-F9E4-4291-A747-810E01A00A61}" type="pres">
      <dgm:prSet presAssocID="{1ECDA3D6-B82F-43FE-93C5-E45DFE5B99D4}" presName="vert2" presStyleCnt="0"/>
      <dgm:spPr/>
    </dgm:pt>
    <dgm:pt modelId="{84C2D086-6490-47A6-8F34-5CD53675F034}" type="pres">
      <dgm:prSet presAssocID="{1ECDA3D6-B82F-43FE-93C5-E45DFE5B99D4}" presName="thinLine2b" presStyleLbl="callout" presStyleIdx="3" presStyleCnt="7"/>
      <dgm:spPr/>
    </dgm:pt>
    <dgm:pt modelId="{1BEE4908-E875-4CC1-AC56-BF63A02DAE2F}" type="pres">
      <dgm:prSet presAssocID="{1ECDA3D6-B82F-43FE-93C5-E45DFE5B99D4}" presName="vertSpace2b" presStyleCnt="0"/>
      <dgm:spPr/>
    </dgm:pt>
    <dgm:pt modelId="{8F3DE4CF-9D02-4247-AF2B-4F4F7CBBA9CA}" type="pres">
      <dgm:prSet presAssocID="{A3578D65-0133-4F0C-92A8-0EFC9F625691}" presName="thickLine" presStyleLbl="alignNode1" presStyleIdx="1" presStyleCnt="2"/>
      <dgm:spPr/>
    </dgm:pt>
    <dgm:pt modelId="{D0D46F54-0EE8-4412-8D46-DB5ABA69C5EE}" type="pres">
      <dgm:prSet presAssocID="{A3578D65-0133-4F0C-92A8-0EFC9F625691}" presName="horz1" presStyleCnt="0"/>
      <dgm:spPr/>
    </dgm:pt>
    <dgm:pt modelId="{398AFBC9-0FEE-4115-BC2F-F84CAEFECD2F}" type="pres">
      <dgm:prSet presAssocID="{A3578D65-0133-4F0C-92A8-0EFC9F625691}" presName="tx1" presStyleLbl="revTx" presStyleIdx="5" presStyleCnt="9"/>
      <dgm:spPr/>
      <dgm:t>
        <a:bodyPr/>
        <a:lstStyle/>
        <a:p>
          <a:endParaRPr lang="es-EC"/>
        </a:p>
      </dgm:t>
    </dgm:pt>
    <dgm:pt modelId="{65F48995-51C0-41C1-8880-E3BDB788B026}" type="pres">
      <dgm:prSet presAssocID="{A3578D65-0133-4F0C-92A8-0EFC9F625691}" presName="vert1" presStyleCnt="0"/>
      <dgm:spPr/>
    </dgm:pt>
    <dgm:pt modelId="{0D7E5C4A-F041-4D2C-984F-17505DEB8A55}" type="pres">
      <dgm:prSet presAssocID="{C7D9A786-5CA9-4FBC-9D39-ECA504768312}" presName="vertSpace2a" presStyleCnt="0"/>
      <dgm:spPr/>
    </dgm:pt>
    <dgm:pt modelId="{96146242-23BE-47AE-BADA-50C6A141F331}" type="pres">
      <dgm:prSet presAssocID="{C7D9A786-5CA9-4FBC-9D39-ECA504768312}" presName="horz2" presStyleCnt="0"/>
      <dgm:spPr/>
    </dgm:pt>
    <dgm:pt modelId="{2D52B80C-0103-4F46-B736-6764DAC960A7}" type="pres">
      <dgm:prSet presAssocID="{C7D9A786-5CA9-4FBC-9D39-ECA504768312}" presName="horzSpace2" presStyleCnt="0"/>
      <dgm:spPr/>
    </dgm:pt>
    <dgm:pt modelId="{8B7E8303-51C8-4C70-81BE-D4067D102AD0}" type="pres">
      <dgm:prSet presAssocID="{C7D9A786-5CA9-4FBC-9D39-ECA504768312}" presName="tx2" presStyleLbl="revTx" presStyleIdx="6" presStyleCnt="9"/>
      <dgm:spPr/>
      <dgm:t>
        <a:bodyPr/>
        <a:lstStyle/>
        <a:p>
          <a:endParaRPr lang="es-EC"/>
        </a:p>
      </dgm:t>
    </dgm:pt>
    <dgm:pt modelId="{7CA9DC00-AC39-42CD-AABA-6430973A82B6}" type="pres">
      <dgm:prSet presAssocID="{C7D9A786-5CA9-4FBC-9D39-ECA504768312}" presName="vert2" presStyleCnt="0"/>
      <dgm:spPr/>
    </dgm:pt>
    <dgm:pt modelId="{BCD2823F-6999-4934-A1C0-DD7914349C0F}" type="pres">
      <dgm:prSet presAssocID="{C7D9A786-5CA9-4FBC-9D39-ECA504768312}" presName="thinLine2b" presStyleLbl="callout" presStyleIdx="4" presStyleCnt="7"/>
      <dgm:spPr/>
    </dgm:pt>
    <dgm:pt modelId="{530DAE92-1AE7-40C2-B2DF-8161E096630A}" type="pres">
      <dgm:prSet presAssocID="{C7D9A786-5CA9-4FBC-9D39-ECA504768312}" presName="vertSpace2b" presStyleCnt="0"/>
      <dgm:spPr/>
    </dgm:pt>
    <dgm:pt modelId="{233BA49B-A7BB-405C-9B34-34CBFECC570D}" type="pres">
      <dgm:prSet presAssocID="{42A3E345-3CC8-47A6-9BB2-00A129494814}" presName="horz2" presStyleCnt="0"/>
      <dgm:spPr/>
    </dgm:pt>
    <dgm:pt modelId="{C48DC0EA-AA1D-4129-81A9-79B0267A0A85}" type="pres">
      <dgm:prSet presAssocID="{42A3E345-3CC8-47A6-9BB2-00A129494814}" presName="horzSpace2" presStyleCnt="0"/>
      <dgm:spPr/>
    </dgm:pt>
    <dgm:pt modelId="{99F19B98-9830-4141-8B27-7B4D96F82C03}" type="pres">
      <dgm:prSet presAssocID="{42A3E345-3CC8-47A6-9BB2-00A129494814}" presName="tx2" presStyleLbl="revTx" presStyleIdx="7" presStyleCnt="9"/>
      <dgm:spPr/>
      <dgm:t>
        <a:bodyPr/>
        <a:lstStyle/>
        <a:p>
          <a:endParaRPr lang="es-EC"/>
        </a:p>
      </dgm:t>
    </dgm:pt>
    <dgm:pt modelId="{02F29B80-5485-44DF-9104-550B46A55C7C}" type="pres">
      <dgm:prSet presAssocID="{42A3E345-3CC8-47A6-9BB2-00A129494814}" presName="vert2" presStyleCnt="0"/>
      <dgm:spPr/>
    </dgm:pt>
    <dgm:pt modelId="{15071A74-D6AF-4255-93C4-A07F99A63E59}" type="pres">
      <dgm:prSet presAssocID="{42A3E345-3CC8-47A6-9BB2-00A129494814}" presName="thinLine2b" presStyleLbl="callout" presStyleIdx="5" presStyleCnt="7"/>
      <dgm:spPr/>
    </dgm:pt>
    <dgm:pt modelId="{C08F4C31-9727-44FE-A00D-4A1EFEA193F7}" type="pres">
      <dgm:prSet presAssocID="{42A3E345-3CC8-47A6-9BB2-00A129494814}" presName="vertSpace2b" presStyleCnt="0"/>
      <dgm:spPr/>
    </dgm:pt>
    <dgm:pt modelId="{755010DE-5901-4505-9C8E-F70B57D5BBF1}" type="pres">
      <dgm:prSet presAssocID="{86ADBD9F-38DF-468D-A996-14627AC3E8A4}" presName="horz2" presStyleCnt="0"/>
      <dgm:spPr/>
    </dgm:pt>
    <dgm:pt modelId="{21115FFE-F325-41A1-BF4E-EE61F21A34AE}" type="pres">
      <dgm:prSet presAssocID="{86ADBD9F-38DF-468D-A996-14627AC3E8A4}" presName="horzSpace2" presStyleCnt="0"/>
      <dgm:spPr/>
    </dgm:pt>
    <dgm:pt modelId="{901F9277-D728-427A-8799-5CDDADE87E46}" type="pres">
      <dgm:prSet presAssocID="{86ADBD9F-38DF-468D-A996-14627AC3E8A4}" presName="tx2" presStyleLbl="revTx" presStyleIdx="8" presStyleCnt="9"/>
      <dgm:spPr/>
      <dgm:t>
        <a:bodyPr/>
        <a:lstStyle/>
        <a:p>
          <a:endParaRPr lang="es-EC"/>
        </a:p>
      </dgm:t>
    </dgm:pt>
    <dgm:pt modelId="{7E90D925-4D00-49B9-8EBF-BB657FFFF89F}" type="pres">
      <dgm:prSet presAssocID="{86ADBD9F-38DF-468D-A996-14627AC3E8A4}" presName="vert2" presStyleCnt="0"/>
      <dgm:spPr/>
    </dgm:pt>
    <dgm:pt modelId="{22D29583-BC3D-41BB-99AF-33531FF59585}" type="pres">
      <dgm:prSet presAssocID="{86ADBD9F-38DF-468D-A996-14627AC3E8A4}" presName="thinLine2b" presStyleLbl="callout" presStyleIdx="6" presStyleCnt="7"/>
      <dgm:spPr/>
    </dgm:pt>
    <dgm:pt modelId="{B05F8586-C2E2-4C4A-BAD1-326DA2C62E3B}" type="pres">
      <dgm:prSet presAssocID="{86ADBD9F-38DF-468D-A996-14627AC3E8A4}" presName="vertSpace2b" presStyleCnt="0"/>
      <dgm:spPr/>
    </dgm:pt>
  </dgm:ptLst>
  <dgm:cxnLst>
    <dgm:cxn modelId="{E8CCCBA6-9522-4933-90D0-DABFAE9F79DD}" type="presOf" srcId="{5482730D-52F9-4BC9-99FF-EC3C0F8D2486}" destId="{579432B5-F92E-42E7-9EB5-5A77E1F2A18F}" srcOrd="0" destOrd="0" presId="urn:microsoft.com/office/officeart/2008/layout/LinedList"/>
    <dgm:cxn modelId="{FA8202DF-6EC4-4D38-B1D9-83FE3AB82F1C}" type="presOf" srcId="{A3578D65-0133-4F0C-92A8-0EFC9F625691}" destId="{398AFBC9-0FEE-4115-BC2F-F84CAEFECD2F}" srcOrd="0" destOrd="0" presId="urn:microsoft.com/office/officeart/2008/layout/LinedList"/>
    <dgm:cxn modelId="{2CEA5243-E139-41B2-87CB-647B905EB546}" type="presOf" srcId="{C7D9A786-5CA9-4FBC-9D39-ECA504768312}" destId="{8B7E8303-51C8-4C70-81BE-D4067D102AD0}" srcOrd="0" destOrd="0" presId="urn:microsoft.com/office/officeart/2008/layout/LinedList"/>
    <dgm:cxn modelId="{BF7C3354-84D1-4D5A-85EA-22CB59C0F55E}" srcId="{5828B996-2C31-48AA-AE1E-05FE2639AAC1}" destId="{A3578D65-0133-4F0C-92A8-0EFC9F625691}" srcOrd="1" destOrd="0" parTransId="{235B07FB-D36B-4AD1-A429-4F8552E2BB57}" sibTransId="{9C4A613B-EB8F-4BEC-BB38-5822A1F65247}"/>
    <dgm:cxn modelId="{F7589DF1-6296-4BAC-9841-156D0BDAC966}" type="presOf" srcId="{5828B996-2C31-48AA-AE1E-05FE2639AAC1}" destId="{1D0A606F-8811-422A-A2D2-3EEA544910B3}" srcOrd="0" destOrd="0" presId="urn:microsoft.com/office/officeart/2008/layout/LinedList"/>
    <dgm:cxn modelId="{8EB952BA-9664-45F0-B196-CBCAF9B85BF8}" type="presOf" srcId="{42A3E345-3CC8-47A6-9BB2-00A129494814}" destId="{99F19B98-9830-4141-8B27-7B4D96F82C03}" srcOrd="0" destOrd="0" presId="urn:microsoft.com/office/officeart/2008/layout/LinedList"/>
    <dgm:cxn modelId="{8098FDCB-B5BB-4260-93E7-A45BAEA0DC51}" srcId="{1836112F-9AD8-46BC-8A49-47CDA93FEFD8}" destId="{1ECDA3D6-B82F-43FE-93C5-E45DFE5B99D4}" srcOrd="3" destOrd="0" parTransId="{64401894-0F3C-4C72-AA98-8E25629D5111}" sibTransId="{068A1723-9B94-46F1-A78E-02D4024371BB}"/>
    <dgm:cxn modelId="{21BBD5C6-4929-4917-820F-7E649768A9D9}" type="presOf" srcId="{1ECDA3D6-B82F-43FE-93C5-E45DFE5B99D4}" destId="{9BBF244C-7E74-4965-8F04-5CAAE690D758}" srcOrd="0" destOrd="0" presId="urn:microsoft.com/office/officeart/2008/layout/LinedList"/>
    <dgm:cxn modelId="{D923AA53-BC7E-4C3D-A192-42B24AE9E0CA}" type="presOf" srcId="{A296F2C8-4369-44C0-B331-E75EA3F7B038}" destId="{9233BEF7-9145-4B01-ACCC-87AC55B0B9ED}" srcOrd="0" destOrd="0" presId="urn:microsoft.com/office/officeart/2008/layout/LinedList"/>
    <dgm:cxn modelId="{31F1BA56-9AD6-4191-B828-C619C03A4FBE}" type="presOf" srcId="{1836112F-9AD8-46BC-8A49-47CDA93FEFD8}" destId="{0C68601F-5A43-403D-96E9-8262D426553A}" srcOrd="0" destOrd="0" presId="urn:microsoft.com/office/officeart/2008/layout/LinedList"/>
    <dgm:cxn modelId="{3395E21E-55BC-42FD-817D-5F4E67970AB4}" srcId="{5828B996-2C31-48AA-AE1E-05FE2639AAC1}" destId="{1836112F-9AD8-46BC-8A49-47CDA93FEFD8}" srcOrd="0" destOrd="0" parTransId="{BAF08E52-AF02-419E-8085-1602A43FCAD5}" sibTransId="{A0B8A4DA-944A-4C69-A9C1-14E6D07D6F8C}"/>
    <dgm:cxn modelId="{9F0298A4-8780-4E54-9646-454BB6383A67}" type="presOf" srcId="{256A4974-A494-4428-942B-8F933C2EF2B7}" destId="{8A78E8C8-993D-4AE4-B4C9-193B57070003}" srcOrd="0" destOrd="0" presId="urn:microsoft.com/office/officeart/2008/layout/LinedList"/>
    <dgm:cxn modelId="{BC39D24E-B5F3-441B-935A-EE7495EB8691}" srcId="{1836112F-9AD8-46BC-8A49-47CDA93FEFD8}" destId="{A296F2C8-4369-44C0-B331-E75EA3F7B038}" srcOrd="2" destOrd="0" parTransId="{12445A12-A4D3-4FA2-9AC2-2A00153B0CCD}" sibTransId="{7F83D581-6BD0-4302-8648-7E6E34FB757F}"/>
    <dgm:cxn modelId="{507AD1FB-CB11-4DDD-B329-9BEAC71F71F3}" type="presOf" srcId="{86ADBD9F-38DF-468D-A996-14627AC3E8A4}" destId="{901F9277-D728-427A-8799-5CDDADE87E46}" srcOrd="0" destOrd="0" presId="urn:microsoft.com/office/officeart/2008/layout/LinedList"/>
    <dgm:cxn modelId="{EC69E674-D37C-40C0-BF3B-8C142074C8FF}" srcId="{A3578D65-0133-4F0C-92A8-0EFC9F625691}" destId="{86ADBD9F-38DF-468D-A996-14627AC3E8A4}" srcOrd="2" destOrd="0" parTransId="{F74329F5-4622-474A-AEF5-FDC74CDE63A8}" sibTransId="{0F08C7AB-F7B0-4505-AA85-B09B6495EE7B}"/>
    <dgm:cxn modelId="{37F5DF25-D315-4064-9AB1-43D69DA72807}" srcId="{A3578D65-0133-4F0C-92A8-0EFC9F625691}" destId="{C7D9A786-5CA9-4FBC-9D39-ECA504768312}" srcOrd="0" destOrd="0" parTransId="{DE8DC892-AF49-4DD7-9CE2-7820E8D51D31}" sibTransId="{0BF37FE7-5314-4311-9D5D-C13DFFE59670}"/>
    <dgm:cxn modelId="{95EF19AD-7F67-449E-A125-89E6754AF53C}" srcId="{1836112F-9AD8-46BC-8A49-47CDA93FEFD8}" destId="{256A4974-A494-4428-942B-8F933C2EF2B7}" srcOrd="1" destOrd="0" parTransId="{5194B612-B993-428A-821A-901235863C4F}" sibTransId="{E3C6904A-3078-40DD-BB23-7C0A7AE2DDC9}"/>
    <dgm:cxn modelId="{6C2BF939-426A-415E-9005-75F35B55E42F}" srcId="{A3578D65-0133-4F0C-92A8-0EFC9F625691}" destId="{42A3E345-3CC8-47A6-9BB2-00A129494814}" srcOrd="1" destOrd="0" parTransId="{01FAE012-FCF4-4791-829E-7A0799363220}" sibTransId="{3D9B4B1D-8931-40E1-B6A4-364777B5ECF3}"/>
    <dgm:cxn modelId="{4BAF1754-68A9-43E8-BA97-A8E62376AC15}" srcId="{1836112F-9AD8-46BC-8A49-47CDA93FEFD8}" destId="{5482730D-52F9-4BC9-99FF-EC3C0F8D2486}" srcOrd="0" destOrd="0" parTransId="{F185A001-C767-4D37-98B0-741DA207C446}" sibTransId="{7E100BD8-EC0F-4A2B-9FC5-D951C2EC0366}"/>
    <dgm:cxn modelId="{BE3A97B7-B807-4C9E-A5DE-70B967FBB971}" type="presParOf" srcId="{1D0A606F-8811-422A-A2D2-3EEA544910B3}" destId="{B428E602-962C-4252-AF78-214A40A6AD35}" srcOrd="0" destOrd="0" presId="urn:microsoft.com/office/officeart/2008/layout/LinedList"/>
    <dgm:cxn modelId="{8CF8BE69-0EAF-4A9A-9AFF-ED54FC6CC53A}" type="presParOf" srcId="{1D0A606F-8811-422A-A2D2-3EEA544910B3}" destId="{C09EA1BE-3BC8-434E-9F33-151CF282053F}" srcOrd="1" destOrd="0" presId="urn:microsoft.com/office/officeart/2008/layout/LinedList"/>
    <dgm:cxn modelId="{178A8BF3-B0E1-4FD3-8EEA-DE3E4D14F205}" type="presParOf" srcId="{C09EA1BE-3BC8-434E-9F33-151CF282053F}" destId="{0C68601F-5A43-403D-96E9-8262D426553A}" srcOrd="0" destOrd="0" presId="urn:microsoft.com/office/officeart/2008/layout/LinedList"/>
    <dgm:cxn modelId="{A739673B-F071-46FC-BFE8-554DB57CB674}" type="presParOf" srcId="{C09EA1BE-3BC8-434E-9F33-151CF282053F}" destId="{D3A46E47-89B0-4BB0-93AE-88F79BD52E0F}" srcOrd="1" destOrd="0" presId="urn:microsoft.com/office/officeart/2008/layout/LinedList"/>
    <dgm:cxn modelId="{CDF9674F-9615-4959-ADCC-3360115537DB}" type="presParOf" srcId="{D3A46E47-89B0-4BB0-93AE-88F79BD52E0F}" destId="{7523DB42-5C8B-4F81-9BB7-710702644772}" srcOrd="0" destOrd="0" presId="urn:microsoft.com/office/officeart/2008/layout/LinedList"/>
    <dgm:cxn modelId="{F41248D0-1B79-4923-9445-5E53AA63494A}" type="presParOf" srcId="{D3A46E47-89B0-4BB0-93AE-88F79BD52E0F}" destId="{E2498643-AFBB-4483-B246-32E8F6EBCDBC}" srcOrd="1" destOrd="0" presId="urn:microsoft.com/office/officeart/2008/layout/LinedList"/>
    <dgm:cxn modelId="{79AFF602-DB3B-4041-A9F6-372ACC2E3B50}" type="presParOf" srcId="{E2498643-AFBB-4483-B246-32E8F6EBCDBC}" destId="{988BC50D-DC93-4F59-847F-493F6CF79F82}" srcOrd="0" destOrd="0" presId="urn:microsoft.com/office/officeart/2008/layout/LinedList"/>
    <dgm:cxn modelId="{9A157BA4-1F14-4E80-877A-B937A8933B5A}" type="presParOf" srcId="{E2498643-AFBB-4483-B246-32E8F6EBCDBC}" destId="{579432B5-F92E-42E7-9EB5-5A77E1F2A18F}" srcOrd="1" destOrd="0" presId="urn:microsoft.com/office/officeart/2008/layout/LinedList"/>
    <dgm:cxn modelId="{697AD9FB-FF8E-4B7C-9E38-77201C174104}" type="presParOf" srcId="{E2498643-AFBB-4483-B246-32E8F6EBCDBC}" destId="{ED2A427B-7BEA-4CA6-BAE6-04E0958E2AB9}" srcOrd="2" destOrd="0" presId="urn:microsoft.com/office/officeart/2008/layout/LinedList"/>
    <dgm:cxn modelId="{283BD071-2F9D-449A-9A43-1E873DA3E77C}" type="presParOf" srcId="{D3A46E47-89B0-4BB0-93AE-88F79BD52E0F}" destId="{E8B8EF26-B95D-4D99-BE6D-D6BE323B06CA}" srcOrd="2" destOrd="0" presId="urn:microsoft.com/office/officeart/2008/layout/LinedList"/>
    <dgm:cxn modelId="{DE5A76CD-E4D7-4A8C-A241-975301D0FF2C}" type="presParOf" srcId="{D3A46E47-89B0-4BB0-93AE-88F79BD52E0F}" destId="{FEFE6212-ECA7-4D4C-97E9-B4E112B33D52}" srcOrd="3" destOrd="0" presId="urn:microsoft.com/office/officeart/2008/layout/LinedList"/>
    <dgm:cxn modelId="{87713548-4902-4234-BDC3-371A73936634}" type="presParOf" srcId="{D3A46E47-89B0-4BB0-93AE-88F79BD52E0F}" destId="{F81F4518-46E7-4976-9297-B0F2A5ED1036}" srcOrd="4" destOrd="0" presId="urn:microsoft.com/office/officeart/2008/layout/LinedList"/>
    <dgm:cxn modelId="{2629982A-86FA-4311-9230-05A97A6470FC}" type="presParOf" srcId="{F81F4518-46E7-4976-9297-B0F2A5ED1036}" destId="{AFCE8A60-1993-4AAA-B2A0-987C00464A7C}" srcOrd="0" destOrd="0" presId="urn:microsoft.com/office/officeart/2008/layout/LinedList"/>
    <dgm:cxn modelId="{750EA417-0C35-4B3D-8190-40390DB2D298}" type="presParOf" srcId="{F81F4518-46E7-4976-9297-B0F2A5ED1036}" destId="{8A78E8C8-993D-4AE4-B4C9-193B57070003}" srcOrd="1" destOrd="0" presId="urn:microsoft.com/office/officeart/2008/layout/LinedList"/>
    <dgm:cxn modelId="{5589BC86-F531-4452-ABF6-90174863394C}" type="presParOf" srcId="{F81F4518-46E7-4976-9297-B0F2A5ED1036}" destId="{30BDC4BB-0D6E-4DAF-B977-5DD0E23312ED}" srcOrd="2" destOrd="0" presId="urn:microsoft.com/office/officeart/2008/layout/LinedList"/>
    <dgm:cxn modelId="{12A89D72-2D72-43D9-83D1-E38F94D29A83}" type="presParOf" srcId="{D3A46E47-89B0-4BB0-93AE-88F79BD52E0F}" destId="{30042860-7B7C-44CB-85F6-DC6440DDB370}" srcOrd="5" destOrd="0" presId="urn:microsoft.com/office/officeart/2008/layout/LinedList"/>
    <dgm:cxn modelId="{8F13F1CD-710E-4780-B91F-2FF9A96ABCB2}" type="presParOf" srcId="{D3A46E47-89B0-4BB0-93AE-88F79BD52E0F}" destId="{96C89F84-9122-49C2-9598-B3F7A7B4DBD6}" srcOrd="6" destOrd="0" presId="urn:microsoft.com/office/officeart/2008/layout/LinedList"/>
    <dgm:cxn modelId="{360D7F91-5D84-4FF3-BEC3-8D0C206DADDE}" type="presParOf" srcId="{D3A46E47-89B0-4BB0-93AE-88F79BD52E0F}" destId="{A47242A0-6915-4295-9D60-5316483836FC}" srcOrd="7" destOrd="0" presId="urn:microsoft.com/office/officeart/2008/layout/LinedList"/>
    <dgm:cxn modelId="{E95A6BE6-EE9E-4FE9-B91D-9136681C589B}" type="presParOf" srcId="{A47242A0-6915-4295-9D60-5316483836FC}" destId="{885E1DAD-9A9F-40A6-BB50-5B0B7FFA3B07}" srcOrd="0" destOrd="0" presId="urn:microsoft.com/office/officeart/2008/layout/LinedList"/>
    <dgm:cxn modelId="{607EC730-6BA8-4929-BD50-26FE7F7CCA86}" type="presParOf" srcId="{A47242A0-6915-4295-9D60-5316483836FC}" destId="{9233BEF7-9145-4B01-ACCC-87AC55B0B9ED}" srcOrd="1" destOrd="0" presId="urn:microsoft.com/office/officeart/2008/layout/LinedList"/>
    <dgm:cxn modelId="{A03DE6C9-4A49-40AF-838A-7B777CE76F98}" type="presParOf" srcId="{A47242A0-6915-4295-9D60-5316483836FC}" destId="{EDFFD8ED-FB33-4E9B-847D-0EE262F2DD0D}" srcOrd="2" destOrd="0" presId="urn:microsoft.com/office/officeart/2008/layout/LinedList"/>
    <dgm:cxn modelId="{2AC01BB0-D9DE-4B08-AC30-406F8F231F96}" type="presParOf" srcId="{D3A46E47-89B0-4BB0-93AE-88F79BD52E0F}" destId="{924821EE-EB81-4780-BF7E-62E4E8446D55}" srcOrd="8" destOrd="0" presId="urn:microsoft.com/office/officeart/2008/layout/LinedList"/>
    <dgm:cxn modelId="{41F12ED3-0871-48E4-AAF1-1E1C2B35D095}" type="presParOf" srcId="{D3A46E47-89B0-4BB0-93AE-88F79BD52E0F}" destId="{F3285AC3-9E7F-4DAE-8102-AB545460A5CC}" srcOrd="9" destOrd="0" presId="urn:microsoft.com/office/officeart/2008/layout/LinedList"/>
    <dgm:cxn modelId="{F0244B96-6176-4208-A897-C233A65B3F06}" type="presParOf" srcId="{D3A46E47-89B0-4BB0-93AE-88F79BD52E0F}" destId="{1D186173-D993-46E3-9A9E-BF7E3BBCEC78}" srcOrd="10" destOrd="0" presId="urn:microsoft.com/office/officeart/2008/layout/LinedList"/>
    <dgm:cxn modelId="{B6E39789-2204-456D-8E76-4A7E44D8C625}" type="presParOf" srcId="{1D186173-D993-46E3-9A9E-BF7E3BBCEC78}" destId="{B30B9B90-5960-4350-B04D-3B5E8180AB2D}" srcOrd="0" destOrd="0" presId="urn:microsoft.com/office/officeart/2008/layout/LinedList"/>
    <dgm:cxn modelId="{26131457-71C8-4835-B051-90EA6A17A33B}" type="presParOf" srcId="{1D186173-D993-46E3-9A9E-BF7E3BBCEC78}" destId="{9BBF244C-7E74-4965-8F04-5CAAE690D758}" srcOrd="1" destOrd="0" presId="urn:microsoft.com/office/officeart/2008/layout/LinedList"/>
    <dgm:cxn modelId="{BD99C7F4-177E-40A7-B5E8-ADD6AE0BA993}" type="presParOf" srcId="{1D186173-D993-46E3-9A9E-BF7E3BBCEC78}" destId="{76927EB3-F9E4-4291-A747-810E01A00A61}" srcOrd="2" destOrd="0" presId="urn:microsoft.com/office/officeart/2008/layout/LinedList"/>
    <dgm:cxn modelId="{06AB328B-AA3E-4FD3-A9A5-557070E83C41}" type="presParOf" srcId="{D3A46E47-89B0-4BB0-93AE-88F79BD52E0F}" destId="{84C2D086-6490-47A6-8F34-5CD53675F034}" srcOrd="11" destOrd="0" presId="urn:microsoft.com/office/officeart/2008/layout/LinedList"/>
    <dgm:cxn modelId="{038195C2-D8DB-42FF-AD7A-DA6BF7904A43}" type="presParOf" srcId="{D3A46E47-89B0-4BB0-93AE-88F79BD52E0F}" destId="{1BEE4908-E875-4CC1-AC56-BF63A02DAE2F}" srcOrd="12" destOrd="0" presId="urn:microsoft.com/office/officeart/2008/layout/LinedList"/>
    <dgm:cxn modelId="{003A5325-1BAE-4562-80E8-CCA91749F58E}" type="presParOf" srcId="{1D0A606F-8811-422A-A2D2-3EEA544910B3}" destId="{8F3DE4CF-9D02-4247-AF2B-4F4F7CBBA9CA}" srcOrd="2" destOrd="0" presId="urn:microsoft.com/office/officeart/2008/layout/LinedList"/>
    <dgm:cxn modelId="{3EB6B073-1D73-4662-BA98-129EBB29EB44}" type="presParOf" srcId="{1D0A606F-8811-422A-A2D2-3EEA544910B3}" destId="{D0D46F54-0EE8-4412-8D46-DB5ABA69C5EE}" srcOrd="3" destOrd="0" presId="urn:microsoft.com/office/officeart/2008/layout/LinedList"/>
    <dgm:cxn modelId="{6CC5E831-AD56-40ED-8BED-B6A2EA3CE1EE}" type="presParOf" srcId="{D0D46F54-0EE8-4412-8D46-DB5ABA69C5EE}" destId="{398AFBC9-0FEE-4115-BC2F-F84CAEFECD2F}" srcOrd="0" destOrd="0" presId="urn:microsoft.com/office/officeart/2008/layout/LinedList"/>
    <dgm:cxn modelId="{9209817E-26A4-466E-93D9-474D6DDFC9D9}" type="presParOf" srcId="{D0D46F54-0EE8-4412-8D46-DB5ABA69C5EE}" destId="{65F48995-51C0-41C1-8880-E3BDB788B026}" srcOrd="1" destOrd="0" presId="urn:microsoft.com/office/officeart/2008/layout/LinedList"/>
    <dgm:cxn modelId="{B740CC31-C943-4CD5-A45E-8B48B8462F43}" type="presParOf" srcId="{65F48995-51C0-41C1-8880-E3BDB788B026}" destId="{0D7E5C4A-F041-4D2C-984F-17505DEB8A55}" srcOrd="0" destOrd="0" presId="urn:microsoft.com/office/officeart/2008/layout/LinedList"/>
    <dgm:cxn modelId="{7BC1600C-7442-4E33-B38C-81EC9AC7A82A}" type="presParOf" srcId="{65F48995-51C0-41C1-8880-E3BDB788B026}" destId="{96146242-23BE-47AE-BADA-50C6A141F331}" srcOrd="1" destOrd="0" presId="urn:microsoft.com/office/officeart/2008/layout/LinedList"/>
    <dgm:cxn modelId="{B238BD2D-85F0-44C8-BD0E-0A2BDB172765}" type="presParOf" srcId="{96146242-23BE-47AE-BADA-50C6A141F331}" destId="{2D52B80C-0103-4F46-B736-6764DAC960A7}" srcOrd="0" destOrd="0" presId="urn:microsoft.com/office/officeart/2008/layout/LinedList"/>
    <dgm:cxn modelId="{98A1AFDB-6149-4C16-A42D-FC82DA62029A}" type="presParOf" srcId="{96146242-23BE-47AE-BADA-50C6A141F331}" destId="{8B7E8303-51C8-4C70-81BE-D4067D102AD0}" srcOrd="1" destOrd="0" presId="urn:microsoft.com/office/officeart/2008/layout/LinedList"/>
    <dgm:cxn modelId="{816E5AED-75B6-4BCD-90FC-1E40BCB41EC5}" type="presParOf" srcId="{96146242-23BE-47AE-BADA-50C6A141F331}" destId="{7CA9DC00-AC39-42CD-AABA-6430973A82B6}" srcOrd="2" destOrd="0" presId="urn:microsoft.com/office/officeart/2008/layout/LinedList"/>
    <dgm:cxn modelId="{03EA502B-4045-435C-BE7F-AD06AE7A9BD4}" type="presParOf" srcId="{65F48995-51C0-41C1-8880-E3BDB788B026}" destId="{BCD2823F-6999-4934-A1C0-DD7914349C0F}" srcOrd="2" destOrd="0" presId="urn:microsoft.com/office/officeart/2008/layout/LinedList"/>
    <dgm:cxn modelId="{19CCCDB9-6DD1-4605-A29E-96CE3272CD5D}" type="presParOf" srcId="{65F48995-51C0-41C1-8880-E3BDB788B026}" destId="{530DAE92-1AE7-40C2-B2DF-8161E096630A}" srcOrd="3" destOrd="0" presId="urn:microsoft.com/office/officeart/2008/layout/LinedList"/>
    <dgm:cxn modelId="{C966E408-A3A3-40C1-A7AE-E38E4D258B16}" type="presParOf" srcId="{65F48995-51C0-41C1-8880-E3BDB788B026}" destId="{233BA49B-A7BB-405C-9B34-34CBFECC570D}" srcOrd="4" destOrd="0" presId="urn:microsoft.com/office/officeart/2008/layout/LinedList"/>
    <dgm:cxn modelId="{963D0F33-C34A-45AE-B04F-8A76F499E62C}" type="presParOf" srcId="{233BA49B-A7BB-405C-9B34-34CBFECC570D}" destId="{C48DC0EA-AA1D-4129-81A9-79B0267A0A85}" srcOrd="0" destOrd="0" presId="urn:microsoft.com/office/officeart/2008/layout/LinedList"/>
    <dgm:cxn modelId="{F1A11066-B0F9-43D0-B39F-17DBC28A1B23}" type="presParOf" srcId="{233BA49B-A7BB-405C-9B34-34CBFECC570D}" destId="{99F19B98-9830-4141-8B27-7B4D96F82C03}" srcOrd="1" destOrd="0" presId="urn:microsoft.com/office/officeart/2008/layout/LinedList"/>
    <dgm:cxn modelId="{87EB2506-2146-4C57-B33C-B3322153418F}" type="presParOf" srcId="{233BA49B-A7BB-405C-9B34-34CBFECC570D}" destId="{02F29B80-5485-44DF-9104-550B46A55C7C}" srcOrd="2" destOrd="0" presId="urn:microsoft.com/office/officeart/2008/layout/LinedList"/>
    <dgm:cxn modelId="{9091C23B-C9EA-4914-B711-5E55FD7016E1}" type="presParOf" srcId="{65F48995-51C0-41C1-8880-E3BDB788B026}" destId="{15071A74-D6AF-4255-93C4-A07F99A63E59}" srcOrd="5" destOrd="0" presId="urn:microsoft.com/office/officeart/2008/layout/LinedList"/>
    <dgm:cxn modelId="{519E67ED-497A-4CB9-82DF-E9CA2193A177}" type="presParOf" srcId="{65F48995-51C0-41C1-8880-E3BDB788B026}" destId="{C08F4C31-9727-44FE-A00D-4A1EFEA193F7}" srcOrd="6" destOrd="0" presId="urn:microsoft.com/office/officeart/2008/layout/LinedList"/>
    <dgm:cxn modelId="{DD6CCABC-14CD-43E1-9B0E-C39AE7AD6885}" type="presParOf" srcId="{65F48995-51C0-41C1-8880-E3BDB788B026}" destId="{755010DE-5901-4505-9C8E-F70B57D5BBF1}" srcOrd="7" destOrd="0" presId="urn:microsoft.com/office/officeart/2008/layout/LinedList"/>
    <dgm:cxn modelId="{63EA2FCD-9655-4493-9E54-A1423D4C68CE}" type="presParOf" srcId="{755010DE-5901-4505-9C8E-F70B57D5BBF1}" destId="{21115FFE-F325-41A1-BF4E-EE61F21A34AE}" srcOrd="0" destOrd="0" presId="urn:microsoft.com/office/officeart/2008/layout/LinedList"/>
    <dgm:cxn modelId="{981DEF1A-1CC8-4BE4-AA7C-0DBBAA57BDFB}" type="presParOf" srcId="{755010DE-5901-4505-9C8E-F70B57D5BBF1}" destId="{901F9277-D728-427A-8799-5CDDADE87E46}" srcOrd="1" destOrd="0" presId="urn:microsoft.com/office/officeart/2008/layout/LinedList"/>
    <dgm:cxn modelId="{2A9CA33D-AEC2-4AF0-A329-AEAF683822F5}" type="presParOf" srcId="{755010DE-5901-4505-9C8E-F70B57D5BBF1}" destId="{7E90D925-4D00-49B9-8EBF-BB657FFFF89F}" srcOrd="2" destOrd="0" presId="urn:microsoft.com/office/officeart/2008/layout/LinedList"/>
    <dgm:cxn modelId="{07309E64-B9FA-4597-9E2E-2D148AEF6B4C}" type="presParOf" srcId="{65F48995-51C0-41C1-8880-E3BDB788B026}" destId="{22D29583-BC3D-41BB-99AF-33531FF59585}" srcOrd="8" destOrd="0" presId="urn:microsoft.com/office/officeart/2008/layout/LinedList"/>
    <dgm:cxn modelId="{AD95A4F2-9908-4E45-B28A-9D7BC18D9046}" type="presParOf" srcId="{65F48995-51C0-41C1-8880-E3BDB788B026}" destId="{B05F8586-C2E2-4C4A-BAD1-326DA2C62E3B}" srcOrd="9"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EC0829-D583-426D-A3A0-3581904A1438}"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EC"/>
        </a:p>
      </dgm:t>
    </dgm:pt>
    <dgm:pt modelId="{A320AECE-B606-41D1-AD81-48FFDD024C58}">
      <dgm:prSet phldrT="[Texto]" custT="1"/>
      <dgm:spPr/>
      <dgm:t>
        <a:bodyPr/>
        <a:lstStyle/>
        <a:p>
          <a:r>
            <a:rPr lang="es-EC" sz="1800" dirty="0" smtClean="0"/>
            <a:t>Sistema deductivo</a:t>
          </a:r>
          <a:endParaRPr lang="es-EC" sz="1800" dirty="0"/>
        </a:p>
      </dgm:t>
    </dgm:pt>
    <dgm:pt modelId="{1E8EBCE6-033A-475D-944F-B8F843CE9875}" type="parTrans" cxnId="{8679A2AF-E87E-4181-AD29-D6BF43463086}">
      <dgm:prSet/>
      <dgm:spPr/>
      <dgm:t>
        <a:bodyPr/>
        <a:lstStyle/>
        <a:p>
          <a:endParaRPr lang="es-EC" sz="1400"/>
        </a:p>
      </dgm:t>
    </dgm:pt>
    <dgm:pt modelId="{04B3BA0E-6A38-4118-92F2-5C7E57986BA4}" type="sibTrans" cxnId="{8679A2AF-E87E-4181-AD29-D6BF43463086}">
      <dgm:prSet/>
      <dgm:spPr/>
      <dgm:t>
        <a:bodyPr/>
        <a:lstStyle/>
        <a:p>
          <a:endParaRPr lang="es-EC" sz="1400"/>
        </a:p>
      </dgm:t>
    </dgm:pt>
    <dgm:pt modelId="{825EB4D0-4FE1-425D-BE8D-3DBEC3A6C99B}">
      <dgm:prSet phldrT="[Texto]" custT="1"/>
      <dgm:spPr/>
      <dgm:t>
        <a:bodyPr/>
        <a:lstStyle/>
        <a:p>
          <a:r>
            <a:rPr lang="es-EC" sz="1800" dirty="0" smtClean="0"/>
            <a:t>Asegura su capacidad Teórica</a:t>
          </a:r>
          <a:endParaRPr lang="es-EC" sz="1800" dirty="0"/>
        </a:p>
      </dgm:t>
    </dgm:pt>
    <dgm:pt modelId="{90B13CE2-EB8B-4153-8F37-F208C7775088}" type="parTrans" cxnId="{CF0BAC8F-68FC-4714-B7E7-BF4ABA227DEF}">
      <dgm:prSet/>
      <dgm:spPr/>
      <dgm:t>
        <a:bodyPr/>
        <a:lstStyle/>
        <a:p>
          <a:endParaRPr lang="es-EC" sz="1400"/>
        </a:p>
      </dgm:t>
    </dgm:pt>
    <dgm:pt modelId="{32C18BDC-80D0-4892-AB23-665E158856CC}" type="sibTrans" cxnId="{CF0BAC8F-68FC-4714-B7E7-BF4ABA227DEF}">
      <dgm:prSet/>
      <dgm:spPr/>
      <dgm:t>
        <a:bodyPr/>
        <a:lstStyle/>
        <a:p>
          <a:endParaRPr lang="es-EC" sz="1400"/>
        </a:p>
      </dgm:t>
    </dgm:pt>
    <dgm:pt modelId="{3620E986-ECC0-4D03-9B27-9F512A8A4237}" type="pres">
      <dgm:prSet presAssocID="{AFEC0829-D583-426D-A3A0-3581904A1438}" presName="rootnode" presStyleCnt="0">
        <dgm:presLayoutVars>
          <dgm:chMax/>
          <dgm:chPref/>
          <dgm:dir/>
          <dgm:animLvl val="lvl"/>
        </dgm:presLayoutVars>
      </dgm:prSet>
      <dgm:spPr/>
      <dgm:t>
        <a:bodyPr/>
        <a:lstStyle/>
        <a:p>
          <a:endParaRPr lang="es-EC"/>
        </a:p>
      </dgm:t>
    </dgm:pt>
    <dgm:pt modelId="{1A3B3DA7-5AEF-4923-90FF-62031F359BE9}" type="pres">
      <dgm:prSet presAssocID="{A320AECE-B606-41D1-AD81-48FFDD024C58}" presName="composite" presStyleCnt="0"/>
      <dgm:spPr/>
    </dgm:pt>
    <dgm:pt modelId="{5BCF6751-AB8D-4D28-95D1-28AABAC00B1D}" type="pres">
      <dgm:prSet presAssocID="{A320AECE-B606-41D1-AD81-48FFDD024C58}" presName="LShape" presStyleLbl="alignNode1" presStyleIdx="0" presStyleCnt="3"/>
      <dgm:spPr/>
    </dgm:pt>
    <dgm:pt modelId="{715F6BC9-422F-4932-8F9F-D29B8BA426D2}" type="pres">
      <dgm:prSet presAssocID="{A320AECE-B606-41D1-AD81-48FFDD024C58}" presName="ParentText" presStyleLbl="revTx" presStyleIdx="0" presStyleCnt="2">
        <dgm:presLayoutVars>
          <dgm:chMax val="0"/>
          <dgm:chPref val="0"/>
          <dgm:bulletEnabled val="1"/>
        </dgm:presLayoutVars>
      </dgm:prSet>
      <dgm:spPr/>
      <dgm:t>
        <a:bodyPr/>
        <a:lstStyle/>
        <a:p>
          <a:endParaRPr lang="es-EC"/>
        </a:p>
      </dgm:t>
    </dgm:pt>
    <dgm:pt modelId="{CF4FBE98-0382-431C-8EC5-AE2E409FC5B5}" type="pres">
      <dgm:prSet presAssocID="{A320AECE-B606-41D1-AD81-48FFDD024C58}" presName="Triangle" presStyleLbl="alignNode1" presStyleIdx="1" presStyleCnt="3"/>
      <dgm:spPr/>
    </dgm:pt>
    <dgm:pt modelId="{B14F20F3-6472-4A4C-A0F7-C1E8F28B9364}" type="pres">
      <dgm:prSet presAssocID="{04B3BA0E-6A38-4118-92F2-5C7E57986BA4}" presName="sibTrans" presStyleCnt="0"/>
      <dgm:spPr/>
    </dgm:pt>
    <dgm:pt modelId="{A426706C-1EC7-4879-A830-F5AF030749D3}" type="pres">
      <dgm:prSet presAssocID="{04B3BA0E-6A38-4118-92F2-5C7E57986BA4}" presName="space" presStyleCnt="0"/>
      <dgm:spPr/>
    </dgm:pt>
    <dgm:pt modelId="{671A4D6F-A556-4292-8220-7A37A0E17648}" type="pres">
      <dgm:prSet presAssocID="{825EB4D0-4FE1-425D-BE8D-3DBEC3A6C99B}" presName="composite" presStyleCnt="0"/>
      <dgm:spPr/>
    </dgm:pt>
    <dgm:pt modelId="{BEE267DD-3CA5-41E5-B01B-C4AAFA2F7974}" type="pres">
      <dgm:prSet presAssocID="{825EB4D0-4FE1-425D-BE8D-3DBEC3A6C99B}" presName="LShape" presStyleLbl="alignNode1" presStyleIdx="2" presStyleCnt="3"/>
      <dgm:spPr/>
    </dgm:pt>
    <dgm:pt modelId="{BC59DAE8-B4DA-4DB8-975F-7713641D66A8}" type="pres">
      <dgm:prSet presAssocID="{825EB4D0-4FE1-425D-BE8D-3DBEC3A6C99B}" presName="ParentText" presStyleLbl="revTx" presStyleIdx="1" presStyleCnt="2">
        <dgm:presLayoutVars>
          <dgm:chMax val="0"/>
          <dgm:chPref val="0"/>
          <dgm:bulletEnabled val="1"/>
        </dgm:presLayoutVars>
      </dgm:prSet>
      <dgm:spPr/>
      <dgm:t>
        <a:bodyPr/>
        <a:lstStyle/>
        <a:p>
          <a:endParaRPr lang="es-EC"/>
        </a:p>
      </dgm:t>
    </dgm:pt>
  </dgm:ptLst>
  <dgm:cxnLst>
    <dgm:cxn modelId="{8679A2AF-E87E-4181-AD29-D6BF43463086}" srcId="{AFEC0829-D583-426D-A3A0-3581904A1438}" destId="{A320AECE-B606-41D1-AD81-48FFDD024C58}" srcOrd="0" destOrd="0" parTransId="{1E8EBCE6-033A-475D-944F-B8F843CE9875}" sibTransId="{04B3BA0E-6A38-4118-92F2-5C7E57986BA4}"/>
    <dgm:cxn modelId="{66282800-BB90-4DF9-8AE9-2D62D601278A}" type="presOf" srcId="{A320AECE-B606-41D1-AD81-48FFDD024C58}" destId="{715F6BC9-422F-4932-8F9F-D29B8BA426D2}" srcOrd="0" destOrd="0" presId="urn:microsoft.com/office/officeart/2009/3/layout/StepUpProcess"/>
    <dgm:cxn modelId="{55A2042C-5662-494C-86F0-F2D692C3021C}" type="presOf" srcId="{AFEC0829-D583-426D-A3A0-3581904A1438}" destId="{3620E986-ECC0-4D03-9B27-9F512A8A4237}" srcOrd="0" destOrd="0" presId="urn:microsoft.com/office/officeart/2009/3/layout/StepUpProcess"/>
    <dgm:cxn modelId="{488C9FE1-52C2-42F4-848C-97073A188031}" type="presOf" srcId="{825EB4D0-4FE1-425D-BE8D-3DBEC3A6C99B}" destId="{BC59DAE8-B4DA-4DB8-975F-7713641D66A8}" srcOrd="0" destOrd="0" presId="urn:microsoft.com/office/officeart/2009/3/layout/StepUpProcess"/>
    <dgm:cxn modelId="{CF0BAC8F-68FC-4714-B7E7-BF4ABA227DEF}" srcId="{AFEC0829-D583-426D-A3A0-3581904A1438}" destId="{825EB4D0-4FE1-425D-BE8D-3DBEC3A6C99B}" srcOrd="1" destOrd="0" parTransId="{90B13CE2-EB8B-4153-8F37-F208C7775088}" sibTransId="{32C18BDC-80D0-4892-AB23-665E158856CC}"/>
    <dgm:cxn modelId="{6E577431-AB45-4D5C-817A-EEEF97057C83}" type="presParOf" srcId="{3620E986-ECC0-4D03-9B27-9F512A8A4237}" destId="{1A3B3DA7-5AEF-4923-90FF-62031F359BE9}" srcOrd="0" destOrd="0" presId="urn:microsoft.com/office/officeart/2009/3/layout/StepUpProcess"/>
    <dgm:cxn modelId="{CC2E6E39-DB9E-47CD-94E3-ABE617F9EDFF}" type="presParOf" srcId="{1A3B3DA7-5AEF-4923-90FF-62031F359BE9}" destId="{5BCF6751-AB8D-4D28-95D1-28AABAC00B1D}" srcOrd="0" destOrd="0" presId="urn:microsoft.com/office/officeart/2009/3/layout/StepUpProcess"/>
    <dgm:cxn modelId="{90FA7EE5-9241-488A-8F47-3C670EFAFBE7}" type="presParOf" srcId="{1A3B3DA7-5AEF-4923-90FF-62031F359BE9}" destId="{715F6BC9-422F-4932-8F9F-D29B8BA426D2}" srcOrd="1" destOrd="0" presId="urn:microsoft.com/office/officeart/2009/3/layout/StepUpProcess"/>
    <dgm:cxn modelId="{69D597FF-3CDE-4ECD-99BB-DDC700F4C114}" type="presParOf" srcId="{1A3B3DA7-5AEF-4923-90FF-62031F359BE9}" destId="{CF4FBE98-0382-431C-8EC5-AE2E409FC5B5}" srcOrd="2" destOrd="0" presId="urn:microsoft.com/office/officeart/2009/3/layout/StepUpProcess"/>
    <dgm:cxn modelId="{D0D40636-1169-45FF-B7BB-1357B7489212}" type="presParOf" srcId="{3620E986-ECC0-4D03-9B27-9F512A8A4237}" destId="{B14F20F3-6472-4A4C-A0F7-C1E8F28B9364}" srcOrd="1" destOrd="0" presId="urn:microsoft.com/office/officeart/2009/3/layout/StepUpProcess"/>
    <dgm:cxn modelId="{2BEFBEC3-2CEC-4756-AFC8-AB8C5C2A0A9E}" type="presParOf" srcId="{B14F20F3-6472-4A4C-A0F7-C1E8F28B9364}" destId="{A426706C-1EC7-4879-A830-F5AF030749D3}" srcOrd="0" destOrd="0" presId="urn:microsoft.com/office/officeart/2009/3/layout/StepUpProcess"/>
    <dgm:cxn modelId="{5D4526DB-A032-4733-B146-2649B167B9BF}" type="presParOf" srcId="{3620E986-ECC0-4D03-9B27-9F512A8A4237}" destId="{671A4D6F-A556-4292-8220-7A37A0E17648}" srcOrd="2" destOrd="0" presId="urn:microsoft.com/office/officeart/2009/3/layout/StepUpProcess"/>
    <dgm:cxn modelId="{43D3FE9A-782E-46B3-836E-625CF4087346}" type="presParOf" srcId="{671A4D6F-A556-4292-8220-7A37A0E17648}" destId="{BEE267DD-3CA5-41E5-B01B-C4AAFA2F7974}" srcOrd="0" destOrd="0" presId="urn:microsoft.com/office/officeart/2009/3/layout/StepUpProcess"/>
    <dgm:cxn modelId="{8B5CB41F-42C7-4E91-AB3F-FCC448432952}" type="presParOf" srcId="{671A4D6F-A556-4292-8220-7A37A0E17648}" destId="{BC59DAE8-B4DA-4DB8-975F-7713641D66A8}"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EC0829-D583-426D-A3A0-3581904A1438}"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A320AECE-B606-41D1-AD81-48FFDD024C58}">
      <dgm:prSet phldrT="[Texto]" custT="1"/>
      <dgm:spPr/>
      <dgm:t>
        <a:bodyPr/>
        <a:lstStyle/>
        <a:p>
          <a:r>
            <a:rPr lang="es-EC" sz="1800" dirty="0" smtClean="0"/>
            <a:t>Identifica un sistema enlazado a la realidad</a:t>
          </a:r>
          <a:endParaRPr lang="es-EC" sz="1800" dirty="0"/>
        </a:p>
      </dgm:t>
    </dgm:pt>
    <dgm:pt modelId="{1E8EBCE6-033A-475D-944F-B8F843CE9875}" type="parTrans" cxnId="{8679A2AF-E87E-4181-AD29-D6BF43463086}">
      <dgm:prSet/>
      <dgm:spPr/>
      <dgm:t>
        <a:bodyPr/>
        <a:lstStyle/>
        <a:p>
          <a:endParaRPr lang="es-EC" sz="1400"/>
        </a:p>
      </dgm:t>
    </dgm:pt>
    <dgm:pt modelId="{04B3BA0E-6A38-4118-92F2-5C7E57986BA4}" type="sibTrans" cxnId="{8679A2AF-E87E-4181-AD29-D6BF43463086}">
      <dgm:prSet/>
      <dgm:spPr/>
      <dgm:t>
        <a:bodyPr/>
        <a:lstStyle/>
        <a:p>
          <a:endParaRPr lang="es-EC" sz="1400"/>
        </a:p>
      </dgm:t>
    </dgm:pt>
    <dgm:pt modelId="{825EB4D0-4FE1-425D-BE8D-3DBEC3A6C99B}">
      <dgm:prSet phldrT="[Texto]" custT="1"/>
      <dgm:spPr/>
      <dgm:t>
        <a:bodyPr/>
        <a:lstStyle/>
        <a:p>
          <a:r>
            <a:rPr lang="es-EC" sz="1800" dirty="0" smtClean="0"/>
            <a:t>Hipótesis &gt;&gt; Refutar o falsear</a:t>
          </a:r>
          <a:endParaRPr lang="es-EC" sz="1800" dirty="0"/>
        </a:p>
      </dgm:t>
    </dgm:pt>
    <dgm:pt modelId="{90B13CE2-EB8B-4153-8F37-F208C7775088}" type="parTrans" cxnId="{CF0BAC8F-68FC-4714-B7E7-BF4ABA227DEF}">
      <dgm:prSet/>
      <dgm:spPr/>
      <dgm:t>
        <a:bodyPr/>
        <a:lstStyle/>
        <a:p>
          <a:endParaRPr lang="es-EC" sz="1400"/>
        </a:p>
      </dgm:t>
    </dgm:pt>
    <dgm:pt modelId="{32C18BDC-80D0-4892-AB23-665E158856CC}" type="sibTrans" cxnId="{CF0BAC8F-68FC-4714-B7E7-BF4ABA227DEF}">
      <dgm:prSet/>
      <dgm:spPr/>
      <dgm:t>
        <a:bodyPr/>
        <a:lstStyle/>
        <a:p>
          <a:endParaRPr lang="es-EC" sz="1400"/>
        </a:p>
      </dgm:t>
    </dgm:pt>
    <dgm:pt modelId="{3620E986-ECC0-4D03-9B27-9F512A8A4237}" type="pres">
      <dgm:prSet presAssocID="{AFEC0829-D583-426D-A3A0-3581904A1438}" presName="rootnode" presStyleCnt="0">
        <dgm:presLayoutVars>
          <dgm:chMax/>
          <dgm:chPref/>
          <dgm:dir/>
          <dgm:animLvl val="lvl"/>
        </dgm:presLayoutVars>
      </dgm:prSet>
      <dgm:spPr/>
      <dgm:t>
        <a:bodyPr/>
        <a:lstStyle/>
        <a:p>
          <a:endParaRPr lang="es-EC"/>
        </a:p>
      </dgm:t>
    </dgm:pt>
    <dgm:pt modelId="{1A3B3DA7-5AEF-4923-90FF-62031F359BE9}" type="pres">
      <dgm:prSet presAssocID="{A320AECE-B606-41D1-AD81-48FFDD024C58}" presName="composite" presStyleCnt="0"/>
      <dgm:spPr/>
    </dgm:pt>
    <dgm:pt modelId="{5BCF6751-AB8D-4D28-95D1-28AABAC00B1D}" type="pres">
      <dgm:prSet presAssocID="{A320AECE-B606-41D1-AD81-48FFDD024C58}" presName="LShape" presStyleLbl="alignNode1" presStyleIdx="0" presStyleCnt="3"/>
      <dgm:spPr/>
    </dgm:pt>
    <dgm:pt modelId="{715F6BC9-422F-4932-8F9F-D29B8BA426D2}" type="pres">
      <dgm:prSet presAssocID="{A320AECE-B606-41D1-AD81-48FFDD024C58}" presName="ParentText" presStyleLbl="revTx" presStyleIdx="0" presStyleCnt="2">
        <dgm:presLayoutVars>
          <dgm:chMax val="0"/>
          <dgm:chPref val="0"/>
          <dgm:bulletEnabled val="1"/>
        </dgm:presLayoutVars>
      </dgm:prSet>
      <dgm:spPr/>
      <dgm:t>
        <a:bodyPr/>
        <a:lstStyle/>
        <a:p>
          <a:endParaRPr lang="es-EC"/>
        </a:p>
      </dgm:t>
    </dgm:pt>
    <dgm:pt modelId="{CF4FBE98-0382-431C-8EC5-AE2E409FC5B5}" type="pres">
      <dgm:prSet presAssocID="{A320AECE-B606-41D1-AD81-48FFDD024C58}" presName="Triangle" presStyleLbl="alignNode1" presStyleIdx="1" presStyleCnt="3"/>
      <dgm:spPr/>
    </dgm:pt>
    <dgm:pt modelId="{B14F20F3-6472-4A4C-A0F7-C1E8F28B9364}" type="pres">
      <dgm:prSet presAssocID="{04B3BA0E-6A38-4118-92F2-5C7E57986BA4}" presName="sibTrans" presStyleCnt="0"/>
      <dgm:spPr/>
    </dgm:pt>
    <dgm:pt modelId="{A426706C-1EC7-4879-A830-F5AF030749D3}" type="pres">
      <dgm:prSet presAssocID="{04B3BA0E-6A38-4118-92F2-5C7E57986BA4}" presName="space" presStyleCnt="0"/>
      <dgm:spPr/>
    </dgm:pt>
    <dgm:pt modelId="{671A4D6F-A556-4292-8220-7A37A0E17648}" type="pres">
      <dgm:prSet presAssocID="{825EB4D0-4FE1-425D-BE8D-3DBEC3A6C99B}" presName="composite" presStyleCnt="0"/>
      <dgm:spPr/>
    </dgm:pt>
    <dgm:pt modelId="{BEE267DD-3CA5-41E5-B01B-C4AAFA2F7974}" type="pres">
      <dgm:prSet presAssocID="{825EB4D0-4FE1-425D-BE8D-3DBEC3A6C99B}" presName="LShape" presStyleLbl="alignNode1" presStyleIdx="2" presStyleCnt="3"/>
      <dgm:spPr/>
    </dgm:pt>
    <dgm:pt modelId="{BC59DAE8-B4DA-4DB8-975F-7713641D66A8}" type="pres">
      <dgm:prSet presAssocID="{825EB4D0-4FE1-425D-BE8D-3DBEC3A6C99B}" presName="ParentText" presStyleLbl="revTx" presStyleIdx="1" presStyleCnt="2">
        <dgm:presLayoutVars>
          <dgm:chMax val="0"/>
          <dgm:chPref val="0"/>
          <dgm:bulletEnabled val="1"/>
        </dgm:presLayoutVars>
      </dgm:prSet>
      <dgm:spPr/>
      <dgm:t>
        <a:bodyPr/>
        <a:lstStyle/>
        <a:p>
          <a:endParaRPr lang="es-EC"/>
        </a:p>
      </dgm:t>
    </dgm:pt>
  </dgm:ptLst>
  <dgm:cxnLst>
    <dgm:cxn modelId="{F9F3EC15-CEF4-4AA4-BD6B-B6DA0534CBE3}" type="presOf" srcId="{A320AECE-B606-41D1-AD81-48FFDD024C58}" destId="{715F6BC9-422F-4932-8F9F-D29B8BA426D2}" srcOrd="0" destOrd="0" presId="urn:microsoft.com/office/officeart/2009/3/layout/StepUpProcess"/>
    <dgm:cxn modelId="{564D8C73-0D8D-4149-9A87-F68B686A72E4}" type="presOf" srcId="{825EB4D0-4FE1-425D-BE8D-3DBEC3A6C99B}" destId="{BC59DAE8-B4DA-4DB8-975F-7713641D66A8}" srcOrd="0" destOrd="0" presId="urn:microsoft.com/office/officeart/2009/3/layout/StepUpProcess"/>
    <dgm:cxn modelId="{8679A2AF-E87E-4181-AD29-D6BF43463086}" srcId="{AFEC0829-D583-426D-A3A0-3581904A1438}" destId="{A320AECE-B606-41D1-AD81-48FFDD024C58}" srcOrd="0" destOrd="0" parTransId="{1E8EBCE6-033A-475D-944F-B8F843CE9875}" sibTransId="{04B3BA0E-6A38-4118-92F2-5C7E57986BA4}"/>
    <dgm:cxn modelId="{88AF8C23-6866-4C87-9A58-A03C4238E649}" type="presOf" srcId="{AFEC0829-D583-426D-A3A0-3581904A1438}" destId="{3620E986-ECC0-4D03-9B27-9F512A8A4237}" srcOrd="0" destOrd="0" presId="urn:microsoft.com/office/officeart/2009/3/layout/StepUpProcess"/>
    <dgm:cxn modelId="{CF0BAC8F-68FC-4714-B7E7-BF4ABA227DEF}" srcId="{AFEC0829-D583-426D-A3A0-3581904A1438}" destId="{825EB4D0-4FE1-425D-BE8D-3DBEC3A6C99B}" srcOrd="1" destOrd="0" parTransId="{90B13CE2-EB8B-4153-8F37-F208C7775088}" sibTransId="{32C18BDC-80D0-4892-AB23-665E158856CC}"/>
    <dgm:cxn modelId="{301D2383-683B-4735-8FC1-4A55F921F0C3}" type="presParOf" srcId="{3620E986-ECC0-4D03-9B27-9F512A8A4237}" destId="{1A3B3DA7-5AEF-4923-90FF-62031F359BE9}" srcOrd="0" destOrd="0" presId="urn:microsoft.com/office/officeart/2009/3/layout/StepUpProcess"/>
    <dgm:cxn modelId="{CC14F0E9-85F2-46F9-B0A3-B8CE97AD7FDC}" type="presParOf" srcId="{1A3B3DA7-5AEF-4923-90FF-62031F359BE9}" destId="{5BCF6751-AB8D-4D28-95D1-28AABAC00B1D}" srcOrd="0" destOrd="0" presId="urn:microsoft.com/office/officeart/2009/3/layout/StepUpProcess"/>
    <dgm:cxn modelId="{23F9D160-7D87-4CF2-9BF7-C02D5308EE7B}" type="presParOf" srcId="{1A3B3DA7-5AEF-4923-90FF-62031F359BE9}" destId="{715F6BC9-422F-4932-8F9F-D29B8BA426D2}" srcOrd="1" destOrd="0" presId="urn:microsoft.com/office/officeart/2009/3/layout/StepUpProcess"/>
    <dgm:cxn modelId="{16B5681D-40A3-4FD7-B8A8-6491D5CF91B2}" type="presParOf" srcId="{1A3B3DA7-5AEF-4923-90FF-62031F359BE9}" destId="{CF4FBE98-0382-431C-8EC5-AE2E409FC5B5}" srcOrd="2" destOrd="0" presId="urn:microsoft.com/office/officeart/2009/3/layout/StepUpProcess"/>
    <dgm:cxn modelId="{2CB2F6AA-1B18-43F2-93CC-6C0932657F50}" type="presParOf" srcId="{3620E986-ECC0-4D03-9B27-9F512A8A4237}" destId="{B14F20F3-6472-4A4C-A0F7-C1E8F28B9364}" srcOrd="1" destOrd="0" presId="urn:microsoft.com/office/officeart/2009/3/layout/StepUpProcess"/>
    <dgm:cxn modelId="{E120DD9B-47DF-4F89-A3A4-D27E0C35496C}" type="presParOf" srcId="{B14F20F3-6472-4A4C-A0F7-C1E8F28B9364}" destId="{A426706C-1EC7-4879-A830-F5AF030749D3}" srcOrd="0" destOrd="0" presId="urn:microsoft.com/office/officeart/2009/3/layout/StepUpProcess"/>
    <dgm:cxn modelId="{AB49B434-A300-42D6-BE71-9544F95823BB}" type="presParOf" srcId="{3620E986-ECC0-4D03-9B27-9F512A8A4237}" destId="{671A4D6F-A556-4292-8220-7A37A0E17648}" srcOrd="2" destOrd="0" presId="urn:microsoft.com/office/officeart/2009/3/layout/StepUpProcess"/>
    <dgm:cxn modelId="{DFE5B7D3-A916-4D67-8B75-90A6BA54854C}" type="presParOf" srcId="{671A4D6F-A556-4292-8220-7A37A0E17648}" destId="{BEE267DD-3CA5-41E5-B01B-C4AAFA2F7974}" srcOrd="0" destOrd="0" presId="urn:microsoft.com/office/officeart/2009/3/layout/StepUpProcess"/>
    <dgm:cxn modelId="{14B4FB80-801F-4FA4-9B86-1284B04E9F4A}" type="presParOf" srcId="{671A4D6F-A556-4292-8220-7A37A0E17648}" destId="{BC59DAE8-B4DA-4DB8-975F-7713641D66A8}" srcOrd="1" destOrd="0" presId="urn:microsoft.com/office/officeart/2009/3/layout/StepUpProces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CC3750-0077-415F-87FE-2EADA7C9462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E079902-07D5-4366-8CD1-0344233DB133}">
      <dgm:prSet phldrT="[Texto]" custT="1"/>
      <dgm:spPr/>
      <dgm:t>
        <a:bodyPr/>
        <a:lstStyle/>
        <a:p>
          <a:r>
            <a:rPr lang="es-EC" sz="1600" dirty="0" smtClean="0"/>
            <a:t>Análisis Univariado</a:t>
          </a:r>
          <a:endParaRPr lang="es-EC" sz="1600" dirty="0"/>
        </a:p>
      </dgm:t>
    </dgm:pt>
    <dgm:pt modelId="{11D319A2-7AEF-42FF-945F-D4D8FA992708}" type="parTrans" cxnId="{F1216912-6449-4460-8A75-ABB9B1F22222}">
      <dgm:prSet/>
      <dgm:spPr/>
      <dgm:t>
        <a:bodyPr/>
        <a:lstStyle/>
        <a:p>
          <a:endParaRPr lang="es-EC" sz="1600"/>
        </a:p>
      </dgm:t>
    </dgm:pt>
    <dgm:pt modelId="{40422C15-8277-4B59-94A5-A4DB305D5794}" type="sibTrans" cxnId="{F1216912-6449-4460-8A75-ABB9B1F22222}">
      <dgm:prSet/>
      <dgm:spPr/>
      <dgm:t>
        <a:bodyPr/>
        <a:lstStyle/>
        <a:p>
          <a:endParaRPr lang="es-EC" sz="1600"/>
        </a:p>
      </dgm:t>
    </dgm:pt>
    <dgm:pt modelId="{000CC37D-9E15-4195-8C99-59B017FCAFD9}">
      <dgm:prSet phldrT="[Texto]" custT="1"/>
      <dgm:spPr/>
      <dgm:t>
        <a:bodyPr/>
        <a:lstStyle/>
        <a:p>
          <a:r>
            <a:rPr lang="es-EC" sz="1600" dirty="0" smtClean="0"/>
            <a:t>Gráficos de variables individuales</a:t>
          </a:r>
          <a:endParaRPr lang="es-EC" sz="1600" dirty="0"/>
        </a:p>
      </dgm:t>
    </dgm:pt>
    <dgm:pt modelId="{A0B145D7-AF98-4469-8610-C2534D266C53}" type="parTrans" cxnId="{9718C9CC-A9F2-487E-8165-02A987D96CE8}">
      <dgm:prSet/>
      <dgm:spPr/>
      <dgm:t>
        <a:bodyPr/>
        <a:lstStyle/>
        <a:p>
          <a:endParaRPr lang="es-EC" sz="1600"/>
        </a:p>
      </dgm:t>
    </dgm:pt>
    <dgm:pt modelId="{6E71CD3E-2033-4AB1-A5C4-AAB0CA8C4F65}" type="sibTrans" cxnId="{9718C9CC-A9F2-487E-8165-02A987D96CE8}">
      <dgm:prSet/>
      <dgm:spPr/>
      <dgm:t>
        <a:bodyPr/>
        <a:lstStyle/>
        <a:p>
          <a:endParaRPr lang="es-EC" sz="1600"/>
        </a:p>
      </dgm:t>
    </dgm:pt>
    <dgm:pt modelId="{4A1353E6-1561-4C16-A201-DD727E95A9C3}">
      <dgm:prSet phldrT="[Texto]" custT="1"/>
      <dgm:spPr/>
      <dgm:t>
        <a:bodyPr/>
        <a:lstStyle/>
        <a:p>
          <a:r>
            <a:rPr lang="es-EC" sz="1600" dirty="0" smtClean="0"/>
            <a:t>Análisis de las variables individuales</a:t>
          </a:r>
          <a:endParaRPr lang="es-EC" sz="1600" dirty="0"/>
        </a:p>
      </dgm:t>
    </dgm:pt>
    <dgm:pt modelId="{EB94BE06-3232-4600-93E1-CA41DB888380}" type="parTrans" cxnId="{4F1364C6-680C-4085-B276-F8C32072E8B5}">
      <dgm:prSet/>
      <dgm:spPr/>
      <dgm:t>
        <a:bodyPr/>
        <a:lstStyle/>
        <a:p>
          <a:endParaRPr lang="es-EC" sz="1600"/>
        </a:p>
      </dgm:t>
    </dgm:pt>
    <dgm:pt modelId="{7075E08D-F764-4202-9ED1-0F2DA2905FC4}" type="sibTrans" cxnId="{4F1364C6-680C-4085-B276-F8C32072E8B5}">
      <dgm:prSet/>
      <dgm:spPr/>
      <dgm:t>
        <a:bodyPr/>
        <a:lstStyle/>
        <a:p>
          <a:endParaRPr lang="es-EC" sz="1600"/>
        </a:p>
      </dgm:t>
    </dgm:pt>
    <dgm:pt modelId="{DE3B1B1E-48E4-437C-93F8-07AE3529DBDC}">
      <dgm:prSet phldrT="[Texto]" custT="1"/>
      <dgm:spPr/>
      <dgm:t>
        <a:bodyPr/>
        <a:lstStyle/>
        <a:p>
          <a:r>
            <a:rPr lang="es-EC" sz="1600" dirty="0" smtClean="0"/>
            <a:t>Análisis Bivariado</a:t>
          </a:r>
          <a:endParaRPr lang="es-EC" sz="1600" dirty="0"/>
        </a:p>
      </dgm:t>
    </dgm:pt>
    <dgm:pt modelId="{37DBAA33-EA51-46A6-B22F-5F8D4DD6B04C}" type="parTrans" cxnId="{ADF02C0F-DCEA-4E63-9D14-8632A02E59DB}">
      <dgm:prSet/>
      <dgm:spPr/>
      <dgm:t>
        <a:bodyPr/>
        <a:lstStyle/>
        <a:p>
          <a:endParaRPr lang="es-EC" sz="1600"/>
        </a:p>
      </dgm:t>
    </dgm:pt>
    <dgm:pt modelId="{E9708E06-73F2-4E1C-B4F8-FE709AA2CA65}" type="sibTrans" cxnId="{ADF02C0F-DCEA-4E63-9D14-8632A02E59DB}">
      <dgm:prSet/>
      <dgm:spPr/>
      <dgm:t>
        <a:bodyPr/>
        <a:lstStyle/>
        <a:p>
          <a:endParaRPr lang="es-EC" sz="1600"/>
        </a:p>
      </dgm:t>
    </dgm:pt>
    <dgm:pt modelId="{0EBE63C8-CB6E-435B-B9CC-C110D7A79C56}">
      <dgm:prSet phldrT="[Texto]" custT="1"/>
      <dgm:spPr/>
      <dgm:t>
        <a:bodyPr/>
        <a:lstStyle/>
        <a:p>
          <a:r>
            <a:rPr lang="es-EC" sz="1600" dirty="0" smtClean="0"/>
            <a:t>Cruce de dos variables</a:t>
          </a:r>
          <a:endParaRPr lang="es-EC" sz="1600" dirty="0"/>
        </a:p>
      </dgm:t>
    </dgm:pt>
    <dgm:pt modelId="{B83F66FB-BC2B-4C03-A7D7-9E7055A335A3}" type="parTrans" cxnId="{98533E3F-0EAC-41A6-97A5-80CCD16AD9E8}">
      <dgm:prSet/>
      <dgm:spPr/>
      <dgm:t>
        <a:bodyPr/>
        <a:lstStyle/>
        <a:p>
          <a:endParaRPr lang="es-EC" sz="1600"/>
        </a:p>
      </dgm:t>
    </dgm:pt>
    <dgm:pt modelId="{2DE2C994-F55C-4770-B042-0DAE503AAF45}" type="sibTrans" cxnId="{98533E3F-0EAC-41A6-97A5-80CCD16AD9E8}">
      <dgm:prSet/>
      <dgm:spPr/>
      <dgm:t>
        <a:bodyPr/>
        <a:lstStyle/>
        <a:p>
          <a:endParaRPr lang="es-EC" sz="1600"/>
        </a:p>
      </dgm:t>
    </dgm:pt>
    <dgm:pt modelId="{B9595704-D7EC-40A5-839D-617BE3180FE8}">
      <dgm:prSet phldrT="[Texto]" custT="1"/>
      <dgm:spPr/>
      <dgm:t>
        <a:bodyPr/>
        <a:lstStyle/>
        <a:p>
          <a:r>
            <a:rPr lang="es-EC" sz="1600" dirty="0" smtClean="0"/>
            <a:t>Tabla de correlaciones de variables</a:t>
          </a:r>
          <a:endParaRPr lang="es-EC" sz="1600" dirty="0"/>
        </a:p>
      </dgm:t>
    </dgm:pt>
    <dgm:pt modelId="{60BD746B-DFFD-4BA9-9356-68D18D9876ED}" type="parTrans" cxnId="{0BC99C94-4C4D-49EE-97C2-7AF80DD06CB4}">
      <dgm:prSet/>
      <dgm:spPr/>
      <dgm:t>
        <a:bodyPr/>
        <a:lstStyle/>
        <a:p>
          <a:endParaRPr lang="es-EC" sz="1600"/>
        </a:p>
      </dgm:t>
    </dgm:pt>
    <dgm:pt modelId="{24F5337A-7A2F-4C7C-B0DB-C823A78B4CDF}" type="sibTrans" cxnId="{0BC99C94-4C4D-49EE-97C2-7AF80DD06CB4}">
      <dgm:prSet/>
      <dgm:spPr/>
      <dgm:t>
        <a:bodyPr/>
        <a:lstStyle/>
        <a:p>
          <a:endParaRPr lang="es-EC" sz="1600"/>
        </a:p>
      </dgm:t>
    </dgm:pt>
    <dgm:pt modelId="{8FA55246-91C8-46C3-8485-7B36FBBA8E32}">
      <dgm:prSet phldrT="[Texto]" custT="1"/>
      <dgm:spPr/>
      <dgm:t>
        <a:bodyPr/>
        <a:lstStyle/>
        <a:p>
          <a:r>
            <a:rPr lang="es-EC" sz="1600" dirty="0" smtClean="0"/>
            <a:t>Tablas de contingencia</a:t>
          </a:r>
          <a:endParaRPr lang="es-EC" sz="1600" dirty="0"/>
        </a:p>
      </dgm:t>
    </dgm:pt>
    <dgm:pt modelId="{E5CD92CA-984E-4C59-9939-78C0E7205ECB}" type="parTrans" cxnId="{EBC45542-C059-4D3B-88A1-A9D77A457765}">
      <dgm:prSet/>
      <dgm:spPr/>
      <dgm:t>
        <a:bodyPr/>
        <a:lstStyle/>
        <a:p>
          <a:endParaRPr lang="es-EC" sz="1600"/>
        </a:p>
      </dgm:t>
    </dgm:pt>
    <dgm:pt modelId="{B261F4D5-3B29-405B-A1A5-74BAC95279EC}" type="sibTrans" cxnId="{EBC45542-C059-4D3B-88A1-A9D77A457765}">
      <dgm:prSet/>
      <dgm:spPr/>
      <dgm:t>
        <a:bodyPr/>
        <a:lstStyle/>
        <a:p>
          <a:endParaRPr lang="es-EC" sz="1600"/>
        </a:p>
      </dgm:t>
    </dgm:pt>
    <dgm:pt modelId="{55A92150-026F-472A-B4C2-1E8D519CC689}">
      <dgm:prSet phldrT="[Texto]" custT="1"/>
      <dgm:spPr/>
      <dgm:t>
        <a:bodyPr/>
        <a:lstStyle/>
        <a:p>
          <a:r>
            <a:rPr lang="es-EC" sz="1600" dirty="0" smtClean="0"/>
            <a:t>Chi Cuadrado</a:t>
          </a:r>
          <a:endParaRPr lang="es-EC" sz="1600" dirty="0"/>
        </a:p>
      </dgm:t>
    </dgm:pt>
    <dgm:pt modelId="{4904AAA7-CB45-4B8D-BF8F-B8F7D259BB2F}" type="parTrans" cxnId="{207A57C5-B400-43D8-A70D-0A1AA27366E1}">
      <dgm:prSet/>
      <dgm:spPr/>
      <dgm:t>
        <a:bodyPr/>
        <a:lstStyle/>
        <a:p>
          <a:endParaRPr lang="es-EC" sz="1600"/>
        </a:p>
      </dgm:t>
    </dgm:pt>
    <dgm:pt modelId="{33398D87-502F-4217-8920-936A2C26AEEB}" type="sibTrans" cxnId="{207A57C5-B400-43D8-A70D-0A1AA27366E1}">
      <dgm:prSet/>
      <dgm:spPr/>
      <dgm:t>
        <a:bodyPr/>
        <a:lstStyle/>
        <a:p>
          <a:endParaRPr lang="es-EC" sz="1600"/>
        </a:p>
      </dgm:t>
    </dgm:pt>
    <dgm:pt modelId="{E3F0805D-73AA-481F-BDBC-465A131AC5EA}" type="pres">
      <dgm:prSet presAssocID="{DECC3750-0077-415F-87FE-2EADA7C9462A}" presName="vert0" presStyleCnt="0">
        <dgm:presLayoutVars>
          <dgm:dir/>
          <dgm:animOne val="branch"/>
          <dgm:animLvl val="lvl"/>
        </dgm:presLayoutVars>
      </dgm:prSet>
      <dgm:spPr/>
      <dgm:t>
        <a:bodyPr/>
        <a:lstStyle/>
        <a:p>
          <a:endParaRPr lang="es-EC"/>
        </a:p>
      </dgm:t>
    </dgm:pt>
    <dgm:pt modelId="{5A345C87-6D84-424B-A058-BA221C298512}" type="pres">
      <dgm:prSet presAssocID="{DE079902-07D5-4366-8CD1-0344233DB133}" presName="thickLine" presStyleLbl="alignNode1" presStyleIdx="0" presStyleCnt="2"/>
      <dgm:spPr/>
    </dgm:pt>
    <dgm:pt modelId="{0FEA4C74-C7F6-44EF-B217-33BA2750402C}" type="pres">
      <dgm:prSet presAssocID="{DE079902-07D5-4366-8CD1-0344233DB133}" presName="horz1" presStyleCnt="0"/>
      <dgm:spPr/>
    </dgm:pt>
    <dgm:pt modelId="{04B47ACF-6C7F-4FBC-811E-5D8E190FB968}" type="pres">
      <dgm:prSet presAssocID="{DE079902-07D5-4366-8CD1-0344233DB133}" presName="tx1" presStyleLbl="revTx" presStyleIdx="0" presStyleCnt="8"/>
      <dgm:spPr/>
      <dgm:t>
        <a:bodyPr/>
        <a:lstStyle/>
        <a:p>
          <a:endParaRPr lang="es-EC"/>
        </a:p>
      </dgm:t>
    </dgm:pt>
    <dgm:pt modelId="{B3A00D96-540A-4DA5-AE26-CB441B538CBA}" type="pres">
      <dgm:prSet presAssocID="{DE079902-07D5-4366-8CD1-0344233DB133}" presName="vert1" presStyleCnt="0"/>
      <dgm:spPr/>
    </dgm:pt>
    <dgm:pt modelId="{A4EEE3A3-464C-426E-A019-F7972CC5EC2B}" type="pres">
      <dgm:prSet presAssocID="{000CC37D-9E15-4195-8C99-59B017FCAFD9}" presName="vertSpace2a" presStyleCnt="0"/>
      <dgm:spPr/>
    </dgm:pt>
    <dgm:pt modelId="{30EFC08B-5411-4D89-B26E-35D8E8FFCF91}" type="pres">
      <dgm:prSet presAssocID="{000CC37D-9E15-4195-8C99-59B017FCAFD9}" presName="horz2" presStyleCnt="0"/>
      <dgm:spPr/>
    </dgm:pt>
    <dgm:pt modelId="{FDDD27BE-DAF7-43AF-8DDE-9D2837F1B760}" type="pres">
      <dgm:prSet presAssocID="{000CC37D-9E15-4195-8C99-59B017FCAFD9}" presName="horzSpace2" presStyleCnt="0"/>
      <dgm:spPr/>
    </dgm:pt>
    <dgm:pt modelId="{A3B019CA-B218-4231-AAF4-CBA1B8B0CF82}" type="pres">
      <dgm:prSet presAssocID="{000CC37D-9E15-4195-8C99-59B017FCAFD9}" presName="tx2" presStyleLbl="revTx" presStyleIdx="1" presStyleCnt="8"/>
      <dgm:spPr/>
      <dgm:t>
        <a:bodyPr/>
        <a:lstStyle/>
        <a:p>
          <a:endParaRPr lang="es-EC"/>
        </a:p>
      </dgm:t>
    </dgm:pt>
    <dgm:pt modelId="{0A37859A-637C-4451-AE66-811549E90379}" type="pres">
      <dgm:prSet presAssocID="{000CC37D-9E15-4195-8C99-59B017FCAFD9}" presName="vert2" presStyleCnt="0"/>
      <dgm:spPr/>
    </dgm:pt>
    <dgm:pt modelId="{3231DC98-5F6D-4CEF-B204-84C59EF964E2}" type="pres">
      <dgm:prSet presAssocID="{000CC37D-9E15-4195-8C99-59B017FCAFD9}" presName="thinLine2b" presStyleLbl="callout" presStyleIdx="0" presStyleCnt="6"/>
      <dgm:spPr/>
    </dgm:pt>
    <dgm:pt modelId="{972083C7-DC8C-4934-9723-F842011EBB2D}" type="pres">
      <dgm:prSet presAssocID="{000CC37D-9E15-4195-8C99-59B017FCAFD9}" presName="vertSpace2b" presStyleCnt="0"/>
      <dgm:spPr/>
    </dgm:pt>
    <dgm:pt modelId="{6868074A-7018-4CB8-A348-3FD1461E5F5C}" type="pres">
      <dgm:prSet presAssocID="{4A1353E6-1561-4C16-A201-DD727E95A9C3}" presName="horz2" presStyleCnt="0"/>
      <dgm:spPr/>
    </dgm:pt>
    <dgm:pt modelId="{17B87644-8DDB-4E3F-9C1B-F6054373CBB7}" type="pres">
      <dgm:prSet presAssocID="{4A1353E6-1561-4C16-A201-DD727E95A9C3}" presName="horzSpace2" presStyleCnt="0"/>
      <dgm:spPr/>
    </dgm:pt>
    <dgm:pt modelId="{81A1E13F-ED53-467A-BB24-63070488F5DC}" type="pres">
      <dgm:prSet presAssocID="{4A1353E6-1561-4C16-A201-DD727E95A9C3}" presName="tx2" presStyleLbl="revTx" presStyleIdx="2" presStyleCnt="8"/>
      <dgm:spPr/>
      <dgm:t>
        <a:bodyPr/>
        <a:lstStyle/>
        <a:p>
          <a:endParaRPr lang="es-EC"/>
        </a:p>
      </dgm:t>
    </dgm:pt>
    <dgm:pt modelId="{78DEE28B-97ED-4B07-B34B-7C522A3D43F4}" type="pres">
      <dgm:prSet presAssocID="{4A1353E6-1561-4C16-A201-DD727E95A9C3}" presName="vert2" presStyleCnt="0"/>
      <dgm:spPr/>
    </dgm:pt>
    <dgm:pt modelId="{E5408725-DB21-43B2-A7EF-AE8A19147FA6}" type="pres">
      <dgm:prSet presAssocID="{4A1353E6-1561-4C16-A201-DD727E95A9C3}" presName="thinLine2b" presStyleLbl="callout" presStyleIdx="1" presStyleCnt="6"/>
      <dgm:spPr/>
    </dgm:pt>
    <dgm:pt modelId="{FA8B24BA-093F-45F4-BE71-004723308FF3}" type="pres">
      <dgm:prSet presAssocID="{4A1353E6-1561-4C16-A201-DD727E95A9C3}" presName="vertSpace2b" presStyleCnt="0"/>
      <dgm:spPr/>
    </dgm:pt>
    <dgm:pt modelId="{BA57C9EE-0872-40A5-B435-FABB7711BE07}" type="pres">
      <dgm:prSet presAssocID="{DE3B1B1E-48E4-437C-93F8-07AE3529DBDC}" presName="thickLine" presStyleLbl="alignNode1" presStyleIdx="1" presStyleCnt="2"/>
      <dgm:spPr/>
    </dgm:pt>
    <dgm:pt modelId="{0D3E51A8-723D-4093-AFF3-33CA53996D76}" type="pres">
      <dgm:prSet presAssocID="{DE3B1B1E-48E4-437C-93F8-07AE3529DBDC}" presName="horz1" presStyleCnt="0"/>
      <dgm:spPr/>
    </dgm:pt>
    <dgm:pt modelId="{C9ACD832-8FB1-4517-9FE5-1AB322501581}" type="pres">
      <dgm:prSet presAssocID="{DE3B1B1E-48E4-437C-93F8-07AE3529DBDC}" presName="tx1" presStyleLbl="revTx" presStyleIdx="3" presStyleCnt="8"/>
      <dgm:spPr/>
      <dgm:t>
        <a:bodyPr/>
        <a:lstStyle/>
        <a:p>
          <a:endParaRPr lang="es-EC"/>
        </a:p>
      </dgm:t>
    </dgm:pt>
    <dgm:pt modelId="{7A93CB97-F5FB-42F1-8FD3-6D91B18738AB}" type="pres">
      <dgm:prSet presAssocID="{DE3B1B1E-48E4-437C-93F8-07AE3529DBDC}" presName="vert1" presStyleCnt="0"/>
      <dgm:spPr/>
    </dgm:pt>
    <dgm:pt modelId="{2FE164E7-1E6F-4C14-9717-1C5CF639F399}" type="pres">
      <dgm:prSet presAssocID="{0EBE63C8-CB6E-435B-B9CC-C110D7A79C56}" presName="vertSpace2a" presStyleCnt="0"/>
      <dgm:spPr/>
    </dgm:pt>
    <dgm:pt modelId="{7AB945CC-31A3-43A5-924C-03C3EB774EFB}" type="pres">
      <dgm:prSet presAssocID="{0EBE63C8-CB6E-435B-B9CC-C110D7A79C56}" presName="horz2" presStyleCnt="0"/>
      <dgm:spPr/>
    </dgm:pt>
    <dgm:pt modelId="{FE7294BF-B30A-4FD1-A6FD-0EFDB69F81FC}" type="pres">
      <dgm:prSet presAssocID="{0EBE63C8-CB6E-435B-B9CC-C110D7A79C56}" presName="horzSpace2" presStyleCnt="0"/>
      <dgm:spPr/>
    </dgm:pt>
    <dgm:pt modelId="{33F58287-AF9E-4E18-8A31-33FAF729CCC4}" type="pres">
      <dgm:prSet presAssocID="{0EBE63C8-CB6E-435B-B9CC-C110D7A79C56}" presName="tx2" presStyleLbl="revTx" presStyleIdx="4" presStyleCnt="8"/>
      <dgm:spPr/>
      <dgm:t>
        <a:bodyPr/>
        <a:lstStyle/>
        <a:p>
          <a:endParaRPr lang="es-EC"/>
        </a:p>
      </dgm:t>
    </dgm:pt>
    <dgm:pt modelId="{2A1C615A-C6A2-4607-9C9A-043ECFA4CC0E}" type="pres">
      <dgm:prSet presAssocID="{0EBE63C8-CB6E-435B-B9CC-C110D7A79C56}" presName="vert2" presStyleCnt="0"/>
      <dgm:spPr/>
    </dgm:pt>
    <dgm:pt modelId="{F9E14D7C-F6C6-4CF3-B181-D914075F42E5}" type="pres">
      <dgm:prSet presAssocID="{0EBE63C8-CB6E-435B-B9CC-C110D7A79C56}" presName="thinLine2b" presStyleLbl="callout" presStyleIdx="2" presStyleCnt="6"/>
      <dgm:spPr/>
    </dgm:pt>
    <dgm:pt modelId="{6F239FDB-306A-46EB-B97B-F9D07113AD55}" type="pres">
      <dgm:prSet presAssocID="{0EBE63C8-CB6E-435B-B9CC-C110D7A79C56}" presName="vertSpace2b" presStyleCnt="0"/>
      <dgm:spPr/>
    </dgm:pt>
    <dgm:pt modelId="{5522410D-E637-482A-88ED-659AE5CFFBFC}" type="pres">
      <dgm:prSet presAssocID="{B9595704-D7EC-40A5-839D-617BE3180FE8}" presName="horz2" presStyleCnt="0"/>
      <dgm:spPr/>
    </dgm:pt>
    <dgm:pt modelId="{3FED6CCE-9141-469E-BE85-2CB1AA2421E8}" type="pres">
      <dgm:prSet presAssocID="{B9595704-D7EC-40A5-839D-617BE3180FE8}" presName="horzSpace2" presStyleCnt="0"/>
      <dgm:spPr/>
    </dgm:pt>
    <dgm:pt modelId="{6F2CF4B5-32CE-4324-865C-56EFB3ED071B}" type="pres">
      <dgm:prSet presAssocID="{B9595704-D7EC-40A5-839D-617BE3180FE8}" presName="tx2" presStyleLbl="revTx" presStyleIdx="5" presStyleCnt="8"/>
      <dgm:spPr/>
      <dgm:t>
        <a:bodyPr/>
        <a:lstStyle/>
        <a:p>
          <a:endParaRPr lang="es-EC"/>
        </a:p>
      </dgm:t>
    </dgm:pt>
    <dgm:pt modelId="{856EA36B-B5B0-428D-9A2E-673C5117B1C4}" type="pres">
      <dgm:prSet presAssocID="{B9595704-D7EC-40A5-839D-617BE3180FE8}" presName="vert2" presStyleCnt="0"/>
      <dgm:spPr/>
    </dgm:pt>
    <dgm:pt modelId="{26C4DC23-D89B-4359-BCCE-DFCAA8EBCD7A}" type="pres">
      <dgm:prSet presAssocID="{B9595704-D7EC-40A5-839D-617BE3180FE8}" presName="thinLine2b" presStyleLbl="callout" presStyleIdx="3" presStyleCnt="6"/>
      <dgm:spPr/>
    </dgm:pt>
    <dgm:pt modelId="{39969C48-E5B1-4CCF-88B0-45DFD6645A73}" type="pres">
      <dgm:prSet presAssocID="{B9595704-D7EC-40A5-839D-617BE3180FE8}" presName="vertSpace2b" presStyleCnt="0"/>
      <dgm:spPr/>
    </dgm:pt>
    <dgm:pt modelId="{69CB7D41-03D0-4867-B246-A5ABE5BE7A72}" type="pres">
      <dgm:prSet presAssocID="{8FA55246-91C8-46C3-8485-7B36FBBA8E32}" presName="horz2" presStyleCnt="0"/>
      <dgm:spPr/>
    </dgm:pt>
    <dgm:pt modelId="{9B185B16-EE6B-4350-BA5F-EF79A6E636B1}" type="pres">
      <dgm:prSet presAssocID="{8FA55246-91C8-46C3-8485-7B36FBBA8E32}" presName="horzSpace2" presStyleCnt="0"/>
      <dgm:spPr/>
    </dgm:pt>
    <dgm:pt modelId="{6B1C9EE5-15FD-4844-883B-F53969A596A5}" type="pres">
      <dgm:prSet presAssocID="{8FA55246-91C8-46C3-8485-7B36FBBA8E32}" presName="tx2" presStyleLbl="revTx" presStyleIdx="6" presStyleCnt="8"/>
      <dgm:spPr/>
      <dgm:t>
        <a:bodyPr/>
        <a:lstStyle/>
        <a:p>
          <a:endParaRPr lang="es-EC"/>
        </a:p>
      </dgm:t>
    </dgm:pt>
    <dgm:pt modelId="{AAFF9951-B83B-4113-B76B-1611EAB2B932}" type="pres">
      <dgm:prSet presAssocID="{8FA55246-91C8-46C3-8485-7B36FBBA8E32}" presName="vert2" presStyleCnt="0"/>
      <dgm:spPr/>
    </dgm:pt>
    <dgm:pt modelId="{B9336F06-AB50-49D8-BDBD-352AEEFBA4DC}" type="pres">
      <dgm:prSet presAssocID="{8FA55246-91C8-46C3-8485-7B36FBBA8E32}" presName="thinLine2b" presStyleLbl="callout" presStyleIdx="4" presStyleCnt="6"/>
      <dgm:spPr/>
    </dgm:pt>
    <dgm:pt modelId="{520BBCA0-9DB7-4466-8B1A-11E3206D7AF3}" type="pres">
      <dgm:prSet presAssocID="{8FA55246-91C8-46C3-8485-7B36FBBA8E32}" presName="vertSpace2b" presStyleCnt="0"/>
      <dgm:spPr/>
    </dgm:pt>
    <dgm:pt modelId="{038CCA71-FF9E-4BB0-9E73-5016175F4DE2}" type="pres">
      <dgm:prSet presAssocID="{55A92150-026F-472A-B4C2-1E8D519CC689}" presName="horz2" presStyleCnt="0"/>
      <dgm:spPr/>
    </dgm:pt>
    <dgm:pt modelId="{92792A81-13EB-4AF8-977D-793E21A89848}" type="pres">
      <dgm:prSet presAssocID="{55A92150-026F-472A-B4C2-1E8D519CC689}" presName="horzSpace2" presStyleCnt="0"/>
      <dgm:spPr/>
    </dgm:pt>
    <dgm:pt modelId="{D41524D6-835E-4C36-97AC-0CFC16E4066A}" type="pres">
      <dgm:prSet presAssocID="{55A92150-026F-472A-B4C2-1E8D519CC689}" presName="tx2" presStyleLbl="revTx" presStyleIdx="7" presStyleCnt="8"/>
      <dgm:spPr/>
      <dgm:t>
        <a:bodyPr/>
        <a:lstStyle/>
        <a:p>
          <a:endParaRPr lang="es-EC"/>
        </a:p>
      </dgm:t>
    </dgm:pt>
    <dgm:pt modelId="{60101485-CC14-49E9-9058-F3764E7E5AA4}" type="pres">
      <dgm:prSet presAssocID="{55A92150-026F-472A-B4C2-1E8D519CC689}" presName="vert2" presStyleCnt="0"/>
      <dgm:spPr/>
    </dgm:pt>
    <dgm:pt modelId="{D75E70C9-83BB-45B5-B42F-8B93D4DFAC97}" type="pres">
      <dgm:prSet presAssocID="{55A92150-026F-472A-B4C2-1E8D519CC689}" presName="thinLine2b" presStyleLbl="callout" presStyleIdx="5" presStyleCnt="6"/>
      <dgm:spPr/>
    </dgm:pt>
    <dgm:pt modelId="{1F7A2A3D-546A-40CE-91FA-B97D6E4CAFE3}" type="pres">
      <dgm:prSet presAssocID="{55A92150-026F-472A-B4C2-1E8D519CC689}" presName="vertSpace2b" presStyleCnt="0"/>
      <dgm:spPr/>
    </dgm:pt>
  </dgm:ptLst>
  <dgm:cxnLst>
    <dgm:cxn modelId="{EBC45542-C059-4D3B-88A1-A9D77A457765}" srcId="{DE3B1B1E-48E4-437C-93F8-07AE3529DBDC}" destId="{8FA55246-91C8-46C3-8485-7B36FBBA8E32}" srcOrd="2" destOrd="0" parTransId="{E5CD92CA-984E-4C59-9939-78C0E7205ECB}" sibTransId="{B261F4D5-3B29-405B-A1A5-74BAC95279EC}"/>
    <dgm:cxn modelId="{CD36EBE1-38C1-48DB-9ADD-7B46346C5400}" type="presOf" srcId="{0EBE63C8-CB6E-435B-B9CC-C110D7A79C56}" destId="{33F58287-AF9E-4E18-8A31-33FAF729CCC4}" srcOrd="0" destOrd="0" presId="urn:microsoft.com/office/officeart/2008/layout/LinedList"/>
    <dgm:cxn modelId="{FD41C70E-1E59-4A66-8365-4926C8C7A878}" type="presOf" srcId="{B9595704-D7EC-40A5-839D-617BE3180FE8}" destId="{6F2CF4B5-32CE-4324-865C-56EFB3ED071B}" srcOrd="0" destOrd="0" presId="urn:microsoft.com/office/officeart/2008/layout/LinedList"/>
    <dgm:cxn modelId="{F92DDC81-C543-41EA-BB67-B325CCC9ED31}" type="presOf" srcId="{55A92150-026F-472A-B4C2-1E8D519CC689}" destId="{D41524D6-835E-4C36-97AC-0CFC16E4066A}" srcOrd="0" destOrd="0" presId="urn:microsoft.com/office/officeart/2008/layout/LinedList"/>
    <dgm:cxn modelId="{F1216912-6449-4460-8A75-ABB9B1F22222}" srcId="{DECC3750-0077-415F-87FE-2EADA7C9462A}" destId="{DE079902-07D5-4366-8CD1-0344233DB133}" srcOrd="0" destOrd="0" parTransId="{11D319A2-7AEF-42FF-945F-D4D8FA992708}" sibTransId="{40422C15-8277-4B59-94A5-A4DB305D5794}"/>
    <dgm:cxn modelId="{0BC99C94-4C4D-49EE-97C2-7AF80DD06CB4}" srcId="{DE3B1B1E-48E4-437C-93F8-07AE3529DBDC}" destId="{B9595704-D7EC-40A5-839D-617BE3180FE8}" srcOrd="1" destOrd="0" parTransId="{60BD746B-DFFD-4BA9-9356-68D18D9876ED}" sibTransId="{24F5337A-7A2F-4C7C-B0DB-C823A78B4CDF}"/>
    <dgm:cxn modelId="{0B109F2F-904D-405E-81B3-99461B01377E}" type="presOf" srcId="{000CC37D-9E15-4195-8C99-59B017FCAFD9}" destId="{A3B019CA-B218-4231-AAF4-CBA1B8B0CF82}" srcOrd="0" destOrd="0" presId="urn:microsoft.com/office/officeart/2008/layout/LinedList"/>
    <dgm:cxn modelId="{FB6FC7E2-FA04-4EF7-B315-F63E725FCEA6}" type="presOf" srcId="{8FA55246-91C8-46C3-8485-7B36FBBA8E32}" destId="{6B1C9EE5-15FD-4844-883B-F53969A596A5}" srcOrd="0" destOrd="0" presId="urn:microsoft.com/office/officeart/2008/layout/LinedList"/>
    <dgm:cxn modelId="{48C4B149-8FDC-4715-B97D-9FD45EB70DA1}" type="presOf" srcId="{DE079902-07D5-4366-8CD1-0344233DB133}" destId="{04B47ACF-6C7F-4FBC-811E-5D8E190FB968}" srcOrd="0" destOrd="0" presId="urn:microsoft.com/office/officeart/2008/layout/LinedList"/>
    <dgm:cxn modelId="{605689C7-99F9-43A9-816A-48362FC6B540}" type="presOf" srcId="{4A1353E6-1561-4C16-A201-DD727E95A9C3}" destId="{81A1E13F-ED53-467A-BB24-63070488F5DC}" srcOrd="0" destOrd="0" presId="urn:microsoft.com/office/officeart/2008/layout/LinedList"/>
    <dgm:cxn modelId="{9718C9CC-A9F2-487E-8165-02A987D96CE8}" srcId="{DE079902-07D5-4366-8CD1-0344233DB133}" destId="{000CC37D-9E15-4195-8C99-59B017FCAFD9}" srcOrd="0" destOrd="0" parTransId="{A0B145D7-AF98-4469-8610-C2534D266C53}" sibTransId="{6E71CD3E-2033-4AB1-A5C4-AAB0CA8C4F65}"/>
    <dgm:cxn modelId="{5192E4A1-FA8A-41A3-94CD-17979D6430BB}" type="presOf" srcId="{DE3B1B1E-48E4-437C-93F8-07AE3529DBDC}" destId="{C9ACD832-8FB1-4517-9FE5-1AB322501581}" srcOrd="0" destOrd="0" presId="urn:microsoft.com/office/officeart/2008/layout/LinedList"/>
    <dgm:cxn modelId="{221EDB07-F6DD-4282-AA29-D25D1CE814A3}" type="presOf" srcId="{DECC3750-0077-415F-87FE-2EADA7C9462A}" destId="{E3F0805D-73AA-481F-BDBC-465A131AC5EA}" srcOrd="0" destOrd="0" presId="urn:microsoft.com/office/officeart/2008/layout/LinedList"/>
    <dgm:cxn modelId="{ADF02C0F-DCEA-4E63-9D14-8632A02E59DB}" srcId="{DECC3750-0077-415F-87FE-2EADA7C9462A}" destId="{DE3B1B1E-48E4-437C-93F8-07AE3529DBDC}" srcOrd="1" destOrd="0" parTransId="{37DBAA33-EA51-46A6-B22F-5F8D4DD6B04C}" sibTransId="{E9708E06-73F2-4E1C-B4F8-FE709AA2CA65}"/>
    <dgm:cxn modelId="{207A57C5-B400-43D8-A70D-0A1AA27366E1}" srcId="{DE3B1B1E-48E4-437C-93F8-07AE3529DBDC}" destId="{55A92150-026F-472A-B4C2-1E8D519CC689}" srcOrd="3" destOrd="0" parTransId="{4904AAA7-CB45-4B8D-BF8F-B8F7D259BB2F}" sibTransId="{33398D87-502F-4217-8920-936A2C26AEEB}"/>
    <dgm:cxn modelId="{4F1364C6-680C-4085-B276-F8C32072E8B5}" srcId="{DE079902-07D5-4366-8CD1-0344233DB133}" destId="{4A1353E6-1561-4C16-A201-DD727E95A9C3}" srcOrd="1" destOrd="0" parTransId="{EB94BE06-3232-4600-93E1-CA41DB888380}" sibTransId="{7075E08D-F764-4202-9ED1-0F2DA2905FC4}"/>
    <dgm:cxn modelId="{98533E3F-0EAC-41A6-97A5-80CCD16AD9E8}" srcId="{DE3B1B1E-48E4-437C-93F8-07AE3529DBDC}" destId="{0EBE63C8-CB6E-435B-B9CC-C110D7A79C56}" srcOrd="0" destOrd="0" parTransId="{B83F66FB-BC2B-4C03-A7D7-9E7055A335A3}" sibTransId="{2DE2C994-F55C-4770-B042-0DAE503AAF45}"/>
    <dgm:cxn modelId="{E2479ADC-F5B5-4A26-8B4D-5268F808588C}" type="presParOf" srcId="{E3F0805D-73AA-481F-BDBC-465A131AC5EA}" destId="{5A345C87-6D84-424B-A058-BA221C298512}" srcOrd="0" destOrd="0" presId="urn:microsoft.com/office/officeart/2008/layout/LinedList"/>
    <dgm:cxn modelId="{DF896BFE-1A76-4C0D-960F-D4FA890FC9E8}" type="presParOf" srcId="{E3F0805D-73AA-481F-BDBC-465A131AC5EA}" destId="{0FEA4C74-C7F6-44EF-B217-33BA2750402C}" srcOrd="1" destOrd="0" presId="urn:microsoft.com/office/officeart/2008/layout/LinedList"/>
    <dgm:cxn modelId="{0F748BD6-ED4F-4E0B-AC68-7F339ACF8C1C}" type="presParOf" srcId="{0FEA4C74-C7F6-44EF-B217-33BA2750402C}" destId="{04B47ACF-6C7F-4FBC-811E-5D8E190FB968}" srcOrd="0" destOrd="0" presId="urn:microsoft.com/office/officeart/2008/layout/LinedList"/>
    <dgm:cxn modelId="{8DF0FE9C-073F-42FD-9EDF-868D4A0881AE}" type="presParOf" srcId="{0FEA4C74-C7F6-44EF-B217-33BA2750402C}" destId="{B3A00D96-540A-4DA5-AE26-CB441B538CBA}" srcOrd="1" destOrd="0" presId="urn:microsoft.com/office/officeart/2008/layout/LinedList"/>
    <dgm:cxn modelId="{E1FFD8E8-A6EC-454D-AB62-4D21E4BC1209}" type="presParOf" srcId="{B3A00D96-540A-4DA5-AE26-CB441B538CBA}" destId="{A4EEE3A3-464C-426E-A019-F7972CC5EC2B}" srcOrd="0" destOrd="0" presId="urn:microsoft.com/office/officeart/2008/layout/LinedList"/>
    <dgm:cxn modelId="{276EDB81-A059-487F-97DD-5C286CFF7A0D}" type="presParOf" srcId="{B3A00D96-540A-4DA5-AE26-CB441B538CBA}" destId="{30EFC08B-5411-4D89-B26E-35D8E8FFCF91}" srcOrd="1" destOrd="0" presId="urn:microsoft.com/office/officeart/2008/layout/LinedList"/>
    <dgm:cxn modelId="{DCDEF1AC-176B-4FEB-B196-71550BB00DA0}" type="presParOf" srcId="{30EFC08B-5411-4D89-B26E-35D8E8FFCF91}" destId="{FDDD27BE-DAF7-43AF-8DDE-9D2837F1B760}" srcOrd="0" destOrd="0" presId="urn:microsoft.com/office/officeart/2008/layout/LinedList"/>
    <dgm:cxn modelId="{3AE53EA8-4DAE-41B4-9B8B-B86D506819C2}" type="presParOf" srcId="{30EFC08B-5411-4D89-B26E-35D8E8FFCF91}" destId="{A3B019CA-B218-4231-AAF4-CBA1B8B0CF82}" srcOrd="1" destOrd="0" presId="urn:microsoft.com/office/officeart/2008/layout/LinedList"/>
    <dgm:cxn modelId="{9E17B2B7-8B2D-4DB3-9508-027B7A1D00B2}" type="presParOf" srcId="{30EFC08B-5411-4D89-B26E-35D8E8FFCF91}" destId="{0A37859A-637C-4451-AE66-811549E90379}" srcOrd="2" destOrd="0" presId="urn:microsoft.com/office/officeart/2008/layout/LinedList"/>
    <dgm:cxn modelId="{FD187B83-FEC8-418D-98E6-7214D5DCFACC}" type="presParOf" srcId="{B3A00D96-540A-4DA5-AE26-CB441B538CBA}" destId="{3231DC98-5F6D-4CEF-B204-84C59EF964E2}" srcOrd="2" destOrd="0" presId="urn:microsoft.com/office/officeart/2008/layout/LinedList"/>
    <dgm:cxn modelId="{6B52C515-4570-4994-A91A-4CCA6CB877E1}" type="presParOf" srcId="{B3A00D96-540A-4DA5-AE26-CB441B538CBA}" destId="{972083C7-DC8C-4934-9723-F842011EBB2D}" srcOrd="3" destOrd="0" presId="urn:microsoft.com/office/officeart/2008/layout/LinedList"/>
    <dgm:cxn modelId="{FF9C3ABA-013C-421E-B298-9F3778ADF0FA}" type="presParOf" srcId="{B3A00D96-540A-4DA5-AE26-CB441B538CBA}" destId="{6868074A-7018-4CB8-A348-3FD1461E5F5C}" srcOrd="4" destOrd="0" presId="urn:microsoft.com/office/officeart/2008/layout/LinedList"/>
    <dgm:cxn modelId="{831032FF-F4EA-4CC6-BC4D-1B6B2FD851DF}" type="presParOf" srcId="{6868074A-7018-4CB8-A348-3FD1461E5F5C}" destId="{17B87644-8DDB-4E3F-9C1B-F6054373CBB7}" srcOrd="0" destOrd="0" presId="urn:microsoft.com/office/officeart/2008/layout/LinedList"/>
    <dgm:cxn modelId="{A2AC7149-906F-4435-9646-02B9B28D475D}" type="presParOf" srcId="{6868074A-7018-4CB8-A348-3FD1461E5F5C}" destId="{81A1E13F-ED53-467A-BB24-63070488F5DC}" srcOrd="1" destOrd="0" presId="urn:microsoft.com/office/officeart/2008/layout/LinedList"/>
    <dgm:cxn modelId="{157A4231-DCD8-4A46-9FE8-1028023270B4}" type="presParOf" srcId="{6868074A-7018-4CB8-A348-3FD1461E5F5C}" destId="{78DEE28B-97ED-4B07-B34B-7C522A3D43F4}" srcOrd="2" destOrd="0" presId="urn:microsoft.com/office/officeart/2008/layout/LinedList"/>
    <dgm:cxn modelId="{3E8419EB-286C-47D7-91FC-03616D7A1DA5}" type="presParOf" srcId="{B3A00D96-540A-4DA5-AE26-CB441B538CBA}" destId="{E5408725-DB21-43B2-A7EF-AE8A19147FA6}" srcOrd="5" destOrd="0" presId="urn:microsoft.com/office/officeart/2008/layout/LinedList"/>
    <dgm:cxn modelId="{E52813B1-A302-4C19-9AC1-22E69B139C52}" type="presParOf" srcId="{B3A00D96-540A-4DA5-AE26-CB441B538CBA}" destId="{FA8B24BA-093F-45F4-BE71-004723308FF3}" srcOrd="6" destOrd="0" presId="urn:microsoft.com/office/officeart/2008/layout/LinedList"/>
    <dgm:cxn modelId="{1D2268F9-E266-4257-B360-A3026ACD777E}" type="presParOf" srcId="{E3F0805D-73AA-481F-BDBC-465A131AC5EA}" destId="{BA57C9EE-0872-40A5-B435-FABB7711BE07}" srcOrd="2" destOrd="0" presId="urn:microsoft.com/office/officeart/2008/layout/LinedList"/>
    <dgm:cxn modelId="{0184EBAE-0A42-4D2A-AFA9-52C936C9059B}" type="presParOf" srcId="{E3F0805D-73AA-481F-BDBC-465A131AC5EA}" destId="{0D3E51A8-723D-4093-AFF3-33CA53996D76}" srcOrd="3" destOrd="0" presId="urn:microsoft.com/office/officeart/2008/layout/LinedList"/>
    <dgm:cxn modelId="{3D0AC13C-7CAA-416B-8A8E-716C9400FDF9}" type="presParOf" srcId="{0D3E51A8-723D-4093-AFF3-33CA53996D76}" destId="{C9ACD832-8FB1-4517-9FE5-1AB322501581}" srcOrd="0" destOrd="0" presId="urn:microsoft.com/office/officeart/2008/layout/LinedList"/>
    <dgm:cxn modelId="{62CE2972-2A0E-4985-85C1-3B146374777E}" type="presParOf" srcId="{0D3E51A8-723D-4093-AFF3-33CA53996D76}" destId="{7A93CB97-F5FB-42F1-8FD3-6D91B18738AB}" srcOrd="1" destOrd="0" presId="urn:microsoft.com/office/officeart/2008/layout/LinedList"/>
    <dgm:cxn modelId="{8F2E6F1C-6950-40DF-B930-EF2B35904139}" type="presParOf" srcId="{7A93CB97-F5FB-42F1-8FD3-6D91B18738AB}" destId="{2FE164E7-1E6F-4C14-9717-1C5CF639F399}" srcOrd="0" destOrd="0" presId="urn:microsoft.com/office/officeart/2008/layout/LinedList"/>
    <dgm:cxn modelId="{004F77D1-13E4-4247-854F-4C912E79C734}" type="presParOf" srcId="{7A93CB97-F5FB-42F1-8FD3-6D91B18738AB}" destId="{7AB945CC-31A3-43A5-924C-03C3EB774EFB}" srcOrd="1" destOrd="0" presId="urn:microsoft.com/office/officeart/2008/layout/LinedList"/>
    <dgm:cxn modelId="{61EBA6E1-6793-427E-8E87-40458ACD39F5}" type="presParOf" srcId="{7AB945CC-31A3-43A5-924C-03C3EB774EFB}" destId="{FE7294BF-B30A-4FD1-A6FD-0EFDB69F81FC}" srcOrd="0" destOrd="0" presId="urn:microsoft.com/office/officeart/2008/layout/LinedList"/>
    <dgm:cxn modelId="{995EBCB2-92FD-47E7-B69A-CF251917612D}" type="presParOf" srcId="{7AB945CC-31A3-43A5-924C-03C3EB774EFB}" destId="{33F58287-AF9E-4E18-8A31-33FAF729CCC4}" srcOrd="1" destOrd="0" presId="urn:microsoft.com/office/officeart/2008/layout/LinedList"/>
    <dgm:cxn modelId="{A181C4BC-6840-4373-ADB1-E7C983C22E03}" type="presParOf" srcId="{7AB945CC-31A3-43A5-924C-03C3EB774EFB}" destId="{2A1C615A-C6A2-4607-9C9A-043ECFA4CC0E}" srcOrd="2" destOrd="0" presId="urn:microsoft.com/office/officeart/2008/layout/LinedList"/>
    <dgm:cxn modelId="{3110E621-199B-4F0C-BED7-25A01F0197B9}" type="presParOf" srcId="{7A93CB97-F5FB-42F1-8FD3-6D91B18738AB}" destId="{F9E14D7C-F6C6-4CF3-B181-D914075F42E5}" srcOrd="2" destOrd="0" presId="urn:microsoft.com/office/officeart/2008/layout/LinedList"/>
    <dgm:cxn modelId="{5583342B-586D-46FD-9D44-38240BF2786C}" type="presParOf" srcId="{7A93CB97-F5FB-42F1-8FD3-6D91B18738AB}" destId="{6F239FDB-306A-46EB-B97B-F9D07113AD55}" srcOrd="3" destOrd="0" presId="urn:microsoft.com/office/officeart/2008/layout/LinedList"/>
    <dgm:cxn modelId="{0E6BA7BE-0BFE-4AC3-BE78-2D536C404541}" type="presParOf" srcId="{7A93CB97-F5FB-42F1-8FD3-6D91B18738AB}" destId="{5522410D-E637-482A-88ED-659AE5CFFBFC}" srcOrd="4" destOrd="0" presId="urn:microsoft.com/office/officeart/2008/layout/LinedList"/>
    <dgm:cxn modelId="{96B22F2A-202E-4410-BC48-B5CC7FA6DF6F}" type="presParOf" srcId="{5522410D-E637-482A-88ED-659AE5CFFBFC}" destId="{3FED6CCE-9141-469E-BE85-2CB1AA2421E8}" srcOrd="0" destOrd="0" presId="urn:microsoft.com/office/officeart/2008/layout/LinedList"/>
    <dgm:cxn modelId="{AE91A9FD-8351-4585-8C26-4C20410C0913}" type="presParOf" srcId="{5522410D-E637-482A-88ED-659AE5CFFBFC}" destId="{6F2CF4B5-32CE-4324-865C-56EFB3ED071B}" srcOrd="1" destOrd="0" presId="urn:microsoft.com/office/officeart/2008/layout/LinedList"/>
    <dgm:cxn modelId="{947D7522-777F-44EB-A60F-6791F7AC975E}" type="presParOf" srcId="{5522410D-E637-482A-88ED-659AE5CFFBFC}" destId="{856EA36B-B5B0-428D-9A2E-673C5117B1C4}" srcOrd="2" destOrd="0" presId="urn:microsoft.com/office/officeart/2008/layout/LinedList"/>
    <dgm:cxn modelId="{DB222CE3-C2EA-4C0D-B1A7-9D9C2A76BC7A}" type="presParOf" srcId="{7A93CB97-F5FB-42F1-8FD3-6D91B18738AB}" destId="{26C4DC23-D89B-4359-BCCE-DFCAA8EBCD7A}" srcOrd="5" destOrd="0" presId="urn:microsoft.com/office/officeart/2008/layout/LinedList"/>
    <dgm:cxn modelId="{9C524990-7531-4A24-9ECF-52C725283E7A}" type="presParOf" srcId="{7A93CB97-F5FB-42F1-8FD3-6D91B18738AB}" destId="{39969C48-E5B1-4CCF-88B0-45DFD6645A73}" srcOrd="6" destOrd="0" presId="urn:microsoft.com/office/officeart/2008/layout/LinedList"/>
    <dgm:cxn modelId="{0CD1E3AC-4446-4BB6-92A3-2496B9009135}" type="presParOf" srcId="{7A93CB97-F5FB-42F1-8FD3-6D91B18738AB}" destId="{69CB7D41-03D0-4867-B246-A5ABE5BE7A72}" srcOrd="7" destOrd="0" presId="urn:microsoft.com/office/officeart/2008/layout/LinedList"/>
    <dgm:cxn modelId="{0D1DC2D2-D1D4-4E94-9DDA-93EB45836364}" type="presParOf" srcId="{69CB7D41-03D0-4867-B246-A5ABE5BE7A72}" destId="{9B185B16-EE6B-4350-BA5F-EF79A6E636B1}" srcOrd="0" destOrd="0" presId="urn:microsoft.com/office/officeart/2008/layout/LinedList"/>
    <dgm:cxn modelId="{52E3F768-DA2F-41AB-A1EF-120289C1C05F}" type="presParOf" srcId="{69CB7D41-03D0-4867-B246-A5ABE5BE7A72}" destId="{6B1C9EE5-15FD-4844-883B-F53969A596A5}" srcOrd="1" destOrd="0" presId="urn:microsoft.com/office/officeart/2008/layout/LinedList"/>
    <dgm:cxn modelId="{11DCC456-84B1-42CB-81D9-05ECABB5952F}" type="presParOf" srcId="{69CB7D41-03D0-4867-B246-A5ABE5BE7A72}" destId="{AAFF9951-B83B-4113-B76B-1611EAB2B932}" srcOrd="2" destOrd="0" presId="urn:microsoft.com/office/officeart/2008/layout/LinedList"/>
    <dgm:cxn modelId="{15D12961-3473-405C-AA51-966653CEE912}" type="presParOf" srcId="{7A93CB97-F5FB-42F1-8FD3-6D91B18738AB}" destId="{B9336F06-AB50-49D8-BDBD-352AEEFBA4DC}" srcOrd="8" destOrd="0" presId="urn:microsoft.com/office/officeart/2008/layout/LinedList"/>
    <dgm:cxn modelId="{FCFC2BF6-8EAC-4367-8908-076B024654DC}" type="presParOf" srcId="{7A93CB97-F5FB-42F1-8FD3-6D91B18738AB}" destId="{520BBCA0-9DB7-4466-8B1A-11E3206D7AF3}" srcOrd="9" destOrd="0" presId="urn:microsoft.com/office/officeart/2008/layout/LinedList"/>
    <dgm:cxn modelId="{5A47544E-C9E1-43F2-9A0E-4480ACF9D356}" type="presParOf" srcId="{7A93CB97-F5FB-42F1-8FD3-6D91B18738AB}" destId="{038CCA71-FF9E-4BB0-9E73-5016175F4DE2}" srcOrd="10" destOrd="0" presId="urn:microsoft.com/office/officeart/2008/layout/LinedList"/>
    <dgm:cxn modelId="{CFDE57E9-C532-47D6-9653-12DF85C6F08A}" type="presParOf" srcId="{038CCA71-FF9E-4BB0-9E73-5016175F4DE2}" destId="{92792A81-13EB-4AF8-977D-793E21A89848}" srcOrd="0" destOrd="0" presId="urn:microsoft.com/office/officeart/2008/layout/LinedList"/>
    <dgm:cxn modelId="{B73106C9-1FC1-4630-B7F5-F5E90C9320BE}" type="presParOf" srcId="{038CCA71-FF9E-4BB0-9E73-5016175F4DE2}" destId="{D41524D6-835E-4C36-97AC-0CFC16E4066A}" srcOrd="1" destOrd="0" presId="urn:microsoft.com/office/officeart/2008/layout/LinedList"/>
    <dgm:cxn modelId="{9E5DCA63-81D0-469E-ADC4-E7CD8BD0A20C}" type="presParOf" srcId="{038CCA71-FF9E-4BB0-9E73-5016175F4DE2}" destId="{60101485-CC14-49E9-9058-F3764E7E5AA4}" srcOrd="2" destOrd="0" presId="urn:microsoft.com/office/officeart/2008/layout/LinedList"/>
    <dgm:cxn modelId="{E7F27FD7-3475-4C94-8C14-12D4518AAA25}" type="presParOf" srcId="{7A93CB97-F5FB-42F1-8FD3-6D91B18738AB}" destId="{D75E70C9-83BB-45B5-B42F-8B93D4DFAC97}" srcOrd="11" destOrd="0" presId="urn:microsoft.com/office/officeart/2008/layout/LinedList"/>
    <dgm:cxn modelId="{D23918F7-7625-4B78-B238-6E55E5B2403D}" type="presParOf" srcId="{7A93CB97-F5FB-42F1-8FD3-6D91B18738AB}" destId="{1F7A2A3D-546A-40CE-91FA-B97D6E4CAFE3}" srcOrd="12"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35B239-DBA8-490C-AAF8-B23D4BF2A1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5DC01C34-4D43-47DC-A7B6-65A07C72BB0B}">
      <dgm:prSet phldrT="[Texto]" custT="1"/>
      <dgm:spPr/>
      <dgm:t>
        <a:bodyPr/>
        <a:lstStyle/>
        <a:p>
          <a:r>
            <a:rPr lang="es-EC" sz="1400" b="1" dirty="0" smtClean="0"/>
            <a:t>Variables de Influencia Geográfica</a:t>
          </a:r>
          <a:endParaRPr lang="es-EC" sz="1400" b="1" dirty="0"/>
        </a:p>
      </dgm:t>
    </dgm:pt>
    <dgm:pt modelId="{CE44E4F4-B18C-4DAF-97E8-5FCECD4B2163}" type="parTrans" cxnId="{DE0B59BF-5801-4AF0-97DF-7E898E92191E}">
      <dgm:prSet/>
      <dgm:spPr/>
      <dgm:t>
        <a:bodyPr/>
        <a:lstStyle/>
        <a:p>
          <a:endParaRPr lang="es-EC" sz="1400"/>
        </a:p>
      </dgm:t>
    </dgm:pt>
    <dgm:pt modelId="{06C5D740-CD38-47E9-90C8-6CB200650867}" type="sibTrans" cxnId="{DE0B59BF-5801-4AF0-97DF-7E898E92191E}">
      <dgm:prSet/>
      <dgm:spPr/>
      <dgm:t>
        <a:bodyPr/>
        <a:lstStyle/>
        <a:p>
          <a:endParaRPr lang="es-EC" sz="1400"/>
        </a:p>
      </dgm:t>
    </dgm:pt>
    <dgm:pt modelId="{7315CC22-2E11-4E59-BDA8-6DB27C9E5F8E}">
      <dgm:prSet phldrT="[Texto]" custT="1"/>
      <dgm:spPr/>
      <dgm:t>
        <a:bodyPr/>
        <a:lstStyle/>
        <a:p>
          <a:r>
            <a:rPr lang="es-EC" sz="1400" dirty="0" smtClean="0"/>
            <a:t>Consumidores de la Parroquia Urbana la Kennedy</a:t>
          </a:r>
          <a:endParaRPr lang="es-EC" sz="1400" dirty="0"/>
        </a:p>
      </dgm:t>
    </dgm:pt>
    <dgm:pt modelId="{B92E4100-9AC6-4568-BDBE-A4484C3CFFB7}" type="parTrans" cxnId="{550840E2-BA8B-4558-9787-4733F948466A}">
      <dgm:prSet/>
      <dgm:spPr/>
      <dgm:t>
        <a:bodyPr/>
        <a:lstStyle/>
        <a:p>
          <a:endParaRPr lang="es-EC" sz="1400"/>
        </a:p>
      </dgm:t>
    </dgm:pt>
    <dgm:pt modelId="{8EA1433D-C3C8-444A-ADD5-137C0965A907}" type="sibTrans" cxnId="{550840E2-BA8B-4558-9787-4733F948466A}">
      <dgm:prSet/>
      <dgm:spPr/>
      <dgm:t>
        <a:bodyPr/>
        <a:lstStyle/>
        <a:p>
          <a:endParaRPr lang="es-EC" sz="1400"/>
        </a:p>
      </dgm:t>
    </dgm:pt>
    <dgm:pt modelId="{5D733310-2ADF-4C8E-ADE5-82B7F3185D46}">
      <dgm:prSet phldrT="[Texto]" custT="1"/>
      <dgm:spPr/>
      <dgm:t>
        <a:bodyPr/>
        <a:lstStyle/>
        <a:p>
          <a:r>
            <a:rPr lang="es-EC" sz="1400" dirty="0" smtClean="0"/>
            <a:t>Hombres y mujeres entre 16 y 34 años de edad, son solteros y casados que tienen empleos en empresas privados y/o son estudiantes, con un nivel de estudios en secundaria y pregrado.</a:t>
          </a:r>
          <a:endParaRPr lang="es-EC" sz="1400" dirty="0"/>
        </a:p>
      </dgm:t>
    </dgm:pt>
    <dgm:pt modelId="{A41B980B-41BB-4CA1-A2C0-DE79942DA5EB}" type="parTrans" cxnId="{2F142978-F2B3-48D1-B0A1-8EF133B27C63}">
      <dgm:prSet/>
      <dgm:spPr/>
      <dgm:t>
        <a:bodyPr/>
        <a:lstStyle/>
        <a:p>
          <a:endParaRPr lang="es-EC" sz="1400"/>
        </a:p>
      </dgm:t>
    </dgm:pt>
    <dgm:pt modelId="{87D588A3-EFF5-4CEF-A0F8-E6E5776C7BBB}" type="sibTrans" cxnId="{2F142978-F2B3-48D1-B0A1-8EF133B27C63}">
      <dgm:prSet/>
      <dgm:spPr/>
      <dgm:t>
        <a:bodyPr/>
        <a:lstStyle/>
        <a:p>
          <a:endParaRPr lang="es-EC" sz="1400"/>
        </a:p>
      </dgm:t>
    </dgm:pt>
    <dgm:pt modelId="{0F82746F-E3FC-41E3-AF56-2A92DEB00A2E}">
      <dgm:prSet custT="1"/>
      <dgm:spPr/>
      <dgm:t>
        <a:bodyPr/>
        <a:lstStyle/>
        <a:p>
          <a:r>
            <a:rPr lang="es-EC" sz="1400" dirty="0" smtClean="0"/>
            <a:t>El nivel de ingresos de los consumidores de la Industria en la Parroquia la Kennedy  oscila entre 0$ -1500$ mensuales.</a:t>
          </a:r>
          <a:endParaRPr lang="es-EC" sz="1400" dirty="0"/>
        </a:p>
      </dgm:t>
    </dgm:pt>
    <dgm:pt modelId="{874EC163-2257-44B6-8316-84BF94449C46}" type="parTrans" cxnId="{67476CB4-BC08-4D74-9EA8-3F9416A93AE8}">
      <dgm:prSet/>
      <dgm:spPr/>
      <dgm:t>
        <a:bodyPr/>
        <a:lstStyle/>
        <a:p>
          <a:endParaRPr lang="es-EC" sz="1400"/>
        </a:p>
      </dgm:t>
    </dgm:pt>
    <dgm:pt modelId="{0FE8B36E-A436-4F3C-86DC-0517C929A33F}" type="sibTrans" cxnId="{67476CB4-BC08-4D74-9EA8-3F9416A93AE8}">
      <dgm:prSet/>
      <dgm:spPr/>
      <dgm:t>
        <a:bodyPr/>
        <a:lstStyle/>
        <a:p>
          <a:endParaRPr lang="es-EC" sz="1400"/>
        </a:p>
      </dgm:t>
    </dgm:pt>
    <dgm:pt modelId="{91432702-FC26-458E-A60E-EB1B52816053}">
      <dgm:prSet phldrT="[Texto]" custT="1"/>
      <dgm:spPr/>
      <dgm:t>
        <a:bodyPr/>
        <a:lstStyle/>
        <a:p>
          <a:r>
            <a:rPr lang="es-EC" sz="1400" b="1" dirty="0" smtClean="0"/>
            <a:t>Variables de influencia demográfica</a:t>
          </a:r>
          <a:endParaRPr lang="es-EC" sz="1400" dirty="0"/>
        </a:p>
      </dgm:t>
    </dgm:pt>
    <dgm:pt modelId="{FFDBC227-18F4-4F2D-BC07-CE7FD9677A28}" type="sibTrans" cxnId="{8E5D802E-1274-4CB8-8016-5E0FE744F5CF}">
      <dgm:prSet/>
      <dgm:spPr/>
      <dgm:t>
        <a:bodyPr/>
        <a:lstStyle/>
        <a:p>
          <a:endParaRPr lang="es-EC" sz="1400"/>
        </a:p>
      </dgm:t>
    </dgm:pt>
    <dgm:pt modelId="{04511966-D0F8-4376-A467-611EC245482E}" type="parTrans" cxnId="{8E5D802E-1274-4CB8-8016-5E0FE744F5CF}">
      <dgm:prSet/>
      <dgm:spPr/>
      <dgm:t>
        <a:bodyPr/>
        <a:lstStyle/>
        <a:p>
          <a:endParaRPr lang="es-EC" sz="1400"/>
        </a:p>
      </dgm:t>
    </dgm:pt>
    <dgm:pt modelId="{B383C1A6-3FD0-4DE3-9E14-00DE9D9D2CA2}" type="pres">
      <dgm:prSet presAssocID="{6E35B239-DBA8-490C-AAF8-B23D4BF2A142}" presName="vert0" presStyleCnt="0">
        <dgm:presLayoutVars>
          <dgm:dir/>
          <dgm:animOne val="branch"/>
          <dgm:animLvl val="lvl"/>
        </dgm:presLayoutVars>
      </dgm:prSet>
      <dgm:spPr/>
      <dgm:t>
        <a:bodyPr/>
        <a:lstStyle/>
        <a:p>
          <a:endParaRPr lang="es-EC"/>
        </a:p>
      </dgm:t>
    </dgm:pt>
    <dgm:pt modelId="{B534366D-2C42-456F-B564-0F18485C05E7}" type="pres">
      <dgm:prSet presAssocID="{5DC01C34-4D43-47DC-A7B6-65A07C72BB0B}" presName="thickLine" presStyleLbl="alignNode1" presStyleIdx="0" presStyleCnt="2"/>
      <dgm:spPr/>
    </dgm:pt>
    <dgm:pt modelId="{947BCF1B-BEBA-420C-8979-A7895E977DDB}" type="pres">
      <dgm:prSet presAssocID="{5DC01C34-4D43-47DC-A7B6-65A07C72BB0B}" presName="horz1" presStyleCnt="0"/>
      <dgm:spPr/>
    </dgm:pt>
    <dgm:pt modelId="{C0E83B8A-8DA3-4313-A927-EA26C998A09E}" type="pres">
      <dgm:prSet presAssocID="{5DC01C34-4D43-47DC-A7B6-65A07C72BB0B}" presName="tx1" presStyleLbl="revTx" presStyleIdx="0" presStyleCnt="5"/>
      <dgm:spPr/>
      <dgm:t>
        <a:bodyPr/>
        <a:lstStyle/>
        <a:p>
          <a:endParaRPr lang="es-EC"/>
        </a:p>
      </dgm:t>
    </dgm:pt>
    <dgm:pt modelId="{EB2136BF-B0EC-4AD7-B308-B39F818BF82A}" type="pres">
      <dgm:prSet presAssocID="{5DC01C34-4D43-47DC-A7B6-65A07C72BB0B}" presName="vert1" presStyleCnt="0"/>
      <dgm:spPr/>
    </dgm:pt>
    <dgm:pt modelId="{EA4CD8F4-55AE-452F-98EF-BCEEA57DC77A}" type="pres">
      <dgm:prSet presAssocID="{7315CC22-2E11-4E59-BDA8-6DB27C9E5F8E}" presName="vertSpace2a" presStyleCnt="0"/>
      <dgm:spPr/>
    </dgm:pt>
    <dgm:pt modelId="{FFA13D33-37EB-4134-B831-A4ED0166E877}" type="pres">
      <dgm:prSet presAssocID="{7315CC22-2E11-4E59-BDA8-6DB27C9E5F8E}" presName="horz2" presStyleCnt="0"/>
      <dgm:spPr/>
    </dgm:pt>
    <dgm:pt modelId="{4AA408C5-F87F-42E1-A8AA-5E4A2688776B}" type="pres">
      <dgm:prSet presAssocID="{7315CC22-2E11-4E59-BDA8-6DB27C9E5F8E}" presName="horzSpace2" presStyleCnt="0"/>
      <dgm:spPr/>
    </dgm:pt>
    <dgm:pt modelId="{5DAE24C2-8890-4B1D-AD1A-0DE434F11E9E}" type="pres">
      <dgm:prSet presAssocID="{7315CC22-2E11-4E59-BDA8-6DB27C9E5F8E}" presName="tx2" presStyleLbl="revTx" presStyleIdx="1" presStyleCnt="5" custScaleY="22664"/>
      <dgm:spPr/>
      <dgm:t>
        <a:bodyPr/>
        <a:lstStyle/>
        <a:p>
          <a:endParaRPr lang="es-EC"/>
        </a:p>
      </dgm:t>
    </dgm:pt>
    <dgm:pt modelId="{95AD89F4-6730-4AF3-91C7-3129B5EBA09E}" type="pres">
      <dgm:prSet presAssocID="{7315CC22-2E11-4E59-BDA8-6DB27C9E5F8E}" presName="vert2" presStyleCnt="0"/>
      <dgm:spPr/>
    </dgm:pt>
    <dgm:pt modelId="{55841AFE-E8D5-4317-9D50-0D1FDF3E0F1C}" type="pres">
      <dgm:prSet presAssocID="{7315CC22-2E11-4E59-BDA8-6DB27C9E5F8E}" presName="thinLine2b" presStyleLbl="callout" presStyleIdx="0" presStyleCnt="3" custLinFactY="200000" custLinFactNeighborY="297217"/>
      <dgm:spPr/>
    </dgm:pt>
    <dgm:pt modelId="{5BCE532C-B6CB-45AE-9E47-7F2270F0319F}" type="pres">
      <dgm:prSet presAssocID="{7315CC22-2E11-4E59-BDA8-6DB27C9E5F8E}" presName="vertSpace2b" presStyleCnt="0"/>
      <dgm:spPr/>
    </dgm:pt>
    <dgm:pt modelId="{B7D8B309-EF1B-426B-A23E-8040CA1C33FD}" type="pres">
      <dgm:prSet presAssocID="{91432702-FC26-458E-A60E-EB1B52816053}" presName="thickLine" presStyleLbl="alignNode1" presStyleIdx="1" presStyleCnt="2" custLinFactNeighborY="-53932"/>
      <dgm:spPr/>
    </dgm:pt>
    <dgm:pt modelId="{5974CC88-C43B-4F71-8AE7-89D616EAC3CC}" type="pres">
      <dgm:prSet presAssocID="{91432702-FC26-458E-A60E-EB1B52816053}" presName="horz1" presStyleCnt="0"/>
      <dgm:spPr/>
    </dgm:pt>
    <dgm:pt modelId="{903AD2A7-2F33-4055-8C65-DE858769727B}" type="pres">
      <dgm:prSet presAssocID="{91432702-FC26-458E-A60E-EB1B52816053}" presName="tx1" presStyleLbl="revTx" presStyleIdx="2" presStyleCnt="5"/>
      <dgm:spPr/>
      <dgm:t>
        <a:bodyPr/>
        <a:lstStyle/>
        <a:p>
          <a:endParaRPr lang="es-EC"/>
        </a:p>
      </dgm:t>
    </dgm:pt>
    <dgm:pt modelId="{A96EE07F-7E70-4D47-BDA8-931C694BC897}" type="pres">
      <dgm:prSet presAssocID="{91432702-FC26-458E-A60E-EB1B52816053}" presName="vert1" presStyleCnt="0"/>
      <dgm:spPr/>
    </dgm:pt>
    <dgm:pt modelId="{4AA3E72B-BA55-4CF0-85CF-C6E0C586B089}" type="pres">
      <dgm:prSet presAssocID="{5D733310-2ADF-4C8E-ADE5-82B7F3185D46}" presName="vertSpace2a" presStyleCnt="0"/>
      <dgm:spPr/>
    </dgm:pt>
    <dgm:pt modelId="{064E1E3B-D5C4-405D-A92B-FF949B6815BC}" type="pres">
      <dgm:prSet presAssocID="{5D733310-2ADF-4C8E-ADE5-82B7F3185D46}" presName="horz2" presStyleCnt="0"/>
      <dgm:spPr/>
    </dgm:pt>
    <dgm:pt modelId="{778CE258-8F58-4FDE-AD9E-8BC4E6E1675A}" type="pres">
      <dgm:prSet presAssocID="{5D733310-2ADF-4C8E-ADE5-82B7F3185D46}" presName="horzSpace2" presStyleCnt="0"/>
      <dgm:spPr/>
    </dgm:pt>
    <dgm:pt modelId="{4A9CFFB3-1CDC-4E7B-B40F-15E273F2DB2F}" type="pres">
      <dgm:prSet presAssocID="{5D733310-2ADF-4C8E-ADE5-82B7F3185D46}" presName="tx2" presStyleLbl="revTx" presStyleIdx="3" presStyleCnt="5" custLinFactNeighborY="-52411"/>
      <dgm:spPr/>
      <dgm:t>
        <a:bodyPr/>
        <a:lstStyle/>
        <a:p>
          <a:endParaRPr lang="es-EC"/>
        </a:p>
      </dgm:t>
    </dgm:pt>
    <dgm:pt modelId="{F1B0B539-3A43-4925-B499-C365ADDB5B23}" type="pres">
      <dgm:prSet presAssocID="{5D733310-2ADF-4C8E-ADE5-82B7F3185D46}" presName="vert2" presStyleCnt="0"/>
      <dgm:spPr/>
    </dgm:pt>
    <dgm:pt modelId="{F3076FEB-6DBC-4174-8731-FD1B97177B19}" type="pres">
      <dgm:prSet presAssocID="{5D733310-2ADF-4C8E-ADE5-82B7F3185D46}" presName="thinLine2b" presStyleLbl="callout" presStyleIdx="1" presStyleCnt="3" custLinFactY="-204982" custLinFactNeighborY="-300000"/>
      <dgm:spPr/>
    </dgm:pt>
    <dgm:pt modelId="{2DAE2DCA-A22D-4366-BAB7-0DEE332F10CD}" type="pres">
      <dgm:prSet presAssocID="{5D733310-2ADF-4C8E-ADE5-82B7F3185D46}" presName="vertSpace2b" presStyleCnt="0"/>
      <dgm:spPr/>
    </dgm:pt>
    <dgm:pt modelId="{601FD510-9ED1-41C2-8053-1E6C9FAE513B}" type="pres">
      <dgm:prSet presAssocID="{0F82746F-E3FC-41E3-AF56-2A92DEB00A2E}" presName="horz2" presStyleCnt="0"/>
      <dgm:spPr/>
    </dgm:pt>
    <dgm:pt modelId="{AC7829F9-2B85-4020-87D1-3AA73EE90EE2}" type="pres">
      <dgm:prSet presAssocID="{0F82746F-E3FC-41E3-AF56-2A92DEB00A2E}" presName="horzSpace2" presStyleCnt="0"/>
      <dgm:spPr/>
    </dgm:pt>
    <dgm:pt modelId="{4CABC987-45D5-4BB6-9A26-383DF2A96DDC}" type="pres">
      <dgm:prSet presAssocID="{0F82746F-E3FC-41E3-AF56-2A92DEB00A2E}" presName="tx2" presStyleLbl="revTx" presStyleIdx="4" presStyleCnt="5"/>
      <dgm:spPr/>
      <dgm:t>
        <a:bodyPr/>
        <a:lstStyle/>
        <a:p>
          <a:endParaRPr lang="es-EC"/>
        </a:p>
      </dgm:t>
    </dgm:pt>
    <dgm:pt modelId="{6039A94A-0064-4F1E-9A93-CEBCD1269C31}" type="pres">
      <dgm:prSet presAssocID="{0F82746F-E3FC-41E3-AF56-2A92DEB00A2E}" presName="vert2" presStyleCnt="0"/>
      <dgm:spPr/>
    </dgm:pt>
    <dgm:pt modelId="{A2A2395A-204E-4F75-92F4-8306E4CEF52A}" type="pres">
      <dgm:prSet presAssocID="{0F82746F-E3FC-41E3-AF56-2A92DEB00A2E}" presName="thinLine2b" presStyleLbl="callout" presStyleIdx="2" presStyleCnt="3"/>
      <dgm:spPr/>
    </dgm:pt>
    <dgm:pt modelId="{79F44838-EA5E-48F6-B2CB-56855A10D744}" type="pres">
      <dgm:prSet presAssocID="{0F82746F-E3FC-41E3-AF56-2A92DEB00A2E}" presName="vertSpace2b" presStyleCnt="0"/>
      <dgm:spPr/>
    </dgm:pt>
  </dgm:ptLst>
  <dgm:cxnLst>
    <dgm:cxn modelId="{2F142978-F2B3-48D1-B0A1-8EF133B27C63}" srcId="{91432702-FC26-458E-A60E-EB1B52816053}" destId="{5D733310-2ADF-4C8E-ADE5-82B7F3185D46}" srcOrd="0" destOrd="0" parTransId="{A41B980B-41BB-4CA1-A2C0-DE79942DA5EB}" sibTransId="{87D588A3-EFF5-4CEF-A0F8-E6E5776C7BBB}"/>
    <dgm:cxn modelId="{67476CB4-BC08-4D74-9EA8-3F9416A93AE8}" srcId="{91432702-FC26-458E-A60E-EB1B52816053}" destId="{0F82746F-E3FC-41E3-AF56-2A92DEB00A2E}" srcOrd="1" destOrd="0" parTransId="{874EC163-2257-44B6-8316-84BF94449C46}" sibTransId="{0FE8B36E-A436-4F3C-86DC-0517C929A33F}"/>
    <dgm:cxn modelId="{A64162CA-3E22-415C-9F1D-8DB174F0D1E1}" type="presOf" srcId="{5D733310-2ADF-4C8E-ADE5-82B7F3185D46}" destId="{4A9CFFB3-1CDC-4E7B-B40F-15E273F2DB2F}" srcOrd="0" destOrd="0" presId="urn:microsoft.com/office/officeart/2008/layout/LinedList"/>
    <dgm:cxn modelId="{A5AB82D6-C242-4FA0-9370-2980AABDEA45}" type="presOf" srcId="{0F82746F-E3FC-41E3-AF56-2A92DEB00A2E}" destId="{4CABC987-45D5-4BB6-9A26-383DF2A96DDC}" srcOrd="0" destOrd="0" presId="urn:microsoft.com/office/officeart/2008/layout/LinedList"/>
    <dgm:cxn modelId="{7391A91A-5557-4CC0-9E31-9CA9914F73A5}" type="presOf" srcId="{91432702-FC26-458E-A60E-EB1B52816053}" destId="{903AD2A7-2F33-4055-8C65-DE858769727B}" srcOrd="0" destOrd="0" presId="urn:microsoft.com/office/officeart/2008/layout/LinedList"/>
    <dgm:cxn modelId="{CC6F145D-86A7-4AB8-8BA6-2514CDAEEBE9}" type="presOf" srcId="{6E35B239-DBA8-490C-AAF8-B23D4BF2A142}" destId="{B383C1A6-3FD0-4DE3-9E14-00DE9D9D2CA2}" srcOrd="0" destOrd="0" presId="urn:microsoft.com/office/officeart/2008/layout/LinedList"/>
    <dgm:cxn modelId="{8E5D802E-1274-4CB8-8016-5E0FE744F5CF}" srcId="{6E35B239-DBA8-490C-AAF8-B23D4BF2A142}" destId="{91432702-FC26-458E-A60E-EB1B52816053}" srcOrd="1" destOrd="0" parTransId="{04511966-D0F8-4376-A467-611EC245482E}" sibTransId="{FFDBC227-18F4-4F2D-BC07-CE7FD9677A28}"/>
    <dgm:cxn modelId="{A34C2878-AE2F-4BA5-97F9-CF75E6F492A0}" type="presOf" srcId="{5DC01C34-4D43-47DC-A7B6-65A07C72BB0B}" destId="{C0E83B8A-8DA3-4313-A927-EA26C998A09E}" srcOrd="0" destOrd="0" presId="urn:microsoft.com/office/officeart/2008/layout/LinedList"/>
    <dgm:cxn modelId="{FBB7C9DD-564E-47EF-AE1B-62A52A678C1B}" type="presOf" srcId="{7315CC22-2E11-4E59-BDA8-6DB27C9E5F8E}" destId="{5DAE24C2-8890-4B1D-AD1A-0DE434F11E9E}" srcOrd="0" destOrd="0" presId="urn:microsoft.com/office/officeart/2008/layout/LinedList"/>
    <dgm:cxn modelId="{550840E2-BA8B-4558-9787-4733F948466A}" srcId="{5DC01C34-4D43-47DC-A7B6-65A07C72BB0B}" destId="{7315CC22-2E11-4E59-BDA8-6DB27C9E5F8E}" srcOrd="0" destOrd="0" parTransId="{B92E4100-9AC6-4568-BDBE-A4484C3CFFB7}" sibTransId="{8EA1433D-C3C8-444A-ADD5-137C0965A907}"/>
    <dgm:cxn modelId="{DE0B59BF-5801-4AF0-97DF-7E898E92191E}" srcId="{6E35B239-DBA8-490C-AAF8-B23D4BF2A142}" destId="{5DC01C34-4D43-47DC-A7B6-65A07C72BB0B}" srcOrd="0" destOrd="0" parTransId="{CE44E4F4-B18C-4DAF-97E8-5FCECD4B2163}" sibTransId="{06C5D740-CD38-47E9-90C8-6CB200650867}"/>
    <dgm:cxn modelId="{91616072-35CB-4AD7-B898-7ED4322F4BE0}" type="presParOf" srcId="{B383C1A6-3FD0-4DE3-9E14-00DE9D9D2CA2}" destId="{B534366D-2C42-456F-B564-0F18485C05E7}" srcOrd="0" destOrd="0" presId="urn:microsoft.com/office/officeart/2008/layout/LinedList"/>
    <dgm:cxn modelId="{791A5DC3-DC1E-460C-9EBB-A5763F5BF604}" type="presParOf" srcId="{B383C1A6-3FD0-4DE3-9E14-00DE9D9D2CA2}" destId="{947BCF1B-BEBA-420C-8979-A7895E977DDB}" srcOrd="1" destOrd="0" presId="urn:microsoft.com/office/officeart/2008/layout/LinedList"/>
    <dgm:cxn modelId="{B2B737F2-9F11-4490-97AC-0E05EE52ACB7}" type="presParOf" srcId="{947BCF1B-BEBA-420C-8979-A7895E977DDB}" destId="{C0E83B8A-8DA3-4313-A927-EA26C998A09E}" srcOrd="0" destOrd="0" presId="urn:microsoft.com/office/officeart/2008/layout/LinedList"/>
    <dgm:cxn modelId="{DEB598D6-0778-4D2F-9265-0EA072C85378}" type="presParOf" srcId="{947BCF1B-BEBA-420C-8979-A7895E977DDB}" destId="{EB2136BF-B0EC-4AD7-B308-B39F818BF82A}" srcOrd="1" destOrd="0" presId="urn:microsoft.com/office/officeart/2008/layout/LinedList"/>
    <dgm:cxn modelId="{FFB19C78-321A-4719-91D8-155CACA8B0B3}" type="presParOf" srcId="{EB2136BF-B0EC-4AD7-B308-B39F818BF82A}" destId="{EA4CD8F4-55AE-452F-98EF-BCEEA57DC77A}" srcOrd="0" destOrd="0" presId="urn:microsoft.com/office/officeart/2008/layout/LinedList"/>
    <dgm:cxn modelId="{AD27B2D1-26EB-45E6-9825-560864D0A68F}" type="presParOf" srcId="{EB2136BF-B0EC-4AD7-B308-B39F818BF82A}" destId="{FFA13D33-37EB-4134-B831-A4ED0166E877}" srcOrd="1" destOrd="0" presId="urn:microsoft.com/office/officeart/2008/layout/LinedList"/>
    <dgm:cxn modelId="{3ABA6328-B689-484B-A21B-BBE16765F770}" type="presParOf" srcId="{FFA13D33-37EB-4134-B831-A4ED0166E877}" destId="{4AA408C5-F87F-42E1-A8AA-5E4A2688776B}" srcOrd="0" destOrd="0" presId="urn:microsoft.com/office/officeart/2008/layout/LinedList"/>
    <dgm:cxn modelId="{56DF9647-0921-4922-8020-9D078A53A8D4}" type="presParOf" srcId="{FFA13D33-37EB-4134-B831-A4ED0166E877}" destId="{5DAE24C2-8890-4B1D-AD1A-0DE434F11E9E}" srcOrd="1" destOrd="0" presId="urn:microsoft.com/office/officeart/2008/layout/LinedList"/>
    <dgm:cxn modelId="{A01FC542-7904-48E9-8825-8F20F963E0E5}" type="presParOf" srcId="{FFA13D33-37EB-4134-B831-A4ED0166E877}" destId="{95AD89F4-6730-4AF3-91C7-3129B5EBA09E}" srcOrd="2" destOrd="0" presId="urn:microsoft.com/office/officeart/2008/layout/LinedList"/>
    <dgm:cxn modelId="{A3AFB7E9-9809-4CB8-A8FA-B171AB4F3E55}" type="presParOf" srcId="{EB2136BF-B0EC-4AD7-B308-B39F818BF82A}" destId="{55841AFE-E8D5-4317-9D50-0D1FDF3E0F1C}" srcOrd="2" destOrd="0" presId="urn:microsoft.com/office/officeart/2008/layout/LinedList"/>
    <dgm:cxn modelId="{985E6102-2946-479F-B39A-3C81690BAC88}" type="presParOf" srcId="{EB2136BF-B0EC-4AD7-B308-B39F818BF82A}" destId="{5BCE532C-B6CB-45AE-9E47-7F2270F0319F}" srcOrd="3" destOrd="0" presId="urn:microsoft.com/office/officeart/2008/layout/LinedList"/>
    <dgm:cxn modelId="{433251D6-CD11-4E37-AFD7-86EC70ECDEC9}" type="presParOf" srcId="{B383C1A6-3FD0-4DE3-9E14-00DE9D9D2CA2}" destId="{B7D8B309-EF1B-426B-A23E-8040CA1C33FD}" srcOrd="2" destOrd="0" presId="urn:microsoft.com/office/officeart/2008/layout/LinedList"/>
    <dgm:cxn modelId="{8F2D1275-8B16-4074-8AEB-546C4524460D}" type="presParOf" srcId="{B383C1A6-3FD0-4DE3-9E14-00DE9D9D2CA2}" destId="{5974CC88-C43B-4F71-8AE7-89D616EAC3CC}" srcOrd="3" destOrd="0" presId="urn:microsoft.com/office/officeart/2008/layout/LinedList"/>
    <dgm:cxn modelId="{2FCE2977-DE52-4828-B499-59A15B581B22}" type="presParOf" srcId="{5974CC88-C43B-4F71-8AE7-89D616EAC3CC}" destId="{903AD2A7-2F33-4055-8C65-DE858769727B}" srcOrd="0" destOrd="0" presId="urn:microsoft.com/office/officeart/2008/layout/LinedList"/>
    <dgm:cxn modelId="{582E313E-371C-465C-82B9-229DCDBE23C2}" type="presParOf" srcId="{5974CC88-C43B-4F71-8AE7-89D616EAC3CC}" destId="{A96EE07F-7E70-4D47-BDA8-931C694BC897}" srcOrd="1" destOrd="0" presId="urn:microsoft.com/office/officeart/2008/layout/LinedList"/>
    <dgm:cxn modelId="{2DEAB601-6C46-431C-BC1A-368189387960}" type="presParOf" srcId="{A96EE07F-7E70-4D47-BDA8-931C694BC897}" destId="{4AA3E72B-BA55-4CF0-85CF-C6E0C586B089}" srcOrd="0" destOrd="0" presId="urn:microsoft.com/office/officeart/2008/layout/LinedList"/>
    <dgm:cxn modelId="{607FBDEE-F2A4-4970-8CB3-600B49F8DFEE}" type="presParOf" srcId="{A96EE07F-7E70-4D47-BDA8-931C694BC897}" destId="{064E1E3B-D5C4-405D-A92B-FF949B6815BC}" srcOrd="1" destOrd="0" presId="urn:microsoft.com/office/officeart/2008/layout/LinedList"/>
    <dgm:cxn modelId="{C227F4F3-DCFD-4FFD-8F88-814D0DB60A2A}" type="presParOf" srcId="{064E1E3B-D5C4-405D-A92B-FF949B6815BC}" destId="{778CE258-8F58-4FDE-AD9E-8BC4E6E1675A}" srcOrd="0" destOrd="0" presId="urn:microsoft.com/office/officeart/2008/layout/LinedList"/>
    <dgm:cxn modelId="{B7F1559E-4DC9-43ED-A132-A61C34F76305}" type="presParOf" srcId="{064E1E3B-D5C4-405D-A92B-FF949B6815BC}" destId="{4A9CFFB3-1CDC-4E7B-B40F-15E273F2DB2F}" srcOrd="1" destOrd="0" presId="urn:microsoft.com/office/officeart/2008/layout/LinedList"/>
    <dgm:cxn modelId="{6D2C74F1-F17D-4020-B158-5A15084FF576}" type="presParOf" srcId="{064E1E3B-D5C4-405D-A92B-FF949B6815BC}" destId="{F1B0B539-3A43-4925-B499-C365ADDB5B23}" srcOrd="2" destOrd="0" presId="urn:microsoft.com/office/officeart/2008/layout/LinedList"/>
    <dgm:cxn modelId="{1CE329F0-67E1-4E6A-8B8F-20D3C45BDE93}" type="presParOf" srcId="{A96EE07F-7E70-4D47-BDA8-931C694BC897}" destId="{F3076FEB-6DBC-4174-8731-FD1B97177B19}" srcOrd="2" destOrd="0" presId="urn:microsoft.com/office/officeart/2008/layout/LinedList"/>
    <dgm:cxn modelId="{9B1CA06B-61F2-4DC5-9C7A-B555677E7C39}" type="presParOf" srcId="{A96EE07F-7E70-4D47-BDA8-931C694BC897}" destId="{2DAE2DCA-A22D-4366-BAB7-0DEE332F10CD}" srcOrd="3" destOrd="0" presId="urn:microsoft.com/office/officeart/2008/layout/LinedList"/>
    <dgm:cxn modelId="{855F5DBB-9E03-4A59-B442-94DC18446707}" type="presParOf" srcId="{A96EE07F-7E70-4D47-BDA8-931C694BC897}" destId="{601FD510-9ED1-41C2-8053-1E6C9FAE513B}" srcOrd="4" destOrd="0" presId="urn:microsoft.com/office/officeart/2008/layout/LinedList"/>
    <dgm:cxn modelId="{CEBAE88B-07ED-44CD-B12E-5732BA5F58F1}" type="presParOf" srcId="{601FD510-9ED1-41C2-8053-1E6C9FAE513B}" destId="{AC7829F9-2B85-4020-87D1-3AA73EE90EE2}" srcOrd="0" destOrd="0" presId="urn:microsoft.com/office/officeart/2008/layout/LinedList"/>
    <dgm:cxn modelId="{1AD2F2DA-79F1-4019-9E30-DEC0C485B719}" type="presParOf" srcId="{601FD510-9ED1-41C2-8053-1E6C9FAE513B}" destId="{4CABC987-45D5-4BB6-9A26-383DF2A96DDC}" srcOrd="1" destOrd="0" presId="urn:microsoft.com/office/officeart/2008/layout/LinedList"/>
    <dgm:cxn modelId="{9AE3612F-9E8F-4845-8924-D1506020619C}" type="presParOf" srcId="{601FD510-9ED1-41C2-8053-1E6C9FAE513B}" destId="{6039A94A-0064-4F1E-9A93-CEBCD1269C31}" srcOrd="2" destOrd="0" presId="urn:microsoft.com/office/officeart/2008/layout/LinedList"/>
    <dgm:cxn modelId="{1084879A-0D62-44AB-9EB2-C04EC031B7BD}" type="presParOf" srcId="{A96EE07F-7E70-4D47-BDA8-931C694BC897}" destId="{A2A2395A-204E-4F75-92F4-8306E4CEF52A}" srcOrd="5" destOrd="0" presId="urn:microsoft.com/office/officeart/2008/layout/LinedList"/>
    <dgm:cxn modelId="{C52F7F45-DFCC-4533-BAE9-AEF6324E4ADE}" type="presParOf" srcId="{A96EE07F-7E70-4D47-BDA8-931C694BC897}" destId="{79F44838-EA5E-48F6-B2CB-56855A10D744}" srcOrd="6"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0FF8B3-6680-4C60-A197-0DD676DCB203}">
      <dsp:nvSpPr>
        <dsp:cNvPr id="0" name=""/>
        <dsp:cNvSpPr/>
      </dsp:nvSpPr>
      <dsp:spPr>
        <a:xfrm>
          <a:off x="0" y="0"/>
          <a:ext cx="8064895"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6DB2429B-4EE6-426B-BE41-F0111836362C}">
      <dsp:nvSpPr>
        <dsp:cNvPr id="0" name=""/>
        <dsp:cNvSpPr/>
      </dsp:nvSpPr>
      <dsp:spPr>
        <a:xfrm>
          <a:off x="0" y="0"/>
          <a:ext cx="1612979" cy="5877272"/>
        </a:xfrm>
        <a:prstGeom prst="rect">
          <a:avLst/>
        </a:prstGeom>
        <a:noFill/>
        <a:ln w="38100">
          <a:solidFill>
            <a:schemeClr val="bg1">
              <a:lumMod val="65000"/>
            </a:schemeClr>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es-EC" sz="2000" kern="1200" dirty="0" smtClean="0"/>
        </a:p>
        <a:p>
          <a:pPr lvl="0" algn="just" defTabSz="889000">
            <a:lnSpc>
              <a:spcPct val="90000"/>
            </a:lnSpc>
            <a:spcBef>
              <a:spcPct val="0"/>
            </a:spcBef>
            <a:spcAft>
              <a:spcPct val="35000"/>
            </a:spcAft>
          </a:pPr>
          <a:endParaRPr lang="es-EC" sz="2000" kern="1200" dirty="0" smtClean="0"/>
        </a:p>
        <a:p>
          <a:pPr lvl="0" algn="just" defTabSz="889000">
            <a:lnSpc>
              <a:spcPct val="90000"/>
            </a:lnSpc>
            <a:spcBef>
              <a:spcPct val="0"/>
            </a:spcBef>
            <a:spcAft>
              <a:spcPct val="35000"/>
            </a:spcAft>
          </a:pPr>
          <a:r>
            <a:rPr lang="es-EC" sz="2000" kern="1200" dirty="0" smtClean="0"/>
            <a:t>Según la constitución del producto final que se elabore se puede clasificar al sector gráfico de la siguiente manera:</a:t>
          </a:r>
          <a:endParaRPr lang="es-EC" sz="2000" kern="1200" dirty="0"/>
        </a:p>
      </dsp:txBody>
      <dsp:txXfrm>
        <a:off x="0" y="0"/>
        <a:ext cx="1612979" cy="5877272"/>
      </dsp:txXfrm>
    </dsp:sp>
    <dsp:sp modelId="{12DFF8BA-9592-4203-9DEA-2F6534B5608A}">
      <dsp:nvSpPr>
        <dsp:cNvPr id="0" name=""/>
        <dsp:cNvSpPr/>
      </dsp:nvSpPr>
      <dsp:spPr>
        <a:xfrm>
          <a:off x="1733952" y="34759"/>
          <a:ext cx="6330943" cy="69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Ediciones gráficas (libros, revistas y publicaciones periódicas de distribución semanal, quincenal o mensual)</a:t>
          </a:r>
          <a:endParaRPr lang="es-EC" sz="1600" kern="1200" dirty="0"/>
        </a:p>
      </dsp:txBody>
      <dsp:txXfrm>
        <a:off x="1733952" y="34759"/>
        <a:ext cx="6330943" cy="695199"/>
      </dsp:txXfrm>
    </dsp:sp>
    <dsp:sp modelId="{AD370645-B4A9-4BA1-B4E0-099B94E001CA}">
      <dsp:nvSpPr>
        <dsp:cNvPr id="0" name=""/>
        <dsp:cNvSpPr/>
      </dsp:nvSpPr>
      <dsp:spPr>
        <a:xfrm>
          <a:off x="1612979" y="729959"/>
          <a:ext cx="6451916"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7E01EAA-CC99-4AE2-B396-596433B7D709}">
      <dsp:nvSpPr>
        <dsp:cNvPr id="0" name=""/>
        <dsp:cNvSpPr/>
      </dsp:nvSpPr>
      <dsp:spPr>
        <a:xfrm>
          <a:off x="1733952" y="764719"/>
          <a:ext cx="6330943" cy="69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Confección de sobres</a:t>
          </a:r>
          <a:endParaRPr lang="es-EC" sz="1600" kern="1200" dirty="0"/>
        </a:p>
      </dsp:txBody>
      <dsp:txXfrm>
        <a:off x="1733952" y="764719"/>
        <a:ext cx="6330943" cy="695199"/>
      </dsp:txXfrm>
    </dsp:sp>
    <dsp:sp modelId="{D6282545-8E76-41CD-844C-86DC2B00DD20}">
      <dsp:nvSpPr>
        <dsp:cNvPr id="0" name=""/>
        <dsp:cNvSpPr/>
      </dsp:nvSpPr>
      <dsp:spPr>
        <a:xfrm>
          <a:off x="1612979" y="1366652"/>
          <a:ext cx="6451916"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AA4CB4F-8F26-411B-8443-FE04E9B1427D}">
      <dsp:nvSpPr>
        <dsp:cNvPr id="0" name=""/>
        <dsp:cNvSpPr/>
      </dsp:nvSpPr>
      <dsp:spPr>
        <a:xfrm>
          <a:off x="1733952" y="1366616"/>
          <a:ext cx="6330943" cy="69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Envases flexibles impresos sobre materiales blandos, como plásticos, estuches  cajas de papel o cartón corrugado impresas, etc.</a:t>
          </a:r>
          <a:endParaRPr lang="es-EC" sz="1600" kern="1200" dirty="0"/>
        </a:p>
      </dsp:txBody>
      <dsp:txXfrm>
        <a:off x="1733952" y="1366616"/>
        <a:ext cx="6330943" cy="695199"/>
      </dsp:txXfrm>
    </dsp:sp>
    <dsp:sp modelId="{DC99C6BF-FCA9-4403-A76C-DFE12EBDED36}">
      <dsp:nvSpPr>
        <dsp:cNvPr id="0" name=""/>
        <dsp:cNvSpPr/>
      </dsp:nvSpPr>
      <dsp:spPr>
        <a:xfrm>
          <a:off x="1612979" y="2231551"/>
          <a:ext cx="6451916"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2D7FBC0-C79E-4238-A78E-B204F79F1509}">
      <dsp:nvSpPr>
        <dsp:cNvPr id="0" name=""/>
        <dsp:cNvSpPr/>
      </dsp:nvSpPr>
      <dsp:spPr>
        <a:xfrm>
          <a:off x="1733952" y="2224639"/>
          <a:ext cx="6330943" cy="69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Etiquetas planas y autoadhesivas</a:t>
          </a:r>
          <a:endParaRPr lang="es-EC" sz="1600" kern="1200" dirty="0"/>
        </a:p>
      </dsp:txBody>
      <dsp:txXfrm>
        <a:off x="1733952" y="2224639"/>
        <a:ext cx="6330943" cy="695199"/>
      </dsp:txXfrm>
    </dsp:sp>
    <dsp:sp modelId="{F7713DC7-9554-4C1A-8520-E984277D8530}">
      <dsp:nvSpPr>
        <dsp:cNvPr id="0" name=""/>
        <dsp:cNvSpPr/>
      </dsp:nvSpPr>
      <dsp:spPr>
        <a:xfrm>
          <a:off x="1612979" y="2919839"/>
          <a:ext cx="6451916"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452377D-7F9D-4B3F-8F86-991C0DE97581}">
      <dsp:nvSpPr>
        <dsp:cNvPr id="0" name=""/>
        <dsp:cNvSpPr/>
      </dsp:nvSpPr>
      <dsp:spPr>
        <a:xfrm>
          <a:off x="1733952" y="2954599"/>
          <a:ext cx="6330943" cy="69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Formularios continuos</a:t>
          </a:r>
          <a:endParaRPr lang="es-EC" sz="1600" kern="1200" dirty="0"/>
        </a:p>
      </dsp:txBody>
      <dsp:txXfrm>
        <a:off x="1733952" y="2954599"/>
        <a:ext cx="6330943" cy="695199"/>
      </dsp:txXfrm>
    </dsp:sp>
    <dsp:sp modelId="{D1468B30-FDE9-4B27-BBD1-E74AEBA40E4F}">
      <dsp:nvSpPr>
        <dsp:cNvPr id="0" name=""/>
        <dsp:cNvSpPr/>
      </dsp:nvSpPr>
      <dsp:spPr>
        <a:xfrm>
          <a:off x="1612979" y="3649798"/>
          <a:ext cx="6451916"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109E8DF-57F6-498C-AB8A-E011CE789124}">
      <dsp:nvSpPr>
        <dsp:cNvPr id="0" name=""/>
        <dsp:cNvSpPr/>
      </dsp:nvSpPr>
      <dsp:spPr>
        <a:xfrm>
          <a:off x="1733952" y="3684558"/>
          <a:ext cx="6330943" cy="69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Gigantografías</a:t>
          </a:r>
          <a:endParaRPr lang="es-EC" sz="1600" kern="1200" dirty="0"/>
        </a:p>
      </dsp:txBody>
      <dsp:txXfrm>
        <a:off x="1733952" y="3684558"/>
        <a:ext cx="6330943" cy="695199"/>
      </dsp:txXfrm>
    </dsp:sp>
    <dsp:sp modelId="{0344E78B-F73B-4DC0-9083-437B326E3325}">
      <dsp:nvSpPr>
        <dsp:cNvPr id="0" name=""/>
        <dsp:cNvSpPr/>
      </dsp:nvSpPr>
      <dsp:spPr>
        <a:xfrm>
          <a:off x="1612979" y="4379758"/>
          <a:ext cx="6451916"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78109D6-8600-4072-B8C1-947C8DFB6A68}">
      <dsp:nvSpPr>
        <dsp:cNvPr id="0" name=""/>
        <dsp:cNvSpPr/>
      </dsp:nvSpPr>
      <dsp:spPr>
        <a:xfrm>
          <a:off x="1733952" y="4414518"/>
          <a:ext cx="6330943" cy="69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Papelería comercial y valores</a:t>
          </a:r>
          <a:endParaRPr lang="es-EC" sz="1600" kern="1200" dirty="0"/>
        </a:p>
      </dsp:txBody>
      <dsp:txXfrm>
        <a:off x="1733952" y="4414518"/>
        <a:ext cx="6330943" cy="695199"/>
      </dsp:txXfrm>
    </dsp:sp>
    <dsp:sp modelId="{6EA5A477-FB0D-4EAE-BB3B-24D20BAAF35E}">
      <dsp:nvSpPr>
        <dsp:cNvPr id="0" name=""/>
        <dsp:cNvSpPr/>
      </dsp:nvSpPr>
      <dsp:spPr>
        <a:xfrm>
          <a:off x="1612979" y="5109718"/>
          <a:ext cx="6451916"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43662FC-A340-4E44-94CD-184E16A12C06}">
      <dsp:nvSpPr>
        <dsp:cNvPr id="0" name=""/>
        <dsp:cNvSpPr/>
      </dsp:nvSpPr>
      <dsp:spPr>
        <a:xfrm>
          <a:off x="1733952" y="5144478"/>
          <a:ext cx="6330943" cy="69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Impresos de seguridad (sellos de correo, billetes de banco, etc.)</a:t>
          </a:r>
          <a:endParaRPr lang="es-EC" sz="1600" kern="1200" dirty="0"/>
        </a:p>
      </dsp:txBody>
      <dsp:txXfrm>
        <a:off x="1733952" y="5144478"/>
        <a:ext cx="6330943" cy="695199"/>
      </dsp:txXfrm>
    </dsp:sp>
    <dsp:sp modelId="{AB0AE2C1-A393-41F9-A9B7-331CA5B31563}">
      <dsp:nvSpPr>
        <dsp:cNvPr id="0" name=""/>
        <dsp:cNvSpPr/>
      </dsp:nvSpPr>
      <dsp:spPr>
        <a:xfrm>
          <a:off x="1612979" y="5839678"/>
          <a:ext cx="6451916"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BBE04F-83EC-4B5E-A651-C135E69EBC18}">
      <dsp:nvSpPr>
        <dsp:cNvPr id="0" name=""/>
        <dsp:cNvSpPr/>
      </dsp:nvSpPr>
      <dsp:spPr>
        <a:xfrm>
          <a:off x="0" y="0"/>
          <a:ext cx="756084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239417E-59F3-473E-BE43-EF0622F2595C}">
      <dsp:nvSpPr>
        <dsp:cNvPr id="0" name=""/>
        <dsp:cNvSpPr/>
      </dsp:nvSpPr>
      <dsp:spPr>
        <a:xfrm>
          <a:off x="0" y="0"/>
          <a:ext cx="1512168" cy="449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1" kern="1200" dirty="0" smtClean="0"/>
            <a:t>Variables de influencia Psicográfica</a:t>
          </a:r>
          <a:endParaRPr lang="es-EC" sz="1700" kern="1200" dirty="0"/>
        </a:p>
      </dsp:txBody>
      <dsp:txXfrm>
        <a:off x="0" y="0"/>
        <a:ext cx="1512168" cy="4497593"/>
      </dsp:txXfrm>
    </dsp:sp>
    <dsp:sp modelId="{5AE05E5E-A1E2-4785-9094-612059367B88}">
      <dsp:nvSpPr>
        <dsp:cNvPr id="0" name=""/>
        <dsp:cNvSpPr/>
      </dsp:nvSpPr>
      <dsp:spPr>
        <a:xfrm>
          <a:off x="1625580" y="31294"/>
          <a:ext cx="5935259" cy="62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Los consumidores requieren en los centros gráficos adquirir material impreso para uso personal o comercial</a:t>
          </a:r>
          <a:endParaRPr lang="es-EC" sz="1300" kern="1200" dirty="0"/>
        </a:p>
      </dsp:txBody>
      <dsp:txXfrm>
        <a:off x="1625580" y="31294"/>
        <a:ext cx="5935259" cy="625885"/>
      </dsp:txXfrm>
    </dsp:sp>
    <dsp:sp modelId="{7A4BAED1-C6BA-441D-AC89-216DA497A741}">
      <dsp:nvSpPr>
        <dsp:cNvPr id="0" name=""/>
        <dsp:cNvSpPr/>
      </dsp:nvSpPr>
      <dsp:spPr>
        <a:xfrm>
          <a:off x="1512167" y="657180"/>
          <a:ext cx="604867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FC9979A-BDDF-4387-8028-90D5EFBFA4F8}">
      <dsp:nvSpPr>
        <dsp:cNvPr id="0" name=""/>
        <dsp:cNvSpPr/>
      </dsp:nvSpPr>
      <dsp:spPr>
        <a:xfrm>
          <a:off x="1625580" y="688474"/>
          <a:ext cx="5935259" cy="62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Menor porcentaje de consumo están para servicios de diseño gráfico &gt;&gt; creación de vallas, gigantografías, roll ups, publicidad BTL, etc.</a:t>
          </a:r>
          <a:endParaRPr lang="es-EC" sz="1300" kern="1200" dirty="0"/>
        </a:p>
      </dsp:txBody>
      <dsp:txXfrm>
        <a:off x="1625580" y="688474"/>
        <a:ext cx="5935259" cy="625885"/>
      </dsp:txXfrm>
    </dsp:sp>
    <dsp:sp modelId="{6AD53397-3069-4DFB-A130-B3FBE35704DC}">
      <dsp:nvSpPr>
        <dsp:cNvPr id="0" name=""/>
        <dsp:cNvSpPr/>
      </dsp:nvSpPr>
      <dsp:spPr>
        <a:xfrm>
          <a:off x="1512167" y="1314360"/>
          <a:ext cx="604867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ACCD258-3AF2-4C34-AB36-3790DF4247F9}">
      <dsp:nvSpPr>
        <dsp:cNvPr id="0" name=""/>
        <dsp:cNvSpPr/>
      </dsp:nvSpPr>
      <dsp:spPr>
        <a:xfrm>
          <a:off x="1625580" y="1279085"/>
          <a:ext cx="5935259" cy="62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Consumo principal de los productos o servicios &gt;&gt; satisfacer necesidades de tipo laboral/organizacional, legal y en menor porcentaje para satisfacer necesidades de educación y aprendizaje</a:t>
          </a:r>
          <a:endParaRPr lang="es-EC" sz="1300" kern="1200" dirty="0"/>
        </a:p>
      </dsp:txBody>
      <dsp:txXfrm>
        <a:off x="1625580" y="1279085"/>
        <a:ext cx="5935259" cy="625885"/>
      </dsp:txXfrm>
    </dsp:sp>
    <dsp:sp modelId="{9954A859-AF53-4616-A533-7ACC42AF5837}">
      <dsp:nvSpPr>
        <dsp:cNvPr id="0" name=""/>
        <dsp:cNvSpPr/>
      </dsp:nvSpPr>
      <dsp:spPr>
        <a:xfrm>
          <a:off x="1512167" y="2049091"/>
          <a:ext cx="604867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516D966-30A2-4585-9C87-F2570FC65F18}">
      <dsp:nvSpPr>
        <dsp:cNvPr id="0" name=""/>
        <dsp:cNvSpPr/>
      </dsp:nvSpPr>
      <dsp:spPr>
        <a:xfrm>
          <a:off x="1625580" y="2141536"/>
          <a:ext cx="5935259" cy="48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Sustituto principal &gt;&gt; Papelerías, Centros de Internet</a:t>
          </a:r>
          <a:endParaRPr lang="es-EC" sz="1300" kern="1200" dirty="0"/>
        </a:p>
      </dsp:txBody>
      <dsp:txXfrm>
        <a:off x="1625580" y="2141536"/>
        <a:ext cx="5935259" cy="484216"/>
      </dsp:txXfrm>
    </dsp:sp>
    <dsp:sp modelId="{B4BFFB75-1A14-4ECD-93E3-5CAD1CAB70C6}">
      <dsp:nvSpPr>
        <dsp:cNvPr id="0" name=""/>
        <dsp:cNvSpPr/>
      </dsp:nvSpPr>
      <dsp:spPr>
        <a:xfrm>
          <a:off x="1512167" y="2487050"/>
          <a:ext cx="604867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491E16D-4D4B-4A0C-8B8A-6F822567D9E8}">
      <dsp:nvSpPr>
        <dsp:cNvPr id="0" name=""/>
        <dsp:cNvSpPr/>
      </dsp:nvSpPr>
      <dsp:spPr>
        <a:xfrm>
          <a:off x="1625580" y="2648573"/>
          <a:ext cx="5935259" cy="62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Percepción de precios competitivos</a:t>
          </a:r>
          <a:endParaRPr lang="es-EC" sz="1300" kern="1200" dirty="0"/>
        </a:p>
      </dsp:txBody>
      <dsp:txXfrm>
        <a:off x="1625580" y="2648573"/>
        <a:ext cx="5935259" cy="625885"/>
      </dsp:txXfrm>
    </dsp:sp>
    <dsp:sp modelId="{77C8AF25-1124-43C3-841D-69BD2FA59D97}">
      <dsp:nvSpPr>
        <dsp:cNvPr id="0" name=""/>
        <dsp:cNvSpPr/>
      </dsp:nvSpPr>
      <dsp:spPr>
        <a:xfrm>
          <a:off x="1512167" y="3144230"/>
          <a:ext cx="604867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75D12A0-01FF-4C8F-A440-BF4F3086752A}">
      <dsp:nvSpPr>
        <dsp:cNvPr id="0" name=""/>
        <dsp:cNvSpPr/>
      </dsp:nvSpPr>
      <dsp:spPr>
        <a:xfrm>
          <a:off x="1625580" y="3297278"/>
          <a:ext cx="5935259" cy="62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Consumidores ocasionales &gt;&gt; Una vez al mes</a:t>
          </a:r>
          <a:endParaRPr lang="es-EC" sz="1300" kern="1200" dirty="0"/>
        </a:p>
      </dsp:txBody>
      <dsp:txXfrm>
        <a:off x="1625580" y="3297278"/>
        <a:ext cx="5935259" cy="625885"/>
      </dsp:txXfrm>
    </dsp:sp>
    <dsp:sp modelId="{89A53238-1297-4535-B84F-3414435718DE}">
      <dsp:nvSpPr>
        <dsp:cNvPr id="0" name=""/>
        <dsp:cNvSpPr/>
      </dsp:nvSpPr>
      <dsp:spPr>
        <a:xfrm>
          <a:off x="1512167" y="3801410"/>
          <a:ext cx="604867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D831550-0A1C-4C78-8190-F060685D9F0C}">
      <dsp:nvSpPr>
        <dsp:cNvPr id="0" name=""/>
        <dsp:cNvSpPr/>
      </dsp:nvSpPr>
      <dsp:spPr>
        <a:xfrm>
          <a:off x="1625580" y="3871707"/>
          <a:ext cx="5935259" cy="62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Fuente preferida de información &gt;&gt; Referencias familiares, el internet y redes sociales</a:t>
          </a:r>
          <a:endParaRPr lang="es-EC" sz="1300" kern="1200" dirty="0"/>
        </a:p>
      </dsp:txBody>
      <dsp:txXfrm>
        <a:off x="1625580" y="3871707"/>
        <a:ext cx="5935259" cy="625885"/>
      </dsp:txXfrm>
    </dsp:sp>
    <dsp:sp modelId="{4458CE99-44E6-40D6-911B-53963848ACC2}">
      <dsp:nvSpPr>
        <dsp:cNvPr id="0" name=""/>
        <dsp:cNvSpPr/>
      </dsp:nvSpPr>
      <dsp:spPr>
        <a:xfrm>
          <a:off x="1512167" y="4458590"/>
          <a:ext cx="604867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2C2BB3-2588-4104-BDC5-20885652B965}">
      <dsp:nvSpPr>
        <dsp:cNvPr id="0" name=""/>
        <dsp:cNvSpPr/>
      </dsp:nvSpPr>
      <dsp:spPr>
        <a:xfrm>
          <a:off x="0" y="0"/>
          <a:ext cx="6600055"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616D4AF9-CA72-40CF-91DD-D9C6860865D3}">
      <dsp:nvSpPr>
        <dsp:cNvPr id="0" name=""/>
        <dsp:cNvSpPr/>
      </dsp:nvSpPr>
      <dsp:spPr>
        <a:xfrm>
          <a:off x="0" y="0"/>
          <a:ext cx="1320011" cy="4063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smtClean="0"/>
            <a:t>Decisión de compra</a:t>
          </a:r>
          <a:endParaRPr lang="es-EC" sz="2000" b="1" kern="1200" dirty="0"/>
        </a:p>
      </dsp:txBody>
      <dsp:txXfrm>
        <a:off x="0" y="0"/>
        <a:ext cx="1320011" cy="4063999"/>
      </dsp:txXfrm>
    </dsp:sp>
    <dsp:sp modelId="{6B948255-4212-46A8-AF28-830FF637895F}">
      <dsp:nvSpPr>
        <dsp:cNvPr id="0" name=""/>
        <dsp:cNvSpPr/>
      </dsp:nvSpPr>
      <dsp:spPr>
        <a:xfrm>
          <a:off x="1419012" y="47773"/>
          <a:ext cx="5181043"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Compra &gt;&gt; bajo influencia de familiares y en ocasiones vendedores asociados</a:t>
          </a:r>
          <a:endParaRPr lang="es-EC" sz="2000" kern="1200" dirty="0"/>
        </a:p>
      </dsp:txBody>
      <dsp:txXfrm>
        <a:off x="1419012" y="47773"/>
        <a:ext cx="5181043" cy="955476"/>
      </dsp:txXfrm>
    </dsp:sp>
    <dsp:sp modelId="{6C3725A7-26A9-4DFD-9553-CB1747AE309C}">
      <dsp:nvSpPr>
        <dsp:cNvPr id="0" name=""/>
        <dsp:cNvSpPr/>
      </dsp:nvSpPr>
      <dsp:spPr>
        <a:xfrm>
          <a:off x="1320011" y="1003250"/>
          <a:ext cx="528004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78649E3-D0A4-46DE-929F-57AEE58579BA}">
      <dsp:nvSpPr>
        <dsp:cNvPr id="0" name=""/>
        <dsp:cNvSpPr/>
      </dsp:nvSpPr>
      <dsp:spPr>
        <a:xfrm>
          <a:off x="1419012" y="1051024"/>
          <a:ext cx="5181043"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Consumo frecuente por situaciones &gt;&gt; Laboral, educativo, obligación tributaria</a:t>
          </a:r>
          <a:endParaRPr lang="es-EC" sz="2000" kern="1200" dirty="0"/>
        </a:p>
      </dsp:txBody>
      <dsp:txXfrm>
        <a:off x="1419012" y="1051024"/>
        <a:ext cx="5181043" cy="955476"/>
      </dsp:txXfrm>
    </dsp:sp>
    <dsp:sp modelId="{271E1B3F-FC11-40DB-B929-AF299416E5D4}">
      <dsp:nvSpPr>
        <dsp:cNvPr id="0" name=""/>
        <dsp:cNvSpPr/>
      </dsp:nvSpPr>
      <dsp:spPr>
        <a:xfrm>
          <a:off x="1320011" y="2006500"/>
          <a:ext cx="528004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5F41F0A-1480-40E3-9E48-B2174D4A2F14}">
      <dsp:nvSpPr>
        <dsp:cNvPr id="0" name=""/>
        <dsp:cNvSpPr/>
      </dsp:nvSpPr>
      <dsp:spPr>
        <a:xfrm>
          <a:off x="1419012" y="2054274"/>
          <a:ext cx="5181043"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Promociones &gt;&gt; No impulsan el consumo</a:t>
          </a:r>
          <a:endParaRPr lang="es-EC" sz="2000" kern="1200" dirty="0"/>
        </a:p>
      </dsp:txBody>
      <dsp:txXfrm>
        <a:off x="1419012" y="2054274"/>
        <a:ext cx="5181043" cy="955476"/>
      </dsp:txXfrm>
    </dsp:sp>
    <dsp:sp modelId="{5D4BFBE5-DF21-42D8-AF6D-D460BEE1B94C}">
      <dsp:nvSpPr>
        <dsp:cNvPr id="0" name=""/>
        <dsp:cNvSpPr/>
      </dsp:nvSpPr>
      <dsp:spPr>
        <a:xfrm>
          <a:off x="1320011" y="3009751"/>
          <a:ext cx="528004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0580BF9-1F1C-4F42-98A7-7E8328FCDA1D}">
      <dsp:nvSpPr>
        <dsp:cNvPr id="0" name=""/>
        <dsp:cNvSpPr/>
      </dsp:nvSpPr>
      <dsp:spPr>
        <a:xfrm>
          <a:off x="1419012" y="3057524"/>
          <a:ext cx="5181043"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Beneficios &gt;&gt; si influyen decisión de compra</a:t>
          </a:r>
          <a:endParaRPr lang="es-EC" sz="2000" kern="1200" dirty="0"/>
        </a:p>
      </dsp:txBody>
      <dsp:txXfrm>
        <a:off x="1419012" y="3057524"/>
        <a:ext cx="5181043" cy="955476"/>
      </dsp:txXfrm>
    </dsp:sp>
    <dsp:sp modelId="{82CD114A-C3D4-423B-BDB2-31B3EE7CC249}">
      <dsp:nvSpPr>
        <dsp:cNvPr id="0" name=""/>
        <dsp:cNvSpPr/>
      </dsp:nvSpPr>
      <dsp:spPr>
        <a:xfrm>
          <a:off x="1320011" y="4013001"/>
          <a:ext cx="528004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DCC983-E1AD-4488-973E-3C3705AE6686}">
      <dsp:nvSpPr>
        <dsp:cNvPr id="0" name=""/>
        <dsp:cNvSpPr/>
      </dsp:nvSpPr>
      <dsp:spPr>
        <a:xfrm>
          <a:off x="0" y="0"/>
          <a:ext cx="8136903"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F569ED4F-9F0B-4E95-B994-A3AE3F5BE7BF}">
      <dsp:nvSpPr>
        <dsp:cNvPr id="0" name=""/>
        <dsp:cNvSpPr/>
      </dsp:nvSpPr>
      <dsp:spPr>
        <a:xfrm>
          <a:off x="0" y="0"/>
          <a:ext cx="1627380" cy="469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Conclusiones</a:t>
          </a:r>
          <a:endParaRPr lang="es-EC" sz="1900" kern="1200" dirty="0"/>
        </a:p>
      </dsp:txBody>
      <dsp:txXfrm>
        <a:off x="0" y="0"/>
        <a:ext cx="1627380" cy="4696295"/>
      </dsp:txXfrm>
    </dsp:sp>
    <dsp:sp modelId="{1C059A13-3BBF-4A52-BBE7-473A5D4AE902}">
      <dsp:nvSpPr>
        <dsp:cNvPr id="0" name=""/>
        <dsp:cNvSpPr/>
      </dsp:nvSpPr>
      <dsp:spPr>
        <a:xfrm>
          <a:off x="1749434" y="44257"/>
          <a:ext cx="6387469" cy="88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El comportamiento de consumo en la Industria gráfica esta definido por las variables demográficas y psicográficas.</a:t>
          </a:r>
          <a:endParaRPr lang="es-EC" sz="1400" kern="1200" dirty="0"/>
        </a:p>
      </dsp:txBody>
      <dsp:txXfrm>
        <a:off x="1749434" y="44257"/>
        <a:ext cx="6387469" cy="885141"/>
      </dsp:txXfrm>
    </dsp:sp>
    <dsp:sp modelId="{2310CF00-C751-440C-A9A9-1EED5C3CB6ED}">
      <dsp:nvSpPr>
        <dsp:cNvPr id="0" name=""/>
        <dsp:cNvSpPr/>
      </dsp:nvSpPr>
      <dsp:spPr>
        <a:xfrm>
          <a:off x="1627380" y="929398"/>
          <a:ext cx="650952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AC55274-4080-43B4-B195-838122ABA953}">
      <dsp:nvSpPr>
        <dsp:cNvPr id="0" name=""/>
        <dsp:cNvSpPr/>
      </dsp:nvSpPr>
      <dsp:spPr>
        <a:xfrm>
          <a:off x="1749434" y="973655"/>
          <a:ext cx="6387469" cy="88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La Industria gráfica sigue manteniendo su importancia en cuanto a materiales impresos de uso personal y comercial, dentro de los cuales se encuentra la elaboración de facturas, formularios, retenciones, entre otros</a:t>
          </a:r>
          <a:endParaRPr lang="es-EC" sz="1400" kern="1200" dirty="0"/>
        </a:p>
      </dsp:txBody>
      <dsp:txXfrm>
        <a:off x="1749434" y="973655"/>
        <a:ext cx="6387469" cy="885141"/>
      </dsp:txXfrm>
    </dsp:sp>
    <dsp:sp modelId="{B49C2FA5-59BC-4CB4-9370-75EB2D2BE0DE}">
      <dsp:nvSpPr>
        <dsp:cNvPr id="0" name=""/>
        <dsp:cNvSpPr/>
      </dsp:nvSpPr>
      <dsp:spPr>
        <a:xfrm>
          <a:off x="1627380" y="1858797"/>
          <a:ext cx="650952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D171A06-9C46-4A5F-A17C-8784B1553029}">
      <dsp:nvSpPr>
        <dsp:cNvPr id="0" name=""/>
        <dsp:cNvSpPr/>
      </dsp:nvSpPr>
      <dsp:spPr>
        <a:xfrm>
          <a:off x="1749434" y="1903054"/>
          <a:ext cx="6387469" cy="88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Las personas que actualmente no laboran o ya ni viven de rentas, y en general jubilados no están interesados y no se consideran consumidores de la Industria gráfica, puesto que no perciben ingresos no tiene sentido consumir este tipo de materiales</a:t>
          </a:r>
          <a:endParaRPr lang="es-EC" sz="1400" kern="1200" dirty="0"/>
        </a:p>
      </dsp:txBody>
      <dsp:txXfrm>
        <a:off x="1749434" y="1903054"/>
        <a:ext cx="6387469" cy="885141"/>
      </dsp:txXfrm>
    </dsp:sp>
    <dsp:sp modelId="{E9BE88F5-F748-46B2-BE24-C200DF555E2C}">
      <dsp:nvSpPr>
        <dsp:cNvPr id="0" name=""/>
        <dsp:cNvSpPr/>
      </dsp:nvSpPr>
      <dsp:spPr>
        <a:xfrm>
          <a:off x="1627380" y="2788196"/>
          <a:ext cx="650952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2057299-8E05-4168-89F1-A3EA67345843}">
      <dsp:nvSpPr>
        <dsp:cNvPr id="0" name=""/>
        <dsp:cNvSpPr/>
      </dsp:nvSpPr>
      <dsp:spPr>
        <a:xfrm>
          <a:off x="1749434" y="2832453"/>
          <a:ext cx="6387469" cy="88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Las personas que oscilan ingresos mayores a $1500 no se muestran interesados en hacer consumo a la industria, se determina por consiguiente que no son un potencial cliente y es poco probable que se consideren usuarios de la Industria gráfica.</a:t>
          </a:r>
          <a:endParaRPr lang="es-EC" sz="1400" kern="1200" dirty="0"/>
        </a:p>
      </dsp:txBody>
      <dsp:txXfrm>
        <a:off x="1749434" y="2832453"/>
        <a:ext cx="6387469" cy="885141"/>
      </dsp:txXfrm>
    </dsp:sp>
    <dsp:sp modelId="{5FA39371-38B9-487E-8CAC-D9CD8C8AF957}">
      <dsp:nvSpPr>
        <dsp:cNvPr id="0" name=""/>
        <dsp:cNvSpPr/>
      </dsp:nvSpPr>
      <dsp:spPr>
        <a:xfrm>
          <a:off x="1627380" y="3717595"/>
          <a:ext cx="650952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D8E4311-84DA-4CC3-86F2-F23505EC4951}">
      <dsp:nvSpPr>
        <dsp:cNvPr id="0" name=""/>
        <dsp:cNvSpPr/>
      </dsp:nvSpPr>
      <dsp:spPr>
        <a:xfrm>
          <a:off x="1749434" y="3761852"/>
          <a:ext cx="6387469" cy="88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Los consumidores de la Parroquia Urbana la Kennedy no han recibido promociones por sus consumos, pero si están interesados en beneficios que pueden darles un descuento por sus consumos en las empresas</a:t>
          </a:r>
          <a:endParaRPr lang="es-EC" sz="1400" kern="1200" dirty="0"/>
        </a:p>
      </dsp:txBody>
      <dsp:txXfrm>
        <a:off x="1749434" y="3761852"/>
        <a:ext cx="6387469" cy="885141"/>
      </dsp:txXfrm>
    </dsp:sp>
    <dsp:sp modelId="{41365493-3088-4C95-8EEB-366180552201}">
      <dsp:nvSpPr>
        <dsp:cNvPr id="0" name=""/>
        <dsp:cNvSpPr/>
      </dsp:nvSpPr>
      <dsp:spPr>
        <a:xfrm>
          <a:off x="1627380" y="4646994"/>
          <a:ext cx="6509523"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0C0FD9-4D55-4245-92BE-FB7EF7A6721E}">
      <dsp:nvSpPr>
        <dsp:cNvPr id="0" name=""/>
        <dsp:cNvSpPr/>
      </dsp:nvSpPr>
      <dsp:spPr>
        <a:xfrm>
          <a:off x="0" y="0"/>
          <a:ext cx="8208911"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D90D8DD-D67B-4469-92B9-B829EABF258E}">
      <dsp:nvSpPr>
        <dsp:cNvPr id="0" name=""/>
        <dsp:cNvSpPr/>
      </dsp:nvSpPr>
      <dsp:spPr>
        <a:xfrm>
          <a:off x="0" y="0"/>
          <a:ext cx="1641782" cy="469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Recomendaciones</a:t>
          </a:r>
          <a:endParaRPr lang="es-EC" sz="1500" kern="1200" dirty="0"/>
        </a:p>
      </dsp:txBody>
      <dsp:txXfrm>
        <a:off x="0" y="0"/>
        <a:ext cx="1641782" cy="4696295"/>
      </dsp:txXfrm>
    </dsp:sp>
    <dsp:sp modelId="{010EAB61-631E-451B-9BEF-A75A46C9BF62}">
      <dsp:nvSpPr>
        <dsp:cNvPr id="0" name=""/>
        <dsp:cNvSpPr/>
      </dsp:nvSpPr>
      <dsp:spPr>
        <a:xfrm>
          <a:off x="1764916" y="73379"/>
          <a:ext cx="6443995" cy="146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Las empresas de la Industria en la Parroquia la Kennedy  deben  tomar en cuenta las variables de consumo y las conclusiones que se presentan en este estudio, para enfocarse más a satisfacer las necesidades de los clientes y sus demandas como consumidores y de esta forma mejorar su rentabilidad.</a:t>
          </a:r>
          <a:endParaRPr lang="es-EC" sz="1700" kern="1200" dirty="0"/>
        </a:p>
      </dsp:txBody>
      <dsp:txXfrm>
        <a:off x="1764916" y="73379"/>
        <a:ext cx="6443995" cy="1467592"/>
      </dsp:txXfrm>
    </dsp:sp>
    <dsp:sp modelId="{A57730F0-E1CD-4577-A6FD-89F607D2C838}">
      <dsp:nvSpPr>
        <dsp:cNvPr id="0" name=""/>
        <dsp:cNvSpPr/>
      </dsp:nvSpPr>
      <dsp:spPr>
        <a:xfrm>
          <a:off x="1641782" y="1540972"/>
          <a:ext cx="6567129"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ABE6269-18B2-4BD7-84AC-C9E5C8F7EC76}">
      <dsp:nvSpPr>
        <dsp:cNvPr id="0" name=""/>
        <dsp:cNvSpPr/>
      </dsp:nvSpPr>
      <dsp:spPr>
        <a:xfrm>
          <a:off x="1764916" y="1614351"/>
          <a:ext cx="6443995" cy="146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Realizar una investigación como complementaria a esta, enfocada específicamente en la factibilidad de aumentar nuevas y diferentes actividades de Impresión, puede ser Impresión 3D, Impresión en balsa, entre otras, para sustituir por completo la elaboración de material impreso sobre todo tributario, puesto que en los próximos años esta será eliminada por completo.</a:t>
          </a:r>
          <a:endParaRPr lang="es-EC" sz="1700" kern="1200" dirty="0"/>
        </a:p>
      </dsp:txBody>
      <dsp:txXfrm>
        <a:off x="1764916" y="1614351"/>
        <a:ext cx="6443995" cy="1467592"/>
      </dsp:txXfrm>
    </dsp:sp>
    <dsp:sp modelId="{282CEA3D-BA1E-4363-9BA5-71E2BE3B896E}">
      <dsp:nvSpPr>
        <dsp:cNvPr id="0" name=""/>
        <dsp:cNvSpPr/>
      </dsp:nvSpPr>
      <dsp:spPr>
        <a:xfrm>
          <a:off x="1641782" y="3081944"/>
          <a:ext cx="6567129"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8222983-7F6C-402E-94D1-57DCF958A307}">
      <dsp:nvSpPr>
        <dsp:cNvPr id="0" name=""/>
        <dsp:cNvSpPr/>
      </dsp:nvSpPr>
      <dsp:spPr>
        <a:xfrm>
          <a:off x="1764916" y="3155323"/>
          <a:ext cx="6443995" cy="1467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Identificar en cada empresa de la Industria la forma más efectiva de llegar a los consumidores, señalando los objetivos principales y sacando ventajas competitivas de las mismas, sobre todo para las empresas cuya actividad principal es la de publicaciones editoriales.</a:t>
          </a:r>
          <a:endParaRPr lang="es-EC" sz="1700" kern="1200" dirty="0"/>
        </a:p>
      </dsp:txBody>
      <dsp:txXfrm>
        <a:off x="1764916" y="3155323"/>
        <a:ext cx="6443995" cy="1467592"/>
      </dsp:txXfrm>
    </dsp:sp>
    <dsp:sp modelId="{BC95D62D-92A9-4C5D-987B-9CD4882561D1}">
      <dsp:nvSpPr>
        <dsp:cNvPr id="0" name=""/>
        <dsp:cNvSpPr/>
      </dsp:nvSpPr>
      <dsp:spPr>
        <a:xfrm>
          <a:off x="1641782" y="4622916"/>
          <a:ext cx="6567129"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01C21F-E500-43C8-AF43-EA0E40AB8BCA}">
      <dsp:nvSpPr>
        <dsp:cNvPr id="0" name=""/>
        <dsp:cNvSpPr/>
      </dsp:nvSpPr>
      <dsp:spPr>
        <a:xfrm>
          <a:off x="0" y="0"/>
          <a:ext cx="7229871"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7343D36-E174-493D-8125-FE29201F3A5A}">
      <dsp:nvSpPr>
        <dsp:cNvPr id="0" name=""/>
        <dsp:cNvSpPr/>
      </dsp:nvSpPr>
      <dsp:spPr>
        <a:xfrm>
          <a:off x="0" y="0"/>
          <a:ext cx="1445974" cy="460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endParaRPr lang="es-EC" sz="2900" kern="1200" dirty="0"/>
        </a:p>
      </dsp:txBody>
      <dsp:txXfrm>
        <a:off x="0" y="0"/>
        <a:ext cx="1445974" cy="4608512"/>
      </dsp:txXfrm>
    </dsp:sp>
    <dsp:sp modelId="{2AC6A923-0203-4A6C-BB1D-5449B4D2D41D}">
      <dsp:nvSpPr>
        <dsp:cNvPr id="0" name=""/>
        <dsp:cNvSpPr/>
      </dsp:nvSpPr>
      <dsp:spPr>
        <a:xfrm>
          <a:off x="1554422" y="31109"/>
          <a:ext cx="5675449" cy="62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Identificar la problemática principal de la investigación a través de diagramas y  antecedentes de la industria gráfica.</a:t>
          </a:r>
          <a:endParaRPr lang="es-EC" sz="1400" kern="1200" dirty="0"/>
        </a:p>
      </dsp:txBody>
      <dsp:txXfrm>
        <a:off x="1554422" y="31109"/>
        <a:ext cx="5675449" cy="622194"/>
      </dsp:txXfrm>
    </dsp:sp>
    <dsp:sp modelId="{ACF03880-0BED-4CA3-A5FB-45E1523DAE3A}">
      <dsp:nvSpPr>
        <dsp:cNvPr id="0" name=""/>
        <dsp:cNvSpPr/>
      </dsp:nvSpPr>
      <dsp:spPr>
        <a:xfrm>
          <a:off x="1445974" y="653303"/>
          <a:ext cx="578389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33784E3-1BD5-4C97-AE5B-6D50C9F674DE}">
      <dsp:nvSpPr>
        <dsp:cNvPr id="0" name=""/>
        <dsp:cNvSpPr/>
      </dsp:nvSpPr>
      <dsp:spPr>
        <a:xfrm>
          <a:off x="1554422" y="684413"/>
          <a:ext cx="5675449" cy="62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Elaborar  un presupuesto económico para el desarrollo de la Investigación y el estudio planteado.</a:t>
          </a:r>
          <a:endParaRPr lang="es-EC" sz="1400" kern="1200" dirty="0"/>
        </a:p>
      </dsp:txBody>
      <dsp:txXfrm>
        <a:off x="1554422" y="684413"/>
        <a:ext cx="5675449" cy="622194"/>
      </dsp:txXfrm>
    </dsp:sp>
    <dsp:sp modelId="{B175D63E-E211-4F82-BFBC-952A4309E2CE}">
      <dsp:nvSpPr>
        <dsp:cNvPr id="0" name=""/>
        <dsp:cNvSpPr/>
      </dsp:nvSpPr>
      <dsp:spPr>
        <a:xfrm>
          <a:off x="1445974" y="1306607"/>
          <a:ext cx="578389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B8D1546-9B3A-4889-AB1C-C517B22F02E9}">
      <dsp:nvSpPr>
        <dsp:cNvPr id="0" name=""/>
        <dsp:cNvSpPr/>
      </dsp:nvSpPr>
      <dsp:spPr>
        <a:xfrm>
          <a:off x="1554422" y="1337717"/>
          <a:ext cx="5675449" cy="62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Elaborar un marco teórico referencial que permita la guía práctica del tema de tesis planteado</a:t>
          </a:r>
          <a:endParaRPr lang="es-EC" sz="1400" kern="1200" dirty="0"/>
        </a:p>
      </dsp:txBody>
      <dsp:txXfrm>
        <a:off x="1554422" y="1337717"/>
        <a:ext cx="5675449" cy="622194"/>
      </dsp:txXfrm>
    </dsp:sp>
    <dsp:sp modelId="{5FFA6131-98A0-4DB2-AEF8-F28691ABCD52}">
      <dsp:nvSpPr>
        <dsp:cNvPr id="0" name=""/>
        <dsp:cNvSpPr/>
      </dsp:nvSpPr>
      <dsp:spPr>
        <a:xfrm>
          <a:off x="1445974" y="1959911"/>
          <a:ext cx="578389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08C6626-AC62-4AF4-AC47-4D49B0A2AFEB}">
      <dsp:nvSpPr>
        <dsp:cNvPr id="0" name=""/>
        <dsp:cNvSpPr/>
      </dsp:nvSpPr>
      <dsp:spPr>
        <a:xfrm>
          <a:off x="1554422" y="1991021"/>
          <a:ext cx="5675449" cy="62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Establecer una metodología adecuada que permita realizar el estudio de comportamiento de los consumidores de la Industria gráfica. </a:t>
          </a:r>
          <a:endParaRPr lang="es-EC" sz="1400" kern="1200" dirty="0"/>
        </a:p>
      </dsp:txBody>
      <dsp:txXfrm>
        <a:off x="1554422" y="1991021"/>
        <a:ext cx="5675449" cy="622194"/>
      </dsp:txXfrm>
    </dsp:sp>
    <dsp:sp modelId="{E6BB9C3D-51D6-42FB-BA70-37766E9700C9}">
      <dsp:nvSpPr>
        <dsp:cNvPr id="0" name=""/>
        <dsp:cNvSpPr/>
      </dsp:nvSpPr>
      <dsp:spPr>
        <a:xfrm>
          <a:off x="1445974" y="2613215"/>
          <a:ext cx="578389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B42AB98-F273-49DF-87A2-97EC65DA754E}">
      <dsp:nvSpPr>
        <dsp:cNvPr id="0" name=""/>
        <dsp:cNvSpPr/>
      </dsp:nvSpPr>
      <dsp:spPr>
        <a:xfrm>
          <a:off x="1554422" y="2644325"/>
          <a:ext cx="5675449" cy="62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Aplicar la metodología consultada para realizar el levantamiento de la información y la presentación de resultados.</a:t>
          </a:r>
          <a:endParaRPr lang="es-EC" sz="1400" kern="1200" dirty="0"/>
        </a:p>
      </dsp:txBody>
      <dsp:txXfrm>
        <a:off x="1554422" y="2644325"/>
        <a:ext cx="5675449" cy="622194"/>
      </dsp:txXfrm>
    </dsp:sp>
    <dsp:sp modelId="{FD98F836-8966-44FE-8878-C3AF8A5567AA}">
      <dsp:nvSpPr>
        <dsp:cNvPr id="0" name=""/>
        <dsp:cNvSpPr/>
      </dsp:nvSpPr>
      <dsp:spPr>
        <a:xfrm>
          <a:off x="1445974" y="3266519"/>
          <a:ext cx="578389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74B832B-A0DC-4F1D-91C3-57F4FB9206BD}">
      <dsp:nvSpPr>
        <dsp:cNvPr id="0" name=""/>
        <dsp:cNvSpPr/>
      </dsp:nvSpPr>
      <dsp:spPr>
        <a:xfrm>
          <a:off x="1554422" y="3297628"/>
          <a:ext cx="5675449" cy="62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Determinar las características de los consumidores y sus motivaciones para adquirir productos/servicios de la Industria.</a:t>
          </a:r>
          <a:endParaRPr lang="es-EC" sz="1400" kern="1200" dirty="0"/>
        </a:p>
      </dsp:txBody>
      <dsp:txXfrm>
        <a:off x="1554422" y="3297628"/>
        <a:ext cx="5675449" cy="622194"/>
      </dsp:txXfrm>
    </dsp:sp>
    <dsp:sp modelId="{88E212B4-485A-4693-91F1-C9802D341FCB}">
      <dsp:nvSpPr>
        <dsp:cNvPr id="0" name=""/>
        <dsp:cNvSpPr/>
      </dsp:nvSpPr>
      <dsp:spPr>
        <a:xfrm>
          <a:off x="1445974" y="3919822"/>
          <a:ext cx="578389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70E36B2-9487-4CEA-A8AF-0BC8A9DAD1FD}">
      <dsp:nvSpPr>
        <dsp:cNvPr id="0" name=""/>
        <dsp:cNvSpPr/>
      </dsp:nvSpPr>
      <dsp:spPr>
        <a:xfrm>
          <a:off x="1554422" y="3950932"/>
          <a:ext cx="5675449" cy="62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Definir el proceso de decisión de compra para el sector gráfico.</a:t>
          </a:r>
          <a:endParaRPr lang="es-EC" sz="1400" kern="1200" dirty="0"/>
        </a:p>
      </dsp:txBody>
      <dsp:txXfrm>
        <a:off x="1554422" y="3950932"/>
        <a:ext cx="5675449" cy="622194"/>
      </dsp:txXfrm>
    </dsp:sp>
    <dsp:sp modelId="{137179A7-6784-4220-8FA4-14A4B795B0D9}">
      <dsp:nvSpPr>
        <dsp:cNvPr id="0" name=""/>
        <dsp:cNvSpPr/>
      </dsp:nvSpPr>
      <dsp:spPr>
        <a:xfrm>
          <a:off x="1445974" y="4573126"/>
          <a:ext cx="578389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C4F1DB-705B-41F5-A309-56BAEED130EB}">
      <dsp:nvSpPr>
        <dsp:cNvPr id="0" name=""/>
        <dsp:cNvSpPr/>
      </dsp:nvSpPr>
      <dsp:spPr>
        <a:xfrm>
          <a:off x="0" y="0"/>
          <a:ext cx="7920879"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F70043D-F223-4121-8B00-EB1501375500}">
      <dsp:nvSpPr>
        <dsp:cNvPr id="0" name=""/>
        <dsp:cNvSpPr/>
      </dsp:nvSpPr>
      <dsp:spPr>
        <a:xfrm>
          <a:off x="0" y="0"/>
          <a:ext cx="1584176" cy="4032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s-EC" sz="6500" kern="1200" dirty="0">
            <a:latin typeface="Times New Roman" panose="02020603050405020304" pitchFamily="18" charset="0"/>
            <a:cs typeface="Times New Roman" panose="02020603050405020304" pitchFamily="18" charset="0"/>
          </a:endParaRPr>
        </a:p>
      </dsp:txBody>
      <dsp:txXfrm>
        <a:off x="0" y="0"/>
        <a:ext cx="1584176" cy="4032447"/>
      </dsp:txXfrm>
    </dsp:sp>
    <dsp:sp modelId="{47087631-2469-4F53-858C-23247E0F5F37}">
      <dsp:nvSpPr>
        <dsp:cNvPr id="0" name=""/>
        <dsp:cNvSpPr/>
      </dsp:nvSpPr>
      <dsp:spPr>
        <a:xfrm>
          <a:off x="1008106" y="72016"/>
          <a:ext cx="3049538" cy="1874458"/>
        </a:xfrm>
        <a:prstGeom prst="rect">
          <a:avLst/>
        </a:prstGeom>
        <a:noFill/>
        <a:ln>
          <a:solidFill>
            <a:schemeClr val="accent3"/>
          </a:solid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Los factores externos de comportamiento que afectan a los </a:t>
          </a:r>
          <a:r>
            <a:rPr lang="es-EC" sz="1500" kern="1200" dirty="0" smtClean="0"/>
            <a:t>consumidores </a:t>
          </a:r>
          <a:r>
            <a:rPr lang="es-EC" sz="1500" kern="1200" dirty="0" smtClean="0"/>
            <a:t>de la Industria gráfica </a:t>
          </a:r>
          <a:r>
            <a:rPr lang="es-EC" sz="1500" kern="1200" dirty="0" smtClean="0"/>
            <a:t> en un 60% son </a:t>
          </a:r>
          <a:r>
            <a:rPr lang="es-EC" sz="1500" kern="1200" dirty="0" smtClean="0"/>
            <a:t>las Demográficas; edad, educación, ocupación, económicas y sociales</a:t>
          </a:r>
          <a:r>
            <a:rPr lang="es-EC" sz="1500" kern="1200" dirty="0" smtClean="0"/>
            <a:t>. </a:t>
          </a:r>
          <a:endParaRPr lang="es-EC" sz="1500" kern="1200" dirty="0">
            <a:latin typeface="Times New Roman" panose="02020603050405020304" pitchFamily="18" charset="0"/>
            <a:cs typeface="Times New Roman" panose="02020603050405020304" pitchFamily="18" charset="0"/>
          </a:endParaRPr>
        </a:p>
      </dsp:txBody>
      <dsp:txXfrm>
        <a:off x="1008106" y="72016"/>
        <a:ext cx="3049538" cy="1874458"/>
      </dsp:txXfrm>
    </dsp:sp>
    <dsp:sp modelId="{B328143F-1122-4D41-BE9D-CFCB9E8BB0EA}">
      <dsp:nvSpPr>
        <dsp:cNvPr id="0" name=""/>
        <dsp:cNvSpPr/>
      </dsp:nvSpPr>
      <dsp:spPr>
        <a:xfrm>
          <a:off x="4871341" y="93722"/>
          <a:ext cx="3049538" cy="187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s-EC" sz="6500" kern="1200" dirty="0"/>
        </a:p>
      </dsp:txBody>
      <dsp:txXfrm>
        <a:off x="4871341" y="93722"/>
        <a:ext cx="3049538" cy="1874458"/>
      </dsp:txXfrm>
    </dsp:sp>
    <dsp:sp modelId="{24295B69-6304-4CDB-9218-32EE49FF2149}">
      <dsp:nvSpPr>
        <dsp:cNvPr id="0" name=""/>
        <dsp:cNvSpPr/>
      </dsp:nvSpPr>
      <dsp:spPr>
        <a:xfrm>
          <a:off x="1584175" y="1968181"/>
          <a:ext cx="633670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1C869A9-9B66-4102-B8BB-4A8F0379E0D5}">
      <dsp:nvSpPr>
        <dsp:cNvPr id="0" name=""/>
        <dsp:cNvSpPr/>
      </dsp:nvSpPr>
      <dsp:spPr>
        <a:xfrm>
          <a:off x="1008121" y="1944206"/>
          <a:ext cx="3049538" cy="1874458"/>
        </a:xfrm>
        <a:prstGeom prst="rect">
          <a:avLst/>
        </a:prstGeom>
        <a:noFill/>
        <a:ln>
          <a:solidFill>
            <a:schemeClr val="accent3"/>
          </a:solid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Los factores internos de consumo de productos y servicios de la Industria gráfica en la Parroquia la Kennedy son las </a:t>
          </a:r>
          <a:r>
            <a:rPr lang="es-EC" sz="1500" kern="1200" dirty="0" smtClean="0"/>
            <a:t>Psicográficas; </a:t>
          </a:r>
          <a:r>
            <a:rPr lang="es-EC" sz="1500" kern="1200" dirty="0" smtClean="0"/>
            <a:t>motivaciones, percepciones. Las AIO (Aprendizaje, Intereses y </a:t>
          </a:r>
          <a:r>
            <a:rPr lang="es-EC" sz="1500" kern="1200" dirty="0" smtClean="0"/>
            <a:t>Opiniones) las cuales afectan a mas del 60% de los consumidores</a:t>
          </a:r>
          <a:endParaRPr lang="es-EC" sz="1500" kern="1200" dirty="0"/>
        </a:p>
      </dsp:txBody>
      <dsp:txXfrm>
        <a:off x="1008121" y="1944206"/>
        <a:ext cx="3049538" cy="1874458"/>
      </dsp:txXfrm>
    </dsp:sp>
    <dsp:sp modelId="{6DBDAD2C-5F98-4CE9-8219-16A6E44E5872}">
      <dsp:nvSpPr>
        <dsp:cNvPr id="0" name=""/>
        <dsp:cNvSpPr/>
      </dsp:nvSpPr>
      <dsp:spPr>
        <a:xfrm>
          <a:off x="1584175" y="3936362"/>
          <a:ext cx="6336704"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C4F1DB-705B-41F5-A309-56BAEED130EB}">
      <dsp:nvSpPr>
        <dsp:cNvPr id="0" name=""/>
        <dsp:cNvSpPr/>
      </dsp:nvSpPr>
      <dsp:spPr>
        <a:xfrm>
          <a:off x="0" y="0"/>
          <a:ext cx="8536702"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F70043D-F223-4121-8B00-EB1501375500}">
      <dsp:nvSpPr>
        <dsp:cNvPr id="0" name=""/>
        <dsp:cNvSpPr/>
      </dsp:nvSpPr>
      <dsp:spPr>
        <a:xfrm>
          <a:off x="0" y="0"/>
          <a:ext cx="791979" cy="4248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0" tIns="304800" rIns="304800" bIns="304800" numCol="1" spcCol="1270" anchor="t" anchorCtr="0">
          <a:noAutofit/>
        </a:bodyPr>
        <a:lstStyle/>
        <a:p>
          <a:pPr lvl="0" algn="just" defTabSz="3556000">
            <a:lnSpc>
              <a:spcPct val="90000"/>
            </a:lnSpc>
            <a:spcBef>
              <a:spcPct val="0"/>
            </a:spcBef>
            <a:spcAft>
              <a:spcPct val="35000"/>
            </a:spcAft>
          </a:pPr>
          <a:endParaRPr lang="es-EC" sz="8000" kern="1200" dirty="0">
            <a:latin typeface="Times New Roman" panose="02020603050405020304" pitchFamily="18" charset="0"/>
            <a:cs typeface="Times New Roman" panose="02020603050405020304" pitchFamily="18" charset="0"/>
          </a:endParaRPr>
        </a:p>
      </dsp:txBody>
      <dsp:txXfrm>
        <a:off x="0" y="0"/>
        <a:ext cx="791979" cy="4248472"/>
      </dsp:txXfrm>
    </dsp:sp>
    <dsp:sp modelId="{47087631-2469-4F53-858C-23247E0F5F37}">
      <dsp:nvSpPr>
        <dsp:cNvPr id="0" name=""/>
        <dsp:cNvSpPr/>
      </dsp:nvSpPr>
      <dsp:spPr>
        <a:xfrm>
          <a:off x="851377" y="49942"/>
          <a:ext cx="6095862"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smtClean="0"/>
            <a:t>Determinar el Perfil de los consumidores de productos/servicios de la Industria gráfica para identificar en ellos las variables de influencia demográficas, geográficas y socioeconómicas.</a:t>
          </a:r>
          <a:endParaRPr lang="es-EC" sz="1600" kern="1200" dirty="0">
            <a:latin typeface="Times New Roman" panose="02020603050405020304" pitchFamily="18" charset="0"/>
            <a:cs typeface="Times New Roman" panose="02020603050405020304" pitchFamily="18" charset="0"/>
          </a:endParaRPr>
        </a:p>
      </dsp:txBody>
      <dsp:txXfrm>
        <a:off x="851377" y="49942"/>
        <a:ext cx="6095862" cy="998847"/>
      </dsp:txXfrm>
    </dsp:sp>
    <dsp:sp modelId="{54A7676F-3CD7-4375-AF0D-6A996DAAAF22}">
      <dsp:nvSpPr>
        <dsp:cNvPr id="0" name=""/>
        <dsp:cNvSpPr/>
      </dsp:nvSpPr>
      <dsp:spPr>
        <a:xfrm>
          <a:off x="7006638" y="49942"/>
          <a:ext cx="1524560"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just" defTabSz="2400300">
            <a:lnSpc>
              <a:spcPct val="90000"/>
            </a:lnSpc>
            <a:spcBef>
              <a:spcPct val="0"/>
            </a:spcBef>
            <a:spcAft>
              <a:spcPct val="35000"/>
            </a:spcAft>
          </a:pPr>
          <a:endParaRPr lang="es-EC" sz="5400" kern="1200" dirty="0"/>
        </a:p>
      </dsp:txBody>
      <dsp:txXfrm>
        <a:off x="7006638" y="49942"/>
        <a:ext cx="1524560" cy="998847"/>
      </dsp:txXfrm>
    </dsp:sp>
    <dsp:sp modelId="{24295B69-6304-4CDB-9218-32EE49FF2149}">
      <dsp:nvSpPr>
        <dsp:cNvPr id="0" name=""/>
        <dsp:cNvSpPr/>
      </dsp:nvSpPr>
      <dsp:spPr>
        <a:xfrm>
          <a:off x="791979" y="1048789"/>
          <a:ext cx="316791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78D8893-26AB-430B-B4BA-BB827517F7CC}">
      <dsp:nvSpPr>
        <dsp:cNvPr id="0" name=""/>
        <dsp:cNvSpPr/>
      </dsp:nvSpPr>
      <dsp:spPr>
        <a:xfrm>
          <a:off x="851377" y="1098732"/>
          <a:ext cx="6078116"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smtClean="0"/>
            <a:t>Identificar las variables psicológicas que afectan el consumo y  decisión de compra de los consumidores de la Industria gráfica, para determinar las motivaciones, percepciones y necesidades.</a:t>
          </a:r>
          <a:endParaRPr lang="es-EC" sz="1600" kern="1200" dirty="0"/>
        </a:p>
      </dsp:txBody>
      <dsp:txXfrm>
        <a:off x="851377" y="1098732"/>
        <a:ext cx="6078116" cy="998847"/>
      </dsp:txXfrm>
    </dsp:sp>
    <dsp:sp modelId="{BF419D6E-2E86-41FF-A760-6CC693037ED1}">
      <dsp:nvSpPr>
        <dsp:cNvPr id="0" name=""/>
        <dsp:cNvSpPr/>
      </dsp:nvSpPr>
      <dsp:spPr>
        <a:xfrm>
          <a:off x="791979" y="2097579"/>
          <a:ext cx="316791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070CEF6-A5FC-45A2-B317-13C1945B0179}">
      <dsp:nvSpPr>
        <dsp:cNvPr id="0" name=""/>
        <dsp:cNvSpPr/>
      </dsp:nvSpPr>
      <dsp:spPr>
        <a:xfrm>
          <a:off x="851377" y="2147521"/>
          <a:ext cx="6073481"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smtClean="0"/>
            <a:t>Conocer las situaciones que influyen en la decisión de compra de los productos/servicios provenientes de la Industria gráfica.</a:t>
          </a:r>
          <a:endParaRPr lang="es-EC" sz="1600" kern="1200" dirty="0"/>
        </a:p>
      </dsp:txBody>
      <dsp:txXfrm>
        <a:off x="851377" y="2147521"/>
        <a:ext cx="6073481" cy="998847"/>
      </dsp:txXfrm>
    </dsp:sp>
    <dsp:sp modelId="{2C011544-6DA5-456B-8A4A-9352C6EE99C7}">
      <dsp:nvSpPr>
        <dsp:cNvPr id="0" name=""/>
        <dsp:cNvSpPr/>
      </dsp:nvSpPr>
      <dsp:spPr>
        <a:xfrm>
          <a:off x="791979" y="3146368"/>
          <a:ext cx="316791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DC717F8-BDE8-479F-8D79-D5CFA9ACCDA2}">
      <dsp:nvSpPr>
        <dsp:cNvPr id="0" name=""/>
        <dsp:cNvSpPr/>
      </dsp:nvSpPr>
      <dsp:spPr>
        <a:xfrm>
          <a:off x="851377" y="2880316"/>
          <a:ext cx="6210829" cy="998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C" sz="1600" kern="1200" dirty="0" smtClean="0"/>
            <a:t>Identificar las creencias y actitudes de los consumidores frente la industria gráfica.</a:t>
          </a:r>
          <a:endParaRPr lang="es-EC" sz="1600" kern="1200" dirty="0"/>
        </a:p>
      </dsp:txBody>
      <dsp:txXfrm>
        <a:off x="851377" y="2880316"/>
        <a:ext cx="6210829" cy="998847"/>
      </dsp:txXfrm>
    </dsp:sp>
    <dsp:sp modelId="{D6D1822D-2CF8-414B-AD21-783DA6EC7ABC}">
      <dsp:nvSpPr>
        <dsp:cNvPr id="0" name=""/>
        <dsp:cNvSpPr/>
      </dsp:nvSpPr>
      <dsp:spPr>
        <a:xfrm>
          <a:off x="791979" y="3960441"/>
          <a:ext cx="3167917"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28E602-962C-4252-AF78-214A40A6AD35}">
      <dsp:nvSpPr>
        <dsp:cNvPr id="0" name=""/>
        <dsp:cNvSpPr/>
      </dsp:nvSpPr>
      <dsp:spPr>
        <a:xfrm>
          <a:off x="0" y="0"/>
          <a:ext cx="609600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C68601F-5A43-403D-96E9-8262D426553A}">
      <dsp:nvSpPr>
        <dsp:cNvPr id="0" name=""/>
        <dsp:cNvSpPr/>
      </dsp:nvSpPr>
      <dsp:spPr>
        <a:xfrm>
          <a:off x="0" y="0"/>
          <a:ext cx="1219200"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baseline="0" dirty="0" smtClean="0"/>
            <a:t>Concluyente</a:t>
          </a:r>
          <a:endParaRPr lang="es-EC" sz="1500" kern="1200" baseline="0" dirty="0"/>
        </a:p>
      </dsp:txBody>
      <dsp:txXfrm>
        <a:off x="0" y="0"/>
        <a:ext cx="1219200" cy="2031999"/>
      </dsp:txXfrm>
    </dsp:sp>
    <dsp:sp modelId="{579432B5-F92E-42E7-9EB5-5A77E1F2A18F}">
      <dsp:nvSpPr>
        <dsp:cNvPr id="0" name=""/>
        <dsp:cNvSpPr/>
      </dsp:nvSpPr>
      <dsp:spPr>
        <a:xfrm>
          <a:off x="1310640" y="23886"/>
          <a:ext cx="4785360" cy="4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baseline="0" dirty="0" smtClean="0"/>
            <a:t>Probar hipótesis</a:t>
          </a:r>
          <a:endParaRPr lang="es-EC" sz="1600" kern="1200" baseline="0" dirty="0"/>
        </a:p>
      </dsp:txBody>
      <dsp:txXfrm>
        <a:off x="1310640" y="23886"/>
        <a:ext cx="4785360" cy="477738"/>
      </dsp:txXfrm>
    </dsp:sp>
    <dsp:sp modelId="{E8B8EF26-B95D-4D99-BE6D-D6BE323B06CA}">
      <dsp:nvSpPr>
        <dsp:cNvPr id="0" name=""/>
        <dsp:cNvSpPr/>
      </dsp:nvSpPr>
      <dsp:spPr>
        <a:xfrm>
          <a:off x="1219200" y="501625"/>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A78E8C8-993D-4AE4-B4C9-193B57070003}">
      <dsp:nvSpPr>
        <dsp:cNvPr id="0" name=""/>
        <dsp:cNvSpPr/>
      </dsp:nvSpPr>
      <dsp:spPr>
        <a:xfrm>
          <a:off x="1310640" y="525512"/>
          <a:ext cx="4785360" cy="4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baseline="0" dirty="0" smtClean="0"/>
            <a:t>Examinar relaciones</a:t>
          </a:r>
          <a:endParaRPr lang="es-EC" sz="1600" kern="1200" baseline="0" dirty="0"/>
        </a:p>
      </dsp:txBody>
      <dsp:txXfrm>
        <a:off x="1310640" y="525512"/>
        <a:ext cx="4785360" cy="477738"/>
      </dsp:txXfrm>
    </dsp:sp>
    <dsp:sp modelId="{30042860-7B7C-44CB-85F6-DC6440DDB370}">
      <dsp:nvSpPr>
        <dsp:cNvPr id="0" name=""/>
        <dsp:cNvSpPr/>
      </dsp:nvSpPr>
      <dsp:spPr>
        <a:xfrm>
          <a:off x="1219200" y="1003250"/>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233BEF7-9145-4B01-ACCC-87AC55B0B9ED}">
      <dsp:nvSpPr>
        <dsp:cNvPr id="0" name=""/>
        <dsp:cNvSpPr/>
      </dsp:nvSpPr>
      <dsp:spPr>
        <a:xfrm>
          <a:off x="1310640" y="1027137"/>
          <a:ext cx="4785360" cy="4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baseline="0" dirty="0" smtClean="0"/>
            <a:t>Muestra representativa</a:t>
          </a:r>
          <a:endParaRPr lang="es-EC" sz="1600" kern="1200" baseline="0" dirty="0"/>
        </a:p>
      </dsp:txBody>
      <dsp:txXfrm>
        <a:off x="1310640" y="1027137"/>
        <a:ext cx="4785360" cy="477738"/>
      </dsp:txXfrm>
    </dsp:sp>
    <dsp:sp modelId="{924821EE-EB81-4780-BF7E-62E4E8446D55}">
      <dsp:nvSpPr>
        <dsp:cNvPr id="0" name=""/>
        <dsp:cNvSpPr/>
      </dsp:nvSpPr>
      <dsp:spPr>
        <a:xfrm>
          <a:off x="1219200" y="1504875"/>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BBF244C-7E74-4965-8F04-5CAAE690D758}">
      <dsp:nvSpPr>
        <dsp:cNvPr id="0" name=""/>
        <dsp:cNvSpPr/>
      </dsp:nvSpPr>
      <dsp:spPr>
        <a:xfrm>
          <a:off x="1310640" y="1528762"/>
          <a:ext cx="4785360" cy="477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baseline="0" dirty="0" smtClean="0"/>
            <a:t>Los resultados son definitivos-toma de decisiones</a:t>
          </a:r>
          <a:endParaRPr lang="es-EC" sz="1600" kern="1200" baseline="0" dirty="0"/>
        </a:p>
      </dsp:txBody>
      <dsp:txXfrm>
        <a:off x="1310640" y="1528762"/>
        <a:ext cx="4785360" cy="477738"/>
      </dsp:txXfrm>
    </dsp:sp>
    <dsp:sp modelId="{84C2D086-6490-47A6-8F34-5CD53675F034}">
      <dsp:nvSpPr>
        <dsp:cNvPr id="0" name=""/>
        <dsp:cNvSpPr/>
      </dsp:nvSpPr>
      <dsp:spPr>
        <a:xfrm>
          <a:off x="1219200" y="2006500"/>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F3DE4CF-9D02-4247-AF2B-4F4F7CBBA9CA}">
      <dsp:nvSpPr>
        <dsp:cNvPr id="0" name=""/>
        <dsp:cNvSpPr/>
      </dsp:nvSpPr>
      <dsp:spPr>
        <a:xfrm>
          <a:off x="0" y="2031999"/>
          <a:ext cx="609600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98AFBC9-0FEE-4115-BC2F-F84CAEFECD2F}">
      <dsp:nvSpPr>
        <dsp:cNvPr id="0" name=""/>
        <dsp:cNvSpPr/>
      </dsp:nvSpPr>
      <dsp:spPr>
        <a:xfrm>
          <a:off x="0" y="2031999"/>
          <a:ext cx="1219200"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baseline="0" dirty="0" smtClean="0"/>
            <a:t>Descriptivo</a:t>
          </a:r>
          <a:endParaRPr lang="es-EC" sz="1500" kern="1200" baseline="0" dirty="0"/>
        </a:p>
      </dsp:txBody>
      <dsp:txXfrm>
        <a:off x="0" y="2031999"/>
        <a:ext cx="1219200" cy="2031999"/>
      </dsp:txXfrm>
    </dsp:sp>
    <dsp:sp modelId="{8B7E8303-51C8-4C70-81BE-D4067D102AD0}">
      <dsp:nvSpPr>
        <dsp:cNvPr id="0" name=""/>
        <dsp:cNvSpPr/>
      </dsp:nvSpPr>
      <dsp:spPr>
        <a:xfrm>
          <a:off x="1310639" y="2063749"/>
          <a:ext cx="4785360" cy="63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baseline="0" dirty="0" smtClean="0"/>
            <a:t>Describe características o funciones del mercado</a:t>
          </a:r>
          <a:endParaRPr lang="es-EC" sz="1600" kern="1200" baseline="0" dirty="0"/>
        </a:p>
      </dsp:txBody>
      <dsp:txXfrm>
        <a:off x="1310639" y="2063749"/>
        <a:ext cx="4785360" cy="634999"/>
      </dsp:txXfrm>
    </dsp:sp>
    <dsp:sp modelId="{BCD2823F-6999-4934-A1C0-DD7914349C0F}">
      <dsp:nvSpPr>
        <dsp:cNvPr id="0" name=""/>
        <dsp:cNvSpPr/>
      </dsp:nvSpPr>
      <dsp:spPr>
        <a:xfrm>
          <a:off x="1219199" y="2698749"/>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9F19B98-9830-4141-8B27-7B4D96F82C03}">
      <dsp:nvSpPr>
        <dsp:cNvPr id="0" name=""/>
        <dsp:cNvSpPr/>
      </dsp:nvSpPr>
      <dsp:spPr>
        <a:xfrm>
          <a:off x="1310639" y="2730499"/>
          <a:ext cx="4785360" cy="63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baseline="0" dirty="0" smtClean="0"/>
            <a:t>Diseño de la Investigación esta planeado y estructurado</a:t>
          </a:r>
          <a:endParaRPr lang="es-EC" sz="1600" kern="1200" baseline="0" dirty="0"/>
        </a:p>
      </dsp:txBody>
      <dsp:txXfrm>
        <a:off x="1310639" y="2730499"/>
        <a:ext cx="4785360" cy="634999"/>
      </dsp:txXfrm>
    </dsp:sp>
    <dsp:sp modelId="{15071A74-D6AF-4255-93C4-A07F99A63E59}">
      <dsp:nvSpPr>
        <dsp:cNvPr id="0" name=""/>
        <dsp:cNvSpPr/>
      </dsp:nvSpPr>
      <dsp:spPr>
        <a:xfrm>
          <a:off x="1219199" y="3365499"/>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01F9277-D728-427A-8799-5CDDADE87E46}">
      <dsp:nvSpPr>
        <dsp:cNvPr id="0" name=""/>
        <dsp:cNvSpPr/>
      </dsp:nvSpPr>
      <dsp:spPr>
        <a:xfrm>
          <a:off x="1310639" y="3397249"/>
          <a:ext cx="4785360" cy="63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baseline="0" dirty="0" smtClean="0"/>
            <a:t>Métodos de Investigación como la encuesta, observación y paneles</a:t>
          </a:r>
        </a:p>
      </dsp:txBody>
      <dsp:txXfrm>
        <a:off x="1310639" y="3397249"/>
        <a:ext cx="4785360" cy="634999"/>
      </dsp:txXfrm>
    </dsp:sp>
    <dsp:sp modelId="{22D29583-BC3D-41BB-99AF-33531FF59585}">
      <dsp:nvSpPr>
        <dsp:cNvPr id="0" name=""/>
        <dsp:cNvSpPr/>
      </dsp:nvSpPr>
      <dsp:spPr>
        <a:xfrm>
          <a:off x="1219199" y="4032249"/>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CF6751-AB8D-4D28-95D1-28AABAC00B1D}">
      <dsp:nvSpPr>
        <dsp:cNvPr id="0" name=""/>
        <dsp:cNvSpPr/>
      </dsp:nvSpPr>
      <dsp:spPr>
        <a:xfrm rot="5400000">
          <a:off x="2818157" y="105726"/>
          <a:ext cx="854418" cy="1421732"/>
        </a:xfrm>
        <a:prstGeom prst="corner">
          <a:avLst>
            <a:gd name="adj1" fmla="val 16120"/>
            <a:gd name="adj2" fmla="val 16110"/>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15F6BC9-422F-4932-8F9F-D29B8BA426D2}">
      <dsp:nvSpPr>
        <dsp:cNvPr id="0" name=""/>
        <dsp:cNvSpPr/>
      </dsp:nvSpPr>
      <dsp:spPr>
        <a:xfrm>
          <a:off x="2675533" y="530518"/>
          <a:ext cx="1283548" cy="112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Sistema deductivo</a:t>
          </a:r>
          <a:endParaRPr lang="es-EC" sz="1800" kern="1200" dirty="0"/>
        </a:p>
      </dsp:txBody>
      <dsp:txXfrm>
        <a:off x="2675533" y="530518"/>
        <a:ext cx="1283548" cy="1125105"/>
      </dsp:txXfrm>
    </dsp:sp>
    <dsp:sp modelId="{CF4FBE98-0382-431C-8EC5-AE2E409FC5B5}">
      <dsp:nvSpPr>
        <dsp:cNvPr id="0" name=""/>
        <dsp:cNvSpPr/>
      </dsp:nvSpPr>
      <dsp:spPr>
        <a:xfrm>
          <a:off x="3716903" y="1056"/>
          <a:ext cx="242178" cy="242178"/>
        </a:xfrm>
        <a:prstGeom prst="triangle">
          <a:avLst>
            <a:gd name="adj" fmla="val 100000"/>
          </a:avLst>
        </a:prstGeom>
        <a:solidFill>
          <a:schemeClr val="accent2">
            <a:hueOff val="1373170"/>
            <a:satOff val="-24404"/>
            <a:lumOff val="785"/>
            <a:alphaOff val="0"/>
          </a:schemeClr>
        </a:solidFill>
        <a:ln w="11429" cap="flat" cmpd="sng" algn="ctr">
          <a:solidFill>
            <a:schemeClr val="accent2">
              <a:hueOff val="1373170"/>
              <a:satOff val="-24404"/>
              <a:lumOff val="785"/>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EE267DD-3CA5-41E5-B01B-C4AAFA2F7974}">
      <dsp:nvSpPr>
        <dsp:cNvPr id="0" name=""/>
        <dsp:cNvSpPr/>
      </dsp:nvSpPr>
      <dsp:spPr>
        <a:xfrm rot="5400000">
          <a:off x="4389471" y="-283096"/>
          <a:ext cx="854418" cy="1421732"/>
        </a:xfrm>
        <a:prstGeom prst="corner">
          <a:avLst>
            <a:gd name="adj1" fmla="val 16120"/>
            <a:gd name="adj2" fmla="val 16110"/>
          </a:avLst>
        </a:prstGeom>
        <a:solidFill>
          <a:schemeClr val="accent2">
            <a:hueOff val="2746340"/>
            <a:satOff val="-48808"/>
            <a:lumOff val="1569"/>
            <a:alphaOff val="0"/>
          </a:schemeClr>
        </a:solidFill>
        <a:ln w="11429" cap="flat" cmpd="sng" algn="ctr">
          <a:solidFill>
            <a:schemeClr val="accent2">
              <a:hueOff val="2746340"/>
              <a:satOff val="-48808"/>
              <a:lumOff val="1569"/>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C59DAE8-B4DA-4DB8-975F-7713641D66A8}">
      <dsp:nvSpPr>
        <dsp:cNvPr id="0" name=""/>
        <dsp:cNvSpPr/>
      </dsp:nvSpPr>
      <dsp:spPr>
        <a:xfrm>
          <a:off x="4246847" y="141695"/>
          <a:ext cx="1283548" cy="112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Asegura su capacidad Teórica</a:t>
          </a:r>
          <a:endParaRPr lang="es-EC" sz="1800" kern="1200" dirty="0"/>
        </a:p>
      </dsp:txBody>
      <dsp:txXfrm>
        <a:off x="4246847" y="141695"/>
        <a:ext cx="1283548" cy="112510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CF6751-AB8D-4D28-95D1-28AABAC00B1D}">
      <dsp:nvSpPr>
        <dsp:cNvPr id="0" name=""/>
        <dsp:cNvSpPr/>
      </dsp:nvSpPr>
      <dsp:spPr>
        <a:xfrm rot="5400000">
          <a:off x="2818157" y="105726"/>
          <a:ext cx="854418" cy="1421732"/>
        </a:xfrm>
        <a:prstGeom prst="corner">
          <a:avLst>
            <a:gd name="adj1" fmla="val 16120"/>
            <a:gd name="adj2" fmla="val 16110"/>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15F6BC9-422F-4932-8F9F-D29B8BA426D2}">
      <dsp:nvSpPr>
        <dsp:cNvPr id="0" name=""/>
        <dsp:cNvSpPr/>
      </dsp:nvSpPr>
      <dsp:spPr>
        <a:xfrm>
          <a:off x="2675533" y="530518"/>
          <a:ext cx="1283548" cy="112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Identifica un sistema enlazado a la realidad</a:t>
          </a:r>
          <a:endParaRPr lang="es-EC" sz="1800" kern="1200" dirty="0"/>
        </a:p>
      </dsp:txBody>
      <dsp:txXfrm>
        <a:off x="2675533" y="530518"/>
        <a:ext cx="1283548" cy="1125105"/>
      </dsp:txXfrm>
    </dsp:sp>
    <dsp:sp modelId="{CF4FBE98-0382-431C-8EC5-AE2E409FC5B5}">
      <dsp:nvSpPr>
        <dsp:cNvPr id="0" name=""/>
        <dsp:cNvSpPr/>
      </dsp:nvSpPr>
      <dsp:spPr>
        <a:xfrm>
          <a:off x="3716903" y="1056"/>
          <a:ext cx="242178" cy="242178"/>
        </a:xfrm>
        <a:prstGeom prst="triangle">
          <a:avLst>
            <a:gd name="adj" fmla="val 100000"/>
          </a:avLst>
        </a:prstGeom>
        <a:solidFill>
          <a:schemeClr val="accent4">
            <a:hueOff val="3742489"/>
            <a:satOff val="-20694"/>
            <a:lumOff val="-1765"/>
            <a:alphaOff val="0"/>
          </a:schemeClr>
        </a:solidFill>
        <a:ln w="11429" cap="flat" cmpd="sng" algn="ctr">
          <a:solidFill>
            <a:schemeClr val="accent4">
              <a:hueOff val="3742489"/>
              <a:satOff val="-20694"/>
              <a:lumOff val="-1765"/>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EE267DD-3CA5-41E5-B01B-C4AAFA2F7974}">
      <dsp:nvSpPr>
        <dsp:cNvPr id="0" name=""/>
        <dsp:cNvSpPr/>
      </dsp:nvSpPr>
      <dsp:spPr>
        <a:xfrm rot="5400000">
          <a:off x="4389471" y="-283096"/>
          <a:ext cx="854418" cy="1421732"/>
        </a:xfrm>
        <a:prstGeom prst="corner">
          <a:avLst>
            <a:gd name="adj1" fmla="val 16120"/>
            <a:gd name="adj2" fmla="val 16110"/>
          </a:avLst>
        </a:prstGeom>
        <a:solidFill>
          <a:schemeClr val="accent4">
            <a:hueOff val="7484979"/>
            <a:satOff val="-41387"/>
            <a:lumOff val="-3529"/>
            <a:alphaOff val="0"/>
          </a:schemeClr>
        </a:solidFill>
        <a:ln w="11429" cap="flat" cmpd="sng" algn="ctr">
          <a:solidFill>
            <a:schemeClr val="accent4">
              <a:hueOff val="7484979"/>
              <a:satOff val="-41387"/>
              <a:lumOff val="-3529"/>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C59DAE8-B4DA-4DB8-975F-7713641D66A8}">
      <dsp:nvSpPr>
        <dsp:cNvPr id="0" name=""/>
        <dsp:cNvSpPr/>
      </dsp:nvSpPr>
      <dsp:spPr>
        <a:xfrm>
          <a:off x="4246847" y="141695"/>
          <a:ext cx="1283548" cy="112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Hipótesis &gt;&gt; Refutar o falsear</a:t>
          </a:r>
          <a:endParaRPr lang="es-EC" sz="1800" kern="1200" dirty="0"/>
        </a:p>
      </dsp:txBody>
      <dsp:txXfrm>
        <a:off x="4246847" y="141695"/>
        <a:ext cx="1283548" cy="112510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345C87-6D84-424B-A058-BA221C298512}">
      <dsp:nvSpPr>
        <dsp:cNvPr id="0" name=""/>
        <dsp:cNvSpPr/>
      </dsp:nvSpPr>
      <dsp:spPr>
        <a:xfrm>
          <a:off x="0" y="0"/>
          <a:ext cx="7344816"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4B47ACF-6C7F-4FBC-811E-5D8E190FB968}">
      <dsp:nvSpPr>
        <dsp:cNvPr id="0" name=""/>
        <dsp:cNvSpPr/>
      </dsp:nvSpPr>
      <dsp:spPr>
        <a:xfrm>
          <a:off x="0" y="0"/>
          <a:ext cx="1468963" cy="163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Análisis Univariado</a:t>
          </a:r>
          <a:endParaRPr lang="es-EC" sz="1600" kern="1200" dirty="0"/>
        </a:p>
      </dsp:txBody>
      <dsp:txXfrm>
        <a:off x="0" y="0"/>
        <a:ext cx="1468963" cy="1635961"/>
      </dsp:txXfrm>
    </dsp:sp>
    <dsp:sp modelId="{A3B019CA-B218-4231-AAF4-CBA1B8B0CF82}">
      <dsp:nvSpPr>
        <dsp:cNvPr id="0" name=""/>
        <dsp:cNvSpPr/>
      </dsp:nvSpPr>
      <dsp:spPr>
        <a:xfrm>
          <a:off x="1579135" y="38023"/>
          <a:ext cx="5765680" cy="76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Gráficos de variables individuales</a:t>
          </a:r>
          <a:endParaRPr lang="es-EC" sz="1600" kern="1200" dirty="0"/>
        </a:p>
      </dsp:txBody>
      <dsp:txXfrm>
        <a:off x="1579135" y="38023"/>
        <a:ext cx="5765680" cy="760466"/>
      </dsp:txXfrm>
    </dsp:sp>
    <dsp:sp modelId="{3231DC98-5F6D-4CEF-B204-84C59EF964E2}">
      <dsp:nvSpPr>
        <dsp:cNvPr id="0" name=""/>
        <dsp:cNvSpPr/>
      </dsp:nvSpPr>
      <dsp:spPr>
        <a:xfrm>
          <a:off x="1468963" y="798489"/>
          <a:ext cx="587585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1A1E13F-ED53-467A-BB24-63070488F5DC}">
      <dsp:nvSpPr>
        <dsp:cNvPr id="0" name=""/>
        <dsp:cNvSpPr/>
      </dsp:nvSpPr>
      <dsp:spPr>
        <a:xfrm>
          <a:off x="1579135" y="836512"/>
          <a:ext cx="5765680" cy="76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Análisis de las variables individuales</a:t>
          </a:r>
          <a:endParaRPr lang="es-EC" sz="1600" kern="1200" dirty="0"/>
        </a:p>
      </dsp:txBody>
      <dsp:txXfrm>
        <a:off x="1579135" y="836512"/>
        <a:ext cx="5765680" cy="760466"/>
      </dsp:txXfrm>
    </dsp:sp>
    <dsp:sp modelId="{E5408725-DB21-43B2-A7EF-AE8A19147FA6}">
      <dsp:nvSpPr>
        <dsp:cNvPr id="0" name=""/>
        <dsp:cNvSpPr/>
      </dsp:nvSpPr>
      <dsp:spPr>
        <a:xfrm>
          <a:off x="1468963" y="1596979"/>
          <a:ext cx="587585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A57C9EE-0872-40A5-B435-FABB7711BE07}">
      <dsp:nvSpPr>
        <dsp:cNvPr id="0" name=""/>
        <dsp:cNvSpPr/>
      </dsp:nvSpPr>
      <dsp:spPr>
        <a:xfrm>
          <a:off x="0" y="1635961"/>
          <a:ext cx="7344816"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9ACD832-8FB1-4517-9FE5-1AB322501581}">
      <dsp:nvSpPr>
        <dsp:cNvPr id="0" name=""/>
        <dsp:cNvSpPr/>
      </dsp:nvSpPr>
      <dsp:spPr>
        <a:xfrm>
          <a:off x="0" y="1635961"/>
          <a:ext cx="1468963" cy="1635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Análisis Bivariado</a:t>
          </a:r>
          <a:endParaRPr lang="es-EC" sz="1600" kern="1200" dirty="0"/>
        </a:p>
      </dsp:txBody>
      <dsp:txXfrm>
        <a:off x="0" y="1635961"/>
        <a:ext cx="1468963" cy="1635961"/>
      </dsp:txXfrm>
    </dsp:sp>
    <dsp:sp modelId="{33F58287-AF9E-4E18-8A31-33FAF729CCC4}">
      <dsp:nvSpPr>
        <dsp:cNvPr id="0" name=""/>
        <dsp:cNvSpPr/>
      </dsp:nvSpPr>
      <dsp:spPr>
        <a:xfrm>
          <a:off x="1579135" y="1655192"/>
          <a:ext cx="5765680" cy="384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Cruce de dos variables</a:t>
          </a:r>
          <a:endParaRPr lang="es-EC" sz="1600" kern="1200" dirty="0"/>
        </a:p>
      </dsp:txBody>
      <dsp:txXfrm>
        <a:off x="1579135" y="1655192"/>
        <a:ext cx="5765680" cy="384626"/>
      </dsp:txXfrm>
    </dsp:sp>
    <dsp:sp modelId="{F9E14D7C-F6C6-4CF3-B181-D914075F42E5}">
      <dsp:nvSpPr>
        <dsp:cNvPr id="0" name=""/>
        <dsp:cNvSpPr/>
      </dsp:nvSpPr>
      <dsp:spPr>
        <a:xfrm>
          <a:off x="1468963" y="2039818"/>
          <a:ext cx="587585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F2CF4B5-32CE-4324-865C-56EFB3ED071B}">
      <dsp:nvSpPr>
        <dsp:cNvPr id="0" name=""/>
        <dsp:cNvSpPr/>
      </dsp:nvSpPr>
      <dsp:spPr>
        <a:xfrm>
          <a:off x="1579135" y="2059050"/>
          <a:ext cx="5765680" cy="384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Tabla de correlaciones de variables</a:t>
          </a:r>
          <a:endParaRPr lang="es-EC" sz="1600" kern="1200" dirty="0"/>
        </a:p>
      </dsp:txBody>
      <dsp:txXfrm>
        <a:off x="1579135" y="2059050"/>
        <a:ext cx="5765680" cy="384626"/>
      </dsp:txXfrm>
    </dsp:sp>
    <dsp:sp modelId="{26C4DC23-D89B-4359-BCCE-DFCAA8EBCD7A}">
      <dsp:nvSpPr>
        <dsp:cNvPr id="0" name=""/>
        <dsp:cNvSpPr/>
      </dsp:nvSpPr>
      <dsp:spPr>
        <a:xfrm>
          <a:off x="1468963" y="2443676"/>
          <a:ext cx="587585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B1C9EE5-15FD-4844-883B-F53969A596A5}">
      <dsp:nvSpPr>
        <dsp:cNvPr id="0" name=""/>
        <dsp:cNvSpPr/>
      </dsp:nvSpPr>
      <dsp:spPr>
        <a:xfrm>
          <a:off x="1579135" y="2462908"/>
          <a:ext cx="5765680" cy="384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Tablas de contingencia</a:t>
          </a:r>
          <a:endParaRPr lang="es-EC" sz="1600" kern="1200" dirty="0"/>
        </a:p>
      </dsp:txBody>
      <dsp:txXfrm>
        <a:off x="1579135" y="2462908"/>
        <a:ext cx="5765680" cy="384626"/>
      </dsp:txXfrm>
    </dsp:sp>
    <dsp:sp modelId="{B9336F06-AB50-49D8-BDBD-352AEEFBA4DC}">
      <dsp:nvSpPr>
        <dsp:cNvPr id="0" name=""/>
        <dsp:cNvSpPr/>
      </dsp:nvSpPr>
      <dsp:spPr>
        <a:xfrm>
          <a:off x="1468963" y="2847534"/>
          <a:ext cx="587585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41524D6-835E-4C36-97AC-0CFC16E4066A}">
      <dsp:nvSpPr>
        <dsp:cNvPr id="0" name=""/>
        <dsp:cNvSpPr/>
      </dsp:nvSpPr>
      <dsp:spPr>
        <a:xfrm>
          <a:off x="1579135" y="2866766"/>
          <a:ext cx="5765680" cy="384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Chi Cuadrado</a:t>
          </a:r>
          <a:endParaRPr lang="es-EC" sz="1600" kern="1200" dirty="0"/>
        </a:p>
      </dsp:txBody>
      <dsp:txXfrm>
        <a:off x="1579135" y="2866766"/>
        <a:ext cx="5765680" cy="384626"/>
      </dsp:txXfrm>
    </dsp:sp>
    <dsp:sp modelId="{D75E70C9-83BB-45B5-B42F-8B93D4DFAC97}">
      <dsp:nvSpPr>
        <dsp:cNvPr id="0" name=""/>
        <dsp:cNvSpPr/>
      </dsp:nvSpPr>
      <dsp:spPr>
        <a:xfrm>
          <a:off x="1468963" y="3251392"/>
          <a:ext cx="5875852"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34366D-2C42-456F-B564-0F18485C05E7}">
      <dsp:nvSpPr>
        <dsp:cNvPr id="0" name=""/>
        <dsp:cNvSpPr/>
      </dsp:nvSpPr>
      <dsp:spPr>
        <a:xfrm>
          <a:off x="0" y="0"/>
          <a:ext cx="609600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0E83B8A-8DA3-4313-A927-EA26C998A09E}">
      <dsp:nvSpPr>
        <dsp:cNvPr id="0" name=""/>
        <dsp:cNvSpPr/>
      </dsp:nvSpPr>
      <dsp:spPr>
        <a:xfrm>
          <a:off x="0" y="0"/>
          <a:ext cx="1219200"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1" kern="1200" dirty="0" smtClean="0"/>
            <a:t>Variables de Influencia Geográfica</a:t>
          </a:r>
          <a:endParaRPr lang="es-EC" sz="1400" b="1" kern="1200" dirty="0"/>
        </a:p>
      </dsp:txBody>
      <dsp:txXfrm>
        <a:off x="0" y="0"/>
        <a:ext cx="1219200" cy="2031999"/>
      </dsp:txXfrm>
    </dsp:sp>
    <dsp:sp modelId="{5DAE24C2-8890-4B1D-AD1A-0DE434F11E9E}">
      <dsp:nvSpPr>
        <dsp:cNvPr id="0" name=""/>
        <dsp:cNvSpPr/>
      </dsp:nvSpPr>
      <dsp:spPr>
        <a:xfrm>
          <a:off x="1310639" y="101600"/>
          <a:ext cx="4785360" cy="46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Consumidores de la Parroquia Urbana la Kennedy</a:t>
          </a:r>
          <a:endParaRPr lang="es-EC" sz="1400" kern="1200" dirty="0"/>
        </a:p>
      </dsp:txBody>
      <dsp:txXfrm>
        <a:off x="1310639" y="101600"/>
        <a:ext cx="4785360" cy="460532"/>
      </dsp:txXfrm>
    </dsp:sp>
    <dsp:sp modelId="{55841AFE-E8D5-4317-9D50-0D1FDF3E0F1C}">
      <dsp:nvSpPr>
        <dsp:cNvPr id="0" name=""/>
        <dsp:cNvSpPr/>
      </dsp:nvSpPr>
      <dsp:spPr>
        <a:xfrm>
          <a:off x="1219199" y="936104"/>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7D8B309-EF1B-426B-A23E-8040CA1C33FD}">
      <dsp:nvSpPr>
        <dsp:cNvPr id="0" name=""/>
        <dsp:cNvSpPr/>
      </dsp:nvSpPr>
      <dsp:spPr>
        <a:xfrm>
          <a:off x="0" y="936101"/>
          <a:ext cx="609600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03AD2A7-2F33-4055-8C65-DE858769727B}">
      <dsp:nvSpPr>
        <dsp:cNvPr id="0" name=""/>
        <dsp:cNvSpPr/>
      </dsp:nvSpPr>
      <dsp:spPr>
        <a:xfrm>
          <a:off x="0" y="2031999"/>
          <a:ext cx="1219200" cy="203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1" kern="1200" dirty="0" smtClean="0"/>
            <a:t>Variables de influencia demográfica</a:t>
          </a:r>
          <a:endParaRPr lang="es-EC" sz="1400" kern="1200" dirty="0"/>
        </a:p>
      </dsp:txBody>
      <dsp:txXfrm>
        <a:off x="0" y="2031999"/>
        <a:ext cx="1219200" cy="2031999"/>
      </dsp:txXfrm>
    </dsp:sp>
    <dsp:sp modelId="{4A9CFFB3-1CDC-4E7B-B40F-15E273F2DB2F}">
      <dsp:nvSpPr>
        <dsp:cNvPr id="0" name=""/>
        <dsp:cNvSpPr/>
      </dsp:nvSpPr>
      <dsp:spPr>
        <a:xfrm>
          <a:off x="1310639" y="1584173"/>
          <a:ext cx="4785360" cy="94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Hombres y mujeres entre 16 y 34 años de edad, son solteros y casados que tienen empleos en empresas privados y/o son estudiantes, con un nivel de estudios en secundaria y pregrado.</a:t>
          </a:r>
          <a:endParaRPr lang="es-EC" sz="1400" kern="1200" dirty="0"/>
        </a:p>
      </dsp:txBody>
      <dsp:txXfrm>
        <a:off x="1310639" y="1584173"/>
        <a:ext cx="4785360" cy="944562"/>
      </dsp:txXfrm>
    </dsp:sp>
    <dsp:sp modelId="{F3076FEB-6DBC-4174-8731-FD1B97177B19}">
      <dsp:nvSpPr>
        <dsp:cNvPr id="0" name=""/>
        <dsp:cNvSpPr/>
      </dsp:nvSpPr>
      <dsp:spPr>
        <a:xfrm>
          <a:off x="1219199" y="2808312"/>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CABC987-45D5-4BB6-9A26-383DF2A96DDC}">
      <dsp:nvSpPr>
        <dsp:cNvPr id="0" name=""/>
        <dsp:cNvSpPr/>
      </dsp:nvSpPr>
      <dsp:spPr>
        <a:xfrm>
          <a:off x="1310639" y="3071018"/>
          <a:ext cx="4785360" cy="94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t>El nivel de ingresos de los consumidores de la Industria en la Parroquia la Kennedy  oscila entre 0$ -1500$ mensuales.</a:t>
          </a:r>
          <a:endParaRPr lang="es-EC" sz="1400" kern="1200" dirty="0"/>
        </a:p>
      </dsp:txBody>
      <dsp:txXfrm>
        <a:off x="1310639" y="3071018"/>
        <a:ext cx="4785360" cy="944562"/>
      </dsp:txXfrm>
    </dsp:sp>
    <dsp:sp modelId="{A2A2395A-204E-4F75-92F4-8306E4CEF52A}">
      <dsp:nvSpPr>
        <dsp:cNvPr id="0" name=""/>
        <dsp:cNvSpPr/>
      </dsp:nvSpPr>
      <dsp:spPr>
        <a:xfrm>
          <a:off x="1219199" y="4015581"/>
          <a:ext cx="4876800" cy="0"/>
        </a:xfrm>
        <a:prstGeom prst="line">
          <a:avLst/>
        </a:prstGeom>
        <a:solidFill>
          <a:schemeClr val="accent1">
            <a:hueOff val="0"/>
            <a:satOff val="0"/>
            <a:lumOff val="0"/>
            <a:alphaOff val="0"/>
          </a:schemeClr>
        </a:solidFill>
        <a:ln w="11429" cap="flat" cmpd="sng" algn="ctr">
          <a:solidFill>
            <a:schemeClr val="accent1">
              <a:tint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0.09896</cdr:x>
      <cdr:y>0.01931</cdr:y>
    </cdr:from>
    <cdr:to>
      <cdr:x>0.97038</cdr:x>
      <cdr:y>0.10299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lum contrast="20000"/>
        </a:blip>
        <a:stretch xmlns:a="http://schemas.openxmlformats.org/drawingml/2006/main">
          <a:fillRect/>
        </a:stretch>
      </cdr:blipFill>
      <cdr:spPr>
        <a:xfrm xmlns:a="http://schemas.openxmlformats.org/drawingml/2006/main">
          <a:off x="542925" y="85725"/>
          <a:ext cx="4780953" cy="37142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FD32B-5BF3-418D-8437-08F07A3DF550}" type="datetimeFigureOut">
              <a:rPr lang="es-EC" smtClean="0"/>
              <a:t>20/05/2015</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85D4E-8615-4C42-A2A4-E856B96C14C5}" type="slidenum">
              <a:rPr lang="es-EC" smtClean="0"/>
              <a:t>‹#›</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11</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12</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13</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smtClean="0">
                <a:solidFill>
                  <a:schemeClr val="tx1"/>
                </a:solidFill>
                <a:effectLst/>
                <a:latin typeface="+mn-lt"/>
                <a:ea typeface="+mn-ea"/>
                <a:cs typeface="+mn-cs"/>
              </a:rPr>
              <a:t>Básicamente consiste en tomar conclusiones generales para explicaciones particulares</a:t>
            </a:r>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14</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15</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16</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17</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18</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19</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20</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21</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22</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23</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24</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25</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26</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27</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28</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29</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30</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31</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32</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33</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34</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35</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36</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37</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38</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39</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40</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5</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41</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42</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43</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44</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45</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46</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47</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48</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6</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7</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8</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9</a:t>
            </a:fld>
            <a:endParaRPr lang="en-US"/>
          </a:p>
        </p:txBody>
      </p:sp>
    </p:spTree>
    <p:extLst>
      <p:ext uri="{BB962C8B-B14F-4D97-AF65-F5344CB8AC3E}">
        <p14:creationId xmlns:p14="http://schemas.microsoft.com/office/powerpoint/2010/main" xmlns="" val="65330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E3DA073E-27B7-4499-9BD1-39EF1B730F03}" type="slidenum">
              <a:rPr lang="en-US" smtClean="0"/>
              <a:pPr/>
              <a:t>10</a:t>
            </a:fld>
            <a:endParaRPr lang="en-US"/>
          </a:p>
        </p:txBody>
      </p:sp>
    </p:spTree>
    <p:extLst>
      <p:ext uri="{BB962C8B-B14F-4D97-AF65-F5344CB8AC3E}">
        <p14:creationId xmlns:p14="http://schemas.microsoft.com/office/powerpoint/2010/main" xmlns="" val="65330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BB349B0-B419-4F5B-AEC3-AC6E01F38BA6}" type="datetimeFigureOut">
              <a:rPr lang="es-EC" smtClean="0"/>
              <a:t>20/05/2015</a:t>
            </a:fld>
            <a:endParaRPr lang="es-EC"/>
          </a:p>
        </p:txBody>
      </p:sp>
      <p:sp>
        <p:nvSpPr>
          <p:cNvPr id="17" name="Footer Placeholder 16"/>
          <p:cNvSpPr>
            <a:spLocks noGrp="1"/>
          </p:cNvSpPr>
          <p:nvPr>
            <p:ph type="ftr" sz="quarter" idx="11"/>
          </p:nvPr>
        </p:nvSpPr>
        <p:spPr/>
        <p:txBody>
          <a:bodyPr/>
          <a:lstStyle/>
          <a:p>
            <a:endParaRPr lang="es-EC"/>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AB1C14-3261-410F-940F-EAAF5F21898C}" type="slidenum">
              <a:rPr lang="es-EC" smtClean="0"/>
              <a:t>‹#›</a:t>
            </a:fld>
            <a:endParaRPr lang="es-EC"/>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B349B0-B419-4F5B-AEC3-AC6E01F38BA6}" type="datetimeFigureOut">
              <a:rPr lang="es-EC" smtClean="0"/>
              <a:t>20/05/2015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AB1C14-3261-410F-940F-EAAF5F21898C}" type="slidenum">
              <a:rPr lang="es-EC" smtClean="0"/>
              <a:t>‹#›</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1AB1C14-3261-410F-940F-EAAF5F21898C}" type="slidenum">
              <a:rPr lang="es-EC" smtClean="0"/>
              <a:t>‹#›</a:t>
            </a:fld>
            <a:endParaRPr lang="es-EC"/>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B349B0-B419-4F5B-AEC3-AC6E01F38BA6}" type="datetimeFigureOut">
              <a:rPr lang="es-EC" smtClean="0"/>
              <a:t>20/05/2015</a:t>
            </a:fld>
            <a:endParaRPr lang="es-EC"/>
          </a:p>
        </p:txBody>
      </p:sp>
      <p:sp>
        <p:nvSpPr>
          <p:cNvPr id="5" name="Footer Placeholder 4"/>
          <p:cNvSpPr>
            <a:spLocks noGrp="1"/>
          </p:cNvSpPr>
          <p:nvPr>
            <p:ph type="ftr" sz="quarter" idx="11"/>
          </p:nvPr>
        </p:nvSpPr>
        <p:spPr/>
        <p:txBody>
          <a:bodyPr/>
          <a:lstStyle/>
          <a:p>
            <a:endParaRPr lang="es-EC"/>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B349B0-B419-4F5B-AEC3-AC6E01F38BA6}" type="datetimeFigureOut">
              <a:rPr lang="es-EC" smtClean="0"/>
              <a:t>20/05/2015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4361688" y="1026372"/>
            <a:ext cx="457200" cy="441325"/>
          </a:xfrm>
        </p:spPr>
        <p:txBody>
          <a:bodyPr/>
          <a:lstStyle/>
          <a:p>
            <a:fld id="{E1AB1C14-3261-410F-940F-EAAF5F21898C}" type="slidenum">
              <a:rPr lang="es-EC" smtClean="0"/>
              <a:t>‹#›</a:t>
            </a:fld>
            <a:endParaRPr lang="es-EC"/>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s-EC"/>
          </a:p>
        </p:txBody>
      </p:sp>
      <p:sp>
        <p:nvSpPr>
          <p:cNvPr id="4" name="Date Placeholder 3"/>
          <p:cNvSpPr>
            <a:spLocks noGrp="1"/>
          </p:cNvSpPr>
          <p:nvPr>
            <p:ph type="dt" sz="half" idx="10"/>
          </p:nvPr>
        </p:nvSpPr>
        <p:spPr/>
        <p:txBody>
          <a:bodyPr/>
          <a:lstStyle/>
          <a:p>
            <a:fld id="{ABB349B0-B419-4F5B-AEC3-AC6E01F38BA6}" type="datetimeFigureOut">
              <a:rPr lang="es-EC" smtClean="0"/>
              <a:t>20/05/2015</a:t>
            </a:fld>
            <a:endParaRPr lang="es-EC"/>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AB1C14-3261-410F-940F-EAAF5F21898C}" type="slidenum">
              <a:rPr lang="es-EC" smtClean="0"/>
              <a:t>‹#›</a:t>
            </a:fld>
            <a:endParaRPr lang="es-EC"/>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BB349B0-B419-4F5B-AEC3-AC6E01F38BA6}" type="datetimeFigureOut">
              <a:rPr lang="es-EC" smtClean="0"/>
              <a:t>20/05/2015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AB1C14-3261-410F-940F-EAAF5F21898C}" type="slidenum">
              <a:rPr lang="es-EC" smtClean="0"/>
              <a:t>‹#›</a:t>
            </a:fld>
            <a:endParaRPr lang="es-EC"/>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BB349B0-B419-4F5B-AEC3-AC6E01F38BA6}" type="datetimeFigureOut">
              <a:rPr lang="es-EC" smtClean="0"/>
              <a:t>20/05/2015</a:t>
            </a:fld>
            <a:endParaRPr lang="es-EC"/>
          </a:p>
        </p:txBody>
      </p:sp>
      <p:sp>
        <p:nvSpPr>
          <p:cNvPr id="8" name="Footer Placeholder 7"/>
          <p:cNvSpPr>
            <a:spLocks noGrp="1"/>
          </p:cNvSpPr>
          <p:nvPr>
            <p:ph type="ftr" sz="quarter" idx="11"/>
          </p:nvPr>
        </p:nvSpPr>
        <p:spPr>
          <a:xfrm>
            <a:off x="304800" y="6409944"/>
            <a:ext cx="3581400" cy="365760"/>
          </a:xfrm>
        </p:spPr>
        <p:txBody>
          <a:bodyPr/>
          <a:lstStyle/>
          <a:p>
            <a:endParaRPr lang="es-EC"/>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1AB1C14-3261-410F-940F-EAAF5F21898C}" type="slidenum">
              <a:rPr lang="es-EC" smtClean="0"/>
              <a:t>‹#›</a:t>
            </a:fld>
            <a:endParaRPr lang="es-EC"/>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B349B0-B419-4F5B-AEC3-AC6E01F38BA6}" type="datetimeFigureOut">
              <a:rPr lang="es-EC" smtClean="0"/>
              <a:t>20/05/2015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a:xfrm>
            <a:off x="4343400" y="1036020"/>
            <a:ext cx="457200" cy="441325"/>
          </a:xfrm>
        </p:spPr>
        <p:txBody>
          <a:bodyPr/>
          <a:lstStyle/>
          <a:p>
            <a:fld id="{E1AB1C14-3261-410F-940F-EAAF5F21898C}" type="slidenum">
              <a:rPr lang="es-EC" smtClean="0"/>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BB349B0-B419-4F5B-AEC3-AC6E01F38BA6}" type="datetimeFigureOut">
              <a:rPr lang="es-EC" smtClean="0"/>
              <a:t>20/05/2015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1AB1C14-3261-410F-940F-EAAF5F21898C}" type="slidenum">
              <a:rPr lang="es-EC" smtClean="0"/>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1AB1C14-3261-410F-940F-EAAF5F21898C}" type="slidenum">
              <a:rPr lang="es-EC" smtClean="0"/>
              <a:t>‹#›</a:t>
            </a:fld>
            <a:endParaRPr lang="es-EC"/>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BB349B0-B419-4F5B-AEC3-AC6E01F38BA6}" type="datetimeFigureOut">
              <a:rPr lang="es-EC" smtClean="0"/>
              <a:t>20/05/2015</a:t>
            </a:fld>
            <a:endParaRPr lang="es-EC"/>
          </a:p>
        </p:txBody>
      </p:sp>
      <p:sp>
        <p:nvSpPr>
          <p:cNvPr id="6" name="Footer Placeholder 5"/>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1AB1C14-3261-410F-940F-EAAF5F21898C}" type="slidenum">
              <a:rPr lang="es-EC" smtClean="0"/>
              <a:t>‹#›</a:t>
            </a:fld>
            <a:endParaRPr lang="es-EC"/>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BB349B0-B419-4F5B-AEC3-AC6E01F38BA6}" type="datetimeFigureOut">
              <a:rPr lang="es-EC" smtClean="0"/>
              <a:t>20/05/2015</a:t>
            </a:fld>
            <a:endParaRPr lang="es-EC"/>
          </a:p>
        </p:txBody>
      </p:sp>
      <p:sp>
        <p:nvSpPr>
          <p:cNvPr id="6" name="Footer Placeholder 5"/>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BB349B0-B419-4F5B-AEC3-AC6E01F38BA6}" type="datetimeFigureOut">
              <a:rPr lang="es-EC" smtClean="0"/>
              <a:t>20/05/2015</a:t>
            </a:fld>
            <a:endParaRPr lang="es-EC"/>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1AB1C14-3261-410F-940F-EAAF5F21898C}" type="slidenum">
              <a:rPr lang="es-EC" smtClean="0"/>
              <a:t>‹#›</a:t>
            </a:fld>
            <a:endParaRPr lang="es-EC"/>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3.xml"/><Relationship Id="rId16"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image" Target="../media/image10.png"/><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microsoft.com/office/2007/relationships/hdphoto" Target="../media/hdphoto7.wdp"/></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1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12.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13.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microsoft.com/office/2007/relationships/hdphoto" Target="../media/hdphoto14.wdp"/></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microsoft.com/office/2007/relationships/hdphoto" Target="../media/hdphoto15.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microsoft.com/office/2007/relationships/hdphoto" Target="../media/hdphoto16.wdp"/></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17.wdp"/></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hdphoto" Target="../media/hdphoto19.wdp"/><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27.png"/><Relationship Id="rId5" Type="http://schemas.openxmlformats.org/officeDocument/2006/relationships/diagramQuickStyle" Target="../diagrams/quickStyle9.xml"/><Relationship Id="rId10" Type="http://schemas.microsoft.com/office/2007/relationships/hdphoto" Target="../media/hdphoto18.wdp"/><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microsoft.com/office/2007/relationships/hdphoto" Target="../media/hdphoto20.wdp"/><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microsoft.com/office/2007/relationships/hdphoto" Target="../media/hdphoto21.wdp"/><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0.png"/><Relationship Id="rId7" Type="http://schemas.openxmlformats.org/officeDocument/2006/relationships/diagramQuickStyle" Target="../diagrams/quickStyle12.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jpeg"/><Relationship Id="rId9" Type="http://schemas.microsoft.com/office/2007/relationships/diagramDrawing" Target="../diagrams/drawing12.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0.png"/><Relationship Id="rId7" Type="http://schemas.openxmlformats.org/officeDocument/2006/relationships/diagramQuickStyle" Target="../diagrams/quickStyle13.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jpeg"/><Relationship Id="rId9" Type="http://schemas.microsoft.com/office/2007/relationships/diagramDrawing" Target="../diagrams/drawing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microsoft.com/office/2007/relationships/hdphoto" Target="../media/hdphoto2.wdp"/><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3.xml"/><Relationship Id="rId11" Type="http://schemas.openxmlformats.org/officeDocument/2006/relationships/image" Target="../media/image6.png"/><Relationship Id="rId10"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5.wdp"/><Relationship Id="rId4" Type="http://schemas.openxmlformats.org/officeDocument/2006/relationships/diagramData" Target="../diagrams/data3.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99592" y="5157192"/>
            <a:ext cx="7920880" cy="864096"/>
          </a:xfrm>
        </p:spPr>
        <p:txBody>
          <a:bodyPr>
            <a:noAutofit/>
          </a:bodyPr>
          <a:lstStyle/>
          <a:p>
            <a:r>
              <a:rPr lang="es-EC" sz="1600" b="1" dirty="0">
                <a:solidFill>
                  <a:srgbClr val="757575"/>
                </a:solidFill>
                <a:latin typeface="Times New Roman" panose="02020603050405020304" pitchFamily="18" charset="0"/>
                <a:cs typeface="Times New Roman" panose="02020603050405020304" pitchFamily="18" charset="0"/>
              </a:rPr>
              <a:t>AUTOR: FARINANGO PÁEZ KARLA LIZBETH</a:t>
            </a:r>
            <a:r>
              <a:rPr lang="es-EC" sz="1600" dirty="0">
                <a:solidFill>
                  <a:srgbClr val="757575"/>
                </a:solidFill>
                <a:latin typeface="Times New Roman" panose="02020603050405020304" pitchFamily="18" charset="0"/>
                <a:cs typeface="Times New Roman" panose="02020603050405020304" pitchFamily="18" charset="0"/>
              </a:rPr>
              <a:t/>
            </a:r>
            <a:br>
              <a:rPr lang="es-EC" sz="1600" dirty="0">
                <a:solidFill>
                  <a:srgbClr val="757575"/>
                </a:solidFill>
                <a:latin typeface="Times New Roman" panose="02020603050405020304" pitchFamily="18" charset="0"/>
                <a:cs typeface="Times New Roman" panose="02020603050405020304" pitchFamily="18" charset="0"/>
              </a:rPr>
            </a:br>
            <a:endParaRPr lang="es-EC" sz="1600" dirty="0" smtClean="0">
              <a:solidFill>
                <a:srgbClr val="757575"/>
              </a:solidFill>
              <a:latin typeface="Times New Roman" panose="02020603050405020304" pitchFamily="18" charset="0"/>
              <a:cs typeface="Times New Roman" panose="02020603050405020304" pitchFamily="18" charset="0"/>
            </a:endParaRPr>
          </a:p>
          <a:p>
            <a:r>
              <a:rPr lang="es-EC" sz="1600" b="1" dirty="0" smtClean="0">
                <a:solidFill>
                  <a:srgbClr val="757575"/>
                </a:solidFill>
                <a:latin typeface="Times New Roman" panose="02020603050405020304" pitchFamily="18" charset="0"/>
                <a:cs typeface="Times New Roman" panose="02020603050405020304" pitchFamily="18" charset="0"/>
              </a:rPr>
              <a:t>DIRECTOR</a:t>
            </a:r>
            <a:r>
              <a:rPr lang="es-EC" sz="1600" b="1" dirty="0">
                <a:solidFill>
                  <a:srgbClr val="757575"/>
                </a:solidFill>
                <a:latin typeface="Times New Roman" panose="02020603050405020304" pitchFamily="18" charset="0"/>
                <a:cs typeface="Times New Roman" panose="02020603050405020304" pitchFamily="18" charset="0"/>
              </a:rPr>
              <a:t>: ING. HORFAYT ALONSO ALVEAR PEÑA</a:t>
            </a:r>
            <a:r>
              <a:rPr lang="es-EC" sz="1600" dirty="0">
                <a:solidFill>
                  <a:srgbClr val="757575"/>
                </a:solidFill>
                <a:latin typeface="Times New Roman" panose="02020603050405020304" pitchFamily="18" charset="0"/>
                <a:cs typeface="Times New Roman" panose="02020603050405020304" pitchFamily="18" charset="0"/>
              </a:rPr>
              <a:t/>
            </a:r>
            <a:br>
              <a:rPr lang="es-EC" sz="1600" dirty="0">
                <a:solidFill>
                  <a:srgbClr val="757575"/>
                </a:solidFill>
                <a:latin typeface="Times New Roman" panose="02020603050405020304" pitchFamily="18" charset="0"/>
                <a:cs typeface="Times New Roman" panose="02020603050405020304" pitchFamily="18" charset="0"/>
              </a:rPr>
            </a:br>
            <a:r>
              <a:rPr lang="es-EC" sz="1600" b="1" dirty="0">
                <a:solidFill>
                  <a:srgbClr val="757575"/>
                </a:solidFill>
                <a:latin typeface="Times New Roman" panose="02020603050405020304" pitchFamily="18" charset="0"/>
                <a:cs typeface="Times New Roman" panose="02020603050405020304" pitchFamily="18" charset="0"/>
              </a:rPr>
              <a:t>CODIRECTOR: ING. CESAR RICARDO SEGOVIA GUERRERO</a:t>
            </a:r>
            <a:endParaRPr lang="en-US" sz="1600" dirty="0">
              <a:solidFill>
                <a:srgbClr val="757575"/>
              </a:solidFill>
              <a:latin typeface="Times New Roman" panose="02020603050405020304" pitchFamily="18" charset="0"/>
              <a:cs typeface="Times New Roman" panose="02020603050405020304" pitchFamily="18" charset="0"/>
            </a:endParaRPr>
          </a:p>
        </p:txBody>
      </p:sp>
      <p:sp>
        <p:nvSpPr>
          <p:cNvPr id="2" name="1 Título"/>
          <p:cNvSpPr>
            <a:spLocks noGrp="1"/>
          </p:cNvSpPr>
          <p:nvPr>
            <p:ph type="ctrTitle"/>
          </p:nvPr>
        </p:nvSpPr>
        <p:spPr>
          <a:xfrm>
            <a:off x="683568" y="4407247"/>
            <a:ext cx="7772400" cy="893961"/>
          </a:xfrm>
        </p:spPr>
        <p:txBody>
          <a:bodyPr>
            <a:noAutofit/>
          </a:bodyPr>
          <a:lstStyle/>
          <a:p>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UNIVERSIDAD DE LAS FUERZAS ARMADAS ESPE</a:t>
            </a:r>
            <a:b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DEPARTAMENTO DE CIENCIAS ECONOMICAS ADMINISTRATIVAS Y DE COMERCIO</a:t>
            </a:r>
            <a:b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CARRERA DE INGENIERIA EN </a:t>
            </a:r>
            <a:r>
              <a:rPr lang="es-EC" sz="1800" b="1" dirty="0" smtClean="0">
                <a:solidFill>
                  <a:schemeClr val="tx1">
                    <a:tint val="75000"/>
                  </a:schemeClr>
                </a:solidFill>
                <a:effectLst/>
                <a:latin typeface="Times New Roman" panose="02020603050405020304" pitchFamily="18" charset="0"/>
                <a:ea typeface="+mn-ea"/>
                <a:cs typeface="Times New Roman" panose="02020603050405020304" pitchFamily="18" charset="0"/>
              </a:rPr>
              <a:t>MERCADOTECNIA</a:t>
            </a:r>
            <a:br>
              <a:rPr lang="es-EC" sz="1800" b="1" dirty="0" smtClean="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dirty="0">
                <a:effectLst/>
                <a:latin typeface="Times New Roman" panose="02020603050405020304" pitchFamily="18" charset="0"/>
                <a:cs typeface="Times New Roman" panose="02020603050405020304" pitchFamily="18" charset="0"/>
              </a:rPr>
              <a:t/>
            </a:r>
            <a:br>
              <a:rPr lang="es-EC" sz="1800" dirty="0">
                <a:effectLst/>
                <a:latin typeface="Times New Roman" panose="02020603050405020304" pitchFamily="18" charset="0"/>
                <a:cs typeface="Times New Roman" panose="02020603050405020304" pitchFamily="18" charset="0"/>
              </a:rPr>
            </a:b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
            </a:r>
            <a:b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b="1" dirty="0" smtClean="0">
                <a:solidFill>
                  <a:schemeClr val="tx1">
                    <a:tint val="75000"/>
                  </a:schemeClr>
                </a:solidFill>
                <a:effectLst/>
                <a:latin typeface="Times New Roman" panose="02020603050405020304" pitchFamily="18" charset="0"/>
                <a:ea typeface="+mn-ea"/>
                <a:cs typeface="Times New Roman" panose="02020603050405020304" pitchFamily="18" charset="0"/>
              </a:rPr>
              <a:t>TESIS </a:t>
            </a:r>
            <a: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t>PREVIO A LA OBTENCIÓN DEL TÍTULO DE INGENIERO EN MERCADOTECNIA</a:t>
            </a:r>
            <a:br>
              <a:rPr lang="es-EC" sz="1800" b="1" dirty="0">
                <a:solidFill>
                  <a:schemeClr val="tx1">
                    <a:tint val="75000"/>
                  </a:schemeClr>
                </a:solidFill>
                <a:effectLst/>
                <a:latin typeface="Times New Roman" panose="02020603050405020304" pitchFamily="18" charset="0"/>
                <a:ea typeface="+mn-ea"/>
                <a:cs typeface="Times New Roman" panose="02020603050405020304" pitchFamily="18" charset="0"/>
              </a:rPr>
            </a:br>
            <a:r>
              <a:rPr lang="es-EC" sz="1800" dirty="0">
                <a:solidFill>
                  <a:schemeClr val="tx1"/>
                </a:solidFill>
                <a:effectLst/>
                <a:latin typeface="Times New Roman" panose="02020603050405020304" pitchFamily="18" charset="0"/>
                <a:cs typeface="Times New Roman" panose="02020603050405020304" pitchFamily="18" charset="0"/>
              </a:rPr>
              <a:t/>
            </a:r>
            <a:br>
              <a:rPr lang="es-EC" sz="1800" dirty="0">
                <a:solidFill>
                  <a:schemeClr val="tx1"/>
                </a:solidFill>
                <a:effectLst/>
                <a:latin typeface="Times New Roman" panose="02020603050405020304" pitchFamily="18" charset="0"/>
                <a:cs typeface="Times New Roman" panose="02020603050405020304" pitchFamily="18" charset="0"/>
              </a:rPr>
            </a:br>
            <a:r>
              <a:rPr lang="es-EC" sz="1800" dirty="0" smtClean="0">
                <a:solidFill>
                  <a:schemeClr val="tx1"/>
                </a:solidFill>
                <a:effectLst/>
                <a:latin typeface="Times New Roman" panose="02020603050405020304" pitchFamily="18" charset="0"/>
                <a:cs typeface="Times New Roman" panose="02020603050405020304" pitchFamily="18" charset="0"/>
              </a:rPr>
              <a:t/>
            </a:r>
            <a:br>
              <a:rPr lang="es-EC" sz="1800" dirty="0" smtClean="0">
                <a:solidFill>
                  <a:schemeClr val="tx1"/>
                </a:solidFill>
                <a:effectLst/>
                <a:latin typeface="Times New Roman" panose="02020603050405020304" pitchFamily="18" charset="0"/>
                <a:cs typeface="Times New Roman" panose="02020603050405020304" pitchFamily="18" charset="0"/>
              </a:rPr>
            </a:br>
            <a:r>
              <a:rPr lang="es-EC" sz="1800" b="1" dirty="0" smtClean="0">
                <a:solidFill>
                  <a:schemeClr val="tx1"/>
                </a:solidFill>
                <a:effectLst/>
                <a:latin typeface="Times New Roman" panose="02020603050405020304" pitchFamily="18" charset="0"/>
                <a:cs typeface="Times New Roman" panose="02020603050405020304" pitchFamily="18" charset="0"/>
              </a:rPr>
              <a:t>TEMA</a:t>
            </a:r>
            <a:r>
              <a:rPr lang="es-EC" sz="1800" b="1" dirty="0">
                <a:solidFill>
                  <a:schemeClr val="tx1"/>
                </a:solidFill>
                <a:effectLst/>
                <a:latin typeface="Times New Roman" panose="02020603050405020304" pitchFamily="18" charset="0"/>
                <a:cs typeface="Times New Roman" panose="02020603050405020304" pitchFamily="18" charset="0"/>
              </a:rPr>
              <a:t>: ESTUDIO DE COMPORTAMIENTO DE LOS CONSUMIDORES DE LA INDUSTRIA GRÁFICA EN EL CANTÓN QUITO, PARROQUIA LA KENNEDY</a:t>
            </a:r>
            <a:r>
              <a:rPr lang="es-EC" sz="1800" dirty="0">
                <a:effectLst/>
                <a:latin typeface="Times New Roman" panose="02020603050405020304" pitchFamily="18" charset="0"/>
                <a:cs typeface="Times New Roman" panose="02020603050405020304" pitchFamily="18" charset="0"/>
              </a:rPr>
              <a:t/>
            </a:r>
            <a:br>
              <a:rPr lang="es-EC" sz="1800" dirty="0">
                <a:effectLst/>
                <a:latin typeface="Times New Roman" panose="02020603050405020304" pitchFamily="18" charset="0"/>
                <a:cs typeface="Times New Roman" panose="02020603050405020304" pitchFamily="18" charset="0"/>
              </a:rPr>
            </a:br>
            <a:r>
              <a:rPr lang="es-EC" sz="1800" dirty="0"/>
              <a:t/>
            </a:r>
            <a:br>
              <a:rPr lang="es-EC" sz="1800" dirty="0"/>
            </a:br>
            <a:endParaRPr lang="en-US" sz="1800" dirty="0"/>
          </a:p>
        </p:txBody>
      </p:sp>
      <p:pic>
        <p:nvPicPr>
          <p:cNvPr id="5"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Tree>
    <p:extLst>
      <p:ext uri="{BB962C8B-B14F-4D97-AF65-F5344CB8AC3E}">
        <p14:creationId xmlns:p14="http://schemas.microsoft.com/office/powerpoint/2010/main" xmlns="" val="1379989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043608" y="1412776"/>
            <a:ext cx="7056784" cy="2256656"/>
          </a:xfrm>
        </p:spPr>
        <p:style>
          <a:lnRef idx="0">
            <a:schemeClr val="accent4"/>
          </a:lnRef>
          <a:fillRef idx="3">
            <a:schemeClr val="accent4"/>
          </a:fillRef>
          <a:effectRef idx="3">
            <a:schemeClr val="accent4"/>
          </a:effectRef>
          <a:fontRef idx="minor">
            <a:schemeClr val="lt1"/>
          </a:fontRef>
        </p:style>
        <p:txBody>
          <a:bodyPr>
            <a:normAutofit/>
          </a:bodyPr>
          <a:lstStyle/>
          <a:p>
            <a:r>
              <a:rPr lang="es-EC" sz="4800" b="1" dirty="0" smtClean="0"/>
              <a:t>MARCO </a:t>
            </a:r>
            <a:r>
              <a:rPr lang="es-EC" sz="4800" b="1" dirty="0" smtClean="0"/>
              <a:t>METODOLÓGICO</a:t>
            </a:r>
            <a:r>
              <a:rPr lang="es-EC" sz="4800" dirty="0" smtClean="0"/>
              <a:t/>
            </a:r>
            <a:br>
              <a:rPr lang="es-EC" sz="4800" dirty="0" smtClean="0"/>
            </a:br>
            <a:endParaRPr lang="es-EC" sz="4000"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Tree>
    <p:extLst>
      <p:ext uri="{BB962C8B-B14F-4D97-AF65-F5344CB8AC3E}">
        <p14:creationId xmlns:p14="http://schemas.microsoft.com/office/powerpoint/2010/main" xmlns="" val="7031153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5249" y="980728"/>
            <a:ext cx="9293295" cy="523220"/>
          </a:xfrm>
          <a:prstGeom prst="rect">
            <a:avLst/>
          </a:prstGeom>
          <a:noFill/>
        </p:spPr>
        <p:txBody>
          <a:bodyPr wrap="square" rtlCol="0">
            <a:spAutoFit/>
          </a:bodyPr>
          <a:lstStyle/>
          <a:p>
            <a:r>
              <a:rPr lang="es-EC" sz="2800" b="1" dirty="0" smtClean="0"/>
              <a:t>OBJETIVOS DE LA INVESTIGACIÓN</a:t>
            </a:r>
            <a:endParaRPr lang="es-EC" sz="2800" b="1" dirty="0"/>
          </a:p>
        </p:txBody>
      </p:sp>
      <p:sp>
        <p:nvSpPr>
          <p:cNvPr id="2" name="1 Rectángulo"/>
          <p:cNvSpPr/>
          <p:nvPr/>
        </p:nvSpPr>
        <p:spPr>
          <a:xfrm>
            <a:off x="755576" y="2636912"/>
            <a:ext cx="7344816" cy="2308324"/>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2400" dirty="0"/>
              <a:t>Realizar el estudio del comportamiento de los consumidores de la Industria Gráfica a través de una investigación de mercados, en la Parroquia la Kennedy para identificar y conocer sus preferencias, gustos, </a:t>
            </a:r>
            <a:r>
              <a:rPr lang="es-EC" sz="2400" dirty="0" smtClean="0"/>
              <a:t>y variables </a:t>
            </a:r>
            <a:r>
              <a:rPr lang="es-EC" sz="2400" dirty="0"/>
              <a:t>que afecten su decisión de compra. </a:t>
            </a:r>
          </a:p>
        </p:txBody>
      </p:sp>
      <p:sp>
        <p:nvSpPr>
          <p:cNvPr id="7" name="6 CuadroTexto"/>
          <p:cNvSpPr txBox="1"/>
          <p:nvPr/>
        </p:nvSpPr>
        <p:spPr>
          <a:xfrm>
            <a:off x="324623" y="1556792"/>
            <a:ext cx="9293295" cy="523220"/>
          </a:xfrm>
          <a:prstGeom prst="rect">
            <a:avLst/>
          </a:prstGeom>
          <a:noFill/>
        </p:spPr>
        <p:txBody>
          <a:bodyPr wrap="square" rtlCol="0">
            <a:spAutoFit/>
          </a:bodyPr>
          <a:lstStyle/>
          <a:p>
            <a:r>
              <a:rPr lang="es-EC" sz="2800" b="1" dirty="0" smtClean="0"/>
              <a:t>General de la Investigación</a:t>
            </a:r>
            <a:endParaRPr lang="es-EC" sz="2800" b="1" dirty="0"/>
          </a:p>
        </p:txBody>
      </p:sp>
      <p:pic>
        <p:nvPicPr>
          <p:cNvPr id="11" name="Picture 14" descr="http://murciaeconomia.com/upload/img/periodico/img_33664.jpg"/>
          <p:cNvPicPr>
            <a:picLocks noChangeAspect="1" noChangeArrowheads="1"/>
          </p:cNvPicPr>
          <p:nvPr/>
        </p:nvPicPr>
        <p:blipFill>
          <a:blip r:embed="rId3" cstate="print"/>
          <a:srcRect/>
          <a:stretch>
            <a:fillRect/>
          </a:stretch>
        </p:blipFill>
        <p:spPr bwMode="auto">
          <a:xfrm>
            <a:off x="5364088" y="4581128"/>
            <a:ext cx="3384376" cy="1584176"/>
          </a:xfrm>
          <a:prstGeom prst="rect">
            <a:avLst/>
          </a:prstGeom>
          <a:noFill/>
        </p:spPr>
      </p:pic>
      <p:pic>
        <p:nvPicPr>
          <p:cNvPr id="12" name="Picture 1" descr="http://blogs.espe.edu.ec/wp-content/uploads/2013/09/Logo-RP-UFA-ESPE.jpg"/>
          <p:cNvPicPr/>
          <p:nvPr/>
        </p:nvPicPr>
        <p:blipFill>
          <a:blip r:embed="rId4" cstate="print">
            <a:clrChange>
              <a:clrFrom>
                <a:srgbClr val="FFFFFF"/>
              </a:clrFrom>
              <a:clrTo>
                <a:srgbClr val="FFFFFF">
                  <a:alpha val="0"/>
                </a:srgbClr>
              </a:clrTo>
            </a:clrChange>
          </a:blip>
          <a:srcRect b="15344"/>
          <a:stretch>
            <a:fillRect/>
          </a:stretch>
        </p:blipFill>
        <p:spPr bwMode="auto">
          <a:xfrm>
            <a:off x="179512" y="188640"/>
            <a:ext cx="2376264" cy="504056"/>
          </a:xfrm>
          <a:prstGeom prst="rect">
            <a:avLst/>
          </a:prstGeom>
          <a:noFill/>
          <a:ln w="9525">
            <a:noFill/>
            <a:miter lim="800000"/>
            <a:headEnd/>
            <a:tailEnd/>
          </a:ln>
        </p:spPr>
      </p:pic>
    </p:spTree>
    <p:extLst>
      <p:ext uri="{BB962C8B-B14F-4D97-AF65-F5344CB8AC3E}">
        <p14:creationId xmlns:p14="http://schemas.microsoft.com/office/powerpoint/2010/main" xmlns="" val="3217900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9512" y="188640"/>
            <a:ext cx="2376264" cy="504056"/>
          </a:xfrm>
          <a:prstGeom prst="rect">
            <a:avLst/>
          </a:prstGeom>
          <a:noFill/>
          <a:ln w="9525">
            <a:noFill/>
            <a:miter lim="800000"/>
            <a:headEnd/>
            <a:tailEnd/>
          </a:ln>
        </p:spPr>
      </p:pic>
      <p:graphicFrame>
        <p:nvGraphicFramePr>
          <p:cNvPr id="3" name="2 Diagrama"/>
          <p:cNvGraphicFramePr/>
          <p:nvPr>
            <p:extLst>
              <p:ext uri="{D42A27DB-BD31-4B8C-83A1-F6EECF244321}">
                <p14:modId xmlns:p14="http://schemas.microsoft.com/office/powerpoint/2010/main" xmlns="" val="291884632"/>
              </p:ext>
            </p:extLst>
          </p:nvPr>
        </p:nvGraphicFramePr>
        <p:xfrm>
          <a:off x="607297" y="2564904"/>
          <a:ext cx="8536703"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CuadroTexto"/>
          <p:cNvSpPr txBox="1"/>
          <p:nvPr/>
        </p:nvSpPr>
        <p:spPr>
          <a:xfrm>
            <a:off x="324623" y="1537628"/>
            <a:ext cx="9293295" cy="523220"/>
          </a:xfrm>
          <a:prstGeom prst="rect">
            <a:avLst/>
          </a:prstGeom>
          <a:noFill/>
        </p:spPr>
        <p:txBody>
          <a:bodyPr wrap="square" rtlCol="0">
            <a:spAutoFit/>
          </a:bodyPr>
          <a:lstStyle/>
          <a:p>
            <a:r>
              <a:rPr lang="es-EC" sz="2800" b="1" dirty="0" smtClean="0"/>
              <a:t>Específicos de la Investigación</a:t>
            </a:r>
            <a:endParaRPr lang="es-EC" sz="2800" b="1" dirty="0"/>
          </a:p>
        </p:txBody>
      </p:sp>
      <p:sp>
        <p:nvSpPr>
          <p:cNvPr id="6" name="5 CuadroTexto"/>
          <p:cNvSpPr txBox="1"/>
          <p:nvPr/>
        </p:nvSpPr>
        <p:spPr>
          <a:xfrm>
            <a:off x="175249" y="980728"/>
            <a:ext cx="9293295" cy="523220"/>
          </a:xfrm>
          <a:prstGeom prst="rect">
            <a:avLst/>
          </a:prstGeom>
          <a:noFill/>
        </p:spPr>
        <p:txBody>
          <a:bodyPr wrap="square" rtlCol="0">
            <a:spAutoFit/>
          </a:bodyPr>
          <a:lstStyle/>
          <a:p>
            <a:r>
              <a:rPr lang="es-EC" sz="2800" b="1" dirty="0" smtClean="0"/>
              <a:t>OBJETIVOS DE LA INVESTIGACIÓN</a:t>
            </a:r>
            <a:endParaRPr lang="es-EC" sz="2800" b="1" dirty="0"/>
          </a:p>
        </p:txBody>
      </p:sp>
    </p:spTree>
    <p:extLst>
      <p:ext uri="{BB962C8B-B14F-4D97-AF65-F5344CB8AC3E}">
        <p14:creationId xmlns:p14="http://schemas.microsoft.com/office/powerpoint/2010/main" xmlns="" val="3262204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5249" y="260648"/>
            <a:ext cx="9293295" cy="523220"/>
          </a:xfrm>
          <a:prstGeom prst="rect">
            <a:avLst/>
          </a:prstGeom>
          <a:noFill/>
        </p:spPr>
        <p:txBody>
          <a:bodyPr wrap="square" rtlCol="0">
            <a:spAutoFit/>
          </a:bodyPr>
          <a:lstStyle/>
          <a:p>
            <a:r>
              <a:rPr lang="es-EC" sz="2800" b="1" dirty="0" smtClean="0"/>
              <a:t>INVESTIGACIÓN DE MERCADOS</a:t>
            </a:r>
            <a:endParaRPr lang="es-EC" sz="2800" b="1" dirty="0"/>
          </a:p>
        </p:txBody>
      </p:sp>
      <p:sp>
        <p:nvSpPr>
          <p:cNvPr id="5" name="4 CuadroTexto"/>
          <p:cNvSpPr txBox="1"/>
          <p:nvPr/>
        </p:nvSpPr>
        <p:spPr>
          <a:xfrm>
            <a:off x="323528" y="980728"/>
            <a:ext cx="9293295" cy="461665"/>
          </a:xfrm>
          <a:prstGeom prst="rect">
            <a:avLst/>
          </a:prstGeom>
          <a:noFill/>
        </p:spPr>
        <p:txBody>
          <a:bodyPr wrap="square" rtlCol="0">
            <a:spAutoFit/>
          </a:bodyPr>
          <a:lstStyle/>
          <a:p>
            <a:r>
              <a:rPr lang="es-EC" sz="2400" b="1" dirty="0" smtClean="0"/>
              <a:t>Enfoque &gt;&gt; Cuantitativo</a:t>
            </a:r>
            <a:endParaRPr lang="es-EC" sz="2400" b="1" dirty="0"/>
          </a:p>
        </p:txBody>
      </p:sp>
      <p:graphicFrame>
        <p:nvGraphicFramePr>
          <p:cNvPr id="6" name="1 Diagrama"/>
          <p:cNvGraphicFramePr/>
          <p:nvPr>
            <p:extLst>
              <p:ext uri="{D42A27DB-BD31-4B8C-83A1-F6EECF244321}">
                <p14:modId xmlns:p14="http://schemas.microsoft.com/office/powerpoint/2010/main" xmlns="" val="713578813"/>
              </p:ext>
            </p:extLst>
          </p:nvPr>
        </p:nvGraphicFramePr>
        <p:xfrm>
          <a:off x="1644352" y="20608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2 CuadroTexto"/>
          <p:cNvSpPr txBox="1"/>
          <p:nvPr/>
        </p:nvSpPr>
        <p:spPr>
          <a:xfrm>
            <a:off x="323528" y="1412776"/>
            <a:ext cx="9293295" cy="461665"/>
          </a:xfrm>
          <a:prstGeom prst="rect">
            <a:avLst/>
          </a:prstGeom>
          <a:noFill/>
        </p:spPr>
        <p:txBody>
          <a:bodyPr wrap="square" rtlCol="0">
            <a:spAutoFit/>
          </a:bodyPr>
          <a:lstStyle/>
          <a:p>
            <a:r>
              <a:rPr lang="es-EC" sz="2400" b="1" dirty="0" smtClean="0"/>
              <a:t>Tipo de Investigación  &gt;&gt;  Concluyente - Descriptivo</a:t>
            </a:r>
            <a:endParaRPr lang="es-EC" sz="2400" b="1" dirty="0"/>
          </a:p>
        </p:txBody>
      </p:sp>
    </p:spTree>
    <p:extLst>
      <p:ext uri="{BB962C8B-B14F-4D97-AF65-F5344CB8AC3E}">
        <p14:creationId xmlns:p14="http://schemas.microsoft.com/office/powerpoint/2010/main" xmlns="" val="4105224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764704"/>
            <a:ext cx="9293295" cy="461665"/>
          </a:xfrm>
          <a:prstGeom prst="rect">
            <a:avLst/>
          </a:prstGeom>
          <a:noFill/>
        </p:spPr>
        <p:txBody>
          <a:bodyPr wrap="square" rtlCol="0">
            <a:spAutoFit/>
          </a:bodyPr>
          <a:lstStyle/>
          <a:p>
            <a:r>
              <a:rPr lang="es-EC" sz="2400" b="1" dirty="0" smtClean="0"/>
              <a:t>Método de Investigación  &gt;&gt;  Hipotético - Deductivo</a:t>
            </a:r>
            <a:endParaRPr lang="es-EC" sz="2400" b="1" dirty="0"/>
          </a:p>
        </p:txBody>
      </p:sp>
      <p:graphicFrame>
        <p:nvGraphicFramePr>
          <p:cNvPr id="6" name="5 Diagrama"/>
          <p:cNvGraphicFramePr/>
          <p:nvPr>
            <p:extLst>
              <p:ext uri="{D42A27DB-BD31-4B8C-83A1-F6EECF244321}">
                <p14:modId xmlns:p14="http://schemas.microsoft.com/office/powerpoint/2010/main" xmlns="" val="2017311655"/>
              </p:ext>
            </p:extLst>
          </p:nvPr>
        </p:nvGraphicFramePr>
        <p:xfrm>
          <a:off x="-1764704" y="1772816"/>
          <a:ext cx="8064896"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xmlns="" val="421408496"/>
              </p:ext>
            </p:extLst>
          </p:nvPr>
        </p:nvGraphicFramePr>
        <p:xfrm>
          <a:off x="2411760" y="2204864"/>
          <a:ext cx="8064896"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10 Conector angular"/>
          <p:cNvCxnSpPr/>
          <p:nvPr/>
        </p:nvCxnSpPr>
        <p:spPr>
          <a:xfrm>
            <a:off x="2339752" y="2924944"/>
            <a:ext cx="2376264" cy="72008"/>
          </a:xfrm>
          <a:prstGeom prst="bentConnector3">
            <a:avLst>
              <a:gd name="adj1" fmla="val 50000"/>
            </a:avLst>
          </a:prstGeom>
          <a:ln w="57150">
            <a:solidFill>
              <a:schemeClr val="accent5">
                <a:lumMod val="75000"/>
              </a:schemeClr>
            </a:solidFill>
            <a:tailEnd type="arrow"/>
          </a:ln>
        </p:spPr>
        <p:style>
          <a:lnRef idx="1">
            <a:schemeClr val="accent2"/>
          </a:lnRef>
          <a:fillRef idx="0">
            <a:schemeClr val="accent2"/>
          </a:fillRef>
          <a:effectRef idx="0">
            <a:schemeClr val="accent2"/>
          </a:effectRef>
          <a:fontRef idx="minor">
            <a:schemeClr val="tx1"/>
          </a:fontRef>
        </p:style>
      </p:cxnSp>
      <p:sp>
        <p:nvSpPr>
          <p:cNvPr id="2" name="1 CuadroTexto"/>
          <p:cNvSpPr txBox="1"/>
          <p:nvPr/>
        </p:nvSpPr>
        <p:spPr>
          <a:xfrm>
            <a:off x="395536" y="1772816"/>
            <a:ext cx="1872208" cy="369332"/>
          </a:xfrm>
          <a:prstGeom prst="rect">
            <a:avLst/>
          </a:prstGeom>
          <a:noFill/>
        </p:spPr>
        <p:txBody>
          <a:bodyPr wrap="square" rtlCol="0">
            <a:spAutoFit/>
          </a:bodyPr>
          <a:lstStyle/>
          <a:p>
            <a:r>
              <a:rPr lang="es-EC" dirty="0" smtClean="0"/>
              <a:t>DEDUCTIVO</a:t>
            </a:r>
            <a:endParaRPr lang="es-EC" dirty="0"/>
          </a:p>
        </p:txBody>
      </p:sp>
      <p:sp>
        <p:nvSpPr>
          <p:cNvPr id="9" name="8 CuadroTexto"/>
          <p:cNvSpPr txBox="1"/>
          <p:nvPr/>
        </p:nvSpPr>
        <p:spPr>
          <a:xfrm>
            <a:off x="4572000" y="2132856"/>
            <a:ext cx="1872208" cy="369332"/>
          </a:xfrm>
          <a:prstGeom prst="rect">
            <a:avLst/>
          </a:prstGeom>
          <a:noFill/>
        </p:spPr>
        <p:txBody>
          <a:bodyPr wrap="square" rtlCol="0">
            <a:spAutoFit/>
          </a:bodyPr>
          <a:lstStyle/>
          <a:p>
            <a:r>
              <a:rPr lang="es-EC" dirty="0" smtClean="0"/>
              <a:t>HIPOTETICO</a:t>
            </a:r>
            <a:endParaRPr lang="es-EC" dirty="0"/>
          </a:p>
        </p:txBody>
      </p:sp>
      <p:sp>
        <p:nvSpPr>
          <p:cNvPr id="14" name="4 CuadroTexto"/>
          <p:cNvSpPr txBox="1"/>
          <p:nvPr/>
        </p:nvSpPr>
        <p:spPr>
          <a:xfrm>
            <a:off x="319265" y="3933056"/>
            <a:ext cx="9293295" cy="830997"/>
          </a:xfrm>
          <a:prstGeom prst="rect">
            <a:avLst/>
          </a:prstGeom>
          <a:noFill/>
        </p:spPr>
        <p:txBody>
          <a:bodyPr wrap="square" rtlCol="0">
            <a:spAutoFit/>
          </a:bodyPr>
          <a:lstStyle/>
          <a:p>
            <a:r>
              <a:rPr lang="es-EC" sz="2400" b="1" dirty="0" smtClean="0"/>
              <a:t>Técnica de Investigación  </a:t>
            </a:r>
            <a:endParaRPr lang="es-EC" sz="2400" b="1" dirty="0" smtClean="0"/>
          </a:p>
          <a:p>
            <a:r>
              <a:rPr lang="es-EC" sz="2400" b="1" dirty="0" smtClean="0"/>
              <a:t>&gt;&gt;  </a:t>
            </a:r>
            <a:r>
              <a:rPr lang="es-EC" sz="2400" b="1" dirty="0" smtClean="0"/>
              <a:t>Encuesta </a:t>
            </a:r>
            <a:r>
              <a:rPr lang="es-EC" sz="2400" b="1" dirty="0" smtClean="0"/>
              <a:t>personal             &gt;&gt; Observación</a:t>
            </a:r>
            <a:endParaRPr lang="es-EC" sz="2400" b="1" dirty="0"/>
          </a:p>
        </p:txBody>
      </p:sp>
      <p:pic>
        <p:nvPicPr>
          <p:cNvPr id="15" name="Picture 4" descr="Resultado de imagen para encuesta"/>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0" b="100000" l="10000" r="97353"/>
                    </a14:imgEffect>
                  </a14:imgLayer>
                </a14:imgProps>
              </a:ext>
              <a:ext uri="{28A0092B-C50C-407E-A947-70E740481C1C}">
                <a14:useLocalDpi xmlns:a14="http://schemas.microsoft.com/office/drawing/2010/main" xmlns="" val="0"/>
              </a:ext>
            </a:extLst>
          </a:blip>
          <a:srcRect/>
          <a:stretch>
            <a:fillRect/>
          </a:stretch>
        </p:blipFill>
        <p:spPr bwMode="auto">
          <a:xfrm>
            <a:off x="1187624" y="4897252"/>
            <a:ext cx="2834183" cy="123370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5"/>
          <p:cNvPicPr>
            <a:picLocks noChangeAspect="1" noChangeArrowheads="1"/>
          </p:cNvPicPr>
          <p:nvPr/>
        </p:nvPicPr>
        <p:blipFill>
          <a:blip r:embed="rId15" cstate="print">
            <a:extLst>
              <a:ext uri="{BEBA8EAE-BF5A-486C-A8C5-ECC9F3942E4B}">
                <a14:imgProps xmlns:a14="http://schemas.microsoft.com/office/drawing/2010/main" xmlns="">
                  <a14:imgLayer r:embed="rId1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826159" y="4725143"/>
            <a:ext cx="2219971" cy="1662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45072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270" b="100000" l="0" r="88625"/>
                    </a14:imgEffect>
                  </a14:imgLayer>
                </a14:imgProps>
              </a:ext>
              <a:ext uri="{28A0092B-C50C-407E-A947-70E740481C1C}">
                <a14:useLocalDpi xmlns:a14="http://schemas.microsoft.com/office/drawing/2010/main" xmlns="" val="0"/>
              </a:ext>
            </a:extLst>
          </a:blip>
          <a:srcRect/>
          <a:stretch>
            <a:fillRect/>
          </a:stretch>
        </p:blipFill>
        <p:spPr bwMode="auto">
          <a:xfrm>
            <a:off x="7452320" y="416061"/>
            <a:ext cx="1478218" cy="27969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251520" y="692696"/>
            <a:ext cx="9293295" cy="523220"/>
          </a:xfrm>
          <a:prstGeom prst="rect">
            <a:avLst/>
          </a:prstGeom>
          <a:noFill/>
        </p:spPr>
        <p:txBody>
          <a:bodyPr wrap="square" rtlCol="0">
            <a:spAutoFit/>
          </a:bodyPr>
          <a:lstStyle/>
          <a:p>
            <a:r>
              <a:rPr lang="es-EC" sz="2800" b="1" dirty="0" smtClean="0"/>
              <a:t>Universo &gt;&gt; 66 683</a:t>
            </a:r>
          </a:p>
        </p:txBody>
      </p:sp>
      <p:graphicFrame>
        <p:nvGraphicFramePr>
          <p:cNvPr id="2" name="1 Tabla"/>
          <p:cNvGraphicFramePr>
            <a:graphicFrameLocks noGrp="1"/>
          </p:cNvGraphicFramePr>
          <p:nvPr>
            <p:extLst>
              <p:ext uri="{D42A27DB-BD31-4B8C-83A1-F6EECF244321}">
                <p14:modId xmlns:p14="http://schemas.microsoft.com/office/powerpoint/2010/main" xmlns="" val="2756596310"/>
              </p:ext>
            </p:extLst>
          </p:nvPr>
        </p:nvGraphicFramePr>
        <p:xfrm>
          <a:off x="395536" y="1700808"/>
          <a:ext cx="6984776" cy="504056"/>
        </p:xfrm>
        <a:graphic>
          <a:graphicData uri="http://schemas.openxmlformats.org/drawingml/2006/table">
            <a:tbl>
              <a:tblPr firstRow="1" firstCol="1" bandRow="1">
                <a:tableStyleId>{BDBED569-4797-4DF1-A0F4-6AAB3CD982D8}</a:tableStyleId>
              </a:tblPr>
              <a:tblGrid>
                <a:gridCol w="5472608"/>
                <a:gridCol w="1512168"/>
              </a:tblGrid>
              <a:tr h="504056">
                <a:tc>
                  <a:txBody>
                    <a:bodyPr/>
                    <a:lstStyle/>
                    <a:p>
                      <a:pPr algn="just">
                        <a:lnSpc>
                          <a:spcPct val="150000"/>
                        </a:lnSpc>
                        <a:spcAft>
                          <a:spcPts val="0"/>
                        </a:spcAft>
                      </a:pPr>
                      <a:r>
                        <a:rPr lang="es-EC" sz="1600" dirty="0">
                          <a:effectLst/>
                        </a:rPr>
                        <a:t>TOTAL </a:t>
                      </a:r>
                      <a:r>
                        <a:rPr lang="es-EC" sz="1600" dirty="0" smtClean="0">
                          <a:effectLst/>
                        </a:rPr>
                        <a:t>POBLACIÓN 5 AÑOS</a:t>
                      </a:r>
                      <a:r>
                        <a:rPr lang="es-EC" sz="1600" baseline="0" dirty="0" smtClean="0">
                          <a:effectLst/>
                        </a:rPr>
                        <a:t> EN ADELANTE</a:t>
                      </a:r>
                      <a:r>
                        <a:rPr lang="es-EC" sz="1600" dirty="0" smtClean="0">
                          <a:effectLst/>
                        </a:rPr>
                        <a:t> </a:t>
                      </a:r>
                      <a:r>
                        <a:rPr lang="es-EC" sz="1600" dirty="0">
                          <a:effectLst/>
                        </a:rPr>
                        <a:t>2010</a:t>
                      </a:r>
                      <a:endParaRPr lang="es-EC" sz="1400" dirty="0">
                        <a:solidFill>
                          <a:srgbClr val="000000"/>
                        </a:solidFill>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600" dirty="0" smtClean="0">
                          <a:effectLst/>
                        </a:rPr>
                        <a:t>66</a:t>
                      </a:r>
                      <a:r>
                        <a:rPr lang="es-EC" sz="1600" baseline="0" dirty="0" smtClean="0">
                          <a:effectLst/>
                        </a:rPr>
                        <a:t> 683</a:t>
                      </a:r>
                      <a:endParaRPr lang="es-EC" sz="1400" dirty="0">
                        <a:solidFill>
                          <a:srgbClr val="000000"/>
                        </a:solidFill>
                        <a:effectLst/>
                        <a:latin typeface="Calibri"/>
                        <a:ea typeface="Times New Roman"/>
                        <a:cs typeface="Times New Roman"/>
                      </a:endParaRPr>
                    </a:p>
                  </a:txBody>
                  <a:tcPr marL="68580" marR="68580" marT="0" marB="0"/>
                </a:tc>
              </a:tr>
            </a:tbl>
          </a:graphicData>
        </a:graphic>
      </p:graphicFrame>
      <p:sp>
        <p:nvSpPr>
          <p:cNvPr id="7" name="4 CuadroTexto"/>
          <p:cNvSpPr txBox="1"/>
          <p:nvPr/>
        </p:nvSpPr>
        <p:spPr>
          <a:xfrm>
            <a:off x="251520" y="3124125"/>
            <a:ext cx="9293295" cy="1384995"/>
          </a:xfrm>
          <a:prstGeom prst="rect">
            <a:avLst/>
          </a:prstGeom>
          <a:noFill/>
        </p:spPr>
        <p:txBody>
          <a:bodyPr wrap="square" rtlCol="0">
            <a:spAutoFit/>
          </a:bodyPr>
          <a:lstStyle/>
          <a:p>
            <a:r>
              <a:rPr lang="es-EC" sz="2800" b="1" dirty="0" smtClean="0"/>
              <a:t>Muestra &gt;&gt; Muestreo Estadístico aleatorio simple  </a:t>
            </a:r>
            <a:r>
              <a:rPr lang="es-EC" sz="2800" b="1" dirty="0" smtClean="0"/>
              <a:t>y estratificado</a:t>
            </a:r>
          </a:p>
          <a:p>
            <a:endParaRPr lang="es-EC" sz="2800" b="1" dirty="0" smtClean="0"/>
          </a:p>
        </p:txBody>
      </p:sp>
      <p:sp>
        <p:nvSpPr>
          <p:cNvPr id="12" name="6 Rectángulo"/>
          <p:cNvSpPr>
            <a:spLocks noRot="1" noChangeAspect="1" noMove="1" noResize="1" noEditPoints="1" noAdjustHandles="1" noChangeArrowheads="1" noChangeShapeType="1" noTextEdit="1"/>
          </p:cNvSpPr>
          <p:nvPr/>
        </p:nvSpPr>
        <p:spPr>
          <a:xfrm>
            <a:off x="683568" y="4725144"/>
            <a:ext cx="3098028" cy="753861"/>
          </a:xfrm>
          <a:prstGeom prst="rect">
            <a:avLst/>
          </a:prstGeom>
          <a:blipFill rotWithShape="1">
            <a:blip r:embed="rId6" cstate="print"/>
            <a:stretch>
              <a:fillRect/>
            </a:stretch>
          </a:blipFill>
        </p:spPr>
        <p:txBody>
          <a:bodyPr/>
          <a:lstStyle/>
          <a:p>
            <a:r>
              <a:rPr lang="es-EC">
                <a:noFill/>
              </a:rPr>
              <a:t> </a:t>
            </a:r>
          </a:p>
        </p:txBody>
      </p:sp>
      <p:sp>
        <p:nvSpPr>
          <p:cNvPr id="13" name="7 Rectángulo"/>
          <p:cNvSpPr>
            <a:spLocks noRot="1" noChangeAspect="1" noMove="1" noResize="1" noEditPoints="1" noAdjustHandles="1" noChangeArrowheads="1" noChangeShapeType="1" noTextEdit="1"/>
          </p:cNvSpPr>
          <p:nvPr/>
        </p:nvSpPr>
        <p:spPr>
          <a:xfrm>
            <a:off x="3995936" y="4725144"/>
            <a:ext cx="4641720" cy="763158"/>
          </a:xfrm>
          <a:prstGeom prst="rect">
            <a:avLst/>
          </a:prstGeom>
          <a:blipFill rotWithShape="1">
            <a:blip r:embed="rId7" cstate="print"/>
            <a:stretch>
              <a:fillRect/>
            </a:stretch>
          </a:blipFill>
        </p:spPr>
        <p:txBody>
          <a:bodyPr/>
          <a:lstStyle/>
          <a:p>
            <a:r>
              <a:rPr lang="es-EC">
                <a:noFill/>
              </a:rPr>
              <a:t> </a:t>
            </a:r>
          </a:p>
        </p:txBody>
      </p:sp>
      <p:sp>
        <p:nvSpPr>
          <p:cNvPr id="14" name="8 Rectángulo"/>
          <p:cNvSpPr>
            <a:spLocks noRot="1" noChangeAspect="1" noMove="1" noResize="1" noEditPoints="1" noAdjustHandles="1" noChangeArrowheads="1" noChangeShapeType="1" noTextEdit="1"/>
          </p:cNvSpPr>
          <p:nvPr/>
        </p:nvSpPr>
        <p:spPr>
          <a:xfrm>
            <a:off x="2880716" y="5805264"/>
            <a:ext cx="2483372" cy="369332"/>
          </a:xfrm>
          <a:prstGeom prst="rect">
            <a:avLst/>
          </a:prstGeom>
          <a:blipFill rotWithShape="1">
            <a:blip r:embed="rId8" cstate="print"/>
            <a:stretch>
              <a:fillRect/>
            </a:stretch>
          </a:blipFill>
        </p:spPr>
        <p:txBody>
          <a:bodyPr/>
          <a:lstStyle/>
          <a:p>
            <a:r>
              <a:rPr lang="es-EC">
                <a:noFill/>
              </a:rPr>
              <a:t> </a:t>
            </a:r>
          </a:p>
        </p:txBody>
      </p:sp>
    </p:spTree>
    <p:extLst>
      <p:ext uri="{BB962C8B-B14F-4D97-AF65-F5344CB8AC3E}">
        <p14:creationId xmlns:p14="http://schemas.microsoft.com/office/powerpoint/2010/main" xmlns="" val="3147770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043608" y="1412776"/>
            <a:ext cx="7056784" cy="2256656"/>
          </a:xfrm>
        </p:spPr>
        <p:style>
          <a:lnRef idx="0">
            <a:schemeClr val="accent4"/>
          </a:lnRef>
          <a:fillRef idx="3">
            <a:schemeClr val="accent4"/>
          </a:fillRef>
          <a:effectRef idx="3">
            <a:schemeClr val="accent4"/>
          </a:effectRef>
          <a:fontRef idx="minor">
            <a:schemeClr val="lt1"/>
          </a:fontRef>
        </p:style>
        <p:txBody>
          <a:bodyPr>
            <a:normAutofit/>
          </a:bodyPr>
          <a:lstStyle/>
          <a:p>
            <a:r>
              <a:rPr lang="es-EC" sz="4800" b="1" dirty="0" smtClean="0"/>
              <a:t>MARCO </a:t>
            </a:r>
            <a:r>
              <a:rPr lang="es-EC" sz="4800" b="1" dirty="0" smtClean="0"/>
              <a:t>EMPÍRICO</a:t>
            </a:r>
            <a:r>
              <a:rPr lang="es-EC" sz="4800" dirty="0" smtClean="0"/>
              <a:t/>
            </a:r>
            <a:br>
              <a:rPr lang="es-EC" sz="4800" dirty="0" smtClean="0"/>
            </a:br>
            <a:endParaRPr lang="es-EC" sz="4000"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Tree>
    <p:extLst>
      <p:ext uri="{BB962C8B-B14F-4D97-AF65-F5344CB8AC3E}">
        <p14:creationId xmlns:p14="http://schemas.microsoft.com/office/powerpoint/2010/main" xmlns="" val="7031153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03241" y="179600"/>
            <a:ext cx="2380527" cy="513096"/>
          </a:xfrm>
          <a:prstGeom prst="rect">
            <a:avLst/>
          </a:prstGeom>
          <a:noFill/>
          <a:ln w="9525">
            <a:noFill/>
            <a:miter lim="800000"/>
            <a:headEnd/>
            <a:tailEnd/>
          </a:ln>
        </p:spPr>
      </p:pic>
      <p:sp>
        <p:nvSpPr>
          <p:cNvPr id="3" name="2 CuadroTexto"/>
          <p:cNvSpPr txBox="1"/>
          <p:nvPr/>
        </p:nvSpPr>
        <p:spPr>
          <a:xfrm>
            <a:off x="175249" y="980728"/>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graphicFrame>
        <p:nvGraphicFramePr>
          <p:cNvPr id="2" name="1 Diagrama"/>
          <p:cNvGraphicFramePr/>
          <p:nvPr>
            <p:extLst>
              <p:ext uri="{D42A27DB-BD31-4B8C-83A1-F6EECF244321}">
                <p14:modId xmlns:p14="http://schemas.microsoft.com/office/powerpoint/2010/main" xmlns="" val="875800118"/>
              </p:ext>
            </p:extLst>
          </p:nvPr>
        </p:nvGraphicFramePr>
        <p:xfrm>
          <a:off x="1115616" y="2708920"/>
          <a:ext cx="7344816" cy="3271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5 CuadroTexto"/>
          <p:cNvSpPr txBox="1"/>
          <p:nvPr/>
        </p:nvSpPr>
        <p:spPr>
          <a:xfrm>
            <a:off x="179512" y="1628800"/>
            <a:ext cx="9293295" cy="461665"/>
          </a:xfrm>
          <a:prstGeom prst="rect">
            <a:avLst/>
          </a:prstGeom>
          <a:noFill/>
        </p:spPr>
        <p:txBody>
          <a:bodyPr wrap="square" rtlCol="0">
            <a:spAutoFit/>
          </a:bodyPr>
          <a:lstStyle/>
          <a:p>
            <a:r>
              <a:rPr lang="es-EC" sz="2400" b="1" dirty="0" smtClean="0"/>
              <a:t>Encuesta &gt;&gt; 18 preguntas opción múltiple</a:t>
            </a:r>
          </a:p>
        </p:txBody>
      </p:sp>
    </p:spTree>
    <p:extLst>
      <p:ext uri="{BB962C8B-B14F-4D97-AF65-F5344CB8AC3E}">
        <p14:creationId xmlns:p14="http://schemas.microsoft.com/office/powerpoint/2010/main" xmlns="" val="2161548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31640" y="2348880"/>
            <a:ext cx="7056784" cy="2256656"/>
          </a:xfrm>
        </p:spPr>
        <p:style>
          <a:lnRef idx="0">
            <a:schemeClr val="accent4"/>
          </a:lnRef>
          <a:fillRef idx="3">
            <a:schemeClr val="accent4"/>
          </a:fillRef>
          <a:effectRef idx="3">
            <a:schemeClr val="accent4"/>
          </a:effectRef>
          <a:fontRef idx="minor">
            <a:schemeClr val="lt1"/>
          </a:fontRef>
        </p:style>
        <p:txBody>
          <a:bodyPr>
            <a:normAutofit/>
          </a:bodyPr>
          <a:lstStyle/>
          <a:p>
            <a:r>
              <a:rPr lang="es-EC" sz="4800" b="1" dirty="0" smtClean="0"/>
              <a:t>Análisis </a:t>
            </a:r>
            <a:r>
              <a:rPr lang="es-EC" sz="4800" b="1" dirty="0" err="1" smtClean="0"/>
              <a:t>Univariado</a:t>
            </a:r>
            <a:r>
              <a:rPr lang="es-EC" sz="4800" dirty="0" smtClean="0"/>
              <a:t/>
            </a:r>
            <a:br>
              <a:rPr lang="es-EC" sz="4800" dirty="0" smtClean="0"/>
            </a:br>
            <a:endParaRPr lang="es-EC" sz="4000"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
        <p:nvSpPr>
          <p:cNvPr id="4" name="2 CuadroTexto"/>
          <p:cNvSpPr txBox="1"/>
          <p:nvPr/>
        </p:nvSpPr>
        <p:spPr>
          <a:xfrm>
            <a:off x="679305" y="980728"/>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7031153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
        <p:nvSpPr>
          <p:cNvPr id="5" name="4 CuadroTexto"/>
          <p:cNvSpPr txBox="1"/>
          <p:nvPr/>
        </p:nvSpPr>
        <p:spPr>
          <a:xfrm>
            <a:off x="179512" y="1196752"/>
            <a:ext cx="9293295" cy="523220"/>
          </a:xfrm>
          <a:prstGeom prst="rect">
            <a:avLst/>
          </a:prstGeom>
          <a:noFill/>
        </p:spPr>
        <p:txBody>
          <a:bodyPr wrap="square" rtlCol="0">
            <a:spAutoFit/>
          </a:bodyPr>
          <a:lstStyle/>
          <a:p>
            <a:r>
              <a:rPr lang="es-EC" sz="2800" b="1" dirty="0" smtClean="0"/>
              <a:t>Análisis Univariado &gt;&gt; Edad</a:t>
            </a:r>
          </a:p>
        </p:txBody>
      </p:sp>
      <p:graphicFrame>
        <p:nvGraphicFramePr>
          <p:cNvPr id="2" name="1 Tabla"/>
          <p:cNvGraphicFramePr>
            <a:graphicFrameLocks noGrp="1"/>
          </p:cNvGraphicFramePr>
          <p:nvPr>
            <p:extLst>
              <p:ext uri="{D42A27DB-BD31-4B8C-83A1-F6EECF244321}">
                <p14:modId xmlns:p14="http://schemas.microsoft.com/office/powerpoint/2010/main" xmlns="" val="2026198421"/>
              </p:ext>
            </p:extLst>
          </p:nvPr>
        </p:nvGraphicFramePr>
        <p:xfrm>
          <a:off x="259969" y="2462784"/>
          <a:ext cx="3447935" cy="3198464"/>
        </p:xfrm>
        <a:graphic>
          <a:graphicData uri="http://schemas.openxmlformats.org/drawingml/2006/table">
            <a:tbl>
              <a:tblPr>
                <a:tableStyleId>{FABFCF23-3B69-468F-B69F-88F6DE6A72F2}</a:tableStyleId>
              </a:tblPr>
              <a:tblGrid>
                <a:gridCol w="72008"/>
                <a:gridCol w="720080"/>
                <a:gridCol w="648072"/>
                <a:gridCol w="622895"/>
                <a:gridCol w="692440"/>
                <a:gridCol w="692440"/>
              </a:tblGrid>
              <a:tr h="689433">
                <a:tc gridSpan="2">
                  <a:txBody>
                    <a:bodyPr/>
                    <a:lstStyle/>
                    <a:p>
                      <a:pPr marL="38100" marR="38100" algn="ctr">
                        <a:lnSpc>
                          <a:spcPct val="150000"/>
                        </a:lnSpc>
                        <a:spcBef>
                          <a:spcPts val="1200"/>
                        </a:spcBef>
                        <a:spcAft>
                          <a:spcPts val="1000"/>
                        </a:spcAft>
                      </a:pPr>
                      <a:r>
                        <a:rPr lang="es-EC" sz="900" dirty="0">
                          <a:effectLst/>
                        </a:rPr>
                        <a:t> </a:t>
                      </a:r>
                      <a:endParaRPr lang="es-EC" sz="1050" dirty="0">
                        <a:effectLst/>
                        <a:latin typeface="Calibri"/>
                        <a:ea typeface="Times New Roman"/>
                        <a:cs typeface="Times New Roman"/>
                      </a:endParaRPr>
                    </a:p>
                  </a:txBody>
                  <a:tcPr marL="0" marR="0" marT="0" marB="0" anchor="ctr"/>
                </a:tc>
                <a:tc hMerge="1">
                  <a:txBody>
                    <a:bodyPr/>
                    <a:lstStyle/>
                    <a:p>
                      <a:endParaRPr lang="es-EC"/>
                    </a:p>
                  </a:txBody>
                  <a:tcPr/>
                </a:tc>
                <a:tc>
                  <a:txBody>
                    <a:bodyPr/>
                    <a:lstStyle/>
                    <a:p>
                      <a:pPr marL="38100" marR="38100" algn="ctr">
                        <a:lnSpc>
                          <a:spcPct val="150000"/>
                        </a:lnSpc>
                        <a:spcBef>
                          <a:spcPts val="1200"/>
                        </a:spcBef>
                        <a:spcAft>
                          <a:spcPts val="1000"/>
                        </a:spcAft>
                      </a:pPr>
                      <a:r>
                        <a:rPr lang="es-EC" sz="900" dirty="0">
                          <a:effectLst/>
                        </a:rPr>
                        <a:t>Frecuencia</a:t>
                      </a:r>
                      <a:endParaRPr lang="es-EC" sz="1050" dirty="0">
                        <a:effectLst/>
                        <a:latin typeface="Calibri"/>
                        <a:ea typeface="Times New Roman"/>
                        <a:cs typeface="Times New Roman"/>
                      </a:endParaRPr>
                    </a:p>
                  </a:txBody>
                  <a:tcPr marL="0" marR="0" marT="0" marB="0" anchor="ctr"/>
                </a:tc>
                <a:tc>
                  <a:txBody>
                    <a:bodyPr/>
                    <a:lstStyle/>
                    <a:p>
                      <a:pPr marL="38100" marR="38100" algn="ctr">
                        <a:lnSpc>
                          <a:spcPct val="150000"/>
                        </a:lnSpc>
                        <a:spcBef>
                          <a:spcPts val="1200"/>
                        </a:spcBef>
                        <a:spcAft>
                          <a:spcPts val="1000"/>
                        </a:spcAft>
                      </a:pPr>
                      <a:r>
                        <a:rPr lang="es-EC" sz="900">
                          <a:effectLst/>
                        </a:rPr>
                        <a:t>Porcentaje</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Bef>
                          <a:spcPts val="1200"/>
                        </a:spcBef>
                        <a:spcAft>
                          <a:spcPts val="1000"/>
                        </a:spcAft>
                      </a:pPr>
                      <a:r>
                        <a:rPr lang="es-EC" sz="900" dirty="0">
                          <a:effectLst/>
                        </a:rPr>
                        <a:t>Porcentaje válido</a:t>
                      </a:r>
                      <a:endParaRPr lang="es-EC" sz="1050" dirty="0">
                        <a:effectLst/>
                        <a:latin typeface="Calibri"/>
                        <a:ea typeface="Times New Roman"/>
                        <a:cs typeface="Times New Roman"/>
                      </a:endParaRPr>
                    </a:p>
                  </a:txBody>
                  <a:tcPr marL="0" marR="0" marT="0" marB="0" anchor="ctr"/>
                </a:tc>
                <a:tc>
                  <a:txBody>
                    <a:bodyPr/>
                    <a:lstStyle/>
                    <a:p>
                      <a:pPr marL="38100" marR="38100" algn="ctr">
                        <a:lnSpc>
                          <a:spcPct val="150000"/>
                        </a:lnSpc>
                        <a:spcBef>
                          <a:spcPts val="1200"/>
                        </a:spcBef>
                        <a:spcAft>
                          <a:spcPts val="1000"/>
                        </a:spcAft>
                      </a:pPr>
                      <a:r>
                        <a:rPr lang="es-EC" sz="900" dirty="0">
                          <a:effectLst/>
                        </a:rPr>
                        <a:t>Porcentaje acumulado</a:t>
                      </a:r>
                      <a:endParaRPr lang="es-EC" sz="1050" dirty="0">
                        <a:effectLst/>
                        <a:latin typeface="Calibri"/>
                        <a:ea typeface="Times New Roman"/>
                        <a:cs typeface="Times New Roman"/>
                      </a:endParaRPr>
                    </a:p>
                  </a:txBody>
                  <a:tcPr marL="0" marR="0" marT="0" marB="0" anchor="ctr"/>
                </a:tc>
              </a:tr>
              <a:tr h="357952">
                <a:tc rowSpan="6">
                  <a:txBody>
                    <a:bodyPr/>
                    <a:lstStyle/>
                    <a:p>
                      <a:pPr marL="38100" marR="38100" algn="just">
                        <a:lnSpc>
                          <a:spcPct val="150000"/>
                        </a:lnSpc>
                        <a:spcAft>
                          <a:spcPts val="1000"/>
                        </a:spcAft>
                      </a:pPr>
                      <a:endParaRPr lang="es-EC" sz="1000" dirty="0">
                        <a:effectLst/>
                        <a:latin typeface="Calibri"/>
                        <a:ea typeface="Times New Roman"/>
                        <a:cs typeface="Times New Roman"/>
                      </a:endParaRPr>
                    </a:p>
                  </a:txBody>
                  <a:tcPr marL="0" marR="0" marT="0" marB="0" anchor="ctr"/>
                </a:tc>
                <a:tc>
                  <a:txBody>
                    <a:bodyPr/>
                    <a:lstStyle/>
                    <a:p>
                      <a:pPr marL="38100" marR="38100" algn="just">
                        <a:lnSpc>
                          <a:spcPct val="150000"/>
                        </a:lnSpc>
                        <a:spcAft>
                          <a:spcPts val="1000"/>
                        </a:spcAft>
                      </a:pPr>
                      <a:r>
                        <a:rPr lang="es-EC" sz="800">
                          <a:effectLst/>
                        </a:rPr>
                        <a:t>De 5 a 15 años</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4</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1,1</a:t>
                      </a:r>
                      <a:endParaRPr lang="es-EC" sz="1000">
                        <a:effectLst/>
                        <a:latin typeface="Calibri"/>
                        <a:ea typeface="Times New Roman"/>
                        <a:cs typeface="Times New Roman"/>
                      </a:endParaRPr>
                    </a:p>
                  </a:txBody>
                  <a:tcPr marL="0" marR="0" marT="0" marB="0" anchor="ctr"/>
                </a:tc>
              </a:tr>
              <a:tr h="357952">
                <a:tc vMerge="1">
                  <a:txBody>
                    <a:bodyPr/>
                    <a:lstStyle/>
                    <a:p>
                      <a:endParaRPr lang="es-EC"/>
                    </a:p>
                  </a:txBody>
                  <a:tcPr/>
                </a:tc>
                <a:tc>
                  <a:txBody>
                    <a:bodyPr/>
                    <a:lstStyle/>
                    <a:p>
                      <a:pPr marL="38100" marR="38100" algn="just">
                        <a:lnSpc>
                          <a:spcPct val="150000"/>
                        </a:lnSpc>
                        <a:spcAft>
                          <a:spcPts val="1000"/>
                        </a:spcAft>
                      </a:pPr>
                      <a:r>
                        <a:rPr lang="es-EC" sz="800" dirty="0">
                          <a:effectLst/>
                        </a:rPr>
                        <a:t>De 16 a 24</a:t>
                      </a:r>
                      <a:endParaRPr lang="es-EC" sz="1000" dirty="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138</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dirty="0">
                          <a:effectLst/>
                        </a:rPr>
                        <a:t>37,7</a:t>
                      </a:r>
                      <a:endParaRPr lang="es-EC" sz="1000" dirty="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37,7</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38,8</a:t>
                      </a:r>
                      <a:endParaRPr lang="es-EC" sz="1000">
                        <a:effectLst/>
                        <a:latin typeface="Calibri"/>
                        <a:ea typeface="Times New Roman"/>
                        <a:cs typeface="Times New Roman"/>
                      </a:endParaRPr>
                    </a:p>
                  </a:txBody>
                  <a:tcPr marL="0" marR="0" marT="0" marB="0" anchor="ctr"/>
                </a:tc>
              </a:tr>
              <a:tr h="357952">
                <a:tc vMerge="1">
                  <a:txBody>
                    <a:bodyPr/>
                    <a:lstStyle/>
                    <a:p>
                      <a:endParaRPr lang="es-EC"/>
                    </a:p>
                  </a:txBody>
                  <a:tcPr/>
                </a:tc>
                <a:tc>
                  <a:txBody>
                    <a:bodyPr/>
                    <a:lstStyle/>
                    <a:p>
                      <a:pPr marL="38100" marR="38100" algn="just">
                        <a:lnSpc>
                          <a:spcPct val="150000"/>
                        </a:lnSpc>
                        <a:spcAft>
                          <a:spcPts val="1000"/>
                        </a:spcAft>
                      </a:pPr>
                      <a:r>
                        <a:rPr lang="es-EC" sz="800">
                          <a:effectLst/>
                        </a:rPr>
                        <a:t>De 25 a 34</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114</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31,1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31,1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69,9</a:t>
                      </a:r>
                      <a:endParaRPr lang="es-EC" sz="1000">
                        <a:effectLst/>
                        <a:latin typeface="Calibri"/>
                        <a:ea typeface="Times New Roman"/>
                        <a:cs typeface="Times New Roman"/>
                      </a:endParaRPr>
                    </a:p>
                  </a:txBody>
                  <a:tcPr marL="0" marR="0" marT="0" marB="0" anchor="ctr"/>
                </a:tc>
              </a:tr>
              <a:tr h="357952">
                <a:tc vMerge="1">
                  <a:txBody>
                    <a:bodyPr/>
                    <a:lstStyle/>
                    <a:p>
                      <a:endParaRPr lang="es-EC"/>
                    </a:p>
                  </a:txBody>
                  <a:tcPr/>
                </a:tc>
                <a:tc>
                  <a:txBody>
                    <a:bodyPr/>
                    <a:lstStyle/>
                    <a:p>
                      <a:pPr marL="38100" marR="38100" algn="just">
                        <a:lnSpc>
                          <a:spcPct val="150000"/>
                        </a:lnSpc>
                        <a:spcAft>
                          <a:spcPts val="1000"/>
                        </a:spcAft>
                      </a:pPr>
                      <a:r>
                        <a:rPr lang="es-EC" sz="800">
                          <a:effectLst/>
                        </a:rPr>
                        <a:t>De 35 a 44</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73</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19,9</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19,9</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89,9</a:t>
                      </a:r>
                      <a:endParaRPr lang="es-EC" sz="1000">
                        <a:effectLst/>
                        <a:latin typeface="Calibri"/>
                        <a:ea typeface="Times New Roman"/>
                        <a:cs typeface="Times New Roman"/>
                      </a:endParaRPr>
                    </a:p>
                  </a:txBody>
                  <a:tcPr marL="0" marR="0" marT="0" marB="0" anchor="ctr"/>
                </a:tc>
              </a:tr>
              <a:tr h="719271">
                <a:tc vMerge="1">
                  <a:txBody>
                    <a:bodyPr/>
                    <a:lstStyle/>
                    <a:p>
                      <a:endParaRPr lang="es-EC"/>
                    </a:p>
                  </a:txBody>
                  <a:tcPr/>
                </a:tc>
                <a:tc>
                  <a:txBody>
                    <a:bodyPr/>
                    <a:lstStyle/>
                    <a:p>
                      <a:pPr marL="38100" marR="38100" algn="just">
                        <a:lnSpc>
                          <a:spcPct val="150000"/>
                        </a:lnSpc>
                        <a:spcAft>
                          <a:spcPts val="1000"/>
                        </a:spcAft>
                      </a:pPr>
                      <a:r>
                        <a:rPr lang="es-EC" sz="800">
                          <a:effectLst/>
                        </a:rPr>
                        <a:t>De 45 en adelante</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37</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10,1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10,1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100,0</a:t>
                      </a:r>
                      <a:endParaRPr lang="es-EC" sz="1000">
                        <a:effectLst/>
                        <a:latin typeface="Calibri"/>
                        <a:ea typeface="Times New Roman"/>
                        <a:cs typeface="Times New Roman"/>
                      </a:endParaRPr>
                    </a:p>
                  </a:txBody>
                  <a:tcPr marL="0" marR="0" marT="0" marB="0" anchor="ctr"/>
                </a:tc>
              </a:tr>
              <a:tr h="357952">
                <a:tc vMerge="1">
                  <a:txBody>
                    <a:bodyPr/>
                    <a:lstStyle/>
                    <a:p>
                      <a:endParaRPr lang="es-EC"/>
                    </a:p>
                  </a:txBody>
                  <a:tcPr/>
                </a:tc>
                <a:tc>
                  <a:txBody>
                    <a:bodyPr/>
                    <a:lstStyle/>
                    <a:p>
                      <a:pPr marL="38100" marR="38100" algn="just">
                        <a:lnSpc>
                          <a:spcPct val="150000"/>
                        </a:lnSpc>
                        <a:spcAft>
                          <a:spcPts val="1000"/>
                        </a:spcAft>
                      </a:pPr>
                      <a:r>
                        <a:rPr lang="es-EC" sz="800">
                          <a:effectLst/>
                        </a:rPr>
                        <a:t>Total</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dirty="0">
                          <a:effectLst/>
                        </a:rPr>
                        <a:t>366</a:t>
                      </a:r>
                      <a:endParaRPr lang="es-EC" sz="1000" dirty="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100,0</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100,0</a:t>
                      </a:r>
                      <a:endParaRPr lang="es-EC" sz="1000">
                        <a:effectLst/>
                        <a:latin typeface="Calibri"/>
                        <a:ea typeface="Times New Roman"/>
                        <a:cs typeface="Times New Roman"/>
                      </a:endParaRPr>
                    </a:p>
                  </a:txBody>
                  <a:tcPr marL="0" marR="0" marT="0" marB="0" anchor="ctr"/>
                </a:tc>
                <a:tc>
                  <a:txBody>
                    <a:bodyPr/>
                    <a:lstStyle/>
                    <a:p>
                      <a:pPr algn="ctr">
                        <a:lnSpc>
                          <a:spcPct val="150000"/>
                        </a:lnSpc>
                        <a:spcAft>
                          <a:spcPts val="1000"/>
                        </a:spcAft>
                      </a:pPr>
                      <a:r>
                        <a:rPr lang="es-EC" sz="800" dirty="0">
                          <a:effectLst/>
                        </a:rPr>
                        <a:t> </a:t>
                      </a:r>
                      <a:endParaRPr lang="es-EC" sz="1000" dirty="0">
                        <a:effectLst/>
                        <a:latin typeface="Calibri"/>
                        <a:ea typeface="Times New Roman"/>
                        <a:cs typeface="Times New Roman"/>
                      </a:endParaRPr>
                    </a:p>
                  </a:txBody>
                  <a:tcPr marL="0" marR="0" marT="0" marB="0"/>
                </a:tc>
              </a:tr>
            </a:tbl>
          </a:graphicData>
        </a:graphic>
      </p:graphicFrame>
      <p:pic>
        <p:nvPicPr>
          <p:cNvPr id="6" name="5 Imagen"/>
          <p:cNvPicPr/>
          <p:nvPr/>
        </p:nvPicPr>
        <p:blipFill>
          <a:blip r:embed="rId3"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779912" y="2159853"/>
            <a:ext cx="4832985" cy="3861435"/>
          </a:xfrm>
          <a:prstGeom prst="rect">
            <a:avLst/>
          </a:prstGeom>
          <a:noFill/>
          <a:ln>
            <a:solidFill>
              <a:schemeClr val="accent5">
                <a:lumMod val="50000"/>
              </a:schemeClr>
            </a:solidFill>
          </a:ln>
        </p:spPr>
      </p:pic>
    </p:spTree>
    <p:extLst>
      <p:ext uri="{BB962C8B-B14F-4D97-AF65-F5344CB8AC3E}">
        <p14:creationId xmlns:p14="http://schemas.microsoft.com/office/powerpoint/2010/main" xmlns="" val="2964608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5536" y="620688"/>
            <a:ext cx="8748464" cy="525658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ounded Rectangle 3"/>
          <p:cNvSpPr/>
          <p:nvPr/>
        </p:nvSpPr>
        <p:spPr>
          <a:xfrm>
            <a:off x="971600" y="1052736"/>
            <a:ext cx="7560840" cy="4536504"/>
          </a:xfrm>
          <a:prstGeom prst="roundRect">
            <a:avLst/>
          </a:prstGeom>
          <a:solidFill>
            <a:schemeClr val="bg1"/>
          </a:solidFill>
          <a:ln w="762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6 CuadroTexto"/>
          <p:cNvSpPr txBox="1">
            <a:spLocks/>
          </p:cNvSpPr>
          <p:nvPr/>
        </p:nvSpPr>
        <p:spPr>
          <a:xfrm>
            <a:off x="1331640" y="1124744"/>
            <a:ext cx="6480174" cy="4561249"/>
          </a:xfrm>
          <a:prstGeom prst="rect">
            <a:avLst/>
          </a:prstGeom>
          <a:noFill/>
        </p:spPr>
        <p:txBody>
          <a:bodyPr wrap="square" rtlCol="0">
            <a:sp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4400" b="0" i="1" u="none" strike="noStrike" kern="1200" cap="none" spc="0" normalizeH="0" baseline="0" noProof="0" dirty="0" smtClean="0">
              <a:ln>
                <a:noFill/>
              </a:ln>
              <a:solidFill>
                <a:schemeClr val="tx1"/>
              </a:solidFill>
              <a:effectLst/>
              <a:uLnTx/>
              <a:uFillTx/>
              <a:latin typeface="Monotype Corsiva" panose="03010101010201010101" pitchFamily="66" charset="0"/>
              <a:ea typeface="+mn-ea"/>
              <a:cs typeface="Times New Roman" panose="02020603050405020304" pitchFamily="18" charset="0"/>
            </a:endParaRPr>
          </a:p>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kumimoji="0" lang="en-US" sz="4400" b="0" i="1" u="none" strike="noStrike" kern="1200" cap="none" spc="0" normalizeH="0" baseline="0" noProof="0" dirty="0" smtClean="0">
                <a:ln>
                  <a:noFill/>
                </a:ln>
                <a:solidFill>
                  <a:schemeClr val="tx1"/>
                </a:solidFill>
                <a:effectLst/>
                <a:uLnTx/>
                <a:uFillTx/>
                <a:latin typeface="Monotype Corsiva" panose="03010101010201010101" pitchFamily="66" charset="0"/>
                <a:ea typeface="+mn-ea"/>
                <a:cs typeface="Times New Roman" panose="02020603050405020304" pitchFamily="18" charset="0"/>
              </a:rPr>
              <a:t>El </a:t>
            </a:r>
            <a:r>
              <a:rPr kumimoji="0" lang="es-EC" sz="4400" b="0" i="1" u="none" strike="noStrike" kern="1200" cap="none" spc="0" normalizeH="0" baseline="0" noProof="0" dirty="0" smtClean="0">
                <a:ln>
                  <a:noFill/>
                </a:ln>
                <a:solidFill>
                  <a:schemeClr val="tx1"/>
                </a:solidFill>
                <a:effectLst/>
                <a:uLnTx/>
                <a:uFillTx/>
                <a:latin typeface="Monotype Corsiva" panose="03010101010201010101" pitchFamily="66" charset="0"/>
                <a:ea typeface="+mn-ea"/>
                <a:cs typeface="Times New Roman" panose="02020603050405020304" pitchFamily="18" charset="0"/>
              </a:rPr>
              <a:t>Conflicto</a:t>
            </a:r>
            <a:r>
              <a:rPr kumimoji="0" lang="en-US" sz="4400" b="0" i="1" u="none" strike="noStrike" kern="1200" cap="none" spc="0" normalizeH="0" baseline="0" noProof="0" dirty="0" smtClean="0">
                <a:ln>
                  <a:noFill/>
                </a:ln>
                <a:solidFill>
                  <a:schemeClr val="tx1"/>
                </a:solidFill>
                <a:effectLst/>
                <a:uLnTx/>
                <a:uFillTx/>
                <a:latin typeface="Monotype Corsiva" panose="03010101010201010101" pitchFamily="66" charset="0"/>
                <a:ea typeface="+mn-ea"/>
                <a:cs typeface="Times New Roman" panose="02020603050405020304" pitchFamily="18" charset="0"/>
              </a:rPr>
              <a:t> no </a:t>
            </a:r>
            <a:r>
              <a:rPr kumimoji="0" lang="en-US" sz="4400" b="0" i="1" u="none" strike="noStrike" kern="1200" cap="none" spc="0" normalizeH="0" baseline="0" noProof="0" dirty="0" err="1" smtClean="0">
                <a:ln>
                  <a:noFill/>
                </a:ln>
                <a:solidFill>
                  <a:schemeClr val="tx1"/>
                </a:solidFill>
                <a:effectLst/>
                <a:uLnTx/>
                <a:uFillTx/>
                <a:latin typeface="Monotype Corsiva" panose="03010101010201010101" pitchFamily="66" charset="0"/>
                <a:ea typeface="+mn-ea"/>
                <a:cs typeface="Times New Roman" panose="02020603050405020304" pitchFamily="18" charset="0"/>
              </a:rPr>
              <a:t>es</a:t>
            </a:r>
            <a:r>
              <a:rPr kumimoji="0" lang="es-EC" sz="4400" b="0" i="1" u="none" strike="noStrike" kern="1200" cap="none" spc="0" normalizeH="0" baseline="0" noProof="0" dirty="0" smtClean="0">
                <a:ln>
                  <a:noFill/>
                </a:ln>
                <a:solidFill>
                  <a:schemeClr val="tx1"/>
                </a:solidFill>
                <a:effectLst/>
                <a:uLnTx/>
                <a:uFillTx/>
                <a:latin typeface="Monotype Corsiva" panose="03010101010201010101" pitchFamily="66" charset="0"/>
                <a:ea typeface="+mn-ea"/>
                <a:cs typeface="Times New Roman" panose="02020603050405020304" pitchFamily="18" charset="0"/>
              </a:rPr>
              <a:t> entre  el bien y el mal, sino entre el conocimiento y la ignorancia</a:t>
            </a:r>
          </a:p>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endParaRPr kumimoji="0" lang="es-EC" sz="4400" b="0" i="1" u="none" strike="noStrike" kern="1200" cap="none" spc="0" normalizeH="0" baseline="0" noProof="0" dirty="0" smtClean="0">
              <a:ln>
                <a:noFill/>
              </a:ln>
              <a:solidFill>
                <a:schemeClr val="tx1"/>
              </a:solidFill>
              <a:effectLst/>
              <a:uLnTx/>
              <a:uFillTx/>
              <a:latin typeface="Monotype Corsiva" panose="03010101010201010101" pitchFamily="66" charset="0"/>
              <a:ea typeface="+mn-ea"/>
              <a:cs typeface="Times New Roman" panose="02020603050405020304" pitchFamily="18" charset="0"/>
            </a:endParaRPr>
          </a:p>
          <a:p>
            <a:pPr marL="274320" marR="0" lvl="0" indent="-274320" algn="ctr" defTabSz="914400" rtl="0" eaLnBrk="1" fontAlgn="auto" latinLnBrk="0" hangingPunct="1">
              <a:lnSpc>
                <a:spcPct val="100000"/>
              </a:lnSpc>
              <a:spcBef>
                <a:spcPct val="20000"/>
              </a:spcBef>
              <a:spcAft>
                <a:spcPts val="0"/>
              </a:spcAft>
              <a:buClr>
                <a:schemeClr val="accent1"/>
              </a:buClr>
              <a:buSzPct val="85000"/>
              <a:tabLst/>
              <a:defRPr/>
            </a:pPr>
            <a:r>
              <a:rPr kumimoji="0" lang="es-EC" sz="4400" b="0" i="1" u="none" strike="noStrike" kern="1200" cap="none" spc="0" normalizeH="0" baseline="0" noProof="0" dirty="0" smtClean="0">
                <a:ln>
                  <a:noFill/>
                </a:ln>
                <a:solidFill>
                  <a:schemeClr val="tx1"/>
                </a:solidFill>
                <a:effectLst/>
                <a:uLnTx/>
                <a:uFillTx/>
                <a:latin typeface="Monotype Corsiva" panose="03010101010201010101" pitchFamily="66" charset="0"/>
                <a:ea typeface="+mn-ea"/>
                <a:cs typeface="Times New Roman" panose="02020603050405020304" pitchFamily="18" charset="0"/>
              </a:rPr>
              <a:t>				Buda</a:t>
            </a:r>
            <a:endParaRPr kumimoji="0" lang="en-US" sz="4400" b="0" i="1" u="none" strike="noStrike" kern="1200" cap="none" spc="0" normalizeH="0" baseline="0" noProof="0" dirty="0">
              <a:ln>
                <a:noFill/>
              </a:ln>
              <a:solidFill>
                <a:schemeClr val="tx1"/>
              </a:solidFill>
              <a:effectLst/>
              <a:uLnTx/>
              <a:uFillTx/>
              <a:latin typeface="Monotype Corsiva" panose="03010101010201010101" pitchFamily="66" charset="0"/>
              <a:ea typeface="+mn-ea"/>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196752"/>
            <a:ext cx="9293295" cy="523220"/>
          </a:xfrm>
          <a:prstGeom prst="rect">
            <a:avLst/>
          </a:prstGeom>
          <a:noFill/>
        </p:spPr>
        <p:txBody>
          <a:bodyPr wrap="square" rtlCol="0">
            <a:spAutoFit/>
          </a:bodyPr>
          <a:lstStyle/>
          <a:p>
            <a:r>
              <a:rPr lang="es-EC" sz="2800" b="1" dirty="0" smtClean="0"/>
              <a:t>Análisis Univariado &gt;&gt; Género</a:t>
            </a:r>
          </a:p>
        </p:txBody>
      </p:sp>
      <p:pic>
        <p:nvPicPr>
          <p:cNvPr id="6" name="5 Imagen"/>
          <p:cNvPicPr/>
          <p:nvPr/>
        </p:nvPicPr>
        <p:blipFill rotWithShape="1">
          <a:blip r:embed="rId3"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r="13980"/>
          <a:stretch/>
        </p:blipFill>
        <p:spPr bwMode="auto">
          <a:xfrm>
            <a:off x="4139952" y="2276872"/>
            <a:ext cx="4269818" cy="3533775"/>
          </a:xfrm>
          <a:prstGeom prst="rect">
            <a:avLst/>
          </a:prstGeom>
          <a:noFill/>
          <a:ln>
            <a:solidFill>
              <a:schemeClr val="accent5">
                <a:lumMod val="50000"/>
              </a:schemeClr>
            </a:solidFill>
          </a:ln>
        </p:spPr>
      </p:pic>
      <p:graphicFrame>
        <p:nvGraphicFramePr>
          <p:cNvPr id="7" name="6 Tabla"/>
          <p:cNvGraphicFramePr>
            <a:graphicFrameLocks noGrp="1"/>
          </p:cNvGraphicFramePr>
          <p:nvPr>
            <p:extLst>
              <p:ext uri="{D42A27DB-BD31-4B8C-83A1-F6EECF244321}">
                <p14:modId xmlns:p14="http://schemas.microsoft.com/office/powerpoint/2010/main" xmlns="" val="840025313"/>
              </p:ext>
            </p:extLst>
          </p:nvPr>
        </p:nvGraphicFramePr>
        <p:xfrm>
          <a:off x="247256" y="3645024"/>
          <a:ext cx="3676672" cy="1037146"/>
        </p:xfrm>
        <a:graphic>
          <a:graphicData uri="http://schemas.openxmlformats.org/drawingml/2006/table">
            <a:tbl>
              <a:tblPr>
                <a:tableStyleId>{FABFCF23-3B69-468F-B69F-88F6DE6A72F2}</a:tableStyleId>
              </a:tblPr>
              <a:tblGrid>
                <a:gridCol w="48882"/>
                <a:gridCol w="697652"/>
                <a:gridCol w="665827"/>
                <a:gridCol w="621438"/>
                <a:gridCol w="734428"/>
                <a:gridCol w="908445"/>
              </a:tblGrid>
              <a:tr h="215900">
                <a:tc gridSpan="2">
                  <a:txBody>
                    <a:bodyPr/>
                    <a:lstStyle/>
                    <a:p>
                      <a:pPr marL="38100" marR="38100" algn="just">
                        <a:lnSpc>
                          <a:spcPct val="150000"/>
                        </a:lnSpc>
                        <a:spcAft>
                          <a:spcPts val="1000"/>
                        </a:spcAft>
                      </a:pPr>
                      <a:r>
                        <a:rPr lang="es-EC" sz="900">
                          <a:effectLst/>
                        </a:rPr>
                        <a:t> </a:t>
                      </a:r>
                      <a:endParaRPr lang="es-EC" sz="1050">
                        <a:effectLst/>
                        <a:latin typeface="Calibri"/>
                        <a:ea typeface="Times New Roman"/>
                        <a:cs typeface="Times New Roman"/>
                      </a:endParaRPr>
                    </a:p>
                  </a:txBody>
                  <a:tcPr marL="0" marR="0" marT="0" marB="0"/>
                </a:tc>
                <a:tc hMerge="1">
                  <a:txBody>
                    <a:bodyPr/>
                    <a:lstStyle/>
                    <a:p>
                      <a:endParaRPr lang="es-EC"/>
                    </a:p>
                  </a:txBody>
                  <a:tcPr/>
                </a:tc>
                <a:tc>
                  <a:txBody>
                    <a:bodyPr/>
                    <a:lstStyle/>
                    <a:p>
                      <a:pPr marL="38100" marR="38100" algn="just">
                        <a:lnSpc>
                          <a:spcPct val="150000"/>
                        </a:lnSpc>
                        <a:spcAft>
                          <a:spcPts val="1000"/>
                        </a:spcAft>
                      </a:pPr>
                      <a:r>
                        <a:rPr lang="es-EC" sz="900">
                          <a:effectLst/>
                        </a:rPr>
                        <a:t>Frecuencia</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 válido</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 acumulado</a:t>
                      </a:r>
                      <a:endParaRPr lang="es-EC" sz="1050">
                        <a:effectLst/>
                        <a:latin typeface="Calibri"/>
                        <a:ea typeface="Times New Roman"/>
                        <a:cs typeface="Times New Roman"/>
                      </a:endParaRPr>
                    </a:p>
                  </a:txBody>
                  <a:tcPr marL="0" marR="0" marT="0" marB="0"/>
                </a:tc>
              </a:tr>
              <a:tr h="215900">
                <a:tc rowSpan="3">
                  <a:txBody>
                    <a:bodyPr/>
                    <a:lstStyle/>
                    <a:p>
                      <a:pPr marL="38100" marR="38100" algn="just">
                        <a:lnSpc>
                          <a:spcPct val="150000"/>
                        </a:lnSpc>
                        <a:spcAft>
                          <a:spcPts val="1000"/>
                        </a:spcAft>
                      </a:pPr>
                      <a:endParaRPr lang="es-EC" sz="1050" dirty="0">
                        <a:effectLst/>
                        <a:latin typeface="Calibri"/>
                        <a:ea typeface="Times New Roman"/>
                        <a:cs typeface="Times New Roman"/>
                      </a:endParaRPr>
                    </a:p>
                  </a:txBody>
                  <a:tcPr marL="0" marR="0" marT="0" marB="0" anchor="ctr"/>
                </a:tc>
                <a:tc>
                  <a:txBody>
                    <a:bodyPr/>
                    <a:lstStyle/>
                    <a:p>
                      <a:pPr marL="38100" marR="38100" algn="just">
                        <a:lnSpc>
                          <a:spcPct val="150000"/>
                        </a:lnSpc>
                        <a:spcAft>
                          <a:spcPts val="1000"/>
                        </a:spcAft>
                      </a:pPr>
                      <a:r>
                        <a:rPr lang="es-EC" sz="900">
                          <a:effectLst/>
                        </a:rPr>
                        <a:t>Femenino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184</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50,3</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50,3</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50,3</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Masculino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182</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49,7</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49,7</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Total</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366</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c>
                  <a:txBody>
                    <a:bodyPr/>
                    <a:lstStyle/>
                    <a:p>
                      <a:pPr algn="ctr">
                        <a:lnSpc>
                          <a:spcPct val="150000"/>
                        </a:lnSpc>
                        <a:spcAft>
                          <a:spcPts val="1000"/>
                        </a:spcAft>
                      </a:pPr>
                      <a:r>
                        <a:rPr lang="es-EC" sz="900" dirty="0">
                          <a:effectLst/>
                        </a:rPr>
                        <a:t> </a:t>
                      </a:r>
                      <a:endParaRPr lang="es-EC" sz="1050" dirty="0">
                        <a:effectLst/>
                        <a:latin typeface="Calibri"/>
                        <a:ea typeface="Times New Roman"/>
                        <a:cs typeface="Times New Roman"/>
                      </a:endParaRPr>
                    </a:p>
                  </a:txBody>
                  <a:tcPr marL="0" marR="0" marT="0" marB="0"/>
                </a:tc>
              </a:tr>
            </a:tbl>
          </a:graphicData>
        </a:graphic>
      </p:graphicFrame>
      <p:sp>
        <p:nvSpPr>
          <p:cNvPr id="8"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31288452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196752"/>
            <a:ext cx="9293295" cy="523220"/>
          </a:xfrm>
          <a:prstGeom prst="rect">
            <a:avLst/>
          </a:prstGeom>
          <a:noFill/>
        </p:spPr>
        <p:txBody>
          <a:bodyPr wrap="square" rtlCol="0">
            <a:spAutoFit/>
          </a:bodyPr>
          <a:lstStyle/>
          <a:p>
            <a:r>
              <a:rPr lang="es-EC" sz="2800" b="1" dirty="0" smtClean="0"/>
              <a:t>Análisis Univariado &gt;&gt; Estado Civil</a:t>
            </a:r>
          </a:p>
        </p:txBody>
      </p:sp>
      <p:graphicFrame>
        <p:nvGraphicFramePr>
          <p:cNvPr id="2" name="1 Tabla"/>
          <p:cNvGraphicFramePr>
            <a:graphicFrameLocks noGrp="1"/>
          </p:cNvGraphicFramePr>
          <p:nvPr>
            <p:extLst>
              <p:ext uri="{D42A27DB-BD31-4B8C-83A1-F6EECF244321}">
                <p14:modId xmlns:p14="http://schemas.microsoft.com/office/powerpoint/2010/main" xmlns="" val="1908433343"/>
              </p:ext>
            </p:extLst>
          </p:nvPr>
        </p:nvGraphicFramePr>
        <p:xfrm>
          <a:off x="112462" y="3140968"/>
          <a:ext cx="3739457" cy="1857502"/>
        </p:xfrm>
        <a:graphic>
          <a:graphicData uri="http://schemas.openxmlformats.org/drawingml/2006/table">
            <a:tbl>
              <a:tblPr>
                <a:tableStyleId>{FABFCF23-3B69-468F-B69F-88F6DE6A72F2}</a:tableStyleId>
              </a:tblPr>
              <a:tblGrid>
                <a:gridCol w="206809"/>
                <a:gridCol w="846669"/>
                <a:gridCol w="705558"/>
                <a:gridCol w="564446"/>
                <a:gridCol w="635002"/>
                <a:gridCol w="780973"/>
              </a:tblGrid>
              <a:tr h="215900">
                <a:tc gridSpan="2">
                  <a:txBody>
                    <a:bodyPr/>
                    <a:lstStyle/>
                    <a:p>
                      <a:pPr marL="38100" marR="38100" algn="just">
                        <a:lnSpc>
                          <a:spcPct val="150000"/>
                        </a:lnSpc>
                        <a:spcAft>
                          <a:spcPts val="1000"/>
                        </a:spcAft>
                      </a:pPr>
                      <a:r>
                        <a:rPr lang="es-EC" sz="800" dirty="0">
                          <a:effectLst/>
                        </a:rPr>
                        <a:t> </a:t>
                      </a:r>
                      <a:endParaRPr lang="es-EC" sz="1000" dirty="0">
                        <a:effectLst/>
                        <a:latin typeface="Calibri"/>
                        <a:ea typeface="Times New Roman"/>
                        <a:cs typeface="Times New Roman"/>
                      </a:endParaRPr>
                    </a:p>
                  </a:txBody>
                  <a:tcPr marL="0" marR="0" marT="0" marB="0"/>
                </a:tc>
                <a:tc hMerge="1">
                  <a:txBody>
                    <a:bodyPr/>
                    <a:lstStyle/>
                    <a:p>
                      <a:endParaRPr lang="es-EC"/>
                    </a:p>
                  </a:txBody>
                  <a:tcPr/>
                </a:tc>
                <a:tc>
                  <a:txBody>
                    <a:bodyPr/>
                    <a:lstStyle/>
                    <a:p>
                      <a:pPr marL="38100" marR="38100" algn="just">
                        <a:lnSpc>
                          <a:spcPct val="150000"/>
                        </a:lnSpc>
                        <a:spcAft>
                          <a:spcPts val="1000"/>
                        </a:spcAft>
                      </a:pPr>
                      <a:r>
                        <a:rPr lang="es-EC" sz="800">
                          <a:effectLst/>
                        </a:rPr>
                        <a:t>Frecuencia</a:t>
                      </a:r>
                      <a:endParaRPr lang="es-EC" sz="10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800">
                          <a:effectLst/>
                        </a:rPr>
                        <a:t>Porcentaje</a:t>
                      </a:r>
                      <a:endParaRPr lang="es-EC" sz="10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800" dirty="0">
                          <a:effectLst/>
                        </a:rPr>
                        <a:t>Porcentaje válido</a:t>
                      </a:r>
                      <a:endParaRPr lang="es-EC" sz="1000" dirty="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800">
                          <a:effectLst/>
                        </a:rPr>
                        <a:t>Porcentaje acumulado</a:t>
                      </a:r>
                      <a:endParaRPr lang="es-EC" sz="1000">
                        <a:effectLst/>
                        <a:latin typeface="Calibri"/>
                        <a:ea typeface="Times New Roman"/>
                        <a:cs typeface="Times New Roman"/>
                      </a:endParaRPr>
                    </a:p>
                  </a:txBody>
                  <a:tcPr marL="0" marR="0" marT="0" marB="0"/>
                </a:tc>
              </a:tr>
              <a:tr h="215900">
                <a:tc rowSpan="7">
                  <a:txBody>
                    <a:bodyPr/>
                    <a:lstStyle/>
                    <a:p>
                      <a:pPr marL="38100" marR="38100" algn="just">
                        <a:lnSpc>
                          <a:spcPct val="150000"/>
                        </a:lnSpc>
                        <a:spcAft>
                          <a:spcPts val="1000"/>
                        </a:spcAft>
                      </a:pPr>
                      <a:endParaRPr lang="es-EC" sz="1000" dirty="0">
                        <a:effectLst/>
                        <a:latin typeface="Calibri"/>
                        <a:ea typeface="Times New Roman"/>
                        <a:cs typeface="Times New Roman"/>
                      </a:endParaRPr>
                    </a:p>
                  </a:txBody>
                  <a:tcPr marL="0" marR="0" marT="0" marB="0" anchor="ctr"/>
                </a:tc>
                <a:tc>
                  <a:txBody>
                    <a:bodyPr/>
                    <a:lstStyle/>
                    <a:p>
                      <a:pPr marL="38100" marR="38100" algn="just">
                        <a:lnSpc>
                          <a:spcPct val="150000"/>
                        </a:lnSpc>
                        <a:spcAft>
                          <a:spcPts val="1000"/>
                        </a:spcAft>
                      </a:pPr>
                      <a:r>
                        <a:rPr lang="es-EC" sz="800">
                          <a:effectLst/>
                        </a:rPr>
                        <a:t>Soltero</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212</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57,9</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57,9</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57,9</a:t>
                      </a:r>
                      <a:endParaRPr lang="es-EC" sz="100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800">
                          <a:effectLst/>
                        </a:rPr>
                        <a:t>Casado</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96</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26,2</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26,2</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84,2</a:t>
                      </a:r>
                      <a:endParaRPr lang="es-EC" sz="100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800">
                          <a:effectLst/>
                        </a:rPr>
                        <a:t>Divorciado</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15</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4,1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4,1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88,3</a:t>
                      </a:r>
                      <a:endParaRPr lang="es-EC" sz="100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800">
                          <a:effectLst/>
                        </a:rPr>
                        <a:t>Viudo</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3,0</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3,0</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91,3</a:t>
                      </a:r>
                      <a:endParaRPr lang="es-EC" sz="100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800">
                          <a:effectLst/>
                        </a:rPr>
                        <a:t>Unión libre</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26</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7,1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7,1</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98,4</a:t>
                      </a:r>
                      <a:endParaRPr lang="es-EC" sz="100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800">
                          <a:effectLst/>
                        </a:rPr>
                        <a:t>Unión de hecho</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6</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1,6</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1,6</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100,0</a:t>
                      </a:r>
                      <a:endParaRPr lang="es-EC" sz="100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800">
                          <a:effectLst/>
                        </a:rPr>
                        <a:t>Total</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366</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100,0</a:t>
                      </a:r>
                      <a:endParaRPr lang="es-EC" sz="10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800">
                          <a:effectLst/>
                        </a:rPr>
                        <a:t>100,0</a:t>
                      </a:r>
                      <a:endParaRPr lang="es-EC" sz="1000">
                        <a:effectLst/>
                        <a:latin typeface="Calibri"/>
                        <a:ea typeface="Times New Roman"/>
                        <a:cs typeface="Times New Roman"/>
                      </a:endParaRPr>
                    </a:p>
                  </a:txBody>
                  <a:tcPr marL="0" marR="0" marT="0" marB="0" anchor="ctr"/>
                </a:tc>
                <a:tc>
                  <a:txBody>
                    <a:bodyPr/>
                    <a:lstStyle/>
                    <a:p>
                      <a:pPr algn="ctr">
                        <a:lnSpc>
                          <a:spcPct val="150000"/>
                        </a:lnSpc>
                        <a:spcAft>
                          <a:spcPts val="1000"/>
                        </a:spcAft>
                      </a:pPr>
                      <a:r>
                        <a:rPr lang="es-EC" sz="800" dirty="0">
                          <a:effectLst/>
                        </a:rPr>
                        <a:t> </a:t>
                      </a:r>
                      <a:endParaRPr lang="es-EC" sz="1000" dirty="0">
                        <a:effectLst/>
                        <a:latin typeface="Calibri"/>
                        <a:ea typeface="Times New Roman"/>
                        <a:cs typeface="Times New Roman"/>
                      </a:endParaRPr>
                    </a:p>
                  </a:txBody>
                  <a:tcPr marL="0" marR="0" marT="0" marB="0"/>
                </a:tc>
              </a:tr>
            </a:tbl>
          </a:graphicData>
        </a:graphic>
      </p:graphicFrame>
      <p:pic>
        <p:nvPicPr>
          <p:cNvPr id="6" name="5 Imagen"/>
          <p:cNvPicPr/>
          <p:nvPr/>
        </p:nvPicPr>
        <p:blipFill>
          <a:blip r:embed="rId3"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973111" y="2276872"/>
            <a:ext cx="4994910" cy="3990975"/>
          </a:xfrm>
          <a:prstGeom prst="rect">
            <a:avLst/>
          </a:prstGeom>
          <a:noFill/>
          <a:ln>
            <a:solidFill>
              <a:schemeClr val="accent5">
                <a:lumMod val="50000"/>
              </a:schemeClr>
            </a:solidFill>
          </a:ln>
        </p:spPr>
      </p:pic>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2751190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196752"/>
            <a:ext cx="9293295" cy="523220"/>
          </a:xfrm>
          <a:prstGeom prst="rect">
            <a:avLst/>
          </a:prstGeom>
          <a:noFill/>
        </p:spPr>
        <p:txBody>
          <a:bodyPr wrap="square" rtlCol="0">
            <a:spAutoFit/>
          </a:bodyPr>
          <a:lstStyle/>
          <a:p>
            <a:r>
              <a:rPr lang="es-EC" sz="2800" b="1" dirty="0" smtClean="0"/>
              <a:t>Análisis Univariado &gt;&gt; Ocupación actual</a:t>
            </a:r>
          </a:p>
        </p:txBody>
      </p:sp>
      <p:graphicFrame>
        <p:nvGraphicFramePr>
          <p:cNvPr id="2" name="1 Tabla"/>
          <p:cNvGraphicFramePr>
            <a:graphicFrameLocks noGrp="1"/>
          </p:cNvGraphicFramePr>
          <p:nvPr>
            <p:extLst>
              <p:ext uri="{D42A27DB-BD31-4B8C-83A1-F6EECF244321}">
                <p14:modId xmlns:p14="http://schemas.microsoft.com/office/powerpoint/2010/main" xmlns="" val="196463651"/>
              </p:ext>
            </p:extLst>
          </p:nvPr>
        </p:nvGraphicFramePr>
        <p:xfrm>
          <a:off x="123086" y="2463140"/>
          <a:ext cx="4088874" cy="2895538"/>
        </p:xfrm>
        <a:graphic>
          <a:graphicData uri="http://schemas.openxmlformats.org/drawingml/2006/table">
            <a:tbl>
              <a:tblPr>
                <a:tableStyleId>{FABFCF23-3B69-468F-B69F-88F6DE6A72F2}</a:tableStyleId>
              </a:tblPr>
              <a:tblGrid>
                <a:gridCol w="36245"/>
                <a:gridCol w="1033887"/>
                <a:gridCol w="622595"/>
                <a:gridCol w="667955"/>
                <a:gridCol w="837175"/>
                <a:gridCol w="891017"/>
              </a:tblGrid>
              <a:tr h="215900">
                <a:tc gridSpan="2">
                  <a:txBody>
                    <a:bodyPr/>
                    <a:lstStyle/>
                    <a:p>
                      <a:pPr marL="38100" marR="38100" algn="just">
                        <a:lnSpc>
                          <a:spcPct val="150000"/>
                        </a:lnSpc>
                        <a:spcAft>
                          <a:spcPts val="1000"/>
                        </a:spcAft>
                      </a:pPr>
                      <a:r>
                        <a:rPr lang="es-EC" sz="900" dirty="0">
                          <a:effectLst/>
                        </a:rPr>
                        <a:t> </a:t>
                      </a:r>
                      <a:endParaRPr lang="es-EC" sz="1050" dirty="0">
                        <a:effectLst/>
                        <a:latin typeface="Calibri"/>
                        <a:ea typeface="Times New Roman"/>
                        <a:cs typeface="Times New Roman"/>
                      </a:endParaRPr>
                    </a:p>
                  </a:txBody>
                  <a:tcPr marL="0" marR="0" marT="0" marB="0"/>
                </a:tc>
                <a:tc hMerge="1">
                  <a:txBody>
                    <a:bodyPr/>
                    <a:lstStyle/>
                    <a:p>
                      <a:endParaRPr lang="es-EC"/>
                    </a:p>
                  </a:txBody>
                  <a:tcPr/>
                </a:tc>
                <a:tc>
                  <a:txBody>
                    <a:bodyPr/>
                    <a:lstStyle/>
                    <a:p>
                      <a:pPr marL="38100" marR="38100" algn="just">
                        <a:lnSpc>
                          <a:spcPct val="150000"/>
                        </a:lnSpc>
                        <a:spcAft>
                          <a:spcPts val="1000"/>
                        </a:spcAft>
                      </a:pPr>
                      <a:r>
                        <a:rPr lang="es-EC" sz="900">
                          <a:effectLst/>
                        </a:rPr>
                        <a:t>Frecuencia</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 válido</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 acumulado</a:t>
                      </a:r>
                      <a:endParaRPr lang="es-EC" sz="1050">
                        <a:effectLst/>
                        <a:latin typeface="Calibri"/>
                        <a:ea typeface="Times New Roman"/>
                        <a:cs typeface="Times New Roman"/>
                      </a:endParaRPr>
                    </a:p>
                  </a:txBody>
                  <a:tcPr marL="0" marR="0" marT="0" marB="0"/>
                </a:tc>
              </a:tr>
              <a:tr h="215900">
                <a:tc rowSpan="10">
                  <a:txBody>
                    <a:bodyPr/>
                    <a:lstStyle/>
                    <a:p>
                      <a:pPr marL="38100" marR="38100" algn="ctr">
                        <a:lnSpc>
                          <a:spcPct val="150000"/>
                        </a:lnSpc>
                        <a:spcAft>
                          <a:spcPts val="1000"/>
                        </a:spcAft>
                      </a:pPr>
                      <a:endParaRPr lang="es-EC" sz="1050" dirty="0">
                        <a:effectLst/>
                        <a:latin typeface="Calibri"/>
                        <a:ea typeface="Times New Roman"/>
                        <a:cs typeface="Times New Roman"/>
                      </a:endParaRPr>
                    </a:p>
                  </a:txBody>
                  <a:tcPr marL="0" marR="0" marT="0" marB="0" anchor="ctr"/>
                </a:tc>
                <a:tc>
                  <a:txBody>
                    <a:bodyPr/>
                    <a:lstStyle/>
                    <a:p>
                      <a:pPr marL="38100" marR="38100">
                        <a:lnSpc>
                          <a:spcPct val="150000"/>
                        </a:lnSpc>
                        <a:spcAft>
                          <a:spcPts val="1000"/>
                        </a:spcAft>
                      </a:pPr>
                      <a:r>
                        <a:rPr lang="es-EC" sz="900">
                          <a:effectLst/>
                        </a:rPr>
                        <a:t>Empleado Privado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164</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44,8</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44,8</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44,8</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nSpc>
                          <a:spcPct val="150000"/>
                        </a:lnSpc>
                        <a:spcAft>
                          <a:spcPts val="1000"/>
                        </a:spcAft>
                      </a:pPr>
                      <a:r>
                        <a:rPr lang="es-EC" sz="900">
                          <a:effectLst/>
                        </a:rPr>
                        <a:t>Empleado Público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63</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17,2</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17,2</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62,0</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nSpc>
                          <a:spcPct val="150000"/>
                        </a:lnSpc>
                        <a:spcAft>
                          <a:spcPts val="1000"/>
                        </a:spcAft>
                      </a:pPr>
                      <a:r>
                        <a:rPr lang="es-EC" sz="900">
                          <a:effectLst/>
                        </a:rPr>
                        <a:t>Trabajo de Hogar no remunerado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dirty="0">
                          <a:effectLst/>
                        </a:rPr>
                        <a:t>62,6</a:t>
                      </a:r>
                      <a:endParaRPr lang="es-EC" sz="1050" dirty="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nSpc>
                          <a:spcPct val="150000"/>
                        </a:lnSpc>
                        <a:spcAft>
                          <a:spcPts val="1000"/>
                        </a:spcAft>
                      </a:pPr>
                      <a:r>
                        <a:rPr lang="es-EC" sz="900">
                          <a:effectLst/>
                        </a:rPr>
                        <a:t>Patrono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41</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11,2</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11,2</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73,8</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nSpc>
                          <a:spcPct val="150000"/>
                        </a:lnSpc>
                        <a:spcAft>
                          <a:spcPts val="1000"/>
                        </a:spcAft>
                      </a:pPr>
                      <a:r>
                        <a:rPr lang="es-EC" sz="900">
                          <a:effectLst/>
                        </a:rPr>
                        <a:t>Estudiante</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78</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21,3</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21,3</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95,1</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nSpc>
                          <a:spcPct val="150000"/>
                        </a:lnSpc>
                        <a:spcAft>
                          <a:spcPts val="1000"/>
                        </a:spcAft>
                      </a:pPr>
                      <a:r>
                        <a:rPr lang="es-EC" sz="900">
                          <a:effectLst/>
                        </a:rPr>
                        <a:t>Jornalero o Peón</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95,6</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nSpc>
                          <a:spcPct val="150000"/>
                        </a:lnSpc>
                        <a:spcAft>
                          <a:spcPts val="1000"/>
                        </a:spcAft>
                      </a:pPr>
                      <a:r>
                        <a:rPr lang="es-EC" sz="900">
                          <a:effectLst/>
                        </a:rPr>
                        <a:t>Empleado domestico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96,2</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nSpc>
                          <a:spcPct val="150000"/>
                        </a:lnSpc>
                        <a:spcAft>
                          <a:spcPts val="1000"/>
                        </a:spcAft>
                      </a:pPr>
                      <a:r>
                        <a:rPr lang="es-EC" sz="900">
                          <a:effectLst/>
                        </a:rPr>
                        <a:t>Jubilado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7</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98,1</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nSpc>
                          <a:spcPct val="150000"/>
                        </a:lnSpc>
                        <a:spcAft>
                          <a:spcPts val="1000"/>
                        </a:spcAft>
                      </a:pPr>
                      <a:r>
                        <a:rPr lang="es-EC" sz="900">
                          <a:effectLst/>
                        </a:rPr>
                        <a:t>Otros</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7</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nSpc>
                          <a:spcPct val="150000"/>
                        </a:lnSpc>
                        <a:spcAft>
                          <a:spcPts val="1000"/>
                        </a:spcAft>
                      </a:pPr>
                      <a:r>
                        <a:rPr lang="es-EC" sz="900">
                          <a:effectLst/>
                        </a:rPr>
                        <a:t>Total</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dirty="0">
                          <a:effectLst/>
                        </a:rPr>
                        <a:t>366</a:t>
                      </a:r>
                      <a:endParaRPr lang="es-EC" sz="1050" dirty="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c>
                  <a:txBody>
                    <a:bodyPr/>
                    <a:lstStyle/>
                    <a:p>
                      <a:pPr algn="ctr">
                        <a:lnSpc>
                          <a:spcPct val="150000"/>
                        </a:lnSpc>
                        <a:spcAft>
                          <a:spcPts val="1000"/>
                        </a:spcAft>
                      </a:pPr>
                      <a:r>
                        <a:rPr lang="es-EC" sz="900" dirty="0">
                          <a:effectLst/>
                        </a:rPr>
                        <a:t> </a:t>
                      </a:r>
                      <a:endParaRPr lang="es-EC" sz="1050" dirty="0">
                        <a:effectLst/>
                        <a:latin typeface="Calibri"/>
                        <a:ea typeface="Times New Roman"/>
                        <a:cs typeface="Times New Roman"/>
                      </a:endParaRPr>
                    </a:p>
                  </a:txBody>
                  <a:tcPr marL="0" marR="0" marT="0" marB="0"/>
                </a:tc>
              </a:tr>
            </a:tbl>
          </a:graphicData>
        </a:graphic>
      </p:graphicFrame>
      <p:pic>
        <p:nvPicPr>
          <p:cNvPr id="6" name="5 Imagen"/>
          <p:cNvPicPr/>
          <p:nvPr/>
        </p:nvPicPr>
        <p:blipFill>
          <a:blip r:embed="rId3" cstate="print">
            <a:lum contrast="10000"/>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293046" y="2132856"/>
            <a:ext cx="4743450" cy="4097020"/>
          </a:xfrm>
          <a:prstGeom prst="rect">
            <a:avLst/>
          </a:prstGeom>
          <a:noFill/>
          <a:ln>
            <a:solidFill>
              <a:schemeClr val="accent5">
                <a:lumMod val="50000"/>
              </a:schemeClr>
            </a:solidFill>
          </a:ln>
        </p:spPr>
      </p:pic>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2075838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196752"/>
            <a:ext cx="9293295" cy="523220"/>
          </a:xfrm>
          <a:prstGeom prst="rect">
            <a:avLst/>
          </a:prstGeom>
          <a:noFill/>
        </p:spPr>
        <p:txBody>
          <a:bodyPr wrap="square" rtlCol="0">
            <a:spAutoFit/>
          </a:bodyPr>
          <a:lstStyle/>
          <a:p>
            <a:r>
              <a:rPr lang="es-EC" sz="2800" b="1" dirty="0" smtClean="0"/>
              <a:t>Análisis Univariado &gt;&gt; Nivel de educación</a:t>
            </a:r>
          </a:p>
        </p:txBody>
      </p:sp>
      <p:graphicFrame>
        <p:nvGraphicFramePr>
          <p:cNvPr id="2" name="1 Tabla"/>
          <p:cNvGraphicFramePr>
            <a:graphicFrameLocks noGrp="1"/>
          </p:cNvGraphicFramePr>
          <p:nvPr>
            <p:extLst>
              <p:ext uri="{D42A27DB-BD31-4B8C-83A1-F6EECF244321}">
                <p14:modId xmlns:p14="http://schemas.microsoft.com/office/powerpoint/2010/main" xmlns="" val="342479037"/>
              </p:ext>
            </p:extLst>
          </p:nvPr>
        </p:nvGraphicFramePr>
        <p:xfrm>
          <a:off x="103241" y="3284984"/>
          <a:ext cx="4036711" cy="1468946"/>
        </p:xfrm>
        <a:graphic>
          <a:graphicData uri="http://schemas.openxmlformats.org/drawingml/2006/table">
            <a:tbl>
              <a:tblPr>
                <a:tableStyleId>{FABFCF23-3B69-468F-B69F-88F6DE6A72F2}</a:tableStyleId>
              </a:tblPr>
              <a:tblGrid>
                <a:gridCol w="28650"/>
                <a:gridCol w="1316921"/>
                <a:gridCol w="672785"/>
                <a:gridCol w="672785"/>
                <a:gridCol w="672785"/>
                <a:gridCol w="672785"/>
              </a:tblGrid>
              <a:tr h="215900">
                <a:tc gridSpan="2">
                  <a:txBody>
                    <a:bodyPr/>
                    <a:lstStyle/>
                    <a:p>
                      <a:pPr marL="38100" marR="38100" algn="just">
                        <a:lnSpc>
                          <a:spcPct val="150000"/>
                        </a:lnSpc>
                        <a:spcAft>
                          <a:spcPts val="1000"/>
                        </a:spcAft>
                      </a:pPr>
                      <a:r>
                        <a:rPr lang="es-EC" sz="900" dirty="0">
                          <a:effectLst/>
                        </a:rPr>
                        <a:t> </a:t>
                      </a:r>
                      <a:endParaRPr lang="es-EC" sz="1050" dirty="0">
                        <a:effectLst/>
                        <a:latin typeface="Calibri"/>
                        <a:ea typeface="Times New Roman"/>
                        <a:cs typeface="Times New Roman"/>
                      </a:endParaRPr>
                    </a:p>
                  </a:txBody>
                  <a:tcPr marL="0" marR="0" marT="0" marB="0"/>
                </a:tc>
                <a:tc hMerge="1">
                  <a:txBody>
                    <a:bodyPr/>
                    <a:lstStyle/>
                    <a:p>
                      <a:endParaRPr lang="es-EC"/>
                    </a:p>
                  </a:txBody>
                  <a:tcPr/>
                </a:tc>
                <a:tc>
                  <a:txBody>
                    <a:bodyPr/>
                    <a:lstStyle/>
                    <a:p>
                      <a:pPr marL="38100" marR="38100" algn="just">
                        <a:lnSpc>
                          <a:spcPct val="150000"/>
                        </a:lnSpc>
                        <a:spcAft>
                          <a:spcPts val="1000"/>
                        </a:spcAft>
                      </a:pPr>
                      <a:r>
                        <a:rPr lang="es-EC" sz="900">
                          <a:effectLst/>
                        </a:rPr>
                        <a:t>Frecuencia</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dirty="0">
                          <a:effectLst/>
                        </a:rPr>
                        <a:t>Porcentaje válido</a:t>
                      </a:r>
                      <a:endParaRPr lang="es-EC" sz="1050" dirty="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 acumulado</a:t>
                      </a:r>
                      <a:endParaRPr lang="es-EC" sz="1050">
                        <a:effectLst/>
                        <a:latin typeface="Calibri"/>
                        <a:ea typeface="Times New Roman"/>
                        <a:cs typeface="Times New Roman"/>
                      </a:endParaRPr>
                    </a:p>
                  </a:txBody>
                  <a:tcPr marL="0" marR="0" marT="0" marB="0"/>
                </a:tc>
              </a:tr>
              <a:tr h="215900">
                <a:tc rowSpan="5">
                  <a:txBody>
                    <a:bodyPr/>
                    <a:lstStyle/>
                    <a:p>
                      <a:pPr marL="38100" marR="38100" algn="just">
                        <a:lnSpc>
                          <a:spcPct val="150000"/>
                        </a:lnSpc>
                        <a:spcAft>
                          <a:spcPts val="1000"/>
                        </a:spcAft>
                      </a:pPr>
                      <a:endParaRPr lang="es-EC" sz="1050" dirty="0">
                        <a:effectLst/>
                        <a:latin typeface="Calibri"/>
                        <a:ea typeface="Times New Roman"/>
                        <a:cs typeface="Times New Roman"/>
                      </a:endParaRPr>
                    </a:p>
                  </a:txBody>
                  <a:tcPr marL="0" marR="0" marT="0" marB="0" anchor="ctr"/>
                </a:tc>
                <a:tc>
                  <a:txBody>
                    <a:bodyPr/>
                    <a:lstStyle/>
                    <a:p>
                      <a:pPr marL="38100" marR="38100" algn="just">
                        <a:lnSpc>
                          <a:spcPct val="150000"/>
                        </a:lnSpc>
                        <a:spcAft>
                          <a:spcPts val="1000"/>
                        </a:spcAft>
                      </a:pPr>
                      <a:r>
                        <a:rPr lang="es-EC" sz="900">
                          <a:effectLst/>
                        </a:rPr>
                        <a:t>Instrucción Primaria</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7</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1,9</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Instrucción Secundaria</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29,8</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29,8</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31,7</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Superior Pregrado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206</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56,3</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56,3</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88,0</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Superior Postgrado</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44</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12,0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12,0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Total</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366</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c>
                  <a:txBody>
                    <a:bodyPr/>
                    <a:lstStyle/>
                    <a:p>
                      <a:pPr algn="ctr">
                        <a:lnSpc>
                          <a:spcPct val="150000"/>
                        </a:lnSpc>
                        <a:spcAft>
                          <a:spcPts val="1000"/>
                        </a:spcAft>
                      </a:pPr>
                      <a:r>
                        <a:rPr lang="es-EC" sz="900" dirty="0">
                          <a:effectLst/>
                        </a:rPr>
                        <a:t> </a:t>
                      </a:r>
                      <a:endParaRPr lang="es-EC" sz="1050" dirty="0">
                        <a:effectLst/>
                        <a:latin typeface="Calibri"/>
                        <a:ea typeface="Times New Roman"/>
                        <a:cs typeface="Times New Roman"/>
                      </a:endParaRPr>
                    </a:p>
                  </a:txBody>
                  <a:tcPr marL="0" marR="0" marT="0" marB="0"/>
                </a:tc>
              </a:tr>
            </a:tbl>
          </a:graphicData>
        </a:graphic>
      </p:graphicFrame>
      <p:pic>
        <p:nvPicPr>
          <p:cNvPr id="6" name="5 Imagen"/>
          <p:cNvPicPr/>
          <p:nvPr/>
        </p:nvPicPr>
        <p:blipFill>
          <a:blip r:embed="rId3"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283968" y="2204864"/>
            <a:ext cx="4646295" cy="3719195"/>
          </a:xfrm>
          <a:prstGeom prst="rect">
            <a:avLst/>
          </a:prstGeom>
          <a:noFill/>
          <a:ln>
            <a:solidFill>
              <a:schemeClr val="accent5">
                <a:lumMod val="50000"/>
              </a:schemeClr>
            </a:solidFill>
          </a:ln>
        </p:spPr>
      </p:pic>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2344101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196752"/>
            <a:ext cx="9293295" cy="523220"/>
          </a:xfrm>
          <a:prstGeom prst="rect">
            <a:avLst/>
          </a:prstGeom>
          <a:noFill/>
        </p:spPr>
        <p:txBody>
          <a:bodyPr wrap="square" rtlCol="0">
            <a:spAutoFit/>
          </a:bodyPr>
          <a:lstStyle/>
          <a:p>
            <a:r>
              <a:rPr lang="es-EC" sz="2800" b="1" dirty="0" smtClean="0"/>
              <a:t>Análisis Univariado &gt;&gt; Ingresos mensuales</a:t>
            </a:r>
          </a:p>
        </p:txBody>
      </p:sp>
      <p:graphicFrame>
        <p:nvGraphicFramePr>
          <p:cNvPr id="2" name="1 Tabla"/>
          <p:cNvGraphicFramePr>
            <a:graphicFrameLocks noGrp="1"/>
          </p:cNvGraphicFramePr>
          <p:nvPr>
            <p:extLst>
              <p:ext uri="{D42A27DB-BD31-4B8C-83A1-F6EECF244321}">
                <p14:modId xmlns:p14="http://schemas.microsoft.com/office/powerpoint/2010/main" xmlns="" val="2345926037"/>
              </p:ext>
            </p:extLst>
          </p:nvPr>
        </p:nvGraphicFramePr>
        <p:xfrm>
          <a:off x="107504" y="3063081"/>
          <a:ext cx="3826769" cy="1684846"/>
        </p:xfrm>
        <a:graphic>
          <a:graphicData uri="http://schemas.openxmlformats.org/drawingml/2006/table">
            <a:tbl>
              <a:tblPr>
                <a:tableStyleId>{FABFCF23-3B69-468F-B69F-88F6DE6A72F2}</a:tableStyleId>
              </a:tblPr>
              <a:tblGrid>
                <a:gridCol w="26383"/>
                <a:gridCol w="848056"/>
                <a:gridCol w="720080"/>
                <a:gridCol w="720080"/>
                <a:gridCol w="648072"/>
                <a:gridCol w="864098"/>
              </a:tblGrid>
              <a:tr h="215900">
                <a:tc gridSpan="2">
                  <a:txBody>
                    <a:bodyPr/>
                    <a:lstStyle/>
                    <a:p>
                      <a:pPr marL="38100" marR="38100" algn="just">
                        <a:lnSpc>
                          <a:spcPct val="150000"/>
                        </a:lnSpc>
                        <a:spcAft>
                          <a:spcPts val="1000"/>
                        </a:spcAft>
                      </a:pPr>
                      <a:r>
                        <a:rPr lang="es-EC" sz="900">
                          <a:effectLst/>
                        </a:rPr>
                        <a:t> </a:t>
                      </a:r>
                      <a:endParaRPr lang="es-EC" sz="1050">
                        <a:effectLst/>
                        <a:latin typeface="Calibri"/>
                        <a:ea typeface="Times New Roman"/>
                        <a:cs typeface="Times New Roman"/>
                      </a:endParaRPr>
                    </a:p>
                  </a:txBody>
                  <a:tcPr marL="0" marR="0" marT="0" marB="0"/>
                </a:tc>
                <a:tc hMerge="1">
                  <a:txBody>
                    <a:bodyPr/>
                    <a:lstStyle/>
                    <a:p>
                      <a:endParaRPr lang="es-EC"/>
                    </a:p>
                  </a:txBody>
                  <a:tcPr/>
                </a:tc>
                <a:tc>
                  <a:txBody>
                    <a:bodyPr/>
                    <a:lstStyle/>
                    <a:p>
                      <a:pPr marL="38100" marR="38100" algn="just">
                        <a:lnSpc>
                          <a:spcPct val="150000"/>
                        </a:lnSpc>
                        <a:spcAft>
                          <a:spcPts val="1000"/>
                        </a:spcAft>
                      </a:pPr>
                      <a:r>
                        <a:rPr lang="es-EC" sz="900">
                          <a:effectLst/>
                        </a:rPr>
                        <a:t>Frecuencia</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 válido</a:t>
                      </a:r>
                      <a:endParaRPr lang="es-EC" sz="105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Porcentaje acumulado</a:t>
                      </a:r>
                      <a:endParaRPr lang="es-EC" sz="1050">
                        <a:effectLst/>
                        <a:latin typeface="Calibri"/>
                        <a:ea typeface="Times New Roman"/>
                        <a:cs typeface="Times New Roman"/>
                      </a:endParaRPr>
                    </a:p>
                  </a:txBody>
                  <a:tcPr marL="0" marR="0" marT="0" marB="0"/>
                </a:tc>
              </a:tr>
              <a:tr h="215900">
                <a:tc rowSpan="6">
                  <a:txBody>
                    <a:bodyPr/>
                    <a:lstStyle/>
                    <a:p>
                      <a:pPr marL="38100" marR="38100" algn="just">
                        <a:lnSpc>
                          <a:spcPct val="150000"/>
                        </a:lnSpc>
                        <a:spcAft>
                          <a:spcPts val="1000"/>
                        </a:spcAft>
                      </a:pPr>
                      <a:endParaRPr lang="es-EC" sz="1050" dirty="0">
                        <a:effectLst/>
                        <a:latin typeface="Calibri"/>
                        <a:ea typeface="Times New Roman"/>
                        <a:cs typeface="Times New Roman"/>
                      </a:endParaRPr>
                    </a:p>
                  </a:txBody>
                  <a:tcPr marL="0" marR="0" marT="0" marB="0" anchor="ctr"/>
                </a:tc>
                <a:tc>
                  <a:txBody>
                    <a:bodyPr/>
                    <a:lstStyle/>
                    <a:p>
                      <a:pPr marL="38100" marR="38100" algn="just">
                        <a:lnSpc>
                          <a:spcPct val="150000"/>
                        </a:lnSpc>
                        <a:spcAft>
                          <a:spcPts val="1000"/>
                        </a:spcAft>
                      </a:pPr>
                      <a:r>
                        <a:rPr lang="es-EC" sz="900">
                          <a:effectLst/>
                        </a:rPr>
                        <a:t>$0-$354</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102</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27,9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27,9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27,9</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$355-$780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99</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27,0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27,0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54,9</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$781- $1500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126</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34,4</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34,4</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89,3</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$1501-$1800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24</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6,6</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6,6</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95,9</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Más de $1800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15</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4,1</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4,1</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900">
                          <a:effectLst/>
                        </a:rPr>
                        <a:t>Total</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366</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100,0</a:t>
                      </a:r>
                      <a:endParaRPr lang="es-EC" sz="1050">
                        <a:effectLst/>
                        <a:latin typeface="Calibri"/>
                        <a:ea typeface="Times New Roman"/>
                        <a:cs typeface="Times New Roman"/>
                      </a:endParaRPr>
                    </a:p>
                  </a:txBody>
                  <a:tcPr marL="0" marR="0" marT="0" marB="0" anchor="ctr"/>
                </a:tc>
                <a:tc>
                  <a:txBody>
                    <a:bodyPr/>
                    <a:lstStyle/>
                    <a:p>
                      <a:pPr algn="ctr">
                        <a:lnSpc>
                          <a:spcPct val="150000"/>
                        </a:lnSpc>
                        <a:spcAft>
                          <a:spcPts val="1000"/>
                        </a:spcAft>
                      </a:pPr>
                      <a:r>
                        <a:rPr lang="es-EC" sz="900" dirty="0">
                          <a:effectLst/>
                        </a:rPr>
                        <a:t> </a:t>
                      </a:r>
                      <a:endParaRPr lang="es-EC" sz="1050" dirty="0">
                        <a:effectLst/>
                        <a:latin typeface="Calibri"/>
                        <a:ea typeface="Times New Roman"/>
                        <a:cs typeface="Times New Roman"/>
                      </a:endParaRPr>
                    </a:p>
                  </a:txBody>
                  <a:tcPr marL="0" marR="0" marT="0" marB="0"/>
                </a:tc>
              </a:tr>
            </a:tbl>
          </a:graphicData>
        </a:graphic>
      </p:graphicFrame>
      <p:pic>
        <p:nvPicPr>
          <p:cNvPr id="6" name="5 Imagen"/>
          <p:cNvPicPr/>
          <p:nvPr/>
        </p:nvPicPr>
        <p:blipFill>
          <a:blip r:embed="rId3"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067944" y="2124422"/>
            <a:ext cx="4696460" cy="3752850"/>
          </a:xfrm>
          <a:prstGeom prst="rect">
            <a:avLst/>
          </a:prstGeom>
          <a:noFill/>
          <a:ln>
            <a:solidFill>
              <a:schemeClr val="accent5">
                <a:lumMod val="50000"/>
              </a:schemeClr>
            </a:solidFill>
          </a:ln>
        </p:spPr>
      </p:pic>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1216797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196752"/>
            <a:ext cx="9293295" cy="461665"/>
          </a:xfrm>
          <a:prstGeom prst="rect">
            <a:avLst/>
          </a:prstGeom>
          <a:noFill/>
        </p:spPr>
        <p:txBody>
          <a:bodyPr wrap="square" rtlCol="0">
            <a:spAutoFit/>
          </a:bodyPr>
          <a:lstStyle/>
          <a:p>
            <a:r>
              <a:rPr lang="es-EC" sz="2400" b="1" dirty="0" smtClean="0"/>
              <a:t>Análisis Univariado &gt;&gt; Adquiere Productos Industria</a:t>
            </a:r>
          </a:p>
        </p:txBody>
      </p:sp>
      <p:graphicFrame>
        <p:nvGraphicFramePr>
          <p:cNvPr id="2" name="1 Tabla"/>
          <p:cNvGraphicFramePr>
            <a:graphicFrameLocks noGrp="1"/>
          </p:cNvGraphicFramePr>
          <p:nvPr>
            <p:extLst>
              <p:ext uri="{D42A27DB-BD31-4B8C-83A1-F6EECF244321}">
                <p14:modId xmlns:p14="http://schemas.microsoft.com/office/powerpoint/2010/main" xmlns="" val="2910709400"/>
              </p:ext>
            </p:extLst>
          </p:nvPr>
        </p:nvGraphicFramePr>
        <p:xfrm>
          <a:off x="210394" y="3356992"/>
          <a:ext cx="4186808" cy="1080389"/>
        </p:xfrm>
        <a:graphic>
          <a:graphicData uri="http://schemas.openxmlformats.org/drawingml/2006/table">
            <a:tbl>
              <a:tblPr>
                <a:tableStyleId>{FABFCF23-3B69-468F-B69F-88F6DE6A72F2}</a:tableStyleId>
              </a:tblPr>
              <a:tblGrid>
                <a:gridCol w="41897"/>
                <a:gridCol w="728265"/>
                <a:gridCol w="911106"/>
                <a:gridCol w="835180"/>
                <a:gridCol w="878272"/>
                <a:gridCol w="792088"/>
              </a:tblGrid>
              <a:tr h="215900">
                <a:tc gridSpan="2">
                  <a:txBody>
                    <a:bodyPr/>
                    <a:lstStyle/>
                    <a:p>
                      <a:pPr marL="38100" marR="38100" algn="just">
                        <a:lnSpc>
                          <a:spcPct val="150000"/>
                        </a:lnSpc>
                        <a:spcAft>
                          <a:spcPts val="1000"/>
                        </a:spcAft>
                      </a:pPr>
                      <a:r>
                        <a:rPr lang="es-EC" sz="1000">
                          <a:effectLst/>
                        </a:rPr>
                        <a:t> </a:t>
                      </a:r>
                      <a:endParaRPr lang="es-EC" sz="1100">
                        <a:effectLst/>
                        <a:latin typeface="Calibri"/>
                        <a:ea typeface="Times New Roman"/>
                        <a:cs typeface="Times New Roman"/>
                      </a:endParaRPr>
                    </a:p>
                  </a:txBody>
                  <a:tcPr marL="0" marR="0" marT="0" marB="0"/>
                </a:tc>
                <a:tc hMerge="1">
                  <a:txBody>
                    <a:bodyPr/>
                    <a:lstStyle/>
                    <a:p>
                      <a:endParaRPr lang="es-EC"/>
                    </a:p>
                  </a:txBody>
                  <a:tcPr/>
                </a:tc>
                <a:tc>
                  <a:txBody>
                    <a:bodyPr/>
                    <a:lstStyle/>
                    <a:p>
                      <a:pPr marL="38100" marR="38100" algn="just">
                        <a:lnSpc>
                          <a:spcPct val="150000"/>
                        </a:lnSpc>
                        <a:spcAft>
                          <a:spcPts val="1000"/>
                        </a:spcAft>
                      </a:pPr>
                      <a:r>
                        <a:rPr lang="es-EC" sz="1000">
                          <a:effectLst/>
                        </a:rPr>
                        <a:t>Frecuencia</a:t>
                      </a:r>
                      <a:endParaRPr lang="es-EC" sz="11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1000">
                          <a:effectLst/>
                        </a:rPr>
                        <a:t>Porcentaje</a:t>
                      </a:r>
                      <a:endParaRPr lang="es-EC" sz="11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1000">
                          <a:effectLst/>
                        </a:rPr>
                        <a:t>Porcentaje válido</a:t>
                      </a:r>
                      <a:endParaRPr lang="es-EC" sz="11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1000">
                          <a:effectLst/>
                        </a:rPr>
                        <a:t>Porcentaje acumulado</a:t>
                      </a:r>
                      <a:endParaRPr lang="es-EC" sz="1100">
                        <a:effectLst/>
                        <a:latin typeface="Calibri"/>
                        <a:ea typeface="Times New Roman"/>
                        <a:cs typeface="Times New Roman"/>
                      </a:endParaRPr>
                    </a:p>
                  </a:txBody>
                  <a:tcPr marL="0" marR="0" marT="0" marB="0"/>
                </a:tc>
              </a:tr>
              <a:tr h="215900">
                <a:tc rowSpan="3">
                  <a:txBody>
                    <a:bodyPr/>
                    <a:lstStyle/>
                    <a:p>
                      <a:pPr marL="38100" marR="38100" algn="just">
                        <a:lnSpc>
                          <a:spcPct val="150000"/>
                        </a:lnSpc>
                        <a:spcAft>
                          <a:spcPts val="1000"/>
                        </a:spcAft>
                      </a:pPr>
                      <a:endParaRPr lang="es-EC" sz="1100" dirty="0">
                        <a:effectLst/>
                        <a:latin typeface="Calibri"/>
                        <a:ea typeface="Times New Roman"/>
                        <a:cs typeface="Times New Roman"/>
                      </a:endParaRPr>
                    </a:p>
                  </a:txBody>
                  <a:tcPr marL="0" marR="0" marT="0" marB="0" anchor="ctr"/>
                </a:tc>
                <a:tc>
                  <a:txBody>
                    <a:bodyPr/>
                    <a:lstStyle/>
                    <a:p>
                      <a:pPr marL="38100" marR="38100" algn="just">
                        <a:lnSpc>
                          <a:spcPct val="150000"/>
                        </a:lnSpc>
                        <a:spcAft>
                          <a:spcPts val="1000"/>
                        </a:spcAft>
                      </a:pPr>
                      <a:r>
                        <a:rPr lang="es-EC" sz="1000">
                          <a:effectLst/>
                        </a:rPr>
                        <a:t>Si</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232</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63,4</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63,4</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63,4</a:t>
                      </a:r>
                      <a:endParaRPr lang="es-EC" sz="110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1000">
                          <a:effectLst/>
                        </a:rPr>
                        <a:t>No</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134</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36,6</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36,6</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100,0</a:t>
                      </a:r>
                      <a:endParaRPr lang="es-EC" sz="1100">
                        <a:effectLst/>
                        <a:latin typeface="Calibri"/>
                        <a:ea typeface="Times New Roman"/>
                        <a:cs typeface="Times New Roman"/>
                      </a:endParaRPr>
                    </a:p>
                  </a:txBody>
                  <a:tcPr marL="0" marR="0" marT="0" marB="0" anchor="ctr"/>
                </a:tc>
              </a:tr>
              <a:tr h="215900">
                <a:tc vMerge="1">
                  <a:txBody>
                    <a:bodyPr/>
                    <a:lstStyle/>
                    <a:p>
                      <a:endParaRPr lang="es-EC"/>
                    </a:p>
                  </a:txBody>
                  <a:tcPr/>
                </a:tc>
                <a:tc>
                  <a:txBody>
                    <a:bodyPr/>
                    <a:lstStyle/>
                    <a:p>
                      <a:pPr marL="38100" marR="38100" algn="just">
                        <a:lnSpc>
                          <a:spcPct val="150000"/>
                        </a:lnSpc>
                        <a:spcAft>
                          <a:spcPts val="1000"/>
                        </a:spcAft>
                      </a:pPr>
                      <a:r>
                        <a:rPr lang="es-EC" sz="1000">
                          <a:effectLst/>
                        </a:rPr>
                        <a:t>Total</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366</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100,0</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100,0</a:t>
                      </a:r>
                      <a:endParaRPr lang="es-EC" sz="1100">
                        <a:effectLst/>
                        <a:latin typeface="Calibri"/>
                        <a:ea typeface="Times New Roman"/>
                        <a:cs typeface="Times New Roman"/>
                      </a:endParaRPr>
                    </a:p>
                  </a:txBody>
                  <a:tcPr marL="0" marR="0" marT="0" marB="0" anchor="ctr"/>
                </a:tc>
                <a:tc>
                  <a:txBody>
                    <a:bodyPr/>
                    <a:lstStyle/>
                    <a:p>
                      <a:pPr algn="ctr">
                        <a:lnSpc>
                          <a:spcPct val="150000"/>
                        </a:lnSpc>
                        <a:spcAft>
                          <a:spcPts val="1000"/>
                        </a:spcAft>
                      </a:pPr>
                      <a:r>
                        <a:rPr lang="es-EC" sz="1000" dirty="0">
                          <a:effectLst/>
                        </a:rPr>
                        <a:t> </a:t>
                      </a:r>
                      <a:endParaRPr lang="es-EC" sz="1100" dirty="0">
                        <a:effectLst/>
                        <a:latin typeface="Calibri"/>
                        <a:ea typeface="Times New Roman"/>
                        <a:cs typeface="Times New Roman"/>
                      </a:endParaRPr>
                    </a:p>
                  </a:txBody>
                  <a:tcPr marL="0" marR="0" marT="0" marB="0"/>
                </a:tc>
              </a:tr>
            </a:tbl>
          </a:graphicData>
        </a:graphic>
      </p:graphicFrame>
      <p:pic>
        <p:nvPicPr>
          <p:cNvPr id="6" name="5 Imagen"/>
          <p:cNvPicPr/>
          <p:nvPr/>
        </p:nvPicPr>
        <p:blipFill>
          <a:blip r:embed="rId3"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521358" y="2564904"/>
            <a:ext cx="4155097" cy="3240360"/>
          </a:xfrm>
          <a:prstGeom prst="rect">
            <a:avLst/>
          </a:prstGeom>
          <a:noFill/>
          <a:ln>
            <a:solidFill>
              <a:schemeClr val="accent5">
                <a:lumMod val="50000"/>
              </a:schemeClr>
            </a:solidFill>
          </a:ln>
        </p:spPr>
      </p:pic>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1235805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268760"/>
            <a:ext cx="9293295" cy="830997"/>
          </a:xfrm>
          <a:prstGeom prst="rect">
            <a:avLst/>
          </a:prstGeom>
          <a:noFill/>
        </p:spPr>
        <p:txBody>
          <a:bodyPr wrap="square" rtlCol="0">
            <a:spAutoFit/>
          </a:bodyPr>
          <a:lstStyle/>
          <a:p>
            <a:r>
              <a:rPr lang="es-EC" sz="2400" b="1" dirty="0" smtClean="0"/>
              <a:t>Análisis Univariado &gt;&gt; Productos/Servicios consumo 				  frecuente</a:t>
            </a:r>
          </a:p>
        </p:txBody>
      </p:sp>
      <p:graphicFrame>
        <p:nvGraphicFramePr>
          <p:cNvPr id="6" name="Chart 5"/>
          <p:cNvGraphicFramePr/>
          <p:nvPr>
            <p:extLst>
              <p:ext uri="{D42A27DB-BD31-4B8C-83A1-F6EECF244321}">
                <p14:modId xmlns:p14="http://schemas.microsoft.com/office/powerpoint/2010/main" xmlns="" val="1550062105"/>
              </p:ext>
            </p:extLst>
          </p:nvPr>
        </p:nvGraphicFramePr>
        <p:xfrm>
          <a:off x="395536" y="2471632"/>
          <a:ext cx="7920880" cy="3837688"/>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19604529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CuadroTexto"/>
          <p:cNvSpPr txBox="1"/>
          <p:nvPr/>
        </p:nvSpPr>
        <p:spPr>
          <a:xfrm>
            <a:off x="179512" y="1196752"/>
            <a:ext cx="9293295" cy="830997"/>
          </a:xfrm>
          <a:prstGeom prst="rect">
            <a:avLst/>
          </a:prstGeom>
          <a:noFill/>
        </p:spPr>
        <p:txBody>
          <a:bodyPr wrap="square" rtlCol="0">
            <a:spAutoFit/>
          </a:bodyPr>
          <a:lstStyle/>
          <a:p>
            <a:r>
              <a:rPr lang="es-EC" sz="2400" b="1" dirty="0" smtClean="0"/>
              <a:t>Análisis Univariado &gt;&gt; Factor de mayor  influencia de 				  consumo</a:t>
            </a:r>
          </a:p>
        </p:txBody>
      </p:sp>
      <p:graphicFrame>
        <p:nvGraphicFramePr>
          <p:cNvPr id="6" name="Chart 15"/>
          <p:cNvGraphicFramePr/>
          <p:nvPr>
            <p:extLst>
              <p:ext uri="{D42A27DB-BD31-4B8C-83A1-F6EECF244321}">
                <p14:modId xmlns:p14="http://schemas.microsoft.com/office/powerpoint/2010/main" xmlns="" val="1592807690"/>
              </p:ext>
            </p:extLst>
          </p:nvPr>
        </p:nvGraphicFramePr>
        <p:xfrm>
          <a:off x="467544" y="2403817"/>
          <a:ext cx="8208912" cy="3833495"/>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73254573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196752"/>
            <a:ext cx="9293295" cy="461665"/>
          </a:xfrm>
          <a:prstGeom prst="rect">
            <a:avLst/>
          </a:prstGeom>
          <a:noFill/>
        </p:spPr>
        <p:txBody>
          <a:bodyPr wrap="square" rtlCol="0">
            <a:spAutoFit/>
          </a:bodyPr>
          <a:lstStyle/>
          <a:p>
            <a:r>
              <a:rPr lang="es-EC" sz="2400" b="1" dirty="0" smtClean="0"/>
              <a:t>Análisis Univariado &gt;&gt; Lugar sustituto de consumo</a:t>
            </a:r>
          </a:p>
        </p:txBody>
      </p:sp>
      <p:graphicFrame>
        <p:nvGraphicFramePr>
          <p:cNvPr id="6" name="Chart 16"/>
          <p:cNvGraphicFramePr/>
          <p:nvPr>
            <p:extLst>
              <p:ext uri="{D42A27DB-BD31-4B8C-83A1-F6EECF244321}">
                <p14:modId xmlns:p14="http://schemas.microsoft.com/office/powerpoint/2010/main" xmlns="" val="2378694310"/>
              </p:ext>
            </p:extLst>
          </p:nvPr>
        </p:nvGraphicFramePr>
        <p:xfrm>
          <a:off x="899592" y="2492896"/>
          <a:ext cx="7128792"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1977961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268760"/>
            <a:ext cx="9293295" cy="461665"/>
          </a:xfrm>
          <a:prstGeom prst="rect">
            <a:avLst/>
          </a:prstGeom>
          <a:noFill/>
        </p:spPr>
        <p:txBody>
          <a:bodyPr wrap="square" rtlCol="0">
            <a:spAutoFit/>
          </a:bodyPr>
          <a:lstStyle/>
          <a:p>
            <a:r>
              <a:rPr lang="es-EC" sz="2400" b="1" dirty="0" smtClean="0"/>
              <a:t>Análisis Univariado &gt;&gt; Percepción de precios</a:t>
            </a:r>
          </a:p>
        </p:txBody>
      </p:sp>
      <p:graphicFrame>
        <p:nvGraphicFramePr>
          <p:cNvPr id="7" name="Chart 18"/>
          <p:cNvGraphicFramePr/>
          <p:nvPr>
            <p:extLst>
              <p:ext uri="{D42A27DB-BD31-4B8C-83A1-F6EECF244321}">
                <p14:modId xmlns:p14="http://schemas.microsoft.com/office/powerpoint/2010/main" xmlns="" val="3472857176"/>
              </p:ext>
            </p:extLst>
          </p:nvPr>
        </p:nvGraphicFramePr>
        <p:xfrm>
          <a:off x="1115616" y="2348880"/>
          <a:ext cx="6773015"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6"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486302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043608" y="1844824"/>
            <a:ext cx="7056784" cy="1752600"/>
          </a:xfrm>
        </p:spPr>
        <p:style>
          <a:lnRef idx="0">
            <a:schemeClr val="accent4"/>
          </a:lnRef>
          <a:fillRef idx="3">
            <a:schemeClr val="accent4"/>
          </a:fillRef>
          <a:effectRef idx="3">
            <a:schemeClr val="accent4"/>
          </a:effectRef>
          <a:fontRef idx="minor">
            <a:schemeClr val="lt1"/>
          </a:fontRef>
        </p:style>
        <p:txBody>
          <a:bodyPr>
            <a:normAutofit/>
          </a:bodyPr>
          <a:lstStyle/>
          <a:p>
            <a:r>
              <a:rPr lang="es-EC" sz="4800" dirty="0" smtClean="0"/>
              <a:t>Planteamiento </a:t>
            </a:r>
            <a:r>
              <a:rPr lang="es-EC" sz="4800" dirty="0" smtClean="0"/>
              <a:t>General</a:t>
            </a:r>
            <a:r>
              <a:rPr lang="es-EC" sz="4800" dirty="0" smtClean="0"/>
              <a:t/>
            </a:r>
            <a:br>
              <a:rPr lang="es-EC" sz="4800" dirty="0" smtClean="0"/>
            </a:br>
            <a:endParaRPr lang="es-EC" sz="4000"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Tree>
    <p:extLst>
      <p:ext uri="{BB962C8B-B14F-4D97-AF65-F5344CB8AC3E}">
        <p14:creationId xmlns:p14="http://schemas.microsoft.com/office/powerpoint/2010/main" xmlns="" val="7031153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CuadroTexto"/>
          <p:cNvSpPr txBox="1"/>
          <p:nvPr/>
        </p:nvSpPr>
        <p:spPr>
          <a:xfrm>
            <a:off x="179512" y="1268760"/>
            <a:ext cx="9293295" cy="830997"/>
          </a:xfrm>
          <a:prstGeom prst="rect">
            <a:avLst/>
          </a:prstGeom>
          <a:noFill/>
        </p:spPr>
        <p:txBody>
          <a:bodyPr wrap="square" rtlCol="0">
            <a:spAutoFit/>
          </a:bodyPr>
          <a:lstStyle/>
          <a:p>
            <a:r>
              <a:rPr lang="es-EC" sz="2400" b="1" dirty="0" smtClean="0"/>
              <a:t>Análisis Univariado &gt;&gt; Fuente de Información </a:t>
            </a:r>
          </a:p>
          <a:p>
            <a:r>
              <a:rPr lang="es-EC" sz="2400" b="1" dirty="0"/>
              <a:t>	</a:t>
            </a:r>
            <a:r>
              <a:rPr lang="es-EC" sz="2400" b="1" dirty="0" smtClean="0"/>
              <a:t>			preferida</a:t>
            </a:r>
          </a:p>
        </p:txBody>
      </p:sp>
      <p:graphicFrame>
        <p:nvGraphicFramePr>
          <p:cNvPr id="6" name="Chart 19"/>
          <p:cNvGraphicFramePr/>
          <p:nvPr>
            <p:extLst>
              <p:ext uri="{D42A27DB-BD31-4B8C-83A1-F6EECF244321}">
                <p14:modId xmlns:p14="http://schemas.microsoft.com/office/powerpoint/2010/main" xmlns="" val="2088763812"/>
              </p:ext>
            </p:extLst>
          </p:nvPr>
        </p:nvGraphicFramePr>
        <p:xfrm>
          <a:off x="755576" y="2438890"/>
          <a:ext cx="7488832" cy="3870429"/>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3396030611"/>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268760"/>
            <a:ext cx="9293295" cy="830997"/>
          </a:xfrm>
          <a:prstGeom prst="rect">
            <a:avLst/>
          </a:prstGeom>
          <a:noFill/>
        </p:spPr>
        <p:txBody>
          <a:bodyPr wrap="square" rtlCol="0">
            <a:spAutoFit/>
          </a:bodyPr>
          <a:lstStyle/>
          <a:p>
            <a:r>
              <a:rPr lang="es-EC" sz="2400" b="1" dirty="0" smtClean="0"/>
              <a:t>Análisis Univariado &gt;&gt; Quien influye decisión de 					  compra</a:t>
            </a:r>
          </a:p>
        </p:txBody>
      </p:sp>
      <p:graphicFrame>
        <p:nvGraphicFramePr>
          <p:cNvPr id="6" name="Chart 20"/>
          <p:cNvGraphicFramePr/>
          <p:nvPr>
            <p:extLst>
              <p:ext uri="{D42A27DB-BD31-4B8C-83A1-F6EECF244321}">
                <p14:modId xmlns:p14="http://schemas.microsoft.com/office/powerpoint/2010/main" xmlns="" val="345751982"/>
              </p:ext>
            </p:extLst>
          </p:nvPr>
        </p:nvGraphicFramePr>
        <p:xfrm>
          <a:off x="827584" y="2636912"/>
          <a:ext cx="6768752"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36884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CuadroTexto"/>
          <p:cNvSpPr txBox="1"/>
          <p:nvPr/>
        </p:nvSpPr>
        <p:spPr>
          <a:xfrm>
            <a:off x="179512" y="1340768"/>
            <a:ext cx="9293295" cy="523220"/>
          </a:xfrm>
          <a:prstGeom prst="rect">
            <a:avLst/>
          </a:prstGeom>
          <a:noFill/>
        </p:spPr>
        <p:txBody>
          <a:bodyPr wrap="square" rtlCol="0">
            <a:spAutoFit/>
          </a:bodyPr>
          <a:lstStyle/>
          <a:p>
            <a:r>
              <a:rPr lang="es-EC" sz="2800" b="1" dirty="0" smtClean="0"/>
              <a:t>Análisis Univariado &gt;&gt; Tipo de Usuario</a:t>
            </a:r>
          </a:p>
        </p:txBody>
      </p:sp>
      <p:graphicFrame>
        <p:nvGraphicFramePr>
          <p:cNvPr id="6" name="Chart 20"/>
          <p:cNvGraphicFramePr/>
          <p:nvPr>
            <p:extLst>
              <p:ext uri="{D42A27DB-BD31-4B8C-83A1-F6EECF244321}">
                <p14:modId xmlns:p14="http://schemas.microsoft.com/office/powerpoint/2010/main" xmlns="" val="636567773"/>
              </p:ext>
            </p:extLst>
          </p:nvPr>
        </p:nvGraphicFramePr>
        <p:xfrm>
          <a:off x="1547664" y="2276872"/>
          <a:ext cx="5935935" cy="3795489"/>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255463280"/>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412776"/>
            <a:ext cx="9293295" cy="461665"/>
          </a:xfrm>
          <a:prstGeom prst="rect">
            <a:avLst/>
          </a:prstGeom>
          <a:noFill/>
        </p:spPr>
        <p:txBody>
          <a:bodyPr wrap="square" rtlCol="0">
            <a:spAutoFit/>
          </a:bodyPr>
          <a:lstStyle/>
          <a:p>
            <a:r>
              <a:rPr lang="es-EC" sz="2400" b="1" dirty="0" smtClean="0"/>
              <a:t>Análisis Univariado &gt;&gt; Frecuencia de consumo</a:t>
            </a:r>
          </a:p>
        </p:txBody>
      </p:sp>
      <p:graphicFrame>
        <p:nvGraphicFramePr>
          <p:cNvPr id="6" name="Chart 20"/>
          <p:cNvGraphicFramePr/>
          <p:nvPr>
            <p:extLst>
              <p:ext uri="{D42A27DB-BD31-4B8C-83A1-F6EECF244321}">
                <p14:modId xmlns:p14="http://schemas.microsoft.com/office/powerpoint/2010/main" xmlns="" val="1229765924"/>
              </p:ext>
            </p:extLst>
          </p:nvPr>
        </p:nvGraphicFramePr>
        <p:xfrm>
          <a:off x="899592" y="2492896"/>
          <a:ext cx="6984776" cy="3560440"/>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369483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196752"/>
            <a:ext cx="9293295" cy="830997"/>
          </a:xfrm>
          <a:prstGeom prst="rect">
            <a:avLst/>
          </a:prstGeom>
          <a:noFill/>
        </p:spPr>
        <p:txBody>
          <a:bodyPr wrap="square" rtlCol="0">
            <a:spAutoFit/>
          </a:bodyPr>
          <a:lstStyle/>
          <a:p>
            <a:r>
              <a:rPr lang="es-EC" sz="2400" b="1" dirty="0" smtClean="0"/>
              <a:t>Análisis Univariado &gt;&gt; Situación frecuente de </a:t>
            </a:r>
          </a:p>
          <a:p>
            <a:r>
              <a:rPr lang="es-EC" sz="2400" b="1" dirty="0"/>
              <a:t>	</a:t>
            </a:r>
            <a:r>
              <a:rPr lang="es-EC" sz="2400" b="1" dirty="0" smtClean="0"/>
              <a:t>			consumo</a:t>
            </a:r>
          </a:p>
        </p:txBody>
      </p:sp>
      <p:graphicFrame>
        <p:nvGraphicFramePr>
          <p:cNvPr id="6" name="Chart 20"/>
          <p:cNvGraphicFramePr/>
          <p:nvPr>
            <p:extLst>
              <p:ext uri="{D42A27DB-BD31-4B8C-83A1-F6EECF244321}">
                <p14:modId xmlns:p14="http://schemas.microsoft.com/office/powerpoint/2010/main" xmlns="" val="746132824"/>
              </p:ext>
            </p:extLst>
          </p:nvPr>
        </p:nvGraphicFramePr>
        <p:xfrm>
          <a:off x="539552" y="2438890"/>
          <a:ext cx="7632848" cy="3510389"/>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463855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268760"/>
            <a:ext cx="9293295" cy="523220"/>
          </a:xfrm>
          <a:prstGeom prst="rect">
            <a:avLst/>
          </a:prstGeom>
          <a:noFill/>
        </p:spPr>
        <p:txBody>
          <a:bodyPr wrap="square" rtlCol="0">
            <a:spAutoFit/>
          </a:bodyPr>
          <a:lstStyle/>
          <a:p>
            <a:r>
              <a:rPr lang="es-EC" sz="2800" b="1" dirty="0" smtClean="0"/>
              <a:t>Análisis Univariado &gt;&gt; Promociones</a:t>
            </a:r>
          </a:p>
        </p:txBody>
      </p:sp>
      <p:graphicFrame>
        <p:nvGraphicFramePr>
          <p:cNvPr id="2" name="1 Tabla"/>
          <p:cNvGraphicFramePr>
            <a:graphicFrameLocks noGrp="1"/>
          </p:cNvGraphicFramePr>
          <p:nvPr>
            <p:extLst>
              <p:ext uri="{D42A27DB-BD31-4B8C-83A1-F6EECF244321}">
                <p14:modId xmlns:p14="http://schemas.microsoft.com/office/powerpoint/2010/main" xmlns="" val="196821225"/>
              </p:ext>
            </p:extLst>
          </p:nvPr>
        </p:nvGraphicFramePr>
        <p:xfrm>
          <a:off x="179513" y="2852936"/>
          <a:ext cx="3888431" cy="2260971"/>
        </p:xfrm>
        <a:graphic>
          <a:graphicData uri="http://schemas.openxmlformats.org/drawingml/2006/table">
            <a:tbl>
              <a:tblPr>
                <a:tableStyleId>{FABFCF23-3B69-468F-B69F-88F6DE6A72F2}</a:tableStyleId>
              </a:tblPr>
              <a:tblGrid>
                <a:gridCol w="30784"/>
                <a:gridCol w="676703"/>
                <a:gridCol w="707488"/>
                <a:gridCol w="848986"/>
                <a:gridCol w="707488"/>
                <a:gridCol w="916982"/>
              </a:tblGrid>
              <a:tr h="309995">
                <a:tc gridSpan="6">
                  <a:txBody>
                    <a:bodyPr/>
                    <a:lstStyle/>
                    <a:p>
                      <a:pPr marL="38100" marR="38100" algn="just">
                        <a:lnSpc>
                          <a:spcPct val="150000"/>
                        </a:lnSpc>
                        <a:spcAft>
                          <a:spcPts val="1000"/>
                        </a:spcAft>
                      </a:pPr>
                      <a:r>
                        <a:rPr lang="es-EC" sz="1000" dirty="0">
                          <a:effectLst/>
                        </a:rPr>
                        <a:t>Ha recibido alguna promoción por sus consumos en centros gráficos</a:t>
                      </a:r>
                      <a:endParaRPr lang="es-EC" sz="1100" dirty="0">
                        <a:effectLst/>
                        <a:latin typeface="Calibri"/>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19990">
                <a:tc gridSpan="2">
                  <a:txBody>
                    <a:bodyPr/>
                    <a:lstStyle/>
                    <a:p>
                      <a:pPr marL="38100" marR="38100" algn="just">
                        <a:lnSpc>
                          <a:spcPct val="150000"/>
                        </a:lnSpc>
                        <a:spcAft>
                          <a:spcPts val="1000"/>
                        </a:spcAft>
                      </a:pPr>
                      <a:r>
                        <a:rPr lang="es-EC" sz="1000">
                          <a:effectLst/>
                        </a:rPr>
                        <a:t> </a:t>
                      </a:r>
                      <a:endParaRPr lang="es-EC" sz="1100">
                        <a:effectLst/>
                        <a:latin typeface="Calibri"/>
                        <a:ea typeface="Times New Roman"/>
                        <a:cs typeface="Times New Roman"/>
                      </a:endParaRPr>
                    </a:p>
                  </a:txBody>
                  <a:tcPr marL="0" marR="0" marT="0" marB="0"/>
                </a:tc>
                <a:tc hMerge="1">
                  <a:txBody>
                    <a:bodyPr/>
                    <a:lstStyle/>
                    <a:p>
                      <a:endParaRPr lang="es-EC"/>
                    </a:p>
                  </a:txBody>
                  <a:tcPr/>
                </a:tc>
                <a:tc>
                  <a:txBody>
                    <a:bodyPr/>
                    <a:lstStyle/>
                    <a:p>
                      <a:pPr marL="38100" marR="38100" algn="just">
                        <a:lnSpc>
                          <a:spcPct val="150000"/>
                        </a:lnSpc>
                        <a:spcAft>
                          <a:spcPts val="1000"/>
                        </a:spcAft>
                      </a:pPr>
                      <a:r>
                        <a:rPr lang="es-EC" sz="1000">
                          <a:effectLst/>
                        </a:rPr>
                        <a:t>Frecuencia</a:t>
                      </a:r>
                      <a:endParaRPr lang="es-EC" sz="11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1000">
                          <a:effectLst/>
                        </a:rPr>
                        <a:t>Porcentaje</a:t>
                      </a:r>
                      <a:endParaRPr lang="es-EC" sz="11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1000">
                          <a:effectLst/>
                        </a:rPr>
                        <a:t>Porcentaje válido</a:t>
                      </a:r>
                      <a:endParaRPr lang="es-EC" sz="11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1000">
                          <a:effectLst/>
                        </a:rPr>
                        <a:t>Porcentaje acumulado</a:t>
                      </a:r>
                      <a:endParaRPr lang="es-EC" sz="1100">
                        <a:effectLst/>
                        <a:latin typeface="Calibri"/>
                        <a:ea typeface="Times New Roman"/>
                        <a:cs typeface="Times New Roman"/>
                      </a:endParaRPr>
                    </a:p>
                  </a:txBody>
                  <a:tcPr marL="0" marR="0" marT="0" marB="0"/>
                </a:tc>
              </a:tr>
              <a:tr h="309995">
                <a:tc rowSpan="3">
                  <a:txBody>
                    <a:bodyPr/>
                    <a:lstStyle/>
                    <a:p>
                      <a:endParaRPr lang="es-EC" dirty="0"/>
                    </a:p>
                  </a:txBody>
                  <a:tcPr marL="0" marR="0" marT="0" marB="0" anchor="ctr"/>
                </a:tc>
                <a:tc>
                  <a:txBody>
                    <a:bodyPr/>
                    <a:lstStyle/>
                    <a:p>
                      <a:pPr marL="38100" marR="38100" algn="just">
                        <a:lnSpc>
                          <a:spcPct val="150000"/>
                        </a:lnSpc>
                        <a:spcAft>
                          <a:spcPts val="1000"/>
                        </a:spcAft>
                      </a:pPr>
                      <a:r>
                        <a:rPr lang="es-EC" sz="1000">
                          <a:effectLst/>
                        </a:rPr>
                        <a:t>Si</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dirty="0">
                          <a:effectLst/>
                        </a:rPr>
                        <a:t>86</a:t>
                      </a:r>
                      <a:endParaRPr lang="es-EC" sz="1100" dirty="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dirty="0">
                          <a:effectLst/>
                        </a:rPr>
                        <a:t>23,5</a:t>
                      </a:r>
                      <a:endParaRPr lang="es-EC" sz="1100" dirty="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37,1</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37,1</a:t>
                      </a:r>
                      <a:endParaRPr lang="es-EC" sz="1100">
                        <a:effectLst/>
                        <a:latin typeface="Calibri"/>
                        <a:ea typeface="Times New Roman"/>
                        <a:cs typeface="Times New Roman"/>
                      </a:endParaRPr>
                    </a:p>
                  </a:txBody>
                  <a:tcPr marL="0" marR="0" marT="0" marB="0" anchor="ctr"/>
                </a:tc>
              </a:tr>
              <a:tr h="309995">
                <a:tc vMerge="1">
                  <a:txBody>
                    <a:bodyPr/>
                    <a:lstStyle/>
                    <a:p>
                      <a:endParaRPr lang="es-EC"/>
                    </a:p>
                  </a:txBody>
                  <a:tcPr/>
                </a:tc>
                <a:tc>
                  <a:txBody>
                    <a:bodyPr/>
                    <a:lstStyle/>
                    <a:p>
                      <a:pPr marL="38100" marR="38100" algn="just">
                        <a:lnSpc>
                          <a:spcPct val="150000"/>
                        </a:lnSpc>
                        <a:spcAft>
                          <a:spcPts val="1000"/>
                        </a:spcAft>
                      </a:pPr>
                      <a:r>
                        <a:rPr lang="es-EC" sz="1000">
                          <a:effectLst/>
                        </a:rPr>
                        <a:t>No</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146</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39,9</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62,9</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100,0</a:t>
                      </a:r>
                      <a:endParaRPr lang="es-EC" sz="1100">
                        <a:effectLst/>
                        <a:latin typeface="Calibri"/>
                        <a:ea typeface="Times New Roman"/>
                        <a:cs typeface="Times New Roman"/>
                      </a:endParaRPr>
                    </a:p>
                  </a:txBody>
                  <a:tcPr marL="0" marR="0" marT="0" marB="0" anchor="ctr"/>
                </a:tc>
              </a:tr>
              <a:tr h="588302">
                <a:tc vMerge="1">
                  <a:txBody>
                    <a:bodyPr/>
                    <a:lstStyle/>
                    <a:p>
                      <a:endParaRPr lang="es-EC"/>
                    </a:p>
                  </a:txBody>
                  <a:tcPr/>
                </a:tc>
                <a:tc>
                  <a:txBody>
                    <a:bodyPr/>
                    <a:lstStyle/>
                    <a:p>
                      <a:pPr marL="38100" marR="38100" algn="just">
                        <a:lnSpc>
                          <a:spcPct val="150000"/>
                        </a:lnSpc>
                        <a:spcAft>
                          <a:spcPts val="1000"/>
                        </a:spcAft>
                      </a:pPr>
                      <a:r>
                        <a:rPr lang="es-EC" sz="1000" dirty="0" smtClean="0">
                          <a:effectLst/>
                        </a:rPr>
                        <a:t>Total Validos</a:t>
                      </a:r>
                      <a:endParaRPr lang="es-EC" sz="1100" dirty="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dirty="0">
                          <a:effectLst/>
                        </a:rPr>
                        <a:t>232</a:t>
                      </a:r>
                      <a:endParaRPr lang="es-EC" sz="1100" dirty="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a:effectLst/>
                        </a:rPr>
                        <a:t>63,4</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1000" dirty="0">
                          <a:effectLst/>
                        </a:rPr>
                        <a:t>100,0</a:t>
                      </a:r>
                      <a:endParaRPr lang="es-EC" sz="1100" dirty="0">
                        <a:effectLst/>
                        <a:latin typeface="Calibri"/>
                        <a:ea typeface="Times New Roman"/>
                        <a:cs typeface="Times New Roman"/>
                      </a:endParaRPr>
                    </a:p>
                  </a:txBody>
                  <a:tcPr marL="0" marR="0" marT="0" marB="0" anchor="ctr"/>
                </a:tc>
                <a:tc>
                  <a:txBody>
                    <a:bodyPr/>
                    <a:lstStyle/>
                    <a:p>
                      <a:pPr algn="ctr">
                        <a:lnSpc>
                          <a:spcPct val="150000"/>
                        </a:lnSpc>
                        <a:spcAft>
                          <a:spcPts val="1000"/>
                        </a:spcAft>
                      </a:pPr>
                      <a:r>
                        <a:rPr lang="es-EC" sz="1000" dirty="0">
                          <a:effectLst/>
                        </a:rPr>
                        <a:t> </a:t>
                      </a:r>
                      <a:endParaRPr lang="es-EC" sz="1100" dirty="0">
                        <a:effectLst/>
                        <a:latin typeface="Calibri"/>
                        <a:ea typeface="Times New Roman"/>
                        <a:cs typeface="Times New Roman"/>
                      </a:endParaRPr>
                    </a:p>
                  </a:txBody>
                  <a:tcPr marL="0" marR="0" marT="0" marB="0"/>
                </a:tc>
              </a:tr>
            </a:tbl>
          </a:graphicData>
        </a:graphic>
      </p:graphicFrame>
      <p:graphicFrame>
        <p:nvGraphicFramePr>
          <p:cNvPr id="6" name="5 Gráfico"/>
          <p:cNvGraphicFramePr/>
          <p:nvPr>
            <p:extLst>
              <p:ext uri="{D42A27DB-BD31-4B8C-83A1-F6EECF244321}">
                <p14:modId xmlns:p14="http://schemas.microsoft.com/office/powerpoint/2010/main" xmlns="" val="1080555391"/>
              </p:ext>
            </p:extLst>
          </p:nvPr>
        </p:nvGraphicFramePr>
        <p:xfrm>
          <a:off x="4283968" y="2348880"/>
          <a:ext cx="4381128" cy="3086100"/>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813408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1196752"/>
            <a:ext cx="9293295" cy="461665"/>
          </a:xfrm>
          <a:prstGeom prst="rect">
            <a:avLst/>
          </a:prstGeom>
          <a:noFill/>
        </p:spPr>
        <p:txBody>
          <a:bodyPr wrap="square" rtlCol="0">
            <a:spAutoFit/>
          </a:bodyPr>
          <a:lstStyle/>
          <a:p>
            <a:r>
              <a:rPr lang="es-EC" sz="2400" b="1" dirty="0" smtClean="0"/>
              <a:t>Análisis Univariado &gt;&gt; Beneficios influyen decisión</a:t>
            </a:r>
          </a:p>
        </p:txBody>
      </p:sp>
      <p:graphicFrame>
        <p:nvGraphicFramePr>
          <p:cNvPr id="6" name="Chart 20"/>
          <p:cNvGraphicFramePr/>
          <p:nvPr>
            <p:extLst>
              <p:ext uri="{D42A27DB-BD31-4B8C-83A1-F6EECF244321}">
                <p14:modId xmlns:p14="http://schemas.microsoft.com/office/powerpoint/2010/main" xmlns="" val="2212502751"/>
              </p:ext>
            </p:extLst>
          </p:nvPr>
        </p:nvGraphicFramePr>
        <p:xfrm>
          <a:off x="755576" y="2204864"/>
          <a:ext cx="7272808"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7" name="2 CuadroTexto"/>
          <p:cNvSpPr txBox="1"/>
          <p:nvPr/>
        </p:nvSpPr>
        <p:spPr>
          <a:xfrm>
            <a:off x="179512" y="548680"/>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Tree>
    <p:extLst>
      <p:ext uri="{BB962C8B-B14F-4D97-AF65-F5344CB8AC3E}">
        <p14:creationId xmlns:p14="http://schemas.microsoft.com/office/powerpoint/2010/main" xmlns="" val="1971150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31640" y="1772816"/>
            <a:ext cx="7056784" cy="2256656"/>
          </a:xfrm>
        </p:spPr>
        <p:style>
          <a:lnRef idx="0">
            <a:schemeClr val="accent4"/>
          </a:lnRef>
          <a:fillRef idx="3">
            <a:schemeClr val="accent4"/>
          </a:fillRef>
          <a:effectRef idx="3">
            <a:schemeClr val="accent4"/>
          </a:effectRef>
          <a:fontRef idx="minor">
            <a:schemeClr val="lt1"/>
          </a:fontRef>
        </p:style>
        <p:txBody>
          <a:bodyPr>
            <a:normAutofit/>
          </a:bodyPr>
          <a:lstStyle/>
          <a:p>
            <a:r>
              <a:rPr lang="es-EC" sz="4800" b="1" dirty="0" smtClean="0"/>
              <a:t>Análisis </a:t>
            </a:r>
            <a:r>
              <a:rPr lang="es-EC" sz="4800" b="1" dirty="0" err="1" smtClean="0"/>
              <a:t>Bivariado</a:t>
            </a:r>
            <a:r>
              <a:rPr lang="es-EC" sz="4800" dirty="0" smtClean="0"/>
              <a:t/>
            </a:r>
            <a:br>
              <a:rPr lang="es-EC" sz="4800" dirty="0" smtClean="0"/>
            </a:br>
            <a:endParaRPr lang="es-EC" sz="4000"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
        <p:nvSpPr>
          <p:cNvPr id="4" name="2 CuadroTexto"/>
          <p:cNvSpPr txBox="1"/>
          <p:nvPr/>
        </p:nvSpPr>
        <p:spPr>
          <a:xfrm>
            <a:off x="679305" y="980728"/>
            <a:ext cx="9293295" cy="461665"/>
          </a:xfrm>
          <a:prstGeom prst="rect">
            <a:avLst/>
          </a:prstGeom>
          <a:noFill/>
        </p:spPr>
        <p:txBody>
          <a:bodyPr wrap="square" rtlCol="0">
            <a:spAutoFit/>
          </a:bodyPr>
          <a:lstStyle/>
          <a:p>
            <a:r>
              <a:rPr lang="es-EC" sz="2400" b="1" dirty="0" smtClean="0"/>
              <a:t>RESULTADOS INVESTIGACION DE MERCADOS</a:t>
            </a:r>
            <a:endParaRPr lang="es-EC" sz="2400" b="1" dirty="0"/>
          </a:p>
        </p:txBody>
      </p:sp>
      <p:sp>
        <p:nvSpPr>
          <p:cNvPr id="5" name="Text Box 52"/>
          <p:cNvSpPr txBox="1">
            <a:spLocks noChangeArrowheads="1"/>
          </p:cNvSpPr>
          <p:nvPr/>
        </p:nvSpPr>
        <p:spPr bwMode="auto">
          <a:xfrm>
            <a:off x="755576" y="4005064"/>
            <a:ext cx="4320480" cy="20882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r>
              <a:rPr lang="es-EC" sz="2400" b="1" dirty="0" smtClean="0"/>
              <a:t>Tablas de Correlaciones</a:t>
            </a:r>
          </a:p>
          <a:p>
            <a:endParaRPr lang="es-EC" sz="2400" b="1" dirty="0" smtClean="0"/>
          </a:p>
          <a:p>
            <a:r>
              <a:rPr lang="es-EC" sz="2400" b="1" dirty="0" smtClean="0"/>
              <a:t>Tablas de Contingencia</a:t>
            </a:r>
          </a:p>
          <a:p>
            <a:endParaRPr lang="es-EC" sz="2400" b="1" dirty="0" smtClean="0"/>
          </a:p>
          <a:p>
            <a:r>
              <a:rPr lang="es-EC" sz="2400" b="1" dirty="0" smtClean="0"/>
              <a:t>Análisis Chi cuadrado</a:t>
            </a:r>
            <a:endParaRPr lang="es-EC" sz="2400" b="1" dirty="0" smtClean="0"/>
          </a:p>
          <a:p>
            <a:endParaRPr lang="es-EC" sz="2400" b="1" dirty="0"/>
          </a:p>
          <a:p>
            <a:endParaRPr lang="es-EC" sz="2400" b="1"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ight Arrow 6"/>
          <p:cNvSpPr/>
          <p:nvPr/>
        </p:nvSpPr>
        <p:spPr>
          <a:xfrm>
            <a:off x="4644008" y="4077072"/>
            <a:ext cx="1944216" cy="36004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a:p>
        </p:txBody>
      </p:sp>
      <p:sp>
        <p:nvSpPr>
          <p:cNvPr id="10" name="Right Arrow 9"/>
          <p:cNvSpPr/>
          <p:nvPr/>
        </p:nvSpPr>
        <p:spPr>
          <a:xfrm>
            <a:off x="4716016" y="4869160"/>
            <a:ext cx="1944216" cy="36004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a:p>
        </p:txBody>
      </p:sp>
      <p:sp>
        <p:nvSpPr>
          <p:cNvPr id="11" name="Right Arrow 10"/>
          <p:cNvSpPr/>
          <p:nvPr/>
        </p:nvSpPr>
        <p:spPr>
          <a:xfrm>
            <a:off x="4716016" y="5517232"/>
            <a:ext cx="1944216" cy="36004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a:p>
        </p:txBody>
      </p:sp>
      <p:sp>
        <p:nvSpPr>
          <p:cNvPr id="13" name="TextBox 12"/>
          <p:cNvSpPr txBox="1"/>
          <p:nvPr/>
        </p:nvSpPr>
        <p:spPr>
          <a:xfrm>
            <a:off x="6660232" y="4149080"/>
            <a:ext cx="2232248" cy="369332"/>
          </a:xfrm>
          <a:prstGeom prst="rect">
            <a:avLst/>
          </a:prstGeom>
          <a:noFill/>
        </p:spPr>
        <p:txBody>
          <a:bodyPr wrap="square" rtlCol="0">
            <a:spAutoFit/>
          </a:bodyPr>
          <a:lstStyle/>
          <a:p>
            <a:r>
              <a:rPr lang="es-EC" dirty="0" smtClean="0"/>
              <a:t>Relación Variables</a:t>
            </a:r>
            <a:endParaRPr lang="es-EC" dirty="0"/>
          </a:p>
        </p:txBody>
      </p:sp>
      <p:sp>
        <p:nvSpPr>
          <p:cNvPr id="14" name="TextBox 13"/>
          <p:cNvSpPr txBox="1"/>
          <p:nvPr/>
        </p:nvSpPr>
        <p:spPr>
          <a:xfrm>
            <a:off x="6732240" y="5507940"/>
            <a:ext cx="2232248" cy="646331"/>
          </a:xfrm>
          <a:prstGeom prst="rect">
            <a:avLst/>
          </a:prstGeom>
          <a:noFill/>
        </p:spPr>
        <p:txBody>
          <a:bodyPr wrap="square" rtlCol="0">
            <a:spAutoFit/>
          </a:bodyPr>
          <a:lstStyle/>
          <a:p>
            <a:r>
              <a:rPr lang="es-EC" dirty="0" smtClean="0"/>
              <a:t>Dependencia de las Variables</a:t>
            </a:r>
            <a:endParaRPr lang="es-EC" dirty="0"/>
          </a:p>
        </p:txBody>
      </p:sp>
      <p:sp>
        <p:nvSpPr>
          <p:cNvPr id="15" name="TextBox 14"/>
          <p:cNvSpPr txBox="1"/>
          <p:nvPr/>
        </p:nvSpPr>
        <p:spPr>
          <a:xfrm>
            <a:off x="6732240" y="4797152"/>
            <a:ext cx="2232248" cy="369332"/>
          </a:xfrm>
          <a:prstGeom prst="rect">
            <a:avLst/>
          </a:prstGeom>
          <a:noFill/>
        </p:spPr>
        <p:txBody>
          <a:bodyPr wrap="square" rtlCol="0">
            <a:spAutoFit/>
          </a:bodyPr>
          <a:lstStyle/>
          <a:p>
            <a:r>
              <a:rPr lang="es-EC" dirty="0" smtClean="0"/>
              <a:t>Cruce de </a:t>
            </a:r>
            <a:r>
              <a:rPr lang="es-EC" dirty="0"/>
              <a:t>v</a:t>
            </a:r>
            <a:r>
              <a:rPr lang="es-EC" dirty="0" smtClean="0"/>
              <a:t>ariables</a:t>
            </a:r>
            <a:endParaRPr lang="es-EC" dirty="0"/>
          </a:p>
        </p:txBody>
      </p:sp>
    </p:spTree>
    <p:extLst>
      <p:ext uri="{BB962C8B-B14F-4D97-AF65-F5344CB8AC3E}">
        <p14:creationId xmlns:p14="http://schemas.microsoft.com/office/powerpoint/2010/main" xmlns="" val="7031153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5249" y="980728"/>
            <a:ext cx="9293295" cy="523220"/>
          </a:xfrm>
          <a:prstGeom prst="rect">
            <a:avLst/>
          </a:prstGeom>
          <a:noFill/>
        </p:spPr>
        <p:txBody>
          <a:bodyPr wrap="square" rtlCol="0">
            <a:spAutoFit/>
          </a:bodyPr>
          <a:lstStyle/>
          <a:p>
            <a:r>
              <a:rPr lang="es-EC" sz="2800" b="1" dirty="0" smtClean="0"/>
              <a:t>RESULTADOS INVESTIGACION DE MERCADOS</a:t>
            </a:r>
            <a:endParaRPr lang="es-EC" sz="2800" b="1" dirty="0"/>
          </a:p>
        </p:txBody>
      </p:sp>
      <p:sp>
        <p:nvSpPr>
          <p:cNvPr id="7" name="6 CuadroTexto"/>
          <p:cNvSpPr txBox="1"/>
          <p:nvPr/>
        </p:nvSpPr>
        <p:spPr>
          <a:xfrm>
            <a:off x="179512" y="1484784"/>
            <a:ext cx="9293295" cy="523220"/>
          </a:xfrm>
          <a:prstGeom prst="rect">
            <a:avLst/>
          </a:prstGeom>
          <a:noFill/>
        </p:spPr>
        <p:txBody>
          <a:bodyPr wrap="square" rtlCol="0">
            <a:spAutoFit/>
          </a:bodyPr>
          <a:lstStyle/>
          <a:p>
            <a:r>
              <a:rPr lang="es-EC" sz="2800" b="1" dirty="0" smtClean="0"/>
              <a:t>Análisis Bivariado – Chi cuadrado</a:t>
            </a:r>
          </a:p>
        </p:txBody>
      </p:sp>
      <p:sp>
        <p:nvSpPr>
          <p:cNvPr id="8" name="Text Box 52"/>
          <p:cNvSpPr txBox="1">
            <a:spLocks noChangeArrowheads="1"/>
          </p:cNvSpPr>
          <p:nvPr/>
        </p:nvSpPr>
        <p:spPr bwMode="auto">
          <a:xfrm>
            <a:off x="1043608" y="3140968"/>
            <a:ext cx="7200800" cy="1811585"/>
          </a:xfrm>
          <a:prstGeom prst="rect">
            <a:avLst/>
          </a:prstGeom>
          <a:solidFill>
            <a:srgbClr val="FFFFFF"/>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altLang="es-EC" sz="1600" b="1" i="0" u="none" strike="noStrike" cap="none" normalizeH="0" baseline="0" dirty="0" smtClean="0">
                <a:ln>
                  <a:noFill/>
                </a:ln>
                <a:solidFill>
                  <a:schemeClr val="tx1"/>
                </a:solidFill>
                <a:effectLst/>
                <a:latin typeface="Times New Roman" pitchFamily="18" charset="0"/>
                <a:cs typeface="Arial" pitchFamily="34" charset="0"/>
              </a:rPr>
              <a:t>El nivel de Significancia en Chi cuadrado esta dado por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altLang="es-EC" sz="1600" b="1" i="0" u="none" strike="noStrike" cap="none" normalizeH="0" baseline="0" dirty="0" smtClean="0">
                <a:ln>
                  <a:noFill/>
                </a:ln>
                <a:solidFill>
                  <a:schemeClr val="tx1"/>
                </a:solidFill>
                <a:effectLst/>
                <a:latin typeface="Times New Roman" pitchFamily="18" charset="0"/>
                <a:cs typeface="Arial" pitchFamily="34" charset="0"/>
              </a:rPr>
              <a:t>las siguientes hipótesis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altLang="es-EC" sz="1600" b="1" i="0" u="none" strike="noStrike" cap="none" normalizeH="0" baseline="0" dirty="0" smtClean="0">
                <a:ln>
                  <a:noFill/>
                </a:ln>
                <a:solidFill>
                  <a:schemeClr val="tx1"/>
                </a:solidFill>
                <a:effectLst/>
                <a:latin typeface="Times New Roman" pitchFamily="18" charset="0"/>
                <a:cs typeface="Arial" pitchFamily="34" charset="0"/>
              </a:rPr>
              <a:t>H0 &lt;= 0,05</a:t>
            </a:r>
            <a:r>
              <a:rPr kumimoji="0" lang="es-EC" altLang="es-EC" sz="1600" b="0" i="0" u="none" strike="noStrike" cap="none" normalizeH="0" baseline="0" dirty="0" smtClean="0">
                <a:ln>
                  <a:noFill/>
                </a:ln>
                <a:solidFill>
                  <a:schemeClr val="tx1"/>
                </a:solidFill>
                <a:effectLst/>
                <a:latin typeface="Times New Roman" pitchFamily="18" charset="0"/>
                <a:cs typeface="Arial" pitchFamily="34" charset="0"/>
              </a:rPr>
              <a:t>; Existe relación de dependencia entre las variables de la Investigación.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altLang="es-EC" sz="1600" b="1" i="0" u="none" strike="noStrike" cap="none" normalizeH="0" baseline="0" dirty="0" smtClean="0">
                <a:ln>
                  <a:noFill/>
                </a:ln>
                <a:solidFill>
                  <a:schemeClr val="tx1"/>
                </a:solidFill>
                <a:effectLst/>
                <a:latin typeface="Times New Roman" pitchFamily="18" charset="0"/>
                <a:cs typeface="Arial" pitchFamily="34" charset="0"/>
              </a:rPr>
              <a:t>H1 &gt;= 0,05;</a:t>
            </a:r>
            <a:r>
              <a:rPr kumimoji="0" lang="es-EC" altLang="es-EC" sz="1600" b="0" i="0" u="none" strike="noStrike" cap="none" normalizeH="0" baseline="0" dirty="0" smtClean="0">
                <a:ln>
                  <a:noFill/>
                </a:ln>
                <a:solidFill>
                  <a:schemeClr val="tx1"/>
                </a:solidFill>
                <a:effectLst/>
                <a:latin typeface="Times New Roman" pitchFamily="18" charset="0"/>
                <a:cs typeface="Arial" pitchFamily="34" charset="0"/>
              </a:rPr>
              <a:t> No existe relación de dependencia entre las variables de la Investigación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03241" y="179600"/>
            <a:ext cx="2380527" cy="513096"/>
          </a:xfrm>
          <a:prstGeom prst="rect">
            <a:avLst/>
          </a:prstGeom>
          <a:noFill/>
          <a:ln w="9525">
            <a:noFill/>
            <a:miter lim="800000"/>
            <a:headEnd/>
            <a:tailEnd/>
          </a:ln>
        </p:spPr>
      </p:pic>
    </p:spTree>
    <p:extLst>
      <p:ext uri="{BB962C8B-B14F-4D97-AF65-F5344CB8AC3E}">
        <p14:creationId xmlns:p14="http://schemas.microsoft.com/office/powerpoint/2010/main" xmlns="" val="275212580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2" y="692696"/>
            <a:ext cx="9293295" cy="1323439"/>
          </a:xfrm>
          <a:prstGeom prst="rect">
            <a:avLst/>
          </a:prstGeom>
          <a:noFill/>
        </p:spPr>
        <p:txBody>
          <a:bodyPr wrap="square" rtlCol="0">
            <a:spAutoFit/>
          </a:bodyPr>
          <a:lstStyle/>
          <a:p>
            <a:r>
              <a:rPr lang="es-EC" sz="2800" b="1" dirty="0" smtClean="0"/>
              <a:t>Análisis Bivariado – Chi </a:t>
            </a:r>
            <a:r>
              <a:rPr lang="es-EC" sz="2800" b="1" dirty="0" smtClean="0"/>
              <a:t>cuadrado</a:t>
            </a:r>
          </a:p>
          <a:p>
            <a:endParaRPr lang="es-EC" sz="2800" b="1" dirty="0" smtClean="0"/>
          </a:p>
          <a:p>
            <a:r>
              <a:rPr lang="es-EC" sz="2400" b="1" dirty="0" smtClean="0"/>
              <a:t>Edad &gt;&gt; Quien influye decisión de compra</a:t>
            </a:r>
          </a:p>
        </p:txBody>
      </p:sp>
      <p:pic>
        <p:nvPicPr>
          <p:cNvPr id="7" name="6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2514927"/>
            <a:ext cx="5112568" cy="3794393"/>
          </a:xfrm>
          <a:prstGeom prst="rect">
            <a:avLst/>
          </a:prstGeom>
          <a:noFill/>
          <a:ln>
            <a:solidFill>
              <a:schemeClr val="accent5">
                <a:lumMod val="50000"/>
              </a:schemeClr>
            </a:solidFill>
          </a:ln>
        </p:spPr>
      </p:pic>
      <p:graphicFrame>
        <p:nvGraphicFramePr>
          <p:cNvPr id="9" name="8 Tabla"/>
          <p:cNvGraphicFramePr>
            <a:graphicFrameLocks noGrp="1"/>
          </p:cNvGraphicFramePr>
          <p:nvPr>
            <p:extLst>
              <p:ext uri="{D42A27DB-BD31-4B8C-83A1-F6EECF244321}">
                <p14:modId xmlns:p14="http://schemas.microsoft.com/office/powerpoint/2010/main" xmlns="" val="4138070010"/>
              </p:ext>
            </p:extLst>
          </p:nvPr>
        </p:nvGraphicFramePr>
        <p:xfrm>
          <a:off x="251520" y="3140968"/>
          <a:ext cx="3312368" cy="1739900"/>
        </p:xfrm>
        <a:graphic>
          <a:graphicData uri="http://schemas.openxmlformats.org/drawingml/2006/table">
            <a:tbl>
              <a:tblPr>
                <a:tableStyleId>{FABFCF23-3B69-468F-B69F-88F6DE6A72F2}</a:tableStyleId>
              </a:tblPr>
              <a:tblGrid>
                <a:gridCol w="1366732"/>
                <a:gridCol w="563136"/>
                <a:gridCol w="563136"/>
                <a:gridCol w="819364"/>
              </a:tblGrid>
              <a:tr h="0">
                <a:tc gridSpan="4">
                  <a:txBody>
                    <a:bodyPr/>
                    <a:lstStyle/>
                    <a:p>
                      <a:pPr marL="38100" marR="38100" algn="ctr">
                        <a:lnSpc>
                          <a:spcPct val="150000"/>
                        </a:lnSpc>
                        <a:spcAft>
                          <a:spcPts val="0"/>
                        </a:spcAft>
                      </a:pPr>
                      <a:r>
                        <a:rPr lang="es-EC" sz="900" dirty="0">
                          <a:effectLst/>
                        </a:rPr>
                        <a:t>Pruebas de </a:t>
                      </a:r>
                      <a:r>
                        <a:rPr lang="es-EC" sz="900" dirty="0" err="1">
                          <a:effectLst/>
                        </a:rPr>
                        <a:t>chi</a:t>
                      </a:r>
                      <a:r>
                        <a:rPr lang="es-EC" sz="900" dirty="0">
                          <a:effectLst/>
                        </a:rPr>
                        <a:t>-cuadrado</a:t>
                      </a:r>
                      <a:endParaRPr lang="es-EC" sz="1100" dirty="0">
                        <a:effectLst/>
                        <a:latin typeface="Calibri"/>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436880">
                <a:tc>
                  <a:txBody>
                    <a:bodyPr/>
                    <a:lstStyle/>
                    <a:p>
                      <a:pPr marL="38100" marR="38100">
                        <a:lnSpc>
                          <a:spcPct val="150000"/>
                        </a:lnSpc>
                        <a:spcAft>
                          <a:spcPts val="0"/>
                        </a:spcAft>
                      </a:pPr>
                      <a:r>
                        <a:rPr lang="es-EC" sz="900">
                          <a:effectLst/>
                        </a:rPr>
                        <a:t> </a:t>
                      </a:r>
                      <a:endParaRPr lang="es-EC" sz="1100">
                        <a:effectLst/>
                        <a:latin typeface="Calibri"/>
                        <a:ea typeface="Times New Roman"/>
                        <a:cs typeface="Times New Roman"/>
                      </a:endParaRPr>
                    </a:p>
                  </a:txBody>
                  <a:tcPr marL="0" marR="0" marT="0" marB="0"/>
                </a:tc>
                <a:tc>
                  <a:txBody>
                    <a:bodyPr/>
                    <a:lstStyle/>
                    <a:p>
                      <a:pPr marL="38100" marR="38100" algn="ctr">
                        <a:lnSpc>
                          <a:spcPct val="150000"/>
                        </a:lnSpc>
                        <a:spcAft>
                          <a:spcPts val="0"/>
                        </a:spcAft>
                      </a:pPr>
                      <a:r>
                        <a:rPr lang="es-EC" sz="900">
                          <a:effectLst/>
                        </a:rPr>
                        <a:t>Valor</a:t>
                      </a:r>
                      <a:endParaRPr lang="es-EC" sz="1100">
                        <a:effectLst/>
                        <a:latin typeface="Calibri"/>
                        <a:ea typeface="Times New Roman"/>
                        <a:cs typeface="Times New Roman"/>
                      </a:endParaRPr>
                    </a:p>
                  </a:txBody>
                  <a:tcPr marL="0" marR="0" marT="0" marB="0"/>
                </a:tc>
                <a:tc>
                  <a:txBody>
                    <a:bodyPr/>
                    <a:lstStyle/>
                    <a:p>
                      <a:pPr marL="38100" marR="38100" algn="ctr">
                        <a:lnSpc>
                          <a:spcPct val="150000"/>
                        </a:lnSpc>
                        <a:spcAft>
                          <a:spcPts val="0"/>
                        </a:spcAft>
                      </a:pPr>
                      <a:r>
                        <a:rPr lang="es-EC" sz="900">
                          <a:effectLst/>
                        </a:rPr>
                        <a:t>gl</a:t>
                      </a:r>
                      <a:endParaRPr lang="es-EC" sz="1100">
                        <a:effectLst/>
                        <a:latin typeface="Calibri"/>
                        <a:ea typeface="Times New Roman"/>
                        <a:cs typeface="Times New Roman"/>
                      </a:endParaRPr>
                    </a:p>
                  </a:txBody>
                  <a:tcPr marL="0" marR="0" marT="0" marB="0"/>
                </a:tc>
                <a:tc>
                  <a:txBody>
                    <a:bodyPr/>
                    <a:lstStyle/>
                    <a:p>
                      <a:pPr marL="38100" marR="38100" algn="ctr">
                        <a:lnSpc>
                          <a:spcPct val="150000"/>
                        </a:lnSpc>
                        <a:spcAft>
                          <a:spcPts val="0"/>
                        </a:spcAft>
                      </a:pPr>
                      <a:r>
                        <a:rPr lang="es-EC" sz="900">
                          <a:effectLst/>
                        </a:rPr>
                        <a:t>Sig. asintótica (bilateral)</a:t>
                      </a:r>
                      <a:endParaRPr lang="es-EC" sz="1100">
                        <a:effectLst/>
                        <a:latin typeface="Calibri"/>
                        <a:ea typeface="Times New Roman"/>
                        <a:cs typeface="Times New Roman"/>
                      </a:endParaRPr>
                    </a:p>
                  </a:txBody>
                  <a:tcPr marL="0" marR="0" marT="0" marB="0"/>
                </a:tc>
              </a:tr>
              <a:tr h="95250">
                <a:tc>
                  <a:txBody>
                    <a:bodyPr/>
                    <a:lstStyle/>
                    <a:p>
                      <a:pPr marL="38100" marR="38100">
                        <a:lnSpc>
                          <a:spcPct val="150000"/>
                        </a:lnSpc>
                        <a:spcAft>
                          <a:spcPts val="0"/>
                        </a:spcAft>
                      </a:pPr>
                      <a:r>
                        <a:rPr lang="es-EC" sz="900">
                          <a:effectLst/>
                        </a:rPr>
                        <a:t> </a:t>
                      </a:r>
                      <a:endParaRPr lang="es-EC" sz="1100">
                        <a:effectLst/>
                        <a:latin typeface="Calibri"/>
                        <a:ea typeface="Times New Roman"/>
                        <a:cs typeface="Times New Roman"/>
                      </a:endParaRPr>
                    </a:p>
                  </a:txBody>
                  <a:tcPr marL="0" marR="0" marT="0" marB="0"/>
                </a:tc>
                <a:tc>
                  <a:txBody>
                    <a:bodyPr/>
                    <a:lstStyle/>
                    <a:p>
                      <a:pPr marL="38100" marR="38100" algn="ctr">
                        <a:lnSpc>
                          <a:spcPct val="150000"/>
                        </a:lnSpc>
                        <a:spcAft>
                          <a:spcPts val="0"/>
                        </a:spcAft>
                      </a:pPr>
                      <a:r>
                        <a:rPr lang="es-EC" sz="900">
                          <a:effectLst/>
                        </a:rPr>
                        <a:t> </a:t>
                      </a:r>
                      <a:endParaRPr lang="es-EC" sz="1100">
                        <a:effectLst/>
                        <a:latin typeface="Calibri"/>
                        <a:ea typeface="Times New Roman"/>
                        <a:cs typeface="Times New Roman"/>
                      </a:endParaRPr>
                    </a:p>
                  </a:txBody>
                  <a:tcPr marL="0" marR="0" marT="0" marB="0"/>
                </a:tc>
                <a:tc>
                  <a:txBody>
                    <a:bodyPr/>
                    <a:lstStyle/>
                    <a:p>
                      <a:pPr marL="38100" marR="38100" algn="ctr">
                        <a:lnSpc>
                          <a:spcPct val="150000"/>
                        </a:lnSpc>
                        <a:spcAft>
                          <a:spcPts val="0"/>
                        </a:spcAft>
                      </a:pPr>
                      <a:r>
                        <a:rPr lang="es-EC" sz="900">
                          <a:effectLst/>
                        </a:rPr>
                        <a:t> </a:t>
                      </a:r>
                      <a:endParaRPr lang="es-EC" sz="1100">
                        <a:effectLst/>
                        <a:latin typeface="Calibri"/>
                        <a:ea typeface="Times New Roman"/>
                        <a:cs typeface="Times New Roman"/>
                      </a:endParaRPr>
                    </a:p>
                  </a:txBody>
                  <a:tcPr marL="0" marR="0" marT="0" marB="0"/>
                </a:tc>
                <a:tc>
                  <a:txBody>
                    <a:bodyPr/>
                    <a:lstStyle/>
                    <a:p>
                      <a:pPr marL="38100" marR="38100" algn="ctr">
                        <a:lnSpc>
                          <a:spcPct val="150000"/>
                        </a:lnSpc>
                        <a:spcAft>
                          <a:spcPts val="0"/>
                        </a:spcAft>
                      </a:pPr>
                      <a:r>
                        <a:rPr lang="es-EC" sz="900">
                          <a:effectLst/>
                        </a:rPr>
                        <a:t> </a:t>
                      </a:r>
                      <a:endParaRPr lang="es-EC" sz="1100">
                        <a:effectLst/>
                        <a:latin typeface="Calibri"/>
                        <a:ea typeface="Times New Roman"/>
                        <a:cs typeface="Times New Roman"/>
                      </a:endParaRPr>
                    </a:p>
                  </a:txBody>
                  <a:tcPr marL="0" marR="0" marT="0" marB="0"/>
                </a:tc>
              </a:tr>
              <a:tr h="0">
                <a:tc>
                  <a:txBody>
                    <a:bodyPr/>
                    <a:lstStyle/>
                    <a:p>
                      <a:pPr marL="38100" marR="38100">
                        <a:lnSpc>
                          <a:spcPct val="150000"/>
                        </a:lnSpc>
                        <a:spcAft>
                          <a:spcPts val="0"/>
                        </a:spcAft>
                      </a:pPr>
                      <a:r>
                        <a:rPr lang="es-EC" sz="900">
                          <a:effectLst/>
                        </a:rPr>
                        <a:t>Chi-cuadrado de Pearson</a:t>
                      </a:r>
                      <a:endParaRPr lang="es-EC" sz="1100">
                        <a:effectLst/>
                        <a:latin typeface="Calibri"/>
                        <a:ea typeface="Times New Roman"/>
                        <a:cs typeface="Times New Roman"/>
                      </a:endParaRPr>
                    </a:p>
                  </a:txBody>
                  <a:tcPr marL="0" marR="0" marT="0" marB="0" anchor="ctr"/>
                </a:tc>
                <a:tc>
                  <a:txBody>
                    <a:bodyPr/>
                    <a:lstStyle/>
                    <a:p>
                      <a:pPr marL="38100" marR="38100" algn="r">
                        <a:lnSpc>
                          <a:spcPct val="150000"/>
                        </a:lnSpc>
                        <a:spcAft>
                          <a:spcPts val="0"/>
                        </a:spcAft>
                      </a:pPr>
                      <a:r>
                        <a:rPr lang="es-EC" sz="900">
                          <a:effectLst/>
                        </a:rPr>
                        <a:t>34,518</a:t>
                      </a:r>
                      <a:r>
                        <a:rPr lang="es-EC" sz="900" baseline="30000">
                          <a:effectLst/>
                        </a:rPr>
                        <a:t>a</a:t>
                      </a:r>
                      <a:endParaRPr lang="es-EC" sz="1100">
                        <a:effectLst/>
                        <a:latin typeface="Calibri"/>
                        <a:ea typeface="Times New Roman"/>
                        <a:cs typeface="Times New Roman"/>
                      </a:endParaRPr>
                    </a:p>
                  </a:txBody>
                  <a:tcPr marL="0" marR="0" marT="0" marB="0" anchor="ctr"/>
                </a:tc>
                <a:tc>
                  <a:txBody>
                    <a:bodyPr/>
                    <a:lstStyle/>
                    <a:p>
                      <a:pPr marL="38100" marR="38100" algn="r">
                        <a:lnSpc>
                          <a:spcPct val="150000"/>
                        </a:lnSpc>
                        <a:spcAft>
                          <a:spcPts val="0"/>
                        </a:spcAft>
                      </a:pPr>
                      <a:r>
                        <a:rPr lang="es-EC" sz="900">
                          <a:effectLst/>
                        </a:rPr>
                        <a:t>12</a:t>
                      </a:r>
                      <a:endParaRPr lang="es-EC" sz="1100">
                        <a:effectLst/>
                        <a:latin typeface="Calibri"/>
                        <a:ea typeface="Times New Roman"/>
                        <a:cs typeface="Times New Roman"/>
                      </a:endParaRPr>
                    </a:p>
                  </a:txBody>
                  <a:tcPr marL="0" marR="0" marT="0" marB="0" anchor="ctr"/>
                </a:tc>
                <a:tc>
                  <a:txBody>
                    <a:bodyPr/>
                    <a:lstStyle/>
                    <a:p>
                      <a:pPr marL="38100" marR="38100" algn="r">
                        <a:lnSpc>
                          <a:spcPct val="150000"/>
                        </a:lnSpc>
                        <a:spcAft>
                          <a:spcPts val="0"/>
                        </a:spcAft>
                      </a:pPr>
                      <a:r>
                        <a:rPr lang="es-EC" sz="900">
                          <a:effectLst/>
                        </a:rPr>
                        <a:t>,001</a:t>
                      </a:r>
                      <a:endParaRPr lang="es-EC" sz="1100">
                        <a:effectLst/>
                        <a:latin typeface="Calibri"/>
                        <a:ea typeface="Times New Roman"/>
                        <a:cs typeface="Times New Roman"/>
                      </a:endParaRPr>
                    </a:p>
                  </a:txBody>
                  <a:tcPr marL="0" marR="0" marT="0" marB="0" anchor="ctr"/>
                </a:tc>
              </a:tr>
              <a:tr h="0">
                <a:tc>
                  <a:txBody>
                    <a:bodyPr/>
                    <a:lstStyle/>
                    <a:p>
                      <a:pPr marL="38100" marR="38100">
                        <a:lnSpc>
                          <a:spcPct val="150000"/>
                        </a:lnSpc>
                        <a:spcAft>
                          <a:spcPts val="0"/>
                        </a:spcAft>
                      </a:pPr>
                      <a:r>
                        <a:rPr lang="es-EC" sz="900" dirty="0">
                          <a:effectLst/>
                        </a:rPr>
                        <a:t>N de casos válidos</a:t>
                      </a:r>
                      <a:endParaRPr lang="es-EC" sz="1100" dirty="0">
                        <a:effectLst/>
                        <a:latin typeface="Calibri"/>
                        <a:ea typeface="Times New Roman"/>
                        <a:cs typeface="Times New Roman"/>
                      </a:endParaRPr>
                    </a:p>
                  </a:txBody>
                  <a:tcPr marL="0" marR="0" marT="0" marB="0" anchor="ctr"/>
                </a:tc>
                <a:tc>
                  <a:txBody>
                    <a:bodyPr/>
                    <a:lstStyle/>
                    <a:p>
                      <a:pPr marL="38100" marR="38100" algn="r">
                        <a:lnSpc>
                          <a:spcPct val="150000"/>
                        </a:lnSpc>
                        <a:spcAft>
                          <a:spcPts val="0"/>
                        </a:spcAft>
                      </a:pPr>
                      <a:r>
                        <a:rPr lang="es-EC" sz="900">
                          <a:effectLst/>
                        </a:rPr>
                        <a:t>232</a:t>
                      </a:r>
                      <a:endParaRPr lang="es-EC" sz="1100">
                        <a:effectLst/>
                        <a:latin typeface="Calibri"/>
                        <a:ea typeface="Times New Roman"/>
                        <a:cs typeface="Times New Roman"/>
                      </a:endParaRPr>
                    </a:p>
                  </a:txBody>
                  <a:tcPr marL="0" marR="0" marT="0" marB="0" anchor="ctr"/>
                </a:tc>
                <a:tc>
                  <a:txBody>
                    <a:bodyPr/>
                    <a:lstStyle/>
                    <a:p>
                      <a:pPr>
                        <a:lnSpc>
                          <a:spcPct val="150000"/>
                        </a:lnSpc>
                        <a:spcAft>
                          <a:spcPts val="0"/>
                        </a:spcAft>
                      </a:pPr>
                      <a:r>
                        <a:rPr lang="es-EC" sz="1200">
                          <a:effectLst/>
                        </a:rPr>
                        <a:t> </a:t>
                      </a:r>
                      <a:endParaRPr lang="es-EC" sz="1100">
                        <a:effectLst/>
                        <a:latin typeface="Calibri"/>
                        <a:ea typeface="Times New Roman"/>
                        <a:cs typeface="Times New Roman"/>
                      </a:endParaRPr>
                    </a:p>
                  </a:txBody>
                  <a:tcPr marL="0" marR="0" marT="0" marB="0"/>
                </a:tc>
                <a:tc>
                  <a:txBody>
                    <a:bodyPr/>
                    <a:lstStyle/>
                    <a:p>
                      <a:pPr>
                        <a:lnSpc>
                          <a:spcPct val="150000"/>
                        </a:lnSpc>
                        <a:spcAft>
                          <a:spcPts val="0"/>
                        </a:spcAft>
                      </a:pPr>
                      <a:r>
                        <a:rPr lang="es-EC" sz="1200">
                          <a:effectLst/>
                        </a:rPr>
                        <a:t> </a:t>
                      </a:r>
                      <a:endParaRPr lang="es-EC" sz="1100">
                        <a:effectLst/>
                        <a:latin typeface="Calibri"/>
                        <a:ea typeface="Times New Roman"/>
                        <a:cs typeface="Times New Roman"/>
                      </a:endParaRPr>
                    </a:p>
                  </a:txBody>
                  <a:tcPr marL="0" marR="0" marT="0" marB="0"/>
                </a:tc>
              </a:tr>
              <a:tr h="0">
                <a:tc gridSpan="4">
                  <a:txBody>
                    <a:bodyPr/>
                    <a:lstStyle/>
                    <a:p>
                      <a:pPr marL="38100" marR="38100">
                        <a:lnSpc>
                          <a:spcPct val="150000"/>
                        </a:lnSpc>
                        <a:spcAft>
                          <a:spcPts val="0"/>
                        </a:spcAft>
                      </a:pPr>
                      <a:r>
                        <a:rPr lang="es-EC" sz="900" dirty="0">
                          <a:effectLst/>
                        </a:rPr>
                        <a:t>a. 7 casillas (35,0%) tienen una frecuencia esperada inferior a 5. La frecuencia mínima esperada es ,42.</a:t>
                      </a:r>
                      <a:endParaRPr lang="es-EC" sz="1100" dirty="0">
                        <a:effectLst/>
                        <a:latin typeface="Calibri"/>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xmlns="" val="4054030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836712"/>
            <a:ext cx="7488832" cy="1200329"/>
          </a:xfrm>
          <a:prstGeom prst="rect">
            <a:avLst/>
          </a:prstGeom>
          <a:noFill/>
        </p:spPr>
        <p:txBody>
          <a:bodyPr wrap="square" rtlCol="0">
            <a:spAutoFit/>
          </a:bodyPr>
          <a:lstStyle/>
          <a:p>
            <a:pPr algn="ctr"/>
            <a:r>
              <a:rPr lang="es-EC" sz="2400" dirty="0"/>
              <a:t>La industria gráfica constituye esencialmente  un sector cuya actividad principal se enmarca en  realizar servicios de impresión para terceros. </a:t>
            </a:r>
          </a:p>
        </p:txBody>
      </p:sp>
      <p:sp>
        <p:nvSpPr>
          <p:cNvPr id="3" name="AutoShape 4" descr="Resultado de imagen para stock almac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stock almac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5" name="Picture 7"/>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66478" y="2996952"/>
            <a:ext cx="2095500" cy="2181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Rectángulo"/>
          <p:cNvSpPr/>
          <p:nvPr/>
        </p:nvSpPr>
        <p:spPr>
          <a:xfrm>
            <a:off x="3275856" y="3423776"/>
            <a:ext cx="4572000" cy="1938992"/>
          </a:xfrm>
          <a:prstGeom prst="rect">
            <a:avLst/>
          </a:prstGeom>
          <a:solidFill>
            <a:schemeClr val="accent5">
              <a:lumMod val="60000"/>
              <a:lumOff val="40000"/>
            </a:schemeClr>
          </a:solidFill>
        </p:spPr>
        <p:style>
          <a:lnRef idx="2">
            <a:schemeClr val="accent4"/>
          </a:lnRef>
          <a:fillRef idx="1">
            <a:schemeClr val="lt1"/>
          </a:fillRef>
          <a:effectRef idx="0">
            <a:schemeClr val="accent4"/>
          </a:effectRef>
          <a:fontRef idx="minor">
            <a:schemeClr val="dk1"/>
          </a:fontRef>
        </p:style>
        <p:txBody>
          <a:bodyPr>
            <a:spAutoFit/>
          </a:bodyPr>
          <a:lstStyle/>
          <a:p>
            <a:pPr algn="just"/>
            <a:r>
              <a:rPr lang="es-EC" sz="2400" dirty="0" smtClean="0"/>
              <a:t>Este tipo de empresas no mantienen un Stock, si no que se dedican principalmente a trabajar bajo pedidos o por encargo.</a:t>
            </a:r>
          </a:p>
        </p:txBody>
      </p:sp>
      <p:pic>
        <p:nvPicPr>
          <p:cNvPr id="8" name="Picture 1" descr="http://blogs.espe.edu.ec/wp-content/uploads/2013/09/Logo-RP-UFA-ESPE.jpg"/>
          <p:cNvPicPr/>
          <p:nvPr/>
        </p:nvPicPr>
        <p:blipFill>
          <a:blip r:embed="rId6" cstate="print">
            <a:clrChange>
              <a:clrFrom>
                <a:srgbClr val="FFFFFF"/>
              </a:clrFrom>
              <a:clrTo>
                <a:srgbClr val="FFFFFF">
                  <a:alpha val="0"/>
                </a:srgbClr>
              </a:clrTo>
            </a:clrChange>
          </a:blip>
          <a:srcRect b="15344"/>
          <a:stretch>
            <a:fillRect/>
          </a:stretch>
        </p:blipFill>
        <p:spPr bwMode="auto">
          <a:xfrm>
            <a:off x="179512" y="188640"/>
            <a:ext cx="2308519" cy="504056"/>
          </a:xfrm>
          <a:prstGeom prst="rect">
            <a:avLst/>
          </a:prstGeom>
          <a:noFill/>
          <a:ln w="9525">
            <a:noFill/>
            <a:miter lim="800000"/>
            <a:headEnd/>
            <a:tailEnd/>
          </a:ln>
        </p:spPr>
      </p:pic>
    </p:spTree>
    <p:extLst>
      <p:ext uri="{BB962C8B-B14F-4D97-AF65-F5344CB8AC3E}">
        <p14:creationId xmlns:p14="http://schemas.microsoft.com/office/powerpoint/2010/main" xmlns="" val="3038760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0520" y="2348880"/>
            <a:ext cx="5521960" cy="4392488"/>
          </a:xfrm>
          <a:prstGeom prst="rect">
            <a:avLst/>
          </a:prstGeom>
          <a:noFill/>
          <a:ln>
            <a:solidFill>
              <a:schemeClr val="accent5">
                <a:lumMod val="50000"/>
              </a:schemeClr>
            </a:solidFill>
          </a:ln>
        </p:spPr>
      </p:pic>
      <p:sp>
        <p:nvSpPr>
          <p:cNvPr id="7" name="6 CuadroTexto"/>
          <p:cNvSpPr txBox="1"/>
          <p:nvPr/>
        </p:nvSpPr>
        <p:spPr>
          <a:xfrm>
            <a:off x="179512" y="620688"/>
            <a:ext cx="9293295" cy="1323439"/>
          </a:xfrm>
          <a:prstGeom prst="rect">
            <a:avLst/>
          </a:prstGeom>
          <a:noFill/>
        </p:spPr>
        <p:txBody>
          <a:bodyPr wrap="square" rtlCol="0">
            <a:spAutoFit/>
          </a:bodyPr>
          <a:lstStyle/>
          <a:p>
            <a:r>
              <a:rPr lang="es-EC" sz="2800" b="1" dirty="0" smtClean="0"/>
              <a:t>Análisis Bivariado – Chi </a:t>
            </a:r>
            <a:r>
              <a:rPr lang="es-EC" sz="2800" b="1" dirty="0" smtClean="0"/>
              <a:t>cuadrado</a:t>
            </a:r>
          </a:p>
          <a:p>
            <a:endParaRPr lang="es-EC" sz="2800" b="1" dirty="0" smtClean="0"/>
          </a:p>
          <a:p>
            <a:r>
              <a:rPr lang="es-EC" sz="2400" b="1" dirty="0" smtClean="0"/>
              <a:t>Estado Civil &gt;&gt; Quién influye en su decisión de compra</a:t>
            </a:r>
          </a:p>
        </p:txBody>
      </p:sp>
      <p:graphicFrame>
        <p:nvGraphicFramePr>
          <p:cNvPr id="8" name="6 Tabla"/>
          <p:cNvGraphicFramePr>
            <a:graphicFrameLocks noGrp="1"/>
          </p:cNvGraphicFramePr>
          <p:nvPr>
            <p:extLst>
              <p:ext uri="{D42A27DB-BD31-4B8C-83A1-F6EECF244321}">
                <p14:modId xmlns:p14="http://schemas.microsoft.com/office/powerpoint/2010/main" xmlns="" val="1034143759"/>
              </p:ext>
            </p:extLst>
          </p:nvPr>
        </p:nvGraphicFramePr>
        <p:xfrm>
          <a:off x="395536" y="3284984"/>
          <a:ext cx="2808312" cy="1518920"/>
        </p:xfrm>
        <a:graphic>
          <a:graphicData uri="http://schemas.openxmlformats.org/drawingml/2006/table">
            <a:tbl>
              <a:tblPr>
                <a:tableStyleId>{FABFCF23-3B69-468F-B69F-88F6DE6A72F2}</a:tableStyleId>
              </a:tblPr>
              <a:tblGrid>
                <a:gridCol w="1158341"/>
                <a:gridCol w="477658"/>
                <a:gridCol w="477658"/>
                <a:gridCol w="694655"/>
              </a:tblGrid>
              <a:tr h="215900">
                <a:tc gridSpan="4">
                  <a:txBody>
                    <a:bodyPr/>
                    <a:lstStyle/>
                    <a:p>
                      <a:pPr marL="38100" marR="38100" algn="just">
                        <a:lnSpc>
                          <a:spcPct val="150000"/>
                        </a:lnSpc>
                        <a:spcAft>
                          <a:spcPts val="1000"/>
                        </a:spcAft>
                      </a:pPr>
                      <a:r>
                        <a:rPr lang="es-EC" sz="900" dirty="0">
                          <a:effectLst/>
                        </a:rPr>
                        <a:t>Pruebas de </a:t>
                      </a:r>
                      <a:r>
                        <a:rPr lang="es-EC" sz="900" dirty="0" err="1">
                          <a:effectLst/>
                        </a:rPr>
                        <a:t>chi</a:t>
                      </a:r>
                      <a:r>
                        <a:rPr lang="es-EC" sz="900" dirty="0">
                          <a:effectLst/>
                        </a:rPr>
                        <a:t>-cuadrado</a:t>
                      </a:r>
                      <a:endParaRPr lang="es-EC" sz="1100" dirty="0">
                        <a:effectLst/>
                        <a:latin typeface="Calibri"/>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215900">
                <a:tc>
                  <a:txBody>
                    <a:bodyPr/>
                    <a:lstStyle/>
                    <a:p>
                      <a:pPr marL="38100" marR="38100" algn="just">
                        <a:lnSpc>
                          <a:spcPct val="150000"/>
                        </a:lnSpc>
                        <a:spcAft>
                          <a:spcPts val="1000"/>
                        </a:spcAft>
                      </a:pPr>
                      <a:r>
                        <a:rPr lang="es-EC" sz="900">
                          <a:effectLst/>
                        </a:rPr>
                        <a:t> </a:t>
                      </a:r>
                      <a:endParaRPr lang="es-EC" sz="11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Valor</a:t>
                      </a:r>
                      <a:endParaRPr lang="es-EC" sz="11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gl</a:t>
                      </a:r>
                      <a:endParaRPr lang="es-EC" sz="1100">
                        <a:effectLst/>
                        <a:latin typeface="Calibri"/>
                        <a:ea typeface="Times New Roman"/>
                        <a:cs typeface="Times New Roman"/>
                      </a:endParaRPr>
                    </a:p>
                  </a:txBody>
                  <a:tcPr marL="0" marR="0" marT="0" marB="0"/>
                </a:tc>
                <a:tc>
                  <a:txBody>
                    <a:bodyPr/>
                    <a:lstStyle/>
                    <a:p>
                      <a:pPr marL="38100" marR="38100" algn="just">
                        <a:lnSpc>
                          <a:spcPct val="150000"/>
                        </a:lnSpc>
                        <a:spcAft>
                          <a:spcPts val="1000"/>
                        </a:spcAft>
                      </a:pPr>
                      <a:r>
                        <a:rPr lang="es-EC" sz="900">
                          <a:effectLst/>
                        </a:rPr>
                        <a:t>Sig. asintótica (bilateral)</a:t>
                      </a:r>
                      <a:endParaRPr lang="es-EC" sz="1100">
                        <a:effectLst/>
                        <a:latin typeface="Calibri"/>
                        <a:ea typeface="Times New Roman"/>
                        <a:cs typeface="Times New Roman"/>
                      </a:endParaRPr>
                    </a:p>
                  </a:txBody>
                  <a:tcPr marL="0" marR="0" marT="0" marB="0"/>
                </a:tc>
              </a:tr>
              <a:tr h="215900">
                <a:tc>
                  <a:txBody>
                    <a:bodyPr/>
                    <a:lstStyle/>
                    <a:p>
                      <a:pPr marL="38100" marR="38100" algn="just">
                        <a:lnSpc>
                          <a:spcPct val="150000"/>
                        </a:lnSpc>
                        <a:spcAft>
                          <a:spcPts val="1000"/>
                        </a:spcAft>
                      </a:pPr>
                      <a:r>
                        <a:rPr lang="es-EC" sz="900">
                          <a:effectLst/>
                        </a:rPr>
                        <a:t>Chi-cuadrado de Pearson</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29,855</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15</a:t>
                      </a:r>
                      <a:endParaRPr lang="es-EC" sz="110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a:effectLst/>
                        </a:rPr>
                        <a:t>,012</a:t>
                      </a:r>
                      <a:endParaRPr lang="es-EC" sz="1100">
                        <a:effectLst/>
                        <a:latin typeface="Calibri"/>
                        <a:ea typeface="Times New Roman"/>
                        <a:cs typeface="Times New Roman"/>
                      </a:endParaRPr>
                    </a:p>
                  </a:txBody>
                  <a:tcPr marL="0" marR="0" marT="0" marB="0" anchor="ctr"/>
                </a:tc>
              </a:tr>
              <a:tr h="215900">
                <a:tc>
                  <a:txBody>
                    <a:bodyPr/>
                    <a:lstStyle/>
                    <a:p>
                      <a:pPr marL="38100" marR="38100" algn="just">
                        <a:lnSpc>
                          <a:spcPct val="150000"/>
                        </a:lnSpc>
                        <a:spcAft>
                          <a:spcPts val="1000"/>
                        </a:spcAft>
                      </a:pPr>
                      <a:r>
                        <a:rPr lang="es-EC" sz="900" dirty="0">
                          <a:effectLst/>
                        </a:rPr>
                        <a:t>N de casos válidos</a:t>
                      </a:r>
                      <a:endParaRPr lang="es-EC" sz="1100" dirty="0">
                        <a:effectLst/>
                        <a:latin typeface="Calibri"/>
                        <a:ea typeface="Times New Roman"/>
                        <a:cs typeface="Times New Roman"/>
                      </a:endParaRPr>
                    </a:p>
                  </a:txBody>
                  <a:tcPr marL="0" marR="0" marT="0" marB="0" anchor="ctr"/>
                </a:tc>
                <a:tc>
                  <a:txBody>
                    <a:bodyPr/>
                    <a:lstStyle/>
                    <a:p>
                      <a:pPr marL="38100" marR="38100" algn="ctr">
                        <a:lnSpc>
                          <a:spcPct val="150000"/>
                        </a:lnSpc>
                        <a:spcAft>
                          <a:spcPts val="1000"/>
                        </a:spcAft>
                      </a:pPr>
                      <a:r>
                        <a:rPr lang="es-EC" sz="900" dirty="0">
                          <a:effectLst/>
                        </a:rPr>
                        <a:t>232</a:t>
                      </a:r>
                      <a:endParaRPr lang="es-EC" sz="1100" dirty="0">
                        <a:effectLst/>
                        <a:latin typeface="Calibri"/>
                        <a:ea typeface="Times New Roman"/>
                        <a:cs typeface="Times New Roman"/>
                      </a:endParaRPr>
                    </a:p>
                  </a:txBody>
                  <a:tcPr marL="0" marR="0" marT="0" marB="0" anchor="ctr"/>
                </a:tc>
                <a:tc>
                  <a:txBody>
                    <a:bodyPr/>
                    <a:lstStyle/>
                    <a:p>
                      <a:pPr algn="ctr">
                        <a:lnSpc>
                          <a:spcPct val="150000"/>
                        </a:lnSpc>
                        <a:spcAft>
                          <a:spcPts val="1000"/>
                        </a:spcAft>
                      </a:pPr>
                      <a:r>
                        <a:rPr lang="es-EC" sz="1200">
                          <a:effectLst/>
                        </a:rPr>
                        <a:t> </a:t>
                      </a:r>
                      <a:endParaRPr lang="es-EC" sz="1100">
                        <a:effectLst/>
                        <a:latin typeface="Calibri"/>
                        <a:ea typeface="Times New Roman"/>
                        <a:cs typeface="Times New Roman"/>
                      </a:endParaRPr>
                    </a:p>
                  </a:txBody>
                  <a:tcPr marL="0" marR="0" marT="0" marB="0"/>
                </a:tc>
                <a:tc>
                  <a:txBody>
                    <a:bodyPr/>
                    <a:lstStyle/>
                    <a:p>
                      <a:pPr algn="ctr">
                        <a:lnSpc>
                          <a:spcPct val="150000"/>
                        </a:lnSpc>
                        <a:spcAft>
                          <a:spcPts val="1000"/>
                        </a:spcAft>
                      </a:pPr>
                      <a:r>
                        <a:rPr lang="es-EC" sz="1200" dirty="0">
                          <a:effectLst/>
                        </a:rPr>
                        <a:t> </a:t>
                      </a:r>
                      <a:endParaRPr lang="es-EC" sz="1100" dirty="0">
                        <a:effectLst/>
                        <a:latin typeface="Calibri"/>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xmlns="" val="125417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79512" y="551582"/>
            <a:ext cx="9293295" cy="1446550"/>
          </a:xfrm>
          <a:prstGeom prst="rect">
            <a:avLst/>
          </a:prstGeom>
          <a:noFill/>
        </p:spPr>
        <p:txBody>
          <a:bodyPr wrap="square" rtlCol="0">
            <a:spAutoFit/>
          </a:bodyPr>
          <a:lstStyle/>
          <a:p>
            <a:r>
              <a:rPr lang="es-EC" sz="2400" b="1" dirty="0" smtClean="0"/>
              <a:t>Análisis Bivariado – Chi </a:t>
            </a:r>
            <a:r>
              <a:rPr lang="es-EC" sz="2400" b="1" dirty="0" smtClean="0"/>
              <a:t>cuadrado</a:t>
            </a:r>
          </a:p>
          <a:p>
            <a:endParaRPr lang="es-EC" sz="2400" b="1" dirty="0" smtClean="0"/>
          </a:p>
          <a:p>
            <a:r>
              <a:rPr lang="es-EC" sz="2000" b="1" dirty="0" smtClean="0"/>
              <a:t>Tipo de productos/servicios consumo &gt;&gt; Situaciones con mayor </a:t>
            </a:r>
            <a:r>
              <a:rPr lang="es-EC" sz="2000" b="1" dirty="0" smtClean="0"/>
              <a:t>						frecuencia de </a:t>
            </a:r>
            <a:r>
              <a:rPr lang="es-EC" sz="2000" b="1" dirty="0" smtClean="0"/>
              <a:t>consumo</a:t>
            </a:r>
            <a:endParaRPr lang="es-EC" b="1" dirty="0" smtClean="0"/>
          </a:p>
        </p:txBody>
      </p:sp>
      <p:graphicFrame>
        <p:nvGraphicFramePr>
          <p:cNvPr id="9" name="8 Tabla"/>
          <p:cNvGraphicFramePr>
            <a:graphicFrameLocks noGrp="1"/>
          </p:cNvGraphicFramePr>
          <p:nvPr>
            <p:extLst>
              <p:ext uri="{D42A27DB-BD31-4B8C-83A1-F6EECF244321}">
                <p14:modId xmlns:p14="http://schemas.microsoft.com/office/powerpoint/2010/main" xmlns="" val="2779748469"/>
              </p:ext>
            </p:extLst>
          </p:nvPr>
        </p:nvGraphicFramePr>
        <p:xfrm>
          <a:off x="251520" y="2708920"/>
          <a:ext cx="3384375" cy="1518920"/>
        </p:xfrm>
        <a:graphic>
          <a:graphicData uri="http://schemas.openxmlformats.org/drawingml/2006/table">
            <a:tbl>
              <a:tblPr>
                <a:tableStyleId>{FABFCF23-3B69-468F-B69F-88F6DE6A72F2}</a:tableStyleId>
              </a:tblPr>
              <a:tblGrid>
                <a:gridCol w="1396443"/>
                <a:gridCol w="575378"/>
                <a:gridCol w="575378"/>
                <a:gridCol w="837176"/>
              </a:tblGrid>
              <a:tr h="102518">
                <a:tc gridSpan="4">
                  <a:txBody>
                    <a:bodyPr/>
                    <a:lstStyle/>
                    <a:p>
                      <a:pPr marL="38100" marR="38100" algn="ctr">
                        <a:lnSpc>
                          <a:spcPct val="150000"/>
                        </a:lnSpc>
                        <a:spcAft>
                          <a:spcPts val="0"/>
                        </a:spcAft>
                      </a:pPr>
                      <a:r>
                        <a:rPr lang="es-EC" sz="900" dirty="0">
                          <a:effectLst/>
                        </a:rPr>
                        <a:t>Pruebas de </a:t>
                      </a:r>
                      <a:r>
                        <a:rPr lang="es-EC" sz="900" dirty="0" err="1">
                          <a:effectLst/>
                        </a:rPr>
                        <a:t>chi</a:t>
                      </a:r>
                      <a:r>
                        <a:rPr lang="es-EC" sz="900" dirty="0">
                          <a:effectLst/>
                        </a:rPr>
                        <a:t>-cuadrado</a:t>
                      </a:r>
                      <a:endParaRPr lang="es-EC" sz="1100" dirty="0">
                        <a:effectLst/>
                        <a:latin typeface="Calibri"/>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215900">
                <a:tc>
                  <a:txBody>
                    <a:bodyPr/>
                    <a:lstStyle/>
                    <a:p>
                      <a:pPr marL="38100" marR="38100">
                        <a:lnSpc>
                          <a:spcPct val="150000"/>
                        </a:lnSpc>
                        <a:spcAft>
                          <a:spcPts val="0"/>
                        </a:spcAft>
                      </a:pPr>
                      <a:r>
                        <a:rPr lang="es-EC" sz="900">
                          <a:effectLst/>
                        </a:rPr>
                        <a:t> </a:t>
                      </a:r>
                      <a:endParaRPr lang="es-EC" sz="1100">
                        <a:effectLst/>
                        <a:latin typeface="Calibri"/>
                        <a:ea typeface="Times New Roman"/>
                        <a:cs typeface="Times New Roman"/>
                      </a:endParaRPr>
                    </a:p>
                  </a:txBody>
                  <a:tcPr marL="0" marR="0" marT="0" marB="0"/>
                </a:tc>
                <a:tc>
                  <a:txBody>
                    <a:bodyPr/>
                    <a:lstStyle/>
                    <a:p>
                      <a:pPr marL="38100" marR="38100" algn="ctr">
                        <a:lnSpc>
                          <a:spcPct val="150000"/>
                        </a:lnSpc>
                        <a:spcAft>
                          <a:spcPts val="0"/>
                        </a:spcAft>
                      </a:pPr>
                      <a:r>
                        <a:rPr lang="es-EC" sz="900">
                          <a:effectLst/>
                        </a:rPr>
                        <a:t>Valor</a:t>
                      </a:r>
                      <a:endParaRPr lang="es-EC" sz="1100">
                        <a:effectLst/>
                        <a:latin typeface="Calibri"/>
                        <a:ea typeface="Times New Roman"/>
                        <a:cs typeface="Times New Roman"/>
                      </a:endParaRPr>
                    </a:p>
                  </a:txBody>
                  <a:tcPr marL="0" marR="0" marT="0" marB="0"/>
                </a:tc>
                <a:tc>
                  <a:txBody>
                    <a:bodyPr/>
                    <a:lstStyle/>
                    <a:p>
                      <a:pPr marL="38100" marR="38100" algn="ctr">
                        <a:lnSpc>
                          <a:spcPct val="150000"/>
                        </a:lnSpc>
                        <a:spcAft>
                          <a:spcPts val="0"/>
                        </a:spcAft>
                      </a:pPr>
                      <a:r>
                        <a:rPr lang="es-EC" sz="900">
                          <a:effectLst/>
                        </a:rPr>
                        <a:t>gl</a:t>
                      </a:r>
                      <a:endParaRPr lang="es-EC" sz="1100">
                        <a:effectLst/>
                        <a:latin typeface="Calibri"/>
                        <a:ea typeface="Times New Roman"/>
                        <a:cs typeface="Times New Roman"/>
                      </a:endParaRPr>
                    </a:p>
                  </a:txBody>
                  <a:tcPr marL="0" marR="0" marT="0" marB="0"/>
                </a:tc>
                <a:tc>
                  <a:txBody>
                    <a:bodyPr/>
                    <a:lstStyle/>
                    <a:p>
                      <a:pPr marL="38100" marR="38100" algn="ctr">
                        <a:lnSpc>
                          <a:spcPct val="150000"/>
                        </a:lnSpc>
                        <a:spcAft>
                          <a:spcPts val="0"/>
                        </a:spcAft>
                      </a:pPr>
                      <a:r>
                        <a:rPr lang="es-EC" sz="900">
                          <a:effectLst/>
                        </a:rPr>
                        <a:t>Sig. asintótica (bilateral)</a:t>
                      </a:r>
                      <a:endParaRPr lang="es-EC" sz="1100">
                        <a:effectLst/>
                        <a:latin typeface="Calibri"/>
                        <a:ea typeface="Times New Roman"/>
                        <a:cs typeface="Times New Roman"/>
                      </a:endParaRPr>
                    </a:p>
                  </a:txBody>
                  <a:tcPr marL="0" marR="0" marT="0" marB="0"/>
                </a:tc>
              </a:tr>
              <a:tr h="215900">
                <a:tc>
                  <a:txBody>
                    <a:bodyPr/>
                    <a:lstStyle/>
                    <a:p>
                      <a:pPr marL="38100" marR="38100">
                        <a:lnSpc>
                          <a:spcPct val="150000"/>
                        </a:lnSpc>
                        <a:spcAft>
                          <a:spcPts val="0"/>
                        </a:spcAft>
                      </a:pPr>
                      <a:r>
                        <a:rPr lang="es-EC" sz="900">
                          <a:effectLst/>
                        </a:rPr>
                        <a:t>Chi-cuadrado de Pearson</a:t>
                      </a:r>
                      <a:endParaRPr lang="es-EC" sz="1100">
                        <a:effectLst/>
                        <a:latin typeface="Calibri"/>
                        <a:ea typeface="Times New Roman"/>
                        <a:cs typeface="Times New Roman"/>
                      </a:endParaRPr>
                    </a:p>
                  </a:txBody>
                  <a:tcPr marL="0" marR="0" marT="0" marB="0" anchor="ctr"/>
                </a:tc>
                <a:tc>
                  <a:txBody>
                    <a:bodyPr/>
                    <a:lstStyle/>
                    <a:p>
                      <a:pPr marL="38100" marR="38100" algn="r">
                        <a:lnSpc>
                          <a:spcPct val="150000"/>
                        </a:lnSpc>
                        <a:spcAft>
                          <a:spcPts val="0"/>
                        </a:spcAft>
                      </a:pPr>
                      <a:r>
                        <a:rPr lang="es-EC" sz="900">
                          <a:effectLst/>
                        </a:rPr>
                        <a:t>48,646</a:t>
                      </a:r>
                      <a:r>
                        <a:rPr lang="es-EC" sz="900" baseline="30000">
                          <a:effectLst/>
                        </a:rPr>
                        <a:t>a</a:t>
                      </a:r>
                      <a:endParaRPr lang="es-EC" sz="1100">
                        <a:effectLst/>
                        <a:latin typeface="Calibri"/>
                        <a:ea typeface="Times New Roman"/>
                        <a:cs typeface="Times New Roman"/>
                      </a:endParaRPr>
                    </a:p>
                  </a:txBody>
                  <a:tcPr marL="0" marR="0" marT="0" marB="0" anchor="ctr"/>
                </a:tc>
                <a:tc>
                  <a:txBody>
                    <a:bodyPr/>
                    <a:lstStyle/>
                    <a:p>
                      <a:pPr marL="38100" marR="38100" algn="r">
                        <a:lnSpc>
                          <a:spcPct val="150000"/>
                        </a:lnSpc>
                        <a:spcAft>
                          <a:spcPts val="0"/>
                        </a:spcAft>
                      </a:pPr>
                      <a:r>
                        <a:rPr lang="es-EC" sz="900">
                          <a:effectLst/>
                        </a:rPr>
                        <a:t>15</a:t>
                      </a:r>
                      <a:endParaRPr lang="es-EC" sz="1100">
                        <a:effectLst/>
                        <a:latin typeface="Calibri"/>
                        <a:ea typeface="Times New Roman"/>
                        <a:cs typeface="Times New Roman"/>
                      </a:endParaRPr>
                    </a:p>
                  </a:txBody>
                  <a:tcPr marL="0" marR="0" marT="0" marB="0" anchor="ctr"/>
                </a:tc>
                <a:tc>
                  <a:txBody>
                    <a:bodyPr/>
                    <a:lstStyle/>
                    <a:p>
                      <a:pPr marL="38100" marR="38100" algn="r">
                        <a:lnSpc>
                          <a:spcPct val="150000"/>
                        </a:lnSpc>
                        <a:spcAft>
                          <a:spcPts val="0"/>
                        </a:spcAft>
                      </a:pPr>
                      <a:r>
                        <a:rPr lang="es-EC" sz="900">
                          <a:effectLst/>
                        </a:rPr>
                        <a:t>,000</a:t>
                      </a:r>
                      <a:endParaRPr lang="es-EC" sz="1100">
                        <a:effectLst/>
                        <a:latin typeface="Calibri"/>
                        <a:ea typeface="Times New Roman"/>
                        <a:cs typeface="Times New Roman"/>
                      </a:endParaRPr>
                    </a:p>
                  </a:txBody>
                  <a:tcPr marL="0" marR="0" marT="0" marB="0" anchor="ctr"/>
                </a:tc>
              </a:tr>
              <a:tr h="215900">
                <a:tc>
                  <a:txBody>
                    <a:bodyPr/>
                    <a:lstStyle/>
                    <a:p>
                      <a:pPr marL="38100" marR="38100">
                        <a:lnSpc>
                          <a:spcPct val="150000"/>
                        </a:lnSpc>
                        <a:spcAft>
                          <a:spcPts val="0"/>
                        </a:spcAft>
                      </a:pPr>
                      <a:r>
                        <a:rPr lang="es-EC" sz="900" dirty="0">
                          <a:effectLst/>
                        </a:rPr>
                        <a:t>N de casos válidos</a:t>
                      </a:r>
                      <a:endParaRPr lang="es-EC" sz="1100" dirty="0">
                        <a:effectLst/>
                        <a:latin typeface="Calibri"/>
                        <a:ea typeface="Times New Roman"/>
                        <a:cs typeface="Times New Roman"/>
                      </a:endParaRPr>
                    </a:p>
                  </a:txBody>
                  <a:tcPr marL="0" marR="0" marT="0" marB="0" anchor="ctr"/>
                </a:tc>
                <a:tc>
                  <a:txBody>
                    <a:bodyPr/>
                    <a:lstStyle/>
                    <a:p>
                      <a:pPr marL="38100" marR="38100" algn="r">
                        <a:lnSpc>
                          <a:spcPct val="150000"/>
                        </a:lnSpc>
                        <a:spcAft>
                          <a:spcPts val="0"/>
                        </a:spcAft>
                      </a:pPr>
                      <a:r>
                        <a:rPr lang="es-EC" sz="900">
                          <a:effectLst/>
                        </a:rPr>
                        <a:t>232</a:t>
                      </a:r>
                      <a:endParaRPr lang="es-EC" sz="1100">
                        <a:effectLst/>
                        <a:latin typeface="Calibri"/>
                        <a:ea typeface="Times New Roman"/>
                        <a:cs typeface="Times New Roman"/>
                      </a:endParaRPr>
                    </a:p>
                  </a:txBody>
                  <a:tcPr marL="0" marR="0" marT="0" marB="0" anchor="ctr"/>
                </a:tc>
                <a:tc>
                  <a:txBody>
                    <a:bodyPr/>
                    <a:lstStyle/>
                    <a:p>
                      <a:pPr>
                        <a:lnSpc>
                          <a:spcPct val="150000"/>
                        </a:lnSpc>
                        <a:spcAft>
                          <a:spcPts val="0"/>
                        </a:spcAft>
                      </a:pPr>
                      <a:r>
                        <a:rPr lang="es-EC" sz="1200">
                          <a:effectLst/>
                        </a:rPr>
                        <a:t> </a:t>
                      </a:r>
                      <a:endParaRPr lang="es-EC" sz="1100">
                        <a:effectLst/>
                        <a:latin typeface="Calibri"/>
                        <a:ea typeface="Times New Roman"/>
                        <a:cs typeface="Times New Roman"/>
                      </a:endParaRPr>
                    </a:p>
                  </a:txBody>
                  <a:tcPr marL="0" marR="0" marT="0" marB="0"/>
                </a:tc>
                <a:tc>
                  <a:txBody>
                    <a:bodyPr/>
                    <a:lstStyle/>
                    <a:p>
                      <a:pPr>
                        <a:lnSpc>
                          <a:spcPct val="150000"/>
                        </a:lnSpc>
                        <a:spcAft>
                          <a:spcPts val="0"/>
                        </a:spcAft>
                      </a:pPr>
                      <a:r>
                        <a:rPr lang="es-EC" sz="1200">
                          <a:effectLst/>
                        </a:rPr>
                        <a:t> </a:t>
                      </a:r>
                      <a:endParaRPr lang="es-EC" sz="1100">
                        <a:effectLst/>
                        <a:latin typeface="Calibri"/>
                        <a:ea typeface="Times New Roman"/>
                        <a:cs typeface="Times New Roman"/>
                      </a:endParaRPr>
                    </a:p>
                  </a:txBody>
                  <a:tcPr marL="0" marR="0" marT="0" marB="0"/>
                </a:tc>
              </a:tr>
              <a:tr h="215900">
                <a:tc gridSpan="4">
                  <a:txBody>
                    <a:bodyPr/>
                    <a:lstStyle/>
                    <a:p>
                      <a:pPr marL="38100" marR="38100">
                        <a:lnSpc>
                          <a:spcPct val="150000"/>
                        </a:lnSpc>
                        <a:spcAft>
                          <a:spcPts val="0"/>
                        </a:spcAft>
                      </a:pPr>
                      <a:r>
                        <a:rPr lang="es-EC" sz="900" dirty="0">
                          <a:effectLst/>
                        </a:rPr>
                        <a:t>a. 12 casillas (50,0%) tienen una frecuencia esperada inferior a 5. La frecuencia mínima esperada es ,22.</a:t>
                      </a:r>
                      <a:endParaRPr lang="es-EC" sz="1100" dirty="0">
                        <a:effectLst/>
                        <a:latin typeface="Calibri"/>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0" name="9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2562002"/>
            <a:ext cx="4896544" cy="3538498"/>
          </a:xfrm>
          <a:prstGeom prst="rect">
            <a:avLst/>
          </a:prstGeom>
          <a:noFill/>
          <a:ln>
            <a:solidFill>
              <a:schemeClr val="accent5">
                <a:lumMod val="50000"/>
              </a:schemeClr>
            </a:solidFill>
          </a:ln>
        </p:spPr>
      </p:pic>
      <p:sp>
        <p:nvSpPr>
          <p:cNvPr id="11" name="10 Rectángulo"/>
          <p:cNvSpPr/>
          <p:nvPr/>
        </p:nvSpPr>
        <p:spPr>
          <a:xfrm>
            <a:off x="175249" y="4444663"/>
            <a:ext cx="3532655" cy="2062103"/>
          </a:xfrm>
          <a:prstGeom prst="rect">
            <a:avLst/>
          </a:prstGeom>
          <a:solidFill>
            <a:schemeClr val="bg1"/>
          </a:solidFill>
          <a:ln>
            <a:solidFill>
              <a:schemeClr val="accent5">
                <a:lumMod val="50000"/>
              </a:schemeClr>
            </a:solidFill>
          </a:ln>
        </p:spPr>
        <p:txBody>
          <a:bodyPr wrap="square">
            <a:spAutoFit/>
          </a:bodyPr>
          <a:lstStyle/>
          <a:p>
            <a:pPr algn="just"/>
            <a:r>
              <a:rPr lang="es-EC" sz="1600" i="1" dirty="0"/>
              <a:t>Análisis: </a:t>
            </a:r>
            <a:r>
              <a:rPr lang="es-EC" sz="1600" dirty="0"/>
              <a:t>Se puede observar en el estadístico Chi cuadrado que existe dependencia entre las variables indicadas en el gráfico, podemos entonces determinar que el material impreso es usado en muchas de las situaciones de consumo de los clientes de </a:t>
            </a:r>
            <a:r>
              <a:rPr lang="es-EC" sz="1600" dirty="0" smtClean="0"/>
              <a:t>los </a:t>
            </a:r>
            <a:r>
              <a:rPr lang="es-EC" sz="1600" dirty="0"/>
              <a:t>Industria</a:t>
            </a:r>
          </a:p>
        </p:txBody>
      </p:sp>
    </p:spTree>
    <p:extLst>
      <p:ext uri="{BB962C8B-B14F-4D97-AF65-F5344CB8AC3E}">
        <p14:creationId xmlns:p14="http://schemas.microsoft.com/office/powerpoint/2010/main" xmlns="" val="23392743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31640" y="2348880"/>
            <a:ext cx="7056784" cy="2256656"/>
          </a:xfrm>
        </p:spPr>
        <p:style>
          <a:lnRef idx="0">
            <a:schemeClr val="accent4"/>
          </a:lnRef>
          <a:fillRef idx="3">
            <a:schemeClr val="accent4"/>
          </a:fillRef>
          <a:effectRef idx="3">
            <a:schemeClr val="accent4"/>
          </a:effectRef>
          <a:fontRef idx="minor">
            <a:schemeClr val="lt1"/>
          </a:fontRef>
        </p:style>
        <p:txBody>
          <a:bodyPr>
            <a:normAutofit/>
          </a:bodyPr>
          <a:lstStyle/>
          <a:p>
            <a:r>
              <a:rPr lang="es-EC" sz="4800" b="1" dirty="0" smtClean="0"/>
              <a:t>Informe de Resultados Final</a:t>
            </a:r>
            <a:r>
              <a:rPr lang="es-EC" sz="4800" dirty="0" smtClean="0"/>
              <a:t/>
            </a:r>
            <a:br>
              <a:rPr lang="es-EC" sz="4800" dirty="0" smtClean="0"/>
            </a:br>
            <a:endParaRPr lang="es-EC" sz="4000"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Tree>
    <p:extLst>
      <p:ext uri="{BB962C8B-B14F-4D97-AF65-F5344CB8AC3E}">
        <p14:creationId xmlns:p14="http://schemas.microsoft.com/office/powerpoint/2010/main" xmlns="" val="7031153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5249" y="332656"/>
            <a:ext cx="9293295" cy="1200329"/>
          </a:xfrm>
          <a:prstGeom prst="rect">
            <a:avLst/>
          </a:prstGeom>
          <a:noFill/>
        </p:spPr>
        <p:txBody>
          <a:bodyPr wrap="square" rtlCol="0">
            <a:spAutoFit/>
          </a:bodyPr>
          <a:lstStyle/>
          <a:p>
            <a:r>
              <a:rPr lang="es-EC" sz="2400" b="1" dirty="0" smtClean="0"/>
              <a:t>INFORME DE RESULTDOS </a:t>
            </a:r>
            <a:r>
              <a:rPr lang="es-EC" sz="2400" b="1" dirty="0" smtClean="0"/>
              <a:t>FINAL</a:t>
            </a:r>
          </a:p>
          <a:p>
            <a:endParaRPr lang="es-EC" sz="2400" b="1" dirty="0" smtClean="0"/>
          </a:p>
          <a:p>
            <a:r>
              <a:rPr lang="es-EC" sz="2400" b="1" dirty="0" smtClean="0"/>
              <a:t>Perfil de los consumidores</a:t>
            </a:r>
            <a:endParaRPr lang="es-EC" sz="2400" b="1" dirty="0"/>
          </a:p>
        </p:txBody>
      </p:sp>
      <p:graphicFrame>
        <p:nvGraphicFramePr>
          <p:cNvPr id="2" name="1 Diagrama"/>
          <p:cNvGraphicFramePr/>
          <p:nvPr>
            <p:extLst>
              <p:ext uri="{D42A27DB-BD31-4B8C-83A1-F6EECF244321}">
                <p14:modId xmlns:p14="http://schemas.microsoft.com/office/powerpoint/2010/main" xmlns="" val="3277798081"/>
              </p:ext>
            </p:extLst>
          </p:nvPr>
        </p:nvGraphicFramePr>
        <p:xfrm>
          <a:off x="755576" y="20608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6" name="Picture 2"/>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270" b="100000" l="0" r="88625"/>
                    </a14:imgEffect>
                  </a14:imgLayer>
                </a14:imgProps>
              </a:ext>
              <a:ext uri="{28A0092B-C50C-407E-A947-70E740481C1C}">
                <a14:useLocalDpi xmlns:a14="http://schemas.microsoft.com/office/drawing/2010/main" xmlns="" val="0"/>
              </a:ext>
            </a:extLst>
          </a:blip>
          <a:srcRect/>
          <a:stretch>
            <a:fillRect/>
          </a:stretch>
        </p:blipFill>
        <p:spPr bwMode="auto">
          <a:xfrm>
            <a:off x="6876256" y="1052736"/>
            <a:ext cx="1728192"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AutoShape 4" descr="Resultado de imagen para variables demografic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7349" name="Picture 5"/>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0" b="95031" l="0" r="100000"/>
                    </a14:imgEffect>
                  </a14:imgLayer>
                </a14:imgProps>
              </a:ext>
              <a:ext uri="{28A0092B-C50C-407E-A947-70E740481C1C}">
                <a14:useLocalDpi xmlns:a14="http://schemas.microsoft.com/office/drawing/2010/main" xmlns="" val="0"/>
              </a:ext>
            </a:extLst>
          </a:blip>
          <a:srcRect/>
          <a:stretch>
            <a:fillRect/>
          </a:stretch>
        </p:blipFill>
        <p:spPr bwMode="auto">
          <a:xfrm>
            <a:off x="6814021" y="4005064"/>
            <a:ext cx="2150467" cy="1739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6677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2914647169"/>
              </p:ext>
            </p:extLst>
          </p:nvPr>
        </p:nvGraphicFramePr>
        <p:xfrm>
          <a:off x="1043608" y="2027751"/>
          <a:ext cx="7560840" cy="4497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393" name="Picture 1"/>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9237" y="3507482"/>
            <a:ext cx="2749029" cy="2153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2 CuadroTexto"/>
          <p:cNvSpPr txBox="1"/>
          <p:nvPr/>
        </p:nvSpPr>
        <p:spPr>
          <a:xfrm>
            <a:off x="175249" y="332656"/>
            <a:ext cx="9293295" cy="1200329"/>
          </a:xfrm>
          <a:prstGeom prst="rect">
            <a:avLst/>
          </a:prstGeom>
          <a:noFill/>
        </p:spPr>
        <p:txBody>
          <a:bodyPr wrap="square" rtlCol="0">
            <a:spAutoFit/>
          </a:bodyPr>
          <a:lstStyle/>
          <a:p>
            <a:r>
              <a:rPr lang="es-EC" sz="2400" b="1" dirty="0" smtClean="0"/>
              <a:t>INFORME DE RESULTDOS </a:t>
            </a:r>
            <a:r>
              <a:rPr lang="es-EC" sz="2400" b="1" dirty="0" smtClean="0"/>
              <a:t>FINAL</a:t>
            </a:r>
          </a:p>
          <a:p>
            <a:endParaRPr lang="es-EC" sz="2400" b="1" dirty="0" smtClean="0"/>
          </a:p>
          <a:p>
            <a:r>
              <a:rPr lang="es-EC" sz="2400" b="1" dirty="0" smtClean="0"/>
              <a:t>Perfil de los consumidores</a:t>
            </a:r>
            <a:endParaRPr lang="es-EC" sz="2400" b="1" dirty="0"/>
          </a:p>
        </p:txBody>
      </p:sp>
    </p:spTree>
    <p:extLst>
      <p:ext uri="{BB962C8B-B14F-4D97-AF65-F5344CB8AC3E}">
        <p14:creationId xmlns:p14="http://schemas.microsoft.com/office/powerpoint/2010/main" xmlns="" val="1718830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486664466"/>
              </p:ext>
            </p:extLst>
          </p:nvPr>
        </p:nvGraphicFramePr>
        <p:xfrm>
          <a:off x="1284312" y="2132856"/>
          <a:ext cx="66000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8369" name="Picture 1"/>
          <p:cNvPicPr>
            <a:picLocks noChangeAspect="1" noChangeArrowheads="1"/>
          </p:cNvPicPr>
          <p:nvPr/>
        </p:nvPicPr>
        <p:blipFill rotWithShape="1">
          <a:blip r:embed="rId8" cstate="print">
            <a:extLst>
              <a:ext uri="{BEBA8EAE-BF5A-486C-A8C5-ECC9F3942E4B}">
                <a14:imgProps xmlns:a14="http://schemas.microsoft.com/office/drawing/2010/main" xmlns="">
                  <a14:imgLayer r:embed="rId10">
                    <a14:imgEffect>
                      <a14:backgroundRemoval t="962" b="100000" l="1653" r="100000"/>
                    </a14:imgEffect>
                  </a14:imgLayer>
                </a14:imgProps>
              </a:ext>
              <a:ext uri="{28A0092B-C50C-407E-A947-70E740481C1C}">
                <a14:useLocalDpi xmlns:a14="http://schemas.microsoft.com/office/drawing/2010/main" xmlns="" val="0"/>
              </a:ext>
            </a:extLst>
          </a:blip>
          <a:srcRect r="36630" b="35807"/>
          <a:stretch/>
        </p:blipFill>
        <p:spPr bwMode="auto">
          <a:xfrm>
            <a:off x="179512" y="3573016"/>
            <a:ext cx="2701260" cy="2351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2 CuadroTexto"/>
          <p:cNvSpPr txBox="1"/>
          <p:nvPr/>
        </p:nvSpPr>
        <p:spPr>
          <a:xfrm>
            <a:off x="175249" y="332656"/>
            <a:ext cx="9293295" cy="1200329"/>
          </a:xfrm>
          <a:prstGeom prst="rect">
            <a:avLst/>
          </a:prstGeom>
          <a:noFill/>
        </p:spPr>
        <p:txBody>
          <a:bodyPr wrap="square" rtlCol="0">
            <a:spAutoFit/>
          </a:bodyPr>
          <a:lstStyle/>
          <a:p>
            <a:r>
              <a:rPr lang="es-EC" sz="2400" b="1" dirty="0" smtClean="0"/>
              <a:t>INFORME DE RESULTDOS </a:t>
            </a:r>
            <a:r>
              <a:rPr lang="es-EC" sz="2400" b="1" dirty="0" smtClean="0"/>
              <a:t>FINAL</a:t>
            </a:r>
          </a:p>
          <a:p>
            <a:endParaRPr lang="es-EC" sz="2400" b="1" dirty="0" smtClean="0"/>
          </a:p>
          <a:p>
            <a:r>
              <a:rPr lang="es-EC" sz="2400" b="1" dirty="0" smtClean="0"/>
              <a:t>Perfil de los consumidores</a:t>
            </a:r>
            <a:endParaRPr lang="es-EC" sz="2400" b="1" dirty="0"/>
          </a:p>
        </p:txBody>
      </p:sp>
    </p:spTree>
    <p:extLst>
      <p:ext uri="{BB962C8B-B14F-4D97-AF65-F5344CB8AC3E}">
        <p14:creationId xmlns:p14="http://schemas.microsoft.com/office/powerpoint/2010/main" xmlns="" val="2667221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259632" y="2348880"/>
            <a:ext cx="7056784" cy="2304256"/>
          </a:xfrm>
        </p:spPr>
        <p:style>
          <a:lnRef idx="0">
            <a:schemeClr val="accent4"/>
          </a:lnRef>
          <a:fillRef idx="3">
            <a:schemeClr val="accent4"/>
          </a:fillRef>
          <a:effectRef idx="3">
            <a:schemeClr val="accent4"/>
          </a:effectRef>
          <a:fontRef idx="minor">
            <a:schemeClr val="lt1"/>
          </a:fontRef>
        </p:style>
        <p:txBody>
          <a:bodyPr anchor="t">
            <a:normAutofit fontScale="90000"/>
          </a:bodyPr>
          <a:lstStyle/>
          <a:p>
            <a:r>
              <a:rPr lang="es-EC" sz="4800" b="1" dirty="0" smtClean="0"/>
              <a:t>CONCLUSIONES </a:t>
            </a:r>
            <a:r>
              <a:rPr lang="es-EC" sz="4800" b="1" dirty="0" smtClean="0"/>
              <a:t>Y</a:t>
            </a:r>
            <a:br>
              <a:rPr lang="es-EC" sz="4800" b="1" dirty="0" smtClean="0"/>
            </a:br>
            <a:r>
              <a:rPr lang="es-EC" sz="4800" b="1" dirty="0" smtClean="0"/>
              <a:t/>
            </a:r>
            <a:br>
              <a:rPr lang="es-EC" sz="4800" b="1" dirty="0" smtClean="0"/>
            </a:br>
            <a:r>
              <a:rPr lang="es-EC" sz="4800" b="1" dirty="0" smtClean="0"/>
              <a:t>RECOMENDACIONES</a:t>
            </a:r>
            <a:endParaRPr lang="es-EC" sz="4800" b="1" dirty="0"/>
          </a:p>
        </p:txBody>
      </p:sp>
      <p:pic>
        <p:nvPicPr>
          <p:cNvPr id="18"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Tree>
    <p:extLst>
      <p:ext uri="{BB962C8B-B14F-4D97-AF65-F5344CB8AC3E}">
        <p14:creationId xmlns:p14="http://schemas.microsoft.com/office/powerpoint/2010/main" xmlns="" val="7031153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1233" y="5085184"/>
            <a:ext cx="9045022" cy="18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1" descr="http://blogs.espe.edu.ec/wp-content/uploads/2013/09/Logo-RP-UFA-ESPE.jpg"/>
          <p:cNvPicPr/>
          <p:nvPr/>
        </p:nvPicPr>
        <p:blipFill>
          <a:blip r:embed="rId4" cstate="print">
            <a:clrChange>
              <a:clrFrom>
                <a:srgbClr val="FFFFFF"/>
              </a:clrFrom>
              <a:clrTo>
                <a:srgbClr val="FFFFFF">
                  <a:alpha val="0"/>
                </a:srgbClr>
              </a:clrTo>
            </a:clrChange>
          </a:blip>
          <a:srcRect b="15344"/>
          <a:stretch>
            <a:fillRect/>
          </a:stretch>
        </p:blipFill>
        <p:spPr bwMode="auto">
          <a:xfrm>
            <a:off x="107504" y="188640"/>
            <a:ext cx="2592288" cy="657112"/>
          </a:xfrm>
          <a:prstGeom prst="rect">
            <a:avLst/>
          </a:prstGeom>
          <a:noFill/>
          <a:ln w="9525">
            <a:noFill/>
            <a:miter lim="800000"/>
            <a:headEnd/>
            <a:tailEnd/>
          </a:ln>
        </p:spPr>
      </p:pic>
      <p:graphicFrame>
        <p:nvGraphicFramePr>
          <p:cNvPr id="2" name="1 Diagrama"/>
          <p:cNvGraphicFramePr/>
          <p:nvPr>
            <p:extLst>
              <p:ext uri="{D42A27DB-BD31-4B8C-83A1-F6EECF244321}">
                <p14:modId xmlns:p14="http://schemas.microsoft.com/office/powerpoint/2010/main" xmlns="" val="1621929293"/>
              </p:ext>
            </p:extLst>
          </p:nvPr>
        </p:nvGraphicFramePr>
        <p:xfrm>
          <a:off x="323528" y="1397000"/>
          <a:ext cx="8136904" cy="4696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4129469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1233" y="4509120"/>
            <a:ext cx="9045022" cy="2376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1" descr="http://blogs.espe.edu.ec/wp-content/uploads/2013/09/Logo-RP-UFA-ESPE.jpg"/>
          <p:cNvPicPr/>
          <p:nvPr/>
        </p:nvPicPr>
        <p:blipFill>
          <a:blip r:embed="rId4" cstate="print">
            <a:clrChange>
              <a:clrFrom>
                <a:srgbClr val="FFFFFF"/>
              </a:clrFrom>
              <a:clrTo>
                <a:srgbClr val="FFFFFF">
                  <a:alpha val="0"/>
                </a:srgbClr>
              </a:clrTo>
            </a:clrChange>
          </a:blip>
          <a:srcRect b="15344"/>
          <a:stretch>
            <a:fillRect/>
          </a:stretch>
        </p:blipFill>
        <p:spPr bwMode="auto">
          <a:xfrm>
            <a:off x="107504" y="179600"/>
            <a:ext cx="2592288" cy="657112"/>
          </a:xfrm>
          <a:prstGeom prst="rect">
            <a:avLst/>
          </a:prstGeom>
          <a:noFill/>
          <a:ln w="9525">
            <a:noFill/>
            <a:miter lim="800000"/>
            <a:headEnd/>
            <a:tailEnd/>
          </a:ln>
        </p:spPr>
      </p:pic>
      <p:graphicFrame>
        <p:nvGraphicFramePr>
          <p:cNvPr id="2" name="1 Diagrama"/>
          <p:cNvGraphicFramePr/>
          <p:nvPr>
            <p:extLst>
              <p:ext uri="{D42A27DB-BD31-4B8C-83A1-F6EECF244321}">
                <p14:modId xmlns:p14="http://schemas.microsoft.com/office/powerpoint/2010/main" xmlns="" val="3927188418"/>
              </p:ext>
            </p:extLst>
          </p:nvPr>
        </p:nvGraphicFramePr>
        <p:xfrm>
          <a:off x="395536" y="1469008"/>
          <a:ext cx="8208912" cy="4696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651847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5536" y="620688"/>
            <a:ext cx="8748464" cy="525658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ounded Rectangle 3"/>
          <p:cNvSpPr/>
          <p:nvPr/>
        </p:nvSpPr>
        <p:spPr>
          <a:xfrm>
            <a:off x="971600" y="1052736"/>
            <a:ext cx="7560840" cy="4536504"/>
          </a:xfrm>
          <a:prstGeom prst="roundRect">
            <a:avLst/>
          </a:prstGeom>
          <a:solidFill>
            <a:schemeClr val="bg1"/>
          </a:solidFill>
          <a:ln w="762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6 CuadroTexto"/>
          <p:cNvSpPr txBox="1">
            <a:spLocks/>
          </p:cNvSpPr>
          <p:nvPr/>
        </p:nvSpPr>
        <p:spPr>
          <a:xfrm>
            <a:off x="1331640" y="1124744"/>
            <a:ext cx="6480174" cy="4154984"/>
          </a:xfrm>
          <a:prstGeom prst="rect">
            <a:avLst/>
          </a:prstGeom>
          <a:noFill/>
        </p:spPr>
        <p:txBody>
          <a:bodyPr wrap="square" rtlCol="0">
            <a:spAutoFit/>
          </a:bodyPr>
          <a:lstStyle/>
          <a:p>
            <a:pPr algn="ctr"/>
            <a:r>
              <a:rPr lang="es-EC" sz="4400" i="1" dirty="0" smtClean="0">
                <a:latin typeface="Monotype Corsiva" panose="03010101010201010101" pitchFamily="66" charset="0"/>
                <a:cs typeface="Times New Roman" panose="02020603050405020304" pitchFamily="18" charset="0"/>
              </a:rPr>
              <a:t>“Los momentos finales de una experiencia determinan el recuerdo que conservaremos de la misma”</a:t>
            </a:r>
          </a:p>
          <a:p>
            <a:pPr algn="ctr"/>
            <a:endParaRPr lang="es-EC" sz="4400" i="1" dirty="0" smtClean="0">
              <a:latin typeface="Monotype Corsiva" panose="03010101010201010101" pitchFamily="66" charset="0"/>
              <a:cs typeface="Times New Roman" panose="02020603050405020304" pitchFamily="18" charset="0"/>
            </a:endParaRPr>
          </a:p>
          <a:p>
            <a:pPr algn="ctr"/>
            <a:r>
              <a:rPr lang="es-EC" sz="4400" i="1" dirty="0" smtClean="0">
                <a:latin typeface="Monotype Corsiva" panose="03010101010201010101" pitchFamily="66" charset="0"/>
                <a:cs typeface="Times New Roman" panose="02020603050405020304" pitchFamily="18" charset="0"/>
              </a:rPr>
              <a:t>	Daniel </a:t>
            </a:r>
            <a:r>
              <a:rPr lang="es-EC" sz="4400" i="1" dirty="0" err="1" smtClean="0">
                <a:latin typeface="Monotype Corsiva" panose="03010101010201010101" pitchFamily="66" charset="0"/>
                <a:cs typeface="Times New Roman" panose="02020603050405020304" pitchFamily="18" charset="0"/>
              </a:rPr>
              <a:t>Kahneman</a:t>
            </a:r>
            <a:endParaRPr kumimoji="0" lang="en-US" sz="4400" b="0" i="1" u="none" strike="noStrike" kern="1200" cap="none" spc="0" normalizeH="0" baseline="0" noProof="0" dirty="0">
              <a:ln>
                <a:noFill/>
              </a:ln>
              <a:solidFill>
                <a:schemeClr val="tx1"/>
              </a:solidFill>
              <a:effectLst/>
              <a:uLnTx/>
              <a:uFillTx/>
              <a:latin typeface="Monotype Corsiva" panose="03010101010201010101" pitchFamily="66" charset="0"/>
              <a:ea typeface="+mn-ea"/>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3195455553"/>
              </p:ext>
            </p:extLst>
          </p:nvPr>
        </p:nvGraphicFramePr>
        <p:xfrm>
          <a:off x="611560" y="764704"/>
          <a:ext cx="8064896"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4 Grupo"/>
          <p:cNvGrpSpPr/>
          <p:nvPr/>
        </p:nvGrpSpPr>
        <p:grpSpPr>
          <a:xfrm>
            <a:off x="6372200" y="2564904"/>
            <a:ext cx="2304256" cy="3067397"/>
            <a:chOff x="6973263" y="2674243"/>
            <a:chExt cx="1950395" cy="2851373"/>
          </a:xfrm>
        </p:grpSpPr>
        <p:pic>
          <p:nvPicPr>
            <p:cNvPr id="61442" name="Picture 2" descr="Resultado de imagen para industria grafica"/>
            <p:cNvPicPr>
              <a:picLocks noChangeAspect="1" noChangeArrowheads="1"/>
            </p:cNvPicPr>
            <p:nvPr/>
          </p:nvPicPr>
          <p:blipFill rotWithShape="1">
            <a:blip r:embed="rId8" cstate="print">
              <a:extLst>
                <a:ext uri="{BEBA8EAE-BF5A-486C-A8C5-ECC9F3942E4B}">
                  <a14:imgProps xmlns:a14="http://schemas.microsoft.com/office/drawing/2010/main" xmlns="">
                    <a14:imgLayer r:embed="rId10">
                      <a14:imgEffect>
                        <a14:backgroundRemoval t="0" b="100000" l="0" r="100000"/>
                      </a14:imgEffect>
                    </a14:imgLayer>
                  </a14:imgProps>
                </a:ext>
                <a:ext uri="{28A0092B-C50C-407E-A947-70E740481C1C}">
                  <a14:useLocalDpi xmlns:a14="http://schemas.microsoft.com/office/drawing/2010/main" xmlns="" val="0"/>
                </a:ext>
              </a:extLst>
            </a:blip>
            <a:srcRect t="30007" r="43046"/>
            <a:stretch/>
          </p:blipFill>
          <p:spPr bwMode="auto">
            <a:xfrm>
              <a:off x="6973263" y="3140968"/>
              <a:ext cx="1574158" cy="2384648"/>
            </a:xfrm>
            <a:prstGeom prst="rect">
              <a:avLst/>
            </a:prstGeom>
            <a:noFill/>
            <a:extLst>
              <a:ext uri="{909E8E84-426E-40DD-AFC4-6F175D3DCCD1}">
                <a14:hiddenFill xmlns:a14="http://schemas.microsoft.com/office/drawing/2010/main" xmlns="">
                  <a:solidFill>
                    <a:srgbClr val="FFFFFF"/>
                  </a:solidFill>
                </a14:hiddenFill>
              </a:ext>
            </a:extLst>
          </p:spPr>
        </p:pic>
        <p:pic>
          <p:nvPicPr>
            <p:cNvPr id="61443" name="Picture 3"/>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71183" y="2674243"/>
              <a:ext cx="752475" cy="933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7" name="Picture 1" descr="http://blogs.espe.edu.ec/wp-content/uploads/2013/09/Logo-RP-UFA-ESPE.jpg"/>
          <p:cNvPicPr/>
          <p:nvPr/>
        </p:nvPicPr>
        <p:blipFill>
          <a:blip r:embed="rId13" cstate="print">
            <a:clrChange>
              <a:clrFrom>
                <a:srgbClr val="FFFFFF"/>
              </a:clrFrom>
              <a:clrTo>
                <a:srgbClr val="FFFFFF">
                  <a:alpha val="0"/>
                </a:srgbClr>
              </a:clrTo>
            </a:clrChange>
          </a:blip>
          <a:srcRect b="15344"/>
          <a:stretch>
            <a:fillRect/>
          </a:stretch>
        </p:blipFill>
        <p:spPr bwMode="auto">
          <a:xfrm>
            <a:off x="175249" y="188640"/>
            <a:ext cx="2308519" cy="504056"/>
          </a:xfrm>
          <a:prstGeom prst="rect">
            <a:avLst/>
          </a:prstGeom>
          <a:noFill/>
          <a:ln w="9525">
            <a:noFill/>
            <a:miter lim="800000"/>
            <a:headEnd/>
            <a:tailEnd/>
          </a:ln>
        </p:spPr>
      </p:pic>
    </p:spTree>
    <p:extLst>
      <p:ext uri="{BB962C8B-B14F-4D97-AF65-F5344CB8AC3E}">
        <p14:creationId xmlns:p14="http://schemas.microsoft.com/office/powerpoint/2010/main" xmlns="" val="986836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2631103"/>
            <a:ext cx="4176464" cy="140038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700" dirty="0"/>
              <a:t> </a:t>
            </a:r>
            <a:r>
              <a:rPr lang="es-EC" sz="1700" dirty="0"/>
              <a:t>E</a:t>
            </a:r>
            <a:r>
              <a:rPr lang="es-EC" sz="1700" dirty="0" smtClean="0"/>
              <a:t>l </a:t>
            </a:r>
            <a:r>
              <a:rPr lang="es-EC" sz="1700" dirty="0"/>
              <a:t>país actualmente está atravesando un proceso de actualización en el tema tecnológico, haciendo referencia a temas tributarios la nueva modalidad de facturación electrónica por </a:t>
            </a:r>
            <a:r>
              <a:rPr lang="es-EC" sz="1700" dirty="0" smtClean="0"/>
              <a:t>ejemplo. </a:t>
            </a:r>
            <a:endParaRPr lang="es-EC" sz="1700" dirty="0"/>
          </a:p>
        </p:txBody>
      </p:sp>
      <p:sp>
        <p:nvSpPr>
          <p:cNvPr id="5" name="Title 4"/>
          <p:cNvSpPr>
            <a:spLocks noGrp="1"/>
          </p:cNvSpPr>
          <p:nvPr>
            <p:ph type="title"/>
          </p:nvPr>
        </p:nvSpPr>
        <p:spPr>
          <a:xfrm>
            <a:off x="683568" y="116632"/>
            <a:ext cx="7772400" cy="1524000"/>
          </a:xfrm>
        </p:spPr>
        <p:txBody>
          <a:bodyPr/>
          <a:lstStyle/>
          <a:p>
            <a:r>
              <a:rPr lang="es-EC" dirty="0" smtClean="0"/>
              <a:t>JUSTIFICACIÓN</a:t>
            </a:r>
            <a:endParaRPr lang="es-EC" dirty="0"/>
          </a:p>
        </p:txBody>
      </p:sp>
      <p:grpSp>
        <p:nvGrpSpPr>
          <p:cNvPr id="7" name="4 Grupo"/>
          <p:cNvGrpSpPr/>
          <p:nvPr/>
        </p:nvGrpSpPr>
        <p:grpSpPr>
          <a:xfrm>
            <a:off x="4716016" y="3356992"/>
            <a:ext cx="1296144" cy="1915269"/>
            <a:chOff x="6973263" y="2674243"/>
            <a:chExt cx="1950395" cy="2851373"/>
          </a:xfrm>
        </p:grpSpPr>
        <p:pic>
          <p:nvPicPr>
            <p:cNvPr id="8" name="Picture 2" descr="Resultado de imagen para industria grafica"/>
            <p:cNvPicPr>
              <a:picLocks noChangeAspect="1" noChangeArrowheads="1"/>
            </p:cNvPicPr>
            <p:nvPr/>
          </p:nvPicPr>
          <p:blipFill rotWithShape="1">
            <a:blip r:embed="rId3" cstate="print">
              <a:extLst>
                <a:ext uri="{BEBA8EAE-BF5A-486C-A8C5-ECC9F3942E4B}">
                  <a14:imgProps xmlns:a14="http://schemas.microsoft.com/office/drawing/2010/main" xmlns="">
                    <a14:imgLayer r:embed="rId10">
                      <a14:imgEffect>
                        <a14:backgroundRemoval t="0" b="100000" l="0" r="100000"/>
                      </a14:imgEffect>
                    </a14:imgLayer>
                  </a14:imgProps>
                </a:ext>
                <a:ext uri="{28A0092B-C50C-407E-A947-70E740481C1C}">
                  <a14:useLocalDpi xmlns:a14="http://schemas.microsoft.com/office/drawing/2010/main" xmlns="" val="0"/>
                </a:ext>
              </a:extLst>
            </a:blip>
            <a:srcRect t="30007" r="43046"/>
            <a:stretch/>
          </p:blipFill>
          <p:spPr bwMode="auto">
            <a:xfrm>
              <a:off x="6973263" y="3140968"/>
              <a:ext cx="1574158" cy="238464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71183" y="2674243"/>
              <a:ext cx="752475" cy="933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1" name="2 Rectángulo"/>
          <p:cNvSpPr/>
          <p:nvPr/>
        </p:nvSpPr>
        <p:spPr>
          <a:xfrm>
            <a:off x="395536" y="4581128"/>
            <a:ext cx="4104456" cy="166199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700" dirty="0" smtClean="0"/>
              <a:t>El comportamiento de compra por lo tanto se verá afectado, posiblemente se presenten cambios de percepciones, motivaciones y necesidades en los consumidores así como disminución en la rentabilidad empresarial</a:t>
            </a:r>
            <a:endParaRPr lang="es-EC" sz="1700" dirty="0"/>
          </a:p>
        </p:txBody>
      </p:sp>
      <p:sp>
        <p:nvSpPr>
          <p:cNvPr id="12" name="Rectangle 11"/>
          <p:cNvSpPr/>
          <p:nvPr/>
        </p:nvSpPr>
        <p:spPr>
          <a:xfrm>
            <a:off x="6228184" y="3429000"/>
            <a:ext cx="2232248" cy="21852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700" dirty="0" smtClean="0"/>
              <a:t>El estudio por consiguiente se debe realizar para determinar que variables están afectando ahora a nuestros consumidores</a:t>
            </a:r>
            <a:endParaRPr lang="es-EC" sz="1700" dirty="0"/>
          </a:p>
        </p:txBody>
      </p:sp>
      <p:sp>
        <p:nvSpPr>
          <p:cNvPr id="20" name="Down Arrow 19"/>
          <p:cNvSpPr/>
          <p:nvPr/>
        </p:nvSpPr>
        <p:spPr>
          <a:xfrm>
            <a:off x="2195736" y="4149080"/>
            <a:ext cx="432048" cy="43204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947000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54" name="Picture 14" descr="http://murciaeconomia.com/upload/img/periodico/img_33664.jpg"/>
          <p:cNvPicPr>
            <a:picLocks noChangeAspect="1" noChangeArrowheads="1"/>
          </p:cNvPicPr>
          <p:nvPr/>
        </p:nvPicPr>
        <p:blipFill>
          <a:blip r:embed="rId3" cstate="print"/>
          <a:srcRect/>
          <a:stretch>
            <a:fillRect/>
          </a:stretch>
        </p:blipFill>
        <p:spPr bwMode="auto">
          <a:xfrm>
            <a:off x="5364088" y="4581128"/>
            <a:ext cx="3384376" cy="1584176"/>
          </a:xfrm>
          <a:prstGeom prst="rect">
            <a:avLst/>
          </a:prstGeom>
          <a:noFill/>
        </p:spPr>
      </p:pic>
      <p:sp>
        <p:nvSpPr>
          <p:cNvPr id="5" name="4 Rectángulo"/>
          <p:cNvSpPr/>
          <p:nvPr/>
        </p:nvSpPr>
        <p:spPr>
          <a:xfrm>
            <a:off x="1043608" y="2204864"/>
            <a:ext cx="6048672" cy="2308324"/>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400" dirty="0" smtClean="0"/>
              <a:t>Determinar </a:t>
            </a:r>
            <a:r>
              <a:rPr lang="es-EC" sz="2400" dirty="0" smtClean="0"/>
              <a:t>el </a:t>
            </a:r>
            <a:r>
              <a:rPr lang="es-EC" sz="2400" dirty="0" smtClean="0"/>
              <a:t>comportamiento de los consumidores de la Industria gráfica para identificar  las variables que influirían  en la decisión de compra de productos y/o servicios, a través de una investigación de mercados en la Parroquia la Kennedy</a:t>
            </a:r>
            <a:endParaRPr lang="es-EC" sz="2400" dirty="0"/>
          </a:p>
        </p:txBody>
      </p:sp>
      <p:sp>
        <p:nvSpPr>
          <p:cNvPr id="7" name="Title 6"/>
          <p:cNvSpPr>
            <a:spLocks noGrp="1"/>
          </p:cNvSpPr>
          <p:nvPr>
            <p:ph type="title"/>
          </p:nvPr>
        </p:nvSpPr>
        <p:spPr/>
        <p:txBody>
          <a:bodyPr>
            <a:normAutofit/>
          </a:bodyPr>
          <a:lstStyle/>
          <a:p>
            <a:r>
              <a:rPr lang="es-EC" sz="3600" b="1" dirty="0" smtClean="0"/>
              <a:t>OBJETIVOS &gt;&gt; </a:t>
            </a:r>
            <a:r>
              <a:rPr lang="es-EC" sz="3600" b="1" dirty="0" smtClean="0"/>
              <a:t>General</a:t>
            </a:r>
            <a:endParaRPr lang="es-EC" dirty="0"/>
          </a:p>
        </p:txBody>
      </p:sp>
      <p:sp>
        <p:nvSpPr>
          <p:cNvPr id="138246" name="AutoShape 6" descr="Resultado de imagen para consumidores imprent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38248" name="AutoShape 8" descr="Resultado de imagen para consumidores imprent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38250" name="AutoShape 10" descr="Resultado de imagen para consumidores imprent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38252" name="AutoShape 12" descr="Resultado de imagen para consumidores imprent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xmlns="" val="3026928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179512" y="179600"/>
            <a:ext cx="2448272" cy="513096"/>
          </a:xfrm>
          <a:prstGeom prst="rect">
            <a:avLst/>
          </a:prstGeom>
          <a:noFill/>
          <a:ln w="9525">
            <a:noFill/>
            <a:miter lim="800000"/>
            <a:headEnd/>
            <a:tailEnd/>
          </a:ln>
        </p:spPr>
      </p:pic>
      <p:sp>
        <p:nvSpPr>
          <p:cNvPr id="6" name="5 CuadroTexto"/>
          <p:cNvSpPr txBox="1"/>
          <p:nvPr/>
        </p:nvSpPr>
        <p:spPr>
          <a:xfrm>
            <a:off x="1691680" y="836712"/>
            <a:ext cx="6336704" cy="523220"/>
          </a:xfrm>
          <a:prstGeom prst="rect">
            <a:avLst/>
          </a:prstGeom>
          <a:noFill/>
        </p:spPr>
        <p:txBody>
          <a:bodyPr wrap="square" rtlCol="0">
            <a:spAutoFit/>
          </a:bodyPr>
          <a:lstStyle/>
          <a:p>
            <a:r>
              <a:rPr lang="es-EC" sz="2800" b="1" dirty="0" smtClean="0"/>
              <a:t>OBJETIVOS &gt;&gt; Específicos</a:t>
            </a:r>
            <a:endParaRPr lang="es-EC" sz="2800" b="1" dirty="0"/>
          </a:p>
        </p:txBody>
      </p:sp>
      <p:graphicFrame>
        <p:nvGraphicFramePr>
          <p:cNvPr id="2" name="1 Diagrama"/>
          <p:cNvGraphicFramePr/>
          <p:nvPr>
            <p:extLst>
              <p:ext uri="{D42A27DB-BD31-4B8C-83A1-F6EECF244321}">
                <p14:modId xmlns:p14="http://schemas.microsoft.com/office/powerpoint/2010/main" xmlns="" val="3023971404"/>
              </p:ext>
            </p:extLst>
          </p:nvPr>
        </p:nvGraphicFramePr>
        <p:xfrm>
          <a:off x="1158552" y="1772816"/>
          <a:ext cx="7229872"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906977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blogs.espe.edu.ec/wp-content/uploads/2013/09/Logo-RP-UFA-ESPE.jpg"/>
          <p:cNvPicPr/>
          <p:nvPr/>
        </p:nvPicPr>
        <p:blipFill>
          <a:blip r:embed="rId3" cstate="print">
            <a:clrChange>
              <a:clrFrom>
                <a:srgbClr val="FFFFFF"/>
              </a:clrFrom>
              <a:clrTo>
                <a:srgbClr val="FFFFFF">
                  <a:alpha val="0"/>
                </a:srgbClr>
              </a:clrTo>
            </a:clrChange>
          </a:blip>
          <a:srcRect b="15344"/>
          <a:stretch>
            <a:fillRect/>
          </a:stretch>
        </p:blipFill>
        <p:spPr bwMode="auto">
          <a:xfrm>
            <a:off x="251520" y="188640"/>
            <a:ext cx="2592288" cy="657112"/>
          </a:xfrm>
          <a:prstGeom prst="rect">
            <a:avLst/>
          </a:prstGeom>
          <a:noFill/>
          <a:ln w="9525">
            <a:noFill/>
            <a:miter lim="800000"/>
            <a:headEnd/>
            <a:tailEnd/>
          </a:ln>
        </p:spPr>
      </p:pic>
      <p:sp>
        <p:nvSpPr>
          <p:cNvPr id="3" name="2 CuadroTexto"/>
          <p:cNvSpPr txBox="1"/>
          <p:nvPr/>
        </p:nvSpPr>
        <p:spPr>
          <a:xfrm>
            <a:off x="936505" y="1015534"/>
            <a:ext cx="6336704" cy="523220"/>
          </a:xfrm>
          <a:prstGeom prst="rect">
            <a:avLst/>
          </a:prstGeom>
          <a:noFill/>
        </p:spPr>
        <p:txBody>
          <a:bodyPr wrap="square" rtlCol="0">
            <a:spAutoFit/>
          </a:bodyPr>
          <a:lstStyle/>
          <a:p>
            <a:r>
              <a:rPr lang="es-EC" sz="2800" b="1" dirty="0" smtClean="0"/>
              <a:t>HIPOTESIS</a:t>
            </a:r>
            <a:endParaRPr lang="es-EC" sz="2800" b="1" dirty="0"/>
          </a:p>
        </p:txBody>
      </p:sp>
      <p:graphicFrame>
        <p:nvGraphicFramePr>
          <p:cNvPr id="5" name="4 Diagrama"/>
          <p:cNvGraphicFramePr/>
          <p:nvPr>
            <p:extLst>
              <p:ext uri="{D42A27DB-BD31-4B8C-83A1-F6EECF244321}">
                <p14:modId xmlns:p14="http://schemas.microsoft.com/office/powerpoint/2010/main" xmlns="" val="3683189297"/>
              </p:ext>
            </p:extLst>
          </p:nvPr>
        </p:nvGraphicFramePr>
        <p:xfrm>
          <a:off x="107504" y="1772816"/>
          <a:ext cx="7920880"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3256" b="100000" l="2979" r="97872"/>
                    </a14:imgEffect>
                  </a14:imgLayer>
                </a14:imgProps>
              </a:ext>
              <a:ext uri="{28A0092B-C50C-407E-A947-70E740481C1C}">
                <a14:useLocalDpi xmlns:a14="http://schemas.microsoft.com/office/drawing/2010/main" xmlns="" val="0"/>
              </a:ext>
            </a:extLst>
          </a:blip>
          <a:srcRect/>
          <a:stretch>
            <a:fillRect/>
          </a:stretch>
        </p:blipFill>
        <p:spPr bwMode="auto">
          <a:xfrm>
            <a:off x="5436261" y="2060848"/>
            <a:ext cx="3305669" cy="3024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253096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2290</Words>
  <Application>Microsoft Office PowerPoint</Application>
  <PresentationFormat>On-screen Show (4:3)</PresentationFormat>
  <Paragraphs>555</Paragraphs>
  <Slides>49</Slides>
  <Notes>47</Notes>
  <HiddenSlides>4</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Civic</vt:lpstr>
      <vt:lpstr>UNIVERSIDAD DE LAS FUERZAS ARMADAS ESPE DEPARTAMENTO DE CIENCIAS ECONOMICAS ADMINISTRATIVAS Y DE COMERCIO CARRERA DE INGENIERIA EN MERCADOTECNIA   TESIS PREVIO A LA OBTENCIÓN DEL TÍTULO DE INGENIERO EN MERCADOTECNIA   TEMA: ESTUDIO DE COMPORTAMIENTO DE LOS CONSUMIDORES DE LA INDUSTRIA GRÁFICA EN EL CANTÓN QUITO, PARROQUIA LA KENNEDY  </vt:lpstr>
      <vt:lpstr>Slide 2</vt:lpstr>
      <vt:lpstr>Planteamiento General </vt:lpstr>
      <vt:lpstr>Slide 4</vt:lpstr>
      <vt:lpstr>Slide 5</vt:lpstr>
      <vt:lpstr>JUSTIFICACIÓN</vt:lpstr>
      <vt:lpstr>OBJETIVOS &gt;&gt; General</vt:lpstr>
      <vt:lpstr>Slide 8</vt:lpstr>
      <vt:lpstr>Slide 9</vt:lpstr>
      <vt:lpstr>MARCO METODOLÓGICO </vt:lpstr>
      <vt:lpstr>Slide 11</vt:lpstr>
      <vt:lpstr>Slide 12</vt:lpstr>
      <vt:lpstr>Slide 13</vt:lpstr>
      <vt:lpstr>Slide 14</vt:lpstr>
      <vt:lpstr>Slide 15</vt:lpstr>
      <vt:lpstr>MARCO EMPÍRICO </vt:lpstr>
      <vt:lpstr>Slide 17</vt:lpstr>
      <vt:lpstr>Análisis Univariado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Análisis Bivariado </vt:lpstr>
      <vt:lpstr>Slide 38</vt:lpstr>
      <vt:lpstr>Slide 39</vt:lpstr>
      <vt:lpstr>Slide 40</vt:lpstr>
      <vt:lpstr>Slide 41</vt:lpstr>
      <vt:lpstr>Informe de Resultados Final </vt:lpstr>
      <vt:lpstr>Slide 43</vt:lpstr>
      <vt:lpstr>Slide 44</vt:lpstr>
      <vt:lpstr>Slide 45</vt:lpstr>
      <vt:lpstr>CONCLUSIONES Y  RECOMENDACIONES</vt:lpstr>
      <vt:lpstr>Slide 47</vt:lpstr>
      <vt:lpstr>Slide 48</vt:lpstr>
      <vt:lpstr>Slide 49</vt:lpstr>
    </vt:vector>
  </TitlesOfParts>
  <Company>Continental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DEPARTAMENTO DE CIENCIAS ECONOMICAS ADMINISTRATIVAS Y DE COMERCIO CARRERA DE INGENIERIA EN MERCADOTECNIA   TESIS PREVIO A LA OBTENCIÓN DEL TÍTULO DE INGENIERO EN MERCADOTECNIA   TEMA: ESTUDIO DE COMPORTAMIENTO DE LOS CONSUMIDORES DE LA INDUSTRIA GRÁFICA EN EL CANTÓN QUITO, PARROQUIA LA KENNEDY</dc:title>
  <dc:creator>farinangok</dc:creator>
  <cp:lastModifiedBy>farinangok</cp:lastModifiedBy>
  <cp:revision>19</cp:revision>
  <dcterms:created xsi:type="dcterms:W3CDTF">2015-05-20T15:03:59Z</dcterms:created>
  <dcterms:modified xsi:type="dcterms:W3CDTF">2015-05-20T17:42:01Z</dcterms:modified>
</cp:coreProperties>
</file>