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11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heme/themeOverride12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7" r:id="rId3"/>
    <p:sldId id="318" r:id="rId4"/>
    <p:sldId id="302" r:id="rId5"/>
    <p:sldId id="301" r:id="rId6"/>
    <p:sldId id="280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81" r:id="rId16"/>
    <p:sldId id="282" r:id="rId17"/>
    <p:sldId id="283" r:id="rId18"/>
    <p:sldId id="313" r:id="rId19"/>
    <p:sldId id="314" r:id="rId20"/>
    <p:sldId id="316" r:id="rId21"/>
    <p:sldId id="319" r:id="rId22"/>
    <p:sldId id="312" r:id="rId23"/>
    <p:sldId id="299" r:id="rId24"/>
    <p:sldId id="320" r:id="rId25"/>
    <p:sldId id="300" r:id="rId26"/>
    <p:sldId id="296" r:id="rId27"/>
    <p:sldId id="295" r:id="rId28"/>
    <p:sldId id="298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00"/>
    <a:srgbClr val="EA00EA"/>
    <a:srgbClr val="CC00CC"/>
    <a:srgbClr val="FFFF66"/>
    <a:srgbClr val="99CCFF"/>
    <a:srgbClr val="FF7C80"/>
    <a:srgbClr val="99FF33"/>
    <a:srgbClr val="99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2" autoAdjust="0"/>
    <p:restoredTop sz="87074" autoAdjust="0"/>
  </p:normalViewPr>
  <p:slideViewPr>
    <p:cSldViewPr>
      <p:cViewPr varScale="1">
        <p:scale>
          <a:sx n="65" d="100"/>
          <a:sy n="65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DE50C-FD00-42B5-AE4C-0F1C5AD3D9A2}" type="doc">
      <dgm:prSet loTypeId="urn:microsoft.com/office/officeart/2005/8/layout/process5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0222D931-62C0-43BA-9836-B164EB05B788}">
      <dgm:prSet phldrT="[Texto]"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1886</a:t>
          </a:r>
          <a:r>
            <a:rPr lang="es-EC" sz="1500" dirty="0" smtClean="0">
              <a:solidFill>
                <a:srgbClr val="000000"/>
              </a:solidFill>
            </a:rPr>
            <a:t>, nace la empresa</a:t>
          </a:r>
          <a:endParaRPr lang="es-EC" sz="1500" dirty="0">
            <a:solidFill>
              <a:srgbClr val="000000"/>
            </a:solidFill>
          </a:endParaRPr>
        </a:p>
      </dgm:t>
    </dgm:pt>
    <dgm:pt modelId="{F83FAC18-B793-4C29-8631-2B965339ED0B}" type="parTrans" cxnId="{4473D997-1EA7-4D37-919E-F43087C1DE93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719E0CB2-A206-4703-9C7D-9D4A43777CF3}" type="sibTrans" cxnId="{4473D997-1EA7-4D37-919E-F43087C1DE93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13E25D52-7D67-440B-9508-60F37CD36F0E}">
      <dgm:prSet phldrT="[Texto]"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1895</a:t>
          </a:r>
          <a:r>
            <a:rPr lang="es-EC" sz="1500" dirty="0" smtClean="0">
              <a:solidFill>
                <a:srgbClr val="000000"/>
              </a:solidFill>
            </a:rPr>
            <a:t>  Abre su primera sede en </a:t>
          </a:r>
          <a:r>
            <a:rPr lang="es-EC" sz="1500" dirty="0" err="1" smtClean="0">
              <a:solidFill>
                <a:srgbClr val="000000"/>
              </a:solidFill>
            </a:rPr>
            <a:t>Suffern</a:t>
          </a:r>
          <a:r>
            <a:rPr lang="es-EC" sz="1500" dirty="0" smtClean="0">
              <a:solidFill>
                <a:srgbClr val="000000"/>
              </a:solidFill>
            </a:rPr>
            <a:t>, Nueva York..</a:t>
          </a:r>
          <a:endParaRPr lang="es-EC" sz="1500" dirty="0">
            <a:solidFill>
              <a:srgbClr val="000000"/>
            </a:solidFill>
          </a:endParaRPr>
        </a:p>
      </dgm:t>
    </dgm:pt>
    <dgm:pt modelId="{6DB1D8B4-BFE6-49CD-9A7B-CB82801A51BD}" type="parTrans" cxnId="{E32E875A-44CE-4AC4-ACAE-E3EA6E8EEDAA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AAEB42CA-D18C-4C31-8E9E-923E208B9656}" type="sibTrans" cxnId="{E32E875A-44CE-4AC4-ACAE-E3EA6E8EEDAA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930EBAD1-DFEF-4916-BA10-4DFA958C0E9B}">
      <dgm:prSet phldrT="[Texto]"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1896</a:t>
          </a:r>
          <a:r>
            <a:rPr lang="es-EC" sz="1500" dirty="0" smtClean="0">
              <a:solidFill>
                <a:srgbClr val="000000"/>
              </a:solidFill>
            </a:rPr>
            <a:t> , La Compañía crea su primer folleto</a:t>
          </a:r>
          <a:endParaRPr lang="es-EC" sz="1500" dirty="0">
            <a:solidFill>
              <a:srgbClr val="000000"/>
            </a:solidFill>
          </a:endParaRPr>
        </a:p>
      </dgm:t>
    </dgm:pt>
    <dgm:pt modelId="{D33CDA92-4886-4C4A-B85C-8E75BFC36156}" type="parTrans" cxnId="{001F08A9-C472-493B-A88F-AA4D0C5605EA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3050C87E-3FAB-4857-BF1E-00986A95D232}" type="sibTrans" cxnId="{001F08A9-C472-493B-A88F-AA4D0C5605EA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DD680FE2-E4B3-4233-93BF-4A0B9818057B}">
      <dgm:prSet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1928</a:t>
          </a:r>
          <a:r>
            <a:rPr lang="es-EC" sz="1500" dirty="0" smtClean="0">
              <a:solidFill>
                <a:srgbClr val="000000"/>
              </a:solidFill>
            </a:rPr>
            <a:t> – Se usa por primera vez el nombre de Avon en los productos. </a:t>
          </a:r>
          <a:endParaRPr lang="es-EC" sz="1500" dirty="0">
            <a:solidFill>
              <a:srgbClr val="000000"/>
            </a:solidFill>
          </a:endParaRPr>
        </a:p>
      </dgm:t>
    </dgm:pt>
    <dgm:pt modelId="{204B338E-88BD-497D-9092-5CC06C5091A2}" type="parTrans" cxnId="{FEDA6319-C895-4F06-8B0B-E0E3E8FE6E73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F17A8E9F-2921-4725-A39B-4D7CB0606D62}" type="sibTrans" cxnId="{FEDA6319-C895-4F06-8B0B-E0E3E8FE6E73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5FAA7115-6673-4F91-8814-5CAB44A672F9}">
      <dgm:prSet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1939</a:t>
          </a:r>
          <a:r>
            <a:rPr lang="es-EC" sz="1500" dirty="0" smtClean="0">
              <a:solidFill>
                <a:srgbClr val="000000"/>
              </a:solidFill>
            </a:rPr>
            <a:t> - Cambia su nombre por Avon </a:t>
          </a:r>
          <a:r>
            <a:rPr lang="es-EC" sz="1500" dirty="0" err="1" smtClean="0">
              <a:solidFill>
                <a:srgbClr val="000000"/>
              </a:solidFill>
            </a:rPr>
            <a:t>Products</a:t>
          </a:r>
          <a:r>
            <a:rPr lang="es-EC" sz="1500" dirty="0" smtClean="0">
              <a:solidFill>
                <a:srgbClr val="000000"/>
              </a:solidFill>
            </a:rPr>
            <a:t>, Inc.</a:t>
          </a:r>
          <a:endParaRPr lang="es-EC" sz="1500" dirty="0">
            <a:solidFill>
              <a:srgbClr val="000000"/>
            </a:solidFill>
          </a:endParaRPr>
        </a:p>
      </dgm:t>
    </dgm:pt>
    <dgm:pt modelId="{ED179023-B63B-4E48-AB19-7BA5F9EE78F7}" type="parTrans" cxnId="{2CFB962A-DA7E-4B6B-9BC1-03DC57A853EE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BB9C75F5-2CA5-4385-9303-DEAE311F1CD8}" type="sibTrans" cxnId="{2CFB962A-DA7E-4B6B-9BC1-03DC57A853EE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BF61B0BC-67AB-4622-A51A-7A63B3577DDD}">
      <dgm:prSet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1954, </a:t>
          </a:r>
          <a:r>
            <a:rPr lang="es-EC" sz="1500" b="0" dirty="0" smtClean="0">
              <a:solidFill>
                <a:srgbClr val="000000"/>
              </a:solidFill>
            </a:rPr>
            <a:t>C</a:t>
          </a:r>
          <a:r>
            <a:rPr lang="es-EC" sz="1500" dirty="0" smtClean="0">
              <a:solidFill>
                <a:srgbClr val="000000"/>
              </a:solidFill>
            </a:rPr>
            <a:t>omienza la expansión de AVON en el mundo</a:t>
          </a:r>
          <a:endParaRPr lang="es-EC" sz="1500" dirty="0">
            <a:solidFill>
              <a:srgbClr val="000000"/>
            </a:solidFill>
          </a:endParaRPr>
        </a:p>
      </dgm:t>
    </dgm:pt>
    <dgm:pt modelId="{848E5F4E-28B8-4A61-B899-07ACA0D69A01}" type="parTrans" cxnId="{23510E92-F319-4A9F-867E-4BD727D57D6D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31A0489D-4A12-4A7F-97E1-7AC0A654EB4B}" type="sibTrans" cxnId="{23510E92-F319-4A9F-867E-4BD727D57D6D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37DD8AF8-E800-498E-B610-AEC3783E497A}">
      <dgm:prSet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1964</a:t>
          </a:r>
          <a:r>
            <a:rPr lang="es-EC" sz="1500" dirty="0" smtClean="0">
              <a:solidFill>
                <a:srgbClr val="000000"/>
              </a:solidFill>
            </a:rPr>
            <a:t> - comienza a cotizar en Bolsa</a:t>
          </a:r>
          <a:endParaRPr lang="es-EC" sz="1500" dirty="0">
            <a:solidFill>
              <a:srgbClr val="000000"/>
            </a:solidFill>
          </a:endParaRPr>
        </a:p>
      </dgm:t>
    </dgm:pt>
    <dgm:pt modelId="{06A95198-333B-4694-B6D1-DFF71E4976F1}" type="parTrans" cxnId="{86EF3956-1E3D-4711-A60E-ABB5A0FCD9A9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05970A79-CA71-4A72-B883-0106C3308EFB}" type="sibTrans" cxnId="{86EF3956-1E3D-4711-A60E-ABB5A0FCD9A9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76FEAE78-D925-42F7-840D-7558C49F88C1}">
      <dgm:prSet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1971</a:t>
          </a:r>
          <a:r>
            <a:rPr lang="es-EC" sz="1500" dirty="0" smtClean="0">
              <a:solidFill>
                <a:srgbClr val="000000"/>
              </a:solidFill>
            </a:rPr>
            <a:t> - comienza a vender artículos de bisutería.</a:t>
          </a:r>
          <a:endParaRPr lang="es-EC" sz="1500" dirty="0">
            <a:solidFill>
              <a:srgbClr val="000000"/>
            </a:solidFill>
          </a:endParaRPr>
        </a:p>
      </dgm:t>
    </dgm:pt>
    <dgm:pt modelId="{5DC242CC-2F25-4041-8EB1-B92720CC4306}" type="parTrans" cxnId="{3472616B-F2AA-4B2C-B074-10EEC34782CB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06AAF096-B2A3-4190-928E-A7AA8516BA7D}" type="sibTrans" cxnId="{3472616B-F2AA-4B2C-B074-10EEC34782CB}">
      <dgm:prSet custT="1"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D18AF050-8304-4AD7-96C1-F66F4285D2CC}">
      <dgm:prSet custT="1"/>
      <dgm:spPr/>
      <dgm:t>
        <a:bodyPr/>
        <a:lstStyle/>
        <a:p>
          <a:r>
            <a:rPr lang="es-EC" sz="1500" b="1" dirty="0" smtClean="0">
              <a:solidFill>
                <a:srgbClr val="000000"/>
              </a:solidFill>
            </a:rPr>
            <a:t>1992 - </a:t>
          </a:r>
          <a:r>
            <a:rPr lang="es-EC" sz="1500" b="0" dirty="0" smtClean="0">
              <a:solidFill>
                <a:srgbClr val="000000"/>
              </a:solidFill>
            </a:rPr>
            <a:t>Avon llega a Ecuador</a:t>
          </a:r>
          <a:endParaRPr lang="es-EC" sz="1500" b="0" dirty="0">
            <a:solidFill>
              <a:srgbClr val="000000"/>
            </a:solidFill>
          </a:endParaRPr>
        </a:p>
      </dgm:t>
    </dgm:pt>
    <dgm:pt modelId="{55FDA578-8BBB-405A-A791-AE010174BCBE}" type="parTrans" cxnId="{6309FC1D-E2C2-42E8-9AA9-9DDB06568521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5AD61C5A-A328-4B18-8870-68B0733608BC}" type="sibTrans" cxnId="{6309FC1D-E2C2-42E8-9AA9-9DDB06568521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AA43441C-05DB-483C-8DDC-8ADA27358BF3}" type="pres">
      <dgm:prSet presAssocID="{FC7DE50C-FD00-42B5-AE4C-0F1C5AD3D9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716D73B-D34E-4B4E-B86E-EEC05AA85A55}" type="pres">
      <dgm:prSet presAssocID="{0222D931-62C0-43BA-9836-B164EB05B78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90E92E-CCB0-47B8-8EE1-E8D751C31201}" type="pres">
      <dgm:prSet presAssocID="{719E0CB2-A206-4703-9C7D-9D4A43777CF3}" presName="sibTrans" presStyleLbl="sibTrans2D1" presStyleIdx="0" presStyleCnt="8"/>
      <dgm:spPr/>
      <dgm:t>
        <a:bodyPr/>
        <a:lstStyle/>
        <a:p>
          <a:endParaRPr lang="es-EC"/>
        </a:p>
      </dgm:t>
    </dgm:pt>
    <dgm:pt modelId="{952C08AE-B595-4771-A767-79C5C631ECB9}" type="pres">
      <dgm:prSet presAssocID="{719E0CB2-A206-4703-9C7D-9D4A43777CF3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57DC8799-34CE-493C-B5A7-95DF530CA2B4}" type="pres">
      <dgm:prSet presAssocID="{13E25D52-7D67-440B-9508-60F37CD36F0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07982F-3536-4179-A7CC-B0404435711A}" type="pres">
      <dgm:prSet presAssocID="{AAEB42CA-D18C-4C31-8E9E-923E208B9656}" presName="sibTrans" presStyleLbl="sibTrans2D1" presStyleIdx="1" presStyleCnt="8"/>
      <dgm:spPr/>
      <dgm:t>
        <a:bodyPr/>
        <a:lstStyle/>
        <a:p>
          <a:endParaRPr lang="es-EC"/>
        </a:p>
      </dgm:t>
    </dgm:pt>
    <dgm:pt modelId="{DBECB376-ECC1-4BA1-B2AD-15978F17A4E4}" type="pres">
      <dgm:prSet presAssocID="{AAEB42CA-D18C-4C31-8E9E-923E208B9656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FD62844C-0A74-4EE8-9E53-59CA3909E477}" type="pres">
      <dgm:prSet presAssocID="{930EBAD1-DFEF-4916-BA10-4DFA958C0E9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772AF2-362C-4288-A1D7-412F319D28F2}" type="pres">
      <dgm:prSet presAssocID="{3050C87E-3FAB-4857-BF1E-00986A95D232}" presName="sibTrans" presStyleLbl="sibTrans2D1" presStyleIdx="2" presStyleCnt="8"/>
      <dgm:spPr/>
      <dgm:t>
        <a:bodyPr/>
        <a:lstStyle/>
        <a:p>
          <a:endParaRPr lang="es-EC"/>
        </a:p>
      </dgm:t>
    </dgm:pt>
    <dgm:pt modelId="{9F0EAF18-BCAD-4D97-B945-D86BECB0AABB}" type="pres">
      <dgm:prSet presAssocID="{3050C87E-3FAB-4857-BF1E-00986A95D232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FB99F41D-D6F8-46EA-B443-FF76F36B072B}" type="pres">
      <dgm:prSet presAssocID="{DD680FE2-E4B3-4233-93BF-4A0B9818057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49DC9-1915-48D9-B110-C715E9EC71C6}" type="pres">
      <dgm:prSet presAssocID="{F17A8E9F-2921-4725-A39B-4D7CB0606D62}" presName="sibTrans" presStyleLbl="sibTrans2D1" presStyleIdx="3" presStyleCnt="8"/>
      <dgm:spPr/>
      <dgm:t>
        <a:bodyPr/>
        <a:lstStyle/>
        <a:p>
          <a:endParaRPr lang="es-EC"/>
        </a:p>
      </dgm:t>
    </dgm:pt>
    <dgm:pt modelId="{C4F06E6D-5067-42AE-8148-4AB5B638EEE5}" type="pres">
      <dgm:prSet presAssocID="{F17A8E9F-2921-4725-A39B-4D7CB0606D62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2AF3D962-DC3F-4B49-B89E-41627F40094E}" type="pres">
      <dgm:prSet presAssocID="{5FAA7115-6673-4F91-8814-5CAB44A672F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14EEE4-B13A-4BF0-8AB2-A2D5B63E023C}" type="pres">
      <dgm:prSet presAssocID="{BB9C75F5-2CA5-4385-9303-DEAE311F1CD8}" presName="sibTrans" presStyleLbl="sibTrans2D1" presStyleIdx="4" presStyleCnt="8"/>
      <dgm:spPr/>
      <dgm:t>
        <a:bodyPr/>
        <a:lstStyle/>
        <a:p>
          <a:endParaRPr lang="es-EC"/>
        </a:p>
      </dgm:t>
    </dgm:pt>
    <dgm:pt modelId="{104A9DC5-7028-49F8-81C1-1F98DD49C09A}" type="pres">
      <dgm:prSet presAssocID="{BB9C75F5-2CA5-4385-9303-DEAE311F1CD8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6B4A1F44-A45E-4AB4-B4A9-F614A14F2E84}" type="pres">
      <dgm:prSet presAssocID="{BF61B0BC-67AB-4622-A51A-7A63B3577DD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1F11F6-58D8-4A6A-9011-CC4E289A5061}" type="pres">
      <dgm:prSet presAssocID="{31A0489D-4A12-4A7F-97E1-7AC0A654EB4B}" presName="sibTrans" presStyleLbl="sibTrans2D1" presStyleIdx="5" presStyleCnt="8"/>
      <dgm:spPr/>
      <dgm:t>
        <a:bodyPr/>
        <a:lstStyle/>
        <a:p>
          <a:endParaRPr lang="es-EC"/>
        </a:p>
      </dgm:t>
    </dgm:pt>
    <dgm:pt modelId="{F90E81C5-C291-4FFE-A33E-6F2C5332AE4C}" type="pres">
      <dgm:prSet presAssocID="{31A0489D-4A12-4A7F-97E1-7AC0A654EB4B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8F39E6EC-994A-48A5-8B08-6C1477F08CD6}" type="pres">
      <dgm:prSet presAssocID="{37DD8AF8-E800-498E-B610-AEC3783E497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846C52-251A-44EA-9D85-CA4614B1E817}" type="pres">
      <dgm:prSet presAssocID="{05970A79-CA71-4A72-B883-0106C3308EFB}" presName="sibTrans" presStyleLbl="sibTrans2D1" presStyleIdx="6" presStyleCnt="8"/>
      <dgm:spPr/>
      <dgm:t>
        <a:bodyPr/>
        <a:lstStyle/>
        <a:p>
          <a:endParaRPr lang="es-EC"/>
        </a:p>
      </dgm:t>
    </dgm:pt>
    <dgm:pt modelId="{42B001AE-A509-4439-B7B5-899401B6ABD4}" type="pres">
      <dgm:prSet presAssocID="{05970A79-CA71-4A72-B883-0106C3308EFB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65C639CE-EF99-4573-B3E5-F422484BCAA8}" type="pres">
      <dgm:prSet presAssocID="{76FEAE78-D925-42F7-840D-7558C49F88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CAD645-A6E1-4970-81EC-BB4381994D16}" type="pres">
      <dgm:prSet presAssocID="{06AAF096-B2A3-4190-928E-A7AA8516BA7D}" presName="sibTrans" presStyleLbl="sibTrans2D1" presStyleIdx="7" presStyleCnt="8"/>
      <dgm:spPr/>
      <dgm:t>
        <a:bodyPr/>
        <a:lstStyle/>
        <a:p>
          <a:endParaRPr lang="es-EC"/>
        </a:p>
      </dgm:t>
    </dgm:pt>
    <dgm:pt modelId="{CD99404F-7A01-48DF-8FAE-DC511759BAA9}" type="pres">
      <dgm:prSet presAssocID="{06AAF096-B2A3-4190-928E-A7AA8516BA7D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C8C386DB-A840-4576-AEA3-CE9D2E991DB8}" type="pres">
      <dgm:prSet presAssocID="{D18AF050-8304-4AD7-96C1-F66F4285D2C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510E92-F319-4A9F-867E-4BD727D57D6D}" srcId="{FC7DE50C-FD00-42B5-AE4C-0F1C5AD3D9A2}" destId="{BF61B0BC-67AB-4622-A51A-7A63B3577DDD}" srcOrd="5" destOrd="0" parTransId="{848E5F4E-28B8-4A61-B899-07ACA0D69A01}" sibTransId="{31A0489D-4A12-4A7F-97E1-7AC0A654EB4B}"/>
    <dgm:cxn modelId="{86EF3956-1E3D-4711-A60E-ABB5A0FCD9A9}" srcId="{FC7DE50C-FD00-42B5-AE4C-0F1C5AD3D9A2}" destId="{37DD8AF8-E800-498E-B610-AEC3783E497A}" srcOrd="6" destOrd="0" parTransId="{06A95198-333B-4694-B6D1-DFF71E4976F1}" sibTransId="{05970A79-CA71-4A72-B883-0106C3308EFB}"/>
    <dgm:cxn modelId="{99657849-788D-4F5D-870C-A5A26163301F}" type="presOf" srcId="{31A0489D-4A12-4A7F-97E1-7AC0A654EB4B}" destId="{F90E81C5-C291-4FFE-A33E-6F2C5332AE4C}" srcOrd="1" destOrd="0" presId="urn:microsoft.com/office/officeart/2005/8/layout/process5"/>
    <dgm:cxn modelId="{F5594E10-ED55-4891-B3C5-EA47FD18558E}" type="presOf" srcId="{76FEAE78-D925-42F7-840D-7558C49F88C1}" destId="{65C639CE-EF99-4573-B3E5-F422484BCAA8}" srcOrd="0" destOrd="0" presId="urn:microsoft.com/office/officeart/2005/8/layout/process5"/>
    <dgm:cxn modelId="{CACC3F37-F7FD-4C59-9408-F5A8941B6CDB}" type="presOf" srcId="{F17A8E9F-2921-4725-A39B-4D7CB0606D62}" destId="{C4F06E6D-5067-42AE-8148-4AB5B638EEE5}" srcOrd="1" destOrd="0" presId="urn:microsoft.com/office/officeart/2005/8/layout/process5"/>
    <dgm:cxn modelId="{653966AB-B504-485A-AF32-001BF2A462DD}" type="presOf" srcId="{719E0CB2-A206-4703-9C7D-9D4A43777CF3}" destId="{FC90E92E-CCB0-47B8-8EE1-E8D751C31201}" srcOrd="0" destOrd="0" presId="urn:microsoft.com/office/officeart/2005/8/layout/process5"/>
    <dgm:cxn modelId="{6592C309-0D21-40A1-964F-299FFD7F354B}" type="presOf" srcId="{AAEB42CA-D18C-4C31-8E9E-923E208B9656}" destId="{DBECB376-ECC1-4BA1-B2AD-15978F17A4E4}" srcOrd="1" destOrd="0" presId="urn:microsoft.com/office/officeart/2005/8/layout/process5"/>
    <dgm:cxn modelId="{FEDA6319-C895-4F06-8B0B-E0E3E8FE6E73}" srcId="{FC7DE50C-FD00-42B5-AE4C-0F1C5AD3D9A2}" destId="{DD680FE2-E4B3-4233-93BF-4A0B9818057B}" srcOrd="3" destOrd="0" parTransId="{204B338E-88BD-497D-9092-5CC06C5091A2}" sibTransId="{F17A8E9F-2921-4725-A39B-4D7CB0606D62}"/>
    <dgm:cxn modelId="{D9A43D83-8BC4-49B2-A254-2E41EB889451}" type="presOf" srcId="{BB9C75F5-2CA5-4385-9303-DEAE311F1CD8}" destId="{8014EEE4-B13A-4BF0-8AB2-A2D5B63E023C}" srcOrd="0" destOrd="0" presId="urn:microsoft.com/office/officeart/2005/8/layout/process5"/>
    <dgm:cxn modelId="{BB1AE8E0-4612-4445-980D-4B96184D398C}" type="presOf" srcId="{31A0489D-4A12-4A7F-97E1-7AC0A654EB4B}" destId="{6F1F11F6-58D8-4A6A-9011-CC4E289A5061}" srcOrd="0" destOrd="0" presId="urn:microsoft.com/office/officeart/2005/8/layout/process5"/>
    <dgm:cxn modelId="{0B0934D1-B818-4C47-996B-4D6C442B5744}" type="presOf" srcId="{0222D931-62C0-43BA-9836-B164EB05B788}" destId="{C716D73B-D34E-4B4E-B86E-EEC05AA85A55}" srcOrd="0" destOrd="0" presId="urn:microsoft.com/office/officeart/2005/8/layout/process5"/>
    <dgm:cxn modelId="{B9B77D92-87BB-4DD1-B785-BD4E9BCA0F2E}" type="presOf" srcId="{06AAF096-B2A3-4190-928E-A7AA8516BA7D}" destId="{CD99404F-7A01-48DF-8FAE-DC511759BAA9}" srcOrd="1" destOrd="0" presId="urn:microsoft.com/office/officeart/2005/8/layout/process5"/>
    <dgm:cxn modelId="{3472616B-F2AA-4B2C-B074-10EEC34782CB}" srcId="{FC7DE50C-FD00-42B5-AE4C-0F1C5AD3D9A2}" destId="{76FEAE78-D925-42F7-840D-7558C49F88C1}" srcOrd="7" destOrd="0" parTransId="{5DC242CC-2F25-4041-8EB1-B92720CC4306}" sibTransId="{06AAF096-B2A3-4190-928E-A7AA8516BA7D}"/>
    <dgm:cxn modelId="{15253116-36BA-42E5-8CFB-45F89734514F}" type="presOf" srcId="{06AAF096-B2A3-4190-928E-A7AA8516BA7D}" destId="{7BCAD645-A6E1-4970-81EC-BB4381994D16}" srcOrd="0" destOrd="0" presId="urn:microsoft.com/office/officeart/2005/8/layout/process5"/>
    <dgm:cxn modelId="{4FE97BF8-C953-436B-B542-68AE5FC32705}" type="presOf" srcId="{FC7DE50C-FD00-42B5-AE4C-0F1C5AD3D9A2}" destId="{AA43441C-05DB-483C-8DDC-8ADA27358BF3}" srcOrd="0" destOrd="0" presId="urn:microsoft.com/office/officeart/2005/8/layout/process5"/>
    <dgm:cxn modelId="{4F752770-D110-4365-9BC8-E9B789430977}" type="presOf" srcId="{3050C87E-3FAB-4857-BF1E-00986A95D232}" destId="{9F0EAF18-BCAD-4D97-B945-D86BECB0AABB}" srcOrd="1" destOrd="0" presId="urn:microsoft.com/office/officeart/2005/8/layout/process5"/>
    <dgm:cxn modelId="{85B9FB69-BF31-4A0C-8626-2D165BA1E735}" type="presOf" srcId="{F17A8E9F-2921-4725-A39B-4D7CB0606D62}" destId="{D8E49DC9-1915-48D9-B110-C715E9EC71C6}" srcOrd="0" destOrd="0" presId="urn:microsoft.com/office/officeart/2005/8/layout/process5"/>
    <dgm:cxn modelId="{965F863D-E8CF-4A44-BD50-60F3F1416CB0}" type="presOf" srcId="{BF61B0BC-67AB-4622-A51A-7A63B3577DDD}" destId="{6B4A1F44-A45E-4AB4-B4A9-F614A14F2E84}" srcOrd="0" destOrd="0" presId="urn:microsoft.com/office/officeart/2005/8/layout/process5"/>
    <dgm:cxn modelId="{783AF543-9E52-49C5-AF7C-021A1269D194}" type="presOf" srcId="{05970A79-CA71-4A72-B883-0106C3308EFB}" destId="{42B001AE-A509-4439-B7B5-899401B6ABD4}" srcOrd="1" destOrd="0" presId="urn:microsoft.com/office/officeart/2005/8/layout/process5"/>
    <dgm:cxn modelId="{4473D997-1EA7-4D37-919E-F43087C1DE93}" srcId="{FC7DE50C-FD00-42B5-AE4C-0F1C5AD3D9A2}" destId="{0222D931-62C0-43BA-9836-B164EB05B788}" srcOrd="0" destOrd="0" parTransId="{F83FAC18-B793-4C29-8631-2B965339ED0B}" sibTransId="{719E0CB2-A206-4703-9C7D-9D4A43777CF3}"/>
    <dgm:cxn modelId="{6309FC1D-E2C2-42E8-9AA9-9DDB06568521}" srcId="{FC7DE50C-FD00-42B5-AE4C-0F1C5AD3D9A2}" destId="{D18AF050-8304-4AD7-96C1-F66F4285D2CC}" srcOrd="8" destOrd="0" parTransId="{55FDA578-8BBB-405A-A791-AE010174BCBE}" sibTransId="{5AD61C5A-A328-4B18-8870-68B0733608BC}"/>
    <dgm:cxn modelId="{E32E875A-44CE-4AC4-ACAE-E3EA6E8EEDAA}" srcId="{FC7DE50C-FD00-42B5-AE4C-0F1C5AD3D9A2}" destId="{13E25D52-7D67-440B-9508-60F37CD36F0E}" srcOrd="1" destOrd="0" parTransId="{6DB1D8B4-BFE6-49CD-9A7B-CB82801A51BD}" sibTransId="{AAEB42CA-D18C-4C31-8E9E-923E208B9656}"/>
    <dgm:cxn modelId="{3661A4C3-5597-4840-86B8-2A3B2BF2C840}" type="presOf" srcId="{13E25D52-7D67-440B-9508-60F37CD36F0E}" destId="{57DC8799-34CE-493C-B5A7-95DF530CA2B4}" srcOrd="0" destOrd="0" presId="urn:microsoft.com/office/officeart/2005/8/layout/process5"/>
    <dgm:cxn modelId="{D6C21410-C9F2-47B9-8A06-81C5440BA4F0}" type="presOf" srcId="{5FAA7115-6673-4F91-8814-5CAB44A672F9}" destId="{2AF3D962-DC3F-4B49-B89E-41627F40094E}" srcOrd="0" destOrd="0" presId="urn:microsoft.com/office/officeart/2005/8/layout/process5"/>
    <dgm:cxn modelId="{25EB7911-6389-4887-A9F3-74FD915C225F}" type="presOf" srcId="{BB9C75F5-2CA5-4385-9303-DEAE311F1CD8}" destId="{104A9DC5-7028-49F8-81C1-1F98DD49C09A}" srcOrd="1" destOrd="0" presId="urn:microsoft.com/office/officeart/2005/8/layout/process5"/>
    <dgm:cxn modelId="{D0B74DD8-BE6F-4490-81E3-395B9F778C63}" type="presOf" srcId="{719E0CB2-A206-4703-9C7D-9D4A43777CF3}" destId="{952C08AE-B595-4771-A767-79C5C631ECB9}" srcOrd="1" destOrd="0" presId="urn:microsoft.com/office/officeart/2005/8/layout/process5"/>
    <dgm:cxn modelId="{001F08A9-C472-493B-A88F-AA4D0C5605EA}" srcId="{FC7DE50C-FD00-42B5-AE4C-0F1C5AD3D9A2}" destId="{930EBAD1-DFEF-4916-BA10-4DFA958C0E9B}" srcOrd="2" destOrd="0" parTransId="{D33CDA92-4886-4C4A-B85C-8E75BFC36156}" sibTransId="{3050C87E-3FAB-4857-BF1E-00986A95D232}"/>
    <dgm:cxn modelId="{383A0082-38A3-4B15-8513-BD4056619ADC}" type="presOf" srcId="{D18AF050-8304-4AD7-96C1-F66F4285D2CC}" destId="{C8C386DB-A840-4576-AEA3-CE9D2E991DB8}" srcOrd="0" destOrd="0" presId="urn:microsoft.com/office/officeart/2005/8/layout/process5"/>
    <dgm:cxn modelId="{2CFB962A-DA7E-4B6B-9BC1-03DC57A853EE}" srcId="{FC7DE50C-FD00-42B5-AE4C-0F1C5AD3D9A2}" destId="{5FAA7115-6673-4F91-8814-5CAB44A672F9}" srcOrd="4" destOrd="0" parTransId="{ED179023-B63B-4E48-AB19-7BA5F9EE78F7}" sibTransId="{BB9C75F5-2CA5-4385-9303-DEAE311F1CD8}"/>
    <dgm:cxn modelId="{D9068E3E-21CD-4BEF-9B0E-DC56AC1FFF3D}" type="presOf" srcId="{05970A79-CA71-4A72-B883-0106C3308EFB}" destId="{3A846C52-251A-44EA-9D85-CA4614B1E817}" srcOrd="0" destOrd="0" presId="urn:microsoft.com/office/officeart/2005/8/layout/process5"/>
    <dgm:cxn modelId="{61255980-6954-47E1-ABEF-9FD886AA3730}" type="presOf" srcId="{DD680FE2-E4B3-4233-93BF-4A0B9818057B}" destId="{FB99F41D-D6F8-46EA-B443-FF76F36B072B}" srcOrd="0" destOrd="0" presId="urn:microsoft.com/office/officeart/2005/8/layout/process5"/>
    <dgm:cxn modelId="{CB5A45A0-F0AD-43C4-921A-2272E286CD3E}" type="presOf" srcId="{37DD8AF8-E800-498E-B610-AEC3783E497A}" destId="{8F39E6EC-994A-48A5-8B08-6C1477F08CD6}" srcOrd="0" destOrd="0" presId="urn:microsoft.com/office/officeart/2005/8/layout/process5"/>
    <dgm:cxn modelId="{8D6AE20E-9F84-4455-85EB-BB7307E0B390}" type="presOf" srcId="{930EBAD1-DFEF-4916-BA10-4DFA958C0E9B}" destId="{FD62844C-0A74-4EE8-9E53-59CA3909E477}" srcOrd="0" destOrd="0" presId="urn:microsoft.com/office/officeart/2005/8/layout/process5"/>
    <dgm:cxn modelId="{8F9EE3D7-CDA5-40CE-88E3-6E23E6BF905B}" type="presOf" srcId="{3050C87E-3FAB-4857-BF1E-00986A95D232}" destId="{A7772AF2-362C-4288-A1D7-412F319D28F2}" srcOrd="0" destOrd="0" presId="urn:microsoft.com/office/officeart/2005/8/layout/process5"/>
    <dgm:cxn modelId="{BD7E7707-405E-4D34-B57C-F72E4535A973}" type="presOf" srcId="{AAEB42CA-D18C-4C31-8E9E-923E208B9656}" destId="{2D07982F-3536-4179-A7CC-B0404435711A}" srcOrd="0" destOrd="0" presId="urn:microsoft.com/office/officeart/2005/8/layout/process5"/>
    <dgm:cxn modelId="{BCC61145-2024-46F8-9593-7786183CBFFE}" type="presParOf" srcId="{AA43441C-05DB-483C-8DDC-8ADA27358BF3}" destId="{C716D73B-D34E-4B4E-B86E-EEC05AA85A55}" srcOrd="0" destOrd="0" presId="urn:microsoft.com/office/officeart/2005/8/layout/process5"/>
    <dgm:cxn modelId="{78892C13-64A1-4169-B9F0-694B9BE18BE1}" type="presParOf" srcId="{AA43441C-05DB-483C-8DDC-8ADA27358BF3}" destId="{FC90E92E-CCB0-47B8-8EE1-E8D751C31201}" srcOrd="1" destOrd="0" presId="urn:microsoft.com/office/officeart/2005/8/layout/process5"/>
    <dgm:cxn modelId="{227BE7F7-4733-4EE9-8959-DA4AC7FA0947}" type="presParOf" srcId="{FC90E92E-CCB0-47B8-8EE1-E8D751C31201}" destId="{952C08AE-B595-4771-A767-79C5C631ECB9}" srcOrd="0" destOrd="0" presId="urn:microsoft.com/office/officeart/2005/8/layout/process5"/>
    <dgm:cxn modelId="{F0E267F1-3AEE-4840-8727-948A6F0554BC}" type="presParOf" srcId="{AA43441C-05DB-483C-8DDC-8ADA27358BF3}" destId="{57DC8799-34CE-493C-B5A7-95DF530CA2B4}" srcOrd="2" destOrd="0" presId="urn:microsoft.com/office/officeart/2005/8/layout/process5"/>
    <dgm:cxn modelId="{2E5F9F3B-63B9-4C6F-904B-6476C11660A2}" type="presParOf" srcId="{AA43441C-05DB-483C-8DDC-8ADA27358BF3}" destId="{2D07982F-3536-4179-A7CC-B0404435711A}" srcOrd="3" destOrd="0" presId="urn:microsoft.com/office/officeart/2005/8/layout/process5"/>
    <dgm:cxn modelId="{4CF6A702-1B26-40DF-88A6-5EBD9C6B28BC}" type="presParOf" srcId="{2D07982F-3536-4179-A7CC-B0404435711A}" destId="{DBECB376-ECC1-4BA1-B2AD-15978F17A4E4}" srcOrd="0" destOrd="0" presId="urn:microsoft.com/office/officeart/2005/8/layout/process5"/>
    <dgm:cxn modelId="{9364BA6F-9153-424D-8E0C-490430147124}" type="presParOf" srcId="{AA43441C-05DB-483C-8DDC-8ADA27358BF3}" destId="{FD62844C-0A74-4EE8-9E53-59CA3909E477}" srcOrd="4" destOrd="0" presId="urn:microsoft.com/office/officeart/2005/8/layout/process5"/>
    <dgm:cxn modelId="{2D43571A-3E03-4E1F-BF7F-7B53F1FC45E3}" type="presParOf" srcId="{AA43441C-05DB-483C-8DDC-8ADA27358BF3}" destId="{A7772AF2-362C-4288-A1D7-412F319D28F2}" srcOrd="5" destOrd="0" presId="urn:microsoft.com/office/officeart/2005/8/layout/process5"/>
    <dgm:cxn modelId="{1E211B68-076A-4F25-9B27-4CD28DE8D18F}" type="presParOf" srcId="{A7772AF2-362C-4288-A1D7-412F319D28F2}" destId="{9F0EAF18-BCAD-4D97-B945-D86BECB0AABB}" srcOrd="0" destOrd="0" presId="urn:microsoft.com/office/officeart/2005/8/layout/process5"/>
    <dgm:cxn modelId="{B925F539-8621-4D91-9B43-6A4BFE4C83E4}" type="presParOf" srcId="{AA43441C-05DB-483C-8DDC-8ADA27358BF3}" destId="{FB99F41D-D6F8-46EA-B443-FF76F36B072B}" srcOrd="6" destOrd="0" presId="urn:microsoft.com/office/officeart/2005/8/layout/process5"/>
    <dgm:cxn modelId="{84ADFF1C-B5EB-4614-B124-FDCAD573B02F}" type="presParOf" srcId="{AA43441C-05DB-483C-8DDC-8ADA27358BF3}" destId="{D8E49DC9-1915-48D9-B110-C715E9EC71C6}" srcOrd="7" destOrd="0" presId="urn:microsoft.com/office/officeart/2005/8/layout/process5"/>
    <dgm:cxn modelId="{41486DE6-4FE3-4743-B0A5-93CDDE03DA37}" type="presParOf" srcId="{D8E49DC9-1915-48D9-B110-C715E9EC71C6}" destId="{C4F06E6D-5067-42AE-8148-4AB5B638EEE5}" srcOrd="0" destOrd="0" presId="urn:microsoft.com/office/officeart/2005/8/layout/process5"/>
    <dgm:cxn modelId="{73EFF237-4C7D-422F-A960-384FF62045B3}" type="presParOf" srcId="{AA43441C-05DB-483C-8DDC-8ADA27358BF3}" destId="{2AF3D962-DC3F-4B49-B89E-41627F40094E}" srcOrd="8" destOrd="0" presId="urn:microsoft.com/office/officeart/2005/8/layout/process5"/>
    <dgm:cxn modelId="{19953B47-BBE4-43F1-9FA7-492046A98604}" type="presParOf" srcId="{AA43441C-05DB-483C-8DDC-8ADA27358BF3}" destId="{8014EEE4-B13A-4BF0-8AB2-A2D5B63E023C}" srcOrd="9" destOrd="0" presId="urn:microsoft.com/office/officeart/2005/8/layout/process5"/>
    <dgm:cxn modelId="{8E5532AA-3A5B-4AE2-892A-36CCF653CA19}" type="presParOf" srcId="{8014EEE4-B13A-4BF0-8AB2-A2D5B63E023C}" destId="{104A9DC5-7028-49F8-81C1-1F98DD49C09A}" srcOrd="0" destOrd="0" presId="urn:microsoft.com/office/officeart/2005/8/layout/process5"/>
    <dgm:cxn modelId="{896F9C9E-6388-4EFA-A81E-20394716E9B0}" type="presParOf" srcId="{AA43441C-05DB-483C-8DDC-8ADA27358BF3}" destId="{6B4A1F44-A45E-4AB4-B4A9-F614A14F2E84}" srcOrd="10" destOrd="0" presId="urn:microsoft.com/office/officeart/2005/8/layout/process5"/>
    <dgm:cxn modelId="{07668078-779C-4224-8010-55473E545CBF}" type="presParOf" srcId="{AA43441C-05DB-483C-8DDC-8ADA27358BF3}" destId="{6F1F11F6-58D8-4A6A-9011-CC4E289A5061}" srcOrd="11" destOrd="0" presId="urn:microsoft.com/office/officeart/2005/8/layout/process5"/>
    <dgm:cxn modelId="{EDD4F23C-6AFC-4A61-A96E-94D91D68D129}" type="presParOf" srcId="{6F1F11F6-58D8-4A6A-9011-CC4E289A5061}" destId="{F90E81C5-C291-4FFE-A33E-6F2C5332AE4C}" srcOrd="0" destOrd="0" presId="urn:microsoft.com/office/officeart/2005/8/layout/process5"/>
    <dgm:cxn modelId="{1DF39547-8197-43D0-8C29-65E6CA56D103}" type="presParOf" srcId="{AA43441C-05DB-483C-8DDC-8ADA27358BF3}" destId="{8F39E6EC-994A-48A5-8B08-6C1477F08CD6}" srcOrd="12" destOrd="0" presId="urn:microsoft.com/office/officeart/2005/8/layout/process5"/>
    <dgm:cxn modelId="{59A46419-7995-4C72-B8AE-D672F0AB9B20}" type="presParOf" srcId="{AA43441C-05DB-483C-8DDC-8ADA27358BF3}" destId="{3A846C52-251A-44EA-9D85-CA4614B1E817}" srcOrd="13" destOrd="0" presId="urn:microsoft.com/office/officeart/2005/8/layout/process5"/>
    <dgm:cxn modelId="{FC4CF5C9-5263-4D8C-AE2C-00247BEFBE6F}" type="presParOf" srcId="{3A846C52-251A-44EA-9D85-CA4614B1E817}" destId="{42B001AE-A509-4439-B7B5-899401B6ABD4}" srcOrd="0" destOrd="0" presId="urn:microsoft.com/office/officeart/2005/8/layout/process5"/>
    <dgm:cxn modelId="{63C070B6-558F-45A6-8A89-F76FE842F59D}" type="presParOf" srcId="{AA43441C-05DB-483C-8DDC-8ADA27358BF3}" destId="{65C639CE-EF99-4573-B3E5-F422484BCAA8}" srcOrd="14" destOrd="0" presId="urn:microsoft.com/office/officeart/2005/8/layout/process5"/>
    <dgm:cxn modelId="{F7DE2C5E-689D-4013-8305-F8DDFADF02B6}" type="presParOf" srcId="{AA43441C-05DB-483C-8DDC-8ADA27358BF3}" destId="{7BCAD645-A6E1-4970-81EC-BB4381994D16}" srcOrd="15" destOrd="0" presId="urn:microsoft.com/office/officeart/2005/8/layout/process5"/>
    <dgm:cxn modelId="{30BF0C01-B2C8-459B-ACE4-DA12E1CB7CEB}" type="presParOf" srcId="{7BCAD645-A6E1-4970-81EC-BB4381994D16}" destId="{CD99404F-7A01-48DF-8FAE-DC511759BAA9}" srcOrd="0" destOrd="0" presId="urn:microsoft.com/office/officeart/2005/8/layout/process5"/>
    <dgm:cxn modelId="{2BD3429E-A34B-47B2-B37F-3C9FC3A826C7}" type="presParOf" srcId="{AA43441C-05DB-483C-8DDC-8ADA27358BF3}" destId="{C8C386DB-A840-4576-AEA3-CE9D2E991DB8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144A82-6B0C-4946-AC35-0BF47518115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81197825-BE0D-44B3-B750-2C25D1D80BAE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C.</a:t>
          </a:r>
          <a:r>
            <a:rPr lang="es-MX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 Surtido.</a:t>
          </a:r>
          <a:endParaRPr lang="es-ES_tradnl" sz="1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5D47926-FC2F-4E5A-A715-9E154ED8E063}" type="parTrans" cxnId="{CE2792FA-4C24-439A-9EFF-AD7FA8C5CF95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C8688E27-3D31-42FA-BB49-54AA5E39889E}" type="sibTrans" cxnId="{CE2792FA-4C24-439A-9EFF-AD7FA8C5CF95}">
      <dgm:prSet/>
      <dgm:spPr/>
      <dgm:t>
        <a:bodyPr/>
        <a:lstStyle/>
        <a:p>
          <a:endParaRPr lang="es-ES_tradnl" dirty="0">
            <a:solidFill>
              <a:srgbClr val="000000"/>
            </a:solidFill>
          </a:endParaRPr>
        </a:p>
      </dgm:t>
    </dgm:pt>
    <dgm:pt modelId="{7D0329AF-EE72-4879-8D1E-EC35628112E0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D. Distribución</a:t>
          </a:r>
          <a:endParaRPr lang="es-ES_tradnl" sz="1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1D3820F-1EBE-4343-AED5-5D152C6B063B}" type="parTrans" cxnId="{8818B1F8-615D-48B8-81A8-E0EE91292021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74B59C8B-61AE-41AC-AB42-84FADE554BD9}" type="sibTrans" cxnId="{8818B1F8-615D-48B8-81A8-E0EE91292021}">
      <dgm:prSet/>
      <dgm:spPr/>
      <dgm:t>
        <a:bodyPr/>
        <a:lstStyle/>
        <a:p>
          <a:endParaRPr lang="es-ES_tradnl" dirty="0">
            <a:solidFill>
              <a:srgbClr val="000000"/>
            </a:solidFill>
          </a:endParaRPr>
        </a:p>
      </dgm:t>
    </dgm:pt>
    <dgm:pt modelId="{72FAAE7F-D230-4842-B2CC-B138C2B594BF}">
      <dgm:prSet custT="1"/>
      <dgm:spPr/>
      <dgm:t>
        <a:bodyPr/>
        <a:lstStyle/>
        <a:p>
          <a:r>
            <a:rPr lang="es-ES" sz="800" b="1" dirty="0" smtClean="0">
              <a:solidFill>
                <a:srgbClr val="000000"/>
              </a:solidFill>
              <a:latin typeface="Arial" charset="0"/>
            </a:rPr>
            <a:t>A</a:t>
          </a:r>
          <a:r>
            <a:rPr lang="es-E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Ventas </a:t>
          </a:r>
        </a:p>
      </dgm:t>
    </dgm:pt>
    <dgm:pt modelId="{65E7F47E-86FC-4144-B17A-5A2786DD66BA}" type="parTrans" cxnId="{97C577BD-C2BF-4574-B24B-B2A73C904F49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BE8E15F5-AF60-4DA1-9461-F6EDAB638F47}" type="sibTrans" cxnId="{97C577BD-C2BF-4574-B24B-B2A73C904F49}">
      <dgm:prSet/>
      <dgm:spPr/>
      <dgm:t>
        <a:bodyPr/>
        <a:lstStyle/>
        <a:p>
          <a:endParaRPr lang="es-ES_tradnl" dirty="0">
            <a:solidFill>
              <a:srgbClr val="000000"/>
            </a:solidFill>
          </a:endParaRPr>
        </a:p>
      </dgm:t>
    </dgm:pt>
    <dgm:pt modelId="{024DCA04-70AA-4DEA-9FC1-BADF0F7C4C41}">
      <dgm:prSet custT="1"/>
      <dgm:spPr>
        <a:solidFill>
          <a:schemeClr val="accent5"/>
        </a:solidFill>
      </dgm:spPr>
      <dgm:t>
        <a:bodyPr/>
        <a:lstStyle/>
        <a:p>
          <a:r>
            <a:rPr lang="es-E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B. Recepción y almacenamiento.</a:t>
          </a:r>
          <a:endParaRPr lang="es-ES" sz="1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E87E98F-249C-4D90-8771-0322FD7E8828}" type="parTrans" cxnId="{0C892826-9527-4C10-B756-2EA344233FFD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16A461A3-0683-4ECC-B55E-1D071A2AEDDA}" type="sibTrans" cxnId="{0C892826-9527-4C10-B756-2EA344233FFD}">
      <dgm:prSet/>
      <dgm:spPr/>
      <dgm:t>
        <a:bodyPr/>
        <a:lstStyle/>
        <a:p>
          <a:endParaRPr lang="es-ES_tradnl" dirty="0">
            <a:solidFill>
              <a:srgbClr val="000000"/>
            </a:solidFill>
          </a:endParaRPr>
        </a:p>
      </dgm:t>
    </dgm:pt>
    <dgm:pt modelId="{1F0A0A7F-421F-4CAF-9432-FC2B1BD5C9E7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_tradnl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E. </a:t>
          </a:r>
        </a:p>
        <a:p>
          <a:r>
            <a:rPr lang="es-ES_tradnl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Servicio</a:t>
          </a:r>
        </a:p>
        <a:p>
          <a:r>
            <a:rPr lang="es-ES_tradnl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Post Venta</a:t>
          </a:r>
          <a:endParaRPr lang="es-ES_tradnl" sz="1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BAAC36F-CD84-4FC9-A30B-9788AD15A869}" type="parTrans" cxnId="{0B1C3114-2C2F-4122-82F6-F89CDD583FD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FD36B6EA-968E-4749-BAE9-C8AB7F1B927E}" type="sibTrans" cxnId="{0B1C3114-2C2F-4122-82F6-F89CDD583FD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0FE67B70-148E-4300-9AA9-ED48C190A8EB}" type="pres">
      <dgm:prSet presAssocID="{DF144A82-6B0C-4946-AC35-0BF47518115D}" presName="Name0" presStyleCnt="0">
        <dgm:presLayoutVars>
          <dgm:dir/>
          <dgm:resizeHandles val="exact"/>
        </dgm:presLayoutVars>
      </dgm:prSet>
      <dgm:spPr/>
    </dgm:pt>
    <dgm:pt modelId="{103315BA-04E1-43DB-9640-79B3AD94FCB5}" type="pres">
      <dgm:prSet presAssocID="{72FAAE7F-D230-4842-B2CC-B138C2B594BF}" presName="node" presStyleLbl="node1" presStyleIdx="0" presStyleCnt="5" custScaleX="139574" custScaleY="140246" custLinFactNeighborX="7412" custLinFactNeighborY="-7740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CDD34F1-B251-4C82-84FD-456D55E9B8B3}" type="pres">
      <dgm:prSet presAssocID="{BE8E15F5-AF60-4DA1-9461-F6EDAB638F47}" presName="sibTrans" presStyleLbl="sibTrans2D1" presStyleIdx="0" presStyleCnt="4"/>
      <dgm:spPr/>
      <dgm:t>
        <a:bodyPr/>
        <a:lstStyle/>
        <a:p>
          <a:endParaRPr lang="es-ES_tradnl"/>
        </a:p>
      </dgm:t>
    </dgm:pt>
    <dgm:pt modelId="{914D3BD3-7A11-4A4A-B548-5784724E4D1D}" type="pres">
      <dgm:prSet presAssocID="{BE8E15F5-AF60-4DA1-9461-F6EDAB638F47}" presName="connectorText" presStyleLbl="sibTrans2D1" presStyleIdx="0" presStyleCnt="4"/>
      <dgm:spPr/>
      <dgm:t>
        <a:bodyPr/>
        <a:lstStyle/>
        <a:p>
          <a:endParaRPr lang="es-ES_tradnl"/>
        </a:p>
      </dgm:t>
    </dgm:pt>
    <dgm:pt modelId="{95182FC4-3B00-42F1-8D04-C4F189AC25A3}" type="pres">
      <dgm:prSet presAssocID="{024DCA04-70AA-4DEA-9FC1-BADF0F7C4C41}" presName="node" presStyleLbl="node1" presStyleIdx="1" presStyleCnt="5" custScaleX="180240" custScaleY="140246" custLinFactNeighborX="-19972" custLinFactNeighborY="-7304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BA6BFE7-9F48-43ED-8C44-433D3F5FC514}" type="pres">
      <dgm:prSet presAssocID="{16A461A3-0683-4ECC-B55E-1D071A2AEDDA}" presName="sibTrans" presStyleLbl="sibTrans2D1" presStyleIdx="1" presStyleCnt="4"/>
      <dgm:spPr/>
      <dgm:t>
        <a:bodyPr/>
        <a:lstStyle/>
        <a:p>
          <a:endParaRPr lang="es-ES_tradnl"/>
        </a:p>
      </dgm:t>
    </dgm:pt>
    <dgm:pt modelId="{E488F4C7-7934-4A6A-B2BF-B6DFAF60EDAB}" type="pres">
      <dgm:prSet presAssocID="{16A461A3-0683-4ECC-B55E-1D071A2AEDDA}" presName="connectorText" presStyleLbl="sibTrans2D1" presStyleIdx="1" presStyleCnt="4"/>
      <dgm:spPr/>
      <dgm:t>
        <a:bodyPr/>
        <a:lstStyle/>
        <a:p>
          <a:endParaRPr lang="es-ES_tradnl"/>
        </a:p>
      </dgm:t>
    </dgm:pt>
    <dgm:pt modelId="{6726BFCB-4EF5-41F0-85E3-D8FE51820DFE}" type="pres">
      <dgm:prSet presAssocID="{81197825-BE0D-44B3-B750-2C25D1D80BAE}" presName="node" presStyleLbl="node1" presStyleIdx="2" presStyleCnt="5" custScaleX="103124" custScaleY="140246" custLinFactNeighborX="-3107" custLinFactNeighborY="-6475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1BEB222-A38E-4A90-909D-DC0CB691D072}" type="pres">
      <dgm:prSet presAssocID="{C8688E27-3D31-42FA-BB49-54AA5E39889E}" presName="sibTrans" presStyleLbl="sibTrans2D1" presStyleIdx="2" presStyleCnt="4"/>
      <dgm:spPr/>
      <dgm:t>
        <a:bodyPr/>
        <a:lstStyle/>
        <a:p>
          <a:endParaRPr lang="es-ES_tradnl"/>
        </a:p>
      </dgm:t>
    </dgm:pt>
    <dgm:pt modelId="{F871BE80-0371-4B71-9D87-AEB2E3CB855E}" type="pres">
      <dgm:prSet presAssocID="{C8688E27-3D31-42FA-BB49-54AA5E39889E}" presName="connectorText" presStyleLbl="sibTrans2D1" presStyleIdx="2" presStyleCnt="4"/>
      <dgm:spPr/>
      <dgm:t>
        <a:bodyPr/>
        <a:lstStyle/>
        <a:p>
          <a:endParaRPr lang="es-ES_tradnl"/>
        </a:p>
      </dgm:t>
    </dgm:pt>
    <dgm:pt modelId="{C9EB97FA-1FAA-46AB-8565-5E820A087836}" type="pres">
      <dgm:prSet presAssocID="{7D0329AF-EE72-4879-8D1E-EC35628112E0}" presName="node" presStyleLbl="node1" presStyleIdx="3" presStyleCnt="5" custScaleX="115165" custScaleY="140246" custLinFactNeighborX="3467" custLinFactNeighborY="-6877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37F139-EA21-4E48-AF8F-AC6BC131A7C4}" type="pres">
      <dgm:prSet presAssocID="{74B59C8B-61AE-41AC-AB42-84FADE554BD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32DAF2D3-2F2E-47AE-A4F5-FFBEEBACECDE}" type="pres">
      <dgm:prSet presAssocID="{74B59C8B-61AE-41AC-AB42-84FADE554BD9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A0BD9621-F77B-4E8B-8333-205142E223A9}" type="pres">
      <dgm:prSet presAssocID="{1F0A0A7F-421F-4CAF-9432-FC2B1BD5C9E7}" presName="node" presStyleLbl="node1" presStyleIdx="4" presStyleCnt="5" custScaleY="140246" custLinFactNeighborX="-16030" custLinFactNeighborY="-62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BB013E-A78A-4551-8A47-0E9DBBE4B20E}" type="presOf" srcId="{74B59C8B-61AE-41AC-AB42-84FADE554BD9}" destId="{32DAF2D3-2F2E-47AE-A4F5-FFBEEBACECDE}" srcOrd="1" destOrd="0" presId="urn:microsoft.com/office/officeart/2005/8/layout/process1"/>
    <dgm:cxn modelId="{6A37DDD4-947A-4907-82FE-2584FCB9FC6C}" type="presOf" srcId="{1F0A0A7F-421F-4CAF-9432-FC2B1BD5C9E7}" destId="{A0BD9621-F77B-4E8B-8333-205142E223A9}" srcOrd="0" destOrd="0" presId="urn:microsoft.com/office/officeart/2005/8/layout/process1"/>
    <dgm:cxn modelId="{895B4187-A50D-486C-A9F0-8E8A371F201E}" type="presOf" srcId="{DF144A82-6B0C-4946-AC35-0BF47518115D}" destId="{0FE67B70-148E-4300-9AA9-ED48C190A8EB}" srcOrd="0" destOrd="0" presId="urn:microsoft.com/office/officeart/2005/8/layout/process1"/>
    <dgm:cxn modelId="{97C577BD-C2BF-4574-B24B-B2A73C904F49}" srcId="{DF144A82-6B0C-4946-AC35-0BF47518115D}" destId="{72FAAE7F-D230-4842-B2CC-B138C2B594BF}" srcOrd="0" destOrd="0" parTransId="{65E7F47E-86FC-4144-B17A-5A2786DD66BA}" sibTransId="{BE8E15F5-AF60-4DA1-9461-F6EDAB638F47}"/>
    <dgm:cxn modelId="{38FC8A15-CC68-4306-9C1D-2C215053DB4D}" type="presOf" srcId="{7D0329AF-EE72-4879-8D1E-EC35628112E0}" destId="{C9EB97FA-1FAA-46AB-8565-5E820A087836}" srcOrd="0" destOrd="0" presId="urn:microsoft.com/office/officeart/2005/8/layout/process1"/>
    <dgm:cxn modelId="{69A7ACB0-9185-4A9E-9146-0F7E16069E60}" type="presOf" srcId="{16A461A3-0683-4ECC-B55E-1D071A2AEDDA}" destId="{DBA6BFE7-9F48-43ED-8C44-433D3F5FC514}" srcOrd="0" destOrd="0" presId="urn:microsoft.com/office/officeart/2005/8/layout/process1"/>
    <dgm:cxn modelId="{9AD0803B-BB20-4B9E-B432-504540AE0123}" type="presOf" srcId="{C8688E27-3D31-42FA-BB49-54AA5E39889E}" destId="{71BEB222-A38E-4A90-909D-DC0CB691D072}" srcOrd="0" destOrd="0" presId="urn:microsoft.com/office/officeart/2005/8/layout/process1"/>
    <dgm:cxn modelId="{247E7A54-A824-4490-802D-D08D6460A57F}" type="presOf" srcId="{C8688E27-3D31-42FA-BB49-54AA5E39889E}" destId="{F871BE80-0371-4B71-9D87-AEB2E3CB855E}" srcOrd="1" destOrd="0" presId="urn:microsoft.com/office/officeart/2005/8/layout/process1"/>
    <dgm:cxn modelId="{CE2792FA-4C24-439A-9EFF-AD7FA8C5CF95}" srcId="{DF144A82-6B0C-4946-AC35-0BF47518115D}" destId="{81197825-BE0D-44B3-B750-2C25D1D80BAE}" srcOrd="2" destOrd="0" parTransId="{E5D47926-FC2F-4E5A-A715-9E154ED8E063}" sibTransId="{C8688E27-3D31-42FA-BB49-54AA5E39889E}"/>
    <dgm:cxn modelId="{46C3BAA7-7DDE-4B02-B0BC-F9A15CC9E9DB}" type="presOf" srcId="{16A461A3-0683-4ECC-B55E-1D071A2AEDDA}" destId="{E488F4C7-7934-4A6A-B2BF-B6DFAF60EDAB}" srcOrd="1" destOrd="0" presId="urn:microsoft.com/office/officeart/2005/8/layout/process1"/>
    <dgm:cxn modelId="{A42B95CE-929A-4260-A442-C732648B4EF3}" type="presOf" srcId="{BE8E15F5-AF60-4DA1-9461-F6EDAB638F47}" destId="{914D3BD3-7A11-4A4A-B548-5784724E4D1D}" srcOrd="1" destOrd="0" presId="urn:microsoft.com/office/officeart/2005/8/layout/process1"/>
    <dgm:cxn modelId="{1774A4EF-5C98-4A6B-B349-0CA0F81069C9}" type="presOf" srcId="{024DCA04-70AA-4DEA-9FC1-BADF0F7C4C41}" destId="{95182FC4-3B00-42F1-8D04-C4F189AC25A3}" srcOrd="0" destOrd="0" presId="urn:microsoft.com/office/officeart/2005/8/layout/process1"/>
    <dgm:cxn modelId="{8818B1F8-615D-48B8-81A8-E0EE91292021}" srcId="{DF144A82-6B0C-4946-AC35-0BF47518115D}" destId="{7D0329AF-EE72-4879-8D1E-EC35628112E0}" srcOrd="3" destOrd="0" parTransId="{11D3820F-1EBE-4343-AED5-5D152C6B063B}" sibTransId="{74B59C8B-61AE-41AC-AB42-84FADE554BD9}"/>
    <dgm:cxn modelId="{0C892826-9527-4C10-B756-2EA344233FFD}" srcId="{DF144A82-6B0C-4946-AC35-0BF47518115D}" destId="{024DCA04-70AA-4DEA-9FC1-BADF0F7C4C41}" srcOrd="1" destOrd="0" parTransId="{0E87E98F-249C-4D90-8771-0322FD7E8828}" sibTransId="{16A461A3-0683-4ECC-B55E-1D071A2AEDDA}"/>
    <dgm:cxn modelId="{7CFD818C-A4BD-4595-954E-393B1DF6BAC9}" type="presOf" srcId="{BE8E15F5-AF60-4DA1-9461-F6EDAB638F47}" destId="{ACDD34F1-B251-4C82-84FD-456D55E9B8B3}" srcOrd="0" destOrd="0" presId="urn:microsoft.com/office/officeart/2005/8/layout/process1"/>
    <dgm:cxn modelId="{4F575FA1-5673-4D1F-80A1-722921E58A95}" type="presOf" srcId="{72FAAE7F-D230-4842-B2CC-B138C2B594BF}" destId="{103315BA-04E1-43DB-9640-79B3AD94FCB5}" srcOrd="0" destOrd="0" presId="urn:microsoft.com/office/officeart/2005/8/layout/process1"/>
    <dgm:cxn modelId="{0B1C3114-2C2F-4122-82F6-F89CDD583FD3}" srcId="{DF144A82-6B0C-4946-AC35-0BF47518115D}" destId="{1F0A0A7F-421F-4CAF-9432-FC2B1BD5C9E7}" srcOrd="4" destOrd="0" parTransId="{ABAAC36F-CD84-4FC9-A30B-9788AD15A869}" sibTransId="{FD36B6EA-968E-4749-BAE9-C8AB7F1B927E}"/>
    <dgm:cxn modelId="{40729179-3F3C-43A3-AB2E-088B25FBC4CB}" type="presOf" srcId="{81197825-BE0D-44B3-B750-2C25D1D80BAE}" destId="{6726BFCB-4EF5-41F0-85E3-D8FE51820DFE}" srcOrd="0" destOrd="0" presId="urn:microsoft.com/office/officeart/2005/8/layout/process1"/>
    <dgm:cxn modelId="{272064A7-F18B-403C-B827-CDD108599DB2}" type="presOf" srcId="{74B59C8B-61AE-41AC-AB42-84FADE554BD9}" destId="{4337F139-EA21-4E48-AF8F-AC6BC131A7C4}" srcOrd="0" destOrd="0" presId="urn:microsoft.com/office/officeart/2005/8/layout/process1"/>
    <dgm:cxn modelId="{A6EDF499-3B70-4D97-BC66-EAF27A903ED2}" type="presParOf" srcId="{0FE67B70-148E-4300-9AA9-ED48C190A8EB}" destId="{103315BA-04E1-43DB-9640-79B3AD94FCB5}" srcOrd="0" destOrd="0" presId="urn:microsoft.com/office/officeart/2005/8/layout/process1"/>
    <dgm:cxn modelId="{8EDACE83-C40F-4E5D-86A8-029F38348105}" type="presParOf" srcId="{0FE67B70-148E-4300-9AA9-ED48C190A8EB}" destId="{ACDD34F1-B251-4C82-84FD-456D55E9B8B3}" srcOrd="1" destOrd="0" presId="urn:microsoft.com/office/officeart/2005/8/layout/process1"/>
    <dgm:cxn modelId="{27896C8A-235D-4C08-9876-2E39BCAFF76C}" type="presParOf" srcId="{ACDD34F1-B251-4C82-84FD-456D55E9B8B3}" destId="{914D3BD3-7A11-4A4A-B548-5784724E4D1D}" srcOrd="0" destOrd="0" presId="urn:microsoft.com/office/officeart/2005/8/layout/process1"/>
    <dgm:cxn modelId="{D18A0A20-38C2-4F72-9AF2-BAFDFE920591}" type="presParOf" srcId="{0FE67B70-148E-4300-9AA9-ED48C190A8EB}" destId="{95182FC4-3B00-42F1-8D04-C4F189AC25A3}" srcOrd="2" destOrd="0" presId="urn:microsoft.com/office/officeart/2005/8/layout/process1"/>
    <dgm:cxn modelId="{4FC9FB84-DC3D-4CAB-B489-7363030BE4FA}" type="presParOf" srcId="{0FE67B70-148E-4300-9AA9-ED48C190A8EB}" destId="{DBA6BFE7-9F48-43ED-8C44-433D3F5FC514}" srcOrd="3" destOrd="0" presId="urn:microsoft.com/office/officeart/2005/8/layout/process1"/>
    <dgm:cxn modelId="{5D160FBD-7E04-40AC-921D-A7295C9628BF}" type="presParOf" srcId="{DBA6BFE7-9F48-43ED-8C44-433D3F5FC514}" destId="{E488F4C7-7934-4A6A-B2BF-B6DFAF60EDAB}" srcOrd="0" destOrd="0" presId="urn:microsoft.com/office/officeart/2005/8/layout/process1"/>
    <dgm:cxn modelId="{3145BCEE-A7F5-4308-AE2F-102F35EC9A68}" type="presParOf" srcId="{0FE67B70-148E-4300-9AA9-ED48C190A8EB}" destId="{6726BFCB-4EF5-41F0-85E3-D8FE51820DFE}" srcOrd="4" destOrd="0" presId="urn:microsoft.com/office/officeart/2005/8/layout/process1"/>
    <dgm:cxn modelId="{9719628E-3B55-423F-9E6C-A2D101939E66}" type="presParOf" srcId="{0FE67B70-148E-4300-9AA9-ED48C190A8EB}" destId="{71BEB222-A38E-4A90-909D-DC0CB691D072}" srcOrd="5" destOrd="0" presId="urn:microsoft.com/office/officeart/2005/8/layout/process1"/>
    <dgm:cxn modelId="{120F773D-09E2-45F6-9160-E6535D54710B}" type="presParOf" srcId="{71BEB222-A38E-4A90-909D-DC0CB691D072}" destId="{F871BE80-0371-4B71-9D87-AEB2E3CB855E}" srcOrd="0" destOrd="0" presId="urn:microsoft.com/office/officeart/2005/8/layout/process1"/>
    <dgm:cxn modelId="{953D25FD-59A8-41A9-83CC-79BFCEF625E8}" type="presParOf" srcId="{0FE67B70-148E-4300-9AA9-ED48C190A8EB}" destId="{C9EB97FA-1FAA-46AB-8565-5E820A087836}" srcOrd="6" destOrd="0" presId="urn:microsoft.com/office/officeart/2005/8/layout/process1"/>
    <dgm:cxn modelId="{90D88120-B1FD-4036-941E-B0D3CF12505D}" type="presParOf" srcId="{0FE67B70-148E-4300-9AA9-ED48C190A8EB}" destId="{4337F139-EA21-4E48-AF8F-AC6BC131A7C4}" srcOrd="7" destOrd="0" presId="urn:microsoft.com/office/officeart/2005/8/layout/process1"/>
    <dgm:cxn modelId="{CFFB2BBD-4DF4-444E-951F-BD73B8EC826C}" type="presParOf" srcId="{4337F139-EA21-4E48-AF8F-AC6BC131A7C4}" destId="{32DAF2D3-2F2E-47AE-A4F5-FFBEEBACECDE}" srcOrd="0" destOrd="0" presId="urn:microsoft.com/office/officeart/2005/8/layout/process1"/>
    <dgm:cxn modelId="{968D5596-BBE7-4E63-900A-C9ED4CA99ADB}" type="presParOf" srcId="{0FE67B70-148E-4300-9AA9-ED48C190A8EB}" destId="{A0BD9621-F77B-4E8B-8333-205142E223A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B39567-76A8-4FCB-BEB1-1A8C5E9D8A60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9559B7C-C050-45C5-A881-DD9223C53B3C}">
      <dgm:prSet phldrT="[Texto]"/>
      <dgm:spPr/>
      <dgm:t>
        <a:bodyPr/>
        <a:lstStyle/>
        <a:p>
          <a:r>
            <a:rPr lang="es-ES_tradnl" b="0" dirty="0" smtClean="0">
              <a:solidFill>
                <a:srgbClr val="000000"/>
              </a:solidFill>
            </a:rPr>
            <a:t>I. Realizar</a:t>
          </a:r>
        </a:p>
        <a:p>
          <a:r>
            <a:rPr lang="es-ES_tradnl" b="0" dirty="0" smtClean="0">
              <a:solidFill>
                <a:srgbClr val="000000"/>
              </a:solidFill>
            </a:rPr>
            <a:t>Importaciones</a:t>
          </a:r>
          <a:endParaRPr lang="es-ES_tradnl" b="0" dirty="0">
            <a:solidFill>
              <a:srgbClr val="000000"/>
            </a:solidFill>
          </a:endParaRPr>
        </a:p>
      </dgm:t>
    </dgm:pt>
    <dgm:pt modelId="{353186EE-606B-4D88-9FB3-37C6EDBD82F2}" type="parTrans" cxnId="{A1794505-6C0A-4157-8F69-39E94F79FC6D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2806C480-C277-4601-9552-133FF8323A28}" type="sibTrans" cxnId="{A1794505-6C0A-4157-8F69-39E94F79FC6D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48ED9EE8-099C-40EC-9485-3FACF26AD874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K. Gestión Administrativa</a:t>
          </a:r>
          <a:endParaRPr lang="es-ES_tradnl" b="0" dirty="0">
            <a:solidFill>
              <a:srgbClr val="000000"/>
            </a:solidFill>
          </a:endParaRPr>
        </a:p>
      </dgm:t>
    </dgm:pt>
    <dgm:pt modelId="{6ACE7FB4-4F3B-4D43-BC53-54EB766D6EB7}" type="parTrans" cxnId="{74CA2D92-8C20-4AE0-876C-AEE70BFCA2AD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D2D7D618-AABA-4CC0-8500-794728AB4AE7}" type="sibTrans" cxnId="{74CA2D92-8C20-4AE0-876C-AEE70BFCA2AD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8B4B624A-7FE5-4632-857F-33B62F8DD84F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L. Gestión Financiera</a:t>
          </a:r>
          <a:endParaRPr lang="es-ES_tradnl" b="0" dirty="0">
            <a:solidFill>
              <a:srgbClr val="000000"/>
            </a:solidFill>
          </a:endParaRPr>
        </a:p>
      </dgm:t>
    </dgm:pt>
    <dgm:pt modelId="{86472635-3B6A-4F0B-89D4-29F6CB12E288}" type="parTrans" cxnId="{BD9C9601-A65C-4C1A-985E-B50805268E60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9CF150BF-937B-4C12-9032-44A4432C274B}" type="sibTrans" cxnId="{BD9C9601-A65C-4C1A-985E-B50805268E60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9BE3440B-8127-426F-B1B3-DBFB0A86BB6C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J. Gestión de compras Locales</a:t>
          </a:r>
          <a:endParaRPr lang="es-ES_tradnl" b="0" dirty="0">
            <a:solidFill>
              <a:srgbClr val="000000"/>
            </a:solidFill>
          </a:endParaRPr>
        </a:p>
      </dgm:t>
    </dgm:pt>
    <dgm:pt modelId="{9C520263-52BC-48E0-831C-A507B41A63DF}" type="parTrans" cxnId="{EC171382-5284-4D29-86F4-5187A2E98FEC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73DE504D-69D4-4338-890A-42793602AC94}" type="sibTrans" cxnId="{EC171382-5284-4D29-86F4-5187A2E98FEC}">
      <dgm:prSet/>
      <dgm:spPr/>
      <dgm:t>
        <a:bodyPr/>
        <a:lstStyle/>
        <a:p>
          <a:endParaRPr lang="es-ES_tradnl" b="0">
            <a:solidFill>
              <a:srgbClr val="000000"/>
            </a:solidFill>
          </a:endParaRPr>
        </a:p>
      </dgm:t>
    </dgm:pt>
    <dgm:pt modelId="{B9B8C4DB-ECD5-4F07-9B4C-46C3503DF27B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P. Mantenimiento Equipos y Maquinaria.</a:t>
          </a:r>
          <a:endParaRPr lang="es-ES_tradnl" b="0" dirty="0">
            <a:solidFill>
              <a:srgbClr val="000000"/>
            </a:solidFill>
          </a:endParaRPr>
        </a:p>
      </dgm:t>
    </dgm:pt>
    <dgm:pt modelId="{C762985A-7AF8-41C0-AC79-964EC6315D73}" type="parTrans" cxnId="{D4A49CD3-5E0E-410D-BF12-552482D0F199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9D1223B8-2E65-464D-B340-29F5029577C9}" type="sibTrans" cxnId="{D4A49CD3-5E0E-410D-BF12-552482D0F199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036B5DA7-9B94-45A4-8A90-DB8CD4673F11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M. Gestión Tecnológica </a:t>
          </a:r>
          <a:endParaRPr lang="es-ES_tradnl" b="0" dirty="0">
            <a:solidFill>
              <a:srgbClr val="000000"/>
            </a:solidFill>
          </a:endParaRPr>
        </a:p>
      </dgm:t>
    </dgm:pt>
    <dgm:pt modelId="{3B3336C0-E007-4DB7-9D9B-586E14057538}" type="parTrans" cxnId="{67DAA968-7DA5-4C46-A8CA-C70EE4EC2C1D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AAE59835-B602-4663-BF36-8823C87C626D}" type="sibTrans" cxnId="{67DAA968-7DA5-4C46-A8CA-C70EE4EC2C1D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1C29A868-8963-40C6-90DA-299DA59B5143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N. Gestión de Seguridad, Salud y Medio Ambiente</a:t>
          </a:r>
          <a:endParaRPr lang="es-ES_tradnl" b="0" dirty="0">
            <a:solidFill>
              <a:srgbClr val="000000"/>
            </a:solidFill>
          </a:endParaRPr>
        </a:p>
      </dgm:t>
    </dgm:pt>
    <dgm:pt modelId="{E2D7168C-D304-43FA-805D-763C70091BD3}" type="parTrans" cxnId="{B34DC5AC-773F-4440-B5F8-548F113C83F4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77012543-E3E3-4D43-8DE2-F3EBF659104B}" type="sibTrans" cxnId="{B34DC5AC-773F-4440-B5F8-548F113C83F4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7D235E2D-E06B-4D17-AF0C-B01EC1A0DB40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O. Gestión de Recursos Humanos</a:t>
          </a:r>
          <a:endParaRPr lang="es-ES_tradnl" b="0" dirty="0">
            <a:solidFill>
              <a:srgbClr val="000000"/>
            </a:solidFill>
          </a:endParaRPr>
        </a:p>
      </dgm:t>
    </dgm:pt>
    <dgm:pt modelId="{D0E47443-C1C1-405E-84CA-2E1F0239D01E}" type="parTrans" cxnId="{E0FA4BA9-D4B4-4A6D-A0AA-24650FE937DF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8F5FD11C-DF0B-457D-9E25-1C19BC8C8DE5}" type="sibTrans" cxnId="{E0FA4BA9-D4B4-4A6D-A0AA-24650FE937DF}">
      <dgm:prSet/>
      <dgm:spPr/>
      <dgm:t>
        <a:bodyPr/>
        <a:lstStyle/>
        <a:p>
          <a:endParaRPr lang="es-EC" b="0">
            <a:solidFill>
              <a:srgbClr val="000000"/>
            </a:solidFill>
          </a:endParaRPr>
        </a:p>
      </dgm:t>
    </dgm:pt>
    <dgm:pt modelId="{2F6B403F-54D9-4101-91EF-CED222B4EDC5}">
      <dgm:prSet phldrT="[Texto]"/>
      <dgm:spPr/>
      <dgm:t>
        <a:bodyPr/>
        <a:lstStyle/>
        <a:p>
          <a:r>
            <a:rPr lang="es-ES_tradnl" b="0" smtClean="0">
              <a:solidFill>
                <a:srgbClr val="000000"/>
              </a:solidFill>
            </a:rPr>
            <a:t>Q- Gestión</a:t>
          </a:r>
        </a:p>
        <a:p>
          <a:r>
            <a:rPr lang="es-ES_tradnl" b="0" smtClean="0">
              <a:solidFill>
                <a:srgbClr val="000000"/>
              </a:solidFill>
            </a:rPr>
            <a:t> Legal</a:t>
          </a:r>
          <a:endParaRPr lang="es-ES_tradnl" b="0" dirty="0">
            <a:solidFill>
              <a:srgbClr val="000000"/>
            </a:solidFill>
          </a:endParaRPr>
        </a:p>
      </dgm:t>
    </dgm:pt>
    <dgm:pt modelId="{4A20F42E-C092-496A-A6FB-C383BB9889C8}" type="parTrans" cxnId="{C806628E-4A5E-4AA7-BEDF-DF5D00E15F39}">
      <dgm:prSet/>
      <dgm:spPr/>
      <dgm:t>
        <a:bodyPr/>
        <a:lstStyle/>
        <a:p>
          <a:endParaRPr lang="es-ES" b="0">
            <a:solidFill>
              <a:srgbClr val="000000"/>
            </a:solidFill>
          </a:endParaRPr>
        </a:p>
      </dgm:t>
    </dgm:pt>
    <dgm:pt modelId="{11208B8E-8282-4675-BC69-650620594292}" type="sibTrans" cxnId="{C806628E-4A5E-4AA7-BEDF-DF5D00E15F39}">
      <dgm:prSet/>
      <dgm:spPr/>
      <dgm:t>
        <a:bodyPr/>
        <a:lstStyle/>
        <a:p>
          <a:endParaRPr lang="es-ES" b="0">
            <a:solidFill>
              <a:srgbClr val="000000"/>
            </a:solidFill>
          </a:endParaRPr>
        </a:p>
      </dgm:t>
    </dgm:pt>
    <dgm:pt modelId="{EEB404BD-F0BA-4E51-BA7D-D56CD828986C}" type="pres">
      <dgm:prSet presAssocID="{D7B39567-76A8-4FCB-BEB1-1A8C5E9D8A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2D0BA17-F315-4AE0-A26B-AA7B46063024}" type="pres">
      <dgm:prSet presAssocID="{C9559B7C-C050-45C5-A881-DD9223C53B3C}" presName="node" presStyleLbl="node1" presStyleIdx="0" presStyleCnt="9" custScaleX="100921" custScaleY="119107" custLinFactNeighborX="-187" custLinFactNeighborY="3399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F78FB86-F8D5-49E7-B3D2-914763CAEE21}" type="pres">
      <dgm:prSet presAssocID="{2806C480-C277-4601-9552-133FF8323A28}" presName="sibTrans" presStyleCnt="0"/>
      <dgm:spPr/>
      <dgm:t>
        <a:bodyPr/>
        <a:lstStyle/>
        <a:p>
          <a:endParaRPr lang="es-EC"/>
        </a:p>
      </dgm:t>
    </dgm:pt>
    <dgm:pt modelId="{7B30E82E-480A-4661-9A0E-BB78DF1D7C61}" type="pres">
      <dgm:prSet presAssocID="{9BE3440B-8127-426F-B1B3-DBFB0A86BB6C}" presName="node" presStyleLbl="node1" presStyleIdx="1" presStyleCnt="9" custScaleX="100939" custScaleY="121827" custLinFactNeighborX="-3632" custLinFactNeighborY="353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6F77333-5F8A-4483-BA58-1DF5734BC814}" type="pres">
      <dgm:prSet presAssocID="{73DE504D-69D4-4338-890A-42793602AC94}" presName="sibTrans" presStyleCnt="0"/>
      <dgm:spPr/>
      <dgm:t>
        <a:bodyPr/>
        <a:lstStyle/>
        <a:p>
          <a:endParaRPr lang="es-EC"/>
        </a:p>
      </dgm:t>
    </dgm:pt>
    <dgm:pt modelId="{9311368B-172B-455A-AAC8-B909CD58460F}" type="pres">
      <dgm:prSet presAssocID="{48ED9EE8-099C-40EC-9485-3FACF26AD874}" presName="node" presStyleLbl="node1" presStyleIdx="2" presStyleCnt="9" custScaleX="107565" custScaleY="122439" custLinFactNeighborX="-358" custLinFactNeighborY="3566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29F4316-409B-41B8-BE48-3401C23F4DB0}" type="pres">
      <dgm:prSet presAssocID="{D2D7D618-AABA-4CC0-8500-794728AB4AE7}" presName="sibTrans" presStyleCnt="0"/>
      <dgm:spPr/>
      <dgm:t>
        <a:bodyPr/>
        <a:lstStyle/>
        <a:p>
          <a:endParaRPr lang="es-EC"/>
        </a:p>
      </dgm:t>
    </dgm:pt>
    <dgm:pt modelId="{1B73BE7C-D196-4B7E-AEB1-421AD10FE6FD}" type="pres">
      <dgm:prSet presAssocID="{8B4B624A-7FE5-4632-857F-33B62F8DD84F}" presName="node" presStyleLbl="node1" presStyleIdx="3" presStyleCnt="9" custScaleY="120703" custLinFactNeighborX="695" custLinFactNeighborY="3479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00AEBF-2448-49D1-B73F-2B6DF1F3A65D}" type="pres">
      <dgm:prSet presAssocID="{9CF150BF-937B-4C12-9032-44A4432C274B}" presName="sibTrans" presStyleCnt="0"/>
      <dgm:spPr/>
      <dgm:t>
        <a:bodyPr/>
        <a:lstStyle/>
        <a:p>
          <a:endParaRPr lang="es-EC"/>
        </a:p>
      </dgm:t>
    </dgm:pt>
    <dgm:pt modelId="{951C3E36-846B-488C-A084-356582A7D34C}" type="pres">
      <dgm:prSet presAssocID="{036B5DA7-9B94-45A4-8A90-DB8CD4673F11}" presName="node" presStyleLbl="node1" presStyleIdx="4" presStyleCnt="9" custScaleY="119271" custLinFactNeighborX="187" custLinFactNeighborY="340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7834BA-07A9-45AF-BF17-14A48081E0FD}" type="pres">
      <dgm:prSet presAssocID="{AAE59835-B602-4663-BF36-8823C87C626D}" presName="sibTrans" presStyleCnt="0"/>
      <dgm:spPr/>
      <dgm:t>
        <a:bodyPr/>
        <a:lstStyle/>
        <a:p>
          <a:endParaRPr lang="es-EC"/>
        </a:p>
      </dgm:t>
    </dgm:pt>
    <dgm:pt modelId="{C764F125-0E52-46F1-A28D-6B617C4B491B}" type="pres">
      <dgm:prSet presAssocID="{1C29A868-8963-40C6-90DA-299DA59B5143}" presName="node" presStyleLbl="node1" presStyleIdx="5" presStyleCnt="9" custScaleY="111344" custLinFactNeighborX="1550" custLinFactNeighborY="20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6EBB45-E368-443F-B814-DE32F52A4F25}" type="pres">
      <dgm:prSet presAssocID="{77012543-E3E3-4D43-8DE2-F3EBF659104B}" presName="sibTrans" presStyleCnt="0"/>
      <dgm:spPr/>
      <dgm:t>
        <a:bodyPr/>
        <a:lstStyle/>
        <a:p>
          <a:endParaRPr lang="es-EC"/>
        </a:p>
      </dgm:t>
    </dgm:pt>
    <dgm:pt modelId="{A14A5973-B8C9-41DA-A56E-EF9AF5DFA5AC}" type="pres">
      <dgm:prSet presAssocID="{7D235E2D-E06B-4D17-AF0C-B01EC1A0DB40}" presName="node" presStyleLbl="node1" presStyleIdx="6" presStyleCnt="9" custScaleX="111285" custScaleY="121686" custLinFactNeighborX="-194" custLinFactNeighborY="258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215463-2078-4984-A300-7FBBF6728CAD}" type="pres">
      <dgm:prSet presAssocID="{8F5FD11C-DF0B-457D-9E25-1C19BC8C8DE5}" presName="sibTrans" presStyleCnt="0"/>
      <dgm:spPr/>
      <dgm:t>
        <a:bodyPr/>
        <a:lstStyle/>
        <a:p>
          <a:endParaRPr lang="es-EC"/>
        </a:p>
      </dgm:t>
    </dgm:pt>
    <dgm:pt modelId="{527504E0-25CF-4F6F-BFC6-3199A36C0B61}" type="pres">
      <dgm:prSet presAssocID="{B9B8C4DB-ECD5-4F07-9B4C-46C3503DF27B}" presName="node" presStyleLbl="node1" presStyleIdx="7" presStyleCnt="9" custScaleY="121686" custLinFactNeighborX="-3307" custLinFactNeighborY="258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283153-3D43-4870-A48F-272FCD64F829}" type="pres">
      <dgm:prSet presAssocID="{9D1223B8-2E65-464D-B340-29F5029577C9}" presName="sibTrans" presStyleCnt="0"/>
      <dgm:spPr/>
      <dgm:t>
        <a:bodyPr/>
        <a:lstStyle/>
        <a:p>
          <a:endParaRPr lang="es-EC"/>
        </a:p>
      </dgm:t>
    </dgm:pt>
    <dgm:pt modelId="{4FB920FB-7543-45F3-8DBD-1D7E427CBA53}" type="pres">
      <dgm:prSet presAssocID="{2F6B403F-54D9-4101-91EF-CED222B4EDC5}" presName="node" presStyleLbl="node1" presStyleIdx="8" presStyleCnt="9" custScaleY="127604" custLinFactNeighborX="695" custLinFactNeighborY="228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FA4BA9-D4B4-4A6D-A0AA-24650FE937DF}" srcId="{D7B39567-76A8-4FCB-BEB1-1A8C5E9D8A60}" destId="{7D235E2D-E06B-4D17-AF0C-B01EC1A0DB40}" srcOrd="6" destOrd="0" parTransId="{D0E47443-C1C1-405E-84CA-2E1F0239D01E}" sibTransId="{8F5FD11C-DF0B-457D-9E25-1C19BC8C8DE5}"/>
    <dgm:cxn modelId="{64E0A1E5-F97C-4133-8150-BE19F85B4A6D}" type="presOf" srcId="{036B5DA7-9B94-45A4-8A90-DB8CD4673F11}" destId="{951C3E36-846B-488C-A084-356582A7D34C}" srcOrd="0" destOrd="0" presId="urn:microsoft.com/office/officeart/2005/8/layout/default#1"/>
    <dgm:cxn modelId="{C806628E-4A5E-4AA7-BEDF-DF5D00E15F39}" srcId="{D7B39567-76A8-4FCB-BEB1-1A8C5E9D8A60}" destId="{2F6B403F-54D9-4101-91EF-CED222B4EDC5}" srcOrd="8" destOrd="0" parTransId="{4A20F42E-C092-496A-A6FB-C383BB9889C8}" sibTransId="{11208B8E-8282-4675-BC69-650620594292}"/>
    <dgm:cxn modelId="{A1794505-6C0A-4157-8F69-39E94F79FC6D}" srcId="{D7B39567-76A8-4FCB-BEB1-1A8C5E9D8A60}" destId="{C9559B7C-C050-45C5-A881-DD9223C53B3C}" srcOrd="0" destOrd="0" parTransId="{353186EE-606B-4D88-9FB3-37C6EDBD82F2}" sibTransId="{2806C480-C277-4601-9552-133FF8323A28}"/>
    <dgm:cxn modelId="{0DC91E91-DEE8-4445-BE00-F3DBA6B4073C}" type="presOf" srcId="{48ED9EE8-099C-40EC-9485-3FACF26AD874}" destId="{9311368B-172B-455A-AAC8-B909CD58460F}" srcOrd="0" destOrd="0" presId="urn:microsoft.com/office/officeart/2005/8/layout/default#1"/>
    <dgm:cxn modelId="{EC171382-5284-4D29-86F4-5187A2E98FEC}" srcId="{D7B39567-76A8-4FCB-BEB1-1A8C5E9D8A60}" destId="{9BE3440B-8127-426F-B1B3-DBFB0A86BB6C}" srcOrd="1" destOrd="0" parTransId="{9C520263-52BC-48E0-831C-A507B41A63DF}" sibTransId="{73DE504D-69D4-4338-890A-42793602AC94}"/>
    <dgm:cxn modelId="{BD9C9601-A65C-4C1A-985E-B50805268E60}" srcId="{D7B39567-76A8-4FCB-BEB1-1A8C5E9D8A60}" destId="{8B4B624A-7FE5-4632-857F-33B62F8DD84F}" srcOrd="3" destOrd="0" parTransId="{86472635-3B6A-4F0B-89D4-29F6CB12E288}" sibTransId="{9CF150BF-937B-4C12-9032-44A4432C274B}"/>
    <dgm:cxn modelId="{A76F4C49-A178-485A-AF2B-3336D789A9CC}" type="presOf" srcId="{B9B8C4DB-ECD5-4F07-9B4C-46C3503DF27B}" destId="{527504E0-25CF-4F6F-BFC6-3199A36C0B61}" srcOrd="0" destOrd="0" presId="urn:microsoft.com/office/officeart/2005/8/layout/default#1"/>
    <dgm:cxn modelId="{2646D95A-2798-4313-8208-B6630BD6E968}" type="presOf" srcId="{D7B39567-76A8-4FCB-BEB1-1A8C5E9D8A60}" destId="{EEB404BD-F0BA-4E51-BA7D-D56CD828986C}" srcOrd="0" destOrd="0" presId="urn:microsoft.com/office/officeart/2005/8/layout/default#1"/>
    <dgm:cxn modelId="{D4A49CD3-5E0E-410D-BF12-552482D0F199}" srcId="{D7B39567-76A8-4FCB-BEB1-1A8C5E9D8A60}" destId="{B9B8C4DB-ECD5-4F07-9B4C-46C3503DF27B}" srcOrd="7" destOrd="0" parTransId="{C762985A-7AF8-41C0-AC79-964EC6315D73}" sibTransId="{9D1223B8-2E65-464D-B340-29F5029577C9}"/>
    <dgm:cxn modelId="{DB16522B-E54A-42A2-86E1-F1C8CF1D2F37}" type="presOf" srcId="{8B4B624A-7FE5-4632-857F-33B62F8DD84F}" destId="{1B73BE7C-D196-4B7E-AEB1-421AD10FE6FD}" srcOrd="0" destOrd="0" presId="urn:microsoft.com/office/officeart/2005/8/layout/default#1"/>
    <dgm:cxn modelId="{74CA2D92-8C20-4AE0-876C-AEE70BFCA2AD}" srcId="{D7B39567-76A8-4FCB-BEB1-1A8C5E9D8A60}" destId="{48ED9EE8-099C-40EC-9485-3FACF26AD874}" srcOrd="2" destOrd="0" parTransId="{6ACE7FB4-4F3B-4D43-BC53-54EB766D6EB7}" sibTransId="{D2D7D618-AABA-4CC0-8500-794728AB4AE7}"/>
    <dgm:cxn modelId="{4E0E4020-853A-4A19-9142-500677482A85}" type="presOf" srcId="{7D235E2D-E06B-4D17-AF0C-B01EC1A0DB40}" destId="{A14A5973-B8C9-41DA-A56E-EF9AF5DFA5AC}" srcOrd="0" destOrd="0" presId="urn:microsoft.com/office/officeart/2005/8/layout/default#1"/>
    <dgm:cxn modelId="{3ACB9310-CADD-4AD3-8949-152A89ABFE20}" type="presOf" srcId="{9BE3440B-8127-426F-B1B3-DBFB0A86BB6C}" destId="{7B30E82E-480A-4661-9A0E-BB78DF1D7C61}" srcOrd="0" destOrd="0" presId="urn:microsoft.com/office/officeart/2005/8/layout/default#1"/>
    <dgm:cxn modelId="{67DAA968-7DA5-4C46-A8CA-C70EE4EC2C1D}" srcId="{D7B39567-76A8-4FCB-BEB1-1A8C5E9D8A60}" destId="{036B5DA7-9B94-45A4-8A90-DB8CD4673F11}" srcOrd="4" destOrd="0" parTransId="{3B3336C0-E007-4DB7-9D9B-586E14057538}" sibTransId="{AAE59835-B602-4663-BF36-8823C87C626D}"/>
    <dgm:cxn modelId="{B34DC5AC-773F-4440-B5F8-548F113C83F4}" srcId="{D7B39567-76A8-4FCB-BEB1-1A8C5E9D8A60}" destId="{1C29A868-8963-40C6-90DA-299DA59B5143}" srcOrd="5" destOrd="0" parTransId="{E2D7168C-D304-43FA-805D-763C70091BD3}" sibTransId="{77012543-E3E3-4D43-8DE2-F3EBF659104B}"/>
    <dgm:cxn modelId="{315A63B5-D372-40DA-8F71-9007F8075C01}" type="presOf" srcId="{1C29A868-8963-40C6-90DA-299DA59B5143}" destId="{C764F125-0E52-46F1-A28D-6B617C4B491B}" srcOrd="0" destOrd="0" presId="urn:microsoft.com/office/officeart/2005/8/layout/default#1"/>
    <dgm:cxn modelId="{01D51994-FF58-497A-B349-3F9EC3458F39}" type="presOf" srcId="{C9559B7C-C050-45C5-A881-DD9223C53B3C}" destId="{72D0BA17-F315-4AE0-A26B-AA7B46063024}" srcOrd="0" destOrd="0" presId="urn:microsoft.com/office/officeart/2005/8/layout/default#1"/>
    <dgm:cxn modelId="{9EB69612-BFEF-4EF0-9165-C67F67B00D62}" type="presOf" srcId="{2F6B403F-54D9-4101-91EF-CED222B4EDC5}" destId="{4FB920FB-7543-45F3-8DBD-1D7E427CBA53}" srcOrd="0" destOrd="0" presId="urn:microsoft.com/office/officeart/2005/8/layout/default#1"/>
    <dgm:cxn modelId="{CE16CBD5-25FE-465C-8902-EB5B0114E5AF}" type="presParOf" srcId="{EEB404BD-F0BA-4E51-BA7D-D56CD828986C}" destId="{72D0BA17-F315-4AE0-A26B-AA7B46063024}" srcOrd="0" destOrd="0" presId="urn:microsoft.com/office/officeart/2005/8/layout/default#1"/>
    <dgm:cxn modelId="{40393291-9FC2-4A6A-BACA-45E353FCCE91}" type="presParOf" srcId="{EEB404BD-F0BA-4E51-BA7D-D56CD828986C}" destId="{0F78FB86-F8D5-49E7-B3D2-914763CAEE21}" srcOrd="1" destOrd="0" presId="urn:microsoft.com/office/officeart/2005/8/layout/default#1"/>
    <dgm:cxn modelId="{BCD59227-FE64-4A09-9861-CBE817A5520C}" type="presParOf" srcId="{EEB404BD-F0BA-4E51-BA7D-D56CD828986C}" destId="{7B30E82E-480A-4661-9A0E-BB78DF1D7C61}" srcOrd="2" destOrd="0" presId="urn:microsoft.com/office/officeart/2005/8/layout/default#1"/>
    <dgm:cxn modelId="{4AA1590F-0A26-450E-884A-47F1832A897C}" type="presParOf" srcId="{EEB404BD-F0BA-4E51-BA7D-D56CD828986C}" destId="{46F77333-5F8A-4483-BA58-1DF5734BC814}" srcOrd="3" destOrd="0" presId="urn:microsoft.com/office/officeart/2005/8/layout/default#1"/>
    <dgm:cxn modelId="{EAF4B70E-A16A-486C-980F-4B59827885D5}" type="presParOf" srcId="{EEB404BD-F0BA-4E51-BA7D-D56CD828986C}" destId="{9311368B-172B-455A-AAC8-B909CD58460F}" srcOrd="4" destOrd="0" presId="urn:microsoft.com/office/officeart/2005/8/layout/default#1"/>
    <dgm:cxn modelId="{C81FE02E-A270-4CDF-B726-FFDE0B43836E}" type="presParOf" srcId="{EEB404BD-F0BA-4E51-BA7D-D56CD828986C}" destId="{029F4316-409B-41B8-BE48-3401C23F4DB0}" srcOrd="5" destOrd="0" presId="urn:microsoft.com/office/officeart/2005/8/layout/default#1"/>
    <dgm:cxn modelId="{ACC28052-289F-4CF3-832B-D85676C22F6E}" type="presParOf" srcId="{EEB404BD-F0BA-4E51-BA7D-D56CD828986C}" destId="{1B73BE7C-D196-4B7E-AEB1-421AD10FE6FD}" srcOrd="6" destOrd="0" presId="urn:microsoft.com/office/officeart/2005/8/layout/default#1"/>
    <dgm:cxn modelId="{979F276A-CC25-47EC-9E7B-4CC3D2DA1913}" type="presParOf" srcId="{EEB404BD-F0BA-4E51-BA7D-D56CD828986C}" destId="{8000AEBF-2448-49D1-B73F-2B6DF1F3A65D}" srcOrd="7" destOrd="0" presId="urn:microsoft.com/office/officeart/2005/8/layout/default#1"/>
    <dgm:cxn modelId="{3FEE7F1F-48D5-4CD1-B987-21BB3867FC12}" type="presParOf" srcId="{EEB404BD-F0BA-4E51-BA7D-D56CD828986C}" destId="{951C3E36-846B-488C-A084-356582A7D34C}" srcOrd="8" destOrd="0" presId="urn:microsoft.com/office/officeart/2005/8/layout/default#1"/>
    <dgm:cxn modelId="{8272CDE9-6A64-49BB-882A-6CC05BBCD6DA}" type="presParOf" srcId="{EEB404BD-F0BA-4E51-BA7D-D56CD828986C}" destId="{9C7834BA-07A9-45AF-BF17-14A48081E0FD}" srcOrd="9" destOrd="0" presId="urn:microsoft.com/office/officeart/2005/8/layout/default#1"/>
    <dgm:cxn modelId="{F211BF48-E8C5-403C-B8C2-0D23CFBB2530}" type="presParOf" srcId="{EEB404BD-F0BA-4E51-BA7D-D56CD828986C}" destId="{C764F125-0E52-46F1-A28D-6B617C4B491B}" srcOrd="10" destOrd="0" presId="urn:microsoft.com/office/officeart/2005/8/layout/default#1"/>
    <dgm:cxn modelId="{E45198A2-2ADE-4890-A42B-ED98D9B7B8D0}" type="presParOf" srcId="{EEB404BD-F0BA-4E51-BA7D-D56CD828986C}" destId="{996EBB45-E368-443F-B814-DE32F52A4F25}" srcOrd="11" destOrd="0" presId="urn:microsoft.com/office/officeart/2005/8/layout/default#1"/>
    <dgm:cxn modelId="{D9B72766-9E38-488C-9DD2-D00493D90B1F}" type="presParOf" srcId="{EEB404BD-F0BA-4E51-BA7D-D56CD828986C}" destId="{A14A5973-B8C9-41DA-A56E-EF9AF5DFA5AC}" srcOrd="12" destOrd="0" presId="urn:microsoft.com/office/officeart/2005/8/layout/default#1"/>
    <dgm:cxn modelId="{DA53C575-2CFD-4435-B9F7-9238ADC8F3BF}" type="presParOf" srcId="{EEB404BD-F0BA-4E51-BA7D-D56CD828986C}" destId="{5D215463-2078-4984-A300-7FBBF6728CAD}" srcOrd="13" destOrd="0" presId="urn:microsoft.com/office/officeart/2005/8/layout/default#1"/>
    <dgm:cxn modelId="{F7D97D35-7976-4B31-9A96-161A2D339B63}" type="presParOf" srcId="{EEB404BD-F0BA-4E51-BA7D-D56CD828986C}" destId="{527504E0-25CF-4F6F-BFC6-3199A36C0B61}" srcOrd="14" destOrd="0" presId="urn:microsoft.com/office/officeart/2005/8/layout/default#1"/>
    <dgm:cxn modelId="{B965561C-B7C1-46BD-9B5B-7F47AD64E6A6}" type="presParOf" srcId="{EEB404BD-F0BA-4E51-BA7D-D56CD828986C}" destId="{21283153-3D43-4870-A48F-272FCD64F829}" srcOrd="15" destOrd="0" presId="urn:microsoft.com/office/officeart/2005/8/layout/default#1"/>
    <dgm:cxn modelId="{EB8A0BFE-9042-43BC-9E2C-F73AB9EDA23E}" type="presParOf" srcId="{EEB404BD-F0BA-4E51-BA7D-D56CD828986C}" destId="{4FB920FB-7543-45F3-8DBD-1D7E427CBA5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12893F-0D2A-4FFC-B9E9-0CA7E0307D5E}" type="doc">
      <dgm:prSet loTypeId="urn:microsoft.com/office/officeart/2005/8/layout/list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244F99E-AC5F-43B3-93E1-84E7DCC5E6AA}">
      <dgm:prSet phldrT="[Texto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CLASIFICAR FACTURAS (D.1.1) – PROPUESTA: automatización en sistema de facturación, trabajar con los proveedores y reubicar de la zona de impresión de facturas</a:t>
          </a:r>
          <a:endParaRPr lang="es-EC" sz="1400" b="0" dirty="0">
            <a:solidFill>
              <a:srgbClr val="000000"/>
            </a:solidFill>
          </a:endParaRPr>
        </a:p>
      </dgm:t>
    </dgm:pt>
    <dgm:pt modelId="{964F7D3F-A3C0-4233-9288-6DC2C34D4318}" type="parTrans" cxnId="{B65C9A3B-4AA9-48E0-9EA9-6F9CCBBF6D59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C73D6DA4-DF34-4302-9D8B-74DDD54F80A7}" type="sibTrans" cxnId="{B65C9A3B-4AA9-48E0-9EA9-6F9CCBBF6D59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0648EBBA-44E6-4264-B36B-DA20AC4BCC5F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CLASIFICAR  VIÑETAS (D.1.2): PROPUESTA - Fusión con el subproceso </a:t>
          </a:r>
          <a:r>
            <a:rPr lang="es-ES" sz="1400" dirty="0" smtClean="0">
              <a:solidFill>
                <a:srgbClr val="000000"/>
              </a:solidFill>
            </a:rPr>
            <a:t>(D.1.1)</a:t>
          </a:r>
          <a:endParaRPr lang="es-EC" sz="1400" b="0" dirty="0">
            <a:solidFill>
              <a:srgbClr val="000000"/>
            </a:solidFill>
          </a:endParaRPr>
        </a:p>
      </dgm:t>
    </dgm:pt>
    <dgm:pt modelId="{3827ECCF-CB3A-4064-AE50-52B640FDBD21}" type="parTrans" cxnId="{FEFA0BFB-1A60-4715-98D4-320C11031105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2C02799E-5BBD-49A3-9A8D-D46F2125D4B6}" type="sibTrans" cxnId="{FEFA0BFB-1A60-4715-98D4-320C11031105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92D48EFC-4EED-4B16-8578-AB98A36B11CE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CONTAR PEDIDOS (D.1.3) – PROPUESTA; realizar alianzas con proveedores, y automatizar o ajustar las actividades relacionadas con el sorteador</a:t>
          </a:r>
          <a:endParaRPr lang="es-EC" sz="1400" b="0" dirty="0">
            <a:solidFill>
              <a:srgbClr val="000000"/>
            </a:solidFill>
          </a:endParaRPr>
        </a:p>
      </dgm:t>
    </dgm:pt>
    <dgm:pt modelId="{162AF962-4C89-4CAC-A905-253C3590F7C5}" type="parTrans" cxnId="{C6C11189-B39C-450D-9502-030F3A729531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AFAF024D-EBC2-4353-BC34-42FDAF308D37}" type="sibTrans" cxnId="{C6C11189-B39C-450D-9502-030F3A729531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65B0EAA3-A7C4-448A-B753-0FE161849B55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DESPACHAR PEDIDOS (D.1.4): – PROPUESTA; Fusionar con el subproceso (D.1.3)</a:t>
          </a:r>
          <a:endParaRPr lang="es-EC" sz="1400" b="0" dirty="0">
            <a:solidFill>
              <a:srgbClr val="000000"/>
            </a:solidFill>
          </a:endParaRPr>
        </a:p>
      </dgm:t>
    </dgm:pt>
    <dgm:pt modelId="{5EBD0AEB-2EC7-46EA-9ED9-154A9312B26A}" type="parTrans" cxnId="{BA45778A-6AE0-43DB-B221-7CF5EC85DC6F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941671EA-41B9-40F8-829E-B22CEB45B905}" type="sibTrans" cxnId="{BA45778A-6AE0-43DB-B221-7CF5EC85DC6F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47B33E75-5B3F-4CF9-8B5F-8EB9DDCFB286}" type="pres">
      <dgm:prSet presAssocID="{0612893F-0D2A-4FFC-B9E9-0CA7E0307D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D80D5B-FDF3-4B4C-92AA-E5707A001457}" type="pres">
      <dgm:prSet presAssocID="{E244F99E-AC5F-43B3-93E1-84E7DCC5E6AA}" presName="parentLin" presStyleCnt="0"/>
      <dgm:spPr/>
      <dgm:t>
        <a:bodyPr/>
        <a:lstStyle/>
        <a:p>
          <a:endParaRPr lang="es-EC"/>
        </a:p>
      </dgm:t>
    </dgm:pt>
    <dgm:pt modelId="{0A61144F-312B-4CB6-BE73-EE3763521190}" type="pres">
      <dgm:prSet presAssocID="{E244F99E-AC5F-43B3-93E1-84E7DCC5E6AA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B9238B46-E0B4-4C65-B63D-3E9615ECA44A}" type="pres">
      <dgm:prSet presAssocID="{E244F99E-AC5F-43B3-93E1-84E7DCC5E6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3FB7B3-6D90-4CAE-A84F-F8E6A18225E8}" type="pres">
      <dgm:prSet presAssocID="{E244F99E-AC5F-43B3-93E1-84E7DCC5E6AA}" presName="negativeSpace" presStyleCnt="0"/>
      <dgm:spPr/>
      <dgm:t>
        <a:bodyPr/>
        <a:lstStyle/>
        <a:p>
          <a:endParaRPr lang="es-EC"/>
        </a:p>
      </dgm:t>
    </dgm:pt>
    <dgm:pt modelId="{6E904FC0-8DB9-4EBA-8249-38A51CCBB290}" type="pres">
      <dgm:prSet presAssocID="{E244F99E-AC5F-43B3-93E1-84E7DCC5E6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C519AF-6540-4D35-82F9-6A7DC628762B}" type="pres">
      <dgm:prSet presAssocID="{C73D6DA4-DF34-4302-9D8B-74DDD54F80A7}" presName="spaceBetweenRectangles" presStyleCnt="0"/>
      <dgm:spPr/>
      <dgm:t>
        <a:bodyPr/>
        <a:lstStyle/>
        <a:p>
          <a:endParaRPr lang="es-EC"/>
        </a:p>
      </dgm:t>
    </dgm:pt>
    <dgm:pt modelId="{97CB7C23-03E2-40AA-8641-EAB136AC2E87}" type="pres">
      <dgm:prSet presAssocID="{0648EBBA-44E6-4264-B36B-DA20AC4BCC5F}" presName="parentLin" presStyleCnt="0"/>
      <dgm:spPr/>
      <dgm:t>
        <a:bodyPr/>
        <a:lstStyle/>
        <a:p>
          <a:endParaRPr lang="es-EC"/>
        </a:p>
      </dgm:t>
    </dgm:pt>
    <dgm:pt modelId="{F865C72C-C553-4587-B7D0-06EEE0F0998F}" type="pres">
      <dgm:prSet presAssocID="{0648EBBA-44E6-4264-B36B-DA20AC4BCC5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B9C9C90-A04E-405E-875A-7A8B378283F3}" type="pres">
      <dgm:prSet presAssocID="{0648EBBA-44E6-4264-B36B-DA20AC4BCC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58DB4-5476-44C3-AEE7-082659B7FA1D}" type="pres">
      <dgm:prSet presAssocID="{0648EBBA-44E6-4264-B36B-DA20AC4BCC5F}" presName="negativeSpace" presStyleCnt="0"/>
      <dgm:spPr/>
      <dgm:t>
        <a:bodyPr/>
        <a:lstStyle/>
        <a:p>
          <a:endParaRPr lang="es-EC"/>
        </a:p>
      </dgm:t>
    </dgm:pt>
    <dgm:pt modelId="{92C4E5E3-2415-4B8D-BEF8-AA575CD71F43}" type="pres">
      <dgm:prSet presAssocID="{0648EBBA-44E6-4264-B36B-DA20AC4BCC5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20D31-D9F4-411C-B806-DE01027471A9}" type="pres">
      <dgm:prSet presAssocID="{2C02799E-5BBD-49A3-9A8D-D46F2125D4B6}" presName="spaceBetweenRectangles" presStyleCnt="0"/>
      <dgm:spPr/>
      <dgm:t>
        <a:bodyPr/>
        <a:lstStyle/>
        <a:p>
          <a:endParaRPr lang="es-EC"/>
        </a:p>
      </dgm:t>
    </dgm:pt>
    <dgm:pt modelId="{4804EB5F-1F3D-4E9C-A6F0-9B547489A5F0}" type="pres">
      <dgm:prSet presAssocID="{92D48EFC-4EED-4B16-8578-AB98A36B11CE}" presName="parentLin" presStyleCnt="0"/>
      <dgm:spPr/>
      <dgm:t>
        <a:bodyPr/>
        <a:lstStyle/>
        <a:p>
          <a:endParaRPr lang="es-EC"/>
        </a:p>
      </dgm:t>
    </dgm:pt>
    <dgm:pt modelId="{69CEA46C-DEB0-4918-B4D8-1A46782313B9}" type="pres">
      <dgm:prSet presAssocID="{92D48EFC-4EED-4B16-8578-AB98A36B11CE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8EA0BBAA-5184-4A74-83B0-7BB985F2EA0C}" type="pres">
      <dgm:prSet presAssocID="{92D48EFC-4EED-4B16-8578-AB98A36B11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CD4D41-30A2-4601-AE74-41930015B5E1}" type="pres">
      <dgm:prSet presAssocID="{92D48EFC-4EED-4B16-8578-AB98A36B11CE}" presName="negativeSpace" presStyleCnt="0"/>
      <dgm:spPr/>
      <dgm:t>
        <a:bodyPr/>
        <a:lstStyle/>
        <a:p>
          <a:endParaRPr lang="es-EC"/>
        </a:p>
      </dgm:t>
    </dgm:pt>
    <dgm:pt modelId="{D522A944-B80B-4B7B-ABB5-030152B0993C}" type="pres">
      <dgm:prSet presAssocID="{92D48EFC-4EED-4B16-8578-AB98A36B11C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F4BF3C-FB24-4DDB-A047-33280F77745F}" type="pres">
      <dgm:prSet presAssocID="{AFAF024D-EBC2-4353-BC34-42FDAF308D37}" presName="spaceBetweenRectangles" presStyleCnt="0"/>
      <dgm:spPr/>
      <dgm:t>
        <a:bodyPr/>
        <a:lstStyle/>
        <a:p>
          <a:endParaRPr lang="es-EC"/>
        </a:p>
      </dgm:t>
    </dgm:pt>
    <dgm:pt modelId="{4FC38128-A647-4F07-97F4-76FC90A665C1}" type="pres">
      <dgm:prSet presAssocID="{65B0EAA3-A7C4-448A-B753-0FE161849B55}" presName="parentLin" presStyleCnt="0"/>
      <dgm:spPr/>
      <dgm:t>
        <a:bodyPr/>
        <a:lstStyle/>
        <a:p>
          <a:endParaRPr lang="es-EC"/>
        </a:p>
      </dgm:t>
    </dgm:pt>
    <dgm:pt modelId="{8EAA721D-6EAC-4747-A7AC-934A80B81C34}" type="pres">
      <dgm:prSet presAssocID="{65B0EAA3-A7C4-448A-B753-0FE161849B55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6AE9688B-A347-4C92-8DD0-D5E94FE9E2B7}" type="pres">
      <dgm:prSet presAssocID="{65B0EAA3-A7C4-448A-B753-0FE161849B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9001B7-64B1-4943-A147-C514782FFAB9}" type="pres">
      <dgm:prSet presAssocID="{65B0EAA3-A7C4-448A-B753-0FE161849B55}" presName="negativeSpace" presStyleCnt="0"/>
      <dgm:spPr/>
      <dgm:t>
        <a:bodyPr/>
        <a:lstStyle/>
        <a:p>
          <a:endParaRPr lang="es-EC"/>
        </a:p>
      </dgm:t>
    </dgm:pt>
    <dgm:pt modelId="{C51C0876-C248-4484-AF07-BDB21EC34005}" type="pres">
      <dgm:prSet presAssocID="{65B0EAA3-A7C4-448A-B753-0FE161849B5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BF5544-5765-457F-863D-E5FFD5BFBC34}" type="presOf" srcId="{0648EBBA-44E6-4264-B36B-DA20AC4BCC5F}" destId="{FB9C9C90-A04E-405E-875A-7A8B378283F3}" srcOrd="1" destOrd="0" presId="urn:microsoft.com/office/officeart/2005/8/layout/list1"/>
    <dgm:cxn modelId="{389650B7-A80A-4B83-BE35-BFD20165C0EA}" type="presOf" srcId="{65B0EAA3-A7C4-448A-B753-0FE161849B55}" destId="{8EAA721D-6EAC-4747-A7AC-934A80B81C34}" srcOrd="0" destOrd="0" presId="urn:microsoft.com/office/officeart/2005/8/layout/list1"/>
    <dgm:cxn modelId="{FEFA0BFB-1A60-4715-98D4-320C11031105}" srcId="{0612893F-0D2A-4FFC-B9E9-0CA7E0307D5E}" destId="{0648EBBA-44E6-4264-B36B-DA20AC4BCC5F}" srcOrd="1" destOrd="0" parTransId="{3827ECCF-CB3A-4064-AE50-52B640FDBD21}" sibTransId="{2C02799E-5BBD-49A3-9A8D-D46F2125D4B6}"/>
    <dgm:cxn modelId="{76B54119-9959-49B3-9F21-63EA39E182EC}" type="presOf" srcId="{E244F99E-AC5F-43B3-93E1-84E7DCC5E6AA}" destId="{B9238B46-E0B4-4C65-B63D-3E9615ECA44A}" srcOrd="1" destOrd="0" presId="urn:microsoft.com/office/officeart/2005/8/layout/list1"/>
    <dgm:cxn modelId="{94F2AA3B-E7D6-4FCE-BD34-3A6CC74253DA}" type="presOf" srcId="{65B0EAA3-A7C4-448A-B753-0FE161849B55}" destId="{6AE9688B-A347-4C92-8DD0-D5E94FE9E2B7}" srcOrd="1" destOrd="0" presId="urn:microsoft.com/office/officeart/2005/8/layout/list1"/>
    <dgm:cxn modelId="{BA45778A-6AE0-43DB-B221-7CF5EC85DC6F}" srcId="{0612893F-0D2A-4FFC-B9E9-0CA7E0307D5E}" destId="{65B0EAA3-A7C4-448A-B753-0FE161849B55}" srcOrd="3" destOrd="0" parTransId="{5EBD0AEB-2EC7-46EA-9ED9-154A9312B26A}" sibTransId="{941671EA-41B9-40F8-829E-B22CEB45B905}"/>
    <dgm:cxn modelId="{20507493-AE94-4CDD-97CD-5592934E00E1}" type="presOf" srcId="{92D48EFC-4EED-4B16-8578-AB98A36B11CE}" destId="{69CEA46C-DEB0-4918-B4D8-1A46782313B9}" srcOrd="0" destOrd="0" presId="urn:microsoft.com/office/officeart/2005/8/layout/list1"/>
    <dgm:cxn modelId="{C6C11189-B39C-450D-9502-030F3A729531}" srcId="{0612893F-0D2A-4FFC-B9E9-0CA7E0307D5E}" destId="{92D48EFC-4EED-4B16-8578-AB98A36B11CE}" srcOrd="2" destOrd="0" parTransId="{162AF962-4C89-4CAC-A905-253C3590F7C5}" sibTransId="{AFAF024D-EBC2-4353-BC34-42FDAF308D37}"/>
    <dgm:cxn modelId="{1F646B57-F863-451C-96CF-D45593EC4AF5}" type="presOf" srcId="{92D48EFC-4EED-4B16-8578-AB98A36B11CE}" destId="{8EA0BBAA-5184-4A74-83B0-7BB985F2EA0C}" srcOrd="1" destOrd="0" presId="urn:microsoft.com/office/officeart/2005/8/layout/list1"/>
    <dgm:cxn modelId="{DB491169-043A-4384-A64E-B67E5E2093E6}" type="presOf" srcId="{0648EBBA-44E6-4264-B36B-DA20AC4BCC5F}" destId="{F865C72C-C553-4587-B7D0-06EEE0F0998F}" srcOrd="0" destOrd="0" presId="urn:microsoft.com/office/officeart/2005/8/layout/list1"/>
    <dgm:cxn modelId="{888E0BEA-FC27-4A71-9781-60730B7F523F}" type="presOf" srcId="{0612893F-0D2A-4FFC-B9E9-0CA7E0307D5E}" destId="{47B33E75-5B3F-4CF9-8B5F-8EB9DDCFB286}" srcOrd="0" destOrd="0" presId="urn:microsoft.com/office/officeart/2005/8/layout/list1"/>
    <dgm:cxn modelId="{B65C9A3B-4AA9-48E0-9EA9-6F9CCBBF6D59}" srcId="{0612893F-0D2A-4FFC-B9E9-0CA7E0307D5E}" destId="{E244F99E-AC5F-43B3-93E1-84E7DCC5E6AA}" srcOrd="0" destOrd="0" parTransId="{964F7D3F-A3C0-4233-9288-6DC2C34D4318}" sibTransId="{C73D6DA4-DF34-4302-9D8B-74DDD54F80A7}"/>
    <dgm:cxn modelId="{CFBC3034-BE17-42CB-A80B-E07F73E4A3FA}" type="presOf" srcId="{E244F99E-AC5F-43B3-93E1-84E7DCC5E6AA}" destId="{0A61144F-312B-4CB6-BE73-EE3763521190}" srcOrd="0" destOrd="0" presId="urn:microsoft.com/office/officeart/2005/8/layout/list1"/>
    <dgm:cxn modelId="{6E4EF9E6-D504-4476-8881-2AC96E8A9708}" type="presParOf" srcId="{47B33E75-5B3F-4CF9-8B5F-8EB9DDCFB286}" destId="{9CD80D5B-FDF3-4B4C-92AA-E5707A001457}" srcOrd="0" destOrd="0" presId="urn:microsoft.com/office/officeart/2005/8/layout/list1"/>
    <dgm:cxn modelId="{23B04211-DF73-4306-8BE7-6DA2C3AEF9A0}" type="presParOf" srcId="{9CD80D5B-FDF3-4B4C-92AA-E5707A001457}" destId="{0A61144F-312B-4CB6-BE73-EE3763521190}" srcOrd="0" destOrd="0" presId="urn:microsoft.com/office/officeart/2005/8/layout/list1"/>
    <dgm:cxn modelId="{90FE2042-5FA1-47E6-AFB4-3DB4E0D83D0E}" type="presParOf" srcId="{9CD80D5B-FDF3-4B4C-92AA-E5707A001457}" destId="{B9238B46-E0B4-4C65-B63D-3E9615ECA44A}" srcOrd="1" destOrd="0" presId="urn:microsoft.com/office/officeart/2005/8/layout/list1"/>
    <dgm:cxn modelId="{3933CB93-55B3-4F73-A478-7B4C2CE88BBE}" type="presParOf" srcId="{47B33E75-5B3F-4CF9-8B5F-8EB9DDCFB286}" destId="{0B3FB7B3-6D90-4CAE-A84F-F8E6A18225E8}" srcOrd="1" destOrd="0" presId="urn:microsoft.com/office/officeart/2005/8/layout/list1"/>
    <dgm:cxn modelId="{BDEBD6CC-D6F1-4B3C-B9BF-43112A8EAFEB}" type="presParOf" srcId="{47B33E75-5B3F-4CF9-8B5F-8EB9DDCFB286}" destId="{6E904FC0-8DB9-4EBA-8249-38A51CCBB290}" srcOrd="2" destOrd="0" presId="urn:microsoft.com/office/officeart/2005/8/layout/list1"/>
    <dgm:cxn modelId="{9F0EF957-977F-441E-8B64-1D6C48F5F988}" type="presParOf" srcId="{47B33E75-5B3F-4CF9-8B5F-8EB9DDCFB286}" destId="{D4C519AF-6540-4D35-82F9-6A7DC628762B}" srcOrd="3" destOrd="0" presId="urn:microsoft.com/office/officeart/2005/8/layout/list1"/>
    <dgm:cxn modelId="{038C6543-2957-4C1A-9AF7-E0219958115D}" type="presParOf" srcId="{47B33E75-5B3F-4CF9-8B5F-8EB9DDCFB286}" destId="{97CB7C23-03E2-40AA-8641-EAB136AC2E87}" srcOrd="4" destOrd="0" presId="urn:microsoft.com/office/officeart/2005/8/layout/list1"/>
    <dgm:cxn modelId="{DF6F92E4-242D-4983-958C-B8F116F99CFB}" type="presParOf" srcId="{97CB7C23-03E2-40AA-8641-EAB136AC2E87}" destId="{F865C72C-C553-4587-B7D0-06EEE0F0998F}" srcOrd="0" destOrd="0" presId="urn:microsoft.com/office/officeart/2005/8/layout/list1"/>
    <dgm:cxn modelId="{BB815C84-2C11-459D-9A72-6219D593D463}" type="presParOf" srcId="{97CB7C23-03E2-40AA-8641-EAB136AC2E87}" destId="{FB9C9C90-A04E-405E-875A-7A8B378283F3}" srcOrd="1" destOrd="0" presId="urn:microsoft.com/office/officeart/2005/8/layout/list1"/>
    <dgm:cxn modelId="{4CA30CE2-9C8D-40E4-8538-FB5923E4B935}" type="presParOf" srcId="{47B33E75-5B3F-4CF9-8B5F-8EB9DDCFB286}" destId="{B1658DB4-5476-44C3-AEE7-082659B7FA1D}" srcOrd="5" destOrd="0" presId="urn:microsoft.com/office/officeart/2005/8/layout/list1"/>
    <dgm:cxn modelId="{92394010-4CBF-4A31-AA29-F6AF7D136D6D}" type="presParOf" srcId="{47B33E75-5B3F-4CF9-8B5F-8EB9DDCFB286}" destId="{92C4E5E3-2415-4B8D-BEF8-AA575CD71F43}" srcOrd="6" destOrd="0" presId="urn:microsoft.com/office/officeart/2005/8/layout/list1"/>
    <dgm:cxn modelId="{C9F49258-FA8F-417D-8B32-357887948116}" type="presParOf" srcId="{47B33E75-5B3F-4CF9-8B5F-8EB9DDCFB286}" destId="{C1620D31-D9F4-411C-B806-DE01027471A9}" srcOrd="7" destOrd="0" presId="urn:microsoft.com/office/officeart/2005/8/layout/list1"/>
    <dgm:cxn modelId="{F6E034E2-4769-4395-9C97-318E1189B054}" type="presParOf" srcId="{47B33E75-5B3F-4CF9-8B5F-8EB9DDCFB286}" destId="{4804EB5F-1F3D-4E9C-A6F0-9B547489A5F0}" srcOrd="8" destOrd="0" presId="urn:microsoft.com/office/officeart/2005/8/layout/list1"/>
    <dgm:cxn modelId="{96E597B5-71F5-4974-9078-AE9AA77CC74A}" type="presParOf" srcId="{4804EB5F-1F3D-4E9C-A6F0-9B547489A5F0}" destId="{69CEA46C-DEB0-4918-B4D8-1A46782313B9}" srcOrd="0" destOrd="0" presId="urn:microsoft.com/office/officeart/2005/8/layout/list1"/>
    <dgm:cxn modelId="{7EDDAA2C-6BEA-43A0-911E-A665258EA336}" type="presParOf" srcId="{4804EB5F-1F3D-4E9C-A6F0-9B547489A5F0}" destId="{8EA0BBAA-5184-4A74-83B0-7BB985F2EA0C}" srcOrd="1" destOrd="0" presId="urn:microsoft.com/office/officeart/2005/8/layout/list1"/>
    <dgm:cxn modelId="{8BFD514D-842D-4A89-AC84-9B4D39B5391F}" type="presParOf" srcId="{47B33E75-5B3F-4CF9-8B5F-8EB9DDCFB286}" destId="{59CD4D41-30A2-4601-AE74-41930015B5E1}" srcOrd="9" destOrd="0" presId="urn:microsoft.com/office/officeart/2005/8/layout/list1"/>
    <dgm:cxn modelId="{4B5018C8-300F-45AB-B162-054B774B61A7}" type="presParOf" srcId="{47B33E75-5B3F-4CF9-8B5F-8EB9DDCFB286}" destId="{D522A944-B80B-4B7B-ABB5-030152B0993C}" srcOrd="10" destOrd="0" presId="urn:microsoft.com/office/officeart/2005/8/layout/list1"/>
    <dgm:cxn modelId="{042F7318-BB3A-4984-A068-62D8EB767CAA}" type="presParOf" srcId="{47B33E75-5B3F-4CF9-8B5F-8EB9DDCFB286}" destId="{87F4BF3C-FB24-4DDB-A047-33280F77745F}" srcOrd="11" destOrd="0" presId="urn:microsoft.com/office/officeart/2005/8/layout/list1"/>
    <dgm:cxn modelId="{3C935D15-96B2-4F49-9854-F0442732278F}" type="presParOf" srcId="{47B33E75-5B3F-4CF9-8B5F-8EB9DDCFB286}" destId="{4FC38128-A647-4F07-97F4-76FC90A665C1}" srcOrd="12" destOrd="0" presId="urn:microsoft.com/office/officeart/2005/8/layout/list1"/>
    <dgm:cxn modelId="{1C839FEE-6EDB-4C8C-B61F-15974350D865}" type="presParOf" srcId="{4FC38128-A647-4F07-97F4-76FC90A665C1}" destId="{8EAA721D-6EAC-4747-A7AC-934A80B81C34}" srcOrd="0" destOrd="0" presId="urn:microsoft.com/office/officeart/2005/8/layout/list1"/>
    <dgm:cxn modelId="{1EE495FE-1AEC-469E-A334-69C823D52699}" type="presParOf" srcId="{4FC38128-A647-4F07-97F4-76FC90A665C1}" destId="{6AE9688B-A347-4C92-8DD0-D5E94FE9E2B7}" srcOrd="1" destOrd="0" presId="urn:microsoft.com/office/officeart/2005/8/layout/list1"/>
    <dgm:cxn modelId="{2AFF7B44-EC77-4BE2-B026-668F884BD79A}" type="presParOf" srcId="{47B33E75-5B3F-4CF9-8B5F-8EB9DDCFB286}" destId="{6B9001B7-64B1-4943-A147-C514782FFAB9}" srcOrd="13" destOrd="0" presId="urn:microsoft.com/office/officeart/2005/8/layout/list1"/>
    <dgm:cxn modelId="{190690D2-DC73-4956-A17F-EE8E3E3AABD1}" type="presParOf" srcId="{47B33E75-5B3F-4CF9-8B5F-8EB9DDCFB286}" destId="{C51C0876-C248-4484-AF07-BDB21EC340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12893F-0D2A-4FFC-B9E9-0CA7E0307D5E}" type="doc">
      <dgm:prSet loTypeId="urn:microsoft.com/office/officeart/2005/8/layout/list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244F99E-AC5F-43B3-93E1-84E7DCC5E6AA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DESPACHAR PREMIOS Y PRODUCTOS DE GRAN VOLUMEN (D.1.5) – PROPUESTA: Fusionar con el subproceso (D:1.4)</a:t>
          </a:r>
          <a:endParaRPr lang="es-EC" sz="1400" b="0" dirty="0">
            <a:solidFill>
              <a:srgbClr val="000000"/>
            </a:solidFill>
          </a:endParaRPr>
        </a:p>
      </dgm:t>
    </dgm:pt>
    <dgm:pt modelId="{964F7D3F-A3C0-4233-9288-6DC2C34D4318}" type="parTrans" cxnId="{B65C9A3B-4AA9-48E0-9EA9-6F9CCBBF6D59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C73D6DA4-DF34-4302-9D8B-74DDD54F80A7}" type="sibTrans" cxnId="{B65C9A3B-4AA9-48E0-9EA9-6F9CCBBF6D59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0648EBBA-44E6-4264-B36B-DA20AC4BCC5F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EMITIR DOCUMENTACIÓN Y COURIER (D.1.7) – PROPUESTA; disminuir el tiempo de las actividades relacionadas con sobres </a:t>
          </a:r>
          <a:r>
            <a:rPr lang="es-ES" sz="1400" b="0" dirty="0" err="1" smtClean="0">
              <a:solidFill>
                <a:srgbClr val="000000"/>
              </a:solidFill>
            </a:rPr>
            <a:t>mailing</a:t>
          </a:r>
          <a:r>
            <a:rPr lang="es-ES" sz="1400" b="0" dirty="0" smtClean="0">
              <a:solidFill>
                <a:srgbClr val="000000"/>
              </a:solidFill>
            </a:rPr>
            <a:t>, pasando las actividades al área de papelería, la cual se encuentra dentro de (C ) Empaque</a:t>
          </a:r>
          <a:endParaRPr lang="es-EC" sz="1400" b="0" dirty="0">
            <a:solidFill>
              <a:srgbClr val="000000"/>
            </a:solidFill>
          </a:endParaRPr>
        </a:p>
      </dgm:t>
    </dgm:pt>
    <dgm:pt modelId="{3827ECCF-CB3A-4064-AE50-52B640FDBD21}" type="parTrans" cxnId="{FEFA0BFB-1A60-4715-98D4-320C11031105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2C02799E-5BBD-49A3-9A8D-D46F2125D4B6}" type="sibTrans" cxnId="{FEFA0BFB-1A60-4715-98D4-320C11031105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92D48EFC-4EED-4B16-8578-AB98A36B11CE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ENTREGAR PEDIDOS (D.2.1); – PROPUESTA: eliminar aprobación innecesaria para el archivo </a:t>
          </a:r>
          <a:r>
            <a:rPr lang="es-ES" sz="1400" b="0" dirty="0" err="1" smtClean="0">
              <a:solidFill>
                <a:srgbClr val="000000"/>
              </a:solidFill>
            </a:rPr>
            <a:t>Mailing</a:t>
          </a:r>
          <a:r>
            <a:rPr lang="es-ES" sz="1400" b="0" dirty="0" smtClean="0">
              <a:solidFill>
                <a:srgbClr val="000000"/>
              </a:solidFill>
            </a:rPr>
            <a:t>, implantar control de tiempos en las novedades y monitoreo de entrega</a:t>
          </a:r>
          <a:endParaRPr lang="es-EC" sz="1400" b="0" dirty="0">
            <a:solidFill>
              <a:srgbClr val="000000"/>
            </a:solidFill>
          </a:endParaRPr>
        </a:p>
      </dgm:t>
    </dgm:pt>
    <dgm:pt modelId="{162AF962-4C89-4CAC-A905-253C3590F7C5}" type="parTrans" cxnId="{C6C11189-B39C-450D-9502-030F3A729531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AFAF024D-EBC2-4353-BC34-42FDAF308D37}" type="sibTrans" cxnId="{C6C11189-B39C-450D-9502-030F3A729531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65B0EAA3-A7C4-448A-B753-0FE161849B55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APROBAR FACTURAS DEL LOCAL </a:t>
          </a:r>
          <a:r>
            <a:rPr lang="es-ES" sz="1400" b="0" dirty="0" err="1" smtClean="0">
              <a:solidFill>
                <a:srgbClr val="000000"/>
              </a:solidFill>
            </a:rPr>
            <a:t>DELIVERY</a:t>
          </a:r>
          <a:r>
            <a:rPr lang="es-ES" sz="1400" b="0" dirty="0" smtClean="0">
              <a:solidFill>
                <a:srgbClr val="000000"/>
              </a:solidFill>
            </a:rPr>
            <a:t> Y LINE </a:t>
          </a:r>
          <a:r>
            <a:rPr lang="es-ES" sz="1400" b="0" dirty="0" err="1" smtClean="0">
              <a:solidFill>
                <a:srgbClr val="000000"/>
              </a:solidFill>
            </a:rPr>
            <a:t>HAUL</a:t>
          </a:r>
          <a:r>
            <a:rPr lang="es-ES" sz="1400" b="0" dirty="0" smtClean="0">
              <a:solidFill>
                <a:srgbClr val="000000"/>
              </a:solidFill>
            </a:rPr>
            <a:t> (D.2.2). – PROPUESTA; Eliminar aprobaciones innecesarias en </a:t>
          </a:r>
          <a:r>
            <a:rPr lang="es-ES" sz="1400" b="0" dirty="0" err="1" smtClean="0">
              <a:solidFill>
                <a:srgbClr val="000000"/>
              </a:solidFill>
            </a:rPr>
            <a:t>Transform</a:t>
          </a:r>
          <a:r>
            <a:rPr lang="es-ES" sz="1400" b="0" dirty="0" smtClean="0">
              <a:solidFill>
                <a:srgbClr val="000000"/>
              </a:solidFill>
            </a:rPr>
            <a:t>. </a:t>
          </a:r>
          <a:endParaRPr lang="es-EC" sz="1400" b="0" dirty="0">
            <a:solidFill>
              <a:srgbClr val="000000"/>
            </a:solidFill>
          </a:endParaRPr>
        </a:p>
      </dgm:t>
    </dgm:pt>
    <dgm:pt modelId="{5EBD0AEB-2EC7-46EA-9ED9-154A9312B26A}" type="parTrans" cxnId="{BA45778A-6AE0-43DB-B221-7CF5EC85DC6F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941671EA-41B9-40F8-829E-B22CEB45B905}" type="sibTrans" cxnId="{BA45778A-6AE0-43DB-B221-7CF5EC85DC6F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47B33E75-5B3F-4CF9-8B5F-8EB9DDCFB286}" type="pres">
      <dgm:prSet presAssocID="{0612893F-0D2A-4FFC-B9E9-0CA7E0307D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D80D5B-FDF3-4B4C-92AA-E5707A001457}" type="pres">
      <dgm:prSet presAssocID="{E244F99E-AC5F-43B3-93E1-84E7DCC5E6AA}" presName="parentLin" presStyleCnt="0"/>
      <dgm:spPr/>
      <dgm:t>
        <a:bodyPr/>
        <a:lstStyle/>
        <a:p>
          <a:endParaRPr lang="es-EC"/>
        </a:p>
      </dgm:t>
    </dgm:pt>
    <dgm:pt modelId="{0A61144F-312B-4CB6-BE73-EE3763521190}" type="pres">
      <dgm:prSet presAssocID="{E244F99E-AC5F-43B3-93E1-84E7DCC5E6AA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B9238B46-E0B4-4C65-B63D-3E9615ECA44A}" type="pres">
      <dgm:prSet presAssocID="{E244F99E-AC5F-43B3-93E1-84E7DCC5E6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3FB7B3-6D90-4CAE-A84F-F8E6A18225E8}" type="pres">
      <dgm:prSet presAssocID="{E244F99E-AC5F-43B3-93E1-84E7DCC5E6AA}" presName="negativeSpace" presStyleCnt="0"/>
      <dgm:spPr/>
      <dgm:t>
        <a:bodyPr/>
        <a:lstStyle/>
        <a:p>
          <a:endParaRPr lang="es-EC"/>
        </a:p>
      </dgm:t>
    </dgm:pt>
    <dgm:pt modelId="{6E904FC0-8DB9-4EBA-8249-38A51CCBB290}" type="pres">
      <dgm:prSet presAssocID="{E244F99E-AC5F-43B3-93E1-84E7DCC5E6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C519AF-6540-4D35-82F9-6A7DC628762B}" type="pres">
      <dgm:prSet presAssocID="{C73D6DA4-DF34-4302-9D8B-74DDD54F80A7}" presName="spaceBetweenRectangles" presStyleCnt="0"/>
      <dgm:spPr/>
      <dgm:t>
        <a:bodyPr/>
        <a:lstStyle/>
        <a:p>
          <a:endParaRPr lang="es-EC"/>
        </a:p>
      </dgm:t>
    </dgm:pt>
    <dgm:pt modelId="{97CB7C23-03E2-40AA-8641-EAB136AC2E87}" type="pres">
      <dgm:prSet presAssocID="{0648EBBA-44E6-4264-B36B-DA20AC4BCC5F}" presName="parentLin" presStyleCnt="0"/>
      <dgm:spPr/>
      <dgm:t>
        <a:bodyPr/>
        <a:lstStyle/>
        <a:p>
          <a:endParaRPr lang="es-EC"/>
        </a:p>
      </dgm:t>
    </dgm:pt>
    <dgm:pt modelId="{F865C72C-C553-4587-B7D0-06EEE0F0998F}" type="pres">
      <dgm:prSet presAssocID="{0648EBBA-44E6-4264-B36B-DA20AC4BCC5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B9C9C90-A04E-405E-875A-7A8B378283F3}" type="pres">
      <dgm:prSet presAssocID="{0648EBBA-44E6-4264-B36B-DA20AC4BCC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58DB4-5476-44C3-AEE7-082659B7FA1D}" type="pres">
      <dgm:prSet presAssocID="{0648EBBA-44E6-4264-B36B-DA20AC4BCC5F}" presName="negativeSpace" presStyleCnt="0"/>
      <dgm:spPr/>
      <dgm:t>
        <a:bodyPr/>
        <a:lstStyle/>
        <a:p>
          <a:endParaRPr lang="es-EC"/>
        </a:p>
      </dgm:t>
    </dgm:pt>
    <dgm:pt modelId="{92C4E5E3-2415-4B8D-BEF8-AA575CD71F43}" type="pres">
      <dgm:prSet presAssocID="{0648EBBA-44E6-4264-B36B-DA20AC4BCC5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20D31-D9F4-411C-B806-DE01027471A9}" type="pres">
      <dgm:prSet presAssocID="{2C02799E-5BBD-49A3-9A8D-D46F2125D4B6}" presName="spaceBetweenRectangles" presStyleCnt="0"/>
      <dgm:spPr/>
      <dgm:t>
        <a:bodyPr/>
        <a:lstStyle/>
        <a:p>
          <a:endParaRPr lang="es-EC"/>
        </a:p>
      </dgm:t>
    </dgm:pt>
    <dgm:pt modelId="{4804EB5F-1F3D-4E9C-A6F0-9B547489A5F0}" type="pres">
      <dgm:prSet presAssocID="{92D48EFC-4EED-4B16-8578-AB98A36B11CE}" presName="parentLin" presStyleCnt="0"/>
      <dgm:spPr/>
      <dgm:t>
        <a:bodyPr/>
        <a:lstStyle/>
        <a:p>
          <a:endParaRPr lang="es-EC"/>
        </a:p>
      </dgm:t>
    </dgm:pt>
    <dgm:pt modelId="{69CEA46C-DEB0-4918-B4D8-1A46782313B9}" type="pres">
      <dgm:prSet presAssocID="{92D48EFC-4EED-4B16-8578-AB98A36B11CE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8EA0BBAA-5184-4A74-83B0-7BB985F2EA0C}" type="pres">
      <dgm:prSet presAssocID="{92D48EFC-4EED-4B16-8578-AB98A36B11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CD4D41-30A2-4601-AE74-41930015B5E1}" type="pres">
      <dgm:prSet presAssocID="{92D48EFC-4EED-4B16-8578-AB98A36B11CE}" presName="negativeSpace" presStyleCnt="0"/>
      <dgm:spPr/>
      <dgm:t>
        <a:bodyPr/>
        <a:lstStyle/>
        <a:p>
          <a:endParaRPr lang="es-EC"/>
        </a:p>
      </dgm:t>
    </dgm:pt>
    <dgm:pt modelId="{D522A944-B80B-4B7B-ABB5-030152B0993C}" type="pres">
      <dgm:prSet presAssocID="{92D48EFC-4EED-4B16-8578-AB98A36B11C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F4BF3C-FB24-4DDB-A047-33280F77745F}" type="pres">
      <dgm:prSet presAssocID="{AFAF024D-EBC2-4353-BC34-42FDAF308D37}" presName="spaceBetweenRectangles" presStyleCnt="0"/>
      <dgm:spPr/>
      <dgm:t>
        <a:bodyPr/>
        <a:lstStyle/>
        <a:p>
          <a:endParaRPr lang="es-EC"/>
        </a:p>
      </dgm:t>
    </dgm:pt>
    <dgm:pt modelId="{4FC38128-A647-4F07-97F4-76FC90A665C1}" type="pres">
      <dgm:prSet presAssocID="{65B0EAA3-A7C4-448A-B753-0FE161849B55}" presName="parentLin" presStyleCnt="0"/>
      <dgm:spPr/>
      <dgm:t>
        <a:bodyPr/>
        <a:lstStyle/>
        <a:p>
          <a:endParaRPr lang="es-EC"/>
        </a:p>
      </dgm:t>
    </dgm:pt>
    <dgm:pt modelId="{8EAA721D-6EAC-4747-A7AC-934A80B81C34}" type="pres">
      <dgm:prSet presAssocID="{65B0EAA3-A7C4-448A-B753-0FE161849B55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6AE9688B-A347-4C92-8DD0-D5E94FE9E2B7}" type="pres">
      <dgm:prSet presAssocID="{65B0EAA3-A7C4-448A-B753-0FE161849B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9001B7-64B1-4943-A147-C514782FFAB9}" type="pres">
      <dgm:prSet presAssocID="{65B0EAA3-A7C4-448A-B753-0FE161849B55}" presName="negativeSpace" presStyleCnt="0"/>
      <dgm:spPr/>
      <dgm:t>
        <a:bodyPr/>
        <a:lstStyle/>
        <a:p>
          <a:endParaRPr lang="es-EC"/>
        </a:p>
      </dgm:t>
    </dgm:pt>
    <dgm:pt modelId="{C51C0876-C248-4484-AF07-BDB21EC34005}" type="pres">
      <dgm:prSet presAssocID="{65B0EAA3-A7C4-448A-B753-0FE161849B5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0433D8-C67C-4279-AE9A-239B3DF8D027}" type="presOf" srcId="{E244F99E-AC5F-43B3-93E1-84E7DCC5E6AA}" destId="{B9238B46-E0B4-4C65-B63D-3E9615ECA44A}" srcOrd="1" destOrd="0" presId="urn:microsoft.com/office/officeart/2005/8/layout/list1"/>
    <dgm:cxn modelId="{34305918-E10C-44D4-BA8C-F6CBC3655F5D}" type="presOf" srcId="{65B0EAA3-A7C4-448A-B753-0FE161849B55}" destId="{6AE9688B-A347-4C92-8DD0-D5E94FE9E2B7}" srcOrd="1" destOrd="0" presId="urn:microsoft.com/office/officeart/2005/8/layout/list1"/>
    <dgm:cxn modelId="{A52BEAA4-D654-41D7-829F-C1DE223F2856}" type="presOf" srcId="{92D48EFC-4EED-4B16-8578-AB98A36B11CE}" destId="{8EA0BBAA-5184-4A74-83B0-7BB985F2EA0C}" srcOrd="1" destOrd="0" presId="urn:microsoft.com/office/officeart/2005/8/layout/list1"/>
    <dgm:cxn modelId="{FEFA0BFB-1A60-4715-98D4-320C11031105}" srcId="{0612893F-0D2A-4FFC-B9E9-0CA7E0307D5E}" destId="{0648EBBA-44E6-4264-B36B-DA20AC4BCC5F}" srcOrd="1" destOrd="0" parTransId="{3827ECCF-CB3A-4064-AE50-52B640FDBD21}" sibTransId="{2C02799E-5BBD-49A3-9A8D-D46F2125D4B6}"/>
    <dgm:cxn modelId="{3783C573-09F5-4BBB-9253-C1B5F42D5D37}" type="presOf" srcId="{0648EBBA-44E6-4264-B36B-DA20AC4BCC5F}" destId="{F865C72C-C553-4587-B7D0-06EEE0F0998F}" srcOrd="0" destOrd="0" presId="urn:microsoft.com/office/officeart/2005/8/layout/list1"/>
    <dgm:cxn modelId="{BA45778A-6AE0-43DB-B221-7CF5EC85DC6F}" srcId="{0612893F-0D2A-4FFC-B9E9-0CA7E0307D5E}" destId="{65B0EAA3-A7C4-448A-B753-0FE161849B55}" srcOrd="3" destOrd="0" parTransId="{5EBD0AEB-2EC7-46EA-9ED9-154A9312B26A}" sibTransId="{941671EA-41B9-40F8-829E-B22CEB45B905}"/>
    <dgm:cxn modelId="{C2D07471-4394-466C-852F-A5DBFBAD8F77}" type="presOf" srcId="{92D48EFC-4EED-4B16-8578-AB98A36B11CE}" destId="{69CEA46C-DEB0-4918-B4D8-1A46782313B9}" srcOrd="0" destOrd="0" presId="urn:microsoft.com/office/officeart/2005/8/layout/list1"/>
    <dgm:cxn modelId="{C6C11189-B39C-450D-9502-030F3A729531}" srcId="{0612893F-0D2A-4FFC-B9E9-0CA7E0307D5E}" destId="{92D48EFC-4EED-4B16-8578-AB98A36B11CE}" srcOrd="2" destOrd="0" parTransId="{162AF962-4C89-4CAC-A905-253C3590F7C5}" sibTransId="{AFAF024D-EBC2-4353-BC34-42FDAF308D37}"/>
    <dgm:cxn modelId="{A989A2A3-3C1D-440E-A727-54975ECEC5B5}" type="presOf" srcId="{65B0EAA3-A7C4-448A-B753-0FE161849B55}" destId="{8EAA721D-6EAC-4747-A7AC-934A80B81C34}" srcOrd="0" destOrd="0" presId="urn:microsoft.com/office/officeart/2005/8/layout/list1"/>
    <dgm:cxn modelId="{EBCBCCA8-B45F-4966-A43A-509774996B0C}" type="presOf" srcId="{0612893F-0D2A-4FFC-B9E9-0CA7E0307D5E}" destId="{47B33E75-5B3F-4CF9-8B5F-8EB9DDCFB286}" srcOrd="0" destOrd="0" presId="urn:microsoft.com/office/officeart/2005/8/layout/list1"/>
    <dgm:cxn modelId="{C861F811-FFE4-4E32-8F3E-ECF54A922F4B}" type="presOf" srcId="{0648EBBA-44E6-4264-B36B-DA20AC4BCC5F}" destId="{FB9C9C90-A04E-405E-875A-7A8B378283F3}" srcOrd="1" destOrd="0" presId="urn:microsoft.com/office/officeart/2005/8/layout/list1"/>
    <dgm:cxn modelId="{4F72ABA6-17A3-491C-8C3F-6D6FEA469DBB}" type="presOf" srcId="{E244F99E-AC5F-43B3-93E1-84E7DCC5E6AA}" destId="{0A61144F-312B-4CB6-BE73-EE3763521190}" srcOrd="0" destOrd="0" presId="urn:microsoft.com/office/officeart/2005/8/layout/list1"/>
    <dgm:cxn modelId="{B65C9A3B-4AA9-48E0-9EA9-6F9CCBBF6D59}" srcId="{0612893F-0D2A-4FFC-B9E9-0CA7E0307D5E}" destId="{E244F99E-AC5F-43B3-93E1-84E7DCC5E6AA}" srcOrd="0" destOrd="0" parTransId="{964F7D3F-A3C0-4233-9288-6DC2C34D4318}" sibTransId="{C73D6DA4-DF34-4302-9D8B-74DDD54F80A7}"/>
    <dgm:cxn modelId="{B840BAAE-292F-4317-B81F-B84FDFE1ABFB}" type="presParOf" srcId="{47B33E75-5B3F-4CF9-8B5F-8EB9DDCFB286}" destId="{9CD80D5B-FDF3-4B4C-92AA-E5707A001457}" srcOrd="0" destOrd="0" presId="urn:microsoft.com/office/officeart/2005/8/layout/list1"/>
    <dgm:cxn modelId="{75F1E6A2-57DB-4F2D-B332-E13B4678FF39}" type="presParOf" srcId="{9CD80D5B-FDF3-4B4C-92AA-E5707A001457}" destId="{0A61144F-312B-4CB6-BE73-EE3763521190}" srcOrd="0" destOrd="0" presId="urn:microsoft.com/office/officeart/2005/8/layout/list1"/>
    <dgm:cxn modelId="{79E95C20-2E8F-4608-BDCF-A2ECB7A0E4A9}" type="presParOf" srcId="{9CD80D5B-FDF3-4B4C-92AA-E5707A001457}" destId="{B9238B46-E0B4-4C65-B63D-3E9615ECA44A}" srcOrd="1" destOrd="0" presId="urn:microsoft.com/office/officeart/2005/8/layout/list1"/>
    <dgm:cxn modelId="{89B3C6BD-EC14-4EA5-B37E-0E84B935B955}" type="presParOf" srcId="{47B33E75-5B3F-4CF9-8B5F-8EB9DDCFB286}" destId="{0B3FB7B3-6D90-4CAE-A84F-F8E6A18225E8}" srcOrd="1" destOrd="0" presId="urn:microsoft.com/office/officeart/2005/8/layout/list1"/>
    <dgm:cxn modelId="{884E5C39-4489-4B20-8348-682ECC5CF3F2}" type="presParOf" srcId="{47B33E75-5B3F-4CF9-8B5F-8EB9DDCFB286}" destId="{6E904FC0-8DB9-4EBA-8249-38A51CCBB290}" srcOrd="2" destOrd="0" presId="urn:microsoft.com/office/officeart/2005/8/layout/list1"/>
    <dgm:cxn modelId="{CBD05A4F-17A2-496E-A4D2-6FB49BE46878}" type="presParOf" srcId="{47B33E75-5B3F-4CF9-8B5F-8EB9DDCFB286}" destId="{D4C519AF-6540-4D35-82F9-6A7DC628762B}" srcOrd="3" destOrd="0" presId="urn:microsoft.com/office/officeart/2005/8/layout/list1"/>
    <dgm:cxn modelId="{D62FC392-960F-4A06-B3DE-83A97CF57931}" type="presParOf" srcId="{47B33E75-5B3F-4CF9-8B5F-8EB9DDCFB286}" destId="{97CB7C23-03E2-40AA-8641-EAB136AC2E87}" srcOrd="4" destOrd="0" presId="urn:microsoft.com/office/officeart/2005/8/layout/list1"/>
    <dgm:cxn modelId="{78FF87DD-4673-41E5-83D3-CDEF396E2C0B}" type="presParOf" srcId="{97CB7C23-03E2-40AA-8641-EAB136AC2E87}" destId="{F865C72C-C553-4587-B7D0-06EEE0F0998F}" srcOrd="0" destOrd="0" presId="urn:microsoft.com/office/officeart/2005/8/layout/list1"/>
    <dgm:cxn modelId="{83FD0FFC-E240-44B1-A0DB-85D15DEA6AC8}" type="presParOf" srcId="{97CB7C23-03E2-40AA-8641-EAB136AC2E87}" destId="{FB9C9C90-A04E-405E-875A-7A8B378283F3}" srcOrd="1" destOrd="0" presId="urn:microsoft.com/office/officeart/2005/8/layout/list1"/>
    <dgm:cxn modelId="{F469373D-D227-4F7D-AFCF-3638AF4451B3}" type="presParOf" srcId="{47B33E75-5B3F-4CF9-8B5F-8EB9DDCFB286}" destId="{B1658DB4-5476-44C3-AEE7-082659B7FA1D}" srcOrd="5" destOrd="0" presId="urn:microsoft.com/office/officeart/2005/8/layout/list1"/>
    <dgm:cxn modelId="{D502B9B4-1CF8-43DC-BF05-E10F93137C19}" type="presParOf" srcId="{47B33E75-5B3F-4CF9-8B5F-8EB9DDCFB286}" destId="{92C4E5E3-2415-4B8D-BEF8-AA575CD71F43}" srcOrd="6" destOrd="0" presId="urn:microsoft.com/office/officeart/2005/8/layout/list1"/>
    <dgm:cxn modelId="{058219EC-65D2-448A-B0D1-BD3F266B87D0}" type="presParOf" srcId="{47B33E75-5B3F-4CF9-8B5F-8EB9DDCFB286}" destId="{C1620D31-D9F4-411C-B806-DE01027471A9}" srcOrd="7" destOrd="0" presId="urn:microsoft.com/office/officeart/2005/8/layout/list1"/>
    <dgm:cxn modelId="{E29004CC-4949-4022-A225-79454D5EE4F8}" type="presParOf" srcId="{47B33E75-5B3F-4CF9-8B5F-8EB9DDCFB286}" destId="{4804EB5F-1F3D-4E9C-A6F0-9B547489A5F0}" srcOrd="8" destOrd="0" presId="urn:microsoft.com/office/officeart/2005/8/layout/list1"/>
    <dgm:cxn modelId="{02C935E3-36EA-4C89-8F40-FC0892334E39}" type="presParOf" srcId="{4804EB5F-1F3D-4E9C-A6F0-9B547489A5F0}" destId="{69CEA46C-DEB0-4918-B4D8-1A46782313B9}" srcOrd="0" destOrd="0" presId="urn:microsoft.com/office/officeart/2005/8/layout/list1"/>
    <dgm:cxn modelId="{A00E5660-716B-4DEB-B867-3541DBC4A12C}" type="presParOf" srcId="{4804EB5F-1F3D-4E9C-A6F0-9B547489A5F0}" destId="{8EA0BBAA-5184-4A74-83B0-7BB985F2EA0C}" srcOrd="1" destOrd="0" presId="urn:microsoft.com/office/officeart/2005/8/layout/list1"/>
    <dgm:cxn modelId="{63B8AE87-9FFA-4385-B53A-39F5BC7FF97E}" type="presParOf" srcId="{47B33E75-5B3F-4CF9-8B5F-8EB9DDCFB286}" destId="{59CD4D41-30A2-4601-AE74-41930015B5E1}" srcOrd="9" destOrd="0" presId="urn:microsoft.com/office/officeart/2005/8/layout/list1"/>
    <dgm:cxn modelId="{7AB5D12E-8A02-4D0B-82D3-0BD49A47858D}" type="presParOf" srcId="{47B33E75-5B3F-4CF9-8B5F-8EB9DDCFB286}" destId="{D522A944-B80B-4B7B-ABB5-030152B0993C}" srcOrd="10" destOrd="0" presId="urn:microsoft.com/office/officeart/2005/8/layout/list1"/>
    <dgm:cxn modelId="{7E4FCCAE-23F4-40F5-BE00-49D956FBE39A}" type="presParOf" srcId="{47B33E75-5B3F-4CF9-8B5F-8EB9DDCFB286}" destId="{87F4BF3C-FB24-4DDB-A047-33280F77745F}" srcOrd="11" destOrd="0" presId="urn:microsoft.com/office/officeart/2005/8/layout/list1"/>
    <dgm:cxn modelId="{502FDC53-2CEF-4D3E-AFEE-91896025F300}" type="presParOf" srcId="{47B33E75-5B3F-4CF9-8B5F-8EB9DDCFB286}" destId="{4FC38128-A647-4F07-97F4-76FC90A665C1}" srcOrd="12" destOrd="0" presId="urn:microsoft.com/office/officeart/2005/8/layout/list1"/>
    <dgm:cxn modelId="{DE65CF15-0B62-44A3-8734-FFF73D1A40D6}" type="presParOf" srcId="{4FC38128-A647-4F07-97F4-76FC90A665C1}" destId="{8EAA721D-6EAC-4747-A7AC-934A80B81C34}" srcOrd="0" destOrd="0" presId="urn:microsoft.com/office/officeart/2005/8/layout/list1"/>
    <dgm:cxn modelId="{D552E13B-6DF5-44EE-B348-0F3FBA8E1862}" type="presParOf" srcId="{4FC38128-A647-4F07-97F4-76FC90A665C1}" destId="{6AE9688B-A347-4C92-8DD0-D5E94FE9E2B7}" srcOrd="1" destOrd="0" presId="urn:microsoft.com/office/officeart/2005/8/layout/list1"/>
    <dgm:cxn modelId="{4295E28D-A5FC-4753-987E-4243D0FC0887}" type="presParOf" srcId="{47B33E75-5B3F-4CF9-8B5F-8EB9DDCFB286}" destId="{6B9001B7-64B1-4943-A147-C514782FFAB9}" srcOrd="13" destOrd="0" presId="urn:microsoft.com/office/officeart/2005/8/layout/list1"/>
    <dgm:cxn modelId="{3FC98E7D-53E1-4075-9C21-7D8F5A5743D1}" type="presParOf" srcId="{47B33E75-5B3F-4CF9-8B5F-8EB9DDCFB286}" destId="{C51C0876-C248-4484-AF07-BDB21EC340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12893F-0D2A-4FFC-B9E9-0CA7E0307D5E}" type="doc">
      <dgm:prSet loTypeId="urn:microsoft.com/office/officeart/2005/8/layout/list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244F99E-AC5F-43B3-93E1-84E7DCC5E6AA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es-ES" sz="1400" b="0" dirty="0" smtClean="0">
              <a:solidFill>
                <a:srgbClr val="000000"/>
              </a:solidFill>
            </a:rPr>
            <a:t>TRANSFERIR EL PRODUCTO DEL ALMACÉN A OTRAS ÁREAS (B.1.1)  - PROPUESTA: revisión en los tiempos de recepción de la mercadería y en las actividades de </a:t>
          </a:r>
          <a:r>
            <a:rPr lang="es-ES" sz="1400" b="0" smtClean="0">
              <a:solidFill>
                <a:srgbClr val="000000"/>
              </a:solidFill>
            </a:rPr>
            <a:t>impresión de viñetas y el traslado de mercadería a los muelles.</a:t>
          </a:r>
          <a:endParaRPr lang="es-EC" sz="1400" b="0" dirty="0">
            <a:solidFill>
              <a:srgbClr val="000000"/>
            </a:solidFill>
          </a:endParaRPr>
        </a:p>
      </dgm:t>
    </dgm:pt>
    <dgm:pt modelId="{964F7D3F-A3C0-4233-9288-6DC2C34D4318}" type="parTrans" cxnId="{B65C9A3B-4AA9-48E0-9EA9-6F9CCBBF6D59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C73D6DA4-DF34-4302-9D8B-74DDD54F80A7}" type="sibTrans" cxnId="{B65C9A3B-4AA9-48E0-9EA9-6F9CCBBF6D59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0648EBBA-44E6-4264-B36B-DA20AC4BCC5F}">
      <dgm:prSet custT="1"/>
      <dgm:spPr/>
      <dgm:t>
        <a:bodyPr/>
        <a:lstStyle/>
        <a:p>
          <a:pPr algn="just"/>
          <a:r>
            <a:rPr lang="es-ES" sz="1400" b="0" smtClean="0">
              <a:solidFill>
                <a:srgbClr val="000000"/>
              </a:solidFill>
            </a:rPr>
            <a:t>INGRESAR EL PRODUCTO A BODEGA (B.1.2); PROPUESTA;; trabajar con sistema en la interfaz de Wims</a:t>
          </a:r>
          <a:endParaRPr lang="es-EC" sz="1400" b="0" dirty="0">
            <a:solidFill>
              <a:srgbClr val="000000"/>
            </a:solidFill>
          </a:endParaRPr>
        </a:p>
      </dgm:t>
    </dgm:pt>
    <dgm:pt modelId="{3827ECCF-CB3A-4064-AE50-52B640FDBD21}" type="parTrans" cxnId="{FEFA0BFB-1A60-4715-98D4-320C11031105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2C02799E-5BBD-49A3-9A8D-D46F2125D4B6}" type="sibTrans" cxnId="{FEFA0BFB-1A60-4715-98D4-320C11031105}">
      <dgm:prSet/>
      <dgm:spPr/>
      <dgm:t>
        <a:bodyPr/>
        <a:lstStyle/>
        <a:p>
          <a:pPr algn="just"/>
          <a:endParaRPr lang="es-EC" sz="1400" b="0">
            <a:solidFill>
              <a:srgbClr val="000000"/>
            </a:solidFill>
          </a:endParaRPr>
        </a:p>
      </dgm:t>
    </dgm:pt>
    <dgm:pt modelId="{47B33E75-5B3F-4CF9-8B5F-8EB9DDCFB286}" type="pres">
      <dgm:prSet presAssocID="{0612893F-0D2A-4FFC-B9E9-0CA7E0307D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D80D5B-FDF3-4B4C-92AA-E5707A001457}" type="pres">
      <dgm:prSet presAssocID="{E244F99E-AC5F-43B3-93E1-84E7DCC5E6AA}" presName="parentLin" presStyleCnt="0"/>
      <dgm:spPr/>
      <dgm:t>
        <a:bodyPr/>
        <a:lstStyle/>
        <a:p>
          <a:endParaRPr lang="es-EC"/>
        </a:p>
      </dgm:t>
    </dgm:pt>
    <dgm:pt modelId="{0A61144F-312B-4CB6-BE73-EE3763521190}" type="pres">
      <dgm:prSet presAssocID="{E244F99E-AC5F-43B3-93E1-84E7DCC5E6AA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B9238B46-E0B4-4C65-B63D-3E9615ECA44A}" type="pres">
      <dgm:prSet presAssocID="{E244F99E-AC5F-43B3-93E1-84E7DCC5E6A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3FB7B3-6D90-4CAE-A84F-F8E6A18225E8}" type="pres">
      <dgm:prSet presAssocID="{E244F99E-AC5F-43B3-93E1-84E7DCC5E6AA}" presName="negativeSpace" presStyleCnt="0"/>
      <dgm:spPr/>
      <dgm:t>
        <a:bodyPr/>
        <a:lstStyle/>
        <a:p>
          <a:endParaRPr lang="es-EC"/>
        </a:p>
      </dgm:t>
    </dgm:pt>
    <dgm:pt modelId="{6E904FC0-8DB9-4EBA-8249-38A51CCBB290}" type="pres">
      <dgm:prSet presAssocID="{E244F99E-AC5F-43B3-93E1-84E7DCC5E6A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C519AF-6540-4D35-82F9-6A7DC628762B}" type="pres">
      <dgm:prSet presAssocID="{C73D6DA4-DF34-4302-9D8B-74DDD54F80A7}" presName="spaceBetweenRectangles" presStyleCnt="0"/>
      <dgm:spPr/>
      <dgm:t>
        <a:bodyPr/>
        <a:lstStyle/>
        <a:p>
          <a:endParaRPr lang="es-EC"/>
        </a:p>
      </dgm:t>
    </dgm:pt>
    <dgm:pt modelId="{97CB7C23-03E2-40AA-8641-EAB136AC2E87}" type="pres">
      <dgm:prSet presAssocID="{0648EBBA-44E6-4264-B36B-DA20AC4BCC5F}" presName="parentLin" presStyleCnt="0"/>
      <dgm:spPr/>
      <dgm:t>
        <a:bodyPr/>
        <a:lstStyle/>
        <a:p>
          <a:endParaRPr lang="es-EC"/>
        </a:p>
      </dgm:t>
    </dgm:pt>
    <dgm:pt modelId="{F865C72C-C553-4587-B7D0-06EEE0F0998F}" type="pres">
      <dgm:prSet presAssocID="{0648EBBA-44E6-4264-B36B-DA20AC4BCC5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FB9C9C90-A04E-405E-875A-7A8B378283F3}" type="pres">
      <dgm:prSet presAssocID="{0648EBBA-44E6-4264-B36B-DA20AC4BCC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58DB4-5476-44C3-AEE7-082659B7FA1D}" type="pres">
      <dgm:prSet presAssocID="{0648EBBA-44E6-4264-B36B-DA20AC4BCC5F}" presName="negativeSpace" presStyleCnt="0"/>
      <dgm:spPr/>
      <dgm:t>
        <a:bodyPr/>
        <a:lstStyle/>
        <a:p>
          <a:endParaRPr lang="es-EC"/>
        </a:p>
      </dgm:t>
    </dgm:pt>
    <dgm:pt modelId="{92C4E5E3-2415-4B8D-BEF8-AA575CD71F43}" type="pres">
      <dgm:prSet presAssocID="{0648EBBA-44E6-4264-B36B-DA20AC4BCC5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57F288-7405-4C19-A076-F190D11DFAAE}" type="presOf" srcId="{E244F99E-AC5F-43B3-93E1-84E7DCC5E6AA}" destId="{B9238B46-E0B4-4C65-B63D-3E9615ECA44A}" srcOrd="1" destOrd="0" presId="urn:microsoft.com/office/officeart/2005/8/layout/list1"/>
    <dgm:cxn modelId="{A1B4A8E3-364D-40B3-BD37-4DB9CD606DE3}" type="presOf" srcId="{0648EBBA-44E6-4264-B36B-DA20AC4BCC5F}" destId="{FB9C9C90-A04E-405E-875A-7A8B378283F3}" srcOrd="1" destOrd="0" presId="urn:microsoft.com/office/officeart/2005/8/layout/list1"/>
    <dgm:cxn modelId="{FEFA0BFB-1A60-4715-98D4-320C11031105}" srcId="{0612893F-0D2A-4FFC-B9E9-0CA7E0307D5E}" destId="{0648EBBA-44E6-4264-B36B-DA20AC4BCC5F}" srcOrd="1" destOrd="0" parTransId="{3827ECCF-CB3A-4064-AE50-52B640FDBD21}" sibTransId="{2C02799E-5BBD-49A3-9A8D-D46F2125D4B6}"/>
    <dgm:cxn modelId="{3123A3FA-047D-4C37-BD08-5032719F7F77}" type="presOf" srcId="{0612893F-0D2A-4FFC-B9E9-0CA7E0307D5E}" destId="{47B33E75-5B3F-4CF9-8B5F-8EB9DDCFB286}" srcOrd="0" destOrd="0" presId="urn:microsoft.com/office/officeart/2005/8/layout/list1"/>
    <dgm:cxn modelId="{0D19FDE8-B20C-451E-8197-E5A08540F82D}" type="presOf" srcId="{E244F99E-AC5F-43B3-93E1-84E7DCC5E6AA}" destId="{0A61144F-312B-4CB6-BE73-EE3763521190}" srcOrd="0" destOrd="0" presId="urn:microsoft.com/office/officeart/2005/8/layout/list1"/>
    <dgm:cxn modelId="{B65C9A3B-4AA9-48E0-9EA9-6F9CCBBF6D59}" srcId="{0612893F-0D2A-4FFC-B9E9-0CA7E0307D5E}" destId="{E244F99E-AC5F-43B3-93E1-84E7DCC5E6AA}" srcOrd="0" destOrd="0" parTransId="{964F7D3F-A3C0-4233-9288-6DC2C34D4318}" sibTransId="{C73D6DA4-DF34-4302-9D8B-74DDD54F80A7}"/>
    <dgm:cxn modelId="{AFE064E5-EEF9-4B9B-84B5-958974EEA68C}" type="presOf" srcId="{0648EBBA-44E6-4264-B36B-DA20AC4BCC5F}" destId="{F865C72C-C553-4587-B7D0-06EEE0F0998F}" srcOrd="0" destOrd="0" presId="urn:microsoft.com/office/officeart/2005/8/layout/list1"/>
    <dgm:cxn modelId="{5ABE79FB-66CE-42EF-A7A7-49A7A68BE0F4}" type="presParOf" srcId="{47B33E75-5B3F-4CF9-8B5F-8EB9DDCFB286}" destId="{9CD80D5B-FDF3-4B4C-92AA-E5707A001457}" srcOrd="0" destOrd="0" presId="urn:microsoft.com/office/officeart/2005/8/layout/list1"/>
    <dgm:cxn modelId="{1747411F-2F6E-4F0D-BE94-D2C1E57AE464}" type="presParOf" srcId="{9CD80D5B-FDF3-4B4C-92AA-E5707A001457}" destId="{0A61144F-312B-4CB6-BE73-EE3763521190}" srcOrd="0" destOrd="0" presId="urn:microsoft.com/office/officeart/2005/8/layout/list1"/>
    <dgm:cxn modelId="{9204D2F9-7911-4624-92FF-FE05E3F8E90C}" type="presParOf" srcId="{9CD80D5B-FDF3-4B4C-92AA-E5707A001457}" destId="{B9238B46-E0B4-4C65-B63D-3E9615ECA44A}" srcOrd="1" destOrd="0" presId="urn:microsoft.com/office/officeart/2005/8/layout/list1"/>
    <dgm:cxn modelId="{A9FF3F67-D105-4F01-A266-96F4A138DA11}" type="presParOf" srcId="{47B33E75-5B3F-4CF9-8B5F-8EB9DDCFB286}" destId="{0B3FB7B3-6D90-4CAE-A84F-F8E6A18225E8}" srcOrd="1" destOrd="0" presId="urn:microsoft.com/office/officeart/2005/8/layout/list1"/>
    <dgm:cxn modelId="{C7FCFDFB-4AE5-4BFE-B642-AB2DDA0E59AF}" type="presParOf" srcId="{47B33E75-5B3F-4CF9-8B5F-8EB9DDCFB286}" destId="{6E904FC0-8DB9-4EBA-8249-38A51CCBB290}" srcOrd="2" destOrd="0" presId="urn:microsoft.com/office/officeart/2005/8/layout/list1"/>
    <dgm:cxn modelId="{A15AA345-618E-4145-AF62-048F0AB53635}" type="presParOf" srcId="{47B33E75-5B3F-4CF9-8B5F-8EB9DDCFB286}" destId="{D4C519AF-6540-4D35-82F9-6A7DC628762B}" srcOrd="3" destOrd="0" presId="urn:microsoft.com/office/officeart/2005/8/layout/list1"/>
    <dgm:cxn modelId="{7A621472-8221-4BA9-A70E-97629F786A61}" type="presParOf" srcId="{47B33E75-5B3F-4CF9-8B5F-8EB9DDCFB286}" destId="{97CB7C23-03E2-40AA-8641-EAB136AC2E87}" srcOrd="4" destOrd="0" presId="urn:microsoft.com/office/officeart/2005/8/layout/list1"/>
    <dgm:cxn modelId="{8BA570EF-4C40-471B-99AA-EE9A6B37177A}" type="presParOf" srcId="{97CB7C23-03E2-40AA-8641-EAB136AC2E87}" destId="{F865C72C-C553-4587-B7D0-06EEE0F0998F}" srcOrd="0" destOrd="0" presId="urn:microsoft.com/office/officeart/2005/8/layout/list1"/>
    <dgm:cxn modelId="{ACE3715D-9E5B-47BC-A6E1-DB1104452A14}" type="presParOf" srcId="{97CB7C23-03E2-40AA-8641-EAB136AC2E87}" destId="{FB9C9C90-A04E-405E-875A-7A8B378283F3}" srcOrd="1" destOrd="0" presId="urn:microsoft.com/office/officeart/2005/8/layout/list1"/>
    <dgm:cxn modelId="{A493320C-11B9-4DB7-ACCB-B29867B978E2}" type="presParOf" srcId="{47B33E75-5B3F-4CF9-8B5F-8EB9DDCFB286}" destId="{B1658DB4-5476-44C3-AEE7-082659B7FA1D}" srcOrd="5" destOrd="0" presId="urn:microsoft.com/office/officeart/2005/8/layout/list1"/>
    <dgm:cxn modelId="{CE0D6D77-90BB-426E-8489-BF46DDF05761}" type="presParOf" srcId="{47B33E75-5B3F-4CF9-8B5F-8EB9DDCFB286}" destId="{92C4E5E3-2415-4B8D-BEF8-AA575CD71F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A820FF-1636-44F5-8929-E99C668831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11F480-C375-4AF5-83B2-BBBB5C651AF0}">
      <dgm:prSet phldrT="[Texto]" custT="1"/>
      <dgm:spPr>
        <a:solidFill>
          <a:srgbClr val="66CCFF"/>
        </a:solidFill>
      </dgm:spPr>
      <dgm:t>
        <a:bodyPr/>
        <a:lstStyle/>
        <a:p>
          <a:r>
            <a:rPr lang="es-EC" sz="2200" dirty="0" smtClean="0">
              <a:solidFill>
                <a:srgbClr val="000000"/>
              </a:solidFill>
            </a:rPr>
            <a:t>Objetivos</a:t>
          </a:r>
          <a:endParaRPr lang="es-EC" sz="2200" dirty="0">
            <a:solidFill>
              <a:srgbClr val="000000"/>
            </a:solidFill>
          </a:endParaRPr>
        </a:p>
      </dgm:t>
    </dgm:pt>
    <dgm:pt modelId="{0577A789-AC0D-48C7-B517-E0E2D3A0E566}" type="parTrans" cxnId="{D6C8489B-B5E6-406B-84F9-560DE7133CE6}">
      <dgm:prSet/>
      <dgm:spPr/>
      <dgm:t>
        <a:bodyPr/>
        <a:lstStyle/>
        <a:p>
          <a:endParaRPr lang="es-EC" sz="2200"/>
        </a:p>
      </dgm:t>
    </dgm:pt>
    <dgm:pt modelId="{8B4B442F-1F33-4AA1-A098-AEB345148835}" type="sibTrans" cxnId="{D6C8489B-B5E6-406B-84F9-560DE7133CE6}">
      <dgm:prSet/>
      <dgm:spPr/>
      <dgm:t>
        <a:bodyPr/>
        <a:lstStyle/>
        <a:p>
          <a:endParaRPr lang="es-EC" sz="2200"/>
        </a:p>
      </dgm:t>
    </dgm:pt>
    <dgm:pt modelId="{FB79119C-2101-457F-BE5E-176E487FD9EC}">
      <dgm:prSet phldrT="[Texto]" custT="1"/>
      <dgm:spPr>
        <a:solidFill>
          <a:srgbClr val="66CCFF"/>
        </a:solidFill>
      </dgm:spPr>
      <dgm:t>
        <a:bodyPr/>
        <a:lstStyle/>
        <a:p>
          <a:r>
            <a:rPr lang="es-EC" sz="2200" dirty="0" smtClean="0">
              <a:solidFill>
                <a:srgbClr val="000000"/>
              </a:solidFill>
            </a:rPr>
            <a:t>Alcance</a:t>
          </a:r>
          <a:endParaRPr lang="es-EC" sz="2200" dirty="0">
            <a:solidFill>
              <a:srgbClr val="000000"/>
            </a:solidFill>
          </a:endParaRPr>
        </a:p>
      </dgm:t>
    </dgm:pt>
    <dgm:pt modelId="{5440B9B9-52DE-491B-A50E-9822B3100D0D}" type="parTrans" cxnId="{B4EC296E-4CD1-42C1-A05B-ABA7117AC495}">
      <dgm:prSet/>
      <dgm:spPr/>
      <dgm:t>
        <a:bodyPr/>
        <a:lstStyle/>
        <a:p>
          <a:endParaRPr lang="es-EC" sz="2200"/>
        </a:p>
      </dgm:t>
    </dgm:pt>
    <dgm:pt modelId="{A351E50B-D2EE-42FE-B673-3C9F469655FA}" type="sibTrans" cxnId="{B4EC296E-4CD1-42C1-A05B-ABA7117AC495}">
      <dgm:prSet/>
      <dgm:spPr/>
      <dgm:t>
        <a:bodyPr/>
        <a:lstStyle/>
        <a:p>
          <a:endParaRPr lang="es-EC" sz="2200"/>
        </a:p>
      </dgm:t>
    </dgm:pt>
    <dgm:pt modelId="{126F977F-2484-4AAE-9488-6AA3B0EE92BE}">
      <dgm:prSet phldrT="[Texto]" custT="1"/>
      <dgm:spPr>
        <a:solidFill>
          <a:srgbClr val="66CCFF"/>
        </a:solidFill>
      </dgm:spPr>
      <dgm:t>
        <a:bodyPr/>
        <a:lstStyle/>
        <a:p>
          <a:r>
            <a:rPr lang="es-EC" sz="2200" dirty="0" smtClean="0">
              <a:solidFill>
                <a:srgbClr val="000000"/>
              </a:solidFill>
            </a:rPr>
            <a:t>Mapa de procesos </a:t>
          </a:r>
          <a:endParaRPr lang="es-EC" sz="2200" dirty="0">
            <a:solidFill>
              <a:srgbClr val="000000"/>
            </a:solidFill>
          </a:endParaRPr>
        </a:p>
      </dgm:t>
    </dgm:pt>
    <dgm:pt modelId="{5EFE718B-EDC4-4B03-B0FC-B9196521C2E6}" type="parTrans" cxnId="{18FD59AD-26CB-4948-9E0A-7E17940B3D3C}">
      <dgm:prSet/>
      <dgm:spPr/>
      <dgm:t>
        <a:bodyPr/>
        <a:lstStyle/>
        <a:p>
          <a:endParaRPr lang="es-EC" sz="2200"/>
        </a:p>
      </dgm:t>
    </dgm:pt>
    <dgm:pt modelId="{89EE3B72-8323-4578-879D-755E5EA90B3F}" type="sibTrans" cxnId="{18FD59AD-26CB-4948-9E0A-7E17940B3D3C}">
      <dgm:prSet/>
      <dgm:spPr/>
      <dgm:t>
        <a:bodyPr/>
        <a:lstStyle/>
        <a:p>
          <a:endParaRPr lang="es-EC" sz="2200"/>
        </a:p>
      </dgm:t>
    </dgm:pt>
    <dgm:pt modelId="{955C775B-75AC-404D-99FE-AC7E63882639}">
      <dgm:prSet custT="1"/>
      <dgm:spPr>
        <a:solidFill>
          <a:srgbClr val="66CCFF"/>
        </a:solidFill>
      </dgm:spPr>
      <dgm:t>
        <a:bodyPr/>
        <a:lstStyle/>
        <a:p>
          <a:r>
            <a:rPr lang="es-EC" sz="2200" dirty="0" smtClean="0">
              <a:solidFill>
                <a:srgbClr val="000000"/>
              </a:solidFill>
            </a:rPr>
            <a:t>Diagrama de flujo, caracterización, indicadores y descripción de actividades</a:t>
          </a:r>
          <a:endParaRPr lang="es-EC" sz="2200" dirty="0">
            <a:solidFill>
              <a:srgbClr val="000000"/>
            </a:solidFill>
          </a:endParaRPr>
        </a:p>
      </dgm:t>
    </dgm:pt>
    <dgm:pt modelId="{53B6728B-F922-4E07-9BDB-8EC5BF723C99}" type="parTrans" cxnId="{85FEA36F-2DC3-4E60-9775-08E229B435E7}">
      <dgm:prSet/>
      <dgm:spPr/>
      <dgm:t>
        <a:bodyPr/>
        <a:lstStyle/>
        <a:p>
          <a:endParaRPr lang="es-EC" sz="2200"/>
        </a:p>
      </dgm:t>
    </dgm:pt>
    <dgm:pt modelId="{722EBCE0-86F3-4E71-AD3E-19BFC63A9C49}" type="sibTrans" cxnId="{85FEA36F-2DC3-4E60-9775-08E229B435E7}">
      <dgm:prSet/>
      <dgm:spPr/>
      <dgm:t>
        <a:bodyPr/>
        <a:lstStyle/>
        <a:p>
          <a:endParaRPr lang="es-EC" sz="2200"/>
        </a:p>
      </dgm:t>
    </dgm:pt>
    <dgm:pt modelId="{99CE7659-36CF-45F5-B714-269D27F18655}">
      <dgm:prSet custT="1"/>
      <dgm:spPr>
        <a:solidFill>
          <a:srgbClr val="66CCFF"/>
        </a:solidFill>
      </dgm:spPr>
      <dgm:t>
        <a:bodyPr/>
        <a:lstStyle/>
        <a:p>
          <a:r>
            <a:rPr lang="es-EC" sz="2200" dirty="0" smtClean="0">
              <a:solidFill>
                <a:srgbClr val="000000"/>
              </a:solidFill>
            </a:rPr>
            <a:t>Inventario</a:t>
          </a:r>
          <a:endParaRPr lang="es-EC" sz="2200" dirty="0">
            <a:solidFill>
              <a:srgbClr val="000000"/>
            </a:solidFill>
          </a:endParaRPr>
        </a:p>
      </dgm:t>
    </dgm:pt>
    <dgm:pt modelId="{C5B47EC4-2417-4062-8D4E-2489F461AB62}" type="sibTrans" cxnId="{D785D940-FA93-4DC5-B4F5-C9514C5AA422}">
      <dgm:prSet/>
      <dgm:spPr/>
      <dgm:t>
        <a:bodyPr/>
        <a:lstStyle/>
        <a:p>
          <a:endParaRPr lang="es-EC" sz="2200"/>
        </a:p>
      </dgm:t>
    </dgm:pt>
    <dgm:pt modelId="{E2C74C3A-036E-4361-8252-64165C45B49B}" type="parTrans" cxnId="{D785D940-FA93-4DC5-B4F5-C9514C5AA422}">
      <dgm:prSet/>
      <dgm:spPr/>
      <dgm:t>
        <a:bodyPr/>
        <a:lstStyle/>
        <a:p>
          <a:endParaRPr lang="es-EC" sz="2200"/>
        </a:p>
      </dgm:t>
    </dgm:pt>
    <dgm:pt modelId="{40E7022D-CEA8-4EF6-B517-948174F51BC8}" type="pres">
      <dgm:prSet presAssocID="{ABA820FF-1636-44F5-8929-E99C668831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E0DABAF-A159-4945-AE72-BD9A504F9FF5}" type="pres">
      <dgm:prSet presAssocID="{ABA820FF-1636-44F5-8929-E99C66883183}" presName="Name1" presStyleCnt="0"/>
      <dgm:spPr/>
    </dgm:pt>
    <dgm:pt modelId="{B37EAE74-0C4B-45CE-8197-4B3362EDE572}" type="pres">
      <dgm:prSet presAssocID="{ABA820FF-1636-44F5-8929-E99C66883183}" presName="cycle" presStyleCnt="0"/>
      <dgm:spPr/>
    </dgm:pt>
    <dgm:pt modelId="{12B4D93E-9BA3-469B-A07E-59A95997923E}" type="pres">
      <dgm:prSet presAssocID="{ABA820FF-1636-44F5-8929-E99C66883183}" presName="srcNode" presStyleLbl="node1" presStyleIdx="0" presStyleCnt="5"/>
      <dgm:spPr/>
    </dgm:pt>
    <dgm:pt modelId="{C7ABBD2D-6AB0-47C2-BE9B-5F4C299494F3}" type="pres">
      <dgm:prSet presAssocID="{ABA820FF-1636-44F5-8929-E99C66883183}" presName="conn" presStyleLbl="parChTrans1D2" presStyleIdx="0" presStyleCnt="1"/>
      <dgm:spPr/>
      <dgm:t>
        <a:bodyPr/>
        <a:lstStyle/>
        <a:p>
          <a:endParaRPr lang="es-EC"/>
        </a:p>
      </dgm:t>
    </dgm:pt>
    <dgm:pt modelId="{A8C3E0EB-887E-4AA2-9DFC-DEF4B866E66C}" type="pres">
      <dgm:prSet presAssocID="{ABA820FF-1636-44F5-8929-E99C66883183}" presName="extraNode" presStyleLbl="node1" presStyleIdx="0" presStyleCnt="5"/>
      <dgm:spPr/>
    </dgm:pt>
    <dgm:pt modelId="{C22DEF64-96CB-4C2C-A364-07AD3FE26C70}" type="pres">
      <dgm:prSet presAssocID="{ABA820FF-1636-44F5-8929-E99C66883183}" presName="dstNode" presStyleLbl="node1" presStyleIdx="0" presStyleCnt="5"/>
      <dgm:spPr/>
    </dgm:pt>
    <dgm:pt modelId="{B121EFCC-B11A-442A-99A2-AB00F7F58C16}" type="pres">
      <dgm:prSet presAssocID="{CF11F480-C375-4AF5-83B2-BBBB5C651AF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9C1988-417C-4567-9DEA-D43ADDA4C432}" type="pres">
      <dgm:prSet presAssocID="{CF11F480-C375-4AF5-83B2-BBBB5C651AF0}" presName="accent_1" presStyleCnt="0"/>
      <dgm:spPr/>
    </dgm:pt>
    <dgm:pt modelId="{527F83E6-F579-410E-A109-AD32D6BCAFDB}" type="pres">
      <dgm:prSet presAssocID="{CF11F480-C375-4AF5-83B2-BBBB5C651AF0}" presName="accentRepeatNode" presStyleLbl="solidFgAcc1" presStyleIdx="0" presStyleCnt="5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932F4BA0-6446-48B4-9CDB-93D3F414FF39}" type="pres">
      <dgm:prSet presAssocID="{FB79119C-2101-457F-BE5E-176E487FD9E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EEF242-8CDF-441D-A23D-1B9DFE9FBF63}" type="pres">
      <dgm:prSet presAssocID="{FB79119C-2101-457F-BE5E-176E487FD9EC}" presName="accent_2" presStyleCnt="0"/>
      <dgm:spPr/>
    </dgm:pt>
    <dgm:pt modelId="{6707CEDE-692B-4C09-B38E-C573824E2EB3}" type="pres">
      <dgm:prSet presAssocID="{FB79119C-2101-457F-BE5E-176E487FD9EC}" presName="accentRepeatNode" presStyleLbl="solidFgAcc1" presStyleIdx="1" presStyleCnt="5"/>
      <dgm:spPr>
        <a:solidFill>
          <a:schemeClr val="bg2">
            <a:lumMod val="20000"/>
            <a:lumOff val="80000"/>
          </a:schemeClr>
        </a:solidFill>
      </dgm:spPr>
    </dgm:pt>
    <dgm:pt modelId="{C020A84D-7DF7-4803-9064-43C335E0CB21}" type="pres">
      <dgm:prSet presAssocID="{126F977F-2484-4AAE-9488-6AA3B0EE92B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FD0FAC-25C1-4604-81CF-4338BC4830EC}" type="pres">
      <dgm:prSet presAssocID="{126F977F-2484-4AAE-9488-6AA3B0EE92BE}" presName="accent_3" presStyleCnt="0"/>
      <dgm:spPr/>
    </dgm:pt>
    <dgm:pt modelId="{2D4B28DC-E777-4540-A2A4-66FAC094B925}" type="pres">
      <dgm:prSet presAssocID="{126F977F-2484-4AAE-9488-6AA3B0EE92BE}" presName="accentRepeatNode" presStyleLbl="solidFgAcc1" presStyleIdx="2" presStyleCnt="5"/>
      <dgm:spPr>
        <a:solidFill>
          <a:srgbClr val="FFDDEF"/>
        </a:solidFill>
      </dgm:spPr>
    </dgm:pt>
    <dgm:pt modelId="{04316903-197E-4D71-B7DE-BAA801703AC7}" type="pres">
      <dgm:prSet presAssocID="{99CE7659-36CF-45F5-B714-269D27F186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D022A9-66C7-44F0-872F-A4A746241344}" type="pres">
      <dgm:prSet presAssocID="{99CE7659-36CF-45F5-B714-269D27F18655}" presName="accent_4" presStyleCnt="0"/>
      <dgm:spPr/>
    </dgm:pt>
    <dgm:pt modelId="{99B2EE41-DFE3-481C-A6EE-577349F44A3C}" type="pres">
      <dgm:prSet presAssocID="{99CE7659-36CF-45F5-B714-269D27F18655}" presName="accentRepeatNode" presStyleLbl="solidFgAcc1" presStyleIdx="3" presStyleCnt="5"/>
      <dgm:spPr>
        <a:solidFill>
          <a:srgbClr val="FFE5FF"/>
        </a:solidFill>
      </dgm:spPr>
    </dgm:pt>
    <dgm:pt modelId="{6859A277-DBB2-44B5-86B5-C285CD19C14E}" type="pres">
      <dgm:prSet presAssocID="{955C775B-75AC-404D-99FE-AC7E6388263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B1D880-2DF4-49D3-AF69-56A67EC8B997}" type="pres">
      <dgm:prSet presAssocID="{955C775B-75AC-404D-99FE-AC7E63882639}" presName="accent_5" presStyleCnt="0"/>
      <dgm:spPr/>
    </dgm:pt>
    <dgm:pt modelId="{2FD05EBC-247C-41CB-B6A7-1DF8F135397E}" type="pres">
      <dgm:prSet presAssocID="{955C775B-75AC-404D-99FE-AC7E63882639}" presName="accentRepeatNode" presStyleLbl="solidFgAcc1" presStyleIdx="4" presStyleCnt="5"/>
      <dgm:spPr/>
    </dgm:pt>
  </dgm:ptLst>
  <dgm:cxnLst>
    <dgm:cxn modelId="{4A3FC0FB-BAAD-40F5-9D4F-BCF368AC704F}" type="presOf" srcId="{ABA820FF-1636-44F5-8929-E99C66883183}" destId="{40E7022D-CEA8-4EF6-B517-948174F51BC8}" srcOrd="0" destOrd="0" presId="urn:microsoft.com/office/officeart/2008/layout/VerticalCurvedList"/>
    <dgm:cxn modelId="{D6C8489B-B5E6-406B-84F9-560DE7133CE6}" srcId="{ABA820FF-1636-44F5-8929-E99C66883183}" destId="{CF11F480-C375-4AF5-83B2-BBBB5C651AF0}" srcOrd="0" destOrd="0" parTransId="{0577A789-AC0D-48C7-B517-E0E2D3A0E566}" sibTransId="{8B4B442F-1F33-4AA1-A098-AEB345148835}"/>
    <dgm:cxn modelId="{211390DF-A0F0-4652-AED9-0DEBA60DB88A}" type="presOf" srcId="{99CE7659-36CF-45F5-B714-269D27F18655}" destId="{04316903-197E-4D71-B7DE-BAA801703AC7}" srcOrd="0" destOrd="0" presId="urn:microsoft.com/office/officeart/2008/layout/VerticalCurvedList"/>
    <dgm:cxn modelId="{B4EC296E-4CD1-42C1-A05B-ABA7117AC495}" srcId="{ABA820FF-1636-44F5-8929-E99C66883183}" destId="{FB79119C-2101-457F-BE5E-176E487FD9EC}" srcOrd="1" destOrd="0" parTransId="{5440B9B9-52DE-491B-A50E-9822B3100D0D}" sibTransId="{A351E50B-D2EE-42FE-B673-3C9F469655FA}"/>
    <dgm:cxn modelId="{CC8194B3-3DB3-499B-8CEF-3A3598F0855D}" type="presOf" srcId="{8B4B442F-1F33-4AA1-A098-AEB345148835}" destId="{C7ABBD2D-6AB0-47C2-BE9B-5F4C299494F3}" srcOrd="0" destOrd="0" presId="urn:microsoft.com/office/officeart/2008/layout/VerticalCurvedList"/>
    <dgm:cxn modelId="{38EE3A97-CF88-4774-BEDF-316BEF9BAB20}" type="presOf" srcId="{955C775B-75AC-404D-99FE-AC7E63882639}" destId="{6859A277-DBB2-44B5-86B5-C285CD19C14E}" srcOrd="0" destOrd="0" presId="urn:microsoft.com/office/officeart/2008/layout/VerticalCurvedList"/>
    <dgm:cxn modelId="{E7CF3EB6-C5CB-48BC-AD94-45B2CA22CDE9}" type="presOf" srcId="{126F977F-2484-4AAE-9488-6AA3B0EE92BE}" destId="{C020A84D-7DF7-4803-9064-43C335E0CB21}" srcOrd="0" destOrd="0" presId="urn:microsoft.com/office/officeart/2008/layout/VerticalCurvedList"/>
    <dgm:cxn modelId="{7C3BBA55-1C9D-4C90-8F4B-DD36B4AA640E}" type="presOf" srcId="{CF11F480-C375-4AF5-83B2-BBBB5C651AF0}" destId="{B121EFCC-B11A-442A-99A2-AB00F7F58C16}" srcOrd="0" destOrd="0" presId="urn:microsoft.com/office/officeart/2008/layout/VerticalCurvedList"/>
    <dgm:cxn modelId="{D785D940-FA93-4DC5-B4F5-C9514C5AA422}" srcId="{ABA820FF-1636-44F5-8929-E99C66883183}" destId="{99CE7659-36CF-45F5-B714-269D27F18655}" srcOrd="3" destOrd="0" parTransId="{E2C74C3A-036E-4361-8252-64165C45B49B}" sibTransId="{C5B47EC4-2417-4062-8D4E-2489F461AB62}"/>
    <dgm:cxn modelId="{85FEA36F-2DC3-4E60-9775-08E229B435E7}" srcId="{ABA820FF-1636-44F5-8929-E99C66883183}" destId="{955C775B-75AC-404D-99FE-AC7E63882639}" srcOrd="4" destOrd="0" parTransId="{53B6728B-F922-4E07-9BDB-8EC5BF723C99}" sibTransId="{722EBCE0-86F3-4E71-AD3E-19BFC63A9C49}"/>
    <dgm:cxn modelId="{A134D3A7-D945-458D-8B9A-98645824962A}" type="presOf" srcId="{FB79119C-2101-457F-BE5E-176E487FD9EC}" destId="{932F4BA0-6446-48B4-9CDB-93D3F414FF39}" srcOrd="0" destOrd="0" presId="urn:microsoft.com/office/officeart/2008/layout/VerticalCurvedList"/>
    <dgm:cxn modelId="{18FD59AD-26CB-4948-9E0A-7E17940B3D3C}" srcId="{ABA820FF-1636-44F5-8929-E99C66883183}" destId="{126F977F-2484-4AAE-9488-6AA3B0EE92BE}" srcOrd="2" destOrd="0" parTransId="{5EFE718B-EDC4-4B03-B0FC-B9196521C2E6}" sibTransId="{89EE3B72-8323-4578-879D-755E5EA90B3F}"/>
    <dgm:cxn modelId="{51E3A21D-2651-4969-B682-B17DAF6853CA}" type="presParOf" srcId="{40E7022D-CEA8-4EF6-B517-948174F51BC8}" destId="{9E0DABAF-A159-4945-AE72-BD9A504F9FF5}" srcOrd="0" destOrd="0" presId="urn:microsoft.com/office/officeart/2008/layout/VerticalCurvedList"/>
    <dgm:cxn modelId="{3223CD7E-6A3B-42E6-BCBF-B5BB5B2E0314}" type="presParOf" srcId="{9E0DABAF-A159-4945-AE72-BD9A504F9FF5}" destId="{B37EAE74-0C4B-45CE-8197-4B3362EDE572}" srcOrd="0" destOrd="0" presId="urn:microsoft.com/office/officeart/2008/layout/VerticalCurvedList"/>
    <dgm:cxn modelId="{E1785D32-2362-419E-98FB-F983C0D721CE}" type="presParOf" srcId="{B37EAE74-0C4B-45CE-8197-4B3362EDE572}" destId="{12B4D93E-9BA3-469B-A07E-59A95997923E}" srcOrd="0" destOrd="0" presId="urn:microsoft.com/office/officeart/2008/layout/VerticalCurvedList"/>
    <dgm:cxn modelId="{7114A09C-555A-46D9-89F9-D0F31844E428}" type="presParOf" srcId="{B37EAE74-0C4B-45CE-8197-4B3362EDE572}" destId="{C7ABBD2D-6AB0-47C2-BE9B-5F4C299494F3}" srcOrd="1" destOrd="0" presId="urn:microsoft.com/office/officeart/2008/layout/VerticalCurvedList"/>
    <dgm:cxn modelId="{6BD94DCE-7E4F-46F3-929B-3E918A35CE54}" type="presParOf" srcId="{B37EAE74-0C4B-45CE-8197-4B3362EDE572}" destId="{A8C3E0EB-887E-4AA2-9DFC-DEF4B866E66C}" srcOrd="2" destOrd="0" presId="urn:microsoft.com/office/officeart/2008/layout/VerticalCurvedList"/>
    <dgm:cxn modelId="{1682F4FA-3626-4E2D-9F36-5E729D3CD806}" type="presParOf" srcId="{B37EAE74-0C4B-45CE-8197-4B3362EDE572}" destId="{C22DEF64-96CB-4C2C-A364-07AD3FE26C70}" srcOrd="3" destOrd="0" presId="urn:microsoft.com/office/officeart/2008/layout/VerticalCurvedList"/>
    <dgm:cxn modelId="{69157B8E-167D-4F62-885E-D1CB0814FFB2}" type="presParOf" srcId="{9E0DABAF-A159-4945-AE72-BD9A504F9FF5}" destId="{B121EFCC-B11A-442A-99A2-AB00F7F58C16}" srcOrd="1" destOrd="0" presId="urn:microsoft.com/office/officeart/2008/layout/VerticalCurvedList"/>
    <dgm:cxn modelId="{4ED0C4F6-5F30-4148-A289-FF6CD827F15C}" type="presParOf" srcId="{9E0DABAF-A159-4945-AE72-BD9A504F9FF5}" destId="{D59C1988-417C-4567-9DEA-D43ADDA4C432}" srcOrd="2" destOrd="0" presId="urn:microsoft.com/office/officeart/2008/layout/VerticalCurvedList"/>
    <dgm:cxn modelId="{0A4FD184-1C4D-4DDD-BE40-2AC8F49B477E}" type="presParOf" srcId="{D59C1988-417C-4567-9DEA-D43ADDA4C432}" destId="{527F83E6-F579-410E-A109-AD32D6BCAFDB}" srcOrd="0" destOrd="0" presId="urn:microsoft.com/office/officeart/2008/layout/VerticalCurvedList"/>
    <dgm:cxn modelId="{C0B65832-473C-49C2-8A4E-EFF37403FBE6}" type="presParOf" srcId="{9E0DABAF-A159-4945-AE72-BD9A504F9FF5}" destId="{932F4BA0-6446-48B4-9CDB-93D3F414FF39}" srcOrd="3" destOrd="0" presId="urn:microsoft.com/office/officeart/2008/layout/VerticalCurvedList"/>
    <dgm:cxn modelId="{B5F3A3F9-BF20-44CC-8FE6-4EDE66F5D653}" type="presParOf" srcId="{9E0DABAF-A159-4945-AE72-BD9A504F9FF5}" destId="{5DEEF242-8CDF-441D-A23D-1B9DFE9FBF63}" srcOrd="4" destOrd="0" presId="urn:microsoft.com/office/officeart/2008/layout/VerticalCurvedList"/>
    <dgm:cxn modelId="{57106225-8C16-4451-9506-5268FFCE0662}" type="presParOf" srcId="{5DEEF242-8CDF-441D-A23D-1B9DFE9FBF63}" destId="{6707CEDE-692B-4C09-B38E-C573824E2EB3}" srcOrd="0" destOrd="0" presId="urn:microsoft.com/office/officeart/2008/layout/VerticalCurvedList"/>
    <dgm:cxn modelId="{16BA7118-FDBC-459B-AE78-938331274D60}" type="presParOf" srcId="{9E0DABAF-A159-4945-AE72-BD9A504F9FF5}" destId="{C020A84D-7DF7-4803-9064-43C335E0CB21}" srcOrd="5" destOrd="0" presId="urn:microsoft.com/office/officeart/2008/layout/VerticalCurvedList"/>
    <dgm:cxn modelId="{1B4E94BD-6CDE-4E9F-8D03-32F4E02ABBAA}" type="presParOf" srcId="{9E0DABAF-A159-4945-AE72-BD9A504F9FF5}" destId="{A4FD0FAC-25C1-4604-81CF-4338BC4830EC}" srcOrd="6" destOrd="0" presId="urn:microsoft.com/office/officeart/2008/layout/VerticalCurvedList"/>
    <dgm:cxn modelId="{8A118E23-EF82-4C9C-8306-08290FEE0918}" type="presParOf" srcId="{A4FD0FAC-25C1-4604-81CF-4338BC4830EC}" destId="{2D4B28DC-E777-4540-A2A4-66FAC094B925}" srcOrd="0" destOrd="0" presId="urn:microsoft.com/office/officeart/2008/layout/VerticalCurvedList"/>
    <dgm:cxn modelId="{82C20AE2-989C-4BB3-B542-66AE00FC5470}" type="presParOf" srcId="{9E0DABAF-A159-4945-AE72-BD9A504F9FF5}" destId="{04316903-197E-4D71-B7DE-BAA801703AC7}" srcOrd="7" destOrd="0" presId="urn:microsoft.com/office/officeart/2008/layout/VerticalCurvedList"/>
    <dgm:cxn modelId="{A917D2AF-2B62-438E-A37D-21DC57887ED1}" type="presParOf" srcId="{9E0DABAF-A159-4945-AE72-BD9A504F9FF5}" destId="{F7D022A9-66C7-44F0-872F-A4A746241344}" srcOrd="8" destOrd="0" presId="urn:microsoft.com/office/officeart/2008/layout/VerticalCurvedList"/>
    <dgm:cxn modelId="{F161E712-21D9-4D8C-A693-9D11540E0479}" type="presParOf" srcId="{F7D022A9-66C7-44F0-872F-A4A746241344}" destId="{99B2EE41-DFE3-481C-A6EE-577349F44A3C}" srcOrd="0" destOrd="0" presId="urn:microsoft.com/office/officeart/2008/layout/VerticalCurvedList"/>
    <dgm:cxn modelId="{9D681C91-CC27-4252-BE25-EB5E00E72B5E}" type="presParOf" srcId="{9E0DABAF-A159-4945-AE72-BD9A504F9FF5}" destId="{6859A277-DBB2-44B5-86B5-C285CD19C14E}" srcOrd="9" destOrd="0" presId="urn:microsoft.com/office/officeart/2008/layout/VerticalCurvedList"/>
    <dgm:cxn modelId="{3D35C1A0-4134-4EFA-BDDD-C4D3C1598EA0}" type="presParOf" srcId="{9E0DABAF-A159-4945-AE72-BD9A504F9FF5}" destId="{47B1D880-2DF4-49D3-AF69-56A67EC8B997}" srcOrd="10" destOrd="0" presId="urn:microsoft.com/office/officeart/2008/layout/VerticalCurvedList"/>
    <dgm:cxn modelId="{F6AB6138-B634-41C8-A6F2-C77F0EC5AD2A}" type="presParOf" srcId="{47B1D880-2DF4-49D3-AF69-56A67EC8B997}" destId="{2FD05EBC-247C-41CB-B6A7-1DF8F135397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6D743-7439-4E35-AA14-2269EEECA714}" type="doc">
      <dgm:prSet loTypeId="urn:microsoft.com/office/officeart/2005/8/layout/defaul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99E71D54-FF8B-4A58-A850-6926C048F89B}">
      <dgm:prSet phldrT="[Texto]" custT="1"/>
      <dgm:spPr>
        <a:solidFill>
          <a:srgbClr val="FF66CC"/>
        </a:solidFill>
      </dgm:spPr>
      <dgm:t>
        <a:bodyPr/>
        <a:lstStyle/>
        <a:p>
          <a:r>
            <a:rPr lang="es-ES" sz="3500" dirty="0" smtClean="0">
              <a:solidFill>
                <a:srgbClr val="000000"/>
              </a:solidFill>
            </a:rPr>
            <a:t>¿Los Procesos de recepción y despacho del Centro de Distribución </a:t>
          </a:r>
          <a:r>
            <a:rPr lang="es-ES" sz="3500" dirty="0" err="1" smtClean="0">
              <a:solidFill>
                <a:srgbClr val="000000"/>
              </a:solidFill>
            </a:rPr>
            <a:t>Branch</a:t>
          </a:r>
          <a:r>
            <a:rPr lang="es-ES" sz="3500" dirty="0" smtClean="0">
              <a:solidFill>
                <a:srgbClr val="000000"/>
              </a:solidFill>
            </a:rPr>
            <a:t> tienen tiempos largos para la comercialización de los Productos AVON Ecuador?</a:t>
          </a:r>
          <a:endParaRPr lang="es-EC" sz="3500" dirty="0">
            <a:solidFill>
              <a:srgbClr val="000000"/>
            </a:solidFill>
          </a:endParaRPr>
        </a:p>
      </dgm:t>
    </dgm:pt>
    <dgm:pt modelId="{24ADE008-83EB-4400-8601-6A8E7560FC9D}" type="parTrans" cxnId="{A0F12E8E-F751-4360-BBD2-A84C7A8FD689}">
      <dgm:prSet/>
      <dgm:spPr/>
      <dgm:t>
        <a:bodyPr/>
        <a:lstStyle/>
        <a:p>
          <a:endParaRPr lang="es-EC"/>
        </a:p>
      </dgm:t>
    </dgm:pt>
    <dgm:pt modelId="{3BEC713C-2C09-4377-AD30-E5AC99F9F85A}" type="sibTrans" cxnId="{A0F12E8E-F751-4360-BBD2-A84C7A8FD689}">
      <dgm:prSet/>
      <dgm:spPr/>
      <dgm:t>
        <a:bodyPr/>
        <a:lstStyle/>
        <a:p>
          <a:endParaRPr lang="es-EC"/>
        </a:p>
      </dgm:t>
    </dgm:pt>
    <dgm:pt modelId="{BDD56EA0-B2B6-43FE-AEEC-C696033EB60A}" type="pres">
      <dgm:prSet presAssocID="{D096D743-7439-4E35-AA14-2269EEECA7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B84663-4615-4A3E-A3F9-4D60B6E1FBD2}" type="pres">
      <dgm:prSet presAssocID="{99E71D54-FF8B-4A58-A850-6926C048F89B}" presName="node" presStyleLbl="node1" presStyleIdx="0" presStyleCnt="1" custLinFactNeighborX="938" custLinFactNeighborY="-90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FAB410-7DB4-4048-8FF2-8499F485C1AE}" type="presOf" srcId="{99E71D54-FF8B-4A58-A850-6926C048F89B}" destId="{3BB84663-4615-4A3E-A3F9-4D60B6E1FBD2}" srcOrd="0" destOrd="0" presId="urn:microsoft.com/office/officeart/2005/8/layout/default"/>
    <dgm:cxn modelId="{234B5C32-48C8-40A8-8E75-63C728F73201}" type="presOf" srcId="{D096D743-7439-4E35-AA14-2269EEECA714}" destId="{BDD56EA0-B2B6-43FE-AEEC-C696033EB60A}" srcOrd="0" destOrd="0" presId="urn:microsoft.com/office/officeart/2005/8/layout/default"/>
    <dgm:cxn modelId="{A0F12E8E-F751-4360-BBD2-A84C7A8FD689}" srcId="{D096D743-7439-4E35-AA14-2269EEECA714}" destId="{99E71D54-FF8B-4A58-A850-6926C048F89B}" srcOrd="0" destOrd="0" parTransId="{24ADE008-83EB-4400-8601-6A8E7560FC9D}" sibTransId="{3BEC713C-2C09-4377-AD30-E5AC99F9F85A}"/>
    <dgm:cxn modelId="{A3E5C6E1-5F44-41F7-8C3D-405DACFFBD23}" type="presParOf" srcId="{BDD56EA0-B2B6-43FE-AEEC-C696033EB60A}" destId="{3BB84663-4615-4A3E-A3F9-4D60B6E1FB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130F8-CCA4-4257-ABAE-D584D4107DE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2F27DD56-BDD0-433D-96E8-FDB613DABAEF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Realizar un diagnóstico de la situación actual del CDS y de los procesos de recepción y despacho.</a:t>
          </a:r>
          <a:endParaRPr lang="es-EC" sz="1500" dirty="0">
            <a:solidFill>
              <a:srgbClr val="000000"/>
            </a:solidFill>
          </a:endParaRPr>
        </a:p>
      </dgm:t>
    </dgm:pt>
    <dgm:pt modelId="{3C057F76-0036-4D0A-8AA6-245E56C3C656}" type="parTrans" cxnId="{02EAD183-E1E4-4987-A14F-B397AEB79684}">
      <dgm:prSet/>
      <dgm:spPr/>
      <dgm:t>
        <a:bodyPr/>
        <a:lstStyle/>
        <a:p>
          <a:endParaRPr lang="es-EC" sz="1500"/>
        </a:p>
      </dgm:t>
    </dgm:pt>
    <dgm:pt modelId="{EB7BAA79-2AA5-426C-A526-1989B37B3257}" type="sibTrans" cxnId="{02EAD183-E1E4-4987-A14F-B397AEB79684}">
      <dgm:prSet/>
      <dgm:spPr/>
      <dgm:t>
        <a:bodyPr/>
        <a:lstStyle/>
        <a:p>
          <a:endParaRPr lang="es-EC" sz="1500"/>
        </a:p>
      </dgm:t>
    </dgm:pt>
    <dgm:pt modelId="{0069E85D-7558-450C-9AC5-D9651A80B09A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Realizar la documentación de los procesos mejorados.</a:t>
          </a:r>
          <a:endParaRPr lang="es-EC" sz="1500" dirty="0">
            <a:solidFill>
              <a:srgbClr val="000000"/>
            </a:solidFill>
          </a:endParaRPr>
        </a:p>
      </dgm:t>
    </dgm:pt>
    <dgm:pt modelId="{C26A1E0E-A68C-4F39-AFBD-9D275A69C41B}" type="parTrans" cxnId="{EB5F57C8-E741-4F07-9F56-02988939444E}">
      <dgm:prSet/>
      <dgm:spPr/>
      <dgm:t>
        <a:bodyPr/>
        <a:lstStyle/>
        <a:p>
          <a:endParaRPr lang="es-EC" sz="1500"/>
        </a:p>
      </dgm:t>
    </dgm:pt>
    <dgm:pt modelId="{744A0A1A-D156-4E66-B675-149CD6937DCA}" type="sibTrans" cxnId="{EB5F57C8-E741-4F07-9F56-02988939444E}">
      <dgm:prSet/>
      <dgm:spPr/>
      <dgm:t>
        <a:bodyPr/>
        <a:lstStyle/>
        <a:p>
          <a:endParaRPr lang="es-EC" sz="1500"/>
        </a:p>
      </dgm:t>
    </dgm:pt>
    <dgm:pt modelId="{3AD63A32-CED1-44CB-AB02-24E51FE9FE55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Proponer un sistema de medición y seguimiento a los procesos mejorados.        </a:t>
          </a:r>
          <a:endParaRPr lang="es-EC" sz="1500" dirty="0">
            <a:solidFill>
              <a:srgbClr val="000000"/>
            </a:solidFill>
          </a:endParaRPr>
        </a:p>
      </dgm:t>
    </dgm:pt>
    <dgm:pt modelId="{B8A6BFF4-19AF-43CA-B42E-183719C39D89}" type="parTrans" cxnId="{B06590DF-F323-4F14-85F1-F86F056D3807}">
      <dgm:prSet/>
      <dgm:spPr/>
      <dgm:t>
        <a:bodyPr/>
        <a:lstStyle/>
        <a:p>
          <a:endParaRPr lang="es-EC" sz="1500"/>
        </a:p>
      </dgm:t>
    </dgm:pt>
    <dgm:pt modelId="{5EA64B97-AFFA-4A40-BD3F-CA54515DDD4C}" type="sibTrans" cxnId="{B06590DF-F323-4F14-85F1-F86F056D3807}">
      <dgm:prSet/>
      <dgm:spPr/>
      <dgm:t>
        <a:bodyPr/>
        <a:lstStyle/>
        <a:p>
          <a:endParaRPr lang="es-EC" sz="1500"/>
        </a:p>
      </dgm:t>
    </dgm:pt>
    <dgm:pt modelId="{996B17EA-0E1B-4DBE-8A82-57EF357CCAAC}">
      <dgm:prSet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Diseñar los procesos.</a:t>
          </a:r>
          <a:endParaRPr lang="es-EC" sz="1500" dirty="0">
            <a:solidFill>
              <a:srgbClr val="000000"/>
            </a:solidFill>
          </a:endParaRPr>
        </a:p>
      </dgm:t>
    </dgm:pt>
    <dgm:pt modelId="{856CE06E-8233-4DAF-A602-D5671ADC2276}" type="parTrans" cxnId="{1379E0B3-9A3B-46F8-8D6E-774966608CEB}">
      <dgm:prSet/>
      <dgm:spPr/>
      <dgm:t>
        <a:bodyPr/>
        <a:lstStyle/>
        <a:p>
          <a:endParaRPr lang="es-EC" sz="1500"/>
        </a:p>
      </dgm:t>
    </dgm:pt>
    <dgm:pt modelId="{AA6C3A7A-D95C-469D-B1DE-A27BC2FCDB9A}" type="sibTrans" cxnId="{1379E0B3-9A3B-46F8-8D6E-774966608CEB}">
      <dgm:prSet/>
      <dgm:spPr/>
      <dgm:t>
        <a:bodyPr/>
        <a:lstStyle/>
        <a:p>
          <a:endParaRPr lang="es-EC" sz="1500"/>
        </a:p>
      </dgm:t>
    </dgm:pt>
    <dgm:pt modelId="{A2319243-45A7-4969-BE54-7D9472A03C2C}">
      <dgm:prSet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Realizar una propuesta de mejoramiento</a:t>
          </a:r>
          <a:endParaRPr lang="es-EC" sz="1500" dirty="0">
            <a:solidFill>
              <a:srgbClr val="000000"/>
            </a:solidFill>
          </a:endParaRPr>
        </a:p>
      </dgm:t>
    </dgm:pt>
    <dgm:pt modelId="{84948048-DB1E-4D30-9A05-C48DD1076FB6}" type="parTrans" cxnId="{B2367663-1DC2-4372-892C-E90065F70BCB}">
      <dgm:prSet/>
      <dgm:spPr/>
      <dgm:t>
        <a:bodyPr/>
        <a:lstStyle/>
        <a:p>
          <a:endParaRPr lang="es-EC" sz="1500"/>
        </a:p>
      </dgm:t>
    </dgm:pt>
    <dgm:pt modelId="{39BEFA68-6978-403E-B88A-576BDC349340}" type="sibTrans" cxnId="{B2367663-1DC2-4372-892C-E90065F70BCB}">
      <dgm:prSet/>
      <dgm:spPr/>
      <dgm:t>
        <a:bodyPr/>
        <a:lstStyle/>
        <a:p>
          <a:endParaRPr lang="es-EC" sz="1500"/>
        </a:p>
      </dgm:t>
    </dgm:pt>
    <dgm:pt modelId="{EB3CC933-0C38-4927-A37D-82E28A427A94}" type="pres">
      <dgm:prSet presAssocID="{557130F8-CCA4-4257-ABAE-D584D4107DEF}" presName="arrowDiagram" presStyleCnt="0">
        <dgm:presLayoutVars>
          <dgm:chMax val="5"/>
          <dgm:dir/>
          <dgm:resizeHandles val="exact"/>
        </dgm:presLayoutVars>
      </dgm:prSet>
      <dgm:spPr/>
    </dgm:pt>
    <dgm:pt modelId="{41BDAD47-B12A-4725-93DE-ECF5AE2BB3D2}" type="pres">
      <dgm:prSet presAssocID="{557130F8-CCA4-4257-ABAE-D584D4107DEF}" presName="arrow" presStyleLbl="bgShp" presStyleIdx="0" presStyleCnt="1" custLinFactNeighborY="-1655"/>
      <dgm:spPr/>
    </dgm:pt>
    <dgm:pt modelId="{26A77276-1BF5-4AC9-B2DF-32F73B88F008}" type="pres">
      <dgm:prSet presAssocID="{557130F8-CCA4-4257-ABAE-D584D4107DEF}" presName="arrowDiagram5" presStyleCnt="0"/>
      <dgm:spPr/>
    </dgm:pt>
    <dgm:pt modelId="{B8A22423-4A37-490A-B07B-BAC74D0809C9}" type="pres">
      <dgm:prSet presAssocID="{2F27DD56-BDD0-433D-96E8-FDB613DABAEF}" presName="bullet5a" presStyleLbl="node1" presStyleIdx="0" presStyleCnt="5"/>
      <dgm:spPr/>
    </dgm:pt>
    <dgm:pt modelId="{65F25192-FA98-4FB8-B059-3E12EFEFC824}" type="pres">
      <dgm:prSet presAssocID="{2F27DD56-BDD0-433D-96E8-FDB613DABAEF}" presName="textBox5a" presStyleLbl="revTx" presStyleIdx="0" presStyleCnt="5" custScaleX="289312" custScaleY="86845" custLinFactNeighborX="87051" custLinFactNeighborY="65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7CD12B-26B8-488B-A396-A9B0A7389569}" type="pres">
      <dgm:prSet presAssocID="{996B17EA-0E1B-4DBE-8A82-57EF357CCAAC}" presName="bullet5b" presStyleLbl="node1" presStyleIdx="1" presStyleCnt="5"/>
      <dgm:spPr/>
    </dgm:pt>
    <dgm:pt modelId="{4E4E9A28-740A-4F93-818E-89901E1D9B42}" type="pres">
      <dgm:prSet presAssocID="{996B17EA-0E1B-4DBE-8A82-57EF357CCAAC}" presName="textBox5b" presStyleLbl="revTx" presStyleIdx="1" presStyleCnt="5" custScaleY="49153" custLinFactNeighborX="-3933" custLinFactNeighborY="-19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6BF10C-54A1-44B4-AEAF-16DE4ECD797A}" type="pres">
      <dgm:prSet presAssocID="{A2319243-45A7-4969-BE54-7D9472A03C2C}" presName="bullet5c" presStyleLbl="node1" presStyleIdx="2" presStyleCnt="5"/>
      <dgm:spPr/>
    </dgm:pt>
    <dgm:pt modelId="{D4498CA6-32C7-4B7D-8240-540A6F079916}" type="pres">
      <dgm:prSet presAssocID="{A2319243-45A7-4969-BE54-7D9472A03C2C}" presName="textBox5c" presStyleLbl="revTx" presStyleIdx="2" presStyleCnt="5" custScaleX="149863" custScaleY="61561" custLinFactNeighborX="16074" custLinFactNeighborY="-71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62B5D1-5265-481A-BF35-B005E26A93B2}" type="pres">
      <dgm:prSet presAssocID="{0069E85D-7558-450C-9AC5-D9651A80B09A}" presName="bullet5d" presStyleLbl="node1" presStyleIdx="3" presStyleCnt="5"/>
      <dgm:spPr/>
    </dgm:pt>
    <dgm:pt modelId="{642B8633-A075-4D49-A16A-F5B70DE9622A}" type="pres">
      <dgm:prSet presAssocID="{0069E85D-7558-450C-9AC5-D9651A80B09A}" presName="textBox5d" presStyleLbl="revTx" presStyleIdx="3" presStyleCnt="5" custScaleX="116248" custScaleY="62989" custLinFactNeighborX="-376" custLinFactNeighborY="-83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5B8C25-50CA-4965-B9C3-5A4F06E6E23B}" type="pres">
      <dgm:prSet presAssocID="{3AD63A32-CED1-44CB-AB02-24E51FE9FE55}" presName="bullet5e" presStyleLbl="node1" presStyleIdx="4" presStyleCnt="5"/>
      <dgm:spPr/>
    </dgm:pt>
    <dgm:pt modelId="{51C4B382-0C83-46CB-80D4-D7356CE3B935}" type="pres">
      <dgm:prSet presAssocID="{3AD63A32-CED1-44CB-AB02-24E51FE9FE55}" presName="textBox5e" presStyleLbl="revTx" presStyleIdx="4" presStyleCnt="5" custScaleY="84542" custLinFactNeighborX="-8500" custLinFactNeighborY="6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CFE6E4-CA52-4EFA-834D-E849DB9AF83E}" type="presOf" srcId="{3AD63A32-CED1-44CB-AB02-24E51FE9FE55}" destId="{51C4B382-0C83-46CB-80D4-D7356CE3B935}" srcOrd="0" destOrd="0" presId="urn:microsoft.com/office/officeart/2005/8/layout/arrow2"/>
    <dgm:cxn modelId="{B06590DF-F323-4F14-85F1-F86F056D3807}" srcId="{557130F8-CCA4-4257-ABAE-D584D4107DEF}" destId="{3AD63A32-CED1-44CB-AB02-24E51FE9FE55}" srcOrd="4" destOrd="0" parTransId="{B8A6BFF4-19AF-43CA-B42E-183719C39D89}" sibTransId="{5EA64B97-AFFA-4A40-BD3F-CA54515DDD4C}"/>
    <dgm:cxn modelId="{1379E0B3-9A3B-46F8-8D6E-774966608CEB}" srcId="{557130F8-CCA4-4257-ABAE-D584D4107DEF}" destId="{996B17EA-0E1B-4DBE-8A82-57EF357CCAAC}" srcOrd="1" destOrd="0" parTransId="{856CE06E-8233-4DAF-A602-D5671ADC2276}" sibTransId="{AA6C3A7A-D95C-469D-B1DE-A27BC2FCDB9A}"/>
    <dgm:cxn modelId="{834AAC82-6442-42BE-A79A-1EB660ECEFCC}" type="presOf" srcId="{557130F8-CCA4-4257-ABAE-D584D4107DEF}" destId="{EB3CC933-0C38-4927-A37D-82E28A427A94}" srcOrd="0" destOrd="0" presId="urn:microsoft.com/office/officeart/2005/8/layout/arrow2"/>
    <dgm:cxn modelId="{03883DBB-5157-4318-AB17-672761FB272C}" type="presOf" srcId="{996B17EA-0E1B-4DBE-8A82-57EF357CCAAC}" destId="{4E4E9A28-740A-4F93-818E-89901E1D9B42}" srcOrd="0" destOrd="0" presId="urn:microsoft.com/office/officeart/2005/8/layout/arrow2"/>
    <dgm:cxn modelId="{B2367663-1DC2-4372-892C-E90065F70BCB}" srcId="{557130F8-CCA4-4257-ABAE-D584D4107DEF}" destId="{A2319243-45A7-4969-BE54-7D9472A03C2C}" srcOrd="2" destOrd="0" parTransId="{84948048-DB1E-4D30-9A05-C48DD1076FB6}" sibTransId="{39BEFA68-6978-403E-B88A-576BDC349340}"/>
    <dgm:cxn modelId="{EB5F57C8-E741-4F07-9F56-02988939444E}" srcId="{557130F8-CCA4-4257-ABAE-D584D4107DEF}" destId="{0069E85D-7558-450C-9AC5-D9651A80B09A}" srcOrd="3" destOrd="0" parTransId="{C26A1E0E-A68C-4F39-AFBD-9D275A69C41B}" sibTransId="{744A0A1A-D156-4E66-B675-149CD6937DCA}"/>
    <dgm:cxn modelId="{02EAD183-E1E4-4987-A14F-B397AEB79684}" srcId="{557130F8-CCA4-4257-ABAE-D584D4107DEF}" destId="{2F27DD56-BDD0-433D-96E8-FDB613DABAEF}" srcOrd="0" destOrd="0" parTransId="{3C057F76-0036-4D0A-8AA6-245E56C3C656}" sibTransId="{EB7BAA79-2AA5-426C-A526-1989B37B3257}"/>
    <dgm:cxn modelId="{1585DF9E-CA69-4270-8FBF-3E1006D74A15}" type="presOf" srcId="{A2319243-45A7-4969-BE54-7D9472A03C2C}" destId="{D4498CA6-32C7-4B7D-8240-540A6F079916}" srcOrd="0" destOrd="0" presId="urn:microsoft.com/office/officeart/2005/8/layout/arrow2"/>
    <dgm:cxn modelId="{8BEE73A8-039D-4B37-82B1-0DE30F4B133B}" type="presOf" srcId="{0069E85D-7558-450C-9AC5-D9651A80B09A}" destId="{642B8633-A075-4D49-A16A-F5B70DE9622A}" srcOrd="0" destOrd="0" presId="urn:microsoft.com/office/officeart/2005/8/layout/arrow2"/>
    <dgm:cxn modelId="{79653C77-29E1-4297-AE44-BC26E29C269D}" type="presOf" srcId="{2F27DD56-BDD0-433D-96E8-FDB613DABAEF}" destId="{65F25192-FA98-4FB8-B059-3E12EFEFC824}" srcOrd="0" destOrd="0" presId="urn:microsoft.com/office/officeart/2005/8/layout/arrow2"/>
    <dgm:cxn modelId="{4BD3B39D-9BC8-42C4-B19E-1A85F7388618}" type="presParOf" srcId="{EB3CC933-0C38-4927-A37D-82E28A427A94}" destId="{41BDAD47-B12A-4725-93DE-ECF5AE2BB3D2}" srcOrd="0" destOrd="0" presId="urn:microsoft.com/office/officeart/2005/8/layout/arrow2"/>
    <dgm:cxn modelId="{5546B635-E446-4BAD-83B0-32B45EC7DE9D}" type="presParOf" srcId="{EB3CC933-0C38-4927-A37D-82E28A427A94}" destId="{26A77276-1BF5-4AC9-B2DF-32F73B88F008}" srcOrd="1" destOrd="0" presId="urn:microsoft.com/office/officeart/2005/8/layout/arrow2"/>
    <dgm:cxn modelId="{3CFDC47A-07E2-440E-A7C2-6209C6D96235}" type="presParOf" srcId="{26A77276-1BF5-4AC9-B2DF-32F73B88F008}" destId="{B8A22423-4A37-490A-B07B-BAC74D0809C9}" srcOrd="0" destOrd="0" presId="urn:microsoft.com/office/officeart/2005/8/layout/arrow2"/>
    <dgm:cxn modelId="{66E51A39-9211-422A-98D9-2B2F8A7E28FA}" type="presParOf" srcId="{26A77276-1BF5-4AC9-B2DF-32F73B88F008}" destId="{65F25192-FA98-4FB8-B059-3E12EFEFC824}" srcOrd="1" destOrd="0" presId="urn:microsoft.com/office/officeart/2005/8/layout/arrow2"/>
    <dgm:cxn modelId="{49B90DCF-A608-42B2-8654-B5D6A40590DE}" type="presParOf" srcId="{26A77276-1BF5-4AC9-B2DF-32F73B88F008}" destId="{EC7CD12B-26B8-488B-A396-A9B0A7389569}" srcOrd="2" destOrd="0" presId="urn:microsoft.com/office/officeart/2005/8/layout/arrow2"/>
    <dgm:cxn modelId="{CCC647C0-E4EE-4A05-90DB-1745F7CD2C39}" type="presParOf" srcId="{26A77276-1BF5-4AC9-B2DF-32F73B88F008}" destId="{4E4E9A28-740A-4F93-818E-89901E1D9B42}" srcOrd="3" destOrd="0" presId="urn:microsoft.com/office/officeart/2005/8/layout/arrow2"/>
    <dgm:cxn modelId="{32E7183E-E9E2-4E34-A35C-C6FDE81D020B}" type="presParOf" srcId="{26A77276-1BF5-4AC9-B2DF-32F73B88F008}" destId="{956BF10C-54A1-44B4-AEAF-16DE4ECD797A}" srcOrd="4" destOrd="0" presId="urn:microsoft.com/office/officeart/2005/8/layout/arrow2"/>
    <dgm:cxn modelId="{EA9395B5-37FC-42A1-B277-44346321E2FC}" type="presParOf" srcId="{26A77276-1BF5-4AC9-B2DF-32F73B88F008}" destId="{D4498CA6-32C7-4B7D-8240-540A6F079916}" srcOrd="5" destOrd="0" presId="urn:microsoft.com/office/officeart/2005/8/layout/arrow2"/>
    <dgm:cxn modelId="{1E6D0FEE-14F5-4A52-B3FC-88D75C37D6B5}" type="presParOf" srcId="{26A77276-1BF5-4AC9-B2DF-32F73B88F008}" destId="{4762B5D1-5265-481A-BF35-B005E26A93B2}" srcOrd="6" destOrd="0" presId="urn:microsoft.com/office/officeart/2005/8/layout/arrow2"/>
    <dgm:cxn modelId="{E5F763DC-FBE2-4CB7-8B24-D2F33912A424}" type="presParOf" srcId="{26A77276-1BF5-4AC9-B2DF-32F73B88F008}" destId="{642B8633-A075-4D49-A16A-F5B70DE9622A}" srcOrd="7" destOrd="0" presId="urn:microsoft.com/office/officeart/2005/8/layout/arrow2"/>
    <dgm:cxn modelId="{6095D3E7-4811-4F9E-993E-160A1509D462}" type="presParOf" srcId="{26A77276-1BF5-4AC9-B2DF-32F73B88F008}" destId="{CC5B8C25-50CA-4965-B9C3-5A4F06E6E23B}" srcOrd="8" destOrd="0" presId="urn:microsoft.com/office/officeart/2005/8/layout/arrow2"/>
    <dgm:cxn modelId="{E183CFB9-ABC9-4A88-A3DD-44AAE39E4332}" type="presParOf" srcId="{26A77276-1BF5-4AC9-B2DF-32F73B88F008}" destId="{51C4B382-0C83-46CB-80D4-D7356CE3B93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56DCD-383A-4360-BB9D-FC8612D430E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4BB8567-C855-4563-9BCC-509CE79A0BDF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Ventajas</a:t>
          </a:r>
          <a:endParaRPr lang="es-EC" dirty="0">
            <a:solidFill>
              <a:srgbClr val="000000"/>
            </a:solidFill>
          </a:endParaRPr>
        </a:p>
      </dgm:t>
    </dgm:pt>
    <dgm:pt modelId="{874A021E-2900-422C-B4D4-0BA6B3FE9BF8}" type="parTrans" cxnId="{43AFBEFD-A698-4A05-81D7-5476C13BA94B}">
      <dgm:prSet/>
      <dgm:spPr/>
      <dgm:t>
        <a:bodyPr/>
        <a:lstStyle/>
        <a:p>
          <a:endParaRPr lang="es-EC"/>
        </a:p>
      </dgm:t>
    </dgm:pt>
    <dgm:pt modelId="{C85BEE6F-B112-4309-9FFC-721AF8C670C6}" type="sibTrans" cxnId="{43AFBEFD-A698-4A05-81D7-5476C13BA94B}">
      <dgm:prSet/>
      <dgm:spPr/>
      <dgm:t>
        <a:bodyPr/>
        <a:lstStyle/>
        <a:p>
          <a:endParaRPr lang="es-EC"/>
        </a:p>
      </dgm:t>
    </dgm:pt>
    <dgm:pt modelId="{399513F4-BCC5-4EE3-B5D5-FFBDBFB17545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Mejora la coordinación e integración del trabajo.</a:t>
          </a:r>
          <a:endParaRPr lang="es-EC" dirty="0">
            <a:solidFill>
              <a:schemeClr val="bg1"/>
            </a:solidFill>
          </a:endParaRPr>
        </a:p>
      </dgm:t>
    </dgm:pt>
    <dgm:pt modelId="{CF211F99-6AA1-42BA-A44F-6335E21CC94A}" type="parTrans" cxnId="{BFEA829B-92B2-4B43-92F2-044B8EF8C164}">
      <dgm:prSet/>
      <dgm:spPr/>
      <dgm:t>
        <a:bodyPr/>
        <a:lstStyle/>
        <a:p>
          <a:endParaRPr lang="es-EC"/>
        </a:p>
      </dgm:t>
    </dgm:pt>
    <dgm:pt modelId="{F4D7A753-D6CA-4AD7-8474-2DF58E394A1F}" type="sibTrans" cxnId="{BFEA829B-92B2-4B43-92F2-044B8EF8C164}">
      <dgm:prSet/>
      <dgm:spPr/>
      <dgm:t>
        <a:bodyPr/>
        <a:lstStyle/>
        <a:p>
          <a:endParaRPr lang="es-EC"/>
        </a:p>
      </dgm:t>
    </dgm:pt>
    <dgm:pt modelId="{A088118F-8257-4E5C-9876-7F86AE7518CC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Desventajas</a:t>
          </a:r>
          <a:endParaRPr lang="es-EC" dirty="0">
            <a:solidFill>
              <a:srgbClr val="000000"/>
            </a:solidFill>
          </a:endParaRPr>
        </a:p>
      </dgm:t>
    </dgm:pt>
    <dgm:pt modelId="{74D26A33-B712-49F1-ACCA-9FC8FF9D32F1}" type="parTrans" cxnId="{B70410F9-B5B0-4AEA-9647-A34E4CC893C2}">
      <dgm:prSet/>
      <dgm:spPr/>
      <dgm:t>
        <a:bodyPr/>
        <a:lstStyle/>
        <a:p>
          <a:endParaRPr lang="es-EC"/>
        </a:p>
      </dgm:t>
    </dgm:pt>
    <dgm:pt modelId="{DACF9339-AE39-4E89-BDF6-1EF6EA0528E3}" type="sibTrans" cxnId="{B70410F9-B5B0-4AEA-9647-A34E4CC893C2}">
      <dgm:prSet/>
      <dgm:spPr/>
      <dgm:t>
        <a:bodyPr/>
        <a:lstStyle/>
        <a:p>
          <a:endParaRPr lang="es-EC"/>
        </a:p>
      </dgm:t>
    </dgm:pt>
    <dgm:pt modelId="{5AB9BFA8-6B9A-43D8-8FCA-807C242989D2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Apoyo del nivel directivo</a:t>
          </a:r>
          <a:endParaRPr lang="es-EC" dirty="0">
            <a:solidFill>
              <a:schemeClr val="bg1"/>
            </a:solidFill>
          </a:endParaRPr>
        </a:p>
      </dgm:t>
    </dgm:pt>
    <dgm:pt modelId="{A66F8D35-5187-4B37-9305-F439F0591086}" type="parTrans" cxnId="{02CEF454-CC96-4BE4-A495-F32BE3A54885}">
      <dgm:prSet/>
      <dgm:spPr/>
      <dgm:t>
        <a:bodyPr/>
        <a:lstStyle/>
        <a:p>
          <a:endParaRPr lang="es-EC"/>
        </a:p>
      </dgm:t>
    </dgm:pt>
    <dgm:pt modelId="{5C20C739-545F-41B1-A938-FA4DE70EB9E1}" type="sibTrans" cxnId="{02CEF454-CC96-4BE4-A495-F32BE3A54885}">
      <dgm:prSet/>
      <dgm:spPr/>
      <dgm:t>
        <a:bodyPr/>
        <a:lstStyle/>
        <a:p>
          <a:endParaRPr lang="es-EC"/>
        </a:p>
      </dgm:t>
    </dgm:pt>
    <dgm:pt modelId="{91040257-8A72-40AC-BECD-72B74D616C16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Mejora tiempos de respuesta</a:t>
          </a:r>
          <a:endParaRPr lang="es-EC" dirty="0">
            <a:solidFill>
              <a:schemeClr val="bg1"/>
            </a:solidFill>
          </a:endParaRPr>
        </a:p>
      </dgm:t>
    </dgm:pt>
    <dgm:pt modelId="{C96A14BB-5450-498C-A29D-88F6416B47CC}" type="parTrans" cxnId="{BE80BEF3-C50B-4425-A519-45209889478D}">
      <dgm:prSet/>
      <dgm:spPr/>
      <dgm:t>
        <a:bodyPr/>
        <a:lstStyle/>
        <a:p>
          <a:endParaRPr lang="es-EC"/>
        </a:p>
      </dgm:t>
    </dgm:pt>
    <dgm:pt modelId="{D3DBDC39-2950-485D-91C1-D5E8786E51C4}" type="sibTrans" cxnId="{BE80BEF3-C50B-4425-A519-45209889478D}">
      <dgm:prSet/>
      <dgm:spPr/>
      <dgm:t>
        <a:bodyPr/>
        <a:lstStyle/>
        <a:p>
          <a:endParaRPr lang="es-EC"/>
        </a:p>
      </dgm:t>
    </dgm:pt>
    <dgm:pt modelId="{7C6FC5DC-E534-4082-BB5B-88603E234729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Crecimiento de la productividad.</a:t>
          </a:r>
          <a:endParaRPr lang="es-EC" dirty="0">
            <a:solidFill>
              <a:schemeClr val="bg1"/>
            </a:solidFill>
          </a:endParaRPr>
        </a:p>
      </dgm:t>
    </dgm:pt>
    <dgm:pt modelId="{A575B5B7-9EBE-4D7B-805E-08B10DFA98C2}" type="parTrans" cxnId="{1DBDF7E9-6BF5-4029-AA4B-3813A9A4502E}">
      <dgm:prSet/>
      <dgm:spPr/>
      <dgm:t>
        <a:bodyPr/>
        <a:lstStyle/>
        <a:p>
          <a:endParaRPr lang="es-EC"/>
        </a:p>
      </dgm:t>
    </dgm:pt>
    <dgm:pt modelId="{A5BD2A0B-EB12-4B20-8BE2-A04764C4117E}" type="sibTrans" cxnId="{1DBDF7E9-6BF5-4029-AA4B-3813A9A4502E}">
      <dgm:prSet/>
      <dgm:spPr/>
      <dgm:t>
        <a:bodyPr/>
        <a:lstStyle/>
        <a:p>
          <a:endParaRPr lang="es-EC"/>
        </a:p>
      </dgm:t>
    </dgm:pt>
    <dgm:pt modelId="{DD4DCF96-27BD-4EAF-B5AB-F24B35A11F0B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Define responsabilidades.</a:t>
          </a:r>
          <a:endParaRPr lang="es-EC" dirty="0">
            <a:solidFill>
              <a:schemeClr val="bg1"/>
            </a:solidFill>
          </a:endParaRPr>
        </a:p>
      </dgm:t>
    </dgm:pt>
    <dgm:pt modelId="{6D799CD7-B84D-453A-BB47-034BFB880387}" type="parTrans" cxnId="{1D94EAEF-9862-4F94-AAFD-34CC1564EACE}">
      <dgm:prSet/>
      <dgm:spPr/>
      <dgm:t>
        <a:bodyPr/>
        <a:lstStyle/>
        <a:p>
          <a:endParaRPr lang="es-EC"/>
        </a:p>
      </dgm:t>
    </dgm:pt>
    <dgm:pt modelId="{2AAA6478-A547-4626-901D-30D4A9A6F0E6}" type="sibTrans" cxnId="{1D94EAEF-9862-4F94-AAFD-34CC1564EACE}">
      <dgm:prSet/>
      <dgm:spPr/>
      <dgm:t>
        <a:bodyPr/>
        <a:lstStyle/>
        <a:p>
          <a:endParaRPr lang="es-EC"/>
        </a:p>
      </dgm:t>
    </dgm:pt>
    <dgm:pt modelId="{071F6E54-8535-4641-85FD-DA50DB4C0F65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Corto plazo</a:t>
          </a:r>
          <a:endParaRPr lang="es-EC" dirty="0">
            <a:solidFill>
              <a:schemeClr val="bg1"/>
            </a:solidFill>
          </a:endParaRPr>
        </a:p>
      </dgm:t>
    </dgm:pt>
    <dgm:pt modelId="{76F70D31-8C37-49BF-968E-5602E721BEF6}" type="parTrans" cxnId="{043DD7EC-E360-4797-9E48-EEFBE02C70AF}">
      <dgm:prSet/>
      <dgm:spPr/>
      <dgm:t>
        <a:bodyPr/>
        <a:lstStyle/>
        <a:p>
          <a:endParaRPr lang="es-EC"/>
        </a:p>
      </dgm:t>
    </dgm:pt>
    <dgm:pt modelId="{924CB799-2A7A-4CEA-867A-420DC8129A10}" type="sibTrans" cxnId="{043DD7EC-E360-4797-9E48-EEFBE02C70AF}">
      <dgm:prSet/>
      <dgm:spPr/>
      <dgm:t>
        <a:bodyPr/>
        <a:lstStyle/>
        <a:p>
          <a:endParaRPr lang="es-EC"/>
        </a:p>
      </dgm:t>
    </dgm:pt>
    <dgm:pt modelId="{7792965B-2E0C-4314-9FE3-8B77334C896A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Resistencia a la mejora </a:t>
          </a:r>
          <a:endParaRPr lang="es-EC" dirty="0">
            <a:solidFill>
              <a:schemeClr val="bg1"/>
            </a:solidFill>
          </a:endParaRPr>
        </a:p>
      </dgm:t>
    </dgm:pt>
    <dgm:pt modelId="{1079653C-70F4-4D03-8516-573BF96F290F}" type="parTrans" cxnId="{EC4B2EE1-3CB0-4D07-A79D-A32164B96A1A}">
      <dgm:prSet/>
      <dgm:spPr/>
      <dgm:t>
        <a:bodyPr/>
        <a:lstStyle/>
        <a:p>
          <a:endParaRPr lang="es-EC"/>
        </a:p>
      </dgm:t>
    </dgm:pt>
    <dgm:pt modelId="{2D4846CB-8AE3-44B4-AE56-F9C76A071C7D}" type="sibTrans" cxnId="{EC4B2EE1-3CB0-4D07-A79D-A32164B96A1A}">
      <dgm:prSet/>
      <dgm:spPr/>
      <dgm:t>
        <a:bodyPr/>
        <a:lstStyle/>
        <a:p>
          <a:endParaRPr lang="es-EC"/>
        </a:p>
      </dgm:t>
    </dgm:pt>
    <dgm:pt modelId="{20518D24-B30F-47A5-A22D-11F5E2DF7B94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Personal que tenga conocimientos </a:t>
          </a:r>
          <a:endParaRPr lang="es-EC" dirty="0">
            <a:solidFill>
              <a:schemeClr val="bg1"/>
            </a:solidFill>
          </a:endParaRPr>
        </a:p>
      </dgm:t>
    </dgm:pt>
    <dgm:pt modelId="{D3EA42B4-0A16-40B0-924C-F7A1281315C9}" type="parTrans" cxnId="{D86DDF3C-B740-4026-B249-8CC31C62C8F7}">
      <dgm:prSet/>
      <dgm:spPr/>
      <dgm:t>
        <a:bodyPr/>
        <a:lstStyle/>
        <a:p>
          <a:endParaRPr lang="es-EC"/>
        </a:p>
      </dgm:t>
    </dgm:pt>
    <dgm:pt modelId="{EE01EC85-D0C5-40F9-96BA-BDC5870EB03B}" type="sibTrans" cxnId="{D86DDF3C-B740-4026-B249-8CC31C62C8F7}">
      <dgm:prSet/>
      <dgm:spPr/>
      <dgm:t>
        <a:bodyPr/>
        <a:lstStyle/>
        <a:p>
          <a:endParaRPr lang="es-EC"/>
        </a:p>
      </dgm:t>
    </dgm:pt>
    <dgm:pt modelId="{81D1DE1B-C945-4BA7-B150-D61B4DBA8EE1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Costo alto.</a:t>
          </a:r>
          <a:endParaRPr lang="es-EC" dirty="0">
            <a:solidFill>
              <a:schemeClr val="bg1"/>
            </a:solidFill>
          </a:endParaRPr>
        </a:p>
      </dgm:t>
    </dgm:pt>
    <dgm:pt modelId="{A336DB36-C9FF-461C-897C-B298F8A31DA4}" type="parTrans" cxnId="{FE3EF9DB-0293-4010-9420-8A0F96A97772}">
      <dgm:prSet/>
      <dgm:spPr/>
      <dgm:t>
        <a:bodyPr/>
        <a:lstStyle/>
        <a:p>
          <a:endParaRPr lang="es-EC"/>
        </a:p>
      </dgm:t>
    </dgm:pt>
    <dgm:pt modelId="{ACCC8A54-1751-4B7D-983F-9274728D341F}" type="sibTrans" cxnId="{FE3EF9DB-0293-4010-9420-8A0F96A97772}">
      <dgm:prSet/>
      <dgm:spPr/>
      <dgm:t>
        <a:bodyPr/>
        <a:lstStyle/>
        <a:p>
          <a:endParaRPr lang="es-EC"/>
        </a:p>
      </dgm:t>
    </dgm:pt>
    <dgm:pt modelId="{86C3AAAF-0878-4173-ABF4-00F559131B2C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Control de recursos más simples y eficaces.</a:t>
          </a:r>
          <a:endParaRPr lang="es-EC" dirty="0">
            <a:solidFill>
              <a:schemeClr val="bg1"/>
            </a:solidFill>
          </a:endParaRPr>
        </a:p>
      </dgm:t>
    </dgm:pt>
    <dgm:pt modelId="{BF40462F-C476-4091-8C9D-DB5DF832867C}" type="parTrans" cxnId="{0A743868-2510-4034-91B4-1CF5AADF37E1}">
      <dgm:prSet/>
      <dgm:spPr/>
      <dgm:t>
        <a:bodyPr/>
        <a:lstStyle/>
        <a:p>
          <a:endParaRPr lang="es-EC"/>
        </a:p>
      </dgm:t>
    </dgm:pt>
    <dgm:pt modelId="{18779B5D-0AD2-4759-9ECE-032370C61DDE}" type="sibTrans" cxnId="{0A743868-2510-4034-91B4-1CF5AADF37E1}">
      <dgm:prSet/>
      <dgm:spPr/>
      <dgm:t>
        <a:bodyPr/>
        <a:lstStyle/>
        <a:p>
          <a:endParaRPr lang="es-EC"/>
        </a:p>
      </dgm:t>
    </dgm:pt>
    <dgm:pt modelId="{BBF28041-17D7-4A1C-BD57-B725C593B480}" type="pres">
      <dgm:prSet presAssocID="{F4A56DCD-383A-4360-BB9D-FC8612D430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A4594D0-CC46-4996-8CF5-0A27CCA6E056}" type="pres">
      <dgm:prSet presAssocID="{34BB8567-C855-4563-9BCC-509CE79A0BDF}" presName="linNode" presStyleCnt="0"/>
      <dgm:spPr/>
    </dgm:pt>
    <dgm:pt modelId="{0FB8AD02-4D8B-403E-9318-E17152109068}" type="pres">
      <dgm:prSet presAssocID="{34BB8567-C855-4563-9BCC-509CE79A0BD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329ED4-D3E0-4FB1-B99F-2DBA4F73BBF1}" type="pres">
      <dgm:prSet presAssocID="{34BB8567-C855-4563-9BCC-509CE79A0BD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FCA8F2-FD20-4AEC-AC65-013B4937B422}" type="pres">
      <dgm:prSet presAssocID="{C85BEE6F-B112-4309-9FFC-721AF8C670C6}" presName="spacing" presStyleCnt="0"/>
      <dgm:spPr/>
    </dgm:pt>
    <dgm:pt modelId="{8B200538-03CE-46A3-AAEC-E076BA775C40}" type="pres">
      <dgm:prSet presAssocID="{A088118F-8257-4E5C-9876-7F86AE7518CC}" presName="linNode" presStyleCnt="0"/>
      <dgm:spPr/>
    </dgm:pt>
    <dgm:pt modelId="{37526E97-E523-4AB8-8F6A-3686F582B7CD}" type="pres">
      <dgm:prSet presAssocID="{A088118F-8257-4E5C-9876-7F86AE7518C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A379FB-EB0C-4D64-8BB7-DE67BDA191A4}" type="pres">
      <dgm:prSet presAssocID="{A088118F-8257-4E5C-9876-7F86AE7518C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3EF9DB-0293-4010-9420-8A0F96A97772}" srcId="{A088118F-8257-4E5C-9876-7F86AE7518CC}" destId="{81D1DE1B-C945-4BA7-B150-D61B4DBA8EE1}" srcOrd="4" destOrd="0" parTransId="{A336DB36-C9FF-461C-897C-B298F8A31DA4}" sibTransId="{ACCC8A54-1751-4B7D-983F-9274728D341F}"/>
    <dgm:cxn modelId="{918637DB-65B4-4E65-A832-A478B33A6758}" type="presOf" srcId="{81D1DE1B-C945-4BA7-B150-D61B4DBA8EE1}" destId="{D5A379FB-EB0C-4D64-8BB7-DE67BDA191A4}" srcOrd="0" destOrd="4" presId="urn:microsoft.com/office/officeart/2005/8/layout/vList6"/>
    <dgm:cxn modelId="{1D94EAEF-9862-4F94-AAFD-34CC1564EACE}" srcId="{34BB8567-C855-4563-9BCC-509CE79A0BDF}" destId="{DD4DCF96-27BD-4EAF-B5AB-F24B35A11F0B}" srcOrd="4" destOrd="0" parTransId="{6D799CD7-B84D-453A-BB47-034BFB880387}" sibTransId="{2AAA6478-A547-4626-901D-30D4A9A6F0E6}"/>
    <dgm:cxn modelId="{F2CE330E-A7BA-41B0-9FB6-ACAA8ACE574C}" type="presOf" srcId="{7792965B-2E0C-4314-9FE3-8B77334C896A}" destId="{D5A379FB-EB0C-4D64-8BB7-DE67BDA191A4}" srcOrd="0" destOrd="2" presId="urn:microsoft.com/office/officeart/2005/8/layout/vList6"/>
    <dgm:cxn modelId="{13EC867D-3668-4D91-931B-13162FFF79E4}" type="presOf" srcId="{F4A56DCD-383A-4360-BB9D-FC8612D430E0}" destId="{BBF28041-17D7-4A1C-BD57-B725C593B480}" srcOrd="0" destOrd="0" presId="urn:microsoft.com/office/officeart/2005/8/layout/vList6"/>
    <dgm:cxn modelId="{1DBDF7E9-6BF5-4029-AA4B-3813A9A4502E}" srcId="{34BB8567-C855-4563-9BCC-509CE79A0BDF}" destId="{7C6FC5DC-E534-4082-BB5B-88603E234729}" srcOrd="3" destOrd="0" parTransId="{A575B5B7-9EBE-4D7B-805E-08B10DFA98C2}" sibTransId="{A5BD2A0B-EB12-4B20-8BE2-A04764C4117E}"/>
    <dgm:cxn modelId="{EC4B2EE1-3CB0-4D07-A79D-A32164B96A1A}" srcId="{A088118F-8257-4E5C-9876-7F86AE7518CC}" destId="{7792965B-2E0C-4314-9FE3-8B77334C896A}" srcOrd="2" destOrd="0" parTransId="{1079653C-70F4-4D03-8516-573BF96F290F}" sibTransId="{2D4846CB-8AE3-44B4-AE56-F9C76A071C7D}"/>
    <dgm:cxn modelId="{6C577D55-9E39-4ACE-8728-4F35E322D1DB}" type="presOf" srcId="{5AB9BFA8-6B9A-43D8-8FCA-807C242989D2}" destId="{D5A379FB-EB0C-4D64-8BB7-DE67BDA191A4}" srcOrd="0" destOrd="0" presId="urn:microsoft.com/office/officeart/2005/8/layout/vList6"/>
    <dgm:cxn modelId="{6E6FEC8F-295C-404C-92AA-D2119D688899}" type="presOf" srcId="{7C6FC5DC-E534-4082-BB5B-88603E234729}" destId="{C4329ED4-D3E0-4FB1-B99F-2DBA4F73BBF1}" srcOrd="0" destOrd="3" presId="urn:microsoft.com/office/officeart/2005/8/layout/vList6"/>
    <dgm:cxn modelId="{16F6EC69-5ECC-401B-8668-A006D8F3E2A9}" type="presOf" srcId="{071F6E54-8535-4641-85FD-DA50DB4C0F65}" destId="{D5A379FB-EB0C-4D64-8BB7-DE67BDA191A4}" srcOrd="0" destOrd="1" presId="urn:microsoft.com/office/officeart/2005/8/layout/vList6"/>
    <dgm:cxn modelId="{D3D13063-8899-4AF3-BF90-B3B20570E033}" type="presOf" srcId="{A088118F-8257-4E5C-9876-7F86AE7518CC}" destId="{37526E97-E523-4AB8-8F6A-3686F582B7CD}" srcOrd="0" destOrd="0" presId="urn:microsoft.com/office/officeart/2005/8/layout/vList6"/>
    <dgm:cxn modelId="{8629A7B6-1FBE-4EBC-ABEE-D7769D7F9BBB}" type="presOf" srcId="{86C3AAAF-0878-4173-ABF4-00F559131B2C}" destId="{C4329ED4-D3E0-4FB1-B99F-2DBA4F73BBF1}" srcOrd="0" destOrd="2" presId="urn:microsoft.com/office/officeart/2005/8/layout/vList6"/>
    <dgm:cxn modelId="{BE80BEF3-C50B-4425-A519-45209889478D}" srcId="{34BB8567-C855-4563-9BCC-509CE79A0BDF}" destId="{91040257-8A72-40AC-BECD-72B74D616C16}" srcOrd="1" destOrd="0" parTransId="{C96A14BB-5450-498C-A29D-88F6416B47CC}" sibTransId="{D3DBDC39-2950-485D-91C1-D5E8786E51C4}"/>
    <dgm:cxn modelId="{B70410F9-B5B0-4AEA-9647-A34E4CC893C2}" srcId="{F4A56DCD-383A-4360-BB9D-FC8612D430E0}" destId="{A088118F-8257-4E5C-9876-7F86AE7518CC}" srcOrd="1" destOrd="0" parTransId="{74D26A33-B712-49F1-ACCA-9FC8FF9D32F1}" sibTransId="{DACF9339-AE39-4E89-BDF6-1EF6EA0528E3}"/>
    <dgm:cxn modelId="{02CEF454-CC96-4BE4-A495-F32BE3A54885}" srcId="{A088118F-8257-4E5C-9876-7F86AE7518CC}" destId="{5AB9BFA8-6B9A-43D8-8FCA-807C242989D2}" srcOrd="0" destOrd="0" parTransId="{A66F8D35-5187-4B37-9305-F439F0591086}" sibTransId="{5C20C739-545F-41B1-A938-FA4DE70EB9E1}"/>
    <dgm:cxn modelId="{043DD7EC-E360-4797-9E48-EEFBE02C70AF}" srcId="{A088118F-8257-4E5C-9876-7F86AE7518CC}" destId="{071F6E54-8535-4641-85FD-DA50DB4C0F65}" srcOrd="1" destOrd="0" parTransId="{76F70D31-8C37-49BF-968E-5602E721BEF6}" sibTransId="{924CB799-2A7A-4CEA-867A-420DC8129A10}"/>
    <dgm:cxn modelId="{B7813E99-C748-45D4-BF29-39D6E2BD95CF}" type="presOf" srcId="{DD4DCF96-27BD-4EAF-B5AB-F24B35A11F0B}" destId="{C4329ED4-D3E0-4FB1-B99F-2DBA4F73BBF1}" srcOrd="0" destOrd="4" presId="urn:microsoft.com/office/officeart/2005/8/layout/vList6"/>
    <dgm:cxn modelId="{DEB0696D-4EED-4328-B335-F73BFBCBC018}" type="presOf" srcId="{399513F4-BCC5-4EE3-B5D5-FFBDBFB17545}" destId="{C4329ED4-D3E0-4FB1-B99F-2DBA4F73BBF1}" srcOrd="0" destOrd="0" presId="urn:microsoft.com/office/officeart/2005/8/layout/vList6"/>
    <dgm:cxn modelId="{0A743868-2510-4034-91B4-1CF5AADF37E1}" srcId="{34BB8567-C855-4563-9BCC-509CE79A0BDF}" destId="{86C3AAAF-0878-4173-ABF4-00F559131B2C}" srcOrd="2" destOrd="0" parTransId="{BF40462F-C476-4091-8C9D-DB5DF832867C}" sibTransId="{18779B5D-0AD2-4759-9ECE-032370C61DDE}"/>
    <dgm:cxn modelId="{BFEA829B-92B2-4B43-92F2-044B8EF8C164}" srcId="{34BB8567-C855-4563-9BCC-509CE79A0BDF}" destId="{399513F4-BCC5-4EE3-B5D5-FFBDBFB17545}" srcOrd="0" destOrd="0" parTransId="{CF211F99-6AA1-42BA-A44F-6335E21CC94A}" sibTransId="{F4D7A753-D6CA-4AD7-8474-2DF58E394A1F}"/>
    <dgm:cxn modelId="{43AFBEFD-A698-4A05-81D7-5476C13BA94B}" srcId="{F4A56DCD-383A-4360-BB9D-FC8612D430E0}" destId="{34BB8567-C855-4563-9BCC-509CE79A0BDF}" srcOrd="0" destOrd="0" parTransId="{874A021E-2900-422C-B4D4-0BA6B3FE9BF8}" sibTransId="{C85BEE6F-B112-4309-9FFC-721AF8C670C6}"/>
    <dgm:cxn modelId="{8B0BFE17-71EE-4E11-82BC-12A361C3AC8F}" type="presOf" srcId="{34BB8567-C855-4563-9BCC-509CE79A0BDF}" destId="{0FB8AD02-4D8B-403E-9318-E17152109068}" srcOrd="0" destOrd="0" presId="urn:microsoft.com/office/officeart/2005/8/layout/vList6"/>
    <dgm:cxn modelId="{A49CA010-1676-4C9B-B150-79F8DFCE6266}" type="presOf" srcId="{20518D24-B30F-47A5-A22D-11F5E2DF7B94}" destId="{D5A379FB-EB0C-4D64-8BB7-DE67BDA191A4}" srcOrd="0" destOrd="3" presId="urn:microsoft.com/office/officeart/2005/8/layout/vList6"/>
    <dgm:cxn modelId="{D86DDF3C-B740-4026-B249-8CC31C62C8F7}" srcId="{A088118F-8257-4E5C-9876-7F86AE7518CC}" destId="{20518D24-B30F-47A5-A22D-11F5E2DF7B94}" srcOrd="3" destOrd="0" parTransId="{D3EA42B4-0A16-40B0-924C-F7A1281315C9}" sibTransId="{EE01EC85-D0C5-40F9-96BA-BDC5870EB03B}"/>
    <dgm:cxn modelId="{6C0DFAEC-A4F4-400C-93E4-F495731CDE1A}" type="presOf" srcId="{91040257-8A72-40AC-BECD-72B74D616C16}" destId="{C4329ED4-D3E0-4FB1-B99F-2DBA4F73BBF1}" srcOrd="0" destOrd="1" presId="urn:microsoft.com/office/officeart/2005/8/layout/vList6"/>
    <dgm:cxn modelId="{6516817C-5148-47FE-A02D-B3D62B00009C}" type="presParOf" srcId="{BBF28041-17D7-4A1C-BD57-B725C593B480}" destId="{3A4594D0-CC46-4996-8CF5-0A27CCA6E056}" srcOrd="0" destOrd="0" presId="urn:microsoft.com/office/officeart/2005/8/layout/vList6"/>
    <dgm:cxn modelId="{CBF1743D-A688-47DE-999C-C116E07BA46F}" type="presParOf" srcId="{3A4594D0-CC46-4996-8CF5-0A27CCA6E056}" destId="{0FB8AD02-4D8B-403E-9318-E17152109068}" srcOrd="0" destOrd="0" presId="urn:microsoft.com/office/officeart/2005/8/layout/vList6"/>
    <dgm:cxn modelId="{FDFB1C03-33FE-4BE8-A997-77F9037032CA}" type="presParOf" srcId="{3A4594D0-CC46-4996-8CF5-0A27CCA6E056}" destId="{C4329ED4-D3E0-4FB1-B99F-2DBA4F73BBF1}" srcOrd="1" destOrd="0" presId="urn:microsoft.com/office/officeart/2005/8/layout/vList6"/>
    <dgm:cxn modelId="{C06D7011-265D-4CD8-921E-7493DA469F30}" type="presParOf" srcId="{BBF28041-17D7-4A1C-BD57-B725C593B480}" destId="{1BFCA8F2-FD20-4AEC-AC65-013B4937B422}" srcOrd="1" destOrd="0" presId="urn:microsoft.com/office/officeart/2005/8/layout/vList6"/>
    <dgm:cxn modelId="{72F269C5-1830-41A9-BDED-9A7E3E557858}" type="presParOf" srcId="{BBF28041-17D7-4A1C-BD57-B725C593B480}" destId="{8B200538-03CE-46A3-AAEC-E076BA775C40}" srcOrd="2" destOrd="0" presId="urn:microsoft.com/office/officeart/2005/8/layout/vList6"/>
    <dgm:cxn modelId="{15FEADC8-E61B-498C-B82F-0D4700D89671}" type="presParOf" srcId="{8B200538-03CE-46A3-AAEC-E076BA775C40}" destId="{37526E97-E523-4AB8-8F6A-3686F582B7CD}" srcOrd="0" destOrd="0" presId="urn:microsoft.com/office/officeart/2005/8/layout/vList6"/>
    <dgm:cxn modelId="{AC236C49-A750-434F-928D-171B2AEA348C}" type="presParOf" srcId="{8B200538-03CE-46A3-AAEC-E076BA775C40}" destId="{D5A379FB-EB0C-4D64-8BB7-DE67BDA191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D33E7E-C0F5-4CF7-8825-13ED1B000B12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23D0CE0-5219-494B-A202-AF38C5C6CC37}">
      <dgm:prSet phldrT="[Texto]" custT="1"/>
      <dgm:spPr>
        <a:solidFill>
          <a:schemeClr val="bg2">
            <a:lumMod val="40000"/>
            <a:lumOff val="60000"/>
          </a:schemeClr>
        </a:solidFill>
        <a:effectLst>
          <a:outerShdw blurRad="40000" dist="23000" dir="5400000" rotWithShape="0">
            <a:schemeClr val="bg2">
              <a:lumMod val="40000"/>
              <a:lumOff val="60000"/>
              <a:alpha val="35000"/>
            </a:schemeClr>
          </a:outerShdw>
        </a:effectLst>
      </dgm:spPr>
      <dgm:t>
        <a:bodyPr/>
        <a:lstStyle/>
        <a:p>
          <a:r>
            <a:rPr lang="es-EC" sz="1600" b="1" dirty="0" smtClean="0">
              <a:solidFill>
                <a:srgbClr val="000000"/>
              </a:solidFill>
            </a:rPr>
            <a:t>DEFINICIÓN</a:t>
          </a:r>
          <a:endParaRPr lang="es-EC" sz="1600" b="1" dirty="0">
            <a:solidFill>
              <a:srgbClr val="000000"/>
            </a:solidFill>
          </a:endParaRPr>
        </a:p>
      </dgm:t>
    </dgm:pt>
    <dgm:pt modelId="{8C0D13D9-A474-4F06-9A86-22C632691E8A}" type="parTrans" cxnId="{82CA17FA-1243-4ED7-B38F-D2BE523CD606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F8DF284F-9CF3-4DE2-85F7-F8E24E062FAA}" type="sibTrans" cxnId="{82CA17FA-1243-4ED7-B38F-D2BE523CD606}">
      <dgm:prSet/>
      <dgm:spPr>
        <a:solidFill>
          <a:srgbClr val="FFFF00"/>
        </a:solidFill>
      </dgm:spPr>
      <dgm:t>
        <a:bodyPr/>
        <a:lstStyle/>
        <a:p>
          <a:r>
            <a:rPr lang="es-EC" b="1" dirty="0" smtClean="0">
              <a:solidFill>
                <a:srgbClr val="000000"/>
              </a:solidFill>
            </a:rPr>
            <a:t>ELEMENTOS</a:t>
          </a:r>
          <a:endParaRPr lang="es-EC" b="1" dirty="0">
            <a:solidFill>
              <a:srgbClr val="000000"/>
            </a:solidFill>
          </a:endParaRPr>
        </a:p>
      </dgm:t>
    </dgm:pt>
    <dgm:pt modelId="{17360B21-5D03-4140-84AD-A6EF79CFF1F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100" b="1" dirty="0" smtClean="0">
              <a:solidFill>
                <a:srgbClr val="000000"/>
              </a:solidFill>
            </a:rPr>
            <a:t>CARACTERÍSTICAS</a:t>
          </a:r>
          <a:endParaRPr lang="es-EC" sz="1100" b="1" dirty="0">
            <a:solidFill>
              <a:srgbClr val="000000"/>
            </a:solidFill>
          </a:endParaRPr>
        </a:p>
      </dgm:t>
    </dgm:pt>
    <dgm:pt modelId="{54D05362-8C51-47EB-A04A-F3AB973BC25B}" type="parTrans" cxnId="{53A1D8A3-FF76-4AC4-8AD2-B2894ECF69FE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89ACE6A-E7F7-465F-85C2-4F1A3EC57BFE}" type="sibTrans" cxnId="{53A1D8A3-FF76-4AC4-8AD2-B2894ECF69FE}">
      <dgm:prSet/>
      <dgm:spPr>
        <a:solidFill>
          <a:srgbClr val="92D050"/>
        </a:solidFill>
      </dgm:spPr>
      <dgm:t>
        <a:bodyPr/>
        <a:lstStyle/>
        <a:p>
          <a:r>
            <a:rPr lang="es-EC" b="1" dirty="0" smtClean="0">
              <a:solidFill>
                <a:srgbClr val="000000"/>
              </a:solidFill>
            </a:rPr>
            <a:t>CLASIFICACIÓN</a:t>
          </a:r>
          <a:endParaRPr lang="es-EC" b="1" dirty="0">
            <a:solidFill>
              <a:srgbClr val="000000"/>
            </a:solidFill>
          </a:endParaRPr>
        </a:p>
      </dgm:t>
    </dgm:pt>
    <dgm:pt modelId="{4F1E2383-1883-4D37-95DC-00483E99E295}">
      <dgm:prSet phldrT="[Texto]" custT="1"/>
      <dgm:spPr/>
      <dgm:t>
        <a:bodyPr/>
        <a:lstStyle/>
        <a:p>
          <a:r>
            <a:rPr lang="es-ES" sz="1400" dirty="0" smtClean="0">
              <a:solidFill>
                <a:srgbClr val="000000"/>
              </a:solidFill>
            </a:rPr>
            <a:t>Entradas y salidas Actividades               Diagrama de Flujo</a:t>
          </a:r>
          <a:endParaRPr lang="es-EC" sz="1400" dirty="0">
            <a:solidFill>
              <a:srgbClr val="000000"/>
            </a:solidFill>
          </a:endParaRPr>
        </a:p>
      </dgm:t>
    </dgm:pt>
    <dgm:pt modelId="{CF959C41-034D-43CD-BE95-85553F5C53DA}" type="parTrans" cxnId="{AB43DBB3-AAAB-4B45-88D2-210B9F9BD4F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24C7F5FB-22F0-4383-8429-3145F4A0E15C}" type="sibTrans" cxnId="{AB43DBB3-AAAB-4B45-88D2-210B9F9BD4F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7156BB94-1CE5-42D0-8895-C9E345591FCB}">
      <dgm:prSet phldrT="[Texto]" custT="1"/>
      <dgm:spPr/>
      <dgm:t>
        <a:bodyPr/>
        <a:lstStyle/>
        <a:p>
          <a:pPr algn="r"/>
          <a:r>
            <a:rPr lang="es-EC" sz="1400" dirty="0" smtClean="0">
              <a:solidFill>
                <a:srgbClr val="000000"/>
              </a:solidFill>
            </a:rPr>
            <a:t>Actividades para  llegar al (output) usando recursos (entradas/input)</a:t>
          </a:r>
          <a:endParaRPr lang="es-EC" sz="1400" dirty="0">
            <a:solidFill>
              <a:srgbClr val="000000"/>
            </a:solidFill>
          </a:endParaRPr>
        </a:p>
      </dgm:t>
    </dgm:pt>
    <dgm:pt modelId="{609D7500-4172-4D0C-8FD0-E60EAD65F892}" type="sibTrans" cxnId="{098E0030-6246-437A-AEF0-3BC023A3040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A0F9BBF-E8C7-47E6-B8DD-A098199C9372}" type="parTrans" cxnId="{098E0030-6246-437A-AEF0-3BC023A3040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D850CFA-C27D-4B48-AD64-1975CB16B429}">
      <dgm:prSet custT="1"/>
      <dgm:spPr/>
      <dgm:t>
        <a:bodyPr/>
        <a:lstStyle/>
        <a:p>
          <a:r>
            <a:rPr lang="es-ES" sz="1400" dirty="0" smtClean="0">
              <a:solidFill>
                <a:srgbClr val="000000"/>
              </a:solidFill>
            </a:rPr>
            <a:t>Consume o utiliza recursos</a:t>
          </a:r>
          <a:endParaRPr lang="es-EC" sz="1400" dirty="0">
            <a:solidFill>
              <a:srgbClr val="000000"/>
            </a:solidFill>
          </a:endParaRPr>
        </a:p>
      </dgm:t>
    </dgm:pt>
    <dgm:pt modelId="{76647046-FCF3-4875-B0E0-DA34FD72D846}" type="parTrans" cxnId="{720B0A0A-06FA-40D2-80D2-9C12FE2DB3B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325EA8F-8029-4904-8C39-B503238726A6}" type="sibTrans" cxnId="{720B0A0A-06FA-40D2-80D2-9C12FE2DB3B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4DDF2FCC-E947-42F1-B6DE-994997CF8315}">
      <dgm:prSet custT="1"/>
      <dgm:spPr/>
      <dgm:t>
        <a:bodyPr/>
        <a:lstStyle/>
        <a:p>
          <a:r>
            <a:rPr lang="es-ES" sz="1400" dirty="0" smtClean="0">
              <a:solidFill>
                <a:srgbClr val="000000"/>
              </a:solidFill>
            </a:rPr>
            <a:t>Responsable del proceso</a:t>
          </a:r>
          <a:endParaRPr lang="es-EC" sz="1400" dirty="0">
            <a:solidFill>
              <a:srgbClr val="000000"/>
            </a:solidFill>
          </a:endParaRPr>
        </a:p>
      </dgm:t>
    </dgm:pt>
    <dgm:pt modelId="{C538CF22-59C6-401F-90F7-8EFC9A09316C}" type="parTrans" cxnId="{C942E8C0-DA20-49D0-B405-2A654D5A2F7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DB6510F7-3B1B-45D3-AE9B-ACF7EC18324C}" type="sibTrans" cxnId="{C942E8C0-DA20-49D0-B405-2A654D5A2F75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AE8D3F50-D5FD-4E08-B254-8925711A9DF0}">
      <dgm:prSet custT="1"/>
      <dgm:spPr/>
      <dgm:t>
        <a:bodyPr/>
        <a:lstStyle/>
        <a:p>
          <a:r>
            <a:rPr lang="es-ES" sz="1400" dirty="0" smtClean="0">
              <a:solidFill>
                <a:srgbClr val="000000"/>
              </a:solidFill>
            </a:rPr>
            <a:t>Límites, interacciones y responsabilidades  Propuestas de cambio y mejora continua</a:t>
          </a:r>
          <a:endParaRPr lang="es-EC" sz="1400" dirty="0">
            <a:solidFill>
              <a:srgbClr val="000000"/>
            </a:solidFill>
          </a:endParaRPr>
        </a:p>
      </dgm:t>
    </dgm:pt>
    <dgm:pt modelId="{C55B59E3-7989-442F-90A9-8EF21EE1D537}" type="parTrans" cxnId="{5E52BCAB-C6C7-4278-81B6-33EFDEF568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2DF5490E-A985-4919-88E7-1A8A4A8133DB}" type="sibTrans" cxnId="{5E52BCAB-C6C7-4278-81B6-33EFDEF568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3890F93-B3AF-4593-8AF4-2D0882AFD168}" type="pres">
      <dgm:prSet presAssocID="{8FD33E7E-C0F5-4CF7-8825-13ED1B000B1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DE12382-5560-4247-A8A4-9DB246A02D19}" type="pres">
      <dgm:prSet presAssocID="{B23D0CE0-5219-494B-A202-AF38C5C6CC37}" presName="composite" presStyleCnt="0"/>
      <dgm:spPr/>
      <dgm:t>
        <a:bodyPr/>
        <a:lstStyle/>
        <a:p>
          <a:endParaRPr lang="es-EC"/>
        </a:p>
      </dgm:t>
    </dgm:pt>
    <dgm:pt modelId="{C7434A73-1207-4552-9D94-B705DC4D56A6}" type="pres">
      <dgm:prSet presAssocID="{B23D0CE0-5219-494B-A202-AF38C5C6CC37}" presName="Parent1" presStyleLbl="node1" presStyleIdx="0" presStyleCnt="4" custLinFactX="-3172" custLinFactNeighborX="-100000" custLinFactNeighborY="16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5E2A64-A06C-492C-A4BA-2EAFC26BCC11}" type="pres">
      <dgm:prSet presAssocID="{B23D0CE0-5219-494B-A202-AF38C5C6CC37}" presName="Childtext1" presStyleLbl="revTx" presStyleIdx="0" presStyleCnt="2" custScaleX="56931" custLinFactX="-100000" custLinFactNeighborX="-141364" custLinFactNeighborY="5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077E92-441A-442D-AFAE-27206A8EB74D}" type="pres">
      <dgm:prSet presAssocID="{B23D0CE0-5219-494B-A202-AF38C5C6CC37}" presName="BalanceSpacing" presStyleCnt="0"/>
      <dgm:spPr/>
      <dgm:t>
        <a:bodyPr/>
        <a:lstStyle/>
        <a:p>
          <a:endParaRPr lang="es-EC"/>
        </a:p>
      </dgm:t>
    </dgm:pt>
    <dgm:pt modelId="{9C05DC9C-75F6-4C26-B6E5-54508C5B5A50}" type="pres">
      <dgm:prSet presAssocID="{B23D0CE0-5219-494B-A202-AF38C5C6CC37}" presName="BalanceSpacing1" presStyleCnt="0"/>
      <dgm:spPr/>
      <dgm:t>
        <a:bodyPr/>
        <a:lstStyle/>
        <a:p>
          <a:endParaRPr lang="es-EC"/>
        </a:p>
      </dgm:t>
    </dgm:pt>
    <dgm:pt modelId="{24743FF3-BDAD-4C94-9310-91B6B555C323}" type="pres">
      <dgm:prSet presAssocID="{F8DF284F-9CF3-4DE2-85F7-F8E24E062FAA}" presName="Accent1Text" presStyleLbl="node1" presStyleIdx="1" presStyleCnt="4" custLinFactX="11724" custLinFactNeighborX="100000" custLinFactNeighborY="1608"/>
      <dgm:spPr/>
      <dgm:t>
        <a:bodyPr/>
        <a:lstStyle/>
        <a:p>
          <a:endParaRPr lang="es-EC"/>
        </a:p>
      </dgm:t>
    </dgm:pt>
    <dgm:pt modelId="{DAEEC3B0-9F28-413A-84D6-26CACC8F958C}" type="pres">
      <dgm:prSet presAssocID="{F8DF284F-9CF3-4DE2-85F7-F8E24E062FAA}" presName="spaceBetweenRectangles" presStyleCnt="0"/>
      <dgm:spPr/>
      <dgm:t>
        <a:bodyPr/>
        <a:lstStyle/>
        <a:p>
          <a:endParaRPr lang="es-EC"/>
        </a:p>
      </dgm:t>
    </dgm:pt>
    <dgm:pt modelId="{8C26422D-514A-4C03-9265-2BECF612D734}" type="pres">
      <dgm:prSet presAssocID="{17360B21-5D03-4140-84AD-A6EF79CFF1F6}" presName="composite" presStyleCnt="0"/>
      <dgm:spPr/>
      <dgm:t>
        <a:bodyPr/>
        <a:lstStyle/>
        <a:p>
          <a:endParaRPr lang="es-EC"/>
        </a:p>
      </dgm:t>
    </dgm:pt>
    <dgm:pt modelId="{CE43EED9-9775-4C1A-9D41-392E48213219}" type="pres">
      <dgm:prSet presAssocID="{17360B21-5D03-4140-84AD-A6EF79CFF1F6}" presName="Parent1" presStyleLbl="node1" presStyleIdx="2" presStyleCnt="4" custScaleX="1132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25482B-2AFF-43FC-80E8-2CA5BDB57D3D}" type="pres">
      <dgm:prSet presAssocID="{17360B21-5D03-4140-84AD-A6EF79CFF1F6}" presName="Childtext1" presStyleLbl="revTx" presStyleIdx="1" presStyleCnt="2" custScaleY="159713" custLinFactNeighborX="-163" custLinFactNeighborY="12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5A8434-1DCA-44D2-94D6-488BBFA209F8}" type="pres">
      <dgm:prSet presAssocID="{17360B21-5D03-4140-84AD-A6EF79CFF1F6}" presName="BalanceSpacing" presStyleCnt="0"/>
      <dgm:spPr/>
      <dgm:t>
        <a:bodyPr/>
        <a:lstStyle/>
        <a:p>
          <a:endParaRPr lang="es-EC"/>
        </a:p>
      </dgm:t>
    </dgm:pt>
    <dgm:pt modelId="{F6673135-E0BA-49F1-BC49-F7B92A045D38}" type="pres">
      <dgm:prSet presAssocID="{17360B21-5D03-4140-84AD-A6EF79CFF1F6}" presName="BalanceSpacing1" presStyleCnt="0"/>
      <dgm:spPr/>
      <dgm:t>
        <a:bodyPr/>
        <a:lstStyle/>
        <a:p>
          <a:endParaRPr lang="es-EC"/>
        </a:p>
      </dgm:t>
    </dgm:pt>
    <dgm:pt modelId="{787F9315-1151-4610-A872-4A691EBF0CCE}" type="pres">
      <dgm:prSet presAssocID="{989ACE6A-E7F7-465F-85C2-4F1A3EC57BFE}" presName="Accent1Text" presStyleLbl="node1" presStyleIdx="3" presStyleCnt="4" custLinFactNeighborX="3089" custLinFactNeighborY="-2568"/>
      <dgm:spPr/>
      <dgm:t>
        <a:bodyPr/>
        <a:lstStyle/>
        <a:p>
          <a:endParaRPr lang="es-EC"/>
        </a:p>
      </dgm:t>
    </dgm:pt>
  </dgm:ptLst>
  <dgm:cxnLst>
    <dgm:cxn modelId="{888FDD68-CC4D-4915-90AC-0055226DED4C}" type="presOf" srcId="{17360B21-5D03-4140-84AD-A6EF79CFF1F6}" destId="{CE43EED9-9775-4C1A-9D41-392E48213219}" srcOrd="0" destOrd="0" presId="urn:microsoft.com/office/officeart/2008/layout/AlternatingHexagons"/>
    <dgm:cxn modelId="{53A1D8A3-FF76-4AC4-8AD2-B2894ECF69FE}" srcId="{8FD33E7E-C0F5-4CF7-8825-13ED1B000B12}" destId="{17360B21-5D03-4140-84AD-A6EF79CFF1F6}" srcOrd="1" destOrd="0" parTransId="{54D05362-8C51-47EB-A04A-F3AB973BC25B}" sibTransId="{989ACE6A-E7F7-465F-85C2-4F1A3EC57BFE}"/>
    <dgm:cxn modelId="{8FD69554-0F98-435E-B396-0277F2554381}" type="presOf" srcId="{B23D0CE0-5219-494B-A202-AF38C5C6CC37}" destId="{C7434A73-1207-4552-9D94-B705DC4D56A6}" srcOrd="0" destOrd="0" presId="urn:microsoft.com/office/officeart/2008/layout/AlternatingHexagons"/>
    <dgm:cxn modelId="{021C8002-A208-4F96-A3CA-96C81DEF863F}" type="presOf" srcId="{989ACE6A-E7F7-465F-85C2-4F1A3EC57BFE}" destId="{787F9315-1151-4610-A872-4A691EBF0CCE}" srcOrd="0" destOrd="0" presId="urn:microsoft.com/office/officeart/2008/layout/AlternatingHexagons"/>
    <dgm:cxn modelId="{82CA17FA-1243-4ED7-B38F-D2BE523CD606}" srcId="{8FD33E7E-C0F5-4CF7-8825-13ED1B000B12}" destId="{B23D0CE0-5219-494B-A202-AF38C5C6CC37}" srcOrd="0" destOrd="0" parTransId="{8C0D13D9-A474-4F06-9A86-22C632691E8A}" sibTransId="{F8DF284F-9CF3-4DE2-85F7-F8E24E062FAA}"/>
    <dgm:cxn modelId="{5E52BCAB-C6C7-4278-81B6-33EFDEF56890}" srcId="{17360B21-5D03-4140-84AD-A6EF79CFF1F6}" destId="{AE8D3F50-D5FD-4E08-B254-8925711A9DF0}" srcOrd="3" destOrd="0" parTransId="{C55B59E3-7989-442F-90A9-8EF21EE1D537}" sibTransId="{2DF5490E-A985-4919-88E7-1A8A4A8133DB}"/>
    <dgm:cxn modelId="{4B87C47C-C80E-4D5F-B590-1881725F5DEC}" type="presOf" srcId="{4F1E2383-1883-4D37-95DC-00483E99E295}" destId="{9B25482B-2AFF-43FC-80E8-2CA5BDB57D3D}" srcOrd="0" destOrd="0" presId="urn:microsoft.com/office/officeart/2008/layout/AlternatingHexagons"/>
    <dgm:cxn modelId="{AB43DBB3-AAAB-4B45-88D2-210B9F9BD4F3}" srcId="{17360B21-5D03-4140-84AD-A6EF79CFF1F6}" destId="{4F1E2383-1883-4D37-95DC-00483E99E295}" srcOrd="0" destOrd="0" parTransId="{CF959C41-034D-43CD-BE95-85553F5C53DA}" sibTransId="{24C7F5FB-22F0-4383-8429-3145F4A0E15C}"/>
    <dgm:cxn modelId="{C942E8C0-DA20-49D0-B405-2A654D5A2F75}" srcId="{17360B21-5D03-4140-84AD-A6EF79CFF1F6}" destId="{4DDF2FCC-E947-42F1-B6DE-994997CF8315}" srcOrd="2" destOrd="0" parTransId="{C538CF22-59C6-401F-90F7-8EFC9A09316C}" sibTransId="{DB6510F7-3B1B-45D3-AE9B-ACF7EC18324C}"/>
    <dgm:cxn modelId="{720B0A0A-06FA-40D2-80D2-9C12FE2DB3B5}" srcId="{17360B21-5D03-4140-84AD-A6EF79CFF1F6}" destId="{BD850CFA-C27D-4B48-AD64-1975CB16B429}" srcOrd="1" destOrd="0" parTransId="{76647046-FCF3-4875-B0E0-DA34FD72D846}" sibTransId="{6325EA8F-8029-4904-8C39-B503238726A6}"/>
    <dgm:cxn modelId="{BF9C4C5D-F785-4BF6-849C-FB2756D8C77F}" type="presOf" srcId="{BD850CFA-C27D-4B48-AD64-1975CB16B429}" destId="{9B25482B-2AFF-43FC-80E8-2CA5BDB57D3D}" srcOrd="0" destOrd="1" presId="urn:microsoft.com/office/officeart/2008/layout/AlternatingHexagons"/>
    <dgm:cxn modelId="{8443C127-C184-4027-8576-753082681BB9}" type="presOf" srcId="{AE8D3F50-D5FD-4E08-B254-8925711A9DF0}" destId="{9B25482B-2AFF-43FC-80E8-2CA5BDB57D3D}" srcOrd="0" destOrd="3" presId="urn:microsoft.com/office/officeart/2008/layout/AlternatingHexagons"/>
    <dgm:cxn modelId="{098E0030-6246-437A-AEF0-3BC023A3040F}" srcId="{B23D0CE0-5219-494B-A202-AF38C5C6CC37}" destId="{7156BB94-1CE5-42D0-8895-C9E345591FCB}" srcOrd="0" destOrd="0" parTransId="{3A0F9BBF-E8C7-47E6-B8DD-A098199C9372}" sibTransId="{609D7500-4172-4D0C-8FD0-E60EAD65F892}"/>
    <dgm:cxn modelId="{CB908C1C-1578-409C-BAAC-7CDB29230E92}" type="presOf" srcId="{4DDF2FCC-E947-42F1-B6DE-994997CF8315}" destId="{9B25482B-2AFF-43FC-80E8-2CA5BDB57D3D}" srcOrd="0" destOrd="2" presId="urn:microsoft.com/office/officeart/2008/layout/AlternatingHexagons"/>
    <dgm:cxn modelId="{499402A0-FAB4-421E-B08D-4C37903DA8D5}" type="presOf" srcId="{7156BB94-1CE5-42D0-8895-C9E345591FCB}" destId="{115E2A64-A06C-492C-A4BA-2EAFC26BCC11}" srcOrd="0" destOrd="0" presId="urn:microsoft.com/office/officeart/2008/layout/AlternatingHexagons"/>
    <dgm:cxn modelId="{57C63F1A-CEFC-4DC1-A6C4-B0E2616423CC}" type="presOf" srcId="{F8DF284F-9CF3-4DE2-85F7-F8E24E062FAA}" destId="{24743FF3-BDAD-4C94-9310-91B6B555C323}" srcOrd="0" destOrd="0" presId="urn:microsoft.com/office/officeart/2008/layout/AlternatingHexagons"/>
    <dgm:cxn modelId="{1628968E-F2F7-47BE-99D1-99FCDF0BCE5C}" type="presOf" srcId="{8FD33E7E-C0F5-4CF7-8825-13ED1B000B12}" destId="{B3890F93-B3AF-4593-8AF4-2D0882AFD168}" srcOrd="0" destOrd="0" presId="urn:microsoft.com/office/officeart/2008/layout/AlternatingHexagons"/>
    <dgm:cxn modelId="{DC13A8B8-A044-41E0-9558-3D1FEFA21C6C}" type="presParOf" srcId="{B3890F93-B3AF-4593-8AF4-2D0882AFD168}" destId="{FDE12382-5560-4247-A8A4-9DB246A02D19}" srcOrd="0" destOrd="0" presId="urn:microsoft.com/office/officeart/2008/layout/AlternatingHexagons"/>
    <dgm:cxn modelId="{2BDBC24F-D79A-46D6-855B-11FF82A9CD93}" type="presParOf" srcId="{FDE12382-5560-4247-A8A4-9DB246A02D19}" destId="{C7434A73-1207-4552-9D94-B705DC4D56A6}" srcOrd="0" destOrd="0" presId="urn:microsoft.com/office/officeart/2008/layout/AlternatingHexagons"/>
    <dgm:cxn modelId="{607DFA13-B8FD-4EA9-8705-41C857AF6C20}" type="presParOf" srcId="{FDE12382-5560-4247-A8A4-9DB246A02D19}" destId="{115E2A64-A06C-492C-A4BA-2EAFC26BCC11}" srcOrd="1" destOrd="0" presId="urn:microsoft.com/office/officeart/2008/layout/AlternatingHexagons"/>
    <dgm:cxn modelId="{39C6DE96-ABF3-494F-97D7-1FF05248158A}" type="presParOf" srcId="{FDE12382-5560-4247-A8A4-9DB246A02D19}" destId="{12077E92-441A-442D-AFAE-27206A8EB74D}" srcOrd="2" destOrd="0" presId="urn:microsoft.com/office/officeart/2008/layout/AlternatingHexagons"/>
    <dgm:cxn modelId="{EB71540D-0B40-4A65-A146-57C6555E1AD7}" type="presParOf" srcId="{FDE12382-5560-4247-A8A4-9DB246A02D19}" destId="{9C05DC9C-75F6-4C26-B6E5-54508C5B5A50}" srcOrd="3" destOrd="0" presId="urn:microsoft.com/office/officeart/2008/layout/AlternatingHexagons"/>
    <dgm:cxn modelId="{7C83C83C-DABD-4DCE-89F7-E03C129AE609}" type="presParOf" srcId="{FDE12382-5560-4247-A8A4-9DB246A02D19}" destId="{24743FF3-BDAD-4C94-9310-91B6B555C323}" srcOrd="4" destOrd="0" presId="urn:microsoft.com/office/officeart/2008/layout/AlternatingHexagons"/>
    <dgm:cxn modelId="{CF04E369-D888-4E9E-BDF9-9304780EBE71}" type="presParOf" srcId="{B3890F93-B3AF-4593-8AF4-2D0882AFD168}" destId="{DAEEC3B0-9F28-413A-84D6-26CACC8F958C}" srcOrd="1" destOrd="0" presId="urn:microsoft.com/office/officeart/2008/layout/AlternatingHexagons"/>
    <dgm:cxn modelId="{510F068B-D465-498B-8073-4E90E69F7C87}" type="presParOf" srcId="{B3890F93-B3AF-4593-8AF4-2D0882AFD168}" destId="{8C26422D-514A-4C03-9265-2BECF612D734}" srcOrd="2" destOrd="0" presId="urn:microsoft.com/office/officeart/2008/layout/AlternatingHexagons"/>
    <dgm:cxn modelId="{CDE7F4D9-D515-4F3A-BE33-7BE299AA0B3A}" type="presParOf" srcId="{8C26422D-514A-4C03-9265-2BECF612D734}" destId="{CE43EED9-9775-4C1A-9D41-392E48213219}" srcOrd="0" destOrd="0" presId="urn:microsoft.com/office/officeart/2008/layout/AlternatingHexagons"/>
    <dgm:cxn modelId="{670EC1A3-E6D6-4DD4-A5BB-FF9E08AD3784}" type="presParOf" srcId="{8C26422D-514A-4C03-9265-2BECF612D734}" destId="{9B25482B-2AFF-43FC-80E8-2CA5BDB57D3D}" srcOrd="1" destOrd="0" presId="urn:microsoft.com/office/officeart/2008/layout/AlternatingHexagons"/>
    <dgm:cxn modelId="{4F20DB2A-5CC6-4E37-BF68-D95AC364A621}" type="presParOf" srcId="{8C26422D-514A-4C03-9265-2BECF612D734}" destId="{F05A8434-1DCA-44D2-94D6-488BBFA209F8}" srcOrd="2" destOrd="0" presId="urn:microsoft.com/office/officeart/2008/layout/AlternatingHexagons"/>
    <dgm:cxn modelId="{3DC650BD-1C02-44E4-B6F5-F9C0FCA4E1C3}" type="presParOf" srcId="{8C26422D-514A-4C03-9265-2BECF612D734}" destId="{F6673135-E0BA-49F1-BC49-F7B92A045D38}" srcOrd="3" destOrd="0" presId="urn:microsoft.com/office/officeart/2008/layout/AlternatingHexagons"/>
    <dgm:cxn modelId="{40D9992C-8A46-45D3-90EE-419E786F2A9E}" type="presParOf" srcId="{8C26422D-514A-4C03-9265-2BECF612D734}" destId="{787F9315-1151-4610-A872-4A691EBF0CC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CEA727-2F10-4A44-9B54-B7493A21E0A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6B8CF2-7176-42FB-B9F5-242ED429822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sz="1700" dirty="0" smtClean="0"/>
            <a:t>DEFINIR</a:t>
          </a:r>
          <a:endParaRPr lang="es-EC" sz="1700" dirty="0"/>
        </a:p>
      </dgm:t>
    </dgm:pt>
    <dgm:pt modelId="{3126C716-668C-443C-BCBC-8BB389DE4CF6}" type="parTrans" cxnId="{F3EDF135-B0D3-4504-9189-A7FB85BBF9E2}">
      <dgm:prSet/>
      <dgm:spPr/>
      <dgm:t>
        <a:bodyPr/>
        <a:lstStyle/>
        <a:p>
          <a:endParaRPr lang="es-EC" sz="1700"/>
        </a:p>
      </dgm:t>
    </dgm:pt>
    <dgm:pt modelId="{6132AD31-CC5A-4169-A388-419257B0C71A}" type="sibTrans" cxnId="{F3EDF135-B0D3-4504-9189-A7FB85BBF9E2}">
      <dgm:prSet/>
      <dgm:spPr/>
      <dgm:t>
        <a:bodyPr/>
        <a:lstStyle/>
        <a:p>
          <a:endParaRPr lang="es-EC" sz="1700"/>
        </a:p>
      </dgm:t>
    </dgm:pt>
    <dgm:pt modelId="{B3E784F4-D1E0-41BF-A5D5-6F5C4B8373CF}">
      <dgm:prSet phldrT="[Texto]" custT="1"/>
      <dgm:spPr>
        <a:solidFill>
          <a:srgbClr val="99FF33"/>
        </a:solidFill>
      </dgm:spPr>
      <dgm:t>
        <a:bodyPr/>
        <a:lstStyle/>
        <a:p>
          <a:r>
            <a:rPr lang="es-EC" sz="1700" dirty="0" smtClean="0">
              <a:solidFill>
                <a:srgbClr val="000000"/>
              </a:solidFill>
            </a:rPr>
            <a:t>Responsables</a:t>
          </a:r>
          <a:endParaRPr lang="es-EC" sz="1700" dirty="0">
            <a:solidFill>
              <a:srgbClr val="000000"/>
            </a:solidFill>
          </a:endParaRPr>
        </a:p>
      </dgm:t>
    </dgm:pt>
    <dgm:pt modelId="{59C323AA-BDB5-4631-9015-8D846D259C46}" type="parTrans" cxnId="{13C35C1E-98AD-4DAD-A919-2E8F7996E2C3}">
      <dgm:prSet/>
      <dgm:spPr/>
      <dgm:t>
        <a:bodyPr/>
        <a:lstStyle/>
        <a:p>
          <a:endParaRPr lang="es-EC" sz="1700"/>
        </a:p>
      </dgm:t>
    </dgm:pt>
    <dgm:pt modelId="{A82CE09F-F0D6-4842-A826-E6A83B6A1970}" type="sibTrans" cxnId="{13C35C1E-98AD-4DAD-A919-2E8F7996E2C3}">
      <dgm:prSet/>
      <dgm:spPr/>
      <dgm:t>
        <a:bodyPr/>
        <a:lstStyle/>
        <a:p>
          <a:endParaRPr lang="es-EC" sz="1700"/>
        </a:p>
      </dgm:t>
    </dgm:pt>
    <dgm:pt modelId="{FD51E06E-FA2C-45A2-B476-965DFDEE84AC}">
      <dgm:prSet phldrT="[Texto]" custT="1"/>
      <dgm:spPr>
        <a:solidFill>
          <a:srgbClr val="99FF33"/>
        </a:solidFill>
      </dgm:spPr>
      <dgm:t>
        <a:bodyPr/>
        <a:lstStyle/>
        <a:p>
          <a:r>
            <a:rPr lang="es-EC" sz="1700" dirty="0" smtClean="0">
              <a:solidFill>
                <a:srgbClr val="000000"/>
              </a:solidFill>
            </a:rPr>
            <a:t>Responsabilidades</a:t>
          </a:r>
          <a:endParaRPr lang="es-EC" sz="1700" dirty="0">
            <a:solidFill>
              <a:srgbClr val="000000"/>
            </a:solidFill>
          </a:endParaRPr>
        </a:p>
      </dgm:t>
    </dgm:pt>
    <dgm:pt modelId="{31E57A3C-CF90-4D3A-8FDF-77AEF483B800}" type="parTrans" cxnId="{8E6F8572-8194-4B68-A03E-C00DD011FE5A}">
      <dgm:prSet/>
      <dgm:spPr/>
      <dgm:t>
        <a:bodyPr/>
        <a:lstStyle/>
        <a:p>
          <a:endParaRPr lang="es-EC" sz="1700"/>
        </a:p>
      </dgm:t>
    </dgm:pt>
    <dgm:pt modelId="{858C0D84-3FB3-4092-BF78-EC447898F28E}" type="sibTrans" cxnId="{8E6F8572-8194-4B68-A03E-C00DD011FE5A}">
      <dgm:prSet/>
      <dgm:spPr/>
      <dgm:t>
        <a:bodyPr/>
        <a:lstStyle/>
        <a:p>
          <a:endParaRPr lang="es-EC" sz="1700"/>
        </a:p>
      </dgm:t>
    </dgm:pt>
    <dgm:pt modelId="{B2773BE2-375B-436C-B4BE-060B9D6B841D}">
      <dgm:prSet phldrT="[Texto]" custT="1"/>
      <dgm:spPr>
        <a:solidFill>
          <a:srgbClr val="99FF33"/>
        </a:solidFill>
      </dgm:spPr>
      <dgm:t>
        <a:bodyPr/>
        <a:lstStyle/>
        <a:p>
          <a:r>
            <a:rPr lang="es-EC" sz="1700" dirty="0" smtClean="0">
              <a:solidFill>
                <a:srgbClr val="000000"/>
              </a:solidFill>
            </a:rPr>
            <a:t>Costos y tiempos</a:t>
          </a:r>
          <a:endParaRPr lang="es-EC" sz="1700" dirty="0">
            <a:solidFill>
              <a:srgbClr val="000000"/>
            </a:solidFill>
          </a:endParaRPr>
        </a:p>
      </dgm:t>
    </dgm:pt>
    <dgm:pt modelId="{20C3B57A-DFEA-4142-A9FD-5FB78B3F2B69}" type="parTrans" cxnId="{374CB652-615A-4AC1-9B2F-224DF4621ACE}">
      <dgm:prSet/>
      <dgm:spPr/>
      <dgm:t>
        <a:bodyPr/>
        <a:lstStyle/>
        <a:p>
          <a:endParaRPr lang="es-EC" sz="1700"/>
        </a:p>
      </dgm:t>
    </dgm:pt>
    <dgm:pt modelId="{877DF7C9-B6B5-4580-9207-9799218F7245}" type="sibTrans" cxnId="{374CB652-615A-4AC1-9B2F-224DF4621ACE}">
      <dgm:prSet/>
      <dgm:spPr/>
      <dgm:t>
        <a:bodyPr/>
        <a:lstStyle/>
        <a:p>
          <a:endParaRPr lang="es-EC" sz="1700"/>
        </a:p>
      </dgm:t>
    </dgm:pt>
    <dgm:pt modelId="{244A1E00-561D-4908-AB1F-B55A2C4F78AB}">
      <dgm:prSet custT="1"/>
      <dgm:spPr>
        <a:solidFill>
          <a:srgbClr val="99FF33"/>
        </a:solidFill>
      </dgm:spPr>
      <dgm:t>
        <a:bodyPr/>
        <a:lstStyle/>
        <a:p>
          <a:r>
            <a:rPr lang="es-EC" sz="1700" dirty="0" smtClean="0">
              <a:solidFill>
                <a:srgbClr val="000000"/>
              </a:solidFill>
            </a:rPr>
            <a:t>Actividades (VA)</a:t>
          </a:r>
          <a:endParaRPr lang="es-EC" sz="1700" dirty="0">
            <a:solidFill>
              <a:srgbClr val="000000"/>
            </a:solidFill>
          </a:endParaRPr>
        </a:p>
      </dgm:t>
    </dgm:pt>
    <dgm:pt modelId="{96D8E8A4-11AC-4D19-9688-E0F56A139008}" type="parTrans" cxnId="{6C20D4B6-9501-4CEF-AC32-59881930740E}">
      <dgm:prSet/>
      <dgm:spPr/>
      <dgm:t>
        <a:bodyPr/>
        <a:lstStyle/>
        <a:p>
          <a:endParaRPr lang="es-EC" sz="1700"/>
        </a:p>
      </dgm:t>
    </dgm:pt>
    <dgm:pt modelId="{D736616E-6E1C-4EEE-8CF3-6D19786104A4}" type="sibTrans" cxnId="{6C20D4B6-9501-4CEF-AC32-59881930740E}">
      <dgm:prSet/>
      <dgm:spPr/>
      <dgm:t>
        <a:bodyPr/>
        <a:lstStyle/>
        <a:p>
          <a:endParaRPr lang="es-EC" sz="1700"/>
        </a:p>
      </dgm:t>
    </dgm:pt>
    <dgm:pt modelId="{A1FD4D3A-5D67-4DE0-8862-95FF556D79EC}" type="pres">
      <dgm:prSet presAssocID="{43CEA727-2F10-4A44-9B54-B7493A21E0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2169F48-0A40-4E1D-83D0-CF3D71BE3AF0}" type="pres">
      <dgm:prSet presAssocID="{B96B8CF2-7176-42FB-B9F5-242ED4298229}" presName="singleCycle" presStyleCnt="0"/>
      <dgm:spPr/>
    </dgm:pt>
    <dgm:pt modelId="{B04B941F-50FE-40B8-9106-26349293B3A8}" type="pres">
      <dgm:prSet presAssocID="{B96B8CF2-7176-42FB-B9F5-242ED4298229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D738D612-D430-498E-AF0B-B3E13C2AD161}" type="pres">
      <dgm:prSet presAssocID="{59C323AA-BDB5-4631-9015-8D846D259C46}" presName="Name56" presStyleLbl="parChTrans1D2" presStyleIdx="0" presStyleCnt="4"/>
      <dgm:spPr/>
      <dgm:t>
        <a:bodyPr/>
        <a:lstStyle/>
        <a:p>
          <a:endParaRPr lang="es-EC"/>
        </a:p>
      </dgm:t>
    </dgm:pt>
    <dgm:pt modelId="{E51B415C-1566-4A0B-BDBF-83E6F7FE0F08}" type="pres">
      <dgm:prSet presAssocID="{B3E784F4-D1E0-41BF-A5D5-6F5C4B8373CF}" presName="text0" presStyleLbl="node1" presStyleIdx="1" presStyleCnt="5" custScaleX="2234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9AA565-C07F-4E17-96C3-4FDB1CEA1955}" type="pres">
      <dgm:prSet presAssocID="{31E57A3C-CF90-4D3A-8FDF-77AEF483B800}" presName="Name56" presStyleLbl="parChTrans1D2" presStyleIdx="1" presStyleCnt="4"/>
      <dgm:spPr/>
      <dgm:t>
        <a:bodyPr/>
        <a:lstStyle/>
        <a:p>
          <a:endParaRPr lang="es-EC"/>
        </a:p>
      </dgm:t>
    </dgm:pt>
    <dgm:pt modelId="{3BEC04D1-4F1B-4FA8-9423-57C1400399B2}" type="pres">
      <dgm:prSet presAssocID="{FD51E06E-FA2C-45A2-B476-965DFDEE84AC}" presName="text0" presStyleLbl="node1" presStyleIdx="2" presStyleCnt="5" custScaleX="240301" custRadScaleRad="1089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B91DA2-0425-4F6E-B5FC-15CD2C5E0607}" type="pres">
      <dgm:prSet presAssocID="{20C3B57A-DFEA-4142-A9FD-5FB78B3F2B69}" presName="Name56" presStyleLbl="parChTrans1D2" presStyleIdx="2" presStyleCnt="4"/>
      <dgm:spPr/>
      <dgm:t>
        <a:bodyPr/>
        <a:lstStyle/>
        <a:p>
          <a:endParaRPr lang="es-EC"/>
        </a:p>
      </dgm:t>
    </dgm:pt>
    <dgm:pt modelId="{71CD328E-2E2A-4296-9537-AC4E46F1096C}" type="pres">
      <dgm:prSet presAssocID="{B2773BE2-375B-436C-B4BE-060B9D6B841D}" presName="text0" presStyleLbl="node1" presStyleIdx="3" presStyleCnt="5" custScaleX="227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58DFFC-71F1-4109-8720-8EFF5C38D9CC}" type="pres">
      <dgm:prSet presAssocID="{96D8E8A4-11AC-4D19-9688-E0F56A139008}" presName="Name56" presStyleLbl="parChTrans1D2" presStyleIdx="3" presStyleCnt="4"/>
      <dgm:spPr/>
      <dgm:t>
        <a:bodyPr/>
        <a:lstStyle/>
        <a:p>
          <a:endParaRPr lang="es-EC"/>
        </a:p>
      </dgm:t>
    </dgm:pt>
    <dgm:pt modelId="{23FA5C02-F381-4589-8ECE-6FC8B3F74336}" type="pres">
      <dgm:prSet presAssocID="{244A1E00-561D-4908-AB1F-B55A2C4F78AB}" presName="text0" presStyleLbl="node1" presStyleIdx="4" presStyleCnt="5" custScaleX="201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C35C1E-98AD-4DAD-A919-2E8F7996E2C3}" srcId="{B96B8CF2-7176-42FB-B9F5-242ED4298229}" destId="{B3E784F4-D1E0-41BF-A5D5-6F5C4B8373CF}" srcOrd="0" destOrd="0" parTransId="{59C323AA-BDB5-4631-9015-8D846D259C46}" sibTransId="{A82CE09F-F0D6-4842-A826-E6A83B6A1970}"/>
    <dgm:cxn modelId="{6B8635D6-8F61-4F73-9475-0776DD2BB6CC}" type="presOf" srcId="{20C3B57A-DFEA-4142-A9FD-5FB78B3F2B69}" destId="{65B91DA2-0425-4F6E-B5FC-15CD2C5E0607}" srcOrd="0" destOrd="0" presId="urn:microsoft.com/office/officeart/2008/layout/RadialCluster"/>
    <dgm:cxn modelId="{A9F9FADA-7B14-450C-8A9B-2D9890E76F18}" type="presOf" srcId="{96D8E8A4-11AC-4D19-9688-E0F56A139008}" destId="{2558DFFC-71F1-4109-8720-8EFF5C38D9CC}" srcOrd="0" destOrd="0" presId="urn:microsoft.com/office/officeart/2008/layout/RadialCluster"/>
    <dgm:cxn modelId="{9210B185-554C-4028-B35E-A87AAD847758}" type="presOf" srcId="{31E57A3C-CF90-4D3A-8FDF-77AEF483B800}" destId="{569AA565-C07F-4E17-96C3-4FDB1CEA1955}" srcOrd="0" destOrd="0" presId="urn:microsoft.com/office/officeart/2008/layout/RadialCluster"/>
    <dgm:cxn modelId="{156314A6-AD87-4D41-BFA6-3142C510FF91}" type="presOf" srcId="{B2773BE2-375B-436C-B4BE-060B9D6B841D}" destId="{71CD328E-2E2A-4296-9537-AC4E46F1096C}" srcOrd="0" destOrd="0" presId="urn:microsoft.com/office/officeart/2008/layout/RadialCluster"/>
    <dgm:cxn modelId="{D52EE58B-4385-4B38-A069-32034F425F9E}" type="presOf" srcId="{B3E784F4-D1E0-41BF-A5D5-6F5C4B8373CF}" destId="{E51B415C-1566-4A0B-BDBF-83E6F7FE0F08}" srcOrd="0" destOrd="0" presId="urn:microsoft.com/office/officeart/2008/layout/RadialCluster"/>
    <dgm:cxn modelId="{3C309A2F-636D-42DD-BD32-6FD1C40D599D}" type="presOf" srcId="{B96B8CF2-7176-42FB-B9F5-242ED4298229}" destId="{B04B941F-50FE-40B8-9106-26349293B3A8}" srcOrd="0" destOrd="0" presId="urn:microsoft.com/office/officeart/2008/layout/RadialCluster"/>
    <dgm:cxn modelId="{6C20D4B6-9501-4CEF-AC32-59881930740E}" srcId="{B96B8CF2-7176-42FB-B9F5-242ED4298229}" destId="{244A1E00-561D-4908-AB1F-B55A2C4F78AB}" srcOrd="3" destOrd="0" parTransId="{96D8E8A4-11AC-4D19-9688-E0F56A139008}" sibTransId="{D736616E-6E1C-4EEE-8CF3-6D19786104A4}"/>
    <dgm:cxn modelId="{374CB652-615A-4AC1-9B2F-224DF4621ACE}" srcId="{B96B8CF2-7176-42FB-B9F5-242ED4298229}" destId="{B2773BE2-375B-436C-B4BE-060B9D6B841D}" srcOrd="2" destOrd="0" parTransId="{20C3B57A-DFEA-4142-A9FD-5FB78B3F2B69}" sibTransId="{877DF7C9-B6B5-4580-9207-9799218F7245}"/>
    <dgm:cxn modelId="{B3608E0D-28A6-4919-93D0-53516FD92909}" type="presOf" srcId="{244A1E00-561D-4908-AB1F-B55A2C4F78AB}" destId="{23FA5C02-F381-4589-8ECE-6FC8B3F74336}" srcOrd="0" destOrd="0" presId="urn:microsoft.com/office/officeart/2008/layout/RadialCluster"/>
    <dgm:cxn modelId="{8E6F8572-8194-4B68-A03E-C00DD011FE5A}" srcId="{B96B8CF2-7176-42FB-B9F5-242ED4298229}" destId="{FD51E06E-FA2C-45A2-B476-965DFDEE84AC}" srcOrd="1" destOrd="0" parTransId="{31E57A3C-CF90-4D3A-8FDF-77AEF483B800}" sibTransId="{858C0D84-3FB3-4092-BF78-EC447898F28E}"/>
    <dgm:cxn modelId="{A62D1868-9BC4-47DF-B648-B6BADC9FC54E}" type="presOf" srcId="{43CEA727-2F10-4A44-9B54-B7493A21E0A4}" destId="{A1FD4D3A-5D67-4DE0-8862-95FF556D79EC}" srcOrd="0" destOrd="0" presId="urn:microsoft.com/office/officeart/2008/layout/RadialCluster"/>
    <dgm:cxn modelId="{F3EDF135-B0D3-4504-9189-A7FB85BBF9E2}" srcId="{43CEA727-2F10-4A44-9B54-B7493A21E0A4}" destId="{B96B8CF2-7176-42FB-B9F5-242ED4298229}" srcOrd="0" destOrd="0" parTransId="{3126C716-668C-443C-BCBC-8BB389DE4CF6}" sibTransId="{6132AD31-CC5A-4169-A388-419257B0C71A}"/>
    <dgm:cxn modelId="{A47F1E2B-4BCE-488C-B357-5BE40AFF652F}" type="presOf" srcId="{FD51E06E-FA2C-45A2-B476-965DFDEE84AC}" destId="{3BEC04D1-4F1B-4FA8-9423-57C1400399B2}" srcOrd="0" destOrd="0" presId="urn:microsoft.com/office/officeart/2008/layout/RadialCluster"/>
    <dgm:cxn modelId="{D11F12A4-84E3-4DEA-B1D1-87F6B64048E3}" type="presOf" srcId="{59C323AA-BDB5-4631-9015-8D846D259C46}" destId="{D738D612-D430-498E-AF0B-B3E13C2AD161}" srcOrd="0" destOrd="0" presId="urn:microsoft.com/office/officeart/2008/layout/RadialCluster"/>
    <dgm:cxn modelId="{5463981B-91EB-42AB-AA4D-03761E95FC6E}" type="presParOf" srcId="{A1FD4D3A-5D67-4DE0-8862-95FF556D79EC}" destId="{92169F48-0A40-4E1D-83D0-CF3D71BE3AF0}" srcOrd="0" destOrd="0" presId="urn:microsoft.com/office/officeart/2008/layout/RadialCluster"/>
    <dgm:cxn modelId="{256238F6-F5F6-4306-869A-5884C9D228E0}" type="presParOf" srcId="{92169F48-0A40-4E1D-83D0-CF3D71BE3AF0}" destId="{B04B941F-50FE-40B8-9106-26349293B3A8}" srcOrd="0" destOrd="0" presId="urn:microsoft.com/office/officeart/2008/layout/RadialCluster"/>
    <dgm:cxn modelId="{91EF8545-8EF5-469F-B94B-F745B1B969A7}" type="presParOf" srcId="{92169F48-0A40-4E1D-83D0-CF3D71BE3AF0}" destId="{D738D612-D430-498E-AF0B-B3E13C2AD161}" srcOrd="1" destOrd="0" presId="urn:microsoft.com/office/officeart/2008/layout/RadialCluster"/>
    <dgm:cxn modelId="{D2E08CA3-3213-4561-AD9E-EED558530A31}" type="presParOf" srcId="{92169F48-0A40-4E1D-83D0-CF3D71BE3AF0}" destId="{E51B415C-1566-4A0B-BDBF-83E6F7FE0F08}" srcOrd="2" destOrd="0" presId="urn:microsoft.com/office/officeart/2008/layout/RadialCluster"/>
    <dgm:cxn modelId="{36CC0967-0F00-47BD-B544-C466FE5AD919}" type="presParOf" srcId="{92169F48-0A40-4E1D-83D0-CF3D71BE3AF0}" destId="{569AA565-C07F-4E17-96C3-4FDB1CEA1955}" srcOrd="3" destOrd="0" presId="urn:microsoft.com/office/officeart/2008/layout/RadialCluster"/>
    <dgm:cxn modelId="{35ED9449-ACA8-4A32-8636-C3BEA5007684}" type="presParOf" srcId="{92169F48-0A40-4E1D-83D0-CF3D71BE3AF0}" destId="{3BEC04D1-4F1B-4FA8-9423-57C1400399B2}" srcOrd="4" destOrd="0" presId="urn:microsoft.com/office/officeart/2008/layout/RadialCluster"/>
    <dgm:cxn modelId="{EBFC889A-1B4D-4232-9A6F-CC07AF25B5FE}" type="presParOf" srcId="{92169F48-0A40-4E1D-83D0-CF3D71BE3AF0}" destId="{65B91DA2-0425-4F6E-B5FC-15CD2C5E0607}" srcOrd="5" destOrd="0" presId="urn:microsoft.com/office/officeart/2008/layout/RadialCluster"/>
    <dgm:cxn modelId="{2052042F-289D-4CB5-8EB3-99163396CCF1}" type="presParOf" srcId="{92169F48-0A40-4E1D-83D0-CF3D71BE3AF0}" destId="{71CD328E-2E2A-4296-9537-AC4E46F1096C}" srcOrd="6" destOrd="0" presId="urn:microsoft.com/office/officeart/2008/layout/RadialCluster"/>
    <dgm:cxn modelId="{016E8FBD-4EA1-4A95-BC50-C730BBD280B0}" type="presParOf" srcId="{92169F48-0A40-4E1D-83D0-CF3D71BE3AF0}" destId="{2558DFFC-71F1-4109-8720-8EFF5C38D9CC}" srcOrd="7" destOrd="0" presId="urn:microsoft.com/office/officeart/2008/layout/RadialCluster"/>
    <dgm:cxn modelId="{475C0EFC-D4BE-4A38-8271-E09EE4F1FAD3}" type="presParOf" srcId="{92169F48-0A40-4E1D-83D0-CF3D71BE3AF0}" destId="{23FA5C02-F381-4589-8ECE-6FC8B3F74336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F47AD1-083A-4482-B4E6-57E9FBC3E77A}" type="doc">
      <dgm:prSet loTypeId="urn:microsoft.com/office/officeart/2005/8/layout/radial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5287B7F-93FE-41B9-B7EB-9737F02A4693}">
      <dgm:prSet phldrT="[Texto]" custT="1"/>
      <dgm:spPr/>
      <dgm:t>
        <a:bodyPr/>
        <a:lstStyle/>
        <a:p>
          <a:r>
            <a:rPr lang="es-EC" sz="1600" b="0" smtClean="0">
              <a:solidFill>
                <a:srgbClr val="000000"/>
              </a:solidFill>
            </a:rPr>
            <a:t>Metodologías</a:t>
          </a:r>
          <a:endParaRPr lang="es-EC" sz="1600" b="0" dirty="0">
            <a:solidFill>
              <a:srgbClr val="000000"/>
            </a:solidFill>
          </a:endParaRPr>
        </a:p>
      </dgm:t>
    </dgm:pt>
    <dgm:pt modelId="{043728DA-9C2A-468B-B594-ABD76435DC08}" type="parTrans" cxnId="{93FC20BA-279D-4CA1-A112-F215B6DCD7F9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ACEB4264-1A06-4AD8-AE73-CA688709FA97}" type="sibTrans" cxnId="{93FC20BA-279D-4CA1-A112-F215B6DCD7F9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5185BE2A-A9A5-4BD4-A301-9C396DB2E8F2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</a:rPr>
            <a:t>Ciclo de Deming </a:t>
          </a:r>
          <a:r>
            <a:rPr lang="es-EC" sz="1600" b="0" dirty="0" err="1" smtClean="0">
              <a:solidFill>
                <a:srgbClr val="000000"/>
              </a:solidFill>
            </a:rPr>
            <a:t>PHVA</a:t>
          </a:r>
          <a:endParaRPr lang="es-EC" sz="1600" b="0" dirty="0">
            <a:solidFill>
              <a:srgbClr val="000000"/>
            </a:solidFill>
          </a:endParaRPr>
        </a:p>
      </dgm:t>
    </dgm:pt>
    <dgm:pt modelId="{46E782EC-34DE-41EB-AA5B-85E3FDC82D6D}" type="parTrans" cxnId="{8F2E0B7A-0D4B-4E31-9EA8-99CE4B5D2A17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D8205E76-C022-441B-83E6-3BA322E496A9}" type="sibTrans" cxnId="{8F2E0B7A-0D4B-4E31-9EA8-99CE4B5D2A17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7F817072-B7E7-4E50-BFEE-1DD6CB92DDCE}">
      <dgm:prSet phldrT="[Texto]" custT="1"/>
      <dgm:spPr/>
      <dgm:t>
        <a:bodyPr/>
        <a:lstStyle/>
        <a:p>
          <a:r>
            <a:rPr lang="es-EC" sz="1600" b="0" smtClean="0">
              <a:solidFill>
                <a:srgbClr val="000000"/>
              </a:solidFill>
            </a:rPr>
            <a:t>Herramientas de Harrington</a:t>
          </a:r>
          <a:endParaRPr lang="es-EC" sz="1600" b="0" dirty="0">
            <a:solidFill>
              <a:srgbClr val="000000"/>
            </a:solidFill>
          </a:endParaRPr>
        </a:p>
      </dgm:t>
    </dgm:pt>
    <dgm:pt modelId="{E247E1E1-101D-45F7-9C38-74E75907496C}" type="parTrans" cxnId="{2253E27A-F9EE-4D47-AC97-FBDE67F734F2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C729D406-AE60-409F-9A3F-E98A7F0E198E}" type="sibTrans" cxnId="{2253E27A-F9EE-4D47-AC97-FBDE67F734F2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3854A830-BA71-4C67-88E8-4CF3108D1D2E}">
      <dgm:prSet phldrT="[Texto]" custT="1"/>
      <dgm:spPr/>
      <dgm:t>
        <a:bodyPr/>
        <a:lstStyle/>
        <a:p>
          <a:r>
            <a:rPr lang="es-EC" sz="1600" b="0" smtClean="0">
              <a:solidFill>
                <a:srgbClr val="000000"/>
              </a:solidFill>
            </a:rPr>
            <a:t>TOC</a:t>
          </a:r>
          <a:endParaRPr lang="es-EC" sz="1600" b="0" dirty="0">
            <a:solidFill>
              <a:srgbClr val="000000"/>
            </a:solidFill>
          </a:endParaRPr>
        </a:p>
      </dgm:t>
    </dgm:pt>
    <dgm:pt modelId="{5E9E6E19-DF02-4BE6-A166-D97CC021DD26}" type="parTrans" cxnId="{5DAEBBA3-1959-4D52-9497-52C66C8B76A0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2DD0B38E-2FF7-47A1-B104-0198220F90AB}" type="sibTrans" cxnId="{5DAEBBA3-1959-4D52-9497-52C66C8B76A0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E20A2789-E1D5-4DD3-9C59-3EB52BEA65BD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</a:rPr>
            <a:t>Lean </a:t>
          </a:r>
          <a:r>
            <a:rPr lang="es-EC" sz="1600" b="0" dirty="0" err="1" smtClean="0">
              <a:solidFill>
                <a:srgbClr val="000000"/>
              </a:solidFill>
            </a:rPr>
            <a:t>Manufacturing</a:t>
          </a:r>
          <a:r>
            <a:rPr lang="es-EC" sz="1600" b="0" dirty="0" smtClean="0">
              <a:solidFill>
                <a:srgbClr val="000000"/>
              </a:solidFill>
            </a:rPr>
            <a:t> VA - desperdicios</a:t>
          </a:r>
          <a:endParaRPr lang="es-EC" sz="1600" b="0" dirty="0">
            <a:solidFill>
              <a:srgbClr val="000000"/>
            </a:solidFill>
          </a:endParaRPr>
        </a:p>
      </dgm:t>
    </dgm:pt>
    <dgm:pt modelId="{CA588E86-414D-40FC-A12F-52CDB9FA52AA}" type="parTrans" cxnId="{22BC222B-A80A-4073-A20A-847EA9256512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6519D714-81E2-4620-9DDD-4B52CAFDF9C9}" type="sibTrans" cxnId="{22BC222B-A80A-4073-A20A-847EA9256512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6CCD9BD8-A424-4606-BF6E-8C11EEA9D4AF}">
      <dgm:prSet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</a:rPr>
            <a:t>SEIS SIGMA </a:t>
          </a:r>
          <a:r>
            <a:rPr lang="es-EC" sz="1600" b="0" dirty="0" err="1" smtClean="0">
              <a:solidFill>
                <a:srgbClr val="000000"/>
              </a:solidFill>
            </a:rPr>
            <a:t>DMAMC</a:t>
          </a:r>
          <a:endParaRPr lang="es-EC" sz="1600" b="0" dirty="0">
            <a:solidFill>
              <a:srgbClr val="000000"/>
            </a:solidFill>
          </a:endParaRPr>
        </a:p>
      </dgm:t>
    </dgm:pt>
    <dgm:pt modelId="{5F67FA7F-FA3F-4320-B228-2B63FAEA2170}" type="parTrans" cxnId="{C0F0AE50-4B5D-4A7E-8CC1-6B6AD1B5E6E5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DA6A0BFC-B32A-40F5-9F93-A00C965A0919}" type="sibTrans" cxnId="{C0F0AE50-4B5D-4A7E-8CC1-6B6AD1B5E6E5}">
      <dgm:prSet/>
      <dgm:spPr/>
      <dgm:t>
        <a:bodyPr/>
        <a:lstStyle/>
        <a:p>
          <a:endParaRPr lang="es-EC" sz="1600" b="1">
            <a:solidFill>
              <a:srgbClr val="000000"/>
            </a:solidFill>
          </a:endParaRPr>
        </a:p>
      </dgm:t>
    </dgm:pt>
    <dgm:pt modelId="{7B5F95F2-0FEF-4754-9D97-DCB79A2BB71C}" type="pres">
      <dgm:prSet presAssocID="{6EF47AD1-083A-4482-B4E6-57E9FBC3E7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ED0184-9C9A-4BAF-83D2-B706A45E3268}" type="pres">
      <dgm:prSet presAssocID="{6EF47AD1-083A-4482-B4E6-57E9FBC3E77A}" presName="radial" presStyleCnt="0">
        <dgm:presLayoutVars>
          <dgm:animLvl val="ctr"/>
        </dgm:presLayoutVars>
      </dgm:prSet>
      <dgm:spPr/>
      <dgm:t>
        <a:bodyPr/>
        <a:lstStyle/>
        <a:p>
          <a:endParaRPr lang="es-EC"/>
        </a:p>
      </dgm:t>
    </dgm:pt>
    <dgm:pt modelId="{387A6DB2-2DC4-429F-9673-AFDF2977973F}" type="pres">
      <dgm:prSet presAssocID="{75287B7F-93FE-41B9-B7EB-9737F02A4693}" presName="centerShape" presStyleLbl="vennNode1" presStyleIdx="0" presStyleCnt="6"/>
      <dgm:spPr/>
      <dgm:t>
        <a:bodyPr/>
        <a:lstStyle/>
        <a:p>
          <a:endParaRPr lang="es-EC"/>
        </a:p>
      </dgm:t>
    </dgm:pt>
    <dgm:pt modelId="{7271E1CB-1F43-47B3-89D3-941A79F4CF76}" type="pres">
      <dgm:prSet presAssocID="{5185BE2A-A9A5-4BD4-A301-9C396DB2E8F2}" presName="node" presStyleLbl="vennNode1" presStyleIdx="1" presStyleCnt="6" custScaleX="140750" custScaleY="1232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9541A3-B334-4137-8F7F-C64DB18D532F}" type="pres">
      <dgm:prSet presAssocID="{7F817072-B7E7-4E50-BFEE-1DD6CB92DDCE}" presName="node" presStyleLbl="vennNode1" presStyleIdx="2" presStyleCnt="6" custScaleX="132319" custScaleY="1182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F7F0B-2D01-4594-B354-A8C38EF88BDB}" type="pres">
      <dgm:prSet presAssocID="{3854A830-BA71-4C67-88E8-4CF3108D1D2E}" presName="node" presStyleLbl="vennNode1" presStyleIdx="3" presStyleCnt="6" custScaleX="140090" custScaleY="1274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6B94AC-BD02-40C0-A332-AD8BA8BB8730}" type="pres">
      <dgm:prSet presAssocID="{E20A2789-E1D5-4DD3-9C59-3EB52BEA65BD}" presName="node" presStyleLbl="vennNode1" presStyleIdx="4" presStyleCnt="6" custScaleX="141494" custScaleY="124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1FECB7-603B-4D5A-B21D-2A38A39C0284}" type="pres">
      <dgm:prSet presAssocID="{6CCD9BD8-A424-4606-BF6E-8C11EEA9D4AF}" presName="node" presStyleLbl="vennNode1" presStyleIdx="5" presStyleCnt="6" custScaleX="133502" custScaleY="1190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2E0B7A-0D4B-4E31-9EA8-99CE4B5D2A17}" srcId="{75287B7F-93FE-41B9-B7EB-9737F02A4693}" destId="{5185BE2A-A9A5-4BD4-A301-9C396DB2E8F2}" srcOrd="0" destOrd="0" parTransId="{46E782EC-34DE-41EB-AA5B-85E3FDC82D6D}" sibTransId="{D8205E76-C022-441B-83E6-3BA322E496A9}"/>
    <dgm:cxn modelId="{363CECED-C9A2-4E40-BA1D-837EBBB7C1B3}" type="presOf" srcId="{7F817072-B7E7-4E50-BFEE-1DD6CB92DDCE}" destId="{439541A3-B334-4137-8F7F-C64DB18D532F}" srcOrd="0" destOrd="0" presId="urn:microsoft.com/office/officeart/2005/8/layout/radial3"/>
    <dgm:cxn modelId="{BF739E91-A96C-4B00-A5CB-38D36C8B3EEA}" type="presOf" srcId="{E20A2789-E1D5-4DD3-9C59-3EB52BEA65BD}" destId="{AF6B94AC-BD02-40C0-A332-AD8BA8BB8730}" srcOrd="0" destOrd="0" presId="urn:microsoft.com/office/officeart/2005/8/layout/radial3"/>
    <dgm:cxn modelId="{C0F0AE50-4B5D-4A7E-8CC1-6B6AD1B5E6E5}" srcId="{75287B7F-93FE-41B9-B7EB-9737F02A4693}" destId="{6CCD9BD8-A424-4606-BF6E-8C11EEA9D4AF}" srcOrd="4" destOrd="0" parTransId="{5F67FA7F-FA3F-4320-B228-2B63FAEA2170}" sibTransId="{DA6A0BFC-B32A-40F5-9F93-A00C965A0919}"/>
    <dgm:cxn modelId="{1871E228-37FE-4F1C-92EF-CBA3CE73563F}" type="presOf" srcId="{6EF47AD1-083A-4482-B4E6-57E9FBC3E77A}" destId="{7B5F95F2-0FEF-4754-9D97-DCB79A2BB71C}" srcOrd="0" destOrd="0" presId="urn:microsoft.com/office/officeart/2005/8/layout/radial3"/>
    <dgm:cxn modelId="{22AAFFA8-3140-433B-ADCE-0C7FBFE7B41F}" type="presOf" srcId="{6CCD9BD8-A424-4606-BF6E-8C11EEA9D4AF}" destId="{9C1FECB7-603B-4D5A-B21D-2A38A39C0284}" srcOrd="0" destOrd="0" presId="urn:microsoft.com/office/officeart/2005/8/layout/radial3"/>
    <dgm:cxn modelId="{22BC222B-A80A-4073-A20A-847EA9256512}" srcId="{75287B7F-93FE-41B9-B7EB-9737F02A4693}" destId="{E20A2789-E1D5-4DD3-9C59-3EB52BEA65BD}" srcOrd="3" destOrd="0" parTransId="{CA588E86-414D-40FC-A12F-52CDB9FA52AA}" sibTransId="{6519D714-81E2-4620-9DDD-4B52CAFDF9C9}"/>
    <dgm:cxn modelId="{2253E27A-F9EE-4D47-AC97-FBDE67F734F2}" srcId="{75287B7F-93FE-41B9-B7EB-9737F02A4693}" destId="{7F817072-B7E7-4E50-BFEE-1DD6CB92DDCE}" srcOrd="1" destOrd="0" parTransId="{E247E1E1-101D-45F7-9C38-74E75907496C}" sibTransId="{C729D406-AE60-409F-9A3F-E98A7F0E198E}"/>
    <dgm:cxn modelId="{BD79D3C5-718B-4DB6-8C9D-8AAFAAB4379A}" type="presOf" srcId="{5185BE2A-A9A5-4BD4-A301-9C396DB2E8F2}" destId="{7271E1CB-1F43-47B3-89D3-941A79F4CF76}" srcOrd="0" destOrd="0" presId="urn:microsoft.com/office/officeart/2005/8/layout/radial3"/>
    <dgm:cxn modelId="{2B127AD1-7DB7-44B7-9F54-C82DBD1B5C88}" type="presOf" srcId="{75287B7F-93FE-41B9-B7EB-9737F02A4693}" destId="{387A6DB2-2DC4-429F-9673-AFDF2977973F}" srcOrd="0" destOrd="0" presId="urn:microsoft.com/office/officeart/2005/8/layout/radial3"/>
    <dgm:cxn modelId="{B18362B4-00D2-47E4-84FE-0A807ECE4A3D}" type="presOf" srcId="{3854A830-BA71-4C67-88E8-4CF3108D1D2E}" destId="{94DF7F0B-2D01-4594-B354-A8C38EF88BDB}" srcOrd="0" destOrd="0" presId="urn:microsoft.com/office/officeart/2005/8/layout/radial3"/>
    <dgm:cxn modelId="{93FC20BA-279D-4CA1-A112-F215B6DCD7F9}" srcId="{6EF47AD1-083A-4482-B4E6-57E9FBC3E77A}" destId="{75287B7F-93FE-41B9-B7EB-9737F02A4693}" srcOrd="0" destOrd="0" parTransId="{043728DA-9C2A-468B-B594-ABD76435DC08}" sibTransId="{ACEB4264-1A06-4AD8-AE73-CA688709FA97}"/>
    <dgm:cxn modelId="{5DAEBBA3-1959-4D52-9497-52C66C8B76A0}" srcId="{75287B7F-93FE-41B9-B7EB-9737F02A4693}" destId="{3854A830-BA71-4C67-88E8-4CF3108D1D2E}" srcOrd="2" destOrd="0" parTransId="{5E9E6E19-DF02-4BE6-A166-D97CC021DD26}" sibTransId="{2DD0B38E-2FF7-47A1-B104-0198220F90AB}"/>
    <dgm:cxn modelId="{74472D3C-3288-4858-8B8C-02B20C157F42}" type="presParOf" srcId="{7B5F95F2-0FEF-4754-9D97-DCB79A2BB71C}" destId="{DAED0184-9C9A-4BAF-83D2-B706A45E3268}" srcOrd="0" destOrd="0" presId="urn:microsoft.com/office/officeart/2005/8/layout/radial3"/>
    <dgm:cxn modelId="{7B044D94-1236-42F6-81B3-099239ECB229}" type="presParOf" srcId="{DAED0184-9C9A-4BAF-83D2-B706A45E3268}" destId="{387A6DB2-2DC4-429F-9673-AFDF2977973F}" srcOrd="0" destOrd="0" presId="urn:microsoft.com/office/officeart/2005/8/layout/radial3"/>
    <dgm:cxn modelId="{098CDB97-5170-4EA6-9F7F-274B9D360B31}" type="presParOf" srcId="{DAED0184-9C9A-4BAF-83D2-B706A45E3268}" destId="{7271E1CB-1F43-47B3-89D3-941A79F4CF76}" srcOrd="1" destOrd="0" presId="urn:microsoft.com/office/officeart/2005/8/layout/radial3"/>
    <dgm:cxn modelId="{1BE9D8AC-B437-4537-9C9F-09DB5E2B2079}" type="presParOf" srcId="{DAED0184-9C9A-4BAF-83D2-B706A45E3268}" destId="{439541A3-B334-4137-8F7F-C64DB18D532F}" srcOrd="2" destOrd="0" presId="urn:microsoft.com/office/officeart/2005/8/layout/radial3"/>
    <dgm:cxn modelId="{C65EB535-5D5D-479B-8D11-AAB744C0FDAB}" type="presParOf" srcId="{DAED0184-9C9A-4BAF-83D2-B706A45E3268}" destId="{94DF7F0B-2D01-4594-B354-A8C38EF88BDB}" srcOrd="3" destOrd="0" presId="urn:microsoft.com/office/officeart/2005/8/layout/radial3"/>
    <dgm:cxn modelId="{89C4B199-B7D4-449F-922D-64EEA8EB4900}" type="presParOf" srcId="{DAED0184-9C9A-4BAF-83D2-B706A45E3268}" destId="{AF6B94AC-BD02-40C0-A332-AD8BA8BB8730}" srcOrd="4" destOrd="0" presId="urn:microsoft.com/office/officeart/2005/8/layout/radial3"/>
    <dgm:cxn modelId="{6D1F4452-A9BB-41F5-B0D4-BEA88ED753B5}" type="presParOf" srcId="{DAED0184-9C9A-4BAF-83D2-B706A45E3268}" destId="{9C1FECB7-603B-4D5A-B21D-2A38A39C028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4B4102-877C-436E-8292-5D35AEDF1417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1E1B768-40FC-48FB-8150-F8E146D1A834}">
      <dgm:prSet phldrT="[Texto]" custT="1"/>
      <dgm:spPr/>
      <dgm:t>
        <a:bodyPr/>
        <a:lstStyle/>
        <a:p>
          <a:r>
            <a:rPr lang="es-ES" sz="1500" b="0" dirty="0" smtClean="0">
              <a:solidFill>
                <a:srgbClr val="000000"/>
              </a:solidFill>
            </a:rPr>
            <a:t>Manual de procesos</a:t>
          </a:r>
          <a:endParaRPr lang="es-EC" sz="1500" b="0" dirty="0">
            <a:solidFill>
              <a:srgbClr val="000000"/>
            </a:solidFill>
          </a:endParaRPr>
        </a:p>
      </dgm:t>
    </dgm:pt>
    <dgm:pt modelId="{6051F751-BB0E-426F-853A-4036E4B625BF}" type="parTrans" cxnId="{332C328D-9B43-415D-982B-E482FC075549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9B81880E-76D3-4204-A23A-537EA5E188B5}" type="sibTrans" cxnId="{332C328D-9B43-415D-982B-E482FC075549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0CF71DFA-3560-49B9-B105-F0391D671CDC}">
      <dgm:prSet phldrT="[Texto]" custT="1"/>
      <dgm:spPr/>
      <dgm:t>
        <a:bodyPr/>
        <a:lstStyle/>
        <a:p>
          <a:r>
            <a:rPr lang="es-ES" sz="1500" b="0" dirty="0" smtClean="0">
              <a:solidFill>
                <a:srgbClr val="000000"/>
              </a:solidFill>
            </a:rPr>
            <a:t>Medición, seguimiento y control de procesos</a:t>
          </a:r>
          <a:endParaRPr lang="es-EC" sz="1500" b="0" dirty="0">
            <a:solidFill>
              <a:srgbClr val="000000"/>
            </a:solidFill>
          </a:endParaRPr>
        </a:p>
      </dgm:t>
    </dgm:pt>
    <dgm:pt modelId="{190B6018-2B94-4A79-9153-423F532A3604}" type="parTrans" cxnId="{2FA9C7A3-1EB9-4C73-9E11-A1EE58D2AE4B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A33A0651-1301-4A50-9087-C42036AEC7D5}" type="sibTrans" cxnId="{2FA9C7A3-1EB9-4C73-9E11-A1EE58D2AE4B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27682302-8EB2-44D4-B7AF-0655BA9B025F}">
      <dgm:prSet phldrT="[Texto]" custT="1"/>
      <dgm:spPr/>
      <dgm:t>
        <a:bodyPr/>
        <a:lstStyle/>
        <a:p>
          <a:r>
            <a:rPr lang="es-EC" sz="1500" b="0" dirty="0" smtClean="0">
              <a:solidFill>
                <a:srgbClr val="000000"/>
              </a:solidFill>
            </a:rPr>
            <a:t>Documentación de procesos</a:t>
          </a:r>
          <a:endParaRPr lang="es-EC" sz="1500" b="0" dirty="0">
            <a:solidFill>
              <a:srgbClr val="000000"/>
            </a:solidFill>
          </a:endParaRPr>
        </a:p>
      </dgm:t>
    </dgm:pt>
    <dgm:pt modelId="{547541A2-78A8-4D4C-964B-AE4DB438ADB0}" type="parTrans" cxnId="{10EBB03D-2FB1-4A24-A75A-97EF5EE556DE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7F9E7250-EA7D-47CF-BEAC-807568C340BE}" type="sibTrans" cxnId="{10EBB03D-2FB1-4A24-A75A-97EF5EE556DE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0170AB7C-61BE-4D36-8ECC-78FC7C598D25}">
      <dgm:prSet custT="1"/>
      <dgm:spPr/>
      <dgm:t>
        <a:bodyPr/>
        <a:lstStyle/>
        <a:p>
          <a:endParaRPr lang="es-EC" sz="1500" dirty="0">
            <a:solidFill>
              <a:srgbClr val="000000"/>
            </a:solidFill>
          </a:endParaRPr>
        </a:p>
      </dgm:t>
    </dgm:pt>
    <dgm:pt modelId="{0E85CE53-D56B-4B70-9D1D-5D04278EE5DF}" type="sibTrans" cxnId="{628AEAD4-4C1A-4749-8E06-AEA3FDA5A366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9836B29A-F5C2-4E09-98C3-5341E340C408}" type="parTrans" cxnId="{628AEAD4-4C1A-4749-8E06-AEA3FDA5A366}">
      <dgm:prSet/>
      <dgm:spPr/>
      <dgm:t>
        <a:bodyPr/>
        <a:lstStyle/>
        <a:p>
          <a:endParaRPr lang="es-EC" sz="1500">
            <a:solidFill>
              <a:srgbClr val="000000"/>
            </a:solidFill>
          </a:endParaRPr>
        </a:p>
      </dgm:t>
    </dgm:pt>
    <dgm:pt modelId="{14241750-290A-4C84-91BE-F7E06C83D718}" type="pres">
      <dgm:prSet presAssocID="{144B4102-877C-436E-8292-5D35AEDF141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2934E0-04F4-4626-9560-EE37EBED82B5}" type="pres">
      <dgm:prSet presAssocID="{144B4102-877C-436E-8292-5D35AEDF1417}" presName="ellipse" presStyleLbl="trBgShp" presStyleIdx="0" presStyleCnt="1"/>
      <dgm:spPr/>
      <dgm:t>
        <a:bodyPr/>
        <a:lstStyle/>
        <a:p>
          <a:endParaRPr lang="es-EC"/>
        </a:p>
      </dgm:t>
    </dgm:pt>
    <dgm:pt modelId="{3C8D95FD-6A94-433F-BCDF-0D8864B82079}" type="pres">
      <dgm:prSet presAssocID="{144B4102-877C-436E-8292-5D35AEDF1417}" presName="arrow1" presStyleLbl="fgShp" presStyleIdx="0" presStyleCnt="1"/>
      <dgm:spPr>
        <a:solidFill>
          <a:schemeClr val="bg2"/>
        </a:solidFill>
      </dgm:spPr>
      <dgm:t>
        <a:bodyPr/>
        <a:lstStyle/>
        <a:p>
          <a:endParaRPr lang="es-EC"/>
        </a:p>
      </dgm:t>
    </dgm:pt>
    <dgm:pt modelId="{E944CFB5-AB67-47D4-8E5E-FFE2AA8E0D8B}" type="pres">
      <dgm:prSet presAssocID="{144B4102-877C-436E-8292-5D35AEDF141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183888-DC29-4185-A2AB-0B5665C6662F}" type="pres">
      <dgm:prSet presAssocID="{0CF71DFA-3560-49B9-B105-F0391D671CDC}" presName="item1" presStyleLbl="node1" presStyleIdx="0" presStyleCnt="3" custScaleX="129353" custScaleY="1246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521B1A-DD0B-4648-8DA6-EA6FCDE3B933}" type="pres">
      <dgm:prSet presAssocID="{27682302-8EB2-44D4-B7AF-0655BA9B025F}" presName="item2" presStyleLbl="node1" presStyleIdx="1" presStyleCnt="3" custScaleX="142745" custScaleY="1202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C87FB-0A44-4D13-828E-474FA7BA4E5E}" type="pres">
      <dgm:prSet presAssocID="{0170AB7C-61BE-4D36-8ECC-78FC7C598D25}" presName="item3" presStyleLbl="node1" presStyleIdx="2" presStyleCnt="3" custScaleX="128782" custScaleY="122505" custLinFactNeighborX="219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A7B76A-0CEE-49E0-8222-A9EDEBF5BE1F}" type="pres">
      <dgm:prSet presAssocID="{144B4102-877C-436E-8292-5D35AEDF1417}" presName="funnel" presStyleLbl="trAlignAcc1" presStyleIdx="0" presStyleCnt="1" custScaleX="119905" custLinFactNeighborX="-1627" custLinFactNeighborY="-2482"/>
      <dgm:spPr/>
      <dgm:t>
        <a:bodyPr/>
        <a:lstStyle/>
        <a:p>
          <a:endParaRPr lang="es-EC"/>
        </a:p>
      </dgm:t>
    </dgm:pt>
  </dgm:ptLst>
  <dgm:cxnLst>
    <dgm:cxn modelId="{332C328D-9B43-415D-982B-E482FC075549}" srcId="{144B4102-877C-436E-8292-5D35AEDF1417}" destId="{61E1B768-40FC-48FB-8150-F8E146D1A834}" srcOrd="0" destOrd="0" parTransId="{6051F751-BB0E-426F-853A-4036E4B625BF}" sibTransId="{9B81880E-76D3-4204-A23A-537EA5E188B5}"/>
    <dgm:cxn modelId="{4F6354CB-7389-4C93-A56C-D9A489ACDDC8}" type="presOf" srcId="{61E1B768-40FC-48FB-8150-F8E146D1A834}" destId="{9D6C87FB-0A44-4D13-828E-474FA7BA4E5E}" srcOrd="0" destOrd="0" presId="urn:microsoft.com/office/officeart/2005/8/layout/funnel1"/>
    <dgm:cxn modelId="{10EBB03D-2FB1-4A24-A75A-97EF5EE556DE}" srcId="{144B4102-877C-436E-8292-5D35AEDF1417}" destId="{27682302-8EB2-44D4-B7AF-0655BA9B025F}" srcOrd="2" destOrd="0" parTransId="{547541A2-78A8-4D4C-964B-AE4DB438ADB0}" sibTransId="{7F9E7250-EA7D-47CF-BEAC-807568C340BE}"/>
    <dgm:cxn modelId="{2FA9C7A3-1EB9-4C73-9E11-A1EE58D2AE4B}" srcId="{144B4102-877C-436E-8292-5D35AEDF1417}" destId="{0CF71DFA-3560-49B9-B105-F0391D671CDC}" srcOrd="1" destOrd="0" parTransId="{190B6018-2B94-4A79-9153-423F532A3604}" sibTransId="{A33A0651-1301-4A50-9087-C42036AEC7D5}"/>
    <dgm:cxn modelId="{F575AD82-F344-4ADF-8752-1B4C1C7720E2}" type="presOf" srcId="{144B4102-877C-436E-8292-5D35AEDF1417}" destId="{14241750-290A-4C84-91BE-F7E06C83D718}" srcOrd="0" destOrd="0" presId="urn:microsoft.com/office/officeart/2005/8/layout/funnel1"/>
    <dgm:cxn modelId="{628AEAD4-4C1A-4749-8E06-AEA3FDA5A366}" srcId="{144B4102-877C-436E-8292-5D35AEDF1417}" destId="{0170AB7C-61BE-4D36-8ECC-78FC7C598D25}" srcOrd="3" destOrd="0" parTransId="{9836B29A-F5C2-4E09-98C3-5341E340C408}" sibTransId="{0E85CE53-D56B-4B70-9D1D-5D04278EE5DF}"/>
    <dgm:cxn modelId="{C974791E-1BEE-4C20-B99C-4D1CF7D03901}" type="presOf" srcId="{0170AB7C-61BE-4D36-8ECC-78FC7C598D25}" destId="{E944CFB5-AB67-47D4-8E5E-FFE2AA8E0D8B}" srcOrd="0" destOrd="0" presId="urn:microsoft.com/office/officeart/2005/8/layout/funnel1"/>
    <dgm:cxn modelId="{76D1F0E2-89E5-45FD-B198-99F30E8FA3FA}" type="presOf" srcId="{0CF71DFA-3560-49B9-B105-F0391D671CDC}" destId="{EC521B1A-DD0B-4648-8DA6-EA6FCDE3B933}" srcOrd="0" destOrd="0" presId="urn:microsoft.com/office/officeart/2005/8/layout/funnel1"/>
    <dgm:cxn modelId="{BBF066C2-BDB5-4A55-A656-64D77DD420D7}" type="presOf" srcId="{27682302-8EB2-44D4-B7AF-0655BA9B025F}" destId="{32183888-DC29-4185-A2AB-0B5665C6662F}" srcOrd="0" destOrd="0" presId="urn:microsoft.com/office/officeart/2005/8/layout/funnel1"/>
    <dgm:cxn modelId="{A033812C-5985-4CDE-ADE3-03F5F988A454}" type="presParOf" srcId="{14241750-290A-4C84-91BE-F7E06C83D718}" destId="{0F2934E0-04F4-4626-9560-EE37EBED82B5}" srcOrd="0" destOrd="0" presId="urn:microsoft.com/office/officeart/2005/8/layout/funnel1"/>
    <dgm:cxn modelId="{429EC83B-2C66-4222-A8C4-919719C652B3}" type="presParOf" srcId="{14241750-290A-4C84-91BE-F7E06C83D718}" destId="{3C8D95FD-6A94-433F-BCDF-0D8864B82079}" srcOrd="1" destOrd="0" presId="urn:microsoft.com/office/officeart/2005/8/layout/funnel1"/>
    <dgm:cxn modelId="{88BC530E-5719-40D2-BF04-1F0283CBA589}" type="presParOf" srcId="{14241750-290A-4C84-91BE-F7E06C83D718}" destId="{E944CFB5-AB67-47D4-8E5E-FFE2AA8E0D8B}" srcOrd="2" destOrd="0" presId="urn:microsoft.com/office/officeart/2005/8/layout/funnel1"/>
    <dgm:cxn modelId="{DBD1ED51-49CB-4057-8CB9-7A3CA2DA0FCB}" type="presParOf" srcId="{14241750-290A-4C84-91BE-F7E06C83D718}" destId="{32183888-DC29-4185-A2AB-0B5665C6662F}" srcOrd="3" destOrd="0" presId="urn:microsoft.com/office/officeart/2005/8/layout/funnel1"/>
    <dgm:cxn modelId="{7C641699-F3C1-428A-AA98-B8805A904A11}" type="presParOf" srcId="{14241750-290A-4C84-91BE-F7E06C83D718}" destId="{EC521B1A-DD0B-4648-8DA6-EA6FCDE3B933}" srcOrd="4" destOrd="0" presId="urn:microsoft.com/office/officeart/2005/8/layout/funnel1"/>
    <dgm:cxn modelId="{616E12AF-73A3-4E21-A6AB-6D99E405ECF9}" type="presParOf" srcId="{14241750-290A-4C84-91BE-F7E06C83D718}" destId="{9D6C87FB-0A44-4D13-828E-474FA7BA4E5E}" srcOrd="5" destOrd="0" presId="urn:microsoft.com/office/officeart/2005/8/layout/funnel1"/>
    <dgm:cxn modelId="{F71D6A0D-6A53-49CD-A55C-EFC524D7C8D1}" type="presParOf" srcId="{14241750-290A-4C84-91BE-F7E06C83D718}" destId="{2AA7B76A-0CEE-49E0-8222-A9EDEBF5BE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FCB7A2-0B66-4872-A06C-A5E0D4E6EC4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7FB8CB0-B583-4AA7-878D-EF014148FBAF}">
      <dgm:prSet phldrT="[Texto]"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Revisión de la documentación de la empresa</a:t>
          </a:r>
          <a:endParaRPr lang="es-EC" sz="1600" dirty="0">
            <a:solidFill>
              <a:srgbClr val="000000"/>
            </a:solidFill>
          </a:endParaRPr>
        </a:p>
      </dgm:t>
    </dgm:pt>
    <dgm:pt modelId="{64365159-CE00-46D1-A207-B4499865C365}" type="parTrans" cxnId="{ACCBB932-52B7-4E97-A579-E39A1E808167}">
      <dgm:prSet/>
      <dgm:spPr/>
      <dgm:t>
        <a:bodyPr/>
        <a:lstStyle/>
        <a:p>
          <a:endParaRPr lang="es-EC"/>
        </a:p>
      </dgm:t>
    </dgm:pt>
    <dgm:pt modelId="{1A82C5F8-0CC6-45A8-A612-FE0EEE20B524}" type="sibTrans" cxnId="{ACCBB932-52B7-4E97-A579-E39A1E808167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32AC5EA9-924B-4E68-BE92-82FEC52DA44F}">
      <dgm:prSet phldrT="[Texto]"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Direccionamiento estratégico</a:t>
          </a:r>
          <a:endParaRPr lang="es-EC" sz="1600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DA3DCC9-56B8-4AD4-A6BF-96BA2F6B26C6}" type="parTrans" cxnId="{F8A8F9B2-396A-4DA3-AA60-FD14486C2AD0}">
      <dgm:prSet/>
      <dgm:spPr/>
      <dgm:t>
        <a:bodyPr/>
        <a:lstStyle/>
        <a:p>
          <a:endParaRPr lang="es-EC"/>
        </a:p>
      </dgm:t>
    </dgm:pt>
    <dgm:pt modelId="{4CFE4627-5165-4E01-A96D-9BFFB409EA99}" type="sibTrans" cxnId="{F8A8F9B2-396A-4DA3-AA60-FD14486C2AD0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AA97F8F5-001D-4C32-806B-721F0F570980}">
      <dgm:prSet phldrT="[Texto]"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Cadena de valor</a:t>
          </a:r>
          <a:endParaRPr lang="es-EC" sz="1600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A00C3F8-678A-4A6A-A609-F762D22A3F20}" type="parTrans" cxnId="{35D24A4D-993F-4327-9539-DBD516A3E711}">
      <dgm:prSet/>
      <dgm:spPr/>
      <dgm:t>
        <a:bodyPr/>
        <a:lstStyle/>
        <a:p>
          <a:endParaRPr lang="es-EC"/>
        </a:p>
      </dgm:t>
    </dgm:pt>
    <dgm:pt modelId="{B7BC418F-93E9-495F-88C8-513AC8CAF933}" type="sibTrans" cxnId="{35D24A4D-993F-4327-9539-DBD516A3E711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7A5815C6-AD86-4058-94D7-58D4D422E732}">
      <dgm:prSet phldrT="[Texto]"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Mapa de procesos</a:t>
          </a:r>
          <a:endParaRPr lang="es-EC" sz="1600" dirty="0">
            <a:solidFill>
              <a:srgbClr val="000000"/>
            </a:solidFill>
          </a:endParaRPr>
        </a:p>
      </dgm:t>
    </dgm:pt>
    <dgm:pt modelId="{7414490A-DB0D-43A6-A48E-3F8210498AAF}" type="parTrans" cxnId="{A0F9F1E3-57F6-478B-B8C6-381F9E42D7CA}">
      <dgm:prSet/>
      <dgm:spPr/>
      <dgm:t>
        <a:bodyPr/>
        <a:lstStyle/>
        <a:p>
          <a:endParaRPr lang="es-EC"/>
        </a:p>
      </dgm:t>
    </dgm:pt>
    <dgm:pt modelId="{0D61228A-90E4-4891-AA1E-6B69B309FC74}" type="sibTrans" cxnId="{A0F9F1E3-57F6-478B-B8C6-381F9E42D7CA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C86F6C14-9A2E-4F24-8387-202FA57B25A0}">
      <dgm:prSet phldrT="[Texto]"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Inventario de procesos</a:t>
          </a:r>
          <a:endParaRPr lang="es-EC" sz="1600" dirty="0">
            <a:solidFill>
              <a:srgbClr val="000000"/>
            </a:solidFill>
          </a:endParaRPr>
        </a:p>
      </dgm:t>
    </dgm:pt>
    <dgm:pt modelId="{89970967-18D1-4481-92AD-CD22D7DC9EA0}" type="parTrans" cxnId="{D99F9872-A221-465F-A302-F533067AEB78}">
      <dgm:prSet/>
      <dgm:spPr/>
      <dgm:t>
        <a:bodyPr/>
        <a:lstStyle/>
        <a:p>
          <a:endParaRPr lang="es-EC"/>
        </a:p>
      </dgm:t>
    </dgm:pt>
    <dgm:pt modelId="{CE54A37C-BECE-451B-8728-9F850DABFB49}" type="sibTrans" cxnId="{D99F9872-A221-465F-A302-F533067AEB78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689F7D3C-D4A4-44F1-9B52-B89E4C1031AC}">
      <dgm:prSet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Levantamiento de información (entrevista)</a:t>
          </a:r>
          <a:endParaRPr lang="es-EC" sz="1600" dirty="0">
            <a:solidFill>
              <a:srgbClr val="000000"/>
            </a:solidFill>
          </a:endParaRPr>
        </a:p>
      </dgm:t>
    </dgm:pt>
    <dgm:pt modelId="{FBFEF841-FFA8-48AC-A932-3D577BDBAF38}" type="parTrans" cxnId="{ED410A8A-FEDB-4ECA-B41A-70B0C8A95E15}">
      <dgm:prSet/>
      <dgm:spPr/>
      <dgm:t>
        <a:bodyPr/>
        <a:lstStyle/>
        <a:p>
          <a:endParaRPr lang="es-EC"/>
        </a:p>
      </dgm:t>
    </dgm:pt>
    <dgm:pt modelId="{ACBA9892-A947-4C85-B034-4DE67A1C1DA6}" type="sibTrans" cxnId="{ED410A8A-FEDB-4ECA-B41A-70B0C8A95E15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99B6AA0D-F1E2-440A-B45A-D696F2C9ED0D}">
      <dgm:prSet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Diagrama de Flujo</a:t>
          </a:r>
          <a:endParaRPr lang="es-EC" sz="1600" dirty="0">
            <a:solidFill>
              <a:srgbClr val="000000"/>
            </a:solidFill>
          </a:endParaRPr>
        </a:p>
      </dgm:t>
    </dgm:pt>
    <dgm:pt modelId="{E8B171F3-CB5B-46C2-9797-54B3EECE5992}" type="parTrans" cxnId="{4BFBCC32-BE16-425F-B888-A928280686ED}">
      <dgm:prSet/>
      <dgm:spPr/>
      <dgm:t>
        <a:bodyPr/>
        <a:lstStyle/>
        <a:p>
          <a:endParaRPr lang="es-EC"/>
        </a:p>
      </dgm:t>
    </dgm:pt>
    <dgm:pt modelId="{D7BDD125-1233-4791-8158-3827B381690C}" type="sibTrans" cxnId="{4BFBCC32-BE16-425F-B888-A928280686ED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0E07904A-13C3-4CB5-B397-FE319F3E4967}">
      <dgm:prSet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Aplicar herramientas de mejora</a:t>
          </a:r>
          <a:endParaRPr lang="es-EC" sz="1600" dirty="0">
            <a:solidFill>
              <a:srgbClr val="000000"/>
            </a:solidFill>
          </a:endParaRPr>
        </a:p>
      </dgm:t>
    </dgm:pt>
    <dgm:pt modelId="{5D2AA70E-BA43-4E53-9D71-A29240A6A02C}" type="parTrans" cxnId="{40E23225-A698-4A8C-BB28-ED28A617032E}">
      <dgm:prSet/>
      <dgm:spPr/>
      <dgm:t>
        <a:bodyPr/>
        <a:lstStyle/>
        <a:p>
          <a:endParaRPr lang="es-EC"/>
        </a:p>
      </dgm:t>
    </dgm:pt>
    <dgm:pt modelId="{9F273DE0-8EAB-4737-9337-3E6A9CF52505}" type="sibTrans" cxnId="{40E23225-A698-4A8C-BB28-ED28A617032E}">
      <dgm:prSet/>
      <dgm:spPr>
        <a:solidFill>
          <a:schemeClr val="tx1"/>
        </a:solidFill>
        <a:effectLst>
          <a:outerShdw blurRad="50800" dist="50800" dir="5400000" algn="ctr" rotWithShape="0">
            <a:srgbClr val="000000"/>
          </a:outerShdw>
          <a:softEdge rad="12700"/>
        </a:effectLst>
      </dgm:spPr>
      <dgm:t>
        <a:bodyPr/>
        <a:lstStyle/>
        <a:p>
          <a:endParaRPr lang="es-EC"/>
        </a:p>
      </dgm:t>
    </dgm:pt>
    <dgm:pt modelId="{0391D3C1-9E26-4760-A341-AC990BFF1BCE}">
      <dgm:prSet custT="1"/>
      <dgm:spPr>
        <a:solidFill>
          <a:srgbClr val="FF7C8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s-EC" sz="1600" dirty="0" smtClean="0">
              <a:solidFill>
                <a:srgbClr val="000000"/>
              </a:solidFill>
            </a:rPr>
            <a:t>Manual de procesos</a:t>
          </a:r>
          <a:endParaRPr lang="es-EC" sz="1600" dirty="0">
            <a:solidFill>
              <a:srgbClr val="000000"/>
            </a:solidFill>
          </a:endParaRPr>
        </a:p>
      </dgm:t>
    </dgm:pt>
    <dgm:pt modelId="{79EFC61D-1F97-4DB5-AD3D-9F9A5379BBA2}" type="parTrans" cxnId="{F899BC61-A282-4965-9952-DB568C09F51B}">
      <dgm:prSet/>
      <dgm:spPr/>
      <dgm:t>
        <a:bodyPr/>
        <a:lstStyle/>
        <a:p>
          <a:endParaRPr lang="es-EC"/>
        </a:p>
      </dgm:t>
    </dgm:pt>
    <dgm:pt modelId="{04B7A587-F54C-42FF-8DAE-8D31308AAAD1}" type="sibTrans" cxnId="{F899BC61-A282-4965-9952-DB568C09F51B}">
      <dgm:prSet/>
      <dgm:spPr/>
      <dgm:t>
        <a:bodyPr/>
        <a:lstStyle/>
        <a:p>
          <a:endParaRPr lang="es-EC"/>
        </a:p>
      </dgm:t>
    </dgm:pt>
    <dgm:pt modelId="{509BF11C-A24A-4631-936D-1CAA3DB9B838}" type="pres">
      <dgm:prSet presAssocID="{30FCB7A2-0B66-4872-A06C-A5E0D4E6EC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F390AA-58A2-4B8A-B163-8502897CCD08}" type="pres">
      <dgm:prSet presAssocID="{97FB8CB0-B583-4AA7-878D-EF014148FBA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DDCB39-28BE-4E3A-8284-DE6665A51B32}" type="pres">
      <dgm:prSet presAssocID="{1A82C5F8-0CC6-45A8-A612-FE0EEE20B524}" presName="sibTrans" presStyleLbl="sibTrans2D1" presStyleIdx="0" presStyleCnt="8"/>
      <dgm:spPr/>
      <dgm:t>
        <a:bodyPr/>
        <a:lstStyle/>
        <a:p>
          <a:endParaRPr lang="es-EC"/>
        </a:p>
      </dgm:t>
    </dgm:pt>
    <dgm:pt modelId="{859CB8E2-0EB8-43A6-A19B-CC49D5F0F41D}" type="pres">
      <dgm:prSet presAssocID="{1A82C5F8-0CC6-45A8-A612-FE0EEE20B524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9FFCE203-A47F-4A6A-BFA8-C71C930149C9}" type="pres">
      <dgm:prSet presAssocID="{32AC5EA9-924B-4E68-BE92-82FEC52DA44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686394-D6DB-4423-B689-DCDEC93E5B5A}" type="pres">
      <dgm:prSet presAssocID="{4CFE4627-5165-4E01-A96D-9BFFB409EA99}" presName="sibTrans" presStyleLbl="sibTrans2D1" presStyleIdx="1" presStyleCnt="8"/>
      <dgm:spPr/>
      <dgm:t>
        <a:bodyPr/>
        <a:lstStyle/>
        <a:p>
          <a:endParaRPr lang="es-EC"/>
        </a:p>
      </dgm:t>
    </dgm:pt>
    <dgm:pt modelId="{EF7D4929-BDEB-4D57-BFFF-3536F093DBF4}" type="pres">
      <dgm:prSet presAssocID="{4CFE4627-5165-4E01-A96D-9BFFB409EA99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4B379728-B860-42D3-8AE8-E2443E6CBC09}" type="pres">
      <dgm:prSet presAssocID="{AA97F8F5-001D-4C32-806B-721F0F57098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1AEC4-FAE5-49BD-9C01-A0C3808AFEF3}" type="pres">
      <dgm:prSet presAssocID="{B7BC418F-93E9-495F-88C8-513AC8CAF933}" presName="sibTrans" presStyleLbl="sibTrans2D1" presStyleIdx="2" presStyleCnt="8"/>
      <dgm:spPr/>
      <dgm:t>
        <a:bodyPr/>
        <a:lstStyle/>
        <a:p>
          <a:endParaRPr lang="es-EC"/>
        </a:p>
      </dgm:t>
    </dgm:pt>
    <dgm:pt modelId="{2FBC5328-F14C-4655-BAED-8245B56D450E}" type="pres">
      <dgm:prSet presAssocID="{B7BC418F-93E9-495F-88C8-513AC8CAF933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BED3C48E-97DE-461D-A996-29275959C579}" type="pres">
      <dgm:prSet presAssocID="{7A5815C6-AD86-4058-94D7-58D4D422E73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2D6B0-B825-4180-AE5C-AA73573A5D4C}" type="pres">
      <dgm:prSet presAssocID="{0D61228A-90E4-4891-AA1E-6B69B309FC74}" presName="sibTrans" presStyleLbl="sibTrans2D1" presStyleIdx="3" presStyleCnt="8"/>
      <dgm:spPr/>
      <dgm:t>
        <a:bodyPr/>
        <a:lstStyle/>
        <a:p>
          <a:endParaRPr lang="es-EC"/>
        </a:p>
      </dgm:t>
    </dgm:pt>
    <dgm:pt modelId="{4A68F86B-D1F8-4B0B-ADBE-85E0A19687E6}" type="pres">
      <dgm:prSet presAssocID="{0D61228A-90E4-4891-AA1E-6B69B309FC74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95F5EA69-B0C2-468B-9A44-90E282C03795}" type="pres">
      <dgm:prSet presAssocID="{C86F6C14-9A2E-4F24-8387-202FA57B25A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6131F8-47D3-4AC7-8C3D-821CDC7DB990}" type="pres">
      <dgm:prSet presAssocID="{CE54A37C-BECE-451B-8728-9F850DABFB49}" presName="sibTrans" presStyleLbl="sibTrans2D1" presStyleIdx="4" presStyleCnt="8"/>
      <dgm:spPr/>
      <dgm:t>
        <a:bodyPr/>
        <a:lstStyle/>
        <a:p>
          <a:endParaRPr lang="es-EC"/>
        </a:p>
      </dgm:t>
    </dgm:pt>
    <dgm:pt modelId="{52BE6C9C-C8DE-476B-B93D-55ED14320713}" type="pres">
      <dgm:prSet presAssocID="{CE54A37C-BECE-451B-8728-9F850DABFB49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4130144E-2D54-4330-AD59-9ABAC176A85A}" type="pres">
      <dgm:prSet presAssocID="{689F7D3C-D4A4-44F1-9B52-B89E4C1031A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FABD8A-3C55-4107-8DDB-1CCDA16A65B7}" type="pres">
      <dgm:prSet presAssocID="{ACBA9892-A947-4C85-B034-4DE67A1C1DA6}" presName="sibTrans" presStyleLbl="sibTrans2D1" presStyleIdx="5" presStyleCnt="8"/>
      <dgm:spPr/>
      <dgm:t>
        <a:bodyPr/>
        <a:lstStyle/>
        <a:p>
          <a:endParaRPr lang="es-EC"/>
        </a:p>
      </dgm:t>
    </dgm:pt>
    <dgm:pt modelId="{6F04F5D4-D424-4C17-AE52-F3E6DEABB8EA}" type="pres">
      <dgm:prSet presAssocID="{ACBA9892-A947-4C85-B034-4DE67A1C1DA6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3C270EAD-5034-45D5-84D8-2D4FA247FD7A}" type="pres">
      <dgm:prSet presAssocID="{99B6AA0D-F1E2-440A-B45A-D696F2C9ED0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013D31-1B7B-4D8F-839E-19BFA7C4ECC0}" type="pres">
      <dgm:prSet presAssocID="{D7BDD125-1233-4791-8158-3827B381690C}" presName="sibTrans" presStyleLbl="sibTrans2D1" presStyleIdx="6" presStyleCnt="8"/>
      <dgm:spPr/>
      <dgm:t>
        <a:bodyPr/>
        <a:lstStyle/>
        <a:p>
          <a:endParaRPr lang="es-EC"/>
        </a:p>
      </dgm:t>
    </dgm:pt>
    <dgm:pt modelId="{CA651861-A5D7-43FC-985F-F67FB6F3E371}" type="pres">
      <dgm:prSet presAssocID="{D7BDD125-1233-4791-8158-3827B381690C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7DE01DA7-2700-4411-92D5-3753B68296F4}" type="pres">
      <dgm:prSet presAssocID="{0E07904A-13C3-4CB5-B397-FE319F3E496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06BFE4-3EE2-4ACF-82B5-8CAA4A4FF777}" type="pres">
      <dgm:prSet presAssocID="{9F273DE0-8EAB-4737-9337-3E6A9CF52505}" presName="sibTrans" presStyleLbl="sibTrans2D1" presStyleIdx="7" presStyleCnt="8"/>
      <dgm:spPr/>
      <dgm:t>
        <a:bodyPr/>
        <a:lstStyle/>
        <a:p>
          <a:endParaRPr lang="es-EC"/>
        </a:p>
      </dgm:t>
    </dgm:pt>
    <dgm:pt modelId="{2739C594-B949-4713-8FE5-8A9495F7ED32}" type="pres">
      <dgm:prSet presAssocID="{9F273DE0-8EAB-4737-9337-3E6A9CF52505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5F0B1AC2-D06F-4116-BF88-73E30645F59B}" type="pres">
      <dgm:prSet presAssocID="{0391D3C1-9E26-4760-A341-AC990BFF1BC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A8F9B2-396A-4DA3-AA60-FD14486C2AD0}" srcId="{30FCB7A2-0B66-4872-A06C-A5E0D4E6EC45}" destId="{32AC5EA9-924B-4E68-BE92-82FEC52DA44F}" srcOrd="1" destOrd="0" parTransId="{EDA3DCC9-56B8-4AD4-A6BF-96BA2F6B26C6}" sibTransId="{4CFE4627-5165-4E01-A96D-9BFFB409EA99}"/>
    <dgm:cxn modelId="{AEAD92E0-E134-4361-ADF7-C573049999E7}" type="presOf" srcId="{0D61228A-90E4-4891-AA1E-6B69B309FC74}" destId="{4A68F86B-D1F8-4B0B-ADBE-85E0A19687E6}" srcOrd="1" destOrd="0" presId="urn:microsoft.com/office/officeart/2005/8/layout/process5"/>
    <dgm:cxn modelId="{35D24A4D-993F-4327-9539-DBD516A3E711}" srcId="{30FCB7A2-0B66-4872-A06C-A5E0D4E6EC45}" destId="{AA97F8F5-001D-4C32-806B-721F0F570980}" srcOrd="2" destOrd="0" parTransId="{AA00C3F8-678A-4A6A-A609-F762D22A3F20}" sibTransId="{B7BC418F-93E9-495F-88C8-513AC8CAF933}"/>
    <dgm:cxn modelId="{88DFEA83-2A3A-4715-BCCF-BF9BA372D5C1}" type="presOf" srcId="{ACBA9892-A947-4C85-B034-4DE67A1C1DA6}" destId="{6F04F5D4-D424-4C17-AE52-F3E6DEABB8EA}" srcOrd="1" destOrd="0" presId="urn:microsoft.com/office/officeart/2005/8/layout/process5"/>
    <dgm:cxn modelId="{265B5889-2CB3-4408-BA82-46DFBD228FA3}" type="presOf" srcId="{32AC5EA9-924B-4E68-BE92-82FEC52DA44F}" destId="{9FFCE203-A47F-4A6A-BFA8-C71C930149C9}" srcOrd="0" destOrd="0" presId="urn:microsoft.com/office/officeart/2005/8/layout/process5"/>
    <dgm:cxn modelId="{4BFBCC32-BE16-425F-B888-A928280686ED}" srcId="{30FCB7A2-0B66-4872-A06C-A5E0D4E6EC45}" destId="{99B6AA0D-F1E2-440A-B45A-D696F2C9ED0D}" srcOrd="6" destOrd="0" parTransId="{E8B171F3-CB5B-46C2-9797-54B3EECE5992}" sibTransId="{D7BDD125-1233-4791-8158-3827B381690C}"/>
    <dgm:cxn modelId="{A9655A5C-6B4F-49E3-B346-6DC8F30A6BA5}" type="presOf" srcId="{D7BDD125-1233-4791-8158-3827B381690C}" destId="{CA651861-A5D7-43FC-985F-F67FB6F3E371}" srcOrd="1" destOrd="0" presId="urn:microsoft.com/office/officeart/2005/8/layout/process5"/>
    <dgm:cxn modelId="{4DBF510E-C9FB-4017-AFAB-7742B4049B7D}" type="presOf" srcId="{0391D3C1-9E26-4760-A341-AC990BFF1BCE}" destId="{5F0B1AC2-D06F-4116-BF88-73E30645F59B}" srcOrd="0" destOrd="0" presId="urn:microsoft.com/office/officeart/2005/8/layout/process5"/>
    <dgm:cxn modelId="{EE92FB2C-62D8-4123-8E59-E354BBF0BC3B}" type="presOf" srcId="{B7BC418F-93E9-495F-88C8-513AC8CAF933}" destId="{EE21AEC4-FAE5-49BD-9C01-A0C3808AFEF3}" srcOrd="0" destOrd="0" presId="urn:microsoft.com/office/officeart/2005/8/layout/process5"/>
    <dgm:cxn modelId="{899387A8-1DEC-43F5-9862-F21D92283616}" type="presOf" srcId="{30FCB7A2-0B66-4872-A06C-A5E0D4E6EC45}" destId="{509BF11C-A24A-4631-936D-1CAA3DB9B838}" srcOrd="0" destOrd="0" presId="urn:microsoft.com/office/officeart/2005/8/layout/process5"/>
    <dgm:cxn modelId="{F899BC61-A282-4965-9952-DB568C09F51B}" srcId="{30FCB7A2-0B66-4872-A06C-A5E0D4E6EC45}" destId="{0391D3C1-9E26-4760-A341-AC990BFF1BCE}" srcOrd="8" destOrd="0" parTransId="{79EFC61D-1F97-4DB5-AD3D-9F9A5379BBA2}" sibTransId="{04B7A587-F54C-42FF-8DAE-8D31308AAAD1}"/>
    <dgm:cxn modelId="{ED410A8A-FEDB-4ECA-B41A-70B0C8A95E15}" srcId="{30FCB7A2-0B66-4872-A06C-A5E0D4E6EC45}" destId="{689F7D3C-D4A4-44F1-9B52-B89E4C1031AC}" srcOrd="5" destOrd="0" parTransId="{FBFEF841-FFA8-48AC-A932-3D577BDBAF38}" sibTransId="{ACBA9892-A947-4C85-B034-4DE67A1C1DA6}"/>
    <dgm:cxn modelId="{A0F9F1E3-57F6-478B-B8C6-381F9E42D7CA}" srcId="{30FCB7A2-0B66-4872-A06C-A5E0D4E6EC45}" destId="{7A5815C6-AD86-4058-94D7-58D4D422E732}" srcOrd="3" destOrd="0" parTransId="{7414490A-DB0D-43A6-A48E-3F8210498AAF}" sibTransId="{0D61228A-90E4-4891-AA1E-6B69B309FC74}"/>
    <dgm:cxn modelId="{C8D627AB-FF6D-487D-AEE1-5865CC79DAA2}" type="presOf" srcId="{4CFE4627-5165-4E01-A96D-9BFFB409EA99}" destId="{EF7D4929-BDEB-4D57-BFFF-3536F093DBF4}" srcOrd="1" destOrd="0" presId="urn:microsoft.com/office/officeart/2005/8/layout/process5"/>
    <dgm:cxn modelId="{1A9892AE-C89E-498E-B960-B076D2B9C7E9}" type="presOf" srcId="{7A5815C6-AD86-4058-94D7-58D4D422E732}" destId="{BED3C48E-97DE-461D-A996-29275959C579}" srcOrd="0" destOrd="0" presId="urn:microsoft.com/office/officeart/2005/8/layout/process5"/>
    <dgm:cxn modelId="{9CBC451C-B29B-417D-B76A-0D098A05DEF2}" type="presOf" srcId="{9F273DE0-8EAB-4737-9337-3E6A9CF52505}" destId="{3206BFE4-3EE2-4ACF-82B5-8CAA4A4FF777}" srcOrd="0" destOrd="0" presId="urn:microsoft.com/office/officeart/2005/8/layout/process5"/>
    <dgm:cxn modelId="{00CBC5BF-B6D0-4B46-8144-BEB325ECB9C4}" type="presOf" srcId="{689F7D3C-D4A4-44F1-9B52-B89E4C1031AC}" destId="{4130144E-2D54-4330-AD59-9ABAC176A85A}" srcOrd="0" destOrd="0" presId="urn:microsoft.com/office/officeart/2005/8/layout/process5"/>
    <dgm:cxn modelId="{12C3D267-1B4A-40B8-93A2-5E3E40886251}" type="presOf" srcId="{99B6AA0D-F1E2-440A-B45A-D696F2C9ED0D}" destId="{3C270EAD-5034-45D5-84D8-2D4FA247FD7A}" srcOrd="0" destOrd="0" presId="urn:microsoft.com/office/officeart/2005/8/layout/process5"/>
    <dgm:cxn modelId="{D89E6F57-B55D-4597-91BD-CCAC26DDE434}" type="presOf" srcId="{1A82C5F8-0CC6-45A8-A612-FE0EEE20B524}" destId="{859CB8E2-0EB8-43A6-A19B-CC49D5F0F41D}" srcOrd="1" destOrd="0" presId="urn:microsoft.com/office/officeart/2005/8/layout/process5"/>
    <dgm:cxn modelId="{568528F7-0223-45BC-845A-2B0CF32BD1A8}" type="presOf" srcId="{1A82C5F8-0CC6-45A8-A612-FE0EEE20B524}" destId="{D1DDCB39-28BE-4E3A-8284-DE6665A51B32}" srcOrd="0" destOrd="0" presId="urn:microsoft.com/office/officeart/2005/8/layout/process5"/>
    <dgm:cxn modelId="{2F30C396-79AC-4CF6-A80D-3742A258AB4D}" type="presOf" srcId="{9F273DE0-8EAB-4737-9337-3E6A9CF52505}" destId="{2739C594-B949-4713-8FE5-8A9495F7ED32}" srcOrd="1" destOrd="0" presId="urn:microsoft.com/office/officeart/2005/8/layout/process5"/>
    <dgm:cxn modelId="{40E23225-A698-4A8C-BB28-ED28A617032E}" srcId="{30FCB7A2-0B66-4872-A06C-A5E0D4E6EC45}" destId="{0E07904A-13C3-4CB5-B397-FE319F3E4967}" srcOrd="7" destOrd="0" parTransId="{5D2AA70E-BA43-4E53-9D71-A29240A6A02C}" sibTransId="{9F273DE0-8EAB-4737-9337-3E6A9CF52505}"/>
    <dgm:cxn modelId="{D99F9872-A221-465F-A302-F533067AEB78}" srcId="{30FCB7A2-0B66-4872-A06C-A5E0D4E6EC45}" destId="{C86F6C14-9A2E-4F24-8387-202FA57B25A0}" srcOrd="4" destOrd="0" parTransId="{89970967-18D1-4481-92AD-CD22D7DC9EA0}" sibTransId="{CE54A37C-BECE-451B-8728-9F850DABFB49}"/>
    <dgm:cxn modelId="{DEDE4E78-9223-4B1D-9D16-BBDF7AD01965}" type="presOf" srcId="{97FB8CB0-B583-4AA7-878D-EF014148FBAF}" destId="{3FF390AA-58A2-4B8A-B163-8502897CCD08}" srcOrd="0" destOrd="0" presId="urn:microsoft.com/office/officeart/2005/8/layout/process5"/>
    <dgm:cxn modelId="{552D6628-7781-423C-86BA-E4BB514ED7F4}" type="presOf" srcId="{0D61228A-90E4-4891-AA1E-6B69B309FC74}" destId="{25A2D6B0-B825-4180-AE5C-AA73573A5D4C}" srcOrd="0" destOrd="0" presId="urn:microsoft.com/office/officeart/2005/8/layout/process5"/>
    <dgm:cxn modelId="{133E2319-E771-473D-BDEC-3E12B295A30D}" type="presOf" srcId="{CE54A37C-BECE-451B-8728-9F850DABFB49}" destId="{416131F8-47D3-4AC7-8C3D-821CDC7DB990}" srcOrd="0" destOrd="0" presId="urn:microsoft.com/office/officeart/2005/8/layout/process5"/>
    <dgm:cxn modelId="{130E8D0F-8C1C-406B-95CE-C079473FE930}" type="presOf" srcId="{B7BC418F-93E9-495F-88C8-513AC8CAF933}" destId="{2FBC5328-F14C-4655-BAED-8245B56D450E}" srcOrd="1" destOrd="0" presId="urn:microsoft.com/office/officeart/2005/8/layout/process5"/>
    <dgm:cxn modelId="{3F25446D-5BF7-4098-957A-E08DB77E9BD7}" type="presOf" srcId="{ACBA9892-A947-4C85-B034-4DE67A1C1DA6}" destId="{4BFABD8A-3C55-4107-8DDB-1CCDA16A65B7}" srcOrd="0" destOrd="0" presId="urn:microsoft.com/office/officeart/2005/8/layout/process5"/>
    <dgm:cxn modelId="{0411DB0C-2700-48BA-8A61-A315D08F5989}" type="presOf" srcId="{CE54A37C-BECE-451B-8728-9F850DABFB49}" destId="{52BE6C9C-C8DE-476B-B93D-55ED14320713}" srcOrd="1" destOrd="0" presId="urn:microsoft.com/office/officeart/2005/8/layout/process5"/>
    <dgm:cxn modelId="{ACCBB932-52B7-4E97-A579-E39A1E808167}" srcId="{30FCB7A2-0B66-4872-A06C-A5E0D4E6EC45}" destId="{97FB8CB0-B583-4AA7-878D-EF014148FBAF}" srcOrd="0" destOrd="0" parTransId="{64365159-CE00-46D1-A207-B4499865C365}" sibTransId="{1A82C5F8-0CC6-45A8-A612-FE0EEE20B524}"/>
    <dgm:cxn modelId="{96A0E03F-11AD-4BD6-9A3D-491DE4617C4C}" type="presOf" srcId="{D7BDD125-1233-4791-8158-3827B381690C}" destId="{86013D31-1B7B-4D8F-839E-19BFA7C4ECC0}" srcOrd="0" destOrd="0" presId="urn:microsoft.com/office/officeart/2005/8/layout/process5"/>
    <dgm:cxn modelId="{AB08ABA0-3F5F-429F-A208-ABE8296AF1AF}" type="presOf" srcId="{AA97F8F5-001D-4C32-806B-721F0F570980}" destId="{4B379728-B860-42D3-8AE8-E2443E6CBC09}" srcOrd="0" destOrd="0" presId="urn:microsoft.com/office/officeart/2005/8/layout/process5"/>
    <dgm:cxn modelId="{65EE1D7B-314D-4629-BF26-19C4F5E84B06}" type="presOf" srcId="{4CFE4627-5165-4E01-A96D-9BFFB409EA99}" destId="{37686394-D6DB-4423-B689-DCDEC93E5B5A}" srcOrd="0" destOrd="0" presId="urn:microsoft.com/office/officeart/2005/8/layout/process5"/>
    <dgm:cxn modelId="{465557AC-53AD-428E-98E1-E073BA9C2152}" type="presOf" srcId="{0E07904A-13C3-4CB5-B397-FE319F3E4967}" destId="{7DE01DA7-2700-4411-92D5-3753B68296F4}" srcOrd="0" destOrd="0" presId="urn:microsoft.com/office/officeart/2005/8/layout/process5"/>
    <dgm:cxn modelId="{1F3D7BB6-1A2D-4FCC-9F48-B83EC798C4FA}" type="presOf" srcId="{C86F6C14-9A2E-4F24-8387-202FA57B25A0}" destId="{95F5EA69-B0C2-468B-9A44-90E282C03795}" srcOrd="0" destOrd="0" presId="urn:microsoft.com/office/officeart/2005/8/layout/process5"/>
    <dgm:cxn modelId="{FDF8781C-5319-4CCC-93FE-11AA085E30CC}" type="presParOf" srcId="{509BF11C-A24A-4631-936D-1CAA3DB9B838}" destId="{3FF390AA-58A2-4B8A-B163-8502897CCD08}" srcOrd="0" destOrd="0" presId="urn:microsoft.com/office/officeart/2005/8/layout/process5"/>
    <dgm:cxn modelId="{3D18FFE6-A691-486E-B787-1145D69F5B6D}" type="presParOf" srcId="{509BF11C-A24A-4631-936D-1CAA3DB9B838}" destId="{D1DDCB39-28BE-4E3A-8284-DE6665A51B32}" srcOrd="1" destOrd="0" presId="urn:microsoft.com/office/officeart/2005/8/layout/process5"/>
    <dgm:cxn modelId="{82D1080F-0885-4970-8C06-45628B9E4F59}" type="presParOf" srcId="{D1DDCB39-28BE-4E3A-8284-DE6665A51B32}" destId="{859CB8E2-0EB8-43A6-A19B-CC49D5F0F41D}" srcOrd="0" destOrd="0" presId="urn:microsoft.com/office/officeart/2005/8/layout/process5"/>
    <dgm:cxn modelId="{D136DE40-158D-49D5-AFBA-49267546658A}" type="presParOf" srcId="{509BF11C-A24A-4631-936D-1CAA3DB9B838}" destId="{9FFCE203-A47F-4A6A-BFA8-C71C930149C9}" srcOrd="2" destOrd="0" presId="urn:microsoft.com/office/officeart/2005/8/layout/process5"/>
    <dgm:cxn modelId="{011032FD-F8A1-4B34-A008-22488E58086A}" type="presParOf" srcId="{509BF11C-A24A-4631-936D-1CAA3DB9B838}" destId="{37686394-D6DB-4423-B689-DCDEC93E5B5A}" srcOrd="3" destOrd="0" presId="urn:microsoft.com/office/officeart/2005/8/layout/process5"/>
    <dgm:cxn modelId="{518FBEBF-84FA-4E5D-8D2F-2D20AFF9A031}" type="presParOf" srcId="{37686394-D6DB-4423-B689-DCDEC93E5B5A}" destId="{EF7D4929-BDEB-4D57-BFFF-3536F093DBF4}" srcOrd="0" destOrd="0" presId="urn:microsoft.com/office/officeart/2005/8/layout/process5"/>
    <dgm:cxn modelId="{795117A8-6F7C-412C-B6F6-81B76D20AFB2}" type="presParOf" srcId="{509BF11C-A24A-4631-936D-1CAA3DB9B838}" destId="{4B379728-B860-42D3-8AE8-E2443E6CBC09}" srcOrd="4" destOrd="0" presId="urn:microsoft.com/office/officeart/2005/8/layout/process5"/>
    <dgm:cxn modelId="{C9900C9A-6CE8-479D-BA32-97A713A9A4D8}" type="presParOf" srcId="{509BF11C-A24A-4631-936D-1CAA3DB9B838}" destId="{EE21AEC4-FAE5-49BD-9C01-A0C3808AFEF3}" srcOrd="5" destOrd="0" presId="urn:microsoft.com/office/officeart/2005/8/layout/process5"/>
    <dgm:cxn modelId="{AB3DE38F-3209-4C80-9507-0A058A9F7042}" type="presParOf" srcId="{EE21AEC4-FAE5-49BD-9C01-A0C3808AFEF3}" destId="{2FBC5328-F14C-4655-BAED-8245B56D450E}" srcOrd="0" destOrd="0" presId="urn:microsoft.com/office/officeart/2005/8/layout/process5"/>
    <dgm:cxn modelId="{28CC3B3F-00A1-4CFF-80AC-5E866989482B}" type="presParOf" srcId="{509BF11C-A24A-4631-936D-1CAA3DB9B838}" destId="{BED3C48E-97DE-461D-A996-29275959C579}" srcOrd="6" destOrd="0" presId="urn:microsoft.com/office/officeart/2005/8/layout/process5"/>
    <dgm:cxn modelId="{03A172BF-E1BC-4349-A368-721B12AAD713}" type="presParOf" srcId="{509BF11C-A24A-4631-936D-1CAA3DB9B838}" destId="{25A2D6B0-B825-4180-AE5C-AA73573A5D4C}" srcOrd="7" destOrd="0" presId="urn:microsoft.com/office/officeart/2005/8/layout/process5"/>
    <dgm:cxn modelId="{CFB83808-C48F-40D7-A3A3-2129F3DD39AA}" type="presParOf" srcId="{25A2D6B0-B825-4180-AE5C-AA73573A5D4C}" destId="{4A68F86B-D1F8-4B0B-ADBE-85E0A19687E6}" srcOrd="0" destOrd="0" presId="urn:microsoft.com/office/officeart/2005/8/layout/process5"/>
    <dgm:cxn modelId="{DE56A0B7-4689-4C65-A8DE-CE2D76F805E4}" type="presParOf" srcId="{509BF11C-A24A-4631-936D-1CAA3DB9B838}" destId="{95F5EA69-B0C2-468B-9A44-90E282C03795}" srcOrd="8" destOrd="0" presId="urn:microsoft.com/office/officeart/2005/8/layout/process5"/>
    <dgm:cxn modelId="{5FDB986F-6294-4DC1-823D-4BF6B52EA66B}" type="presParOf" srcId="{509BF11C-A24A-4631-936D-1CAA3DB9B838}" destId="{416131F8-47D3-4AC7-8C3D-821CDC7DB990}" srcOrd="9" destOrd="0" presId="urn:microsoft.com/office/officeart/2005/8/layout/process5"/>
    <dgm:cxn modelId="{989422A7-3BC0-4907-B2A7-F35009AD3797}" type="presParOf" srcId="{416131F8-47D3-4AC7-8C3D-821CDC7DB990}" destId="{52BE6C9C-C8DE-476B-B93D-55ED14320713}" srcOrd="0" destOrd="0" presId="urn:microsoft.com/office/officeart/2005/8/layout/process5"/>
    <dgm:cxn modelId="{06CC2195-64D6-43B9-8FA9-BE08F32B66E5}" type="presParOf" srcId="{509BF11C-A24A-4631-936D-1CAA3DB9B838}" destId="{4130144E-2D54-4330-AD59-9ABAC176A85A}" srcOrd="10" destOrd="0" presId="urn:microsoft.com/office/officeart/2005/8/layout/process5"/>
    <dgm:cxn modelId="{89EFB92F-FB7B-408E-AD62-580A4AAFDDF1}" type="presParOf" srcId="{509BF11C-A24A-4631-936D-1CAA3DB9B838}" destId="{4BFABD8A-3C55-4107-8DDB-1CCDA16A65B7}" srcOrd="11" destOrd="0" presId="urn:microsoft.com/office/officeart/2005/8/layout/process5"/>
    <dgm:cxn modelId="{EBF1BDDC-1E4E-468B-84F1-D0CD662AA592}" type="presParOf" srcId="{4BFABD8A-3C55-4107-8DDB-1CCDA16A65B7}" destId="{6F04F5D4-D424-4C17-AE52-F3E6DEABB8EA}" srcOrd="0" destOrd="0" presId="urn:microsoft.com/office/officeart/2005/8/layout/process5"/>
    <dgm:cxn modelId="{61184AC5-BEE5-4F5A-BBB5-975822BB3289}" type="presParOf" srcId="{509BF11C-A24A-4631-936D-1CAA3DB9B838}" destId="{3C270EAD-5034-45D5-84D8-2D4FA247FD7A}" srcOrd="12" destOrd="0" presId="urn:microsoft.com/office/officeart/2005/8/layout/process5"/>
    <dgm:cxn modelId="{5E53611B-9F43-4508-9170-F235B8F670D2}" type="presParOf" srcId="{509BF11C-A24A-4631-936D-1CAA3DB9B838}" destId="{86013D31-1B7B-4D8F-839E-19BFA7C4ECC0}" srcOrd="13" destOrd="0" presId="urn:microsoft.com/office/officeart/2005/8/layout/process5"/>
    <dgm:cxn modelId="{DEF9B64E-0C43-456C-9A6C-77E548B29790}" type="presParOf" srcId="{86013D31-1B7B-4D8F-839E-19BFA7C4ECC0}" destId="{CA651861-A5D7-43FC-985F-F67FB6F3E371}" srcOrd="0" destOrd="0" presId="urn:microsoft.com/office/officeart/2005/8/layout/process5"/>
    <dgm:cxn modelId="{F0056E26-B0C9-47AD-B99B-260AB3330180}" type="presParOf" srcId="{509BF11C-A24A-4631-936D-1CAA3DB9B838}" destId="{7DE01DA7-2700-4411-92D5-3753B68296F4}" srcOrd="14" destOrd="0" presId="urn:microsoft.com/office/officeart/2005/8/layout/process5"/>
    <dgm:cxn modelId="{C094A063-0113-4298-8F39-68540B655E1C}" type="presParOf" srcId="{509BF11C-A24A-4631-936D-1CAA3DB9B838}" destId="{3206BFE4-3EE2-4ACF-82B5-8CAA4A4FF777}" srcOrd="15" destOrd="0" presId="urn:microsoft.com/office/officeart/2005/8/layout/process5"/>
    <dgm:cxn modelId="{0490E534-7077-41F2-AE03-39A1C70A724E}" type="presParOf" srcId="{3206BFE4-3EE2-4ACF-82B5-8CAA4A4FF777}" destId="{2739C594-B949-4713-8FE5-8A9495F7ED32}" srcOrd="0" destOrd="0" presId="urn:microsoft.com/office/officeart/2005/8/layout/process5"/>
    <dgm:cxn modelId="{66CA2650-A159-4D68-93E1-D8E57C1C0554}" type="presParOf" srcId="{509BF11C-A24A-4631-936D-1CAA3DB9B838}" destId="{5F0B1AC2-D06F-4116-BF88-73E30645F59B}" srcOrd="1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6D73B-D34E-4B4E-B86E-EEC05AA85A55}">
      <dsp:nvSpPr>
        <dsp:cNvPr id="0" name=""/>
        <dsp:cNvSpPr/>
      </dsp:nvSpPr>
      <dsp:spPr>
        <a:xfrm>
          <a:off x="1010188" y="2283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1886</a:t>
          </a:r>
          <a:r>
            <a:rPr lang="es-EC" sz="1500" kern="1200" dirty="0" smtClean="0">
              <a:solidFill>
                <a:srgbClr val="000000"/>
              </a:solidFill>
            </a:rPr>
            <a:t>, nace la empresa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1037885" y="29980"/>
        <a:ext cx="1520702" cy="890264"/>
      </dsp:txXfrm>
    </dsp:sp>
    <dsp:sp modelId="{FC90E92E-CCB0-47B8-8EE1-E8D751C31201}">
      <dsp:nvSpPr>
        <dsp:cNvPr id="0" name=""/>
        <dsp:cNvSpPr/>
      </dsp:nvSpPr>
      <dsp:spPr>
        <a:xfrm>
          <a:off x="2724981" y="279676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>
        <a:off x="2724981" y="357850"/>
        <a:ext cx="233892" cy="234524"/>
      </dsp:txXfrm>
    </dsp:sp>
    <dsp:sp modelId="{57DC8799-34CE-493C-B5A7-95DF530CA2B4}">
      <dsp:nvSpPr>
        <dsp:cNvPr id="0" name=""/>
        <dsp:cNvSpPr/>
      </dsp:nvSpPr>
      <dsp:spPr>
        <a:xfrm>
          <a:off x="3216724" y="2283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1895</a:t>
          </a:r>
          <a:r>
            <a:rPr lang="es-EC" sz="1500" kern="1200" dirty="0" smtClean="0">
              <a:solidFill>
                <a:srgbClr val="000000"/>
              </a:solidFill>
            </a:rPr>
            <a:t>  Abre su primera sede en </a:t>
          </a:r>
          <a:r>
            <a:rPr lang="es-EC" sz="1500" kern="1200" dirty="0" err="1" smtClean="0">
              <a:solidFill>
                <a:srgbClr val="000000"/>
              </a:solidFill>
            </a:rPr>
            <a:t>Suffern</a:t>
          </a:r>
          <a:r>
            <a:rPr lang="es-EC" sz="1500" kern="1200" dirty="0" smtClean="0">
              <a:solidFill>
                <a:srgbClr val="000000"/>
              </a:solidFill>
            </a:rPr>
            <a:t>, Nueva York..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3244421" y="29980"/>
        <a:ext cx="1520702" cy="890264"/>
      </dsp:txXfrm>
    </dsp:sp>
    <dsp:sp modelId="{2D07982F-3536-4179-A7CC-B0404435711A}">
      <dsp:nvSpPr>
        <dsp:cNvPr id="0" name=""/>
        <dsp:cNvSpPr/>
      </dsp:nvSpPr>
      <dsp:spPr>
        <a:xfrm>
          <a:off x="4931517" y="279676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97594"/>
                <a:satOff val="784"/>
                <a:lumOff val="4947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97594"/>
                <a:satOff val="784"/>
                <a:lumOff val="4947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97594"/>
                <a:satOff val="784"/>
                <a:lumOff val="49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>
        <a:off x="4931517" y="357850"/>
        <a:ext cx="233892" cy="234524"/>
      </dsp:txXfrm>
    </dsp:sp>
    <dsp:sp modelId="{FD62844C-0A74-4EE8-9E53-59CA3909E477}">
      <dsp:nvSpPr>
        <dsp:cNvPr id="0" name=""/>
        <dsp:cNvSpPr/>
      </dsp:nvSpPr>
      <dsp:spPr>
        <a:xfrm>
          <a:off x="5423259" y="2283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1896</a:t>
          </a:r>
          <a:r>
            <a:rPr lang="es-EC" sz="1500" kern="1200" dirty="0" smtClean="0">
              <a:solidFill>
                <a:srgbClr val="000000"/>
              </a:solidFill>
            </a:rPr>
            <a:t> , La Compañía crea su primer folleto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5450956" y="29980"/>
        <a:ext cx="1520702" cy="890264"/>
      </dsp:txXfrm>
    </dsp:sp>
    <dsp:sp modelId="{A7772AF2-362C-4288-A1D7-412F319D28F2}">
      <dsp:nvSpPr>
        <dsp:cNvPr id="0" name=""/>
        <dsp:cNvSpPr/>
      </dsp:nvSpPr>
      <dsp:spPr>
        <a:xfrm rot="5400000">
          <a:off x="6044242" y="1058268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95188"/>
                <a:satOff val="1568"/>
                <a:lumOff val="9895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95188"/>
                <a:satOff val="1568"/>
                <a:lumOff val="9895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95188"/>
                <a:satOff val="1568"/>
                <a:lumOff val="98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 rot="-5400000">
        <a:off x="6094046" y="1086638"/>
        <a:ext cx="234524" cy="233892"/>
      </dsp:txXfrm>
    </dsp:sp>
    <dsp:sp modelId="{FB99F41D-D6F8-46EA-B443-FF76F36B072B}">
      <dsp:nvSpPr>
        <dsp:cNvPr id="0" name=""/>
        <dsp:cNvSpPr/>
      </dsp:nvSpPr>
      <dsp:spPr>
        <a:xfrm>
          <a:off x="5423259" y="1578380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1928</a:t>
          </a:r>
          <a:r>
            <a:rPr lang="es-EC" sz="1500" kern="1200" dirty="0" smtClean="0">
              <a:solidFill>
                <a:srgbClr val="000000"/>
              </a:solidFill>
            </a:rPr>
            <a:t> – Se usa por primera vez el nombre de Avon en los productos. 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5450956" y="1606077"/>
        <a:ext cx="1520702" cy="890264"/>
      </dsp:txXfrm>
    </dsp:sp>
    <dsp:sp modelId="{D8E49DC9-1915-48D9-B110-C715E9EC71C6}">
      <dsp:nvSpPr>
        <dsp:cNvPr id="0" name=""/>
        <dsp:cNvSpPr/>
      </dsp:nvSpPr>
      <dsp:spPr>
        <a:xfrm rot="10800000">
          <a:off x="4950430" y="1855773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92782"/>
                <a:satOff val="2352"/>
                <a:lumOff val="14842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92782"/>
                <a:satOff val="2352"/>
                <a:lumOff val="14842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92782"/>
                <a:satOff val="2352"/>
                <a:lumOff val="148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 rot="10800000">
        <a:off x="5050670" y="1933947"/>
        <a:ext cx="233892" cy="234524"/>
      </dsp:txXfrm>
    </dsp:sp>
    <dsp:sp modelId="{2AF3D962-DC3F-4B49-B89E-41627F40094E}">
      <dsp:nvSpPr>
        <dsp:cNvPr id="0" name=""/>
        <dsp:cNvSpPr/>
      </dsp:nvSpPr>
      <dsp:spPr>
        <a:xfrm>
          <a:off x="3216724" y="1578380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1939</a:t>
          </a:r>
          <a:r>
            <a:rPr lang="es-EC" sz="1500" kern="1200" dirty="0" smtClean="0">
              <a:solidFill>
                <a:srgbClr val="000000"/>
              </a:solidFill>
            </a:rPr>
            <a:t> - Cambia su nombre por Avon </a:t>
          </a:r>
          <a:r>
            <a:rPr lang="es-EC" sz="1500" kern="1200" dirty="0" err="1" smtClean="0">
              <a:solidFill>
                <a:srgbClr val="000000"/>
              </a:solidFill>
            </a:rPr>
            <a:t>Products</a:t>
          </a:r>
          <a:r>
            <a:rPr lang="es-EC" sz="1500" kern="1200" dirty="0" smtClean="0">
              <a:solidFill>
                <a:srgbClr val="000000"/>
              </a:solidFill>
            </a:rPr>
            <a:t>, Inc.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3244421" y="1606077"/>
        <a:ext cx="1520702" cy="890264"/>
      </dsp:txXfrm>
    </dsp:sp>
    <dsp:sp modelId="{8014EEE4-B13A-4BF0-8AB2-A2D5B63E023C}">
      <dsp:nvSpPr>
        <dsp:cNvPr id="0" name=""/>
        <dsp:cNvSpPr/>
      </dsp:nvSpPr>
      <dsp:spPr>
        <a:xfrm rot="10800000">
          <a:off x="2743894" y="1855773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90377"/>
                <a:satOff val="3136"/>
                <a:lumOff val="19789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90377"/>
                <a:satOff val="3136"/>
                <a:lumOff val="19789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90377"/>
                <a:satOff val="3136"/>
                <a:lumOff val="197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 rot="10800000">
        <a:off x="2844134" y="1933947"/>
        <a:ext cx="233892" cy="234524"/>
      </dsp:txXfrm>
    </dsp:sp>
    <dsp:sp modelId="{6B4A1F44-A45E-4AB4-B4A9-F614A14F2E84}">
      <dsp:nvSpPr>
        <dsp:cNvPr id="0" name=""/>
        <dsp:cNvSpPr/>
      </dsp:nvSpPr>
      <dsp:spPr>
        <a:xfrm>
          <a:off x="1010188" y="1578380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1954, </a:t>
          </a:r>
          <a:r>
            <a:rPr lang="es-EC" sz="1500" b="0" kern="1200" dirty="0" smtClean="0">
              <a:solidFill>
                <a:srgbClr val="000000"/>
              </a:solidFill>
            </a:rPr>
            <a:t>C</a:t>
          </a:r>
          <a:r>
            <a:rPr lang="es-EC" sz="1500" kern="1200" dirty="0" smtClean="0">
              <a:solidFill>
                <a:srgbClr val="000000"/>
              </a:solidFill>
            </a:rPr>
            <a:t>omienza la expansión de AVON en el mundo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1037885" y="1606077"/>
        <a:ext cx="1520702" cy="890264"/>
      </dsp:txXfrm>
    </dsp:sp>
    <dsp:sp modelId="{6F1F11F6-58D8-4A6A-9011-CC4E289A5061}">
      <dsp:nvSpPr>
        <dsp:cNvPr id="0" name=""/>
        <dsp:cNvSpPr/>
      </dsp:nvSpPr>
      <dsp:spPr>
        <a:xfrm rot="5400000">
          <a:off x="1631170" y="2634365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87971"/>
                <a:satOff val="3920"/>
                <a:lumOff val="2473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87971"/>
                <a:satOff val="3920"/>
                <a:lumOff val="2473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87971"/>
                <a:satOff val="3920"/>
                <a:lumOff val="247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 rot="-5400000">
        <a:off x="1680974" y="2662735"/>
        <a:ext cx="234524" cy="233892"/>
      </dsp:txXfrm>
    </dsp:sp>
    <dsp:sp modelId="{8F39E6EC-994A-48A5-8B08-6C1477F08CD6}">
      <dsp:nvSpPr>
        <dsp:cNvPr id="0" name=""/>
        <dsp:cNvSpPr/>
      </dsp:nvSpPr>
      <dsp:spPr>
        <a:xfrm>
          <a:off x="1010188" y="3154477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1964</a:t>
          </a:r>
          <a:r>
            <a:rPr lang="es-EC" sz="1500" kern="1200" dirty="0" smtClean="0">
              <a:solidFill>
                <a:srgbClr val="000000"/>
              </a:solidFill>
            </a:rPr>
            <a:t> - comienza a cotizar en Bolsa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1037885" y="3182174"/>
        <a:ext cx="1520702" cy="890264"/>
      </dsp:txXfrm>
    </dsp:sp>
    <dsp:sp modelId="{3A846C52-251A-44EA-9D85-CA4614B1E817}">
      <dsp:nvSpPr>
        <dsp:cNvPr id="0" name=""/>
        <dsp:cNvSpPr/>
      </dsp:nvSpPr>
      <dsp:spPr>
        <a:xfrm>
          <a:off x="2724981" y="3431870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585565"/>
                <a:satOff val="4704"/>
                <a:lumOff val="29684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585565"/>
                <a:satOff val="4704"/>
                <a:lumOff val="29684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585565"/>
                <a:satOff val="4704"/>
                <a:lumOff val="296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>
        <a:off x="2724981" y="3510044"/>
        <a:ext cx="233892" cy="234524"/>
      </dsp:txXfrm>
    </dsp:sp>
    <dsp:sp modelId="{65C639CE-EF99-4573-B3E5-F422484BCAA8}">
      <dsp:nvSpPr>
        <dsp:cNvPr id="0" name=""/>
        <dsp:cNvSpPr/>
      </dsp:nvSpPr>
      <dsp:spPr>
        <a:xfrm>
          <a:off x="3216724" y="3154477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1971</a:t>
          </a:r>
          <a:r>
            <a:rPr lang="es-EC" sz="1500" kern="1200" dirty="0" smtClean="0">
              <a:solidFill>
                <a:srgbClr val="000000"/>
              </a:solidFill>
            </a:rPr>
            <a:t> - comienza a vender artículos de bisutería.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3244421" y="3182174"/>
        <a:ext cx="1520702" cy="890264"/>
      </dsp:txXfrm>
    </dsp:sp>
    <dsp:sp modelId="{7BCAD645-A6E1-4970-81EC-BB4381994D16}">
      <dsp:nvSpPr>
        <dsp:cNvPr id="0" name=""/>
        <dsp:cNvSpPr/>
      </dsp:nvSpPr>
      <dsp:spPr>
        <a:xfrm>
          <a:off x="4931517" y="3431870"/>
          <a:ext cx="334132" cy="39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683159"/>
                <a:satOff val="5488"/>
                <a:lumOff val="3463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683159"/>
                <a:satOff val="5488"/>
                <a:lumOff val="3463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683159"/>
                <a:satOff val="5488"/>
                <a:lumOff val="346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0000"/>
            </a:solidFill>
          </a:endParaRPr>
        </a:p>
      </dsp:txBody>
      <dsp:txXfrm>
        <a:off x="4931517" y="3510044"/>
        <a:ext cx="233892" cy="234524"/>
      </dsp:txXfrm>
    </dsp:sp>
    <dsp:sp modelId="{C8C386DB-A840-4576-AEA3-CE9D2E991DB8}">
      <dsp:nvSpPr>
        <dsp:cNvPr id="0" name=""/>
        <dsp:cNvSpPr/>
      </dsp:nvSpPr>
      <dsp:spPr>
        <a:xfrm>
          <a:off x="5423259" y="3154477"/>
          <a:ext cx="1576096" cy="9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000000"/>
              </a:solidFill>
            </a:rPr>
            <a:t>1992 - </a:t>
          </a:r>
          <a:r>
            <a:rPr lang="es-EC" sz="1500" b="0" kern="1200" dirty="0" smtClean="0">
              <a:solidFill>
                <a:srgbClr val="000000"/>
              </a:solidFill>
            </a:rPr>
            <a:t>Avon llega a Ecuador</a:t>
          </a:r>
          <a:endParaRPr lang="es-EC" sz="1500" b="0" kern="1200" dirty="0">
            <a:solidFill>
              <a:srgbClr val="000000"/>
            </a:solidFill>
          </a:endParaRPr>
        </a:p>
      </dsp:txBody>
      <dsp:txXfrm>
        <a:off x="5450956" y="3182174"/>
        <a:ext cx="1520702" cy="890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315BA-04E1-43DB-9640-79B3AD94FCB5}">
      <dsp:nvSpPr>
        <dsp:cNvPr id="0" name=""/>
        <dsp:cNvSpPr/>
      </dsp:nvSpPr>
      <dsp:spPr>
        <a:xfrm>
          <a:off x="28194" y="0"/>
          <a:ext cx="1116733" cy="863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solidFill>
                <a:srgbClr val="000000"/>
              </a:solidFill>
              <a:latin typeface="Arial" charset="0"/>
            </a:rPr>
            <a:t>A</a:t>
          </a:r>
          <a:r>
            <a:rPr lang="es-ES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Ventas </a:t>
          </a:r>
        </a:p>
      </dsp:txBody>
      <dsp:txXfrm>
        <a:off x="53484" y="25290"/>
        <a:ext cx="1066153" cy="812885"/>
      </dsp:txXfrm>
    </dsp:sp>
    <dsp:sp modelId="{ACDD34F1-B251-4C82-84FD-456D55E9B8B3}">
      <dsp:nvSpPr>
        <dsp:cNvPr id="0" name=""/>
        <dsp:cNvSpPr/>
      </dsp:nvSpPr>
      <dsp:spPr>
        <a:xfrm>
          <a:off x="1203027" y="332520"/>
          <a:ext cx="123172" cy="198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 dirty="0">
            <a:solidFill>
              <a:srgbClr val="000000"/>
            </a:solidFill>
          </a:endParaRPr>
        </a:p>
      </dsp:txBody>
      <dsp:txXfrm>
        <a:off x="1203027" y="372205"/>
        <a:ext cx="86220" cy="119055"/>
      </dsp:txXfrm>
    </dsp:sp>
    <dsp:sp modelId="{95182FC4-3B00-42F1-8D04-C4F189AC25A3}">
      <dsp:nvSpPr>
        <dsp:cNvPr id="0" name=""/>
        <dsp:cNvSpPr/>
      </dsp:nvSpPr>
      <dsp:spPr>
        <a:xfrm>
          <a:off x="1377327" y="0"/>
          <a:ext cx="1442102" cy="86346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B. Recepción y almacenamiento.</a:t>
          </a:r>
          <a:endParaRPr lang="es-ES" sz="1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402617" y="25290"/>
        <a:ext cx="1391522" cy="812885"/>
      </dsp:txXfrm>
    </dsp:sp>
    <dsp:sp modelId="{DBA6BFE7-9F48-43ED-8C44-433D3F5FC514}">
      <dsp:nvSpPr>
        <dsp:cNvPr id="0" name=""/>
        <dsp:cNvSpPr/>
      </dsp:nvSpPr>
      <dsp:spPr>
        <a:xfrm>
          <a:off x="2912933" y="332520"/>
          <a:ext cx="198228" cy="198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 dirty="0">
            <a:solidFill>
              <a:srgbClr val="000000"/>
            </a:solidFill>
          </a:endParaRPr>
        </a:p>
      </dsp:txBody>
      <dsp:txXfrm>
        <a:off x="2912933" y="372205"/>
        <a:ext cx="138760" cy="119055"/>
      </dsp:txXfrm>
    </dsp:sp>
    <dsp:sp modelId="{6726BFCB-4EF5-41F0-85E3-D8FE51820DFE}">
      <dsp:nvSpPr>
        <dsp:cNvPr id="0" name=""/>
        <dsp:cNvSpPr/>
      </dsp:nvSpPr>
      <dsp:spPr>
        <a:xfrm>
          <a:off x="3193445" y="0"/>
          <a:ext cx="825096" cy="86346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C.</a:t>
          </a:r>
          <a:r>
            <a:rPr lang="es-MX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 Surtido.</a:t>
          </a:r>
          <a:endParaRPr lang="es-ES_tradnl" sz="1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17611" y="24166"/>
        <a:ext cx="776764" cy="815133"/>
      </dsp:txXfrm>
    </dsp:sp>
    <dsp:sp modelId="{71BEB222-A38E-4A90-909D-DC0CB691D072}">
      <dsp:nvSpPr>
        <dsp:cNvPr id="0" name=""/>
        <dsp:cNvSpPr/>
      </dsp:nvSpPr>
      <dsp:spPr>
        <a:xfrm>
          <a:off x="4103811" y="332520"/>
          <a:ext cx="180772" cy="198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 dirty="0">
            <a:solidFill>
              <a:srgbClr val="000000"/>
            </a:solidFill>
          </a:endParaRPr>
        </a:p>
      </dsp:txBody>
      <dsp:txXfrm>
        <a:off x="4103811" y="372205"/>
        <a:ext cx="126540" cy="119055"/>
      </dsp:txXfrm>
    </dsp:sp>
    <dsp:sp modelId="{C9EB97FA-1FAA-46AB-8565-5E820A087836}">
      <dsp:nvSpPr>
        <dsp:cNvPr id="0" name=""/>
        <dsp:cNvSpPr/>
      </dsp:nvSpPr>
      <dsp:spPr>
        <a:xfrm>
          <a:off x="4359621" y="0"/>
          <a:ext cx="921436" cy="86346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D. Distribución</a:t>
          </a:r>
          <a:endParaRPr lang="es-ES_tradnl" sz="1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84911" y="25290"/>
        <a:ext cx="870856" cy="812885"/>
      </dsp:txXfrm>
    </dsp:sp>
    <dsp:sp modelId="{4337F139-EA21-4E48-AF8F-AC6BC131A7C4}">
      <dsp:nvSpPr>
        <dsp:cNvPr id="0" name=""/>
        <dsp:cNvSpPr/>
      </dsp:nvSpPr>
      <dsp:spPr>
        <a:xfrm>
          <a:off x="5345468" y="332520"/>
          <a:ext cx="136550" cy="198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 dirty="0">
            <a:solidFill>
              <a:srgbClr val="000000"/>
            </a:solidFill>
          </a:endParaRPr>
        </a:p>
      </dsp:txBody>
      <dsp:txXfrm>
        <a:off x="5345468" y="372205"/>
        <a:ext cx="95585" cy="119055"/>
      </dsp:txXfrm>
    </dsp:sp>
    <dsp:sp modelId="{A0BD9621-F77B-4E8B-8333-205142E223A9}">
      <dsp:nvSpPr>
        <dsp:cNvPr id="0" name=""/>
        <dsp:cNvSpPr/>
      </dsp:nvSpPr>
      <dsp:spPr>
        <a:xfrm>
          <a:off x="5538699" y="0"/>
          <a:ext cx="800101" cy="86346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Servicio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Post Venta</a:t>
          </a:r>
          <a:endParaRPr lang="es-ES_tradnl" sz="1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562133" y="23434"/>
        <a:ext cx="753233" cy="8165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BA17-F315-4AE0-A26B-AA7B46063024}">
      <dsp:nvSpPr>
        <dsp:cNvPr id="0" name=""/>
        <dsp:cNvSpPr/>
      </dsp:nvSpPr>
      <dsp:spPr>
        <a:xfrm>
          <a:off x="0" y="480576"/>
          <a:ext cx="1105686" cy="782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>
              <a:solidFill>
                <a:srgbClr val="000000"/>
              </a:solidFill>
            </a:rPr>
            <a:t>I. Realizar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>
              <a:solidFill>
                <a:srgbClr val="000000"/>
              </a:solidFill>
            </a:rPr>
            <a:t>Importaciones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0" y="480576"/>
        <a:ext cx="1105686" cy="782958"/>
      </dsp:txXfrm>
    </dsp:sp>
    <dsp:sp modelId="{7B30E82E-480A-4661-9A0E-BB78DF1D7C61}">
      <dsp:nvSpPr>
        <dsp:cNvPr id="0" name=""/>
        <dsp:cNvSpPr/>
      </dsp:nvSpPr>
      <dsp:spPr>
        <a:xfrm>
          <a:off x="1177500" y="480576"/>
          <a:ext cx="1105883" cy="800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J. Gestión de compras Locales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1177500" y="480576"/>
        <a:ext cx="1105883" cy="800838"/>
      </dsp:txXfrm>
    </dsp:sp>
    <dsp:sp modelId="{9311368B-172B-455A-AAC8-B909CD58460F}">
      <dsp:nvSpPr>
        <dsp:cNvPr id="0" name=""/>
        <dsp:cNvSpPr/>
      </dsp:nvSpPr>
      <dsp:spPr>
        <a:xfrm>
          <a:off x="2428813" y="480576"/>
          <a:ext cx="1178477" cy="804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K. Gestión Administrativa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2428813" y="480576"/>
        <a:ext cx="1178477" cy="804861"/>
      </dsp:txXfrm>
    </dsp:sp>
    <dsp:sp modelId="{1B73BE7C-D196-4B7E-AEB1-421AD10FE6FD}">
      <dsp:nvSpPr>
        <dsp:cNvPr id="0" name=""/>
        <dsp:cNvSpPr/>
      </dsp:nvSpPr>
      <dsp:spPr>
        <a:xfrm>
          <a:off x="3728386" y="480576"/>
          <a:ext cx="1095595" cy="793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L. Gestión Financiera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3728386" y="480576"/>
        <a:ext cx="1095595" cy="793450"/>
      </dsp:txXfrm>
    </dsp:sp>
    <dsp:sp modelId="{951C3E36-846B-488C-A084-356582A7D34C}">
      <dsp:nvSpPr>
        <dsp:cNvPr id="0" name=""/>
        <dsp:cNvSpPr/>
      </dsp:nvSpPr>
      <dsp:spPr>
        <a:xfrm>
          <a:off x="4927974" y="480576"/>
          <a:ext cx="1095595" cy="784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M. Gestión Tecnológica 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4927974" y="480576"/>
        <a:ext cx="1095595" cy="784036"/>
      </dsp:txXfrm>
    </dsp:sp>
    <dsp:sp modelId="{C764F125-0E52-46F1-A28D-6B617C4B491B}">
      <dsp:nvSpPr>
        <dsp:cNvPr id="0" name=""/>
        <dsp:cNvSpPr/>
      </dsp:nvSpPr>
      <dsp:spPr>
        <a:xfrm>
          <a:off x="611417" y="1345596"/>
          <a:ext cx="1095595" cy="731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N. Gestión de Seguridad, Salud y Medio Ambiente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611417" y="1345596"/>
        <a:ext cx="1095595" cy="731927"/>
      </dsp:txXfrm>
    </dsp:sp>
    <dsp:sp modelId="{A14A5973-B8C9-41DA-A56E-EF9AF5DFA5AC}">
      <dsp:nvSpPr>
        <dsp:cNvPr id="0" name=""/>
        <dsp:cNvSpPr/>
      </dsp:nvSpPr>
      <dsp:spPr>
        <a:xfrm>
          <a:off x="1797465" y="1349620"/>
          <a:ext cx="1219233" cy="799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O. Gestión de Recursos Humanos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1797465" y="1349620"/>
        <a:ext cx="1219233" cy="799911"/>
      </dsp:txXfrm>
    </dsp:sp>
    <dsp:sp modelId="{527504E0-25CF-4F6F-BFC6-3199A36C0B61}">
      <dsp:nvSpPr>
        <dsp:cNvPr id="0" name=""/>
        <dsp:cNvSpPr/>
      </dsp:nvSpPr>
      <dsp:spPr>
        <a:xfrm>
          <a:off x="3092152" y="1349620"/>
          <a:ext cx="1095595" cy="799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P. Mantenimiento Equipos y Maquinaria.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3092152" y="1349620"/>
        <a:ext cx="1095595" cy="799911"/>
      </dsp:txXfrm>
    </dsp:sp>
    <dsp:sp modelId="{4FB920FB-7543-45F3-8DBD-1D7E427CBA53}">
      <dsp:nvSpPr>
        <dsp:cNvPr id="0" name=""/>
        <dsp:cNvSpPr/>
      </dsp:nvSpPr>
      <dsp:spPr>
        <a:xfrm>
          <a:off x="4341153" y="1310717"/>
          <a:ext cx="1095595" cy="838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Q- Gestión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smtClean="0">
              <a:solidFill>
                <a:srgbClr val="000000"/>
              </a:solidFill>
            </a:rPr>
            <a:t> Legal</a:t>
          </a:r>
          <a:endParaRPr lang="es-ES_tradnl" sz="1200" b="0" kern="1200" dirty="0">
            <a:solidFill>
              <a:srgbClr val="000000"/>
            </a:solidFill>
          </a:endParaRPr>
        </a:p>
      </dsp:txBody>
      <dsp:txXfrm>
        <a:off x="4341153" y="1310717"/>
        <a:ext cx="1095595" cy="8388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04FC0-8DB9-4EBA-8249-38A51CCBB290}">
      <dsp:nvSpPr>
        <dsp:cNvPr id="0" name=""/>
        <dsp:cNvSpPr/>
      </dsp:nvSpPr>
      <dsp:spPr>
        <a:xfrm>
          <a:off x="0" y="502055"/>
          <a:ext cx="68407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38B46-E0B4-4C65-B63D-3E9615ECA44A}">
      <dsp:nvSpPr>
        <dsp:cNvPr id="0" name=""/>
        <dsp:cNvSpPr/>
      </dsp:nvSpPr>
      <dsp:spPr>
        <a:xfrm>
          <a:off x="342038" y="29735"/>
          <a:ext cx="4788532" cy="94464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rgbClr val="000000"/>
              </a:solidFill>
            </a:rPr>
            <a:t>CLASIFICAR FACTURAS (D.1.1) – PROPUESTA: automatización en sistema de facturación, trabajar con los proveedores y reubicar de la zona de impresión de facturas</a:t>
          </a:r>
          <a:endParaRPr lang="es-EC" sz="1400" b="0" kern="1200" dirty="0">
            <a:solidFill>
              <a:srgbClr val="000000"/>
            </a:solidFill>
          </a:endParaRPr>
        </a:p>
      </dsp:txBody>
      <dsp:txXfrm>
        <a:off x="388152" y="75849"/>
        <a:ext cx="4696304" cy="852412"/>
      </dsp:txXfrm>
    </dsp:sp>
    <dsp:sp modelId="{92C4E5E3-2415-4B8D-BEF8-AA575CD71F43}">
      <dsp:nvSpPr>
        <dsp:cNvPr id="0" name=""/>
        <dsp:cNvSpPr/>
      </dsp:nvSpPr>
      <dsp:spPr>
        <a:xfrm>
          <a:off x="0" y="1953575"/>
          <a:ext cx="68407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23906"/>
              <a:lumOff val="164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C9C90-A04E-405E-875A-7A8B378283F3}">
      <dsp:nvSpPr>
        <dsp:cNvPr id="0" name=""/>
        <dsp:cNvSpPr/>
      </dsp:nvSpPr>
      <dsp:spPr>
        <a:xfrm>
          <a:off x="342038" y="1481255"/>
          <a:ext cx="4788532" cy="944640"/>
        </a:xfrm>
        <a:prstGeom prst="roundRect">
          <a:avLst/>
        </a:prstGeom>
        <a:solidFill>
          <a:schemeClr val="accent4">
            <a:hueOff val="0"/>
            <a:satOff val="23906"/>
            <a:lumOff val="164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rgbClr val="000000"/>
              </a:solidFill>
            </a:rPr>
            <a:t>CLASIFICAR  VIÑETAS (D.1.2): PROPUESTA - Fusión con el subproceso </a:t>
          </a:r>
          <a:r>
            <a:rPr lang="es-ES" sz="1400" kern="1200" dirty="0" smtClean="0">
              <a:solidFill>
                <a:srgbClr val="000000"/>
              </a:solidFill>
            </a:rPr>
            <a:t>(D.1.1)</a:t>
          </a:r>
          <a:endParaRPr lang="es-EC" sz="1400" b="0" kern="1200" dirty="0">
            <a:solidFill>
              <a:srgbClr val="000000"/>
            </a:solidFill>
          </a:endParaRPr>
        </a:p>
      </dsp:txBody>
      <dsp:txXfrm>
        <a:off x="388152" y="1527369"/>
        <a:ext cx="4696304" cy="852412"/>
      </dsp:txXfrm>
    </dsp:sp>
    <dsp:sp modelId="{D522A944-B80B-4B7B-ABB5-030152B0993C}">
      <dsp:nvSpPr>
        <dsp:cNvPr id="0" name=""/>
        <dsp:cNvSpPr/>
      </dsp:nvSpPr>
      <dsp:spPr>
        <a:xfrm>
          <a:off x="0" y="3405095"/>
          <a:ext cx="68407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47811"/>
              <a:lumOff val="3281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0BBAA-5184-4A74-83B0-7BB985F2EA0C}">
      <dsp:nvSpPr>
        <dsp:cNvPr id="0" name=""/>
        <dsp:cNvSpPr/>
      </dsp:nvSpPr>
      <dsp:spPr>
        <a:xfrm>
          <a:off x="342038" y="2932775"/>
          <a:ext cx="4788532" cy="944640"/>
        </a:xfrm>
        <a:prstGeom prst="roundRect">
          <a:avLst/>
        </a:prstGeom>
        <a:solidFill>
          <a:schemeClr val="accent4">
            <a:hueOff val="0"/>
            <a:satOff val="47811"/>
            <a:lumOff val="328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rgbClr val="000000"/>
              </a:solidFill>
            </a:rPr>
            <a:t>CONTAR PEDIDOS (D.1.3) – PROPUESTA; realizar alianzas con proveedores, y automatizar o ajustar las actividades relacionadas con el sorteador</a:t>
          </a:r>
          <a:endParaRPr lang="es-EC" sz="1400" b="0" kern="1200" dirty="0">
            <a:solidFill>
              <a:srgbClr val="000000"/>
            </a:solidFill>
          </a:endParaRPr>
        </a:p>
      </dsp:txBody>
      <dsp:txXfrm>
        <a:off x="388152" y="2978889"/>
        <a:ext cx="4696304" cy="852412"/>
      </dsp:txXfrm>
    </dsp:sp>
    <dsp:sp modelId="{C51C0876-C248-4484-AF07-BDB21EC34005}">
      <dsp:nvSpPr>
        <dsp:cNvPr id="0" name=""/>
        <dsp:cNvSpPr/>
      </dsp:nvSpPr>
      <dsp:spPr>
        <a:xfrm>
          <a:off x="0" y="4856614"/>
          <a:ext cx="68407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71717"/>
              <a:lumOff val="492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9688B-A347-4C92-8DD0-D5E94FE9E2B7}">
      <dsp:nvSpPr>
        <dsp:cNvPr id="0" name=""/>
        <dsp:cNvSpPr/>
      </dsp:nvSpPr>
      <dsp:spPr>
        <a:xfrm>
          <a:off x="342038" y="4384295"/>
          <a:ext cx="4788532" cy="944640"/>
        </a:xfrm>
        <a:prstGeom prst="roundRect">
          <a:avLst/>
        </a:prstGeom>
        <a:solidFill>
          <a:schemeClr val="accent4">
            <a:hueOff val="0"/>
            <a:satOff val="71717"/>
            <a:lumOff val="492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rgbClr val="000000"/>
              </a:solidFill>
            </a:rPr>
            <a:t>DESPACHAR PEDIDOS (D.1.4): – PROPUESTA; Fusionar con el subproceso (D.1.3)</a:t>
          </a:r>
          <a:endParaRPr lang="es-EC" sz="1400" b="0" kern="1200" dirty="0">
            <a:solidFill>
              <a:srgbClr val="000000"/>
            </a:solidFill>
          </a:endParaRPr>
        </a:p>
      </dsp:txBody>
      <dsp:txXfrm>
        <a:off x="388152" y="4430409"/>
        <a:ext cx="4696304" cy="8524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04FC0-8DB9-4EBA-8249-38A51CCBB290}">
      <dsp:nvSpPr>
        <dsp:cNvPr id="0" name=""/>
        <dsp:cNvSpPr/>
      </dsp:nvSpPr>
      <dsp:spPr>
        <a:xfrm>
          <a:off x="0" y="773343"/>
          <a:ext cx="684076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38B46-E0B4-4C65-B63D-3E9615ECA44A}">
      <dsp:nvSpPr>
        <dsp:cNvPr id="0" name=""/>
        <dsp:cNvSpPr/>
      </dsp:nvSpPr>
      <dsp:spPr>
        <a:xfrm>
          <a:off x="342038" y="20583"/>
          <a:ext cx="4788532" cy="150552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rgbClr val="000000"/>
              </a:solidFill>
            </a:rPr>
            <a:t>TRANSFERIR EL PRODUCTO DEL ALMACÉN A OTRAS ÁREAS (B.1.1)  - PROPUESTA: revisión en los tiempos de recepción de la mercadería y en las actividades de </a:t>
          </a:r>
          <a:r>
            <a:rPr lang="es-ES" sz="1400" b="0" kern="1200" smtClean="0">
              <a:solidFill>
                <a:srgbClr val="000000"/>
              </a:solidFill>
            </a:rPr>
            <a:t>impresión de viñetas y el traslado de mercadería a los muelles.</a:t>
          </a:r>
          <a:endParaRPr lang="es-EC" sz="1400" b="0" kern="1200" dirty="0">
            <a:solidFill>
              <a:srgbClr val="000000"/>
            </a:solidFill>
          </a:endParaRPr>
        </a:p>
      </dsp:txBody>
      <dsp:txXfrm>
        <a:off x="415531" y="94076"/>
        <a:ext cx="4641546" cy="1358534"/>
      </dsp:txXfrm>
    </dsp:sp>
    <dsp:sp modelId="{92C4E5E3-2415-4B8D-BEF8-AA575CD71F43}">
      <dsp:nvSpPr>
        <dsp:cNvPr id="0" name=""/>
        <dsp:cNvSpPr/>
      </dsp:nvSpPr>
      <dsp:spPr>
        <a:xfrm>
          <a:off x="0" y="3086704"/>
          <a:ext cx="684076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71717"/>
              <a:lumOff val="492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C9C90-A04E-405E-875A-7A8B378283F3}">
      <dsp:nvSpPr>
        <dsp:cNvPr id="0" name=""/>
        <dsp:cNvSpPr/>
      </dsp:nvSpPr>
      <dsp:spPr>
        <a:xfrm>
          <a:off x="342038" y="2333944"/>
          <a:ext cx="4788532" cy="1505520"/>
        </a:xfrm>
        <a:prstGeom prst="roundRect">
          <a:avLst/>
        </a:prstGeom>
        <a:solidFill>
          <a:schemeClr val="accent4">
            <a:hueOff val="0"/>
            <a:satOff val="71717"/>
            <a:lumOff val="492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>
              <a:solidFill>
                <a:srgbClr val="000000"/>
              </a:solidFill>
            </a:rPr>
            <a:t>INGRESAR EL PRODUCTO A BODEGA (B.1.2); PROPUESTA;; trabajar con sistema en la interfaz de Wims</a:t>
          </a:r>
          <a:endParaRPr lang="es-EC" sz="1400" b="0" kern="1200" dirty="0">
            <a:solidFill>
              <a:srgbClr val="000000"/>
            </a:solidFill>
          </a:endParaRPr>
        </a:p>
      </dsp:txBody>
      <dsp:txXfrm>
        <a:off x="415531" y="2407437"/>
        <a:ext cx="4641546" cy="13585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BD2D-6AB0-47C2-BE9B-5F4C299494F3}">
      <dsp:nvSpPr>
        <dsp:cNvPr id="0" name=""/>
        <dsp:cNvSpPr/>
      </dsp:nvSpPr>
      <dsp:spPr>
        <a:xfrm>
          <a:off x="-6129047" y="-937724"/>
          <a:ext cx="7295942" cy="729594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1EFCC-B11A-442A-99A2-AB00F7F58C16}">
      <dsp:nvSpPr>
        <dsp:cNvPr id="0" name=""/>
        <dsp:cNvSpPr/>
      </dsp:nvSpPr>
      <dsp:spPr>
        <a:xfrm>
          <a:off x="509886" y="338672"/>
          <a:ext cx="6686310" cy="677778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Objetivos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509886" y="338672"/>
        <a:ext cx="6686310" cy="677778"/>
      </dsp:txXfrm>
    </dsp:sp>
    <dsp:sp modelId="{527F83E6-F579-410E-A109-AD32D6BCAFDB}">
      <dsp:nvSpPr>
        <dsp:cNvPr id="0" name=""/>
        <dsp:cNvSpPr/>
      </dsp:nvSpPr>
      <dsp:spPr>
        <a:xfrm>
          <a:off x="86274" y="253950"/>
          <a:ext cx="847223" cy="847223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F4BA0-6446-48B4-9CDB-93D3F414FF39}">
      <dsp:nvSpPr>
        <dsp:cNvPr id="0" name=""/>
        <dsp:cNvSpPr/>
      </dsp:nvSpPr>
      <dsp:spPr>
        <a:xfrm>
          <a:off x="995562" y="1355014"/>
          <a:ext cx="6200634" cy="677778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Alcance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995562" y="1355014"/>
        <a:ext cx="6200634" cy="677778"/>
      </dsp:txXfrm>
    </dsp:sp>
    <dsp:sp modelId="{6707CEDE-692B-4C09-B38E-C573824E2EB3}">
      <dsp:nvSpPr>
        <dsp:cNvPr id="0" name=""/>
        <dsp:cNvSpPr/>
      </dsp:nvSpPr>
      <dsp:spPr>
        <a:xfrm>
          <a:off x="571951" y="1270292"/>
          <a:ext cx="847223" cy="847223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0A84D-7DF7-4803-9064-43C335E0CB21}">
      <dsp:nvSpPr>
        <dsp:cNvPr id="0" name=""/>
        <dsp:cNvSpPr/>
      </dsp:nvSpPr>
      <dsp:spPr>
        <a:xfrm>
          <a:off x="1144626" y="2371357"/>
          <a:ext cx="6051570" cy="677778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Mapa de procesos 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1144626" y="2371357"/>
        <a:ext cx="6051570" cy="677778"/>
      </dsp:txXfrm>
    </dsp:sp>
    <dsp:sp modelId="{2D4B28DC-E777-4540-A2A4-66FAC094B925}">
      <dsp:nvSpPr>
        <dsp:cNvPr id="0" name=""/>
        <dsp:cNvSpPr/>
      </dsp:nvSpPr>
      <dsp:spPr>
        <a:xfrm>
          <a:off x="721014" y="2286634"/>
          <a:ext cx="847223" cy="847223"/>
        </a:xfrm>
        <a:prstGeom prst="ellipse">
          <a:avLst/>
        </a:prstGeom>
        <a:solidFill>
          <a:srgbClr val="FFDDE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16903-197E-4D71-B7DE-BAA801703AC7}">
      <dsp:nvSpPr>
        <dsp:cNvPr id="0" name=""/>
        <dsp:cNvSpPr/>
      </dsp:nvSpPr>
      <dsp:spPr>
        <a:xfrm>
          <a:off x="995562" y="3387699"/>
          <a:ext cx="6200634" cy="677778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Inventario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995562" y="3387699"/>
        <a:ext cx="6200634" cy="677778"/>
      </dsp:txXfrm>
    </dsp:sp>
    <dsp:sp modelId="{99B2EE41-DFE3-481C-A6EE-577349F44A3C}">
      <dsp:nvSpPr>
        <dsp:cNvPr id="0" name=""/>
        <dsp:cNvSpPr/>
      </dsp:nvSpPr>
      <dsp:spPr>
        <a:xfrm>
          <a:off x="571951" y="3302977"/>
          <a:ext cx="847223" cy="847223"/>
        </a:xfrm>
        <a:prstGeom prst="ellipse">
          <a:avLst/>
        </a:prstGeom>
        <a:solidFill>
          <a:srgbClr val="FFE5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A277-DBB2-44B5-86B5-C285CD19C14E}">
      <dsp:nvSpPr>
        <dsp:cNvPr id="0" name=""/>
        <dsp:cNvSpPr/>
      </dsp:nvSpPr>
      <dsp:spPr>
        <a:xfrm>
          <a:off x="509886" y="4404042"/>
          <a:ext cx="6686310" cy="677778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Diagrama de flujo, caracterización, indicadores y descripción de actividades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509886" y="4404042"/>
        <a:ext cx="6686310" cy="677778"/>
      </dsp:txXfrm>
    </dsp:sp>
    <dsp:sp modelId="{2FD05EBC-247C-41CB-B6A7-1DF8F135397E}">
      <dsp:nvSpPr>
        <dsp:cNvPr id="0" name=""/>
        <dsp:cNvSpPr/>
      </dsp:nvSpPr>
      <dsp:spPr>
        <a:xfrm>
          <a:off x="86274" y="4319319"/>
          <a:ext cx="847223" cy="847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84663-4615-4A3E-A3F9-4D60B6E1FBD2}">
      <dsp:nvSpPr>
        <dsp:cNvPr id="0" name=""/>
        <dsp:cNvSpPr/>
      </dsp:nvSpPr>
      <dsp:spPr>
        <a:xfrm>
          <a:off x="233345" y="0"/>
          <a:ext cx="6979443" cy="4187666"/>
        </a:xfrm>
        <a:prstGeom prst="rect">
          <a:avLst/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rgbClr val="000000"/>
              </a:solidFill>
            </a:rPr>
            <a:t>¿Los Procesos de recepción y despacho del Centro de Distribución </a:t>
          </a:r>
          <a:r>
            <a:rPr lang="es-ES" sz="3500" kern="1200" dirty="0" err="1" smtClean="0">
              <a:solidFill>
                <a:srgbClr val="000000"/>
              </a:solidFill>
            </a:rPr>
            <a:t>Branch</a:t>
          </a:r>
          <a:r>
            <a:rPr lang="es-ES" sz="3500" kern="1200" dirty="0" smtClean="0">
              <a:solidFill>
                <a:srgbClr val="000000"/>
              </a:solidFill>
            </a:rPr>
            <a:t> tienen tiempos largos para la comercialización de los Productos AVON Ecuador?</a:t>
          </a:r>
          <a:endParaRPr lang="es-EC" sz="3500" kern="1200" dirty="0">
            <a:solidFill>
              <a:srgbClr val="000000"/>
            </a:solidFill>
          </a:endParaRPr>
        </a:p>
      </dsp:txBody>
      <dsp:txXfrm>
        <a:off x="233345" y="0"/>
        <a:ext cx="6979443" cy="4187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DAD47-B12A-4725-93DE-ECF5AE2BB3D2}">
      <dsp:nvSpPr>
        <dsp:cNvPr id="0" name=""/>
        <dsp:cNvSpPr/>
      </dsp:nvSpPr>
      <dsp:spPr>
        <a:xfrm>
          <a:off x="50403" y="51530"/>
          <a:ext cx="7200800" cy="45004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A22423-4A37-490A-B07B-BAC74D0809C9}">
      <dsp:nvSpPr>
        <dsp:cNvPr id="0" name=""/>
        <dsp:cNvSpPr/>
      </dsp:nvSpPr>
      <dsp:spPr>
        <a:xfrm>
          <a:off x="759682" y="3472585"/>
          <a:ext cx="165618" cy="165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F25192-FA98-4FB8-B059-3E12EFEFC824}">
      <dsp:nvSpPr>
        <dsp:cNvPr id="0" name=""/>
        <dsp:cNvSpPr/>
      </dsp:nvSpPr>
      <dsp:spPr>
        <a:xfrm>
          <a:off x="770752" y="3696306"/>
          <a:ext cx="2729093" cy="93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5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Realizar un diagnóstico de la situación actual del CDS y de los procesos de recepción y despacho.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770752" y="3696306"/>
        <a:ext cx="2729093" cy="930213"/>
      </dsp:txXfrm>
    </dsp:sp>
    <dsp:sp modelId="{EC7CD12B-26B8-488B-A396-A9B0A7389569}">
      <dsp:nvSpPr>
        <dsp:cNvPr id="0" name=""/>
        <dsp:cNvSpPr/>
      </dsp:nvSpPr>
      <dsp:spPr>
        <a:xfrm>
          <a:off x="1656181" y="2611190"/>
          <a:ext cx="259228" cy="259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E9A28-740A-4F93-818E-89901E1D9B42}">
      <dsp:nvSpPr>
        <dsp:cNvPr id="0" name=""/>
        <dsp:cNvSpPr/>
      </dsp:nvSpPr>
      <dsp:spPr>
        <a:xfrm>
          <a:off x="1738783" y="2847903"/>
          <a:ext cx="1195332" cy="926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6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Diseñar los procesos.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1738783" y="2847903"/>
        <a:ext cx="1195332" cy="926882"/>
      </dsp:txXfrm>
    </dsp:sp>
    <dsp:sp modelId="{956BF10C-54A1-44B4-AEAF-16DE4ECD797A}">
      <dsp:nvSpPr>
        <dsp:cNvPr id="0" name=""/>
        <dsp:cNvSpPr/>
      </dsp:nvSpPr>
      <dsp:spPr>
        <a:xfrm>
          <a:off x="2808309" y="1924413"/>
          <a:ext cx="345638" cy="3456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98CA6-32C7-4B7D-8240-540A6F079916}">
      <dsp:nvSpPr>
        <dsp:cNvPr id="0" name=""/>
        <dsp:cNvSpPr/>
      </dsp:nvSpPr>
      <dsp:spPr>
        <a:xfrm>
          <a:off x="2858031" y="2403389"/>
          <a:ext cx="2082727" cy="155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4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Realizar una propuesta de mejoramiento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2858031" y="2403389"/>
        <a:ext cx="2082727" cy="1557050"/>
      </dsp:txXfrm>
    </dsp:sp>
    <dsp:sp modelId="{4762B5D1-5265-481A-BF35-B005E26A93B2}">
      <dsp:nvSpPr>
        <dsp:cNvPr id="0" name=""/>
        <dsp:cNvSpPr/>
      </dsp:nvSpPr>
      <dsp:spPr>
        <a:xfrm>
          <a:off x="4147658" y="1387954"/>
          <a:ext cx="446449" cy="4464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B8633-A075-4D49-A16A-F5B70DE9622A}">
      <dsp:nvSpPr>
        <dsp:cNvPr id="0" name=""/>
        <dsp:cNvSpPr/>
      </dsp:nvSpPr>
      <dsp:spPr>
        <a:xfrm>
          <a:off x="4248469" y="1917099"/>
          <a:ext cx="1674157" cy="189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6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Realizar la documentación de los procesos mejorados.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4248469" y="1917099"/>
        <a:ext cx="1674157" cy="1899329"/>
      </dsp:txXfrm>
    </dsp:sp>
    <dsp:sp modelId="{CC5B8C25-50CA-4965-B9C3-5A4F06E6E23B}">
      <dsp:nvSpPr>
        <dsp:cNvPr id="0" name=""/>
        <dsp:cNvSpPr/>
      </dsp:nvSpPr>
      <dsp:spPr>
        <a:xfrm>
          <a:off x="5526611" y="1029714"/>
          <a:ext cx="568863" cy="568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4B382-0C83-46CB-80D4-D7356CE3B935}">
      <dsp:nvSpPr>
        <dsp:cNvPr id="0" name=""/>
        <dsp:cNvSpPr/>
      </dsp:nvSpPr>
      <dsp:spPr>
        <a:xfrm>
          <a:off x="5688629" y="1592153"/>
          <a:ext cx="1440160" cy="280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42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Proponer un sistema de medición y seguimiento a los procesos mejorados.        </a:t>
          </a:r>
          <a:endParaRPr lang="es-EC" sz="1500" kern="1200" dirty="0">
            <a:solidFill>
              <a:srgbClr val="000000"/>
            </a:solidFill>
          </a:endParaRPr>
        </a:p>
      </dsp:txBody>
      <dsp:txXfrm>
        <a:off x="5688629" y="1592153"/>
        <a:ext cx="1440160" cy="2800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29ED4-D3E0-4FB1-B99F-2DBA4F73BBF1}">
      <dsp:nvSpPr>
        <dsp:cNvPr id="0" name=""/>
        <dsp:cNvSpPr/>
      </dsp:nvSpPr>
      <dsp:spPr>
        <a:xfrm>
          <a:off x="2860982" y="626"/>
          <a:ext cx="4291473" cy="2441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Mejora la coordinación e integración del trabajo.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Mejora tiempos de respuesta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Control de recursos más simples y eficaces.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Crecimiento de la productividad.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Define responsabilidades.</a:t>
          </a:r>
          <a:endParaRPr lang="es-EC" sz="1700" kern="1200" dirty="0">
            <a:solidFill>
              <a:schemeClr val="bg1"/>
            </a:solidFill>
          </a:endParaRPr>
        </a:p>
      </dsp:txBody>
      <dsp:txXfrm>
        <a:off x="2860982" y="305810"/>
        <a:ext cx="3375921" cy="1831104"/>
      </dsp:txXfrm>
    </dsp:sp>
    <dsp:sp modelId="{0FB8AD02-4D8B-403E-9318-E17152109068}">
      <dsp:nvSpPr>
        <dsp:cNvPr id="0" name=""/>
        <dsp:cNvSpPr/>
      </dsp:nvSpPr>
      <dsp:spPr>
        <a:xfrm>
          <a:off x="0" y="626"/>
          <a:ext cx="2860982" cy="24414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>
              <a:solidFill>
                <a:srgbClr val="000000"/>
              </a:solidFill>
            </a:rPr>
            <a:t>Ventajas</a:t>
          </a:r>
          <a:endParaRPr lang="es-EC" sz="3300" kern="1200" dirty="0">
            <a:solidFill>
              <a:srgbClr val="000000"/>
            </a:solidFill>
          </a:endParaRPr>
        </a:p>
      </dsp:txBody>
      <dsp:txXfrm>
        <a:off x="119183" y="119809"/>
        <a:ext cx="2622616" cy="2203106"/>
      </dsp:txXfrm>
    </dsp:sp>
    <dsp:sp modelId="{D5A379FB-EB0C-4D64-8BB7-DE67BDA191A4}">
      <dsp:nvSpPr>
        <dsp:cNvPr id="0" name=""/>
        <dsp:cNvSpPr/>
      </dsp:nvSpPr>
      <dsp:spPr>
        <a:xfrm>
          <a:off x="2860982" y="2686245"/>
          <a:ext cx="4291473" cy="2441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Apoyo del nivel directivo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Corto plazo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Resistencia a la mejora 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Personal que tenga conocimientos </a:t>
          </a:r>
          <a:endParaRPr lang="es-EC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</a:rPr>
            <a:t>Costo alto.</a:t>
          </a:r>
          <a:endParaRPr lang="es-EC" sz="1700" kern="1200" dirty="0">
            <a:solidFill>
              <a:schemeClr val="bg1"/>
            </a:solidFill>
          </a:endParaRPr>
        </a:p>
      </dsp:txBody>
      <dsp:txXfrm>
        <a:off x="2860982" y="2991429"/>
        <a:ext cx="3375921" cy="1831104"/>
      </dsp:txXfrm>
    </dsp:sp>
    <dsp:sp modelId="{37526E97-E523-4AB8-8F6A-3686F582B7CD}">
      <dsp:nvSpPr>
        <dsp:cNvPr id="0" name=""/>
        <dsp:cNvSpPr/>
      </dsp:nvSpPr>
      <dsp:spPr>
        <a:xfrm>
          <a:off x="0" y="2686245"/>
          <a:ext cx="2860982" cy="24414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>
              <a:solidFill>
                <a:srgbClr val="000000"/>
              </a:solidFill>
            </a:rPr>
            <a:t>Desventajas</a:t>
          </a:r>
          <a:endParaRPr lang="es-EC" sz="3300" kern="1200" dirty="0">
            <a:solidFill>
              <a:srgbClr val="000000"/>
            </a:solidFill>
          </a:endParaRPr>
        </a:p>
      </dsp:txBody>
      <dsp:txXfrm>
        <a:off x="119183" y="2805428"/>
        <a:ext cx="2622616" cy="2203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4A73-1207-4552-9D94-B705DC4D56A6}">
      <dsp:nvSpPr>
        <dsp:cNvPr id="0" name=""/>
        <dsp:cNvSpPr/>
      </dsp:nvSpPr>
      <dsp:spPr>
        <a:xfrm rot="5400000">
          <a:off x="1390209" y="816058"/>
          <a:ext cx="2218078" cy="192972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chemeClr val="bg2">
              <a:lumMod val="40000"/>
              <a:lumOff val="60000"/>
              <a:alpha val="35000"/>
            </a:scheme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0000"/>
              </a:solidFill>
            </a:rPr>
            <a:t>DEFINICIÓN</a:t>
          </a:r>
          <a:endParaRPr lang="es-EC" sz="1600" b="1" kern="1200" dirty="0">
            <a:solidFill>
              <a:srgbClr val="000000"/>
            </a:solidFill>
          </a:endParaRPr>
        </a:p>
      </dsp:txBody>
      <dsp:txXfrm rot="-5400000">
        <a:off x="1835100" y="1017533"/>
        <a:ext cx="1328296" cy="1526778"/>
      </dsp:txXfrm>
    </dsp:sp>
    <dsp:sp modelId="{115E2A64-A06C-492C-A4BA-2EAFC26BCC11}">
      <dsp:nvSpPr>
        <dsp:cNvPr id="0" name=""/>
        <dsp:cNvSpPr/>
      </dsp:nvSpPr>
      <dsp:spPr>
        <a:xfrm>
          <a:off x="72003" y="1152123"/>
          <a:ext cx="1409256" cy="13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000000"/>
              </a:solidFill>
            </a:rPr>
            <a:t>Actividades para  llegar al (output) usando recursos (entradas/input)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72003" y="1152123"/>
        <a:ext cx="1409256" cy="1330847"/>
      </dsp:txXfrm>
    </dsp:sp>
    <dsp:sp modelId="{24743FF3-BDAD-4C94-9310-91B6B555C323}">
      <dsp:nvSpPr>
        <dsp:cNvPr id="0" name=""/>
        <dsp:cNvSpPr/>
      </dsp:nvSpPr>
      <dsp:spPr>
        <a:xfrm rot="5400000">
          <a:off x="3453012" y="816058"/>
          <a:ext cx="2218078" cy="1929728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0000"/>
              </a:solidFill>
            </a:rPr>
            <a:t>ELEMENTOS</a:t>
          </a:r>
          <a:endParaRPr lang="es-EC" sz="1600" b="1" kern="1200" dirty="0">
            <a:solidFill>
              <a:srgbClr val="000000"/>
            </a:solidFill>
          </a:endParaRPr>
        </a:p>
      </dsp:txBody>
      <dsp:txXfrm rot="-5400000">
        <a:off x="3897903" y="1017533"/>
        <a:ext cx="1328296" cy="1526778"/>
      </dsp:txXfrm>
    </dsp:sp>
    <dsp:sp modelId="{CE43EED9-9775-4C1A-9D41-392E48213219}">
      <dsp:nvSpPr>
        <dsp:cNvPr id="0" name=""/>
        <dsp:cNvSpPr/>
      </dsp:nvSpPr>
      <dsp:spPr>
        <a:xfrm rot="5400000">
          <a:off x="2335103" y="2535599"/>
          <a:ext cx="2218078" cy="2184722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rgbClr val="000000"/>
              </a:solidFill>
            </a:rPr>
            <a:t>CARACTERÍSTICAS</a:t>
          </a:r>
          <a:endParaRPr lang="es-EC" sz="1100" b="1" kern="1200" dirty="0">
            <a:solidFill>
              <a:srgbClr val="000000"/>
            </a:solidFill>
          </a:endParaRPr>
        </a:p>
      </dsp:txBody>
      <dsp:txXfrm rot="-5400000">
        <a:off x="2713163" y="2885821"/>
        <a:ext cx="1461958" cy="1484278"/>
      </dsp:txXfrm>
    </dsp:sp>
    <dsp:sp modelId="{9B25482B-2AFF-43FC-80E8-2CA5BDB57D3D}">
      <dsp:nvSpPr>
        <dsp:cNvPr id="0" name=""/>
        <dsp:cNvSpPr/>
      </dsp:nvSpPr>
      <dsp:spPr>
        <a:xfrm>
          <a:off x="0" y="2736299"/>
          <a:ext cx="2395524" cy="212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</a:rPr>
            <a:t>Entradas y salidas Actividades               Diagrama de Flujo</a:t>
          </a:r>
          <a:endParaRPr lang="es-EC" sz="1400" kern="1200" dirty="0">
            <a:solidFill>
              <a:srgbClr val="000000"/>
            </a:solidFill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</a:rPr>
            <a:t>Consume o utiliza recursos</a:t>
          </a:r>
          <a:endParaRPr lang="es-EC" sz="1400" kern="1200" dirty="0">
            <a:solidFill>
              <a:srgbClr val="000000"/>
            </a:solidFill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</a:rPr>
            <a:t>Responsable del proceso</a:t>
          </a:r>
          <a:endParaRPr lang="es-EC" sz="1400" kern="1200" dirty="0">
            <a:solidFill>
              <a:srgbClr val="000000"/>
            </a:solidFill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</a:rPr>
            <a:t>Límites, interacciones y responsabilidades  Propuestas de cambio y mejora continua</a:t>
          </a:r>
          <a:endParaRPr lang="es-EC" sz="1400" kern="1200" dirty="0">
            <a:solidFill>
              <a:srgbClr val="000000"/>
            </a:solidFill>
          </a:endParaRPr>
        </a:p>
      </dsp:txBody>
      <dsp:txXfrm>
        <a:off x="0" y="2736299"/>
        <a:ext cx="2395524" cy="2125535"/>
      </dsp:txXfrm>
    </dsp:sp>
    <dsp:sp modelId="{787F9315-1151-4610-A872-4A691EBF0CCE}">
      <dsp:nvSpPr>
        <dsp:cNvPr id="0" name=""/>
        <dsp:cNvSpPr/>
      </dsp:nvSpPr>
      <dsp:spPr>
        <a:xfrm rot="5400000">
          <a:off x="4478819" y="2606136"/>
          <a:ext cx="2218078" cy="1929728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rgbClr val="000000"/>
              </a:solidFill>
            </a:rPr>
            <a:t>CLASIFICACIÓN</a:t>
          </a:r>
          <a:endParaRPr lang="es-EC" sz="1300" b="1" kern="1200" dirty="0">
            <a:solidFill>
              <a:srgbClr val="000000"/>
            </a:solidFill>
          </a:endParaRPr>
        </a:p>
      </dsp:txBody>
      <dsp:txXfrm rot="-5400000">
        <a:off x="4923710" y="2807611"/>
        <a:ext cx="1328296" cy="1526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941F-50FE-40B8-9106-26349293B3A8}">
      <dsp:nvSpPr>
        <dsp:cNvPr id="0" name=""/>
        <dsp:cNvSpPr/>
      </dsp:nvSpPr>
      <dsp:spPr>
        <a:xfrm>
          <a:off x="2556604" y="1461762"/>
          <a:ext cx="1252939" cy="125293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DEFINIR</a:t>
          </a:r>
          <a:endParaRPr lang="es-EC" sz="1700" kern="1200" dirty="0"/>
        </a:p>
      </dsp:txBody>
      <dsp:txXfrm>
        <a:off x="2617767" y="1522925"/>
        <a:ext cx="1130613" cy="1130613"/>
      </dsp:txXfrm>
    </dsp:sp>
    <dsp:sp modelId="{D738D612-D430-498E-AF0B-B3E13C2AD161}">
      <dsp:nvSpPr>
        <dsp:cNvPr id="0" name=""/>
        <dsp:cNvSpPr/>
      </dsp:nvSpPr>
      <dsp:spPr>
        <a:xfrm rot="16200000">
          <a:off x="2872106" y="1150795"/>
          <a:ext cx="621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9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415C-1566-4A0B-BDBF-83E6F7FE0F08}">
      <dsp:nvSpPr>
        <dsp:cNvPr id="0" name=""/>
        <dsp:cNvSpPr/>
      </dsp:nvSpPr>
      <dsp:spPr>
        <a:xfrm>
          <a:off x="2245382" y="358"/>
          <a:ext cx="1875382" cy="839469"/>
        </a:xfrm>
        <a:prstGeom prst="roundRect">
          <a:avLst/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rgbClr val="000000"/>
              </a:solidFill>
            </a:rPr>
            <a:t>Responsables</a:t>
          </a:r>
          <a:endParaRPr lang="es-EC" sz="1700" kern="1200" dirty="0">
            <a:solidFill>
              <a:srgbClr val="000000"/>
            </a:solidFill>
          </a:endParaRPr>
        </a:p>
      </dsp:txBody>
      <dsp:txXfrm>
        <a:off x="2286361" y="41337"/>
        <a:ext cx="1793424" cy="757511"/>
      </dsp:txXfrm>
    </dsp:sp>
    <dsp:sp modelId="{569AA565-C07F-4E17-96C3-4FDB1CEA1955}">
      <dsp:nvSpPr>
        <dsp:cNvPr id="0" name=""/>
        <dsp:cNvSpPr/>
      </dsp:nvSpPr>
      <dsp:spPr>
        <a:xfrm>
          <a:off x="3809543" y="2088231"/>
          <a:ext cx="181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8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04D1-4F1B-4FA8-9423-57C1400399B2}">
      <dsp:nvSpPr>
        <dsp:cNvPr id="0" name=""/>
        <dsp:cNvSpPr/>
      </dsp:nvSpPr>
      <dsp:spPr>
        <a:xfrm>
          <a:off x="3991350" y="1668497"/>
          <a:ext cx="2017253" cy="839469"/>
        </a:xfrm>
        <a:prstGeom prst="roundRect">
          <a:avLst/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rgbClr val="000000"/>
              </a:solidFill>
            </a:rPr>
            <a:t>Responsabilidades</a:t>
          </a:r>
          <a:endParaRPr lang="es-EC" sz="1700" kern="1200" dirty="0">
            <a:solidFill>
              <a:srgbClr val="000000"/>
            </a:solidFill>
          </a:endParaRPr>
        </a:p>
      </dsp:txBody>
      <dsp:txXfrm>
        <a:off x="4032329" y="1709476"/>
        <a:ext cx="1935295" cy="757511"/>
      </dsp:txXfrm>
    </dsp:sp>
    <dsp:sp modelId="{65B91DA2-0425-4F6E-B5FC-15CD2C5E0607}">
      <dsp:nvSpPr>
        <dsp:cNvPr id="0" name=""/>
        <dsp:cNvSpPr/>
      </dsp:nvSpPr>
      <dsp:spPr>
        <a:xfrm rot="5400000">
          <a:off x="2872106" y="3025668"/>
          <a:ext cx="621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9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D328E-2E2A-4296-9537-AC4E46F1096C}">
      <dsp:nvSpPr>
        <dsp:cNvPr id="0" name=""/>
        <dsp:cNvSpPr/>
      </dsp:nvSpPr>
      <dsp:spPr>
        <a:xfrm>
          <a:off x="2226796" y="3336635"/>
          <a:ext cx="1912554" cy="839469"/>
        </a:xfrm>
        <a:prstGeom prst="roundRect">
          <a:avLst/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rgbClr val="000000"/>
              </a:solidFill>
            </a:rPr>
            <a:t>Costos y tiempos</a:t>
          </a:r>
          <a:endParaRPr lang="es-EC" sz="1700" kern="1200" dirty="0">
            <a:solidFill>
              <a:srgbClr val="000000"/>
            </a:solidFill>
          </a:endParaRPr>
        </a:p>
      </dsp:txBody>
      <dsp:txXfrm>
        <a:off x="2267775" y="3377614"/>
        <a:ext cx="1830596" cy="757511"/>
      </dsp:txXfrm>
    </dsp:sp>
    <dsp:sp modelId="{2558DFFC-71F1-4109-8720-8EFF5C38D9CC}">
      <dsp:nvSpPr>
        <dsp:cNvPr id="0" name=""/>
        <dsp:cNvSpPr/>
      </dsp:nvSpPr>
      <dsp:spPr>
        <a:xfrm rot="10800000">
          <a:off x="2361662" y="2088232"/>
          <a:ext cx="194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9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A5C02-F381-4589-8ECE-6FC8B3F74336}">
      <dsp:nvSpPr>
        <dsp:cNvPr id="0" name=""/>
        <dsp:cNvSpPr/>
      </dsp:nvSpPr>
      <dsp:spPr>
        <a:xfrm>
          <a:off x="668209" y="1668497"/>
          <a:ext cx="1693452" cy="839469"/>
        </a:xfrm>
        <a:prstGeom prst="roundRect">
          <a:avLst/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rgbClr val="000000"/>
              </a:solidFill>
            </a:rPr>
            <a:t>Actividades (VA)</a:t>
          </a:r>
          <a:endParaRPr lang="es-EC" sz="1700" kern="1200" dirty="0">
            <a:solidFill>
              <a:srgbClr val="000000"/>
            </a:solidFill>
          </a:endParaRPr>
        </a:p>
      </dsp:txBody>
      <dsp:txXfrm>
        <a:off x="709188" y="1709476"/>
        <a:ext cx="1611494" cy="757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A6DB2-2DC4-429F-9673-AFDF2977973F}">
      <dsp:nvSpPr>
        <dsp:cNvPr id="0" name=""/>
        <dsp:cNvSpPr/>
      </dsp:nvSpPr>
      <dsp:spPr>
        <a:xfrm>
          <a:off x="1923654" y="1217723"/>
          <a:ext cx="2857887" cy="285788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rgbClr val="000000"/>
              </a:solidFill>
            </a:rPr>
            <a:t>Metodologías</a:t>
          </a:r>
          <a:endParaRPr lang="es-EC" sz="1600" b="0" kern="1200" dirty="0">
            <a:solidFill>
              <a:srgbClr val="000000"/>
            </a:solidFill>
          </a:endParaRPr>
        </a:p>
      </dsp:txBody>
      <dsp:txXfrm>
        <a:off x="2342182" y="1636251"/>
        <a:ext cx="2020831" cy="2020831"/>
      </dsp:txXfrm>
    </dsp:sp>
    <dsp:sp modelId="{7271E1CB-1F43-47B3-89D3-941A79F4CF76}">
      <dsp:nvSpPr>
        <dsp:cNvPr id="0" name=""/>
        <dsp:cNvSpPr/>
      </dsp:nvSpPr>
      <dsp:spPr>
        <a:xfrm>
          <a:off x="2346978" y="-92778"/>
          <a:ext cx="2011238" cy="17605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14343"/>
                <a:lumOff val="9843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14343"/>
                <a:lumOff val="9843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14343"/>
                <a:lumOff val="9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</a:rPr>
            <a:t>Ciclo de Deming </a:t>
          </a:r>
          <a:r>
            <a:rPr lang="es-EC" sz="1600" b="0" kern="1200" dirty="0" err="1" smtClean="0">
              <a:solidFill>
                <a:srgbClr val="000000"/>
              </a:solidFill>
            </a:rPr>
            <a:t>PHVA</a:t>
          </a:r>
          <a:endParaRPr lang="es-EC" sz="1600" b="0" kern="1200" dirty="0">
            <a:solidFill>
              <a:srgbClr val="000000"/>
            </a:solidFill>
          </a:endParaRPr>
        </a:p>
      </dsp:txBody>
      <dsp:txXfrm>
        <a:off x="2641517" y="165050"/>
        <a:ext cx="1422160" cy="1244902"/>
      </dsp:txXfrm>
    </dsp:sp>
    <dsp:sp modelId="{439541A3-B334-4137-8F7F-C64DB18D532F}">
      <dsp:nvSpPr>
        <dsp:cNvPr id="0" name=""/>
        <dsp:cNvSpPr/>
      </dsp:nvSpPr>
      <dsp:spPr>
        <a:xfrm>
          <a:off x="4175387" y="1226997"/>
          <a:ext cx="1890764" cy="16903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28687"/>
                <a:lumOff val="1968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28687"/>
                <a:lumOff val="1968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28687"/>
                <a:lumOff val="19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rgbClr val="000000"/>
              </a:solidFill>
            </a:rPr>
            <a:t>Herramientas de Harrington</a:t>
          </a:r>
          <a:endParaRPr lang="es-EC" sz="1600" b="0" kern="1200" dirty="0">
            <a:solidFill>
              <a:srgbClr val="000000"/>
            </a:solidFill>
          </a:endParaRPr>
        </a:p>
      </dsp:txBody>
      <dsp:txXfrm>
        <a:off x="4452283" y="1474537"/>
        <a:ext cx="1336972" cy="1195232"/>
      </dsp:txXfrm>
    </dsp:sp>
    <dsp:sp modelId="{94DF7F0B-2D01-4594-B354-A8C38EF88BDB}">
      <dsp:nvSpPr>
        <dsp:cNvPr id="0" name=""/>
        <dsp:cNvSpPr/>
      </dsp:nvSpPr>
      <dsp:spPr>
        <a:xfrm>
          <a:off x="3444484" y="3240198"/>
          <a:ext cx="2001807" cy="182113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43030"/>
                <a:lumOff val="29529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43030"/>
                <a:lumOff val="29529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43030"/>
                <a:lumOff val="29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rgbClr val="000000"/>
              </a:solidFill>
            </a:rPr>
            <a:t>TOC</a:t>
          </a:r>
          <a:endParaRPr lang="es-EC" sz="1600" b="0" kern="1200" dirty="0">
            <a:solidFill>
              <a:srgbClr val="000000"/>
            </a:solidFill>
          </a:endParaRPr>
        </a:p>
      </dsp:txBody>
      <dsp:txXfrm>
        <a:off x="3737642" y="3506896"/>
        <a:ext cx="1415491" cy="1287735"/>
      </dsp:txXfrm>
    </dsp:sp>
    <dsp:sp modelId="{AF6B94AC-BD02-40C0-A332-AD8BA8BB8730}">
      <dsp:nvSpPr>
        <dsp:cNvPr id="0" name=""/>
        <dsp:cNvSpPr/>
      </dsp:nvSpPr>
      <dsp:spPr>
        <a:xfrm>
          <a:off x="1248872" y="3260610"/>
          <a:ext cx="2021869" cy="17803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57374"/>
                <a:lumOff val="39372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57374"/>
                <a:lumOff val="39372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57374"/>
                <a:lumOff val="39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</a:rPr>
            <a:t>Lean </a:t>
          </a:r>
          <a:r>
            <a:rPr lang="es-EC" sz="1600" b="0" kern="1200" dirty="0" err="1" smtClean="0">
              <a:solidFill>
                <a:srgbClr val="000000"/>
              </a:solidFill>
            </a:rPr>
            <a:t>Manufacturing</a:t>
          </a:r>
          <a:r>
            <a:rPr lang="es-EC" sz="1600" b="0" kern="1200" dirty="0" smtClean="0">
              <a:solidFill>
                <a:srgbClr val="000000"/>
              </a:solidFill>
            </a:rPr>
            <a:t> VA - desperdicios</a:t>
          </a:r>
          <a:endParaRPr lang="es-EC" sz="1600" b="0" kern="1200" dirty="0">
            <a:solidFill>
              <a:srgbClr val="000000"/>
            </a:solidFill>
          </a:endParaRPr>
        </a:p>
      </dsp:txBody>
      <dsp:txXfrm>
        <a:off x="1544968" y="3521330"/>
        <a:ext cx="1429677" cy="1258866"/>
      </dsp:txXfrm>
    </dsp:sp>
    <dsp:sp modelId="{9C1FECB7-603B-4D5A-B21D-2A38A39C0284}">
      <dsp:nvSpPr>
        <dsp:cNvPr id="0" name=""/>
        <dsp:cNvSpPr/>
      </dsp:nvSpPr>
      <dsp:spPr>
        <a:xfrm>
          <a:off x="630591" y="1221724"/>
          <a:ext cx="1907668" cy="170085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71717"/>
                <a:lumOff val="49215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71717"/>
                <a:lumOff val="49215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71717"/>
                <a:lumOff val="49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</a:rPr>
            <a:t>SEIS SIGMA </a:t>
          </a:r>
          <a:r>
            <a:rPr lang="es-EC" sz="1600" b="0" kern="1200" dirty="0" err="1" smtClean="0">
              <a:solidFill>
                <a:srgbClr val="000000"/>
              </a:solidFill>
            </a:rPr>
            <a:t>DMAMC</a:t>
          </a:r>
          <a:endParaRPr lang="es-EC" sz="1600" b="0" kern="1200" dirty="0">
            <a:solidFill>
              <a:srgbClr val="000000"/>
            </a:solidFill>
          </a:endParaRPr>
        </a:p>
      </dsp:txBody>
      <dsp:txXfrm>
        <a:off x="909963" y="1470809"/>
        <a:ext cx="1348924" cy="1202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934E0-04F4-4626-9560-EE37EBED82B5}">
      <dsp:nvSpPr>
        <dsp:cNvPr id="0" name=""/>
        <dsp:cNvSpPr/>
      </dsp:nvSpPr>
      <dsp:spPr>
        <a:xfrm>
          <a:off x="1442135" y="225250"/>
          <a:ext cx="4470346" cy="155249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D95FD-6A94-433F-BCDF-0D8864B82079}">
      <dsp:nvSpPr>
        <dsp:cNvPr id="0" name=""/>
        <dsp:cNvSpPr/>
      </dsp:nvSpPr>
      <dsp:spPr>
        <a:xfrm>
          <a:off x="3251066" y="4026777"/>
          <a:ext cx="866346" cy="554461"/>
        </a:xfrm>
        <a:prstGeom prst="downArrow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4CFB5-AB67-47D4-8E5E-FFE2AA8E0D8B}">
      <dsp:nvSpPr>
        <dsp:cNvPr id="0" name=""/>
        <dsp:cNvSpPr/>
      </dsp:nvSpPr>
      <dsp:spPr>
        <a:xfrm>
          <a:off x="1605008" y="4470346"/>
          <a:ext cx="4158462" cy="103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>
            <a:solidFill>
              <a:srgbClr val="000000"/>
            </a:solidFill>
          </a:endParaRPr>
        </a:p>
      </dsp:txBody>
      <dsp:txXfrm>
        <a:off x="1605008" y="4470346"/>
        <a:ext cx="4158462" cy="1039615"/>
      </dsp:txXfrm>
    </dsp:sp>
    <dsp:sp modelId="{32183888-DC29-4185-A2AB-0B5665C6662F}">
      <dsp:nvSpPr>
        <dsp:cNvPr id="0" name=""/>
        <dsp:cNvSpPr/>
      </dsp:nvSpPr>
      <dsp:spPr>
        <a:xfrm>
          <a:off x="2838532" y="1705173"/>
          <a:ext cx="2017160" cy="1944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rgbClr val="000000"/>
              </a:solidFill>
            </a:rPr>
            <a:t>Documentación de procesos</a:t>
          </a:r>
          <a:endParaRPr lang="es-EC" sz="1500" b="0" kern="1200" dirty="0">
            <a:solidFill>
              <a:srgbClr val="000000"/>
            </a:solidFill>
          </a:endParaRPr>
        </a:p>
      </dsp:txBody>
      <dsp:txXfrm>
        <a:off x="3133938" y="1989919"/>
        <a:ext cx="1426348" cy="1374874"/>
      </dsp:txXfrm>
    </dsp:sp>
    <dsp:sp modelId="{EC521B1A-DD0B-4648-8DA6-EA6FCDE3B933}">
      <dsp:nvSpPr>
        <dsp:cNvPr id="0" name=""/>
        <dsp:cNvSpPr/>
      </dsp:nvSpPr>
      <dsp:spPr>
        <a:xfrm>
          <a:off x="1618259" y="570034"/>
          <a:ext cx="2225998" cy="1874816"/>
        </a:xfrm>
        <a:prstGeom prst="ellipse">
          <a:avLst/>
        </a:prstGeom>
        <a:solidFill>
          <a:schemeClr val="accent5">
            <a:hueOff val="677277"/>
            <a:satOff val="4544"/>
            <a:lumOff val="-1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solidFill>
                <a:srgbClr val="000000"/>
              </a:solidFill>
            </a:rPr>
            <a:t>Medición, seguimiento y control de procesos</a:t>
          </a:r>
          <a:endParaRPr lang="es-EC" sz="1500" b="0" kern="1200" dirty="0">
            <a:solidFill>
              <a:srgbClr val="000000"/>
            </a:solidFill>
          </a:endParaRPr>
        </a:p>
      </dsp:txBody>
      <dsp:txXfrm>
        <a:off x="1944249" y="844594"/>
        <a:ext cx="1574018" cy="1325696"/>
      </dsp:txXfrm>
    </dsp:sp>
    <dsp:sp modelId="{9D6C87FB-0A44-4D13-828E-474FA7BA4E5E}">
      <dsp:nvSpPr>
        <dsp:cNvPr id="0" name=""/>
        <dsp:cNvSpPr/>
      </dsp:nvSpPr>
      <dsp:spPr>
        <a:xfrm>
          <a:off x="3663002" y="175222"/>
          <a:ext cx="2008256" cy="1910371"/>
        </a:xfrm>
        <a:prstGeom prst="ellipse">
          <a:avLst/>
        </a:prstGeom>
        <a:solidFill>
          <a:schemeClr val="accent5">
            <a:hueOff val="1354553"/>
            <a:satOff val="9088"/>
            <a:lumOff val="-3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solidFill>
                <a:srgbClr val="000000"/>
              </a:solidFill>
            </a:rPr>
            <a:t>Manual de procesos</a:t>
          </a:r>
          <a:endParaRPr lang="es-EC" sz="1500" b="0" kern="1200" dirty="0">
            <a:solidFill>
              <a:srgbClr val="000000"/>
            </a:solidFill>
          </a:endParaRPr>
        </a:p>
      </dsp:txBody>
      <dsp:txXfrm>
        <a:off x="3957104" y="454989"/>
        <a:ext cx="1420052" cy="1350837"/>
      </dsp:txXfrm>
    </dsp:sp>
    <dsp:sp modelId="{2AA7B76A-0CEE-49E0-8222-A9EDEBF5BE1F}">
      <dsp:nvSpPr>
        <dsp:cNvPr id="0" name=""/>
        <dsp:cNvSpPr/>
      </dsp:nvSpPr>
      <dsp:spPr>
        <a:xfrm>
          <a:off x="696686" y="0"/>
          <a:ext cx="5817237" cy="388123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390AA-58A2-4B8A-B163-8502897CCD08}">
      <dsp:nvSpPr>
        <dsp:cNvPr id="0" name=""/>
        <dsp:cNvSpPr/>
      </dsp:nvSpPr>
      <dsp:spPr>
        <a:xfrm>
          <a:off x="135374" y="2323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Revisión de la documentación de la empresa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67952" y="34901"/>
        <a:ext cx="1788647" cy="1047125"/>
      </dsp:txXfrm>
    </dsp:sp>
    <dsp:sp modelId="{D1DDCB39-28BE-4E3A-8284-DE6665A51B32}">
      <dsp:nvSpPr>
        <dsp:cNvPr id="0" name=""/>
        <dsp:cNvSpPr/>
      </dsp:nvSpPr>
      <dsp:spPr>
        <a:xfrm>
          <a:off x="2152311" y="328593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152311" y="420542"/>
        <a:ext cx="275104" cy="275845"/>
      </dsp:txXfrm>
    </dsp:sp>
    <dsp:sp modelId="{9FFCE203-A47F-4A6A-BFA8-C71C930149C9}">
      <dsp:nvSpPr>
        <dsp:cNvPr id="0" name=""/>
        <dsp:cNvSpPr/>
      </dsp:nvSpPr>
      <dsp:spPr>
        <a:xfrm>
          <a:off x="2730698" y="2323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Direccionamiento estratégico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2763276" y="34901"/>
        <a:ext cx="1788647" cy="1047125"/>
      </dsp:txXfrm>
    </dsp:sp>
    <dsp:sp modelId="{37686394-D6DB-4423-B689-DCDEC93E5B5A}">
      <dsp:nvSpPr>
        <dsp:cNvPr id="0" name=""/>
        <dsp:cNvSpPr/>
      </dsp:nvSpPr>
      <dsp:spPr>
        <a:xfrm>
          <a:off x="4747636" y="328593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4747636" y="420542"/>
        <a:ext cx="275104" cy="275845"/>
      </dsp:txXfrm>
    </dsp:sp>
    <dsp:sp modelId="{4B379728-B860-42D3-8AE8-E2443E6CBC09}">
      <dsp:nvSpPr>
        <dsp:cNvPr id="0" name=""/>
        <dsp:cNvSpPr/>
      </dsp:nvSpPr>
      <dsp:spPr>
        <a:xfrm>
          <a:off x="5326022" y="2323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Cadena de valor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5358600" y="34901"/>
        <a:ext cx="1788647" cy="1047125"/>
      </dsp:txXfrm>
    </dsp:sp>
    <dsp:sp modelId="{EE21AEC4-FAE5-49BD-9C01-A0C3808AFEF3}">
      <dsp:nvSpPr>
        <dsp:cNvPr id="0" name=""/>
        <dsp:cNvSpPr/>
      </dsp:nvSpPr>
      <dsp:spPr>
        <a:xfrm rot="5400000">
          <a:off x="6056421" y="1244372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-5400000">
        <a:off x="6115002" y="1277740"/>
        <a:ext cx="275845" cy="275104"/>
      </dsp:txXfrm>
    </dsp:sp>
    <dsp:sp modelId="{BED3C48E-97DE-461D-A996-29275959C579}">
      <dsp:nvSpPr>
        <dsp:cNvPr id="0" name=""/>
        <dsp:cNvSpPr/>
      </dsp:nvSpPr>
      <dsp:spPr>
        <a:xfrm>
          <a:off x="5326022" y="1856127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Mapa de procesos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5358600" y="1888705"/>
        <a:ext cx="1788647" cy="1047125"/>
      </dsp:txXfrm>
    </dsp:sp>
    <dsp:sp modelId="{25A2D6B0-B825-4180-AE5C-AA73573A5D4C}">
      <dsp:nvSpPr>
        <dsp:cNvPr id="0" name=""/>
        <dsp:cNvSpPr/>
      </dsp:nvSpPr>
      <dsp:spPr>
        <a:xfrm rot="10800000">
          <a:off x="4769881" y="2182396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10800000">
        <a:off x="4887783" y="2274345"/>
        <a:ext cx="275104" cy="275845"/>
      </dsp:txXfrm>
    </dsp:sp>
    <dsp:sp modelId="{95F5EA69-B0C2-468B-9A44-90E282C03795}">
      <dsp:nvSpPr>
        <dsp:cNvPr id="0" name=""/>
        <dsp:cNvSpPr/>
      </dsp:nvSpPr>
      <dsp:spPr>
        <a:xfrm>
          <a:off x="2730698" y="1856127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Inventario de procesos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2763276" y="1888705"/>
        <a:ext cx="1788647" cy="1047125"/>
      </dsp:txXfrm>
    </dsp:sp>
    <dsp:sp modelId="{416131F8-47D3-4AC7-8C3D-821CDC7DB990}">
      <dsp:nvSpPr>
        <dsp:cNvPr id="0" name=""/>
        <dsp:cNvSpPr/>
      </dsp:nvSpPr>
      <dsp:spPr>
        <a:xfrm rot="10800000">
          <a:off x="2174557" y="2182396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10800000">
        <a:off x="2292459" y="2274345"/>
        <a:ext cx="275104" cy="275845"/>
      </dsp:txXfrm>
    </dsp:sp>
    <dsp:sp modelId="{4130144E-2D54-4330-AD59-9ABAC176A85A}">
      <dsp:nvSpPr>
        <dsp:cNvPr id="0" name=""/>
        <dsp:cNvSpPr/>
      </dsp:nvSpPr>
      <dsp:spPr>
        <a:xfrm>
          <a:off x="135374" y="1856127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Levantamiento de información (entrevista)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67952" y="1888705"/>
        <a:ext cx="1788647" cy="1047125"/>
      </dsp:txXfrm>
    </dsp:sp>
    <dsp:sp modelId="{4BFABD8A-3C55-4107-8DDB-1CCDA16A65B7}">
      <dsp:nvSpPr>
        <dsp:cNvPr id="0" name=""/>
        <dsp:cNvSpPr/>
      </dsp:nvSpPr>
      <dsp:spPr>
        <a:xfrm rot="5400000">
          <a:off x="865772" y="3098175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-5400000">
        <a:off x="924353" y="3131543"/>
        <a:ext cx="275845" cy="275104"/>
      </dsp:txXfrm>
    </dsp:sp>
    <dsp:sp modelId="{3C270EAD-5034-45D5-84D8-2D4FA247FD7A}">
      <dsp:nvSpPr>
        <dsp:cNvPr id="0" name=""/>
        <dsp:cNvSpPr/>
      </dsp:nvSpPr>
      <dsp:spPr>
        <a:xfrm>
          <a:off x="135374" y="3709930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Diagrama de Flujo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67952" y="3742508"/>
        <a:ext cx="1788647" cy="1047125"/>
      </dsp:txXfrm>
    </dsp:sp>
    <dsp:sp modelId="{86013D31-1B7B-4D8F-839E-19BFA7C4ECC0}">
      <dsp:nvSpPr>
        <dsp:cNvPr id="0" name=""/>
        <dsp:cNvSpPr/>
      </dsp:nvSpPr>
      <dsp:spPr>
        <a:xfrm>
          <a:off x="2152311" y="4036199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152311" y="4128148"/>
        <a:ext cx="275104" cy="275845"/>
      </dsp:txXfrm>
    </dsp:sp>
    <dsp:sp modelId="{7DE01DA7-2700-4411-92D5-3753B68296F4}">
      <dsp:nvSpPr>
        <dsp:cNvPr id="0" name=""/>
        <dsp:cNvSpPr/>
      </dsp:nvSpPr>
      <dsp:spPr>
        <a:xfrm>
          <a:off x="2730698" y="3709930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Aplicar herramientas de mejora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2763276" y="3742508"/>
        <a:ext cx="1788647" cy="1047125"/>
      </dsp:txXfrm>
    </dsp:sp>
    <dsp:sp modelId="{3206BFE4-3EE2-4ACF-82B5-8CAA4A4FF777}">
      <dsp:nvSpPr>
        <dsp:cNvPr id="0" name=""/>
        <dsp:cNvSpPr/>
      </dsp:nvSpPr>
      <dsp:spPr>
        <a:xfrm>
          <a:off x="4747636" y="4036199"/>
          <a:ext cx="393006" cy="4597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50800" dir="5400000" algn="ctr" rotWithShape="0">
            <a:srgbClr val="000000"/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4747636" y="4128148"/>
        <a:ext cx="275104" cy="275845"/>
      </dsp:txXfrm>
    </dsp:sp>
    <dsp:sp modelId="{5F0B1AC2-D06F-4116-BF88-73E30645F59B}">
      <dsp:nvSpPr>
        <dsp:cNvPr id="0" name=""/>
        <dsp:cNvSpPr/>
      </dsp:nvSpPr>
      <dsp:spPr>
        <a:xfrm>
          <a:off x="5326022" y="3709930"/>
          <a:ext cx="1853803" cy="111228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Manual de procesos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5358600" y="3742508"/>
        <a:ext cx="1788647" cy="104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10070C-A37D-4BA0-8592-C2A5FBC87851}" type="slidenum">
              <a:rPr lang="en-US" altLang="es-EC"/>
              <a:pPr/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38232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386661-3707-402D-8D6B-4D6BF522E795}" type="slidenum">
              <a:rPr lang="en-US" altLang="es-EC" sz="1200"/>
              <a:pPr eaLnBrk="1" hangingPunct="1"/>
              <a:t>1</a:t>
            </a:fld>
            <a:endParaRPr lang="en-US" altLang="es-EC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10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5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11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1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12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9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13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14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305820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15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5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Consta de actividades</a:t>
            </a:r>
            <a:r>
              <a:rPr lang="es-EC" baseline="0" dirty="0" smtClean="0"/>
              <a:t> primarias y de apoyo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16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928713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dirty="0" smtClean="0"/>
              <a:t>Esta compuesto de gobernantes productivos</a:t>
            </a:r>
            <a:r>
              <a:rPr lang="es-EC" baseline="0" dirty="0" smtClean="0"/>
              <a:t> y de apoyo marcar de otro color los que trabaje</a:t>
            </a:r>
            <a:endParaRPr lang="es-EC" dirty="0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E02DC-28DD-4EAF-B6E2-BC114A30367D}" type="slidenum">
              <a:rPr lang="es-ES" smtClean="0"/>
              <a:pPr/>
              <a:t>17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6815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18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02991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Letras negras y fondos claros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19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90389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EC1F46-48E3-420D-A692-A9B0CB999A17}" type="slidenum">
              <a:rPr lang="en-US" altLang="es-EC" sz="1200"/>
              <a:pPr eaLnBrk="1" hangingPunct="1"/>
              <a:t>2</a:t>
            </a:fld>
            <a:endParaRPr lang="en-US" altLang="es-EC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75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22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1745374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23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46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26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42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27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8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3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414342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4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Problema de investigación, problema enunciado en el plan de tesis,</a:t>
            </a:r>
            <a:r>
              <a:rPr lang="es-EC" baseline="0" dirty="0" smtClean="0"/>
              <a:t> vamos a solucionar con los </a:t>
            </a:r>
            <a:r>
              <a:rPr lang="es-EC" baseline="0" dirty="0" err="1" smtClean="0"/>
              <a:t>obj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5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27465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6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8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070C-A37D-4BA0-8592-C2A5FBC87851}" type="slidenum">
              <a:rPr lang="en-US" altLang="es-EC" smtClean="0"/>
              <a:pPr/>
              <a:t>7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59147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8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6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591AC-F326-45EF-810F-1441A1444431}" type="slidenum">
              <a:rPr lang="en-US" altLang="es-EC" sz="1200"/>
              <a:pPr eaLnBrk="1" hangingPunct="1"/>
              <a:t>9</a:t>
            </a:fld>
            <a:endParaRPr lang="en-US" altLang="es-EC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EC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8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9081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1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946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5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6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156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631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  <a:endParaRPr lang="en-US" altLang="es-EC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  <a:endParaRPr lang="en-US" altLang="es-EC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Data" Target="../diagrams/data5.xml"/><Relationship Id="rId5" Type="http://schemas.openxmlformats.org/officeDocument/2006/relationships/image" Target="../media/image16.jpg"/><Relationship Id="rId10" Type="http://schemas.microsoft.com/office/2007/relationships/diagramDrawing" Target="../diagrams/drawing5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20.jpg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Data" Target="../diagrams/data6.xml"/><Relationship Id="rId11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diagramDrawing" Target="../diagrams/drawing6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6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jpe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13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Data" Target="../diagrams/data8.xml"/><Relationship Id="rId5" Type="http://schemas.openxmlformats.org/officeDocument/2006/relationships/image" Target="../media/image22.png"/><Relationship Id="rId10" Type="http://schemas.microsoft.com/office/2007/relationships/diagramDrawing" Target="../diagrams/drawing8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notesSlide" Target="../notesSlides/notesSlide14.xml"/><Relationship Id="rId7" Type="http://schemas.openxmlformats.org/officeDocument/2006/relationships/diagramLayout" Target="../diagrams/layout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Data" Target="../diagrams/data9.xml"/><Relationship Id="rId5" Type="http://schemas.openxmlformats.org/officeDocument/2006/relationships/image" Target="../media/image23.jpg"/><Relationship Id="rId10" Type="http://schemas.microsoft.com/office/2007/relationships/diagramDrawing" Target="../diagrams/drawing9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19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5.jpeg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6.jpg"/><Relationship Id="rId9" Type="http://schemas.microsoft.com/office/2007/relationships/diagramDrawing" Target="../diagrams/drawing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notesSlide" Target="../notesSlides/notesSlide20.xml"/><Relationship Id="rId7" Type="http://schemas.openxmlformats.org/officeDocument/2006/relationships/diagramLayout" Target="../diagrams/layout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Data" Target="../diagrams/data15.xml"/><Relationship Id="rId5" Type="http://schemas.openxmlformats.org/officeDocument/2006/relationships/image" Target="../media/image27.jpeg"/><Relationship Id="rId10" Type="http://schemas.microsoft.com/office/2007/relationships/diagramDrawing" Target="../diagrams/drawing15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TESIS%20-%20REVELO%20GRACE/Flujograma%20%20mejorado.vsd" TargetMode="External"/><Relationship Id="rId7" Type="http://schemas.openxmlformats.org/officeDocument/2006/relationships/hyperlink" Target="TESIS%20-%20REVELO%20GRACE/Tabla%20de%20indicadores%20Avon.xlsx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TESIS%20-%20REVELO%20GRACE/Caracterizaci&#243;n-proceso%20AVON.xlsx" TargetMode="External"/><Relationship Id="rId10" Type="http://schemas.openxmlformats.org/officeDocument/2006/relationships/image" Target="../media/image33.jpg"/><Relationship Id="rId4" Type="http://schemas.openxmlformats.org/officeDocument/2006/relationships/image" Target="../media/image30.gif"/><Relationship Id="rId9" Type="http://schemas.openxmlformats.org/officeDocument/2006/relationships/hyperlink" Target="TESIS%20-%20REVELO%20GRACE/Descripci&#243;n%20Actividades%20AVON.xls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 rot="10800000">
            <a:off x="0" y="4191000"/>
            <a:ext cx="9144000" cy="198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40296" y="1556792"/>
            <a:ext cx="7863408" cy="504056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sz="1500" b="1" dirty="0">
                <a:solidFill>
                  <a:srgbClr val="000000"/>
                </a:solidFill>
              </a:rPr>
              <a:t>DEPARTAMENTO DE CIENCIAS ECONÓMICAS, ADMINISTRATIVAS Y DE COMERCIO </a:t>
            </a:r>
            <a:r>
              <a:rPr lang="es-ES" sz="1500" b="1" dirty="0" smtClean="0">
                <a:solidFill>
                  <a:srgbClr val="000000"/>
                </a:solidFill>
              </a:rPr>
              <a:t/>
            </a:r>
            <a:br>
              <a:rPr lang="es-ES" sz="1500" b="1" dirty="0" smtClean="0">
                <a:solidFill>
                  <a:srgbClr val="000000"/>
                </a:solidFill>
              </a:rPr>
            </a:b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> </a:t>
            </a: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>CARRERA DE INGENIERÍA </a:t>
            </a:r>
            <a:r>
              <a:rPr lang="es-ES" sz="1500" b="1" dirty="0" smtClean="0">
                <a:solidFill>
                  <a:srgbClr val="000000"/>
                </a:solidFill>
              </a:rPr>
              <a:t>COMERCIAL</a:t>
            </a:r>
            <a:br>
              <a:rPr lang="es-ES" sz="1500" b="1" dirty="0" smtClean="0">
                <a:solidFill>
                  <a:srgbClr val="000000"/>
                </a:solidFill>
              </a:rPr>
            </a:b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dirty="0">
                <a:solidFill>
                  <a:srgbClr val="000000"/>
                </a:solidFill>
              </a:rPr>
              <a:t> </a:t>
            </a: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>TESIS PREVIO A LA OBTENCIÓN DEL TÍTULO DE INGENIERÍA COMERCIAL </a:t>
            </a:r>
            <a:r>
              <a:rPr lang="es-ES" sz="1500" b="1" dirty="0" smtClean="0">
                <a:solidFill>
                  <a:srgbClr val="000000"/>
                </a:solidFill>
              </a:rPr>
              <a:t/>
            </a:r>
            <a:br>
              <a:rPr lang="es-ES" sz="1500" b="1" dirty="0" smtClean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/>
            </a:r>
            <a:br>
              <a:rPr lang="es-ES" sz="1500" b="1" dirty="0">
                <a:solidFill>
                  <a:srgbClr val="000000"/>
                </a:solidFill>
              </a:rPr>
            </a:br>
            <a:r>
              <a:rPr lang="es-ES" sz="1500" b="1" dirty="0" smtClean="0">
                <a:solidFill>
                  <a:srgbClr val="000000"/>
                </a:solidFill>
              </a:rPr>
              <a:t/>
            </a:r>
            <a:br>
              <a:rPr lang="es-ES" sz="1500" b="1" dirty="0" smtClean="0">
                <a:solidFill>
                  <a:srgbClr val="000000"/>
                </a:solidFill>
              </a:rPr>
            </a:b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> </a:t>
            </a: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>AUTOR: </a:t>
            </a:r>
            <a:r>
              <a:rPr lang="es-ES" sz="1500" dirty="0">
                <a:solidFill>
                  <a:srgbClr val="000000"/>
                </a:solidFill>
              </a:rPr>
              <a:t>REVELO CUEVA, GRACE </a:t>
            </a:r>
            <a:r>
              <a:rPr lang="es-ES" sz="1500" dirty="0" smtClean="0">
                <a:solidFill>
                  <a:srgbClr val="000000"/>
                </a:solidFill>
              </a:rPr>
              <a:t>KATHERINE</a:t>
            </a:r>
            <a:br>
              <a:rPr lang="es-ES" sz="1500" dirty="0" smtClean="0">
                <a:solidFill>
                  <a:srgbClr val="000000"/>
                </a:solidFill>
              </a:rPr>
            </a:b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dirty="0">
                <a:solidFill>
                  <a:srgbClr val="000000"/>
                </a:solidFill>
              </a:rPr>
              <a:t> </a:t>
            </a:r>
            <a:r>
              <a:rPr lang="es-EC" sz="1500" dirty="0">
                <a:solidFill>
                  <a:srgbClr val="000000"/>
                </a:solidFill>
              </a:rPr>
              <a:t/>
            </a:r>
            <a:br>
              <a:rPr lang="es-EC" sz="1500" dirty="0">
                <a:solidFill>
                  <a:srgbClr val="000000"/>
                </a:solidFill>
              </a:rPr>
            </a:br>
            <a:r>
              <a:rPr lang="es-ES" sz="1500" b="1" dirty="0">
                <a:solidFill>
                  <a:srgbClr val="000000"/>
                </a:solidFill>
              </a:rPr>
              <a:t>TEMA:</a:t>
            </a:r>
            <a:r>
              <a:rPr lang="es-ES" sz="1500" dirty="0">
                <a:solidFill>
                  <a:srgbClr val="000000"/>
                </a:solidFill>
              </a:rPr>
              <a:t> PROPUESTA DE MEJORAMIENTO DE LOS PROCESOS DE RECEPCIÓN Y DESPACHO EN EL CENTRO DE DISTRIBUCIÓN DE LA EMPRESA AVON DEL ECUADOR  </a:t>
            </a:r>
            <a:endParaRPr lang="es-EC" sz="1500" dirty="0">
              <a:solidFill>
                <a:srgbClr val="00000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1249" b="-6900"/>
          <a:stretch/>
        </p:blipFill>
        <p:spPr bwMode="auto">
          <a:xfrm>
            <a:off x="1763688" y="490744"/>
            <a:ext cx="5400600" cy="157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1619672" y="0"/>
            <a:ext cx="576064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600"/>
            <a:ext cx="3600400" cy="16002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6571405"/>
              </p:ext>
            </p:extLst>
          </p:nvPr>
        </p:nvGraphicFramePr>
        <p:xfrm>
          <a:off x="1547664" y="908720"/>
          <a:ext cx="799288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092280" y="2098153"/>
            <a:ext cx="2417368" cy="3347071"/>
            <a:chOff x="-3" y="915095"/>
            <a:chExt cx="2417368" cy="3347071"/>
          </a:xfrm>
        </p:grpSpPr>
        <p:sp>
          <p:nvSpPr>
            <p:cNvPr id="11" name="Rectángulo 10"/>
            <p:cNvSpPr/>
            <p:nvPr/>
          </p:nvSpPr>
          <p:spPr>
            <a:xfrm>
              <a:off x="288029" y="1237830"/>
              <a:ext cx="1409256" cy="1330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-3" y="915095"/>
              <a:ext cx="1409256" cy="133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l"/>
              <a:r>
                <a:rPr lang="es-ES" sz="1400" dirty="0">
                  <a:solidFill>
                    <a:srgbClr val="000000"/>
                  </a:solidFill>
                </a:rPr>
                <a:t>Entradas</a:t>
              </a:r>
              <a:endParaRPr lang="es-EC" sz="1400" dirty="0">
                <a:solidFill>
                  <a:srgbClr val="000000"/>
                </a:solidFill>
              </a:endParaRPr>
            </a:p>
            <a:p>
              <a:pPr algn="l"/>
              <a:r>
                <a:rPr lang="es-ES" sz="1400" dirty="0" smtClean="0">
                  <a:solidFill>
                    <a:srgbClr val="000000"/>
                  </a:solidFill>
                </a:rPr>
                <a:t>Mecanismos</a:t>
              </a:r>
              <a:endParaRPr lang="es-EC" sz="1400" dirty="0">
                <a:solidFill>
                  <a:srgbClr val="000000"/>
                </a:solidFill>
              </a:endParaRPr>
            </a:p>
            <a:p>
              <a:pPr algn="l"/>
              <a:r>
                <a:rPr lang="es-ES" sz="1400" dirty="0">
                  <a:solidFill>
                    <a:srgbClr val="000000"/>
                  </a:solidFill>
                </a:rPr>
                <a:t>Salidas:</a:t>
              </a:r>
              <a:endParaRPr lang="es-EC" sz="1400" dirty="0">
                <a:solidFill>
                  <a:srgbClr val="000000"/>
                </a:solidFill>
              </a:endParaRPr>
            </a:p>
            <a:p>
              <a:pPr algn="l"/>
              <a:r>
                <a:rPr lang="es-ES" sz="1400" dirty="0" smtClean="0">
                  <a:solidFill>
                    <a:srgbClr val="000000"/>
                  </a:solidFill>
                </a:rPr>
                <a:t>Controles </a:t>
              </a:r>
              <a:endParaRPr lang="es-EC" sz="1400" dirty="0">
                <a:solidFill>
                  <a:srgbClr val="000000"/>
                </a:solidFill>
              </a:endParaRPr>
            </a:p>
            <a:p>
              <a:pPr algn="l"/>
              <a:r>
                <a:rPr lang="es-ES" sz="1400" dirty="0">
                  <a:solidFill>
                    <a:srgbClr val="000000"/>
                  </a:solidFill>
                </a:rPr>
                <a:t>Límites: </a:t>
              </a:r>
              <a:endParaRPr lang="es-EC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008109" y="2931319"/>
              <a:ext cx="1409256" cy="133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l"/>
              <a:r>
                <a:rPr lang="es-EC" sz="1400" dirty="0" smtClean="0">
                  <a:solidFill>
                    <a:srgbClr val="000000"/>
                  </a:solidFill>
                </a:rPr>
                <a:t>Estratégicos</a:t>
              </a:r>
            </a:p>
            <a:p>
              <a:pPr algn="l"/>
              <a:r>
                <a:rPr lang="es-EC" sz="1400" dirty="0" smtClean="0">
                  <a:solidFill>
                    <a:srgbClr val="000000"/>
                  </a:solidFill>
                </a:rPr>
                <a:t>Clave</a:t>
              </a:r>
            </a:p>
            <a:p>
              <a:pPr algn="l"/>
              <a:r>
                <a:rPr lang="es-EC" sz="1400" dirty="0" smtClean="0">
                  <a:solidFill>
                    <a:srgbClr val="000000"/>
                  </a:solidFill>
                </a:rPr>
                <a:t>De apoyo</a:t>
              </a:r>
              <a:endParaRPr lang="es-EC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20072" y="5227665"/>
            <a:ext cx="1836204" cy="2017759"/>
            <a:chOff x="3597187" y="671883"/>
            <a:chExt cx="1929728" cy="2218078"/>
          </a:xfrm>
          <a:solidFill>
            <a:srgbClr val="00B0F0"/>
          </a:solidFill>
        </p:grpSpPr>
        <p:sp>
          <p:nvSpPr>
            <p:cNvPr id="15" name="Hexágono 14"/>
            <p:cNvSpPr/>
            <p:nvPr/>
          </p:nvSpPr>
          <p:spPr>
            <a:xfrm rot="5400000">
              <a:off x="3453012" y="816058"/>
              <a:ext cx="2218078" cy="192972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23906"/>
                <a:lumOff val="16405"/>
                <a:alphaOff val="0"/>
              </a:schemeClr>
            </a:fillRef>
            <a:effectRef idx="0">
              <a:schemeClr val="accent4">
                <a:hueOff val="0"/>
                <a:satOff val="23906"/>
                <a:lumOff val="16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ágono 4"/>
            <p:cNvSpPr/>
            <p:nvPr/>
          </p:nvSpPr>
          <p:spPr>
            <a:xfrm>
              <a:off x="3897903" y="1017533"/>
              <a:ext cx="1328296" cy="15267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rgbClr val="000000"/>
                  </a:solidFill>
                </a:rPr>
                <a:t>JERARQUÍA</a:t>
              </a:r>
              <a:endParaRPr lang="es-EC" sz="16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3810816" y="5626545"/>
            <a:ext cx="1409256" cy="13308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r"/>
            <a:r>
              <a:rPr lang="es-EC" sz="1400" dirty="0">
                <a:solidFill>
                  <a:srgbClr val="000000"/>
                </a:solidFill>
              </a:rPr>
              <a:t>Macro </a:t>
            </a:r>
            <a:r>
              <a:rPr lang="es-EC" sz="1400" dirty="0" smtClean="0">
                <a:solidFill>
                  <a:srgbClr val="000000"/>
                </a:solidFill>
              </a:rPr>
              <a:t>proceso </a:t>
            </a:r>
            <a:endParaRPr lang="es-EC" sz="1400" dirty="0">
              <a:solidFill>
                <a:srgbClr val="000000"/>
              </a:solidFill>
            </a:endParaRPr>
          </a:p>
          <a:p>
            <a:pPr algn="r"/>
            <a:r>
              <a:rPr lang="es-EC" sz="1400" dirty="0">
                <a:solidFill>
                  <a:srgbClr val="000000"/>
                </a:solidFill>
              </a:rPr>
              <a:t>Proceso</a:t>
            </a:r>
          </a:p>
          <a:p>
            <a:pPr algn="r"/>
            <a:r>
              <a:rPr lang="es-EC" sz="1400" dirty="0">
                <a:solidFill>
                  <a:srgbClr val="000000"/>
                </a:solidFill>
              </a:rPr>
              <a:t>Subproceso</a:t>
            </a:r>
          </a:p>
          <a:p>
            <a:pPr algn="r"/>
            <a:r>
              <a:rPr lang="es-EC" sz="1400" dirty="0">
                <a:solidFill>
                  <a:srgbClr val="000000"/>
                </a:solidFill>
              </a:rPr>
              <a:t>Actividad</a:t>
            </a:r>
          </a:p>
          <a:p>
            <a:pPr algn="r"/>
            <a:r>
              <a:rPr lang="es-EC" sz="1400" dirty="0">
                <a:solidFill>
                  <a:srgbClr val="000000"/>
                </a:solidFill>
              </a:rPr>
              <a:t>Tarea</a:t>
            </a:r>
          </a:p>
        </p:txBody>
      </p:sp>
    </p:spTree>
    <p:extLst>
      <p:ext uri="{BB962C8B-B14F-4D97-AF65-F5344CB8AC3E}">
        <p14:creationId xmlns:p14="http://schemas.microsoft.com/office/powerpoint/2010/main" val="39036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7128792" cy="217384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1550842"/>
              </p:ext>
            </p:extLst>
          </p:nvPr>
        </p:nvGraphicFramePr>
        <p:xfrm>
          <a:off x="2364432" y="2420888"/>
          <a:ext cx="65280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20888"/>
            <a:ext cx="1944216" cy="14562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13176"/>
            <a:ext cx="2137780" cy="142259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45224"/>
            <a:ext cx="1944216" cy="1296144"/>
          </a:xfrm>
          <a:prstGeom prst="rect">
            <a:avLst/>
          </a:prstGeom>
        </p:spPr>
      </p:pic>
      <p:sp>
        <p:nvSpPr>
          <p:cNvPr id="20" name="AutoShape 6" descr="Resultado de imagen para actividades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80379"/>
            <a:ext cx="1542125" cy="13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B04B941F-50FE-40B8-9106-26349293B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graphicEl>
                                              <a:dgm id="{B04B941F-50FE-40B8-9106-26349293B3A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D738D612-D430-498E-AF0B-B3E13C2AD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>
                                            <p:graphicEl>
                                              <a:dgm id="{D738D612-D430-498E-AF0B-B3E13C2AD16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>
                                            <p:graphicEl>
                                              <a:dgm id="{E51B415C-1566-4A0B-BDBF-83E6F7FE0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>
                                            <p:graphicEl>
                                              <a:dgm id="{E51B415C-1566-4A0B-BDBF-83E6F7FE0F0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>
                                            <p:graphicEl>
                                              <a:dgm id="{569AA565-C07F-4E17-96C3-4FDB1CEA1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>
                                            <p:graphicEl>
                                              <a:dgm id="{569AA565-C07F-4E17-96C3-4FDB1CEA195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>
                                            <p:graphicEl>
                                              <a:dgm id="{3BEC04D1-4F1B-4FA8-9423-57C140039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>
                                            <p:graphicEl>
                                              <a:dgm id="{3BEC04D1-4F1B-4FA8-9423-57C1400399B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5B91DA2-0425-4F6E-B5FC-15CD2C5E0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graphicEl>
                                              <a:dgm id="{65B91DA2-0425-4F6E-B5FC-15CD2C5E060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1CD328E-2E2A-4296-9537-AC4E46F10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graphicEl>
                                              <a:dgm id="{71CD328E-2E2A-4296-9537-AC4E46F1096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558DFFC-71F1-4109-8720-8EFF5C38D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>
                                            <p:graphicEl>
                                              <a:dgm id="{2558DFFC-71F1-4109-8720-8EFF5C38D9C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3FA5C02-F381-4589-8ECE-6FC8B3F74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>
                                            <p:graphicEl>
                                              <a:dgm id="{23FA5C02-F381-4589-8ECE-6FC8B3F7433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Resultado de imagen para actividades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288" y="480789"/>
            <a:ext cx="6934200" cy="715963"/>
          </a:xfrm>
        </p:spPr>
        <p:txBody>
          <a:bodyPr/>
          <a:lstStyle/>
          <a:p>
            <a:pPr algn="ctr"/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Metodologías para el mejoramiento de procesos</a:t>
            </a:r>
            <a:endParaRPr lang="en-US" altLang="es-EC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1638932"/>
              </p:ext>
            </p:extLst>
          </p:nvPr>
        </p:nvGraphicFramePr>
        <p:xfrm>
          <a:off x="2267744" y="1628800"/>
          <a:ext cx="66967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740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r="13178"/>
          <a:stretch/>
        </p:blipFill>
        <p:spPr>
          <a:xfrm>
            <a:off x="7308304" y="1124744"/>
            <a:ext cx="1900091" cy="4712593"/>
          </a:xfrm>
          <a:prstGeom prst="rect">
            <a:avLst/>
          </a:prstGeom>
        </p:spPr>
      </p:pic>
      <p:sp>
        <p:nvSpPr>
          <p:cNvPr id="20" name="AutoShape 6" descr="Resultado de imagen para actividades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4313906"/>
              </p:ext>
            </p:extLst>
          </p:nvPr>
        </p:nvGraphicFramePr>
        <p:xfrm>
          <a:off x="1163960" y="404664"/>
          <a:ext cx="7368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ángulo 4"/>
          <p:cNvSpPr/>
          <p:nvPr/>
        </p:nvSpPr>
        <p:spPr bwMode="auto">
          <a:xfrm>
            <a:off x="2699792" y="5157192"/>
            <a:ext cx="4248472" cy="100811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b="1" dirty="0" smtClean="0">
                <a:solidFill>
                  <a:srgbClr val="000000"/>
                </a:solidFill>
                <a:latin typeface="+mj-lt"/>
              </a:rPr>
              <a:t>Implementación de procesos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34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45549"/>
            <a:ext cx="6439222" cy="4829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315200" cy="715962"/>
          </a:xfrm>
        </p:spPr>
        <p:txBody>
          <a:bodyPr/>
          <a:lstStyle/>
          <a:p>
            <a:pPr algn="ctr"/>
            <a:r>
              <a:rPr lang="es-EC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Etapas de la investigación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918674"/>
              </p:ext>
            </p:extLst>
          </p:nvPr>
        </p:nvGraphicFramePr>
        <p:xfrm>
          <a:off x="1721296" y="1484784"/>
          <a:ext cx="73152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3678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304" y="188640"/>
            <a:ext cx="6934200" cy="715963"/>
          </a:xfrm>
        </p:spPr>
        <p:txBody>
          <a:bodyPr/>
          <a:lstStyle/>
          <a:p>
            <a:pPr eaLnBrk="1" hangingPunct="1"/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Lineamientos</a:t>
            </a:r>
            <a:r>
              <a:rPr lang="en-US" alt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Estratégicos</a:t>
            </a:r>
            <a:endParaRPr lang="en-US" altLang="es-EC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3 Cinta perforada"/>
          <p:cNvSpPr/>
          <p:nvPr/>
        </p:nvSpPr>
        <p:spPr>
          <a:xfrm>
            <a:off x="1947425" y="5445224"/>
            <a:ext cx="5724128" cy="1224136"/>
          </a:xfrm>
          <a:prstGeom prst="flowChartPunchedTape">
            <a:avLst/>
          </a:prstGeom>
          <a:solidFill>
            <a:srgbClr val="FF7C80"/>
          </a:solidFill>
          <a:ln/>
          <a:effectLst>
            <a:outerShdw blurRad="40000" dist="23000" dir="5400000" rotWithShape="0">
              <a:srgbClr val="99CCFF">
                <a:alpha val="34902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MISIÓN: </a:t>
            </a: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empoderar a mujeres procedentes de diversas realidades y ayudarlas a crear una mejor vida para sí mismas y para sus </a:t>
            </a:r>
            <a:r>
              <a:rPr lang="es-ES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familias</a:t>
            </a:r>
            <a:r>
              <a:rPr lang="es-ES" sz="15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s-EC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4 Cinta perforada"/>
          <p:cNvSpPr/>
          <p:nvPr/>
        </p:nvSpPr>
        <p:spPr>
          <a:xfrm>
            <a:off x="2669012" y="1018707"/>
            <a:ext cx="6366606" cy="1618205"/>
          </a:xfrm>
          <a:prstGeom prst="flowChartPunchedTape">
            <a:avLst/>
          </a:prstGeom>
          <a:solidFill>
            <a:srgbClr val="FF7C80"/>
          </a:solidFill>
          <a:ln/>
          <a:effectLst>
            <a:outerShdw blurRad="40000" dist="23000" dir="5400000" rotWithShape="0">
              <a:srgbClr val="99CCFF">
                <a:alpha val="34902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VISIÓN: </a:t>
            </a:r>
            <a:r>
              <a:rPr lang="es-EC" sz="15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ser la empresa que mejor entiende y satisface las necesidades de productos y servicios para la belleza y la realización personal de la mujer en todo el mundo, enalteciendo el vínculo y el servicio personalizado, de manera </a:t>
            </a:r>
            <a:r>
              <a:rPr lang="es-ES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global.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5 Flecha arriba"/>
          <p:cNvSpPr/>
          <p:nvPr/>
        </p:nvSpPr>
        <p:spPr>
          <a:xfrm>
            <a:off x="5707247" y="2583178"/>
            <a:ext cx="3387513" cy="2285982"/>
          </a:xfrm>
          <a:prstGeom prst="upArrow">
            <a:avLst>
              <a:gd name="adj1" fmla="val 67967"/>
              <a:gd name="adj2" fmla="val 39825"/>
            </a:avLst>
          </a:prstGeom>
          <a:solidFill>
            <a:srgbClr val="FF7C80"/>
          </a:solidFill>
          <a:effectLst>
            <a:outerShdw blurRad="40000" dist="23000" dir="5400000" rotWithShape="0">
              <a:srgbClr val="99CCFF">
                <a:alpha val="34902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OBJETIVOS</a:t>
            </a:r>
          </a:p>
          <a:p>
            <a:pPr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Cultivar las ventas </a:t>
            </a:r>
          </a:p>
          <a:p>
            <a:pPr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Brindar más oportunidades </a:t>
            </a:r>
          </a:p>
          <a:p>
            <a:pPr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Reducción de los niveles de inventario</a:t>
            </a:r>
          </a:p>
          <a:p>
            <a:pPr>
              <a:buFont typeface="Arial" pitchFamily="34" charset="0"/>
              <a:buChar char="•"/>
            </a:pPr>
            <a:r>
              <a:rPr lang="es-ES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Mejora </a:t>
            </a: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del servicio de las representantes</a:t>
            </a:r>
          </a:p>
          <a:p>
            <a:pPr algn="ctr"/>
            <a:endParaRPr lang="es-EC" sz="1500" b="1" dirty="0" smtClean="0">
              <a:solidFill>
                <a:srgbClr val="000000"/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es-EC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6 Rectángulo"/>
          <p:cNvSpPr/>
          <p:nvPr/>
        </p:nvSpPr>
        <p:spPr>
          <a:xfrm>
            <a:off x="3491880" y="2708920"/>
            <a:ext cx="2736304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5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VALORES:</a:t>
            </a:r>
          </a:p>
          <a:p>
            <a:pPr>
              <a:buFont typeface="Arial" pitchFamily="34" charset="0"/>
              <a:buChar char="•"/>
            </a:pPr>
            <a:r>
              <a:rPr lang="es-EC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Integridad</a:t>
            </a:r>
          </a:p>
          <a:p>
            <a:pPr>
              <a:buFont typeface="Arial" pitchFamily="34" charset="0"/>
              <a:buChar char="•"/>
            </a:pPr>
            <a:r>
              <a:rPr lang="es-EC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Respeto</a:t>
            </a:r>
          </a:p>
          <a:p>
            <a:pPr>
              <a:buFont typeface="Arial" pitchFamily="34" charset="0"/>
              <a:buChar char="•"/>
            </a:pPr>
            <a:r>
              <a:rPr lang="es-EC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Ética</a:t>
            </a:r>
          </a:p>
          <a:p>
            <a:pPr>
              <a:buFont typeface="Arial" pitchFamily="34" charset="0"/>
              <a:buChar char="•"/>
            </a:pPr>
            <a:r>
              <a:rPr lang="es-EC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Humildad</a:t>
            </a:r>
          </a:p>
          <a:p>
            <a:pPr>
              <a:buFont typeface="Arial" pitchFamily="34" charset="0"/>
              <a:buChar char="•"/>
            </a:pPr>
            <a:r>
              <a:rPr lang="es-EC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Convicción</a:t>
            </a:r>
          </a:p>
          <a:p>
            <a:pPr>
              <a:buFont typeface="Arial" pitchFamily="34" charset="0"/>
              <a:buChar char="•"/>
            </a:pPr>
            <a:r>
              <a:rPr lang="es-EC" sz="15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Confianza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739858" y="2924944"/>
            <a:ext cx="244827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5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POLÍTICAS:</a:t>
            </a:r>
          </a:p>
          <a:p>
            <a:pPr lvl="0"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Conducta honesta y ética 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Cumplimiento de las leyes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Trato justo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Oportunidades corporativas; competencia con AVON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Seguridad y salud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Medio ambiente</a:t>
            </a:r>
            <a:endParaRPr lang="es-EC" sz="15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C" sz="1500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es-EC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Flecha derecha 18"/>
          <p:cNvSpPr/>
          <p:nvPr/>
        </p:nvSpPr>
        <p:spPr bwMode="auto">
          <a:xfrm>
            <a:off x="4067944" y="3573016"/>
            <a:ext cx="360040" cy="432048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echa derecha 19"/>
          <p:cNvSpPr/>
          <p:nvPr/>
        </p:nvSpPr>
        <p:spPr bwMode="auto">
          <a:xfrm>
            <a:off x="5426968" y="3621203"/>
            <a:ext cx="360040" cy="432048"/>
          </a:xfrm>
          <a:prstGeom prst="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144016"/>
            <a:ext cx="7772400" cy="134076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rgbClr val="000000"/>
                </a:solidFill>
                <a:latin typeface="Arial" charset="0"/>
              </a:rPr>
              <a:t>“PRODUCTOS AVON ECUADOR S.A” </a:t>
            </a:r>
            <a:br>
              <a:rPr lang="es-MX" sz="28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s-MX" sz="2400" b="1" i="1" dirty="0" smtClean="0">
                <a:solidFill>
                  <a:srgbClr val="000000"/>
                </a:solidFill>
                <a:latin typeface="Arial" charset="0"/>
              </a:rPr>
              <a:t>cadena de valor </a:t>
            </a:r>
            <a:endParaRPr lang="es-E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36" y="1412776"/>
            <a:ext cx="1827997" cy="926042"/>
          </a:xfrm>
          <a:prstGeom prst="homePlate">
            <a:avLst>
              <a:gd name="adj" fmla="val 2841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A.         </a:t>
            </a:r>
          </a:p>
          <a:p>
            <a:pPr algn="ctr"/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VENTAS</a:t>
            </a:r>
          </a:p>
          <a:p>
            <a:pPr algn="ctr"/>
            <a:endParaRPr lang="es-ES" sz="10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619672" y="1412776"/>
            <a:ext cx="2008442" cy="935360"/>
          </a:xfrm>
          <a:prstGeom prst="chevron">
            <a:avLst>
              <a:gd name="adj" fmla="val 27817"/>
            </a:avLst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000" b="1" dirty="0">
                <a:solidFill>
                  <a:srgbClr val="000000"/>
                </a:solidFill>
              </a:rPr>
              <a:t> 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B.      </a:t>
            </a:r>
          </a:p>
          <a:p>
            <a:pPr algn="ctr"/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RECEPCIÓN Y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  ALMACENAMIENTO</a:t>
            </a:r>
            <a:endParaRPr lang="es-E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9511" y="2348880"/>
            <a:ext cx="8424761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.  GESTIÓN DE MARKETING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275856" y="1412776"/>
            <a:ext cx="2160240" cy="920264"/>
          </a:xfrm>
          <a:prstGeom prst="chevron">
            <a:avLst>
              <a:gd name="adj" fmla="val 2836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000" b="1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C.</a:t>
            </a:r>
          </a:p>
          <a:p>
            <a:pPr algn="ctr"/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 SURTIDO </a:t>
            </a:r>
            <a:endParaRPr lang="es-E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076056" y="1412776"/>
            <a:ext cx="2011596" cy="935359"/>
          </a:xfrm>
          <a:prstGeom prst="chevron">
            <a:avLst>
              <a:gd name="adj" fmla="val 28366"/>
            </a:avLst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000" b="1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D.</a:t>
            </a:r>
            <a:r>
              <a:rPr lang="es-MX" sz="10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charset="0"/>
              </a:rPr>
              <a:t>DISTRIBUCIÓN </a:t>
            </a:r>
            <a:endParaRPr lang="es-E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732240" y="1412776"/>
            <a:ext cx="2088232" cy="936104"/>
          </a:xfrm>
          <a:prstGeom prst="chevron">
            <a:avLst>
              <a:gd name="adj" fmla="val 2836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000" b="1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s-ES" sz="1000" b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s-MX" sz="10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charset="0"/>
              </a:rPr>
              <a:t>SERVICIO POST</a:t>
            </a:r>
          </a:p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charset="0"/>
              </a:rPr>
              <a:t>VENTA</a:t>
            </a:r>
            <a:endParaRPr lang="es-E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79512" y="5517232"/>
            <a:ext cx="8424760" cy="39470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O. </a:t>
            </a:r>
            <a:r>
              <a:rPr lang="es-MX" sz="1400" b="1" dirty="0">
                <a:solidFill>
                  <a:srgbClr val="000000"/>
                </a:solidFill>
                <a:latin typeface="Arial" charset="0"/>
              </a:rPr>
              <a:t>GESTIÓN RECURSOS 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HUMANOS</a:t>
            </a:r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79336" y="2708920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.  PLANIFICACIÓN INSTITUCIONAL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79512" y="3068960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H.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  GESTIÓN DE LA COMUNICACIÓN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79336" y="4130566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 smtClean="0">
                <a:latin typeface="Arial" charset="0"/>
              </a:rPr>
              <a:t>K.</a:t>
            </a:r>
            <a:r>
              <a:rPr lang="es-MX" sz="1400" b="1" dirty="0" smtClean="0">
                <a:latin typeface="Arial" charset="0"/>
              </a:rPr>
              <a:t>  GESTIÓN ADMINISTRATIVA</a:t>
            </a:r>
            <a:endParaRPr lang="es-ES" sz="1400" dirty="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79512" y="3789040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.  GESTIÓN DE COMPRAS LOCALES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79512" y="3429000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.  REALIZAR IMPORTACIONES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79512" y="5210686"/>
            <a:ext cx="8424760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.GESTIÓN </a:t>
            </a:r>
            <a:r>
              <a:rPr lang="es-MX" sz="1400" b="1" dirty="0">
                <a:solidFill>
                  <a:srgbClr val="000000"/>
                </a:solidFill>
                <a:latin typeface="Arial" charset="0"/>
              </a:rPr>
              <a:t>DE SEGURIDAD, SALUD Y MEDIO 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AMBIENTE 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79512" y="4850646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s-MX" sz="1400" b="1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GESTIÓN </a:t>
            </a:r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TECNOLÓGICA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79512" y="4490606"/>
            <a:ext cx="8424936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L. </a:t>
            </a:r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GESTIÓN </a:t>
            </a:r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FINANCIERA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179512" y="6306646"/>
            <a:ext cx="8424760" cy="39470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. GESTIÓN LEGAL </a:t>
            </a:r>
            <a:endParaRPr lang="es-E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179512" y="5911939"/>
            <a:ext cx="8424760" cy="39470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s-ES" sz="1400" b="1" dirty="0">
                <a:solidFill>
                  <a:srgbClr val="000000"/>
                </a:solidFill>
                <a:latin typeface="Arial" charset="0"/>
              </a:rPr>
              <a:t>. MANTENIMIENTO EQUIPO Y </a:t>
            </a:r>
            <a:r>
              <a:rPr lang="es-ES" sz="1400" b="1" dirty="0" smtClean="0">
                <a:solidFill>
                  <a:srgbClr val="000000"/>
                </a:solidFill>
                <a:latin typeface="Arial" charset="0"/>
              </a:rPr>
              <a:t>MAQUINARIA 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8"/>
          <p:cNvSpPr>
            <a:spLocks noChangeArrowheads="1"/>
          </p:cNvSpPr>
          <p:nvPr/>
        </p:nvSpPr>
        <p:spPr bwMode="auto">
          <a:xfrm rot="-5400000">
            <a:off x="-1585031" y="2949895"/>
            <a:ext cx="4176712" cy="7916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dirty="0">
                <a:solidFill>
                  <a:srgbClr val="000000"/>
                </a:solidFill>
                <a:latin typeface="Algerian" pitchFamily="82" charset="0"/>
              </a:rPr>
              <a:t>          CLIENTE</a:t>
            </a:r>
            <a:endParaRPr lang="es-ES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 rot="-5400000">
            <a:off x="6370110" y="2861096"/>
            <a:ext cx="4319603" cy="935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dirty="0">
                <a:solidFill>
                  <a:srgbClr val="000000"/>
                </a:solidFill>
                <a:latin typeface="Algerian" pitchFamily="82" charset="0"/>
              </a:rPr>
              <a:t>          CLIENTE</a:t>
            </a:r>
            <a:endParaRPr lang="es-ES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6154" name="Rectangle 1036"/>
          <p:cNvSpPr>
            <a:spLocks noChangeArrowheads="1"/>
          </p:cNvSpPr>
          <p:nvPr/>
        </p:nvSpPr>
        <p:spPr bwMode="auto">
          <a:xfrm>
            <a:off x="1259632" y="4351845"/>
            <a:ext cx="6531655" cy="206148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6157" name="Oval 1042"/>
          <p:cNvSpPr>
            <a:spLocks noChangeArrowheads="1"/>
          </p:cNvSpPr>
          <p:nvPr/>
        </p:nvSpPr>
        <p:spPr bwMode="auto">
          <a:xfrm>
            <a:off x="-108520" y="4572000"/>
            <a:ext cx="1150938" cy="720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_tradnl" sz="1000" dirty="0">
                <a:solidFill>
                  <a:srgbClr val="000000"/>
                </a:solidFill>
                <a:cs typeface="Arial" panose="020B0604020202020204" pitchFamily="34" charset="0"/>
              </a:rPr>
              <a:t>NECESIDADES</a:t>
            </a:r>
          </a:p>
          <a:p>
            <a:pPr algn="ctr">
              <a:defRPr/>
            </a:pPr>
            <a:r>
              <a:rPr lang="es-ES_tradnl" sz="1000" dirty="0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</a:p>
          <a:p>
            <a:pPr algn="ctr">
              <a:defRPr/>
            </a:pPr>
            <a:r>
              <a:rPr lang="es-ES_tradnl" sz="1000" dirty="0">
                <a:solidFill>
                  <a:srgbClr val="000000"/>
                </a:solidFill>
                <a:cs typeface="Arial" panose="020B0604020202020204" pitchFamily="34" charset="0"/>
              </a:rPr>
              <a:t>EXPECTATIVAS</a:t>
            </a:r>
            <a:endParaRPr lang="es-E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58" name="Oval 1043"/>
          <p:cNvSpPr>
            <a:spLocks noChangeArrowheads="1"/>
          </p:cNvSpPr>
          <p:nvPr/>
        </p:nvSpPr>
        <p:spPr bwMode="auto">
          <a:xfrm>
            <a:off x="7945336" y="4508500"/>
            <a:ext cx="1106464" cy="720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_tradnl" sz="1000" dirty="0">
                <a:solidFill>
                  <a:srgbClr val="000000"/>
                </a:solidFill>
                <a:cs typeface="Arial" panose="020B0604020202020204" pitchFamily="34" charset="0"/>
              </a:rPr>
              <a:t>SATISFACCIÓN</a:t>
            </a:r>
            <a:endParaRPr lang="es-E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69" name="Text Box 1045"/>
          <p:cNvSpPr txBox="1">
            <a:spLocks noChangeArrowheads="1"/>
          </p:cNvSpPr>
          <p:nvPr/>
        </p:nvSpPr>
        <p:spPr bwMode="auto">
          <a:xfrm>
            <a:off x="1428750" y="3423666"/>
            <a:ext cx="6167438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i="1" dirty="0">
                <a:solidFill>
                  <a:srgbClr val="000000"/>
                </a:solidFill>
                <a:latin typeface="Arial" pitchFamily="34" charset="0"/>
              </a:rPr>
              <a:t>PROCESOS </a:t>
            </a:r>
            <a:r>
              <a:rPr lang="es-ES_tradnl" sz="2000" b="1" i="1" dirty="0" smtClean="0">
                <a:solidFill>
                  <a:srgbClr val="000000"/>
                </a:solidFill>
                <a:latin typeface="Arial" pitchFamily="34" charset="0"/>
              </a:rPr>
              <a:t>CLAVE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20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0" name="Text Box 1046"/>
          <p:cNvSpPr txBox="1">
            <a:spLocks noChangeArrowheads="1"/>
          </p:cNvSpPr>
          <p:nvPr/>
        </p:nvSpPr>
        <p:spPr bwMode="auto">
          <a:xfrm>
            <a:off x="1894564" y="6216683"/>
            <a:ext cx="5072063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i="1" dirty="0">
                <a:solidFill>
                  <a:srgbClr val="000000"/>
                </a:solidFill>
                <a:latin typeface="Arial" pitchFamily="34" charset="0"/>
              </a:rPr>
              <a:t>PROCESOS DE AP</a:t>
            </a:r>
            <a:r>
              <a:rPr lang="es-ES_tradnl" sz="2000" b="1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s-ES_tradnl" sz="2000" b="1" i="1" dirty="0">
                <a:solidFill>
                  <a:srgbClr val="000000"/>
                </a:solidFill>
                <a:latin typeface="Arial" pitchFamily="34" charset="0"/>
              </a:rPr>
              <a:t>YO</a:t>
            </a:r>
            <a:endParaRPr lang="es-ES" sz="20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63" name="Text Box 1047"/>
          <p:cNvSpPr txBox="1">
            <a:spLocks noChangeArrowheads="1"/>
          </p:cNvSpPr>
          <p:nvPr/>
        </p:nvSpPr>
        <p:spPr bwMode="auto">
          <a:xfrm>
            <a:off x="287078" y="699410"/>
            <a:ext cx="8736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</a:rPr>
              <a:t>MAPA DE PROCESOS</a:t>
            </a:r>
            <a:endParaRPr lang="es-ES" sz="2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9" name="28 Diagrama"/>
          <p:cNvGraphicFramePr/>
          <p:nvPr>
            <p:extLst>
              <p:ext uri="{D42A27DB-BD31-4B8C-83A1-F6EECF244321}">
                <p14:modId xmlns:p14="http://schemas.microsoft.com/office/powerpoint/2010/main" val="4011570359"/>
              </p:ext>
            </p:extLst>
          </p:nvPr>
        </p:nvGraphicFramePr>
        <p:xfrm>
          <a:off x="1270108" y="2348880"/>
          <a:ext cx="6394576" cy="98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30 Diagrama"/>
          <p:cNvGraphicFramePr/>
          <p:nvPr>
            <p:extLst>
              <p:ext uri="{D42A27DB-BD31-4B8C-83A1-F6EECF244321}">
                <p14:modId xmlns:p14="http://schemas.microsoft.com/office/powerpoint/2010/main" val="1923646227"/>
              </p:ext>
            </p:extLst>
          </p:nvPr>
        </p:nvGraphicFramePr>
        <p:xfrm>
          <a:off x="1500684" y="3933056"/>
          <a:ext cx="6023570" cy="224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AutoShape 1041"/>
          <p:cNvSpPr>
            <a:spLocks noChangeArrowheads="1"/>
          </p:cNvSpPr>
          <p:nvPr/>
        </p:nvSpPr>
        <p:spPr bwMode="auto">
          <a:xfrm>
            <a:off x="4280342" y="3823716"/>
            <a:ext cx="300508" cy="528129"/>
          </a:xfrm>
          <a:prstGeom prst="upDownArrow">
            <a:avLst>
              <a:gd name="adj1" fmla="val 50000"/>
              <a:gd name="adj2" fmla="val 4117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521310" y="214290"/>
            <a:ext cx="62675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PRODUCTOS AVON ECUADOR S.A </a:t>
            </a:r>
            <a:endParaRPr lang="es-E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68" name="22 Grupo"/>
          <p:cNvGrpSpPr>
            <a:grpSpLocks/>
          </p:cNvGrpSpPr>
          <p:nvPr/>
        </p:nvGrpSpPr>
        <p:grpSpPr bwMode="auto">
          <a:xfrm>
            <a:off x="7860185" y="2650712"/>
            <a:ext cx="153987" cy="179388"/>
            <a:chOff x="1379236" y="767381"/>
            <a:chExt cx="153656" cy="179748"/>
          </a:xfrm>
        </p:grpSpPr>
        <p:sp>
          <p:nvSpPr>
            <p:cNvPr id="24" name="23 Flecha derecha"/>
            <p:cNvSpPr/>
            <p:nvPr/>
          </p:nvSpPr>
          <p:spPr>
            <a:xfrm>
              <a:off x="1379236" y="767381"/>
              <a:ext cx="153656" cy="1797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lecha derecha 4"/>
            <p:cNvSpPr/>
            <p:nvPr/>
          </p:nvSpPr>
          <p:spPr>
            <a:xfrm>
              <a:off x="1379236" y="803967"/>
              <a:ext cx="107718" cy="106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800" dirty="0"/>
            </a:p>
          </p:txBody>
        </p:sp>
      </p:grpSp>
      <p:grpSp>
        <p:nvGrpSpPr>
          <p:cNvPr id="6169" name="19 Grupo"/>
          <p:cNvGrpSpPr>
            <a:grpSpLocks/>
          </p:cNvGrpSpPr>
          <p:nvPr/>
        </p:nvGrpSpPr>
        <p:grpSpPr bwMode="auto">
          <a:xfrm>
            <a:off x="972056" y="2708920"/>
            <a:ext cx="153987" cy="179388"/>
            <a:chOff x="1379236" y="767381"/>
            <a:chExt cx="153656" cy="179748"/>
          </a:xfrm>
        </p:grpSpPr>
        <p:sp>
          <p:nvSpPr>
            <p:cNvPr id="21" name="20 Flecha derecha"/>
            <p:cNvSpPr/>
            <p:nvPr/>
          </p:nvSpPr>
          <p:spPr>
            <a:xfrm>
              <a:off x="1379236" y="767381"/>
              <a:ext cx="153656" cy="1797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Flecha derecha 4"/>
            <p:cNvSpPr/>
            <p:nvPr/>
          </p:nvSpPr>
          <p:spPr>
            <a:xfrm>
              <a:off x="1379236" y="803967"/>
              <a:ext cx="107718" cy="106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800" dirty="0"/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1619672" y="1177677"/>
            <a:ext cx="1611112" cy="4625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s-ES" sz="1000" b="1" kern="1200" dirty="0" smtClean="0">
                <a:solidFill>
                  <a:srgbClr val="000000"/>
                </a:solidFill>
                <a:latin typeface="Arial" charset="0"/>
              </a:rPr>
              <a:t>. Gestión de Marketing </a:t>
            </a:r>
            <a:r>
              <a:rPr lang="es-ES" sz="10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491880" y="1196752"/>
            <a:ext cx="1611112" cy="443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s-ES" sz="1000" b="1" kern="12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Planificación</a:t>
            </a:r>
            <a:r>
              <a:rPr lang="es-ES" sz="1000" b="1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10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Text Box 1046"/>
          <p:cNvSpPr txBox="1">
            <a:spLocks noChangeArrowheads="1"/>
          </p:cNvSpPr>
          <p:nvPr/>
        </p:nvSpPr>
        <p:spPr bwMode="auto">
          <a:xfrm>
            <a:off x="1428750" y="1788815"/>
            <a:ext cx="6167438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i="1" dirty="0">
                <a:solidFill>
                  <a:srgbClr val="000000"/>
                </a:solidFill>
                <a:latin typeface="Arial" pitchFamily="34" charset="0"/>
              </a:rPr>
              <a:t>PROCESOS </a:t>
            </a:r>
            <a:r>
              <a:rPr lang="es-ES_tradnl" sz="2000" b="1" i="1" dirty="0" smtClean="0">
                <a:solidFill>
                  <a:srgbClr val="000000"/>
                </a:solidFill>
                <a:latin typeface="Arial" pitchFamily="34" charset="0"/>
              </a:rPr>
              <a:t>ESTRATÉGICOS</a:t>
            </a:r>
            <a:endParaRPr lang="es-ES" sz="20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476080" y="1196752"/>
            <a:ext cx="1611112" cy="443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s-ES" sz="1000" b="1" kern="12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" sz="1000" b="1" dirty="0" smtClean="0">
                <a:solidFill>
                  <a:srgbClr val="000000"/>
                </a:solidFill>
                <a:latin typeface="Arial" charset="0"/>
              </a:rPr>
              <a:t>Gestión de la comunicación</a:t>
            </a:r>
            <a:r>
              <a:rPr lang="es-ES" sz="1000" b="1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10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3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auto">
          <a:xfrm>
            <a:off x="1506418" y="0"/>
            <a:ext cx="54530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8272"/>
            <a:ext cx="6336704" cy="4234480"/>
          </a:xfrm>
        </p:spPr>
      </p:pic>
      <p:sp>
        <p:nvSpPr>
          <p:cNvPr id="4" name="Llamada de flecha a la izquierda 3"/>
          <p:cNvSpPr/>
          <p:nvPr/>
        </p:nvSpPr>
        <p:spPr bwMode="auto">
          <a:xfrm>
            <a:off x="4461826" y="980728"/>
            <a:ext cx="4574670" cy="4929482"/>
          </a:xfrm>
          <a:prstGeom prst="leftArrowCallout">
            <a:avLst/>
          </a:prstGeom>
          <a:solidFill>
            <a:srgbClr val="FFFF00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Eliminación de la burocracia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Eliminación de la duplicación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Evaluación del valor agregado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Simplificación.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Reducción del tiempo del </a:t>
            </a:r>
            <a:endParaRPr lang="es-ES" sz="1500" dirty="0" smtClean="0">
              <a:solidFill>
                <a:srgbClr val="000000"/>
              </a:solidFill>
            </a:endParaRPr>
          </a:p>
          <a:p>
            <a:pPr algn="l"/>
            <a:r>
              <a:rPr lang="es-ES" sz="1500" dirty="0" smtClean="0">
                <a:solidFill>
                  <a:srgbClr val="000000"/>
                </a:solidFill>
              </a:rPr>
              <a:t>      ciclo </a:t>
            </a:r>
            <a:r>
              <a:rPr lang="es-ES" sz="1500" dirty="0">
                <a:solidFill>
                  <a:srgbClr val="000000"/>
                </a:solidFill>
              </a:rPr>
              <a:t>del proceso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Prueba de errores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Eficiencia en la </a:t>
            </a:r>
            <a:r>
              <a:rPr lang="es-ES" sz="1500" dirty="0" smtClean="0">
                <a:solidFill>
                  <a:srgbClr val="000000"/>
                </a:solidFill>
              </a:rPr>
              <a:t>utilización</a:t>
            </a:r>
          </a:p>
          <a:p>
            <a:pPr algn="l"/>
            <a:r>
              <a:rPr lang="es-ES" sz="1500" dirty="0">
                <a:solidFill>
                  <a:srgbClr val="000000"/>
                </a:solidFill>
              </a:rPr>
              <a:t> </a:t>
            </a:r>
            <a:r>
              <a:rPr lang="es-ES" sz="1500" dirty="0" smtClean="0">
                <a:solidFill>
                  <a:srgbClr val="000000"/>
                </a:solidFill>
              </a:rPr>
              <a:t>     </a:t>
            </a:r>
            <a:r>
              <a:rPr lang="es-ES" sz="1500" dirty="0">
                <a:solidFill>
                  <a:srgbClr val="000000"/>
                </a:solidFill>
              </a:rPr>
              <a:t>de los equipos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Lenguaje simple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Estandarización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Alianzas con proveedores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Mejoramiento de </a:t>
            </a:r>
            <a:r>
              <a:rPr lang="es-ES" sz="1500" dirty="0" smtClean="0">
                <a:solidFill>
                  <a:srgbClr val="000000"/>
                </a:solidFill>
              </a:rPr>
              <a:t>situaciones</a:t>
            </a:r>
          </a:p>
          <a:p>
            <a:pPr algn="l"/>
            <a:r>
              <a:rPr lang="es-ES" sz="1500" dirty="0" smtClean="0">
                <a:solidFill>
                  <a:srgbClr val="000000"/>
                </a:solidFill>
              </a:rPr>
              <a:t>      </a:t>
            </a:r>
            <a:r>
              <a:rPr lang="es-ES" sz="1500" dirty="0">
                <a:solidFill>
                  <a:srgbClr val="000000"/>
                </a:solidFill>
              </a:rPr>
              <a:t>importantes</a:t>
            </a:r>
            <a:endParaRPr lang="es-EC" sz="1500" dirty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</a:rPr>
              <a:t>Automatización </a:t>
            </a:r>
            <a:r>
              <a:rPr lang="es-ES" sz="1500" dirty="0" smtClean="0">
                <a:solidFill>
                  <a:srgbClr val="000000"/>
                </a:solidFill>
              </a:rPr>
              <a:t>y/o</a:t>
            </a:r>
          </a:p>
          <a:p>
            <a:pPr algn="l"/>
            <a:r>
              <a:rPr lang="es-ES" sz="1500" dirty="0">
                <a:solidFill>
                  <a:srgbClr val="000000"/>
                </a:solidFill>
              </a:rPr>
              <a:t> </a:t>
            </a:r>
            <a:r>
              <a:rPr lang="es-ES" sz="1500" dirty="0" smtClean="0">
                <a:solidFill>
                  <a:srgbClr val="000000"/>
                </a:solidFill>
              </a:rPr>
              <a:t>     </a:t>
            </a:r>
            <a:r>
              <a:rPr lang="es-ES" sz="1500" dirty="0">
                <a:solidFill>
                  <a:srgbClr val="000000"/>
                </a:solidFill>
              </a:rPr>
              <a:t>mecanización</a:t>
            </a:r>
            <a:endParaRPr lang="es-EC" sz="15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1876942" y="1589730"/>
            <a:ext cx="3343130" cy="323961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 PRINCIPIOS DE LA </a:t>
            </a:r>
            <a:endParaRPr lang="es-ES" b="1" dirty="0" smtClean="0">
              <a:solidFill>
                <a:srgbClr val="000000"/>
              </a:solidFill>
            </a:endParaRPr>
          </a:p>
          <a:p>
            <a:r>
              <a:rPr lang="es-ES" b="1" dirty="0" smtClean="0">
                <a:solidFill>
                  <a:srgbClr val="000000"/>
                </a:solidFill>
              </a:rPr>
              <a:t>MODERNIZACIÓN </a:t>
            </a:r>
          </a:p>
          <a:p>
            <a:r>
              <a:rPr lang="es-ES" b="1" dirty="0" smtClean="0">
                <a:solidFill>
                  <a:srgbClr val="000000"/>
                </a:solidFill>
              </a:rPr>
              <a:t>DE </a:t>
            </a:r>
            <a:r>
              <a:rPr lang="es-ES" b="1" dirty="0">
                <a:solidFill>
                  <a:srgbClr val="000000"/>
                </a:solidFill>
              </a:rPr>
              <a:t>HARRINGTON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2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7315200" cy="7159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Mejoramiento de procesos</a:t>
            </a:r>
            <a:endParaRPr lang="es-EC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7671345"/>
              </p:ext>
            </p:extLst>
          </p:nvPr>
        </p:nvGraphicFramePr>
        <p:xfrm>
          <a:off x="2123728" y="1120626"/>
          <a:ext cx="6840760" cy="56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249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8821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s-EC" altLang="es-EC" sz="4000" dirty="0" smtClean="0">
                <a:solidFill>
                  <a:srgbClr val="000000"/>
                </a:solidFill>
              </a:rPr>
              <a:t>Contenido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82763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es-EC" altLang="es-EC" sz="1800" b="1" dirty="0" smtClean="0">
                <a:solidFill>
                  <a:srgbClr val="000000"/>
                </a:solidFill>
              </a:rPr>
              <a:t>CAPÍTULO I</a:t>
            </a:r>
            <a:r>
              <a:rPr lang="es-EC" altLang="es-EC" sz="1800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C" altLang="es-EC" sz="1800" dirty="0" smtClean="0">
                <a:solidFill>
                  <a:srgbClr val="000000"/>
                </a:solidFill>
              </a:rPr>
              <a:t>Generalidades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dirty="0" smtClean="0">
                <a:solidFill>
                  <a:srgbClr val="00000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b="1" dirty="0" smtClean="0">
                <a:solidFill>
                  <a:srgbClr val="000000"/>
                </a:solidFill>
              </a:rPr>
              <a:t>CAPÍTULO II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dirty="0" smtClean="0">
                <a:solidFill>
                  <a:srgbClr val="000000"/>
                </a:solidFill>
              </a:rPr>
              <a:t>2.    Marco Teórico</a:t>
            </a:r>
          </a:p>
          <a:p>
            <a:pPr marL="0" indent="0">
              <a:lnSpc>
                <a:spcPct val="80000"/>
              </a:lnSpc>
              <a:buNone/>
            </a:pPr>
            <a:endParaRPr lang="es-EC" altLang="es-EC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b="1" dirty="0" smtClean="0">
                <a:solidFill>
                  <a:srgbClr val="000000"/>
                </a:solidFill>
              </a:rPr>
              <a:t>CAPÍTULO III</a:t>
            </a:r>
            <a:r>
              <a:rPr lang="es-EC" altLang="es-EC" sz="1800" dirty="0" smtClean="0">
                <a:solidFill>
                  <a:srgbClr val="00000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dirty="0" smtClean="0">
                <a:solidFill>
                  <a:srgbClr val="000000"/>
                </a:solidFill>
              </a:rPr>
              <a:t>3.     Análisis y mejoramiento de procesos	</a:t>
            </a:r>
          </a:p>
          <a:p>
            <a:pPr marL="0" indent="0">
              <a:lnSpc>
                <a:spcPct val="80000"/>
              </a:lnSpc>
              <a:buNone/>
            </a:pPr>
            <a:endParaRPr lang="es-EC" altLang="es-EC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b="1" dirty="0" smtClean="0">
                <a:solidFill>
                  <a:srgbClr val="000000"/>
                </a:solidFill>
              </a:rPr>
              <a:t>CAPITULO IV	</a:t>
            </a:r>
          </a:p>
          <a:p>
            <a:pPr marL="0" indent="0">
              <a:lnSpc>
                <a:spcPct val="80000"/>
              </a:lnSpc>
              <a:buNone/>
            </a:pPr>
            <a:endParaRPr lang="es-EC" altLang="es-EC" sz="18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dirty="0" smtClean="0">
                <a:solidFill>
                  <a:srgbClr val="000000"/>
                </a:solidFill>
              </a:rPr>
              <a:t>4.1.   Conclusiones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C" altLang="es-EC" sz="1800" dirty="0" smtClean="0">
                <a:solidFill>
                  <a:srgbClr val="000000"/>
                </a:solidFill>
              </a:rPr>
              <a:t>4.2.   Recomendaciones	</a:t>
            </a:r>
          </a:p>
          <a:p>
            <a:pPr eaLnBrk="1" hangingPunct="1">
              <a:lnSpc>
                <a:spcPct val="80000"/>
              </a:lnSpc>
            </a:pPr>
            <a:endParaRPr lang="ru-RU" altLang="es-EC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4812776"/>
              </p:ext>
            </p:extLst>
          </p:nvPr>
        </p:nvGraphicFramePr>
        <p:xfrm>
          <a:off x="2123728" y="332656"/>
          <a:ext cx="68407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782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4794272"/>
            <a:ext cx="2592288" cy="1947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8511724"/>
              </p:ext>
            </p:extLst>
          </p:nvPr>
        </p:nvGraphicFramePr>
        <p:xfrm>
          <a:off x="2123728" y="476672"/>
          <a:ext cx="68407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4612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4" y="-99392"/>
            <a:ext cx="1851142" cy="185114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934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es-EC" sz="32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Manual de </a:t>
            </a:r>
            <a:r>
              <a:rPr lang="en-US" altLang="es-EC" sz="3200" kern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procesos</a:t>
            </a:r>
            <a:endParaRPr lang="en-US" altLang="es-EC" sz="3200" kern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58861331"/>
              </p:ext>
            </p:extLst>
          </p:nvPr>
        </p:nvGraphicFramePr>
        <p:xfrm>
          <a:off x="1691680" y="1320875"/>
          <a:ext cx="7272808" cy="542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468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288" y="332656"/>
            <a:ext cx="6934200" cy="715963"/>
          </a:xfrm>
        </p:spPr>
        <p:txBody>
          <a:bodyPr/>
          <a:lstStyle/>
          <a:p>
            <a:pPr algn="ctr" eaLnBrk="1" hangingPunct="1"/>
            <a:r>
              <a:rPr lang="en-US" altLang="es-EC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Inventario</a:t>
            </a:r>
            <a:r>
              <a:rPr lang="en-US" altLang="es-EC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en-US" altLang="es-EC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procesos</a:t>
            </a:r>
            <a:r>
              <a:rPr lang="en-US" altLang="es-EC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s-EC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mejorados</a:t>
            </a:r>
            <a:endParaRPr lang="en-US" altLang="es-EC" sz="3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048619"/>
            <a:ext cx="60841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72" y="2248882"/>
            <a:ext cx="3552056" cy="221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0" y="382390"/>
            <a:ext cx="2807190" cy="206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n 5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62" y="563862"/>
            <a:ext cx="2986768" cy="203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n 6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4005064"/>
            <a:ext cx="3250704" cy="2016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n 7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2" y="4149080"/>
            <a:ext cx="3375686" cy="1999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03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26232"/>
            <a:ext cx="8748464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s-EC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 y Recomendaciones</a:t>
            </a:r>
            <a:endParaRPr lang="es-EC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8951"/>
            <a:ext cx="5112568" cy="193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5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3567166" cy="1728192"/>
          </a:xfrm>
          <a:prstGeom prst="rect">
            <a:avLst/>
          </a:prstGeom>
        </p:spPr>
      </p:pic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1845568" y="2060848"/>
            <a:ext cx="6974904" cy="4320480"/>
          </a:xfrm>
        </p:spPr>
        <p:txBody>
          <a:bodyPr/>
          <a:lstStyle/>
          <a:p>
            <a:pPr lvl="0" algn="just"/>
            <a:r>
              <a:rPr lang="es-ES" sz="1700" dirty="0"/>
              <a:t>Actualmente </a:t>
            </a:r>
            <a:r>
              <a:rPr lang="es-ES" sz="1700" dirty="0" smtClean="0"/>
              <a:t>Avon </a:t>
            </a:r>
            <a:r>
              <a:rPr lang="es-ES" sz="1700" dirty="0"/>
              <a:t>del Ecuador no presenta un manual de </a:t>
            </a:r>
            <a:r>
              <a:rPr lang="es-ES" sz="1700" dirty="0" smtClean="0"/>
              <a:t>procesos.</a:t>
            </a:r>
          </a:p>
          <a:p>
            <a:pPr lvl="0" algn="just"/>
            <a:endParaRPr lang="es-ES" sz="1700" dirty="0" smtClean="0"/>
          </a:p>
          <a:p>
            <a:pPr lvl="0" algn="just"/>
            <a:r>
              <a:rPr lang="es-ES" sz="1700" dirty="0" smtClean="0"/>
              <a:t>El </a:t>
            </a:r>
            <a:r>
              <a:rPr lang="es-ES" sz="1700" dirty="0"/>
              <a:t>direccionamiento estratégico de la empresa se encuentra correctamente definido en la </a:t>
            </a:r>
            <a:r>
              <a:rPr lang="es-ES" sz="1700" dirty="0" smtClean="0"/>
              <a:t>empresa.</a:t>
            </a:r>
          </a:p>
          <a:p>
            <a:pPr lvl="0" algn="just"/>
            <a:endParaRPr lang="es-ES" sz="1700" dirty="0" smtClean="0"/>
          </a:p>
          <a:p>
            <a:pPr lvl="0" algn="just"/>
            <a:r>
              <a:rPr lang="es-ES" sz="1700" dirty="0" smtClean="0"/>
              <a:t>En </a:t>
            </a:r>
            <a:r>
              <a:rPr lang="es-ES" sz="1700" dirty="0"/>
              <a:t>muchas áreas </a:t>
            </a:r>
            <a:r>
              <a:rPr lang="es-ES" sz="1700" dirty="0" smtClean="0"/>
              <a:t>tienen diagramas de </a:t>
            </a:r>
            <a:r>
              <a:rPr lang="es-ES" sz="1700" dirty="0"/>
              <a:t>actividades, sin embargo las mismas se encuentran levantadas para controles externos, </a:t>
            </a:r>
            <a:r>
              <a:rPr lang="es-ES" sz="1700" dirty="0" smtClean="0"/>
              <a:t>estos diagramas no están actualizados </a:t>
            </a:r>
            <a:r>
              <a:rPr lang="es-ES" sz="1700" dirty="0"/>
              <a:t>y en </a:t>
            </a:r>
            <a:r>
              <a:rPr lang="es-ES" sz="1700" dirty="0" smtClean="0"/>
              <a:t>algunos casos </a:t>
            </a:r>
            <a:r>
              <a:rPr lang="es-ES" sz="1700" dirty="0"/>
              <a:t>mal </a:t>
            </a:r>
            <a:r>
              <a:rPr lang="es-ES" sz="1700" dirty="0" smtClean="0"/>
              <a:t>definidos.</a:t>
            </a:r>
          </a:p>
          <a:p>
            <a:pPr lvl="0" algn="just"/>
            <a:endParaRPr lang="es-EC" sz="1700" dirty="0"/>
          </a:p>
          <a:p>
            <a:pPr lvl="0" algn="just"/>
            <a:r>
              <a:rPr lang="es-ES" sz="1700" dirty="0" smtClean="0"/>
              <a:t>Las </a:t>
            </a:r>
            <a:r>
              <a:rPr lang="es-ES" sz="1700" dirty="0"/>
              <a:t>tendencias del </a:t>
            </a:r>
            <a:r>
              <a:rPr lang="es-ES" sz="1700" dirty="0" smtClean="0"/>
              <a:t>mercado, </a:t>
            </a:r>
            <a:r>
              <a:rPr lang="es-ES" sz="1700" dirty="0"/>
              <a:t>exigencias de la empresa y del consumidor </a:t>
            </a:r>
            <a:r>
              <a:rPr lang="es-ES" sz="1700" dirty="0" smtClean="0"/>
              <a:t>exigen que los procesos sean flexibles </a:t>
            </a:r>
            <a:r>
              <a:rPr lang="es-ES" sz="1700" dirty="0"/>
              <a:t>y los mismos siempre están inmersos en actividades de mejora con el fin de </a:t>
            </a:r>
            <a:r>
              <a:rPr lang="es-ES" sz="1700" dirty="0" smtClean="0"/>
              <a:t>mejorar el uso de recursos </a:t>
            </a:r>
            <a:r>
              <a:rPr lang="es-ES" sz="1700" dirty="0"/>
              <a:t>y llegar al objetivo de la empresa de forma eficiente.</a:t>
            </a:r>
            <a:endParaRPr lang="es-EC" sz="1700" dirty="0"/>
          </a:p>
          <a:p>
            <a:pPr algn="just"/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22458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88" y="28228"/>
            <a:ext cx="1965648" cy="301867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851920" y="1110208"/>
            <a:ext cx="4824536" cy="4839072"/>
          </a:xfrm>
        </p:spPr>
        <p:txBody>
          <a:bodyPr/>
          <a:lstStyle/>
          <a:p>
            <a:pPr lvl="0" algn="just"/>
            <a:r>
              <a:rPr lang="es-ES" sz="2000" dirty="0"/>
              <a:t>Dar a conocer el manual de procesos con los flujos </a:t>
            </a:r>
            <a:r>
              <a:rPr lang="es-ES" sz="2000" dirty="0" smtClean="0"/>
              <a:t>mejorados.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dirty="0" smtClean="0"/>
              <a:t>Mejorar </a:t>
            </a:r>
            <a:r>
              <a:rPr lang="es-ES" sz="2000" dirty="0"/>
              <a:t>los canales de comunicación entre </a:t>
            </a:r>
            <a:r>
              <a:rPr lang="es-ES" sz="2000" dirty="0" smtClean="0"/>
              <a:t>áreas.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dirty="0" smtClean="0"/>
              <a:t>Capacitar </a:t>
            </a:r>
            <a:r>
              <a:rPr lang="es-ES" sz="2000" dirty="0"/>
              <a:t>al personal de forma </a:t>
            </a:r>
            <a:r>
              <a:rPr lang="es-ES" sz="2000" dirty="0" smtClean="0"/>
              <a:t>constante: procesos, calidad y sistemas </a:t>
            </a:r>
            <a:r>
              <a:rPr lang="es-ES" sz="2000" dirty="0"/>
              <a:t>informáticos, con el </a:t>
            </a:r>
            <a:r>
              <a:rPr lang="es-ES" sz="2000" dirty="0" smtClean="0"/>
              <a:t>fin </a:t>
            </a:r>
            <a:r>
              <a:rPr lang="es-ES" sz="2000" dirty="0"/>
              <a:t>de </a:t>
            </a:r>
            <a:r>
              <a:rPr lang="es-ES" sz="2000" dirty="0" smtClean="0"/>
              <a:t>automatizar los procesos que se desarrollan en la empresa.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dirty="0" smtClean="0"/>
              <a:t>Los </a:t>
            </a:r>
            <a:r>
              <a:rPr lang="es-ES" sz="2000" dirty="0"/>
              <a:t>líderes de cada área deberán implementar un sistema de retroalimentación </a:t>
            </a:r>
            <a:r>
              <a:rPr lang="es-ES" sz="2000" dirty="0" smtClean="0"/>
              <a:t>constante.</a:t>
            </a:r>
          </a:p>
          <a:p>
            <a:pPr lvl="0"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480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908720"/>
            <a:ext cx="8532440" cy="549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Resultado de imagen para muchas gracias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43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844824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es-EC" altLang="es-EC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C" altLang="es-EC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Generalidades</a:t>
            </a:r>
            <a:endParaRPr lang="es-EC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71183"/>
            <a:ext cx="5112568" cy="193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9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2256" y="188640"/>
            <a:ext cx="6934200" cy="715963"/>
          </a:xfrm>
        </p:spPr>
        <p:txBody>
          <a:bodyPr/>
          <a:lstStyle/>
          <a:p>
            <a:pPr eaLnBrk="1" hangingPunct="1"/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Historia</a:t>
            </a:r>
            <a:endParaRPr lang="en-US" altLang="es-EC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30288" y="5756619"/>
            <a:ext cx="6934200" cy="84073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es-EC" sz="1600" b="1" dirty="0" smtClean="0">
                <a:solidFill>
                  <a:srgbClr val="000000"/>
                </a:solidFill>
                <a:effectLst/>
              </a:rPr>
              <a:t>Avon nació como “California Perfume Company”</a:t>
            </a:r>
            <a:r>
              <a:rPr lang="es-EC" sz="1600" dirty="0" smtClean="0">
                <a:solidFill>
                  <a:srgbClr val="000000"/>
                </a:solidFill>
                <a:effectLst/>
              </a:rPr>
              <a:t> en los Estados Unidos. David </a:t>
            </a:r>
            <a:r>
              <a:rPr lang="es-EC" sz="1600" dirty="0" err="1" smtClean="0">
                <a:solidFill>
                  <a:srgbClr val="000000"/>
                </a:solidFill>
                <a:effectLst/>
              </a:rPr>
              <a:t>H.McConnell</a:t>
            </a:r>
            <a:r>
              <a:rPr lang="es-EC" sz="1600" dirty="0" smtClean="0">
                <a:solidFill>
                  <a:srgbClr val="000000"/>
                </a:solidFill>
                <a:effectLst/>
              </a:rPr>
              <a:t> funda esta compañía. Avon, una compañía que apostaba por la independencia económica de la mujer. AVON a día de hoy está presente en más de 100 países</a:t>
            </a:r>
            <a:endParaRPr lang="en-US" altLang="ko-KR" sz="1600" dirty="0" smtClean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ko-KR" sz="1600" dirty="0" smtClean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es-EC" sz="16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2682125"/>
              </p:ext>
            </p:extLst>
          </p:nvPr>
        </p:nvGraphicFramePr>
        <p:xfrm>
          <a:off x="1187624" y="1438175"/>
          <a:ext cx="8009545" cy="410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1202" y="23267"/>
            <a:ext cx="1395413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1349" y="453937"/>
            <a:ext cx="1649472" cy="95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5555" y="554043"/>
            <a:ext cx="1589028" cy="786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6728" y="2229652"/>
            <a:ext cx="576064" cy="78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4861" y="2146247"/>
            <a:ext cx="600075" cy="7715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2888" y="3956670"/>
            <a:ext cx="809625" cy="55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72400" y="4047375"/>
            <a:ext cx="846533" cy="461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68144" y="4054156"/>
            <a:ext cx="754648" cy="3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3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315200" cy="715962"/>
          </a:xfrm>
        </p:spPr>
        <p:txBody>
          <a:bodyPr/>
          <a:lstStyle/>
          <a:p>
            <a:pPr algn="ctr"/>
            <a:r>
              <a:rPr lang="es-EC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Problema de investigación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086089"/>
              </p:ext>
            </p:extLst>
          </p:nvPr>
        </p:nvGraphicFramePr>
        <p:xfrm>
          <a:off x="899592" y="2060848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092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 bwMode="auto">
          <a:xfrm>
            <a:off x="1907704" y="1556792"/>
            <a:ext cx="4968552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700" dirty="0">
                <a:solidFill>
                  <a:srgbClr val="000000"/>
                </a:solidFill>
              </a:rPr>
              <a:t>Realizar una propuesta de</a:t>
            </a:r>
            <a:r>
              <a:rPr lang="es-ES" sz="1700" dirty="0">
                <a:solidFill>
                  <a:srgbClr val="000000"/>
                </a:solidFill>
              </a:rPr>
              <a:t> mejoramiento </a:t>
            </a:r>
            <a:r>
              <a:rPr lang="es-ES" sz="1700" dirty="0" smtClean="0">
                <a:solidFill>
                  <a:srgbClr val="000000"/>
                </a:solidFill>
              </a:rPr>
              <a:t>a los </a:t>
            </a:r>
          </a:p>
          <a:p>
            <a:r>
              <a:rPr lang="es-ES" sz="1700" dirty="0" smtClean="0">
                <a:solidFill>
                  <a:srgbClr val="000000"/>
                </a:solidFill>
              </a:rPr>
              <a:t>procesos de </a:t>
            </a:r>
            <a:r>
              <a:rPr lang="es-ES" sz="1700" dirty="0">
                <a:solidFill>
                  <a:srgbClr val="000000"/>
                </a:solidFill>
              </a:rPr>
              <a:t>Recepción </a:t>
            </a:r>
            <a:r>
              <a:rPr lang="es-ES" sz="1700" dirty="0" smtClean="0">
                <a:solidFill>
                  <a:srgbClr val="000000"/>
                </a:solidFill>
              </a:rPr>
              <a:t>y </a:t>
            </a:r>
            <a:r>
              <a:rPr lang="es-ES" sz="1700" dirty="0">
                <a:solidFill>
                  <a:srgbClr val="000000"/>
                </a:solidFill>
              </a:rPr>
              <a:t>Despacho </a:t>
            </a:r>
            <a:r>
              <a:rPr lang="es-ES" sz="1700" dirty="0" smtClean="0">
                <a:solidFill>
                  <a:srgbClr val="000000"/>
                </a:solidFill>
              </a:rPr>
              <a:t>en </a:t>
            </a:r>
            <a:r>
              <a:rPr lang="es-ES" sz="1700" dirty="0">
                <a:solidFill>
                  <a:srgbClr val="000000"/>
                </a:solidFill>
              </a:rPr>
              <a:t>el centro </a:t>
            </a:r>
            <a:endParaRPr lang="es-ES" sz="1700" dirty="0" smtClean="0">
              <a:solidFill>
                <a:srgbClr val="000000"/>
              </a:solidFill>
            </a:endParaRPr>
          </a:p>
          <a:p>
            <a:r>
              <a:rPr lang="es-ES" sz="1700" dirty="0" smtClean="0">
                <a:solidFill>
                  <a:srgbClr val="000000"/>
                </a:solidFill>
              </a:rPr>
              <a:t>de </a:t>
            </a:r>
            <a:r>
              <a:rPr lang="es-ES" sz="1700" dirty="0">
                <a:solidFill>
                  <a:srgbClr val="000000"/>
                </a:solidFill>
              </a:rPr>
              <a:t>distribución </a:t>
            </a:r>
            <a:r>
              <a:rPr lang="es-ES" sz="1700" dirty="0" smtClean="0">
                <a:solidFill>
                  <a:srgbClr val="000000"/>
                </a:solidFill>
              </a:rPr>
              <a:t>de </a:t>
            </a:r>
            <a:r>
              <a:rPr lang="es-ES" sz="1700" dirty="0">
                <a:solidFill>
                  <a:srgbClr val="000000"/>
                </a:solidFill>
              </a:rPr>
              <a:t>la </a:t>
            </a:r>
            <a:r>
              <a:rPr lang="es-ES" sz="1700" dirty="0" smtClean="0">
                <a:solidFill>
                  <a:srgbClr val="000000"/>
                </a:solidFill>
              </a:rPr>
              <a:t>empresa </a:t>
            </a:r>
            <a:r>
              <a:rPr lang="es-ES" sz="1700" dirty="0">
                <a:solidFill>
                  <a:srgbClr val="000000"/>
                </a:solidFill>
              </a:rPr>
              <a:t>AVON  del </a:t>
            </a:r>
            <a:r>
              <a:rPr lang="es-ES" sz="1700" dirty="0" smtClean="0">
                <a:solidFill>
                  <a:srgbClr val="000000"/>
                </a:solidFill>
              </a:rPr>
              <a:t>Ecuador.</a:t>
            </a:r>
            <a:endParaRPr kumimoji="0" lang="es-EC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278565195"/>
              </p:ext>
            </p:extLst>
          </p:nvPr>
        </p:nvGraphicFramePr>
        <p:xfrm>
          <a:off x="1763688" y="1844824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99392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844824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es-EC" altLang="es-EC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C" altLang="es-EC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Marco Teórico</a:t>
            </a:r>
            <a:endParaRPr lang="es-EC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71183"/>
            <a:ext cx="5112568" cy="193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2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72" y="480789"/>
            <a:ext cx="6934200" cy="715963"/>
          </a:xfrm>
        </p:spPr>
        <p:txBody>
          <a:bodyPr/>
          <a:lstStyle/>
          <a:p>
            <a:pPr eaLnBrk="1" hangingPunct="1"/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Direccionamiento</a:t>
            </a:r>
            <a:r>
              <a:rPr lang="en-US" alt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estratégico</a:t>
            </a:r>
            <a:endParaRPr lang="en-US" altLang="es-EC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96427" y="1412777"/>
            <a:ext cx="6934200" cy="936104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dirty="0">
                <a:solidFill>
                  <a:srgbClr val="000000"/>
                </a:solidFill>
              </a:rPr>
              <a:t>El direccionamiento estratégico </a:t>
            </a:r>
            <a:r>
              <a:rPr lang="es-ES" sz="1600" dirty="0" smtClean="0">
                <a:solidFill>
                  <a:srgbClr val="000000"/>
                </a:solidFill>
              </a:rPr>
              <a:t>es </a:t>
            </a:r>
            <a:r>
              <a:rPr lang="es-EC" sz="1600" dirty="0" smtClean="0">
                <a:solidFill>
                  <a:srgbClr val="000000"/>
                </a:solidFill>
              </a:rPr>
              <a:t>la formulación de las finalidades y propósitos de una empresa, plasmadas en un documento donde se establecen los objetivos.</a:t>
            </a:r>
            <a:endParaRPr lang="es-EC" sz="16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ko-KR" sz="1600" dirty="0" smtClean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es-EC" sz="1600" dirty="0" smtClean="0">
              <a:solidFill>
                <a:srgbClr val="000000"/>
              </a:solidFill>
            </a:endParaRPr>
          </a:p>
        </p:txBody>
      </p:sp>
      <p:pic>
        <p:nvPicPr>
          <p:cNvPr id="14" name="Imagen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19927"/>
            <a:ext cx="7150224" cy="3849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58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72" y="480789"/>
            <a:ext cx="6934200" cy="715963"/>
          </a:xfrm>
        </p:spPr>
        <p:txBody>
          <a:bodyPr/>
          <a:lstStyle/>
          <a:p>
            <a:pPr algn="ctr" eaLnBrk="1" hangingPunct="1"/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</a:t>
            </a:r>
            <a:r>
              <a:rPr lang="en-US" alt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</a:t>
            </a:r>
            <a:r>
              <a:rPr lang="en-US" alt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procesos</a:t>
            </a:r>
            <a:endParaRPr lang="en-US" altLang="es-EC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96427" y="1589801"/>
            <a:ext cx="6934200" cy="133514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altLang="ko-KR" sz="1500" dirty="0" smtClean="0">
              <a:solidFill>
                <a:srgbClr val="4D4D4D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es-EC" sz="1500" dirty="0" smtClean="0">
              <a:solidFill>
                <a:srgbClr val="4D4D4D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6011983"/>
              </p:ext>
            </p:extLst>
          </p:nvPr>
        </p:nvGraphicFramePr>
        <p:xfrm>
          <a:off x="1812032" y="1397000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046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FFFFFF"/>
    </a:dk2>
    <a:lt2>
      <a:srgbClr val="820044"/>
    </a:lt2>
    <a:accent1>
      <a:srgbClr val="E70303"/>
    </a:accent1>
    <a:accent2>
      <a:srgbClr val="F96F1C"/>
    </a:accent2>
    <a:accent3>
      <a:srgbClr val="FFFFFF"/>
    </a:accent3>
    <a:accent4>
      <a:srgbClr val="505050"/>
    </a:accent4>
    <a:accent5>
      <a:srgbClr val="F1AAAA"/>
    </a:accent5>
    <a:accent6>
      <a:srgbClr val="E26418"/>
    </a:accent6>
    <a:hlink>
      <a:srgbClr val="BD0345"/>
    </a:hlink>
    <a:folHlink>
      <a:srgbClr val="6600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1337</Words>
  <Application>Microsoft Office PowerPoint</Application>
  <PresentationFormat>Presentación en pantalla (4:3)</PresentationFormat>
  <Paragraphs>260</Paragraphs>
  <Slides>28</Slides>
  <Notes>23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굴림</vt:lpstr>
      <vt:lpstr>Algerian</vt:lpstr>
      <vt:lpstr>Arial</vt:lpstr>
      <vt:lpstr>Microsoft Sans Serif</vt:lpstr>
      <vt:lpstr>Times New Roman</vt:lpstr>
      <vt:lpstr>Verdana</vt:lpstr>
      <vt:lpstr>powerpoint-template-24</vt:lpstr>
      <vt:lpstr>DEPARTAMENTO DE CIENCIAS ECONÓMICAS, ADMINISTRATIVAS Y DE COMERCIO     CARRERA DE INGENIERÍA COMERCIAL    TESIS PREVIO A LA OBTENCIÓN DEL TÍTULO DE INGENIERÍA COMERCIAL       AUTOR: REVELO CUEVA, GRACE KATHERINE    TEMA: PROPUESTA DE MEJORAMIENTO DE LOS PROCESOS DE RECEPCIÓN Y DESPACHO EN EL CENTRO DE DISTRIBUCIÓN DE LA EMPRESA AVON DEL ECUADOR  </vt:lpstr>
      <vt:lpstr>Contenido</vt:lpstr>
      <vt:lpstr>Presentación de PowerPoint</vt:lpstr>
      <vt:lpstr>Historia</vt:lpstr>
      <vt:lpstr>Problema de investigación</vt:lpstr>
      <vt:lpstr>Presentación de PowerPoint</vt:lpstr>
      <vt:lpstr>Presentación de PowerPoint</vt:lpstr>
      <vt:lpstr>Direccionamiento estratégico</vt:lpstr>
      <vt:lpstr>Gestión por procesos</vt:lpstr>
      <vt:lpstr>Presentación de PowerPoint</vt:lpstr>
      <vt:lpstr>Presentación de PowerPoint</vt:lpstr>
      <vt:lpstr>Metodologías para el mejoramiento de procesos</vt:lpstr>
      <vt:lpstr>Presentación de PowerPoint</vt:lpstr>
      <vt:lpstr>Etapas de la investigación</vt:lpstr>
      <vt:lpstr>Lineamientos Estratégicos</vt:lpstr>
      <vt:lpstr>“PRODUCTOS AVON ECUADOR S.A”  cadena de valor </vt:lpstr>
      <vt:lpstr>Presentación de PowerPoint</vt:lpstr>
      <vt:lpstr>Presentación de PowerPoint</vt:lpstr>
      <vt:lpstr>Mejoramiento de procesos</vt:lpstr>
      <vt:lpstr>Presentación de PowerPoint</vt:lpstr>
      <vt:lpstr>Presentación de PowerPoint</vt:lpstr>
      <vt:lpstr>Presentación de PowerPoint</vt:lpstr>
      <vt:lpstr>Inventario de procesos mejorados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    CARRERA DE INGENIERÍA COMERCIAL    TESIS PREVIO A LA OBTENCIÓN DEL TÍTULO DE INGENIERÍA COMERCIAL       AUTOR: REVELO CUEVA, GRACE KATHERINE    TEMA: PROPUESTA DE MEJORAMIENTO DE LOS PROCESOS DE RECEPCIÓN Y DESPACHO EN EL CENTRO DE DISTRIBUCIÓN DE LA EMPRESA AVON DEL ECUADOR</dc:title>
  <dc:creator>Lenovo</dc:creator>
  <cp:lastModifiedBy>Grace Revelo/QTO/EC</cp:lastModifiedBy>
  <cp:revision>71</cp:revision>
  <dcterms:created xsi:type="dcterms:W3CDTF">2015-06-04T07:45:50Z</dcterms:created>
  <dcterms:modified xsi:type="dcterms:W3CDTF">2015-06-23T19:37:25Z</dcterms:modified>
</cp:coreProperties>
</file>