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6"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0" r:id="rId20"/>
    <p:sldId id="274" r:id="rId21"/>
    <p:sldId id="275" r:id="rId22"/>
    <p:sldId id="276" r:id="rId23"/>
    <p:sldId id="277" r:id="rId24"/>
    <p:sldId id="278" r:id="rId25"/>
    <p:sldId id="279" r:id="rId26"/>
    <p:sldId id="280" r:id="rId27"/>
    <p:sldId id="281" r:id="rId28"/>
    <p:sldId id="283" r:id="rId29"/>
    <p:sldId id="284" r:id="rId30"/>
    <p:sldId id="288" r:id="rId31"/>
    <p:sldId id="289" r:id="rId32"/>
    <p:sldId id="285" r:id="rId33"/>
    <p:sldId id="286" r:id="rId34"/>
    <p:sldId id="287"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0A60A"/>
    <a:srgbClr val="CC6600"/>
    <a:srgbClr val="FF66CC"/>
    <a:srgbClr val="CC00FF"/>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71"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1"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7F095-72E7-4B1C-837B-08CB8281F75B}"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A4DD9C3F-0570-4508-85B8-7916CFCE6CB2}">
      <dgm:prSet phldrT="[Text]" custT="1"/>
      <dgm:spPr/>
      <dgm:t>
        <a:bodyPr/>
        <a:lstStyle/>
        <a:p>
          <a:r>
            <a:rPr lang="en-US" sz="2000" dirty="0" smtClean="0"/>
            <a:t>Objectives</a:t>
          </a:r>
          <a:endParaRPr lang="en-US" sz="1050" dirty="0"/>
        </a:p>
      </dgm:t>
    </dgm:pt>
    <dgm:pt modelId="{154E49E3-621B-4BF9-AF04-6F66559ECE39}" type="parTrans" cxnId="{65E78153-BA28-4A10-9944-C0D6285AE558}">
      <dgm:prSet/>
      <dgm:spPr/>
      <dgm:t>
        <a:bodyPr/>
        <a:lstStyle/>
        <a:p>
          <a:endParaRPr lang="en-US"/>
        </a:p>
      </dgm:t>
    </dgm:pt>
    <dgm:pt modelId="{27BD5744-3188-43E3-A8D3-5711DE49BC49}" type="sibTrans" cxnId="{65E78153-BA28-4A10-9944-C0D6285AE558}">
      <dgm:prSet/>
      <dgm:spPr/>
      <dgm:t>
        <a:bodyPr/>
        <a:lstStyle/>
        <a:p>
          <a:endParaRPr lang="en-US"/>
        </a:p>
      </dgm:t>
    </dgm:pt>
    <dgm:pt modelId="{878A8D7E-5B12-42E5-B093-851D5215A725}">
      <dgm:prSet phldrT="[Text]" custT="1"/>
      <dgm:spPr/>
      <dgm:t>
        <a:bodyPr/>
        <a:lstStyle/>
        <a:p>
          <a:r>
            <a:rPr lang="en-US" sz="1800" dirty="0" smtClean="0"/>
            <a:t>General</a:t>
          </a:r>
          <a:endParaRPr lang="en-US" sz="800" dirty="0"/>
        </a:p>
      </dgm:t>
    </dgm:pt>
    <dgm:pt modelId="{C6DC8989-43B9-4F6D-9DBD-A75614C1E7C1}" type="parTrans" cxnId="{EAEE9B62-165D-4137-A3B1-2B4FA1F56793}">
      <dgm:prSet/>
      <dgm:spPr/>
      <dgm:t>
        <a:bodyPr/>
        <a:lstStyle/>
        <a:p>
          <a:endParaRPr lang="en-US"/>
        </a:p>
      </dgm:t>
    </dgm:pt>
    <dgm:pt modelId="{76DA6C09-6B0F-42E7-B88F-271DA331464C}" type="sibTrans" cxnId="{EAEE9B62-165D-4137-A3B1-2B4FA1F56793}">
      <dgm:prSet/>
      <dgm:spPr/>
      <dgm:t>
        <a:bodyPr/>
        <a:lstStyle/>
        <a:p>
          <a:endParaRPr lang="en-US"/>
        </a:p>
      </dgm:t>
    </dgm:pt>
    <dgm:pt modelId="{65E96025-E599-4186-99E1-9B606B9F545C}">
      <dgm:prSet phldrT="[Text]" custT="1"/>
      <dgm:spPr/>
      <dgm:t>
        <a:bodyPr/>
        <a:lstStyle/>
        <a:p>
          <a:r>
            <a:rPr lang="en-US" sz="1800" dirty="0" smtClean="0"/>
            <a:t>Specific</a:t>
          </a:r>
          <a:r>
            <a:rPr lang="en-US" sz="800" dirty="0" smtClean="0"/>
            <a:t> </a:t>
          </a:r>
          <a:endParaRPr lang="en-US" sz="800" dirty="0"/>
        </a:p>
      </dgm:t>
    </dgm:pt>
    <dgm:pt modelId="{851C9123-6815-451A-AF87-B71188F37918}" type="parTrans" cxnId="{CBD103FB-19A1-4131-9A57-55AC30397049}">
      <dgm:prSet/>
      <dgm:spPr/>
      <dgm:t>
        <a:bodyPr/>
        <a:lstStyle/>
        <a:p>
          <a:endParaRPr lang="en-US"/>
        </a:p>
      </dgm:t>
    </dgm:pt>
    <dgm:pt modelId="{DD939944-31B4-4E79-A8E6-32313D38B58B}" type="sibTrans" cxnId="{CBD103FB-19A1-4131-9A57-55AC30397049}">
      <dgm:prSet/>
      <dgm:spPr/>
      <dgm:t>
        <a:bodyPr/>
        <a:lstStyle/>
        <a:p>
          <a:endParaRPr lang="en-US"/>
        </a:p>
      </dgm:t>
    </dgm:pt>
    <dgm:pt modelId="{D7F862E4-C422-48E4-859D-F641EC8B916D}">
      <dgm:prSet phldrT="[Text]"/>
      <dgm:spPr/>
      <dgm:t>
        <a:bodyPr/>
        <a:lstStyle/>
        <a:p>
          <a:r>
            <a:rPr lang="en-US" dirty="0" smtClean="0"/>
            <a:t>To develop writing skills</a:t>
          </a:r>
          <a:endParaRPr lang="en-US" dirty="0"/>
        </a:p>
      </dgm:t>
    </dgm:pt>
    <dgm:pt modelId="{C081A695-3F17-40AD-89EB-7D268F7CB465}" type="parTrans" cxnId="{A2AC2E64-192D-41BB-805A-7C9A4EC03EE7}">
      <dgm:prSet/>
      <dgm:spPr/>
      <dgm:t>
        <a:bodyPr/>
        <a:lstStyle/>
        <a:p>
          <a:endParaRPr lang="en-US"/>
        </a:p>
      </dgm:t>
    </dgm:pt>
    <dgm:pt modelId="{E7DFB3B7-722B-4922-A946-523A372074F5}" type="sibTrans" cxnId="{A2AC2E64-192D-41BB-805A-7C9A4EC03EE7}">
      <dgm:prSet/>
      <dgm:spPr/>
      <dgm:t>
        <a:bodyPr/>
        <a:lstStyle/>
        <a:p>
          <a:endParaRPr lang="en-US"/>
        </a:p>
      </dgm:t>
    </dgm:pt>
    <dgm:pt modelId="{B2DC8069-31CE-4D09-BCC5-E74EE533B4C2}">
      <dgm:prSet/>
      <dgm:spPr/>
      <dgm:t>
        <a:bodyPr/>
        <a:lstStyle/>
        <a:p>
          <a:r>
            <a:rPr lang="en-US" dirty="0" smtClean="0"/>
            <a:t>To determine the incidence of flipped learning in the development of the writing skill of senior English learning groups at Johannes </a:t>
          </a:r>
          <a:r>
            <a:rPr lang="en-US" dirty="0" err="1" smtClean="0"/>
            <a:t>Kepler</a:t>
          </a:r>
          <a:r>
            <a:rPr lang="en-US" dirty="0" smtClean="0"/>
            <a:t> high school, 2014-2015 year.</a:t>
          </a:r>
          <a:endParaRPr lang="en-US" dirty="0"/>
        </a:p>
      </dgm:t>
    </dgm:pt>
    <dgm:pt modelId="{A7E2DDAE-147B-4707-B5B0-1E26B867D9F9}" type="parTrans" cxnId="{D9A69655-4D4B-4F5F-B675-A008D6948374}">
      <dgm:prSet/>
      <dgm:spPr/>
      <dgm:t>
        <a:bodyPr/>
        <a:lstStyle/>
        <a:p>
          <a:endParaRPr lang="en-US"/>
        </a:p>
      </dgm:t>
    </dgm:pt>
    <dgm:pt modelId="{CA629AF6-5DFB-46C5-9B13-786327943768}" type="sibTrans" cxnId="{D9A69655-4D4B-4F5F-B675-A008D6948374}">
      <dgm:prSet/>
      <dgm:spPr/>
      <dgm:t>
        <a:bodyPr/>
        <a:lstStyle/>
        <a:p>
          <a:endParaRPr lang="en-US"/>
        </a:p>
      </dgm:t>
    </dgm:pt>
    <dgm:pt modelId="{40021FB7-4A29-4F15-BA40-BCFB829B24EB}">
      <dgm:prSet/>
      <dgm:spPr/>
      <dgm:t>
        <a:bodyPr/>
        <a:lstStyle/>
        <a:p>
          <a:r>
            <a:rPr lang="en-US" smtClean="0"/>
            <a:t>To differentiate between types of writing</a:t>
          </a:r>
          <a:endParaRPr lang="es-EC"/>
        </a:p>
      </dgm:t>
    </dgm:pt>
    <dgm:pt modelId="{B30F7B47-BF30-4FC9-B78E-F7598C2F3067}" type="parTrans" cxnId="{F0A7F1BD-960D-4AA0-86D0-0F4C2633ABE0}">
      <dgm:prSet/>
      <dgm:spPr/>
      <dgm:t>
        <a:bodyPr/>
        <a:lstStyle/>
        <a:p>
          <a:endParaRPr lang="en-US"/>
        </a:p>
      </dgm:t>
    </dgm:pt>
    <dgm:pt modelId="{C7843C87-5AE8-43AC-8729-D69C47D69433}" type="sibTrans" cxnId="{F0A7F1BD-960D-4AA0-86D0-0F4C2633ABE0}">
      <dgm:prSet/>
      <dgm:spPr/>
      <dgm:t>
        <a:bodyPr/>
        <a:lstStyle/>
        <a:p>
          <a:endParaRPr lang="en-US"/>
        </a:p>
      </dgm:t>
    </dgm:pt>
    <dgm:pt modelId="{84F170DB-0D9B-45D6-978C-0F4F29A10221}">
      <dgm:prSet/>
      <dgm:spPr/>
      <dgm:t>
        <a:bodyPr/>
        <a:lstStyle/>
        <a:p>
          <a:r>
            <a:rPr lang="en-US" dirty="0" smtClean="0"/>
            <a:t>To develop simple and complex sentence structures</a:t>
          </a:r>
          <a:endParaRPr lang="en-US" dirty="0"/>
        </a:p>
      </dgm:t>
    </dgm:pt>
    <dgm:pt modelId="{A064AEA1-42A9-4EEF-9306-827B27C2B3AD}" type="parTrans" cxnId="{6D9415A8-F785-4198-82E7-3F5808735A07}">
      <dgm:prSet/>
      <dgm:spPr/>
      <dgm:t>
        <a:bodyPr/>
        <a:lstStyle/>
        <a:p>
          <a:endParaRPr lang="en-US"/>
        </a:p>
      </dgm:t>
    </dgm:pt>
    <dgm:pt modelId="{843F4C75-32D2-4018-9BFF-67C187E82A47}" type="sibTrans" cxnId="{6D9415A8-F785-4198-82E7-3F5808735A07}">
      <dgm:prSet/>
      <dgm:spPr/>
      <dgm:t>
        <a:bodyPr/>
        <a:lstStyle/>
        <a:p>
          <a:endParaRPr lang="en-US"/>
        </a:p>
      </dgm:t>
    </dgm:pt>
    <dgm:pt modelId="{4DF02563-B1FE-448A-86F5-C60244628126}">
      <dgm:prSet/>
      <dgm:spPr/>
      <dgm:t>
        <a:bodyPr/>
        <a:lstStyle/>
        <a:p>
          <a:r>
            <a:rPr lang="en-US" smtClean="0"/>
            <a:t>To change the traditional learning way of teaching ESL writing skills</a:t>
          </a:r>
          <a:endParaRPr lang="es-EC"/>
        </a:p>
      </dgm:t>
    </dgm:pt>
    <dgm:pt modelId="{7EF4AEFE-57AA-4B94-B411-692AAEEE0F17}" type="parTrans" cxnId="{8660C42B-68A3-40A0-8C69-95BD3F708568}">
      <dgm:prSet/>
      <dgm:spPr/>
      <dgm:t>
        <a:bodyPr/>
        <a:lstStyle/>
        <a:p>
          <a:endParaRPr lang="en-US"/>
        </a:p>
      </dgm:t>
    </dgm:pt>
    <dgm:pt modelId="{B9C769FF-2898-4FCF-961E-F4BCAC54DCCA}" type="sibTrans" cxnId="{8660C42B-68A3-40A0-8C69-95BD3F708568}">
      <dgm:prSet/>
      <dgm:spPr/>
      <dgm:t>
        <a:bodyPr/>
        <a:lstStyle/>
        <a:p>
          <a:endParaRPr lang="en-US"/>
        </a:p>
      </dgm:t>
    </dgm:pt>
    <dgm:pt modelId="{08E17DEC-5F6C-43AD-9155-B8DE4B238250}">
      <dgm:prSet/>
      <dgm:spPr/>
      <dgm:t>
        <a:bodyPr/>
        <a:lstStyle/>
        <a:p>
          <a:r>
            <a:rPr lang="en-US" dirty="0" smtClean="0"/>
            <a:t>To apply technology for teaching ESL writing skills</a:t>
          </a:r>
          <a:endParaRPr lang="en-US" dirty="0"/>
        </a:p>
      </dgm:t>
    </dgm:pt>
    <dgm:pt modelId="{1FBD468A-88E3-4EE3-89F2-E7A275B6AE39}" type="parTrans" cxnId="{6C00E8FF-22C5-4C1C-89D8-F1AF440325C1}">
      <dgm:prSet/>
      <dgm:spPr/>
      <dgm:t>
        <a:bodyPr/>
        <a:lstStyle/>
        <a:p>
          <a:endParaRPr lang="en-US"/>
        </a:p>
      </dgm:t>
    </dgm:pt>
    <dgm:pt modelId="{ABAF9F72-398C-492D-8609-ED05B8CE5EC8}" type="sibTrans" cxnId="{6C00E8FF-22C5-4C1C-89D8-F1AF440325C1}">
      <dgm:prSet/>
      <dgm:spPr/>
      <dgm:t>
        <a:bodyPr/>
        <a:lstStyle/>
        <a:p>
          <a:endParaRPr lang="en-US"/>
        </a:p>
      </dgm:t>
    </dgm:pt>
    <dgm:pt modelId="{46617F68-A75D-4AA0-A1C5-6C395C48AF08}">
      <dgm:prSet/>
      <dgm:spPr/>
      <dgm:t>
        <a:bodyPr/>
        <a:lstStyle/>
        <a:p>
          <a:r>
            <a:rPr lang="en-US" smtClean="0"/>
            <a:t>To acknowledge students point of view about flipped classroom</a:t>
          </a:r>
          <a:endParaRPr lang="es-EC"/>
        </a:p>
      </dgm:t>
    </dgm:pt>
    <dgm:pt modelId="{4EFB13AF-2AD4-4773-A8FA-251A9B00E445}" type="parTrans" cxnId="{D766E1CE-4E87-4C5E-927A-6AA96F518759}">
      <dgm:prSet/>
      <dgm:spPr/>
      <dgm:t>
        <a:bodyPr/>
        <a:lstStyle/>
        <a:p>
          <a:endParaRPr lang="en-US"/>
        </a:p>
      </dgm:t>
    </dgm:pt>
    <dgm:pt modelId="{5CB23938-793C-47CC-9F9F-D6E79B9653FC}" type="sibTrans" cxnId="{D766E1CE-4E87-4C5E-927A-6AA96F518759}">
      <dgm:prSet/>
      <dgm:spPr/>
      <dgm:t>
        <a:bodyPr/>
        <a:lstStyle/>
        <a:p>
          <a:endParaRPr lang="en-US"/>
        </a:p>
      </dgm:t>
    </dgm:pt>
    <dgm:pt modelId="{1B39C5DB-7C3F-4A37-A6FB-7B666F559749}" type="pres">
      <dgm:prSet presAssocID="{2E17F095-72E7-4B1C-837B-08CB8281F75B}" presName="hierChild1" presStyleCnt="0">
        <dgm:presLayoutVars>
          <dgm:chPref val="1"/>
          <dgm:dir/>
          <dgm:animOne val="branch"/>
          <dgm:animLvl val="lvl"/>
          <dgm:resizeHandles/>
        </dgm:presLayoutVars>
      </dgm:prSet>
      <dgm:spPr/>
      <dgm:t>
        <a:bodyPr/>
        <a:lstStyle/>
        <a:p>
          <a:endParaRPr lang="en-US"/>
        </a:p>
      </dgm:t>
    </dgm:pt>
    <dgm:pt modelId="{26B2B90E-FE1B-4178-8B61-68160CC281FD}" type="pres">
      <dgm:prSet presAssocID="{A4DD9C3F-0570-4508-85B8-7916CFCE6CB2}" presName="hierRoot1" presStyleCnt="0"/>
      <dgm:spPr/>
    </dgm:pt>
    <dgm:pt modelId="{65D840C5-6625-4808-A5EA-3CC7B9EDEF1C}" type="pres">
      <dgm:prSet presAssocID="{A4DD9C3F-0570-4508-85B8-7916CFCE6CB2}" presName="composite" presStyleCnt="0"/>
      <dgm:spPr/>
    </dgm:pt>
    <dgm:pt modelId="{CBF3CDA6-2597-405D-BB81-F5B389C275A9}" type="pres">
      <dgm:prSet presAssocID="{A4DD9C3F-0570-4508-85B8-7916CFCE6CB2}" presName="background" presStyleLbl="node0" presStyleIdx="0" presStyleCnt="1"/>
      <dgm:spPr/>
    </dgm:pt>
    <dgm:pt modelId="{AA1078C5-7F32-44D0-8EDD-CF3194F9E62A}" type="pres">
      <dgm:prSet presAssocID="{A4DD9C3F-0570-4508-85B8-7916CFCE6CB2}" presName="text" presStyleLbl="fgAcc0" presStyleIdx="0" presStyleCnt="1" custScaleX="163721" custScaleY="185784">
        <dgm:presLayoutVars>
          <dgm:chPref val="3"/>
        </dgm:presLayoutVars>
      </dgm:prSet>
      <dgm:spPr/>
      <dgm:t>
        <a:bodyPr/>
        <a:lstStyle/>
        <a:p>
          <a:endParaRPr lang="en-US"/>
        </a:p>
      </dgm:t>
    </dgm:pt>
    <dgm:pt modelId="{45662838-5AC8-4FFD-9603-0070F8F36209}" type="pres">
      <dgm:prSet presAssocID="{A4DD9C3F-0570-4508-85B8-7916CFCE6CB2}" presName="hierChild2" presStyleCnt="0"/>
      <dgm:spPr/>
    </dgm:pt>
    <dgm:pt modelId="{CF4F7D93-F7DE-4A2D-B85F-85D1BD11A8A0}" type="pres">
      <dgm:prSet presAssocID="{C6DC8989-43B9-4F6D-9DBD-A75614C1E7C1}" presName="Name10" presStyleLbl="parChTrans1D2" presStyleIdx="0" presStyleCnt="2"/>
      <dgm:spPr/>
      <dgm:t>
        <a:bodyPr/>
        <a:lstStyle/>
        <a:p>
          <a:endParaRPr lang="en-US"/>
        </a:p>
      </dgm:t>
    </dgm:pt>
    <dgm:pt modelId="{44773671-FB0F-40A4-8730-3971D40F0BE8}" type="pres">
      <dgm:prSet presAssocID="{878A8D7E-5B12-42E5-B093-851D5215A725}" presName="hierRoot2" presStyleCnt="0"/>
      <dgm:spPr/>
    </dgm:pt>
    <dgm:pt modelId="{FE3542F0-3084-4703-8AE0-3A28021A8206}" type="pres">
      <dgm:prSet presAssocID="{878A8D7E-5B12-42E5-B093-851D5215A725}" presName="composite2" presStyleCnt="0"/>
      <dgm:spPr/>
    </dgm:pt>
    <dgm:pt modelId="{10AC816E-6E51-4B43-BE31-061CE15A2FF5}" type="pres">
      <dgm:prSet presAssocID="{878A8D7E-5B12-42E5-B093-851D5215A725}" presName="background2" presStyleLbl="node2" presStyleIdx="0" presStyleCnt="2"/>
      <dgm:spPr/>
    </dgm:pt>
    <dgm:pt modelId="{DDB8644E-B4CD-406D-BD9A-890D6A9049D1}" type="pres">
      <dgm:prSet presAssocID="{878A8D7E-5B12-42E5-B093-851D5215A725}" presName="text2" presStyleLbl="fgAcc2" presStyleIdx="0" presStyleCnt="2" custScaleX="174396" custScaleY="206918">
        <dgm:presLayoutVars>
          <dgm:chPref val="3"/>
        </dgm:presLayoutVars>
      </dgm:prSet>
      <dgm:spPr/>
      <dgm:t>
        <a:bodyPr/>
        <a:lstStyle/>
        <a:p>
          <a:endParaRPr lang="en-US"/>
        </a:p>
      </dgm:t>
    </dgm:pt>
    <dgm:pt modelId="{3C26E15A-CE0D-47F0-9D0E-5525A8A7FBD3}" type="pres">
      <dgm:prSet presAssocID="{878A8D7E-5B12-42E5-B093-851D5215A725}" presName="hierChild3" presStyleCnt="0"/>
      <dgm:spPr/>
    </dgm:pt>
    <dgm:pt modelId="{4F1BDB17-711A-4F7F-9537-2C923A0E3CE0}" type="pres">
      <dgm:prSet presAssocID="{A7E2DDAE-147B-4707-B5B0-1E26B867D9F9}" presName="Name17" presStyleLbl="parChTrans1D3" presStyleIdx="0" presStyleCnt="7"/>
      <dgm:spPr/>
      <dgm:t>
        <a:bodyPr/>
        <a:lstStyle/>
        <a:p>
          <a:endParaRPr lang="en-US"/>
        </a:p>
      </dgm:t>
    </dgm:pt>
    <dgm:pt modelId="{397BA866-9574-459A-875B-EF648C03591C}" type="pres">
      <dgm:prSet presAssocID="{B2DC8069-31CE-4D09-BCC5-E74EE533B4C2}" presName="hierRoot3" presStyleCnt="0"/>
      <dgm:spPr/>
    </dgm:pt>
    <dgm:pt modelId="{BE8DDD92-BF48-4A32-8116-F642F3458E07}" type="pres">
      <dgm:prSet presAssocID="{B2DC8069-31CE-4D09-BCC5-E74EE533B4C2}" presName="composite3" presStyleCnt="0"/>
      <dgm:spPr/>
    </dgm:pt>
    <dgm:pt modelId="{7B3DB370-6339-4021-B45C-F98C933599C9}" type="pres">
      <dgm:prSet presAssocID="{B2DC8069-31CE-4D09-BCC5-E74EE533B4C2}" presName="background3" presStyleLbl="node3" presStyleIdx="0" presStyleCnt="7"/>
      <dgm:spPr/>
    </dgm:pt>
    <dgm:pt modelId="{F8E9C596-F78B-4C58-B996-2DF485853734}" type="pres">
      <dgm:prSet presAssocID="{B2DC8069-31CE-4D09-BCC5-E74EE533B4C2}" presName="text3" presStyleLbl="fgAcc3" presStyleIdx="0" presStyleCnt="7" custScaleX="142397" custScaleY="173615">
        <dgm:presLayoutVars>
          <dgm:chPref val="3"/>
        </dgm:presLayoutVars>
      </dgm:prSet>
      <dgm:spPr/>
      <dgm:t>
        <a:bodyPr/>
        <a:lstStyle/>
        <a:p>
          <a:endParaRPr lang="en-US"/>
        </a:p>
      </dgm:t>
    </dgm:pt>
    <dgm:pt modelId="{6F9D9FFF-145F-407D-82A5-C5CB5F55E5C9}" type="pres">
      <dgm:prSet presAssocID="{B2DC8069-31CE-4D09-BCC5-E74EE533B4C2}" presName="hierChild4" presStyleCnt="0"/>
      <dgm:spPr/>
    </dgm:pt>
    <dgm:pt modelId="{06DE105A-53FB-45E3-8B95-A04E0B6921EC}" type="pres">
      <dgm:prSet presAssocID="{851C9123-6815-451A-AF87-B71188F37918}" presName="Name10" presStyleLbl="parChTrans1D2" presStyleIdx="1" presStyleCnt="2"/>
      <dgm:spPr/>
      <dgm:t>
        <a:bodyPr/>
        <a:lstStyle/>
        <a:p>
          <a:endParaRPr lang="en-US"/>
        </a:p>
      </dgm:t>
    </dgm:pt>
    <dgm:pt modelId="{1A75B4F1-B6BD-4A7F-9F7B-9F633FD864AB}" type="pres">
      <dgm:prSet presAssocID="{65E96025-E599-4186-99E1-9B606B9F545C}" presName="hierRoot2" presStyleCnt="0"/>
      <dgm:spPr/>
    </dgm:pt>
    <dgm:pt modelId="{63876727-D4B8-4F97-B2EF-20F4AF9427CB}" type="pres">
      <dgm:prSet presAssocID="{65E96025-E599-4186-99E1-9B606B9F545C}" presName="composite2" presStyleCnt="0"/>
      <dgm:spPr/>
    </dgm:pt>
    <dgm:pt modelId="{E65D9F39-86BC-45A9-BFDA-CF687650C00B}" type="pres">
      <dgm:prSet presAssocID="{65E96025-E599-4186-99E1-9B606B9F545C}" presName="background2" presStyleLbl="node2" presStyleIdx="1" presStyleCnt="2"/>
      <dgm:spPr/>
    </dgm:pt>
    <dgm:pt modelId="{AA7EA51C-69EB-4BCE-A0AB-AB976FB4639B}" type="pres">
      <dgm:prSet presAssocID="{65E96025-E599-4186-99E1-9B606B9F545C}" presName="text2" presStyleLbl="fgAcc2" presStyleIdx="1" presStyleCnt="2" custScaleX="184530" custScaleY="211683">
        <dgm:presLayoutVars>
          <dgm:chPref val="3"/>
        </dgm:presLayoutVars>
      </dgm:prSet>
      <dgm:spPr/>
      <dgm:t>
        <a:bodyPr/>
        <a:lstStyle/>
        <a:p>
          <a:endParaRPr lang="en-US"/>
        </a:p>
      </dgm:t>
    </dgm:pt>
    <dgm:pt modelId="{13AF8C21-8B53-469B-9A8B-EAD6B4085B08}" type="pres">
      <dgm:prSet presAssocID="{65E96025-E599-4186-99E1-9B606B9F545C}" presName="hierChild3" presStyleCnt="0"/>
      <dgm:spPr/>
    </dgm:pt>
    <dgm:pt modelId="{C1E1D9F5-AF16-4099-A137-133CFAF46C94}" type="pres">
      <dgm:prSet presAssocID="{C081A695-3F17-40AD-89EB-7D268F7CB465}" presName="Name17" presStyleLbl="parChTrans1D3" presStyleIdx="1" presStyleCnt="7"/>
      <dgm:spPr/>
      <dgm:t>
        <a:bodyPr/>
        <a:lstStyle/>
        <a:p>
          <a:endParaRPr lang="en-US"/>
        </a:p>
      </dgm:t>
    </dgm:pt>
    <dgm:pt modelId="{909A0860-EF30-4218-8CE8-A0C6AFDAFA3B}" type="pres">
      <dgm:prSet presAssocID="{D7F862E4-C422-48E4-859D-F641EC8B916D}" presName="hierRoot3" presStyleCnt="0"/>
      <dgm:spPr/>
    </dgm:pt>
    <dgm:pt modelId="{6D4E1353-61A5-491E-BA2C-F3085A8AA95D}" type="pres">
      <dgm:prSet presAssocID="{D7F862E4-C422-48E4-859D-F641EC8B916D}" presName="composite3" presStyleCnt="0"/>
      <dgm:spPr/>
    </dgm:pt>
    <dgm:pt modelId="{012BCC35-5F51-4697-B706-107F30009AFF}" type="pres">
      <dgm:prSet presAssocID="{D7F862E4-C422-48E4-859D-F641EC8B916D}" presName="background3" presStyleLbl="node3" presStyleIdx="1" presStyleCnt="7"/>
      <dgm:spPr/>
    </dgm:pt>
    <dgm:pt modelId="{AB5FEFB1-6407-4925-B623-032E26B818D7}" type="pres">
      <dgm:prSet presAssocID="{D7F862E4-C422-48E4-859D-F641EC8B916D}" presName="text3" presStyleLbl="fgAcc3" presStyleIdx="1" presStyleCnt="7" custScaleY="152406">
        <dgm:presLayoutVars>
          <dgm:chPref val="3"/>
        </dgm:presLayoutVars>
      </dgm:prSet>
      <dgm:spPr/>
      <dgm:t>
        <a:bodyPr/>
        <a:lstStyle/>
        <a:p>
          <a:endParaRPr lang="en-US"/>
        </a:p>
      </dgm:t>
    </dgm:pt>
    <dgm:pt modelId="{58EDB271-4570-4DFF-98AD-9E4BEE287716}" type="pres">
      <dgm:prSet presAssocID="{D7F862E4-C422-48E4-859D-F641EC8B916D}" presName="hierChild4" presStyleCnt="0"/>
      <dgm:spPr/>
    </dgm:pt>
    <dgm:pt modelId="{466F0F21-9FE1-40DA-843A-D666D4F918F3}" type="pres">
      <dgm:prSet presAssocID="{1FBD468A-88E3-4EE3-89F2-E7A275B6AE39}" presName="Name17" presStyleLbl="parChTrans1D3" presStyleIdx="2" presStyleCnt="7"/>
      <dgm:spPr/>
      <dgm:t>
        <a:bodyPr/>
        <a:lstStyle/>
        <a:p>
          <a:endParaRPr lang="en-US"/>
        </a:p>
      </dgm:t>
    </dgm:pt>
    <dgm:pt modelId="{BBA66056-688A-4C2F-BE7C-21B6385150EC}" type="pres">
      <dgm:prSet presAssocID="{08E17DEC-5F6C-43AD-9155-B8DE4B238250}" presName="hierRoot3" presStyleCnt="0"/>
      <dgm:spPr/>
    </dgm:pt>
    <dgm:pt modelId="{BEEAA894-7D62-4E2A-93D8-F189292268F4}" type="pres">
      <dgm:prSet presAssocID="{08E17DEC-5F6C-43AD-9155-B8DE4B238250}" presName="composite3" presStyleCnt="0"/>
      <dgm:spPr/>
    </dgm:pt>
    <dgm:pt modelId="{8B42D4EF-D274-496B-B297-41FF8F90A7EF}" type="pres">
      <dgm:prSet presAssocID="{08E17DEC-5F6C-43AD-9155-B8DE4B238250}" presName="background3" presStyleLbl="node3" presStyleIdx="2" presStyleCnt="7"/>
      <dgm:spPr/>
    </dgm:pt>
    <dgm:pt modelId="{4B3BCBFF-B8E0-4720-8B4F-26424BA16909}" type="pres">
      <dgm:prSet presAssocID="{08E17DEC-5F6C-43AD-9155-B8DE4B238250}" presName="text3" presStyleLbl="fgAcc3" presStyleIdx="2" presStyleCnt="7" custScaleY="152406">
        <dgm:presLayoutVars>
          <dgm:chPref val="3"/>
        </dgm:presLayoutVars>
      </dgm:prSet>
      <dgm:spPr/>
      <dgm:t>
        <a:bodyPr/>
        <a:lstStyle/>
        <a:p>
          <a:endParaRPr lang="en-US"/>
        </a:p>
      </dgm:t>
    </dgm:pt>
    <dgm:pt modelId="{C0499E88-FDC5-46A6-B1EE-01C36FB754C4}" type="pres">
      <dgm:prSet presAssocID="{08E17DEC-5F6C-43AD-9155-B8DE4B238250}" presName="hierChild4" presStyleCnt="0"/>
      <dgm:spPr/>
    </dgm:pt>
    <dgm:pt modelId="{6E35F4E4-880E-49E4-AEB5-706C2A7D8E4B}" type="pres">
      <dgm:prSet presAssocID="{7EF4AEFE-57AA-4B94-B411-692AAEEE0F17}" presName="Name17" presStyleLbl="parChTrans1D3" presStyleIdx="3" presStyleCnt="7"/>
      <dgm:spPr/>
      <dgm:t>
        <a:bodyPr/>
        <a:lstStyle/>
        <a:p>
          <a:endParaRPr lang="en-US"/>
        </a:p>
      </dgm:t>
    </dgm:pt>
    <dgm:pt modelId="{610B5D7F-63FB-4796-8193-2E1FED736F40}" type="pres">
      <dgm:prSet presAssocID="{4DF02563-B1FE-448A-86F5-C60244628126}" presName="hierRoot3" presStyleCnt="0"/>
      <dgm:spPr/>
    </dgm:pt>
    <dgm:pt modelId="{EB12BC95-F51C-4CF4-A797-3A9184E2241E}" type="pres">
      <dgm:prSet presAssocID="{4DF02563-B1FE-448A-86F5-C60244628126}" presName="composite3" presStyleCnt="0"/>
      <dgm:spPr/>
    </dgm:pt>
    <dgm:pt modelId="{FEDB2D9B-019E-4196-BFA4-6755F6D2D920}" type="pres">
      <dgm:prSet presAssocID="{4DF02563-B1FE-448A-86F5-C60244628126}" presName="background3" presStyleLbl="node3" presStyleIdx="3" presStyleCnt="7"/>
      <dgm:spPr/>
    </dgm:pt>
    <dgm:pt modelId="{5E884C17-DEB0-4CC3-B6F0-97DFE3800A08}" type="pres">
      <dgm:prSet presAssocID="{4DF02563-B1FE-448A-86F5-C60244628126}" presName="text3" presStyleLbl="fgAcc3" presStyleIdx="3" presStyleCnt="7" custScaleY="152406">
        <dgm:presLayoutVars>
          <dgm:chPref val="3"/>
        </dgm:presLayoutVars>
      </dgm:prSet>
      <dgm:spPr/>
      <dgm:t>
        <a:bodyPr/>
        <a:lstStyle/>
        <a:p>
          <a:endParaRPr lang="en-US"/>
        </a:p>
      </dgm:t>
    </dgm:pt>
    <dgm:pt modelId="{0695C891-751B-4C74-A427-9E884A165615}" type="pres">
      <dgm:prSet presAssocID="{4DF02563-B1FE-448A-86F5-C60244628126}" presName="hierChild4" presStyleCnt="0"/>
      <dgm:spPr/>
    </dgm:pt>
    <dgm:pt modelId="{A432D777-28E7-491C-B8BC-A0C8AE5D1FF4}" type="pres">
      <dgm:prSet presAssocID="{A064AEA1-42A9-4EEF-9306-827B27C2B3AD}" presName="Name17" presStyleLbl="parChTrans1D3" presStyleIdx="4" presStyleCnt="7"/>
      <dgm:spPr/>
      <dgm:t>
        <a:bodyPr/>
        <a:lstStyle/>
        <a:p>
          <a:endParaRPr lang="en-US"/>
        </a:p>
      </dgm:t>
    </dgm:pt>
    <dgm:pt modelId="{9B49BAB3-DD83-4901-AC31-5569B1B71DB0}" type="pres">
      <dgm:prSet presAssocID="{84F170DB-0D9B-45D6-978C-0F4F29A10221}" presName="hierRoot3" presStyleCnt="0"/>
      <dgm:spPr/>
    </dgm:pt>
    <dgm:pt modelId="{21E0F1A1-C842-40F4-8A25-D63D8644DA2A}" type="pres">
      <dgm:prSet presAssocID="{84F170DB-0D9B-45D6-978C-0F4F29A10221}" presName="composite3" presStyleCnt="0"/>
      <dgm:spPr/>
    </dgm:pt>
    <dgm:pt modelId="{8D72CEC5-F08E-4C6D-B8B6-F466DB82A040}" type="pres">
      <dgm:prSet presAssocID="{84F170DB-0D9B-45D6-978C-0F4F29A10221}" presName="background3" presStyleLbl="node3" presStyleIdx="4" presStyleCnt="7"/>
      <dgm:spPr/>
    </dgm:pt>
    <dgm:pt modelId="{2E87067A-D971-40E1-9CB0-F1CF4DD7FFBD}" type="pres">
      <dgm:prSet presAssocID="{84F170DB-0D9B-45D6-978C-0F4F29A10221}" presName="text3" presStyleLbl="fgAcc3" presStyleIdx="4" presStyleCnt="7" custScaleY="152406">
        <dgm:presLayoutVars>
          <dgm:chPref val="3"/>
        </dgm:presLayoutVars>
      </dgm:prSet>
      <dgm:spPr/>
      <dgm:t>
        <a:bodyPr/>
        <a:lstStyle/>
        <a:p>
          <a:endParaRPr lang="en-US"/>
        </a:p>
      </dgm:t>
    </dgm:pt>
    <dgm:pt modelId="{22A8BC16-6D5B-493F-80B2-A94EE585CCA1}" type="pres">
      <dgm:prSet presAssocID="{84F170DB-0D9B-45D6-978C-0F4F29A10221}" presName="hierChild4" presStyleCnt="0"/>
      <dgm:spPr/>
    </dgm:pt>
    <dgm:pt modelId="{2AEF34BE-FA7C-4F77-91A8-C3F7921C6D1B}" type="pres">
      <dgm:prSet presAssocID="{B30F7B47-BF30-4FC9-B78E-F7598C2F3067}" presName="Name17" presStyleLbl="parChTrans1D3" presStyleIdx="5" presStyleCnt="7"/>
      <dgm:spPr/>
      <dgm:t>
        <a:bodyPr/>
        <a:lstStyle/>
        <a:p>
          <a:endParaRPr lang="en-US"/>
        </a:p>
      </dgm:t>
    </dgm:pt>
    <dgm:pt modelId="{FC70C434-EB8A-4AAC-A238-E67016B9DC30}" type="pres">
      <dgm:prSet presAssocID="{40021FB7-4A29-4F15-BA40-BCFB829B24EB}" presName="hierRoot3" presStyleCnt="0"/>
      <dgm:spPr/>
    </dgm:pt>
    <dgm:pt modelId="{A0F3A241-0CD6-42E2-90F6-A74974CC03CC}" type="pres">
      <dgm:prSet presAssocID="{40021FB7-4A29-4F15-BA40-BCFB829B24EB}" presName="composite3" presStyleCnt="0"/>
      <dgm:spPr/>
    </dgm:pt>
    <dgm:pt modelId="{8F49CC43-2F97-4430-A5DD-61091DF67890}" type="pres">
      <dgm:prSet presAssocID="{40021FB7-4A29-4F15-BA40-BCFB829B24EB}" presName="background3" presStyleLbl="node3" presStyleIdx="5" presStyleCnt="7"/>
      <dgm:spPr/>
    </dgm:pt>
    <dgm:pt modelId="{C80CCFD1-FF0A-4970-814B-8DADED1764E4}" type="pres">
      <dgm:prSet presAssocID="{40021FB7-4A29-4F15-BA40-BCFB829B24EB}" presName="text3" presStyleLbl="fgAcc3" presStyleIdx="5" presStyleCnt="7" custScaleY="152406">
        <dgm:presLayoutVars>
          <dgm:chPref val="3"/>
        </dgm:presLayoutVars>
      </dgm:prSet>
      <dgm:spPr/>
      <dgm:t>
        <a:bodyPr/>
        <a:lstStyle/>
        <a:p>
          <a:endParaRPr lang="en-US"/>
        </a:p>
      </dgm:t>
    </dgm:pt>
    <dgm:pt modelId="{FEB448F8-F876-44CA-809A-24CB28EA5976}" type="pres">
      <dgm:prSet presAssocID="{40021FB7-4A29-4F15-BA40-BCFB829B24EB}" presName="hierChild4" presStyleCnt="0"/>
      <dgm:spPr/>
    </dgm:pt>
    <dgm:pt modelId="{2E896359-A75B-44F9-889D-091E760DFD03}" type="pres">
      <dgm:prSet presAssocID="{4EFB13AF-2AD4-4773-A8FA-251A9B00E445}" presName="Name17" presStyleLbl="parChTrans1D3" presStyleIdx="6" presStyleCnt="7"/>
      <dgm:spPr/>
      <dgm:t>
        <a:bodyPr/>
        <a:lstStyle/>
        <a:p>
          <a:endParaRPr lang="en-US"/>
        </a:p>
      </dgm:t>
    </dgm:pt>
    <dgm:pt modelId="{F3E80A80-B03B-4388-9E74-07D779AFB48B}" type="pres">
      <dgm:prSet presAssocID="{46617F68-A75D-4AA0-A1C5-6C395C48AF08}" presName="hierRoot3" presStyleCnt="0"/>
      <dgm:spPr/>
    </dgm:pt>
    <dgm:pt modelId="{67B41779-044F-47EE-8B2B-1D57FC86F686}" type="pres">
      <dgm:prSet presAssocID="{46617F68-A75D-4AA0-A1C5-6C395C48AF08}" presName="composite3" presStyleCnt="0"/>
      <dgm:spPr/>
    </dgm:pt>
    <dgm:pt modelId="{C61C50FA-BD40-4A87-AFCE-082A284251CA}" type="pres">
      <dgm:prSet presAssocID="{46617F68-A75D-4AA0-A1C5-6C395C48AF08}" presName="background3" presStyleLbl="node3" presStyleIdx="6" presStyleCnt="7"/>
      <dgm:spPr/>
    </dgm:pt>
    <dgm:pt modelId="{EFE545DF-EB80-4C1F-931D-4A7870579214}" type="pres">
      <dgm:prSet presAssocID="{46617F68-A75D-4AA0-A1C5-6C395C48AF08}" presName="text3" presStyleLbl="fgAcc3" presStyleIdx="6" presStyleCnt="7" custScaleY="152406">
        <dgm:presLayoutVars>
          <dgm:chPref val="3"/>
        </dgm:presLayoutVars>
      </dgm:prSet>
      <dgm:spPr/>
      <dgm:t>
        <a:bodyPr/>
        <a:lstStyle/>
        <a:p>
          <a:endParaRPr lang="en-US"/>
        </a:p>
      </dgm:t>
    </dgm:pt>
    <dgm:pt modelId="{F9A5169E-272D-436C-A1E6-86324DBD3A07}" type="pres">
      <dgm:prSet presAssocID="{46617F68-A75D-4AA0-A1C5-6C395C48AF08}" presName="hierChild4" presStyleCnt="0"/>
      <dgm:spPr/>
    </dgm:pt>
  </dgm:ptLst>
  <dgm:cxnLst>
    <dgm:cxn modelId="{ACE0B2A7-3891-42A6-B1BD-AC837E6654ED}" type="presOf" srcId="{1FBD468A-88E3-4EE3-89F2-E7A275B6AE39}" destId="{466F0F21-9FE1-40DA-843A-D666D4F918F3}" srcOrd="0" destOrd="0" presId="urn:microsoft.com/office/officeart/2005/8/layout/hierarchy1"/>
    <dgm:cxn modelId="{7069517E-DB11-490A-BDDB-DA54D962FF7B}" type="presOf" srcId="{08E17DEC-5F6C-43AD-9155-B8DE4B238250}" destId="{4B3BCBFF-B8E0-4720-8B4F-26424BA16909}" srcOrd="0" destOrd="0" presId="urn:microsoft.com/office/officeart/2005/8/layout/hierarchy1"/>
    <dgm:cxn modelId="{8660C42B-68A3-40A0-8C69-95BD3F708568}" srcId="{65E96025-E599-4186-99E1-9B606B9F545C}" destId="{4DF02563-B1FE-448A-86F5-C60244628126}" srcOrd="2" destOrd="0" parTransId="{7EF4AEFE-57AA-4B94-B411-692AAEEE0F17}" sibTransId="{B9C769FF-2898-4FCF-961E-F4BCAC54DCCA}"/>
    <dgm:cxn modelId="{0356C263-D7A3-47AC-BE7C-04F2FBADCB15}" type="presOf" srcId="{C6DC8989-43B9-4F6D-9DBD-A75614C1E7C1}" destId="{CF4F7D93-F7DE-4A2D-B85F-85D1BD11A8A0}" srcOrd="0" destOrd="0" presId="urn:microsoft.com/office/officeart/2005/8/layout/hierarchy1"/>
    <dgm:cxn modelId="{A2AC2E64-192D-41BB-805A-7C9A4EC03EE7}" srcId="{65E96025-E599-4186-99E1-9B606B9F545C}" destId="{D7F862E4-C422-48E4-859D-F641EC8B916D}" srcOrd="0" destOrd="0" parTransId="{C081A695-3F17-40AD-89EB-7D268F7CB465}" sibTransId="{E7DFB3B7-722B-4922-A946-523A372074F5}"/>
    <dgm:cxn modelId="{65E78153-BA28-4A10-9944-C0D6285AE558}" srcId="{2E17F095-72E7-4B1C-837B-08CB8281F75B}" destId="{A4DD9C3F-0570-4508-85B8-7916CFCE6CB2}" srcOrd="0" destOrd="0" parTransId="{154E49E3-621B-4BF9-AF04-6F66559ECE39}" sibTransId="{27BD5744-3188-43E3-A8D3-5711DE49BC49}"/>
    <dgm:cxn modelId="{F0A7F1BD-960D-4AA0-86D0-0F4C2633ABE0}" srcId="{65E96025-E599-4186-99E1-9B606B9F545C}" destId="{40021FB7-4A29-4F15-BA40-BCFB829B24EB}" srcOrd="4" destOrd="0" parTransId="{B30F7B47-BF30-4FC9-B78E-F7598C2F3067}" sibTransId="{C7843C87-5AE8-43AC-8729-D69C47D69433}"/>
    <dgm:cxn modelId="{D766E1CE-4E87-4C5E-927A-6AA96F518759}" srcId="{65E96025-E599-4186-99E1-9B606B9F545C}" destId="{46617F68-A75D-4AA0-A1C5-6C395C48AF08}" srcOrd="5" destOrd="0" parTransId="{4EFB13AF-2AD4-4773-A8FA-251A9B00E445}" sibTransId="{5CB23938-793C-47CC-9F9F-D6E79B9653FC}"/>
    <dgm:cxn modelId="{526C14EA-94CC-4756-B05E-FEE4B2B2EA11}" type="presOf" srcId="{4DF02563-B1FE-448A-86F5-C60244628126}" destId="{5E884C17-DEB0-4CC3-B6F0-97DFE3800A08}" srcOrd="0" destOrd="0" presId="urn:microsoft.com/office/officeart/2005/8/layout/hierarchy1"/>
    <dgm:cxn modelId="{56B119DD-D9E8-44EB-BC21-EEB64B2F86CE}" type="presOf" srcId="{B30F7B47-BF30-4FC9-B78E-F7598C2F3067}" destId="{2AEF34BE-FA7C-4F77-91A8-C3F7921C6D1B}" srcOrd="0" destOrd="0" presId="urn:microsoft.com/office/officeart/2005/8/layout/hierarchy1"/>
    <dgm:cxn modelId="{E4F2D591-9548-4660-9FFB-1A1E3BAC34EC}" type="presOf" srcId="{65E96025-E599-4186-99E1-9B606B9F545C}" destId="{AA7EA51C-69EB-4BCE-A0AB-AB976FB4639B}" srcOrd="0" destOrd="0" presId="urn:microsoft.com/office/officeart/2005/8/layout/hierarchy1"/>
    <dgm:cxn modelId="{B10E896A-E656-4B20-BA7F-FB184F53D912}" type="presOf" srcId="{D7F862E4-C422-48E4-859D-F641EC8B916D}" destId="{AB5FEFB1-6407-4925-B623-032E26B818D7}" srcOrd="0" destOrd="0" presId="urn:microsoft.com/office/officeart/2005/8/layout/hierarchy1"/>
    <dgm:cxn modelId="{72D48017-ACE2-4110-A81C-C3E512DF5A16}" type="presOf" srcId="{A4DD9C3F-0570-4508-85B8-7916CFCE6CB2}" destId="{AA1078C5-7F32-44D0-8EDD-CF3194F9E62A}" srcOrd="0" destOrd="0" presId="urn:microsoft.com/office/officeart/2005/8/layout/hierarchy1"/>
    <dgm:cxn modelId="{1510CF55-5CCF-499B-ABEB-CF32F1AF878B}" type="presOf" srcId="{40021FB7-4A29-4F15-BA40-BCFB829B24EB}" destId="{C80CCFD1-FF0A-4970-814B-8DADED1764E4}" srcOrd="0" destOrd="0" presId="urn:microsoft.com/office/officeart/2005/8/layout/hierarchy1"/>
    <dgm:cxn modelId="{88D7AA91-1405-4357-BB26-97C71B784CB8}" type="presOf" srcId="{878A8D7E-5B12-42E5-B093-851D5215A725}" destId="{DDB8644E-B4CD-406D-BD9A-890D6A9049D1}" srcOrd="0" destOrd="0" presId="urn:microsoft.com/office/officeart/2005/8/layout/hierarchy1"/>
    <dgm:cxn modelId="{8F1A27BC-996C-472E-897C-C3A4DE037D8A}" type="presOf" srcId="{B2DC8069-31CE-4D09-BCC5-E74EE533B4C2}" destId="{F8E9C596-F78B-4C58-B996-2DF485853734}" srcOrd="0" destOrd="0" presId="urn:microsoft.com/office/officeart/2005/8/layout/hierarchy1"/>
    <dgm:cxn modelId="{F4B53603-D3B1-40E3-B31C-DA6A547776C4}" type="presOf" srcId="{46617F68-A75D-4AA0-A1C5-6C395C48AF08}" destId="{EFE545DF-EB80-4C1F-931D-4A7870579214}" srcOrd="0" destOrd="0" presId="urn:microsoft.com/office/officeart/2005/8/layout/hierarchy1"/>
    <dgm:cxn modelId="{6D9415A8-F785-4198-82E7-3F5808735A07}" srcId="{65E96025-E599-4186-99E1-9B606B9F545C}" destId="{84F170DB-0D9B-45D6-978C-0F4F29A10221}" srcOrd="3" destOrd="0" parTransId="{A064AEA1-42A9-4EEF-9306-827B27C2B3AD}" sibTransId="{843F4C75-32D2-4018-9BFF-67C187E82A47}"/>
    <dgm:cxn modelId="{CBD103FB-19A1-4131-9A57-55AC30397049}" srcId="{A4DD9C3F-0570-4508-85B8-7916CFCE6CB2}" destId="{65E96025-E599-4186-99E1-9B606B9F545C}" srcOrd="1" destOrd="0" parTransId="{851C9123-6815-451A-AF87-B71188F37918}" sibTransId="{DD939944-31B4-4E79-A8E6-32313D38B58B}"/>
    <dgm:cxn modelId="{D9A69655-4D4B-4F5F-B675-A008D6948374}" srcId="{878A8D7E-5B12-42E5-B093-851D5215A725}" destId="{B2DC8069-31CE-4D09-BCC5-E74EE533B4C2}" srcOrd="0" destOrd="0" parTransId="{A7E2DDAE-147B-4707-B5B0-1E26B867D9F9}" sibTransId="{CA629AF6-5DFB-46C5-9B13-786327943768}"/>
    <dgm:cxn modelId="{7A1C1CC4-42C2-406D-9710-78184697268E}" type="presOf" srcId="{C081A695-3F17-40AD-89EB-7D268F7CB465}" destId="{C1E1D9F5-AF16-4099-A137-133CFAF46C94}" srcOrd="0" destOrd="0" presId="urn:microsoft.com/office/officeart/2005/8/layout/hierarchy1"/>
    <dgm:cxn modelId="{073A4608-3427-404F-B405-5849A8674137}" type="presOf" srcId="{2E17F095-72E7-4B1C-837B-08CB8281F75B}" destId="{1B39C5DB-7C3F-4A37-A6FB-7B666F559749}" srcOrd="0" destOrd="0" presId="urn:microsoft.com/office/officeart/2005/8/layout/hierarchy1"/>
    <dgm:cxn modelId="{EAEE9B62-165D-4137-A3B1-2B4FA1F56793}" srcId="{A4DD9C3F-0570-4508-85B8-7916CFCE6CB2}" destId="{878A8D7E-5B12-42E5-B093-851D5215A725}" srcOrd="0" destOrd="0" parTransId="{C6DC8989-43B9-4F6D-9DBD-A75614C1E7C1}" sibTransId="{76DA6C09-6B0F-42E7-B88F-271DA331464C}"/>
    <dgm:cxn modelId="{8FED3E28-E88F-425E-A39B-BB77BA7C9B22}" type="presOf" srcId="{A7E2DDAE-147B-4707-B5B0-1E26B867D9F9}" destId="{4F1BDB17-711A-4F7F-9537-2C923A0E3CE0}" srcOrd="0" destOrd="0" presId="urn:microsoft.com/office/officeart/2005/8/layout/hierarchy1"/>
    <dgm:cxn modelId="{9919C667-5233-464A-869B-FB9BD7AA00C9}" type="presOf" srcId="{84F170DB-0D9B-45D6-978C-0F4F29A10221}" destId="{2E87067A-D971-40E1-9CB0-F1CF4DD7FFBD}" srcOrd="0" destOrd="0" presId="urn:microsoft.com/office/officeart/2005/8/layout/hierarchy1"/>
    <dgm:cxn modelId="{EFCA10DD-B9EE-429B-94C7-3D46703E4C0C}" type="presOf" srcId="{A064AEA1-42A9-4EEF-9306-827B27C2B3AD}" destId="{A432D777-28E7-491C-B8BC-A0C8AE5D1FF4}" srcOrd="0" destOrd="0" presId="urn:microsoft.com/office/officeart/2005/8/layout/hierarchy1"/>
    <dgm:cxn modelId="{5B3B9519-A1FD-42E0-86FD-955CEF5742A6}" type="presOf" srcId="{7EF4AEFE-57AA-4B94-B411-692AAEEE0F17}" destId="{6E35F4E4-880E-49E4-AEB5-706C2A7D8E4B}" srcOrd="0" destOrd="0" presId="urn:microsoft.com/office/officeart/2005/8/layout/hierarchy1"/>
    <dgm:cxn modelId="{6C00E8FF-22C5-4C1C-89D8-F1AF440325C1}" srcId="{65E96025-E599-4186-99E1-9B606B9F545C}" destId="{08E17DEC-5F6C-43AD-9155-B8DE4B238250}" srcOrd="1" destOrd="0" parTransId="{1FBD468A-88E3-4EE3-89F2-E7A275B6AE39}" sibTransId="{ABAF9F72-398C-492D-8609-ED05B8CE5EC8}"/>
    <dgm:cxn modelId="{1D3DF0E2-A992-4BDD-A26F-9BA23FB29E03}" type="presOf" srcId="{851C9123-6815-451A-AF87-B71188F37918}" destId="{06DE105A-53FB-45E3-8B95-A04E0B6921EC}" srcOrd="0" destOrd="0" presId="urn:microsoft.com/office/officeart/2005/8/layout/hierarchy1"/>
    <dgm:cxn modelId="{F6030956-3FB0-400E-9506-9EFCA88E19C6}" type="presOf" srcId="{4EFB13AF-2AD4-4773-A8FA-251A9B00E445}" destId="{2E896359-A75B-44F9-889D-091E760DFD03}" srcOrd="0" destOrd="0" presId="urn:microsoft.com/office/officeart/2005/8/layout/hierarchy1"/>
    <dgm:cxn modelId="{798DEBD3-6C9D-4FA8-B8F6-99E1AE357845}" type="presParOf" srcId="{1B39C5DB-7C3F-4A37-A6FB-7B666F559749}" destId="{26B2B90E-FE1B-4178-8B61-68160CC281FD}" srcOrd="0" destOrd="0" presId="urn:microsoft.com/office/officeart/2005/8/layout/hierarchy1"/>
    <dgm:cxn modelId="{0C7BFA84-3DA5-4FB0-A63B-07094043DF71}" type="presParOf" srcId="{26B2B90E-FE1B-4178-8B61-68160CC281FD}" destId="{65D840C5-6625-4808-A5EA-3CC7B9EDEF1C}" srcOrd="0" destOrd="0" presId="urn:microsoft.com/office/officeart/2005/8/layout/hierarchy1"/>
    <dgm:cxn modelId="{1B1B0F94-D8A8-45AD-80DF-6F70516EA032}" type="presParOf" srcId="{65D840C5-6625-4808-A5EA-3CC7B9EDEF1C}" destId="{CBF3CDA6-2597-405D-BB81-F5B389C275A9}" srcOrd="0" destOrd="0" presId="urn:microsoft.com/office/officeart/2005/8/layout/hierarchy1"/>
    <dgm:cxn modelId="{6C0B1BF3-6910-4A32-9C98-CC40B242A721}" type="presParOf" srcId="{65D840C5-6625-4808-A5EA-3CC7B9EDEF1C}" destId="{AA1078C5-7F32-44D0-8EDD-CF3194F9E62A}" srcOrd="1" destOrd="0" presId="urn:microsoft.com/office/officeart/2005/8/layout/hierarchy1"/>
    <dgm:cxn modelId="{3A234266-E93C-4F7A-81CC-1DA8C11BC127}" type="presParOf" srcId="{26B2B90E-FE1B-4178-8B61-68160CC281FD}" destId="{45662838-5AC8-4FFD-9603-0070F8F36209}" srcOrd="1" destOrd="0" presId="urn:microsoft.com/office/officeart/2005/8/layout/hierarchy1"/>
    <dgm:cxn modelId="{2194A198-8792-4CB5-B7DE-C146DD97223A}" type="presParOf" srcId="{45662838-5AC8-4FFD-9603-0070F8F36209}" destId="{CF4F7D93-F7DE-4A2D-B85F-85D1BD11A8A0}" srcOrd="0" destOrd="0" presId="urn:microsoft.com/office/officeart/2005/8/layout/hierarchy1"/>
    <dgm:cxn modelId="{16CBEF5C-3AD1-4087-87AE-0C42DD1C3941}" type="presParOf" srcId="{45662838-5AC8-4FFD-9603-0070F8F36209}" destId="{44773671-FB0F-40A4-8730-3971D40F0BE8}" srcOrd="1" destOrd="0" presId="urn:microsoft.com/office/officeart/2005/8/layout/hierarchy1"/>
    <dgm:cxn modelId="{17BF7542-EFF1-47CA-BA69-0FA6B4EA14EA}" type="presParOf" srcId="{44773671-FB0F-40A4-8730-3971D40F0BE8}" destId="{FE3542F0-3084-4703-8AE0-3A28021A8206}" srcOrd="0" destOrd="0" presId="urn:microsoft.com/office/officeart/2005/8/layout/hierarchy1"/>
    <dgm:cxn modelId="{0EE6F06A-EB4F-435E-B74A-F462092AF154}" type="presParOf" srcId="{FE3542F0-3084-4703-8AE0-3A28021A8206}" destId="{10AC816E-6E51-4B43-BE31-061CE15A2FF5}" srcOrd="0" destOrd="0" presId="urn:microsoft.com/office/officeart/2005/8/layout/hierarchy1"/>
    <dgm:cxn modelId="{B202D7DB-CA5B-4875-875E-2E212D473065}" type="presParOf" srcId="{FE3542F0-3084-4703-8AE0-3A28021A8206}" destId="{DDB8644E-B4CD-406D-BD9A-890D6A9049D1}" srcOrd="1" destOrd="0" presId="urn:microsoft.com/office/officeart/2005/8/layout/hierarchy1"/>
    <dgm:cxn modelId="{19DC1159-9C76-4E66-ACB0-59E070C3D25B}" type="presParOf" srcId="{44773671-FB0F-40A4-8730-3971D40F0BE8}" destId="{3C26E15A-CE0D-47F0-9D0E-5525A8A7FBD3}" srcOrd="1" destOrd="0" presId="urn:microsoft.com/office/officeart/2005/8/layout/hierarchy1"/>
    <dgm:cxn modelId="{1A4EE508-C76E-4273-9D78-80132D817687}" type="presParOf" srcId="{3C26E15A-CE0D-47F0-9D0E-5525A8A7FBD3}" destId="{4F1BDB17-711A-4F7F-9537-2C923A0E3CE0}" srcOrd="0" destOrd="0" presId="urn:microsoft.com/office/officeart/2005/8/layout/hierarchy1"/>
    <dgm:cxn modelId="{8DD6FFB0-3C5B-4D45-BF93-553B731CB487}" type="presParOf" srcId="{3C26E15A-CE0D-47F0-9D0E-5525A8A7FBD3}" destId="{397BA866-9574-459A-875B-EF648C03591C}" srcOrd="1" destOrd="0" presId="urn:microsoft.com/office/officeart/2005/8/layout/hierarchy1"/>
    <dgm:cxn modelId="{BA6428A2-8CCC-441B-9E25-557E6FA60BBD}" type="presParOf" srcId="{397BA866-9574-459A-875B-EF648C03591C}" destId="{BE8DDD92-BF48-4A32-8116-F642F3458E07}" srcOrd="0" destOrd="0" presId="urn:microsoft.com/office/officeart/2005/8/layout/hierarchy1"/>
    <dgm:cxn modelId="{39045725-BD3C-4343-B50D-D35CE00B0252}" type="presParOf" srcId="{BE8DDD92-BF48-4A32-8116-F642F3458E07}" destId="{7B3DB370-6339-4021-B45C-F98C933599C9}" srcOrd="0" destOrd="0" presId="urn:microsoft.com/office/officeart/2005/8/layout/hierarchy1"/>
    <dgm:cxn modelId="{A09CFCF0-9868-41C1-86E7-82FC63FA0609}" type="presParOf" srcId="{BE8DDD92-BF48-4A32-8116-F642F3458E07}" destId="{F8E9C596-F78B-4C58-B996-2DF485853734}" srcOrd="1" destOrd="0" presId="urn:microsoft.com/office/officeart/2005/8/layout/hierarchy1"/>
    <dgm:cxn modelId="{6C2E222C-328D-471F-BB8B-18621526A093}" type="presParOf" srcId="{397BA866-9574-459A-875B-EF648C03591C}" destId="{6F9D9FFF-145F-407D-82A5-C5CB5F55E5C9}" srcOrd="1" destOrd="0" presId="urn:microsoft.com/office/officeart/2005/8/layout/hierarchy1"/>
    <dgm:cxn modelId="{9F5A24FB-FC59-4501-AC43-570955D0840A}" type="presParOf" srcId="{45662838-5AC8-4FFD-9603-0070F8F36209}" destId="{06DE105A-53FB-45E3-8B95-A04E0B6921EC}" srcOrd="2" destOrd="0" presId="urn:microsoft.com/office/officeart/2005/8/layout/hierarchy1"/>
    <dgm:cxn modelId="{0C5E70D4-4D29-4030-B989-0B8C6EA903DF}" type="presParOf" srcId="{45662838-5AC8-4FFD-9603-0070F8F36209}" destId="{1A75B4F1-B6BD-4A7F-9F7B-9F633FD864AB}" srcOrd="3" destOrd="0" presId="urn:microsoft.com/office/officeart/2005/8/layout/hierarchy1"/>
    <dgm:cxn modelId="{FFD80DBA-0E6F-44AC-9C94-4C4912800CE1}" type="presParOf" srcId="{1A75B4F1-B6BD-4A7F-9F7B-9F633FD864AB}" destId="{63876727-D4B8-4F97-B2EF-20F4AF9427CB}" srcOrd="0" destOrd="0" presId="urn:microsoft.com/office/officeart/2005/8/layout/hierarchy1"/>
    <dgm:cxn modelId="{8BFF8DA5-00ED-49FC-994B-BF79F26369B4}" type="presParOf" srcId="{63876727-D4B8-4F97-B2EF-20F4AF9427CB}" destId="{E65D9F39-86BC-45A9-BFDA-CF687650C00B}" srcOrd="0" destOrd="0" presId="urn:microsoft.com/office/officeart/2005/8/layout/hierarchy1"/>
    <dgm:cxn modelId="{CF50D4DA-1A04-4225-9A2B-C4EEB4AE83CA}" type="presParOf" srcId="{63876727-D4B8-4F97-B2EF-20F4AF9427CB}" destId="{AA7EA51C-69EB-4BCE-A0AB-AB976FB4639B}" srcOrd="1" destOrd="0" presId="urn:microsoft.com/office/officeart/2005/8/layout/hierarchy1"/>
    <dgm:cxn modelId="{1B39C5CA-90C2-4F46-870D-785B61A13C77}" type="presParOf" srcId="{1A75B4F1-B6BD-4A7F-9F7B-9F633FD864AB}" destId="{13AF8C21-8B53-469B-9A8B-EAD6B4085B08}" srcOrd="1" destOrd="0" presId="urn:microsoft.com/office/officeart/2005/8/layout/hierarchy1"/>
    <dgm:cxn modelId="{E66F5F6C-F7A0-4543-B1EB-B740DF2D7B76}" type="presParOf" srcId="{13AF8C21-8B53-469B-9A8B-EAD6B4085B08}" destId="{C1E1D9F5-AF16-4099-A137-133CFAF46C94}" srcOrd="0" destOrd="0" presId="urn:microsoft.com/office/officeart/2005/8/layout/hierarchy1"/>
    <dgm:cxn modelId="{F546EAFB-DF79-463C-B85F-191CC43A73B5}" type="presParOf" srcId="{13AF8C21-8B53-469B-9A8B-EAD6B4085B08}" destId="{909A0860-EF30-4218-8CE8-A0C6AFDAFA3B}" srcOrd="1" destOrd="0" presId="urn:microsoft.com/office/officeart/2005/8/layout/hierarchy1"/>
    <dgm:cxn modelId="{DAC06B9C-7BDF-483D-BEBE-334F06D786CE}" type="presParOf" srcId="{909A0860-EF30-4218-8CE8-A0C6AFDAFA3B}" destId="{6D4E1353-61A5-491E-BA2C-F3085A8AA95D}" srcOrd="0" destOrd="0" presId="urn:microsoft.com/office/officeart/2005/8/layout/hierarchy1"/>
    <dgm:cxn modelId="{0C2FDE8C-7618-4851-BA1F-F989E6634593}" type="presParOf" srcId="{6D4E1353-61A5-491E-BA2C-F3085A8AA95D}" destId="{012BCC35-5F51-4697-B706-107F30009AFF}" srcOrd="0" destOrd="0" presId="urn:microsoft.com/office/officeart/2005/8/layout/hierarchy1"/>
    <dgm:cxn modelId="{0736DCB4-1379-4ACF-9412-7FF2449DB25B}" type="presParOf" srcId="{6D4E1353-61A5-491E-BA2C-F3085A8AA95D}" destId="{AB5FEFB1-6407-4925-B623-032E26B818D7}" srcOrd="1" destOrd="0" presId="urn:microsoft.com/office/officeart/2005/8/layout/hierarchy1"/>
    <dgm:cxn modelId="{054A358A-BC8C-4412-A02F-F756B2FBC777}" type="presParOf" srcId="{909A0860-EF30-4218-8CE8-A0C6AFDAFA3B}" destId="{58EDB271-4570-4DFF-98AD-9E4BEE287716}" srcOrd="1" destOrd="0" presId="urn:microsoft.com/office/officeart/2005/8/layout/hierarchy1"/>
    <dgm:cxn modelId="{27FDD76D-5957-4AEA-88EC-B65957B1ED63}" type="presParOf" srcId="{13AF8C21-8B53-469B-9A8B-EAD6B4085B08}" destId="{466F0F21-9FE1-40DA-843A-D666D4F918F3}" srcOrd="2" destOrd="0" presId="urn:microsoft.com/office/officeart/2005/8/layout/hierarchy1"/>
    <dgm:cxn modelId="{CD3DCF58-EEC4-48DE-BDA3-F134759E6923}" type="presParOf" srcId="{13AF8C21-8B53-469B-9A8B-EAD6B4085B08}" destId="{BBA66056-688A-4C2F-BE7C-21B6385150EC}" srcOrd="3" destOrd="0" presId="urn:microsoft.com/office/officeart/2005/8/layout/hierarchy1"/>
    <dgm:cxn modelId="{B25E0139-0F01-47B5-95EA-3471E5E85B08}" type="presParOf" srcId="{BBA66056-688A-4C2F-BE7C-21B6385150EC}" destId="{BEEAA894-7D62-4E2A-93D8-F189292268F4}" srcOrd="0" destOrd="0" presId="urn:microsoft.com/office/officeart/2005/8/layout/hierarchy1"/>
    <dgm:cxn modelId="{D99BA0A8-A040-4E77-B64D-75546131B95B}" type="presParOf" srcId="{BEEAA894-7D62-4E2A-93D8-F189292268F4}" destId="{8B42D4EF-D274-496B-B297-41FF8F90A7EF}" srcOrd="0" destOrd="0" presId="urn:microsoft.com/office/officeart/2005/8/layout/hierarchy1"/>
    <dgm:cxn modelId="{1BEC4589-FCFE-4B78-A991-4BC29E4BE19A}" type="presParOf" srcId="{BEEAA894-7D62-4E2A-93D8-F189292268F4}" destId="{4B3BCBFF-B8E0-4720-8B4F-26424BA16909}" srcOrd="1" destOrd="0" presId="urn:microsoft.com/office/officeart/2005/8/layout/hierarchy1"/>
    <dgm:cxn modelId="{3D7AA5F0-EDB9-40EF-98A5-97D9E84F3ECB}" type="presParOf" srcId="{BBA66056-688A-4C2F-BE7C-21B6385150EC}" destId="{C0499E88-FDC5-46A6-B1EE-01C36FB754C4}" srcOrd="1" destOrd="0" presId="urn:microsoft.com/office/officeart/2005/8/layout/hierarchy1"/>
    <dgm:cxn modelId="{7F5A98BD-379F-4698-A28A-DE03BAB54B06}" type="presParOf" srcId="{13AF8C21-8B53-469B-9A8B-EAD6B4085B08}" destId="{6E35F4E4-880E-49E4-AEB5-706C2A7D8E4B}" srcOrd="4" destOrd="0" presId="urn:microsoft.com/office/officeart/2005/8/layout/hierarchy1"/>
    <dgm:cxn modelId="{1243C316-F554-4DC6-A0CF-0B5489BC1D91}" type="presParOf" srcId="{13AF8C21-8B53-469B-9A8B-EAD6B4085B08}" destId="{610B5D7F-63FB-4796-8193-2E1FED736F40}" srcOrd="5" destOrd="0" presId="urn:microsoft.com/office/officeart/2005/8/layout/hierarchy1"/>
    <dgm:cxn modelId="{77622DF0-68BD-4229-BDB5-4B850D1FF20F}" type="presParOf" srcId="{610B5D7F-63FB-4796-8193-2E1FED736F40}" destId="{EB12BC95-F51C-4CF4-A797-3A9184E2241E}" srcOrd="0" destOrd="0" presId="urn:microsoft.com/office/officeart/2005/8/layout/hierarchy1"/>
    <dgm:cxn modelId="{5EBD8B75-2514-4728-AEB8-FBE7ECD783C6}" type="presParOf" srcId="{EB12BC95-F51C-4CF4-A797-3A9184E2241E}" destId="{FEDB2D9B-019E-4196-BFA4-6755F6D2D920}" srcOrd="0" destOrd="0" presId="urn:microsoft.com/office/officeart/2005/8/layout/hierarchy1"/>
    <dgm:cxn modelId="{4C1294AF-4708-4A5F-BC1D-DD003CDD55DD}" type="presParOf" srcId="{EB12BC95-F51C-4CF4-A797-3A9184E2241E}" destId="{5E884C17-DEB0-4CC3-B6F0-97DFE3800A08}" srcOrd="1" destOrd="0" presId="urn:microsoft.com/office/officeart/2005/8/layout/hierarchy1"/>
    <dgm:cxn modelId="{AA15CD2D-25DE-4CCC-A2A9-D7C5347CE98D}" type="presParOf" srcId="{610B5D7F-63FB-4796-8193-2E1FED736F40}" destId="{0695C891-751B-4C74-A427-9E884A165615}" srcOrd="1" destOrd="0" presId="urn:microsoft.com/office/officeart/2005/8/layout/hierarchy1"/>
    <dgm:cxn modelId="{21F8C116-C13A-4CB9-B78F-D61BF19769C2}" type="presParOf" srcId="{13AF8C21-8B53-469B-9A8B-EAD6B4085B08}" destId="{A432D777-28E7-491C-B8BC-A0C8AE5D1FF4}" srcOrd="6" destOrd="0" presId="urn:microsoft.com/office/officeart/2005/8/layout/hierarchy1"/>
    <dgm:cxn modelId="{FCD5913B-567C-4BC6-B926-31C73D238062}" type="presParOf" srcId="{13AF8C21-8B53-469B-9A8B-EAD6B4085B08}" destId="{9B49BAB3-DD83-4901-AC31-5569B1B71DB0}" srcOrd="7" destOrd="0" presId="urn:microsoft.com/office/officeart/2005/8/layout/hierarchy1"/>
    <dgm:cxn modelId="{5C5BB52F-9FA6-4CDF-B5AE-40895B5274B5}" type="presParOf" srcId="{9B49BAB3-DD83-4901-AC31-5569B1B71DB0}" destId="{21E0F1A1-C842-40F4-8A25-D63D8644DA2A}" srcOrd="0" destOrd="0" presId="urn:microsoft.com/office/officeart/2005/8/layout/hierarchy1"/>
    <dgm:cxn modelId="{54D9A03B-D946-4877-B7F6-D1A2EC01C651}" type="presParOf" srcId="{21E0F1A1-C842-40F4-8A25-D63D8644DA2A}" destId="{8D72CEC5-F08E-4C6D-B8B6-F466DB82A040}" srcOrd="0" destOrd="0" presId="urn:microsoft.com/office/officeart/2005/8/layout/hierarchy1"/>
    <dgm:cxn modelId="{B6DFF779-F7A9-4C4A-ACD2-11D46FD154BD}" type="presParOf" srcId="{21E0F1A1-C842-40F4-8A25-D63D8644DA2A}" destId="{2E87067A-D971-40E1-9CB0-F1CF4DD7FFBD}" srcOrd="1" destOrd="0" presId="urn:microsoft.com/office/officeart/2005/8/layout/hierarchy1"/>
    <dgm:cxn modelId="{9B6F87AE-8E80-4C50-9AD8-F28BAD9A4063}" type="presParOf" srcId="{9B49BAB3-DD83-4901-AC31-5569B1B71DB0}" destId="{22A8BC16-6D5B-493F-80B2-A94EE585CCA1}" srcOrd="1" destOrd="0" presId="urn:microsoft.com/office/officeart/2005/8/layout/hierarchy1"/>
    <dgm:cxn modelId="{FF0166C2-0BCD-48DA-B0C6-0FB047AFE635}" type="presParOf" srcId="{13AF8C21-8B53-469B-9A8B-EAD6B4085B08}" destId="{2AEF34BE-FA7C-4F77-91A8-C3F7921C6D1B}" srcOrd="8" destOrd="0" presId="urn:microsoft.com/office/officeart/2005/8/layout/hierarchy1"/>
    <dgm:cxn modelId="{5A1F3216-C508-473B-B02B-49202C5E01D5}" type="presParOf" srcId="{13AF8C21-8B53-469B-9A8B-EAD6B4085B08}" destId="{FC70C434-EB8A-4AAC-A238-E67016B9DC30}" srcOrd="9" destOrd="0" presId="urn:microsoft.com/office/officeart/2005/8/layout/hierarchy1"/>
    <dgm:cxn modelId="{39544676-E907-4167-ACCA-B099E95E0AA8}" type="presParOf" srcId="{FC70C434-EB8A-4AAC-A238-E67016B9DC30}" destId="{A0F3A241-0CD6-42E2-90F6-A74974CC03CC}" srcOrd="0" destOrd="0" presId="urn:microsoft.com/office/officeart/2005/8/layout/hierarchy1"/>
    <dgm:cxn modelId="{177C172A-6366-4C1F-8201-819117B26466}" type="presParOf" srcId="{A0F3A241-0CD6-42E2-90F6-A74974CC03CC}" destId="{8F49CC43-2F97-4430-A5DD-61091DF67890}" srcOrd="0" destOrd="0" presId="urn:microsoft.com/office/officeart/2005/8/layout/hierarchy1"/>
    <dgm:cxn modelId="{52176684-CC14-4FE3-8A5F-AF3518A13EDA}" type="presParOf" srcId="{A0F3A241-0CD6-42E2-90F6-A74974CC03CC}" destId="{C80CCFD1-FF0A-4970-814B-8DADED1764E4}" srcOrd="1" destOrd="0" presId="urn:microsoft.com/office/officeart/2005/8/layout/hierarchy1"/>
    <dgm:cxn modelId="{A95AF305-39DC-44A8-BBBC-9AA14460505A}" type="presParOf" srcId="{FC70C434-EB8A-4AAC-A238-E67016B9DC30}" destId="{FEB448F8-F876-44CA-809A-24CB28EA5976}" srcOrd="1" destOrd="0" presId="urn:microsoft.com/office/officeart/2005/8/layout/hierarchy1"/>
    <dgm:cxn modelId="{B093F556-4580-4BAE-A3AB-D9894E8A8DB4}" type="presParOf" srcId="{13AF8C21-8B53-469B-9A8B-EAD6B4085B08}" destId="{2E896359-A75B-44F9-889D-091E760DFD03}" srcOrd="10" destOrd="0" presId="urn:microsoft.com/office/officeart/2005/8/layout/hierarchy1"/>
    <dgm:cxn modelId="{13AFBEA6-527C-4CD0-A3AE-373A0446E136}" type="presParOf" srcId="{13AF8C21-8B53-469B-9A8B-EAD6B4085B08}" destId="{F3E80A80-B03B-4388-9E74-07D779AFB48B}" srcOrd="11" destOrd="0" presId="urn:microsoft.com/office/officeart/2005/8/layout/hierarchy1"/>
    <dgm:cxn modelId="{954A26CB-F569-4920-8777-54E491D562F3}" type="presParOf" srcId="{F3E80A80-B03B-4388-9E74-07D779AFB48B}" destId="{67B41779-044F-47EE-8B2B-1D57FC86F686}" srcOrd="0" destOrd="0" presId="urn:microsoft.com/office/officeart/2005/8/layout/hierarchy1"/>
    <dgm:cxn modelId="{826C9563-6F00-45AC-8C60-746C1A998713}" type="presParOf" srcId="{67B41779-044F-47EE-8B2B-1D57FC86F686}" destId="{C61C50FA-BD40-4A87-AFCE-082A284251CA}" srcOrd="0" destOrd="0" presId="urn:microsoft.com/office/officeart/2005/8/layout/hierarchy1"/>
    <dgm:cxn modelId="{76427AE0-0DF8-46AC-9ADC-DCCAF48096B8}" type="presParOf" srcId="{67B41779-044F-47EE-8B2B-1D57FC86F686}" destId="{EFE545DF-EB80-4C1F-931D-4A7870579214}" srcOrd="1" destOrd="0" presId="urn:microsoft.com/office/officeart/2005/8/layout/hierarchy1"/>
    <dgm:cxn modelId="{62681A5B-8960-4817-891C-A544490C5E37}" type="presParOf" srcId="{F3E80A80-B03B-4388-9E74-07D779AFB48B}" destId="{F9A5169E-272D-436C-A1E6-86324DBD3A07}" srcOrd="1" destOrd="0" presId="urn:microsoft.com/office/officeart/2005/8/layout/hierarchy1"/>
  </dgm:cxnLst>
  <dgm:bg>
    <a:solidFill>
      <a:srgbClr val="FFFF99"/>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2BE2C5-1BA4-4FCF-827D-A22E84D3790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BE8DD0F-1507-453D-B097-60E1F597CB4F}">
      <dgm:prSet phldrT="[Text]"/>
      <dgm:spPr/>
      <dgm:t>
        <a:bodyPr/>
        <a:lstStyle/>
        <a:p>
          <a:r>
            <a:rPr lang="en-US" dirty="0" smtClean="0"/>
            <a:t>Learning English in the World</a:t>
          </a:r>
          <a:endParaRPr lang="en-US" dirty="0"/>
        </a:p>
      </dgm:t>
    </dgm:pt>
    <dgm:pt modelId="{A490E0DE-B6ED-4A77-8726-9304B867A15D}" type="parTrans" cxnId="{C5666EB7-F775-400C-A01B-029B64F59DF2}">
      <dgm:prSet/>
      <dgm:spPr/>
      <dgm:t>
        <a:bodyPr/>
        <a:lstStyle/>
        <a:p>
          <a:endParaRPr lang="en-US"/>
        </a:p>
      </dgm:t>
    </dgm:pt>
    <dgm:pt modelId="{D783924E-8B64-4D88-9158-25EA9A24FFCA}" type="sibTrans" cxnId="{C5666EB7-F775-400C-A01B-029B64F59DF2}">
      <dgm:prSet/>
      <dgm:spPr/>
      <dgm:t>
        <a:bodyPr/>
        <a:lstStyle/>
        <a:p>
          <a:endParaRPr lang="en-US"/>
        </a:p>
      </dgm:t>
    </dgm:pt>
    <dgm:pt modelId="{824B813D-4C3F-4E6E-93BE-52D23F6ECC6E}">
      <dgm:prSet phldrT="[Text]"/>
      <dgm:spPr/>
      <dgm:t>
        <a:bodyPr/>
        <a:lstStyle/>
        <a:p>
          <a:r>
            <a:rPr lang="en-US" dirty="0" smtClean="0"/>
            <a:t>Learning English in Ecuador</a:t>
          </a:r>
          <a:endParaRPr lang="en-US" dirty="0"/>
        </a:p>
      </dgm:t>
    </dgm:pt>
    <dgm:pt modelId="{49ABF82A-61B0-4304-AB8A-C903494A4B0F}" type="parTrans" cxnId="{FDBB9178-A59F-45D2-8E21-B7892886C1A4}">
      <dgm:prSet/>
      <dgm:spPr/>
      <dgm:t>
        <a:bodyPr/>
        <a:lstStyle/>
        <a:p>
          <a:endParaRPr lang="en-US"/>
        </a:p>
      </dgm:t>
    </dgm:pt>
    <dgm:pt modelId="{ACFCD300-933C-4283-A580-6C8D9C72B6E5}" type="sibTrans" cxnId="{FDBB9178-A59F-45D2-8E21-B7892886C1A4}">
      <dgm:prSet/>
      <dgm:spPr/>
      <dgm:t>
        <a:bodyPr/>
        <a:lstStyle/>
        <a:p>
          <a:endParaRPr lang="en-US"/>
        </a:p>
      </dgm:t>
    </dgm:pt>
    <dgm:pt modelId="{AB9567ED-0732-4248-81BC-950EB354F4EE}">
      <dgm:prSet phldrT="[Text]"/>
      <dgm:spPr/>
      <dgm:t>
        <a:bodyPr/>
        <a:lstStyle/>
        <a:p>
          <a:r>
            <a:rPr lang="en-US" dirty="0" smtClean="0"/>
            <a:t>Learning English at Johannes </a:t>
          </a:r>
          <a:r>
            <a:rPr lang="en-US" dirty="0" err="1" smtClean="0"/>
            <a:t>Kepler</a:t>
          </a:r>
          <a:endParaRPr lang="en-US" dirty="0"/>
        </a:p>
      </dgm:t>
    </dgm:pt>
    <dgm:pt modelId="{CEED5F97-ED5B-47E8-B503-E335C7885868}" type="parTrans" cxnId="{1C6010F7-EE60-43ED-9EBE-4E89A50FE23B}">
      <dgm:prSet/>
      <dgm:spPr/>
      <dgm:t>
        <a:bodyPr/>
        <a:lstStyle/>
        <a:p>
          <a:endParaRPr lang="en-US"/>
        </a:p>
      </dgm:t>
    </dgm:pt>
    <dgm:pt modelId="{078873AB-CE95-4ADB-8F13-B4739BA03474}" type="sibTrans" cxnId="{1C6010F7-EE60-43ED-9EBE-4E89A50FE23B}">
      <dgm:prSet/>
      <dgm:spPr/>
      <dgm:t>
        <a:bodyPr/>
        <a:lstStyle/>
        <a:p>
          <a:endParaRPr lang="en-US"/>
        </a:p>
      </dgm:t>
    </dgm:pt>
    <dgm:pt modelId="{C07E0640-4E00-4AE2-B7D1-041B26BD428D}" type="pres">
      <dgm:prSet presAssocID="{FA2BE2C5-1BA4-4FCF-827D-A22E84D37902}" presName="Name0" presStyleCnt="0">
        <dgm:presLayoutVars>
          <dgm:dir/>
          <dgm:resizeHandles val="exact"/>
        </dgm:presLayoutVars>
      </dgm:prSet>
      <dgm:spPr/>
      <dgm:t>
        <a:bodyPr/>
        <a:lstStyle/>
        <a:p>
          <a:endParaRPr lang="en-US"/>
        </a:p>
      </dgm:t>
    </dgm:pt>
    <dgm:pt modelId="{AB14112F-32A0-4035-8F5D-89272B3C8933}" type="pres">
      <dgm:prSet presAssocID="{BBE8DD0F-1507-453D-B097-60E1F597CB4F}" presName="composite" presStyleCnt="0"/>
      <dgm:spPr/>
    </dgm:pt>
    <dgm:pt modelId="{4D81C81E-7707-4647-B62C-A73234D4E789}" type="pres">
      <dgm:prSet presAssocID="{BBE8DD0F-1507-453D-B097-60E1F597CB4F}" presName="rect1" presStyleLbl="trAlignAcc1" presStyleIdx="0" presStyleCnt="3">
        <dgm:presLayoutVars>
          <dgm:bulletEnabled val="1"/>
        </dgm:presLayoutVars>
      </dgm:prSet>
      <dgm:spPr/>
      <dgm:t>
        <a:bodyPr/>
        <a:lstStyle/>
        <a:p>
          <a:endParaRPr lang="en-US"/>
        </a:p>
      </dgm:t>
    </dgm:pt>
    <dgm:pt modelId="{105F64B1-D01B-495E-95FC-CE13E3DC2A37}" type="pres">
      <dgm:prSet presAssocID="{BBE8DD0F-1507-453D-B097-60E1F597CB4F}" presName="rect2" presStyleLbl="fgImgPlace1" presStyleIdx="0" presStyleCnt="3" custScaleX="198065" custScaleY="90867" custLinFactNeighborX="-62928" custLinFactNeighborY="10446"/>
      <dgm:spPr>
        <a:blipFill rotWithShape="1">
          <a:blip xmlns:r="http://schemas.openxmlformats.org/officeDocument/2006/relationships" r:embed="rId1"/>
          <a:stretch>
            <a:fillRect/>
          </a:stretch>
        </a:blipFill>
      </dgm:spPr>
    </dgm:pt>
    <dgm:pt modelId="{9FF5A889-F88A-4210-B794-FFFEB1BE0212}" type="pres">
      <dgm:prSet presAssocID="{D783924E-8B64-4D88-9158-25EA9A24FFCA}" presName="sibTrans" presStyleCnt="0"/>
      <dgm:spPr/>
    </dgm:pt>
    <dgm:pt modelId="{8B8DC28C-D8BC-41A3-9313-A4348DEF1C3E}" type="pres">
      <dgm:prSet presAssocID="{824B813D-4C3F-4E6E-93BE-52D23F6ECC6E}" presName="composite" presStyleCnt="0"/>
      <dgm:spPr/>
    </dgm:pt>
    <dgm:pt modelId="{472DBF6D-E978-4AB6-B357-13C58AAD9A78}" type="pres">
      <dgm:prSet presAssocID="{824B813D-4C3F-4E6E-93BE-52D23F6ECC6E}" presName="rect1" presStyleLbl="trAlignAcc1" presStyleIdx="1" presStyleCnt="3">
        <dgm:presLayoutVars>
          <dgm:bulletEnabled val="1"/>
        </dgm:presLayoutVars>
      </dgm:prSet>
      <dgm:spPr/>
      <dgm:t>
        <a:bodyPr/>
        <a:lstStyle/>
        <a:p>
          <a:endParaRPr lang="en-US"/>
        </a:p>
      </dgm:t>
    </dgm:pt>
    <dgm:pt modelId="{7EA6C5DE-F5DD-4029-A283-21FF773DE5C1}" type="pres">
      <dgm:prSet presAssocID="{824B813D-4C3F-4E6E-93BE-52D23F6ECC6E}" presName="rect2" presStyleLbl="fgImgPlace1" presStyleIdx="1" presStyleCnt="3" custScaleX="177788" custLinFactNeighborX="-62015" custLinFactNeighborY="7462"/>
      <dgm:spPr>
        <a:blipFill rotWithShape="1">
          <a:blip xmlns:r="http://schemas.openxmlformats.org/officeDocument/2006/relationships" r:embed="rId2"/>
          <a:stretch>
            <a:fillRect/>
          </a:stretch>
        </a:blipFill>
      </dgm:spPr>
    </dgm:pt>
    <dgm:pt modelId="{1DC85683-EE62-4070-A9C5-776D42B26024}" type="pres">
      <dgm:prSet presAssocID="{ACFCD300-933C-4283-A580-6C8D9C72B6E5}" presName="sibTrans" presStyleCnt="0"/>
      <dgm:spPr/>
    </dgm:pt>
    <dgm:pt modelId="{3B3A022C-26BA-4788-9CC4-71B7C373B689}" type="pres">
      <dgm:prSet presAssocID="{AB9567ED-0732-4248-81BC-950EB354F4EE}" presName="composite" presStyleCnt="0"/>
      <dgm:spPr/>
    </dgm:pt>
    <dgm:pt modelId="{60ABF081-74DE-4920-BCEB-9301990E7E2E}" type="pres">
      <dgm:prSet presAssocID="{AB9567ED-0732-4248-81BC-950EB354F4EE}" presName="rect1" presStyleLbl="trAlignAcc1" presStyleIdx="2" presStyleCnt="3">
        <dgm:presLayoutVars>
          <dgm:bulletEnabled val="1"/>
        </dgm:presLayoutVars>
      </dgm:prSet>
      <dgm:spPr/>
      <dgm:t>
        <a:bodyPr/>
        <a:lstStyle/>
        <a:p>
          <a:endParaRPr lang="en-US"/>
        </a:p>
      </dgm:t>
    </dgm:pt>
    <dgm:pt modelId="{4E4D6D15-DFF7-41C7-A29B-CD82B636BEA8}" type="pres">
      <dgm:prSet presAssocID="{AB9567ED-0732-4248-81BC-950EB354F4EE}" presName="rect2" presStyleLbl="fgImgPlace1" presStyleIdx="2" presStyleCnt="3" custScaleX="196660" custLinFactNeighborX="-66985" custLinFactNeighborY="-444"/>
      <dgm:spPr>
        <a:blipFill rotWithShape="1">
          <a:blip xmlns:r="http://schemas.openxmlformats.org/officeDocument/2006/relationships" r:embed="rId3"/>
          <a:stretch>
            <a:fillRect/>
          </a:stretch>
        </a:blipFill>
      </dgm:spPr>
    </dgm:pt>
  </dgm:ptLst>
  <dgm:cxnLst>
    <dgm:cxn modelId="{C5666EB7-F775-400C-A01B-029B64F59DF2}" srcId="{FA2BE2C5-1BA4-4FCF-827D-A22E84D37902}" destId="{BBE8DD0F-1507-453D-B097-60E1F597CB4F}" srcOrd="0" destOrd="0" parTransId="{A490E0DE-B6ED-4A77-8726-9304B867A15D}" sibTransId="{D783924E-8B64-4D88-9158-25EA9A24FFCA}"/>
    <dgm:cxn modelId="{8A1DAE1C-4819-4E69-87A0-F960AB372B45}" type="presOf" srcId="{AB9567ED-0732-4248-81BC-950EB354F4EE}" destId="{60ABF081-74DE-4920-BCEB-9301990E7E2E}" srcOrd="0" destOrd="0" presId="urn:microsoft.com/office/officeart/2008/layout/PictureStrips"/>
    <dgm:cxn modelId="{0F969DF9-21A8-49DB-8E61-F16D61CB4077}" type="presOf" srcId="{BBE8DD0F-1507-453D-B097-60E1F597CB4F}" destId="{4D81C81E-7707-4647-B62C-A73234D4E789}" srcOrd="0" destOrd="0" presId="urn:microsoft.com/office/officeart/2008/layout/PictureStrips"/>
    <dgm:cxn modelId="{2954ECF3-5C3C-405F-A1B3-92920CD620B3}" type="presOf" srcId="{824B813D-4C3F-4E6E-93BE-52D23F6ECC6E}" destId="{472DBF6D-E978-4AB6-B357-13C58AAD9A78}" srcOrd="0" destOrd="0" presId="urn:microsoft.com/office/officeart/2008/layout/PictureStrips"/>
    <dgm:cxn modelId="{FDBB9178-A59F-45D2-8E21-B7892886C1A4}" srcId="{FA2BE2C5-1BA4-4FCF-827D-A22E84D37902}" destId="{824B813D-4C3F-4E6E-93BE-52D23F6ECC6E}" srcOrd="1" destOrd="0" parTransId="{49ABF82A-61B0-4304-AB8A-C903494A4B0F}" sibTransId="{ACFCD300-933C-4283-A580-6C8D9C72B6E5}"/>
    <dgm:cxn modelId="{1C6010F7-EE60-43ED-9EBE-4E89A50FE23B}" srcId="{FA2BE2C5-1BA4-4FCF-827D-A22E84D37902}" destId="{AB9567ED-0732-4248-81BC-950EB354F4EE}" srcOrd="2" destOrd="0" parTransId="{CEED5F97-ED5B-47E8-B503-E335C7885868}" sibTransId="{078873AB-CE95-4ADB-8F13-B4739BA03474}"/>
    <dgm:cxn modelId="{1659EE92-3275-45A2-80A0-9F19F58728A1}" type="presOf" srcId="{FA2BE2C5-1BA4-4FCF-827D-A22E84D37902}" destId="{C07E0640-4E00-4AE2-B7D1-041B26BD428D}" srcOrd="0" destOrd="0" presId="urn:microsoft.com/office/officeart/2008/layout/PictureStrips"/>
    <dgm:cxn modelId="{323E36A7-A11F-433D-9075-E7E4653DF4F6}" type="presParOf" srcId="{C07E0640-4E00-4AE2-B7D1-041B26BD428D}" destId="{AB14112F-32A0-4035-8F5D-89272B3C8933}" srcOrd="0" destOrd="0" presId="urn:microsoft.com/office/officeart/2008/layout/PictureStrips"/>
    <dgm:cxn modelId="{1F625DD3-81E3-4C23-B8CC-29E899F1A53B}" type="presParOf" srcId="{AB14112F-32A0-4035-8F5D-89272B3C8933}" destId="{4D81C81E-7707-4647-B62C-A73234D4E789}" srcOrd="0" destOrd="0" presId="urn:microsoft.com/office/officeart/2008/layout/PictureStrips"/>
    <dgm:cxn modelId="{2A840E21-6BD9-43BE-8B4B-8ABBE81B453A}" type="presParOf" srcId="{AB14112F-32A0-4035-8F5D-89272B3C8933}" destId="{105F64B1-D01B-495E-95FC-CE13E3DC2A37}" srcOrd="1" destOrd="0" presId="urn:microsoft.com/office/officeart/2008/layout/PictureStrips"/>
    <dgm:cxn modelId="{F138F1D6-90B9-45E8-AD1A-46C55106ADA4}" type="presParOf" srcId="{C07E0640-4E00-4AE2-B7D1-041B26BD428D}" destId="{9FF5A889-F88A-4210-B794-FFFEB1BE0212}" srcOrd="1" destOrd="0" presId="urn:microsoft.com/office/officeart/2008/layout/PictureStrips"/>
    <dgm:cxn modelId="{796D476B-F2A9-4AD2-B78F-FD4180602CC1}" type="presParOf" srcId="{C07E0640-4E00-4AE2-B7D1-041B26BD428D}" destId="{8B8DC28C-D8BC-41A3-9313-A4348DEF1C3E}" srcOrd="2" destOrd="0" presId="urn:microsoft.com/office/officeart/2008/layout/PictureStrips"/>
    <dgm:cxn modelId="{CAD55C78-1EEE-4C53-84E7-E05CAB21A5C1}" type="presParOf" srcId="{8B8DC28C-D8BC-41A3-9313-A4348DEF1C3E}" destId="{472DBF6D-E978-4AB6-B357-13C58AAD9A78}" srcOrd="0" destOrd="0" presId="urn:microsoft.com/office/officeart/2008/layout/PictureStrips"/>
    <dgm:cxn modelId="{6B951F18-D0D3-4507-BF74-7CB418F76E73}" type="presParOf" srcId="{8B8DC28C-D8BC-41A3-9313-A4348DEF1C3E}" destId="{7EA6C5DE-F5DD-4029-A283-21FF773DE5C1}" srcOrd="1" destOrd="0" presId="urn:microsoft.com/office/officeart/2008/layout/PictureStrips"/>
    <dgm:cxn modelId="{214597A8-F5B1-4C87-B270-C2B57D06CD97}" type="presParOf" srcId="{C07E0640-4E00-4AE2-B7D1-041B26BD428D}" destId="{1DC85683-EE62-4070-A9C5-776D42B26024}" srcOrd="3" destOrd="0" presId="urn:microsoft.com/office/officeart/2008/layout/PictureStrips"/>
    <dgm:cxn modelId="{D98B01AD-5087-4EFD-AFF3-FAD4D1591DF7}" type="presParOf" srcId="{C07E0640-4E00-4AE2-B7D1-041B26BD428D}" destId="{3B3A022C-26BA-4788-9CC4-71B7C373B689}" srcOrd="4" destOrd="0" presId="urn:microsoft.com/office/officeart/2008/layout/PictureStrips"/>
    <dgm:cxn modelId="{CBFBEFB0-FC6E-44BA-93AB-96FAE17791BE}" type="presParOf" srcId="{3B3A022C-26BA-4788-9CC4-71B7C373B689}" destId="{60ABF081-74DE-4920-BCEB-9301990E7E2E}" srcOrd="0" destOrd="0" presId="urn:microsoft.com/office/officeart/2008/layout/PictureStrips"/>
    <dgm:cxn modelId="{70F0651C-F3C2-41AE-807F-D4AEF9375527}" type="presParOf" srcId="{3B3A022C-26BA-4788-9CC4-71B7C373B689}" destId="{4E4D6D15-DFF7-41C7-A29B-CD82B636BEA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6BD8DE-2D08-479F-B1ED-75C6D600E768}"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CAC0882B-771D-44E7-A9C1-9EA72B723DB8}" type="pres">
      <dgm:prSet presAssocID="{066BD8DE-2D08-479F-B1ED-75C6D600E768}" presName="Name0" presStyleCnt="0">
        <dgm:presLayoutVars>
          <dgm:chMax val="1"/>
          <dgm:chPref val="1"/>
          <dgm:dir/>
          <dgm:animOne val="branch"/>
          <dgm:animLvl val="lvl"/>
        </dgm:presLayoutVars>
      </dgm:prSet>
      <dgm:spPr/>
      <dgm:t>
        <a:bodyPr/>
        <a:lstStyle/>
        <a:p>
          <a:endParaRPr lang="en-US"/>
        </a:p>
      </dgm:t>
    </dgm:pt>
  </dgm:ptLst>
  <dgm:cxnLst>
    <dgm:cxn modelId="{2D649520-8246-4077-A104-5B7E9E837EEB}" type="presOf" srcId="{066BD8DE-2D08-479F-B1ED-75C6D600E768}" destId="{CAC0882B-771D-44E7-A9C1-9EA72B723DB8}" srcOrd="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E54A21-51F6-412C-8DCC-D9BFE3D27BE6}"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F765781E-C757-4BB2-85B3-8F17EC9B7BFD}">
      <dgm:prSet phldrT="[Text]"/>
      <dgm:spPr/>
      <dgm:t>
        <a:bodyPr/>
        <a:lstStyle/>
        <a:p>
          <a:r>
            <a:rPr lang="en-US" dirty="0" smtClean="0"/>
            <a:t>Types of Writing</a:t>
          </a:r>
          <a:endParaRPr lang="en-US" dirty="0"/>
        </a:p>
      </dgm:t>
    </dgm:pt>
    <dgm:pt modelId="{83E8E60E-EF25-47C5-ADC9-12A091DE3A61}" type="parTrans" cxnId="{0A5A8A64-8709-4621-82B3-8190F5101D6A}">
      <dgm:prSet/>
      <dgm:spPr/>
      <dgm:t>
        <a:bodyPr/>
        <a:lstStyle/>
        <a:p>
          <a:endParaRPr lang="en-US"/>
        </a:p>
      </dgm:t>
    </dgm:pt>
    <dgm:pt modelId="{38178364-B5D2-4E0F-A9D6-09FE1ED42D91}" type="sibTrans" cxnId="{0A5A8A64-8709-4621-82B3-8190F5101D6A}">
      <dgm:prSet/>
      <dgm:spPr/>
      <dgm:t>
        <a:bodyPr/>
        <a:lstStyle/>
        <a:p>
          <a:endParaRPr lang="en-US"/>
        </a:p>
      </dgm:t>
    </dgm:pt>
    <dgm:pt modelId="{C4F7FE88-E1E6-4C72-AFFC-9EFDB485FC20}">
      <dgm:prSet phldrT="[Text]"/>
      <dgm:spPr/>
      <dgm:t>
        <a:bodyPr/>
        <a:lstStyle/>
        <a:p>
          <a:r>
            <a:rPr lang="en-US" dirty="0" smtClean="0"/>
            <a:t>Imitative </a:t>
          </a:r>
          <a:endParaRPr lang="en-US" dirty="0"/>
        </a:p>
      </dgm:t>
    </dgm:pt>
    <dgm:pt modelId="{8117206B-9209-42A8-A4A9-11BD745053A9}" type="parTrans" cxnId="{94D40FEC-E453-44C1-BD7A-2CB84E2E3088}">
      <dgm:prSet/>
      <dgm:spPr/>
      <dgm:t>
        <a:bodyPr/>
        <a:lstStyle/>
        <a:p>
          <a:endParaRPr lang="en-US"/>
        </a:p>
      </dgm:t>
    </dgm:pt>
    <dgm:pt modelId="{2F0E85B0-0F85-432E-8DE7-F53D3DE68F03}" type="sibTrans" cxnId="{94D40FEC-E453-44C1-BD7A-2CB84E2E3088}">
      <dgm:prSet/>
      <dgm:spPr/>
      <dgm:t>
        <a:bodyPr/>
        <a:lstStyle/>
        <a:p>
          <a:endParaRPr lang="en-US"/>
        </a:p>
      </dgm:t>
    </dgm:pt>
    <dgm:pt modelId="{321AB9F5-D835-41C5-8BD3-A653B9B814B0}">
      <dgm:prSet phldrT="[Text]"/>
      <dgm:spPr/>
      <dgm:t>
        <a:bodyPr/>
        <a:lstStyle/>
        <a:p>
          <a:r>
            <a:rPr lang="en-US" dirty="0" smtClean="0"/>
            <a:t>Intensive</a:t>
          </a:r>
          <a:endParaRPr lang="en-US" dirty="0"/>
        </a:p>
      </dgm:t>
    </dgm:pt>
    <dgm:pt modelId="{6BEEFB5A-1F87-4315-9FC6-7036D9E0822B}" type="parTrans" cxnId="{7A6002C8-DA69-47E5-A2C3-DC6C9A7E99FF}">
      <dgm:prSet/>
      <dgm:spPr/>
      <dgm:t>
        <a:bodyPr/>
        <a:lstStyle/>
        <a:p>
          <a:endParaRPr lang="en-US"/>
        </a:p>
      </dgm:t>
    </dgm:pt>
    <dgm:pt modelId="{1C68B184-C4F4-40D9-9699-C792966382EF}" type="sibTrans" cxnId="{7A6002C8-DA69-47E5-A2C3-DC6C9A7E99FF}">
      <dgm:prSet/>
      <dgm:spPr/>
      <dgm:t>
        <a:bodyPr/>
        <a:lstStyle/>
        <a:p>
          <a:endParaRPr lang="en-US"/>
        </a:p>
      </dgm:t>
    </dgm:pt>
    <dgm:pt modelId="{71E21AEC-24D2-4AF4-AF0A-A401A3585213}">
      <dgm:prSet phldrT="[Text]"/>
      <dgm:spPr/>
      <dgm:t>
        <a:bodyPr/>
        <a:lstStyle/>
        <a:p>
          <a:r>
            <a:rPr lang="en-US" dirty="0" smtClean="0"/>
            <a:t>Responsive</a:t>
          </a:r>
          <a:endParaRPr lang="en-US" dirty="0"/>
        </a:p>
      </dgm:t>
    </dgm:pt>
    <dgm:pt modelId="{2534EEDA-9EF8-4FD4-86CD-B3CC6BBD2A6E}" type="parTrans" cxnId="{CFE82A31-4FB0-4E7A-9289-7E20AB5C78D8}">
      <dgm:prSet/>
      <dgm:spPr/>
      <dgm:t>
        <a:bodyPr/>
        <a:lstStyle/>
        <a:p>
          <a:endParaRPr lang="en-US"/>
        </a:p>
      </dgm:t>
    </dgm:pt>
    <dgm:pt modelId="{9D34AE1E-43CC-4DF5-B793-2E9873B840F1}" type="sibTrans" cxnId="{CFE82A31-4FB0-4E7A-9289-7E20AB5C78D8}">
      <dgm:prSet/>
      <dgm:spPr/>
      <dgm:t>
        <a:bodyPr/>
        <a:lstStyle/>
        <a:p>
          <a:endParaRPr lang="en-US"/>
        </a:p>
      </dgm:t>
    </dgm:pt>
    <dgm:pt modelId="{1BCF1DF3-2DC4-4C0F-BE28-2A0A68DFAB8B}">
      <dgm:prSet phldrT="[Text]"/>
      <dgm:spPr/>
      <dgm:t>
        <a:bodyPr/>
        <a:lstStyle/>
        <a:p>
          <a:r>
            <a:rPr lang="en-US" dirty="0" smtClean="0"/>
            <a:t>Extensive</a:t>
          </a:r>
          <a:endParaRPr lang="en-US" dirty="0"/>
        </a:p>
      </dgm:t>
    </dgm:pt>
    <dgm:pt modelId="{C558112D-3283-4087-8128-D529544452A2}" type="parTrans" cxnId="{47A52A30-90A2-494A-AFB7-30197C5662E8}">
      <dgm:prSet/>
      <dgm:spPr/>
      <dgm:t>
        <a:bodyPr/>
        <a:lstStyle/>
        <a:p>
          <a:endParaRPr lang="en-US"/>
        </a:p>
      </dgm:t>
    </dgm:pt>
    <dgm:pt modelId="{5039F8AD-5FD8-4E3B-A06B-C49467B2D2E2}" type="sibTrans" cxnId="{47A52A30-90A2-494A-AFB7-30197C5662E8}">
      <dgm:prSet/>
      <dgm:spPr/>
      <dgm:t>
        <a:bodyPr/>
        <a:lstStyle/>
        <a:p>
          <a:endParaRPr lang="en-US"/>
        </a:p>
      </dgm:t>
    </dgm:pt>
    <dgm:pt modelId="{105FC5B6-504E-4344-B75C-E635C83EC495}" type="pres">
      <dgm:prSet presAssocID="{95E54A21-51F6-412C-8DCC-D9BFE3D27BE6}" presName="Name0" presStyleCnt="0">
        <dgm:presLayoutVars>
          <dgm:chMax val="1"/>
          <dgm:chPref val="1"/>
          <dgm:dir/>
          <dgm:animOne val="branch"/>
          <dgm:animLvl val="lvl"/>
        </dgm:presLayoutVars>
      </dgm:prSet>
      <dgm:spPr/>
      <dgm:t>
        <a:bodyPr/>
        <a:lstStyle/>
        <a:p>
          <a:endParaRPr lang="en-US"/>
        </a:p>
      </dgm:t>
    </dgm:pt>
    <dgm:pt modelId="{0DB5BC51-36A4-4C84-B42F-4489E016B7B3}" type="pres">
      <dgm:prSet presAssocID="{F765781E-C757-4BB2-85B3-8F17EC9B7BFD}" presName="Parent" presStyleLbl="node0" presStyleIdx="0" presStyleCnt="1">
        <dgm:presLayoutVars>
          <dgm:chMax val="6"/>
          <dgm:chPref val="6"/>
        </dgm:presLayoutVars>
      </dgm:prSet>
      <dgm:spPr/>
      <dgm:t>
        <a:bodyPr/>
        <a:lstStyle/>
        <a:p>
          <a:endParaRPr lang="en-US"/>
        </a:p>
      </dgm:t>
    </dgm:pt>
    <dgm:pt modelId="{32F8C754-3311-4E6C-BE0C-E8D7F10898CD}" type="pres">
      <dgm:prSet presAssocID="{C4F7FE88-E1E6-4C72-AFFC-9EFDB485FC20}" presName="Accent1" presStyleCnt="0"/>
      <dgm:spPr/>
    </dgm:pt>
    <dgm:pt modelId="{858C4DB4-D4B6-415D-A301-110891D25F16}" type="pres">
      <dgm:prSet presAssocID="{C4F7FE88-E1E6-4C72-AFFC-9EFDB485FC20}" presName="Accent" presStyleLbl="bgShp" presStyleIdx="0" presStyleCnt="4"/>
      <dgm:spPr/>
    </dgm:pt>
    <dgm:pt modelId="{2BA9B00B-2125-4668-A12C-C8DBE8FBBA9B}" type="pres">
      <dgm:prSet presAssocID="{C4F7FE88-E1E6-4C72-AFFC-9EFDB485FC20}" presName="Child1" presStyleLbl="node1" presStyleIdx="0" presStyleCnt="4" custLinFactNeighborX="-99592" custLinFactNeighborY="56191">
        <dgm:presLayoutVars>
          <dgm:chMax val="0"/>
          <dgm:chPref val="0"/>
          <dgm:bulletEnabled val="1"/>
        </dgm:presLayoutVars>
      </dgm:prSet>
      <dgm:spPr/>
      <dgm:t>
        <a:bodyPr/>
        <a:lstStyle/>
        <a:p>
          <a:endParaRPr lang="en-US"/>
        </a:p>
      </dgm:t>
    </dgm:pt>
    <dgm:pt modelId="{C89C7F3B-AAB4-41B6-A930-A345114DBC14}" type="pres">
      <dgm:prSet presAssocID="{321AB9F5-D835-41C5-8BD3-A653B9B814B0}" presName="Accent2" presStyleCnt="0"/>
      <dgm:spPr/>
    </dgm:pt>
    <dgm:pt modelId="{A3EDB92B-812D-4DC8-A4A7-7EB8A430D028}" type="pres">
      <dgm:prSet presAssocID="{321AB9F5-D835-41C5-8BD3-A653B9B814B0}" presName="Accent" presStyleLbl="bgShp" presStyleIdx="1" presStyleCnt="4" custLinFactNeighborX="-99158" custLinFactNeighborY="-21215"/>
      <dgm:spPr/>
    </dgm:pt>
    <dgm:pt modelId="{B09FC344-9435-4092-B20C-25D6C8B64401}" type="pres">
      <dgm:prSet presAssocID="{321AB9F5-D835-41C5-8BD3-A653B9B814B0}" presName="Child2" presStyleLbl="node1" presStyleIdx="1" presStyleCnt="4" custLinFactNeighborX="9064" custLinFactNeighborY="780">
        <dgm:presLayoutVars>
          <dgm:chMax val="0"/>
          <dgm:chPref val="0"/>
          <dgm:bulletEnabled val="1"/>
        </dgm:presLayoutVars>
      </dgm:prSet>
      <dgm:spPr/>
      <dgm:t>
        <a:bodyPr/>
        <a:lstStyle/>
        <a:p>
          <a:endParaRPr lang="en-US"/>
        </a:p>
      </dgm:t>
    </dgm:pt>
    <dgm:pt modelId="{2CC75C99-C79A-4FE0-9144-497902046BE2}" type="pres">
      <dgm:prSet presAssocID="{71E21AEC-24D2-4AF4-AF0A-A401A3585213}" presName="Accent3" presStyleCnt="0"/>
      <dgm:spPr/>
    </dgm:pt>
    <dgm:pt modelId="{9A80803A-54B9-4063-A685-4C12DACD5F68}" type="pres">
      <dgm:prSet presAssocID="{71E21AEC-24D2-4AF4-AF0A-A401A3585213}" presName="Accent" presStyleLbl="bgShp" presStyleIdx="2" presStyleCnt="4" custLinFactX="100000" custLinFactY="131997" custLinFactNeighborX="149438" custLinFactNeighborY="200000"/>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7BF9890-064B-45A8-A4E7-10B8BF7435D9}" type="pres">
      <dgm:prSet presAssocID="{71E21AEC-24D2-4AF4-AF0A-A401A3585213}" presName="Child3" presStyleLbl="node1" presStyleIdx="2" presStyleCnt="4" custLinFactNeighborX="9064" custLinFactNeighborY="1767">
        <dgm:presLayoutVars>
          <dgm:chMax val="0"/>
          <dgm:chPref val="0"/>
          <dgm:bulletEnabled val="1"/>
        </dgm:presLayoutVars>
      </dgm:prSet>
      <dgm:spPr/>
      <dgm:t>
        <a:bodyPr/>
        <a:lstStyle/>
        <a:p>
          <a:endParaRPr lang="en-US"/>
        </a:p>
      </dgm:t>
    </dgm:pt>
    <dgm:pt modelId="{2096D104-6FB6-4721-88DB-B69D776905F3}" type="pres">
      <dgm:prSet presAssocID="{1BCF1DF3-2DC4-4C0F-BE28-2A0A68DFAB8B}" presName="Accent4" presStyleCnt="0"/>
      <dgm:spPr/>
    </dgm:pt>
    <dgm:pt modelId="{D14DE722-17F5-48D3-B1C1-E905EDCD5B68}" type="pres">
      <dgm:prSet presAssocID="{1BCF1DF3-2DC4-4C0F-BE28-2A0A68DFAB8B}" presName="Accent" presStyleLbl="bgShp" presStyleIdx="3" presStyleCnt="4" custLinFactX="-7924" custLinFactNeighborX="-100000" custLinFactNeighborY="27480"/>
      <dgm:spPr/>
    </dgm:pt>
    <dgm:pt modelId="{84B85328-EFD3-4DB3-A4BB-E4A03C7B01A4}" type="pres">
      <dgm:prSet presAssocID="{1BCF1DF3-2DC4-4C0F-BE28-2A0A68DFAB8B}" presName="Child4" presStyleLbl="node1" presStyleIdx="3" presStyleCnt="4" custLinFactNeighborX="-99592" custLinFactNeighborY="-53713">
        <dgm:presLayoutVars>
          <dgm:chMax val="0"/>
          <dgm:chPref val="0"/>
          <dgm:bulletEnabled val="1"/>
        </dgm:presLayoutVars>
      </dgm:prSet>
      <dgm:spPr/>
      <dgm:t>
        <a:bodyPr/>
        <a:lstStyle/>
        <a:p>
          <a:endParaRPr lang="en-US"/>
        </a:p>
      </dgm:t>
    </dgm:pt>
  </dgm:ptLst>
  <dgm:cxnLst>
    <dgm:cxn modelId="{AFCD6F48-BAA9-4A6F-909A-FC65907F1491}" type="presOf" srcId="{71E21AEC-24D2-4AF4-AF0A-A401A3585213}" destId="{67BF9890-064B-45A8-A4E7-10B8BF7435D9}" srcOrd="0" destOrd="0" presId="urn:microsoft.com/office/officeart/2011/layout/HexagonRadial"/>
    <dgm:cxn modelId="{B172DEA5-782C-4A00-A6BE-27DFDB62D5D2}" type="presOf" srcId="{1BCF1DF3-2DC4-4C0F-BE28-2A0A68DFAB8B}" destId="{84B85328-EFD3-4DB3-A4BB-E4A03C7B01A4}" srcOrd="0" destOrd="0" presId="urn:microsoft.com/office/officeart/2011/layout/HexagonRadial"/>
    <dgm:cxn modelId="{CFE82A31-4FB0-4E7A-9289-7E20AB5C78D8}" srcId="{F765781E-C757-4BB2-85B3-8F17EC9B7BFD}" destId="{71E21AEC-24D2-4AF4-AF0A-A401A3585213}" srcOrd="2" destOrd="0" parTransId="{2534EEDA-9EF8-4FD4-86CD-B3CC6BBD2A6E}" sibTransId="{9D34AE1E-43CC-4DF5-B793-2E9873B840F1}"/>
    <dgm:cxn modelId="{47A52A30-90A2-494A-AFB7-30197C5662E8}" srcId="{F765781E-C757-4BB2-85B3-8F17EC9B7BFD}" destId="{1BCF1DF3-2DC4-4C0F-BE28-2A0A68DFAB8B}" srcOrd="3" destOrd="0" parTransId="{C558112D-3283-4087-8128-D529544452A2}" sibTransId="{5039F8AD-5FD8-4E3B-A06B-C49467B2D2E2}"/>
    <dgm:cxn modelId="{0A5A8A64-8709-4621-82B3-8190F5101D6A}" srcId="{95E54A21-51F6-412C-8DCC-D9BFE3D27BE6}" destId="{F765781E-C757-4BB2-85B3-8F17EC9B7BFD}" srcOrd="0" destOrd="0" parTransId="{83E8E60E-EF25-47C5-ADC9-12A091DE3A61}" sibTransId="{38178364-B5D2-4E0F-A9D6-09FE1ED42D91}"/>
    <dgm:cxn modelId="{6552FFC0-D69A-46C2-A81B-10FC21E411D2}" type="presOf" srcId="{F765781E-C757-4BB2-85B3-8F17EC9B7BFD}" destId="{0DB5BC51-36A4-4C84-B42F-4489E016B7B3}" srcOrd="0" destOrd="0" presId="urn:microsoft.com/office/officeart/2011/layout/HexagonRadial"/>
    <dgm:cxn modelId="{DD552D27-DF1F-4C1B-BED2-B24ACF6D3A10}" type="presOf" srcId="{95E54A21-51F6-412C-8DCC-D9BFE3D27BE6}" destId="{105FC5B6-504E-4344-B75C-E635C83EC495}" srcOrd="0" destOrd="0" presId="urn:microsoft.com/office/officeart/2011/layout/HexagonRadial"/>
    <dgm:cxn modelId="{FA506365-48DC-4FFC-9614-2664F254197F}" type="presOf" srcId="{C4F7FE88-E1E6-4C72-AFFC-9EFDB485FC20}" destId="{2BA9B00B-2125-4668-A12C-C8DBE8FBBA9B}" srcOrd="0" destOrd="0" presId="urn:microsoft.com/office/officeart/2011/layout/HexagonRadial"/>
    <dgm:cxn modelId="{73BC3358-3200-4F4E-AD12-07E9707B8C93}" type="presOf" srcId="{321AB9F5-D835-41C5-8BD3-A653B9B814B0}" destId="{B09FC344-9435-4092-B20C-25D6C8B64401}" srcOrd="0" destOrd="0" presId="urn:microsoft.com/office/officeart/2011/layout/HexagonRadial"/>
    <dgm:cxn modelId="{7A6002C8-DA69-47E5-A2C3-DC6C9A7E99FF}" srcId="{F765781E-C757-4BB2-85B3-8F17EC9B7BFD}" destId="{321AB9F5-D835-41C5-8BD3-A653B9B814B0}" srcOrd="1" destOrd="0" parTransId="{6BEEFB5A-1F87-4315-9FC6-7036D9E0822B}" sibTransId="{1C68B184-C4F4-40D9-9699-C792966382EF}"/>
    <dgm:cxn modelId="{94D40FEC-E453-44C1-BD7A-2CB84E2E3088}" srcId="{F765781E-C757-4BB2-85B3-8F17EC9B7BFD}" destId="{C4F7FE88-E1E6-4C72-AFFC-9EFDB485FC20}" srcOrd="0" destOrd="0" parTransId="{8117206B-9209-42A8-A4A9-11BD745053A9}" sibTransId="{2F0E85B0-0F85-432E-8DE7-F53D3DE68F03}"/>
    <dgm:cxn modelId="{6D183DF9-40A7-4316-81F4-E3DA2BEDF07D}" type="presParOf" srcId="{105FC5B6-504E-4344-B75C-E635C83EC495}" destId="{0DB5BC51-36A4-4C84-B42F-4489E016B7B3}" srcOrd="0" destOrd="0" presId="urn:microsoft.com/office/officeart/2011/layout/HexagonRadial"/>
    <dgm:cxn modelId="{8F161D21-2604-4CF4-820E-CDDC13D9161F}" type="presParOf" srcId="{105FC5B6-504E-4344-B75C-E635C83EC495}" destId="{32F8C754-3311-4E6C-BE0C-E8D7F10898CD}" srcOrd="1" destOrd="0" presId="urn:microsoft.com/office/officeart/2011/layout/HexagonRadial"/>
    <dgm:cxn modelId="{03F744CC-B11B-449E-9178-F14D8128B402}" type="presParOf" srcId="{32F8C754-3311-4E6C-BE0C-E8D7F10898CD}" destId="{858C4DB4-D4B6-415D-A301-110891D25F16}" srcOrd="0" destOrd="0" presId="urn:microsoft.com/office/officeart/2011/layout/HexagonRadial"/>
    <dgm:cxn modelId="{30C4408B-DA93-47DC-BEA8-79F67F52122F}" type="presParOf" srcId="{105FC5B6-504E-4344-B75C-E635C83EC495}" destId="{2BA9B00B-2125-4668-A12C-C8DBE8FBBA9B}" srcOrd="2" destOrd="0" presId="urn:microsoft.com/office/officeart/2011/layout/HexagonRadial"/>
    <dgm:cxn modelId="{04E36256-0126-4640-9DF1-2644EF92A3E9}" type="presParOf" srcId="{105FC5B6-504E-4344-B75C-E635C83EC495}" destId="{C89C7F3B-AAB4-41B6-A930-A345114DBC14}" srcOrd="3" destOrd="0" presId="urn:microsoft.com/office/officeart/2011/layout/HexagonRadial"/>
    <dgm:cxn modelId="{6867869F-C9F2-41D7-B863-E6104E4AA049}" type="presParOf" srcId="{C89C7F3B-AAB4-41B6-A930-A345114DBC14}" destId="{A3EDB92B-812D-4DC8-A4A7-7EB8A430D028}" srcOrd="0" destOrd="0" presId="urn:microsoft.com/office/officeart/2011/layout/HexagonRadial"/>
    <dgm:cxn modelId="{019FF358-BD2A-4D48-95F0-196E365D8749}" type="presParOf" srcId="{105FC5B6-504E-4344-B75C-E635C83EC495}" destId="{B09FC344-9435-4092-B20C-25D6C8B64401}" srcOrd="4" destOrd="0" presId="urn:microsoft.com/office/officeart/2011/layout/HexagonRadial"/>
    <dgm:cxn modelId="{72421158-EB52-4E11-82D5-1EEC46EB7361}" type="presParOf" srcId="{105FC5B6-504E-4344-B75C-E635C83EC495}" destId="{2CC75C99-C79A-4FE0-9144-497902046BE2}" srcOrd="5" destOrd="0" presId="urn:microsoft.com/office/officeart/2011/layout/HexagonRadial"/>
    <dgm:cxn modelId="{0FA9F32F-71B5-4EA1-BC43-01EB1508134C}" type="presParOf" srcId="{2CC75C99-C79A-4FE0-9144-497902046BE2}" destId="{9A80803A-54B9-4063-A685-4C12DACD5F68}" srcOrd="0" destOrd="0" presId="urn:microsoft.com/office/officeart/2011/layout/HexagonRadial"/>
    <dgm:cxn modelId="{2A8F882D-C1FA-4389-8CA1-004B3EECDFED}" type="presParOf" srcId="{105FC5B6-504E-4344-B75C-E635C83EC495}" destId="{67BF9890-064B-45A8-A4E7-10B8BF7435D9}" srcOrd="6" destOrd="0" presId="urn:microsoft.com/office/officeart/2011/layout/HexagonRadial"/>
    <dgm:cxn modelId="{C3C79054-9569-43D5-81D9-2D3171396C84}" type="presParOf" srcId="{105FC5B6-504E-4344-B75C-E635C83EC495}" destId="{2096D104-6FB6-4721-88DB-B69D776905F3}" srcOrd="7" destOrd="0" presId="urn:microsoft.com/office/officeart/2011/layout/HexagonRadial"/>
    <dgm:cxn modelId="{B2DBE54B-0628-446F-9082-2A01EF647842}" type="presParOf" srcId="{2096D104-6FB6-4721-88DB-B69D776905F3}" destId="{D14DE722-17F5-48D3-B1C1-E905EDCD5B68}" srcOrd="0" destOrd="0" presId="urn:microsoft.com/office/officeart/2011/layout/HexagonRadial"/>
    <dgm:cxn modelId="{C0BC6C9D-7FE4-4045-9FDB-22227AE46BBF}" type="presParOf" srcId="{105FC5B6-504E-4344-B75C-E635C83EC495}" destId="{84B85328-EFD3-4DB3-A4BB-E4A03C7B01A4}" srcOrd="8"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B723A6-F8AD-4D55-80FD-25F7E21D52AD}"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E0C7F005-3345-4235-BCC4-F3CD49A637C3}">
      <dgm:prSet phldrT="[Text]"/>
      <dgm:spPr/>
      <dgm:t>
        <a:bodyPr/>
        <a:lstStyle/>
        <a:p>
          <a:r>
            <a:rPr lang="en-US" b="1" dirty="0" smtClean="0">
              <a:solidFill>
                <a:schemeClr val="tx1"/>
              </a:solidFill>
            </a:rPr>
            <a:t>Brainstorm</a:t>
          </a:r>
          <a:endParaRPr lang="en-US" b="1" dirty="0">
            <a:solidFill>
              <a:schemeClr val="tx1"/>
            </a:solidFill>
          </a:endParaRPr>
        </a:p>
      </dgm:t>
    </dgm:pt>
    <dgm:pt modelId="{80709EFA-CB53-4379-BD70-05A23BC374B2}" type="parTrans" cxnId="{5B7406D1-57F2-45E8-B26E-FD0A3A1DD018}">
      <dgm:prSet/>
      <dgm:spPr/>
      <dgm:t>
        <a:bodyPr/>
        <a:lstStyle/>
        <a:p>
          <a:endParaRPr lang="en-US"/>
        </a:p>
      </dgm:t>
    </dgm:pt>
    <dgm:pt modelId="{EFC98F5A-742B-45BA-AFD8-A848186020C3}" type="sibTrans" cxnId="{5B7406D1-57F2-45E8-B26E-FD0A3A1DD018}">
      <dgm:prSet/>
      <dgm:spPr/>
      <dgm:t>
        <a:bodyPr/>
        <a:lstStyle/>
        <a:p>
          <a:endParaRPr lang="en-US"/>
        </a:p>
      </dgm:t>
    </dgm:pt>
    <dgm:pt modelId="{58A2496D-588C-4CD5-85FA-9FAC80ADB6F0}">
      <dgm:prSet phldrT="[Text]"/>
      <dgm:spPr/>
      <dgm:t>
        <a:bodyPr/>
        <a:lstStyle/>
        <a:p>
          <a:r>
            <a:rPr lang="en-US" b="1" dirty="0" smtClean="0">
              <a:solidFill>
                <a:schemeClr val="tx1"/>
              </a:solidFill>
            </a:rPr>
            <a:t>Outline</a:t>
          </a:r>
          <a:endParaRPr lang="en-US" b="1" dirty="0">
            <a:solidFill>
              <a:schemeClr val="tx1"/>
            </a:solidFill>
          </a:endParaRPr>
        </a:p>
      </dgm:t>
    </dgm:pt>
    <dgm:pt modelId="{0C03B2F7-8ADF-4F39-AE4A-9C7299B5FFF9}" type="parTrans" cxnId="{6B8226A4-581B-47D6-BDF6-9BAF9A6B9FF2}">
      <dgm:prSet/>
      <dgm:spPr/>
      <dgm:t>
        <a:bodyPr/>
        <a:lstStyle/>
        <a:p>
          <a:endParaRPr lang="en-US"/>
        </a:p>
      </dgm:t>
    </dgm:pt>
    <dgm:pt modelId="{D6C59C75-BADC-41E7-88CF-6DD5BF17720D}" type="sibTrans" cxnId="{6B8226A4-581B-47D6-BDF6-9BAF9A6B9FF2}">
      <dgm:prSet/>
      <dgm:spPr/>
      <dgm:t>
        <a:bodyPr/>
        <a:lstStyle/>
        <a:p>
          <a:endParaRPr lang="en-US"/>
        </a:p>
      </dgm:t>
    </dgm:pt>
    <dgm:pt modelId="{0E549326-4EB8-4189-B8D0-69A5ACF5C418}">
      <dgm:prSet phldrT="[Text]"/>
      <dgm:spPr/>
      <dgm:t>
        <a:bodyPr/>
        <a:lstStyle/>
        <a:p>
          <a:r>
            <a:rPr lang="en-US" b="1" dirty="0" smtClean="0">
              <a:solidFill>
                <a:schemeClr val="tx1"/>
              </a:solidFill>
            </a:rPr>
            <a:t>1</a:t>
          </a:r>
          <a:r>
            <a:rPr lang="en-US" b="1" baseline="30000" dirty="0" smtClean="0">
              <a:solidFill>
                <a:schemeClr val="tx1"/>
              </a:solidFill>
            </a:rPr>
            <a:t>st</a:t>
          </a:r>
          <a:r>
            <a:rPr lang="en-US" b="1" dirty="0" smtClean="0">
              <a:solidFill>
                <a:schemeClr val="tx1"/>
              </a:solidFill>
            </a:rPr>
            <a:t> Draft</a:t>
          </a:r>
          <a:endParaRPr lang="en-US" b="1" dirty="0">
            <a:solidFill>
              <a:schemeClr val="tx1"/>
            </a:solidFill>
          </a:endParaRPr>
        </a:p>
      </dgm:t>
    </dgm:pt>
    <dgm:pt modelId="{32F4723B-EBF3-496A-9CD1-1735234A6DC3}" type="parTrans" cxnId="{A6912F85-BBE1-4BC5-B2A5-10248B751A65}">
      <dgm:prSet/>
      <dgm:spPr/>
      <dgm:t>
        <a:bodyPr/>
        <a:lstStyle/>
        <a:p>
          <a:endParaRPr lang="en-US"/>
        </a:p>
      </dgm:t>
    </dgm:pt>
    <dgm:pt modelId="{E6D01973-AB68-4391-9356-8F542E769A87}" type="sibTrans" cxnId="{A6912F85-BBE1-4BC5-B2A5-10248B751A65}">
      <dgm:prSet/>
      <dgm:spPr/>
      <dgm:t>
        <a:bodyPr/>
        <a:lstStyle/>
        <a:p>
          <a:endParaRPr lang="en-US"/>
        </a:p>
      </dgm:t>
    </dgm:pt>
    <dgm:pt modelId="{CE91F7CA-5B8F-4C7E-A888-406FFCAD5E1F}">
      <dgm:prSet phldrT="[Text]"/>
      <dgm:spPr/>
      <dgm:t>
        <a:bodyPr/>
        <a:lstStyle/>
        <a:p>
          <a:r>
            <a:rPr lang="en-US" b="1" dirty="0" smtClean="0">
              <a:solidFill>
                <a:schemeClr val="tx1"/>
              </a:solidFill>
            </a:rPr>
            <a:t>Proofreading 1</a:t>
          </a:r>
          <a:endParaRPr lang="en-US" b="1" dirty="0">
            <a:solidFill>
              <a:schemeClr val="tx1"/>
            </a:solidFill>
          </a:endParaRPr>
        </a:p>
      </dgm:t>
    </dgm:pt>
    <dgm:pt modelId="{3962B0F0-9CED-4514-B150-78B1A8D0A1D4}" type="parTrans" cxnId="{6FD9D99B-487A-403A-978E-BE402FA83174}">
      <dgm:prSet/>
      <dgm:spPr/>
      <dgm:t>
        <a:bodyPr/>
        <a:lstStyle/>
        <a:p>
          <a:endParaRPr lang="en-US"/>
        </a:p>
      </dgm:t>
    </dgm:pt>
    <dgm:pt modelId="{EE2795E8-2FA7-4BCA-9894-FEEE5534BB59}" type="sibTrans" cxnId="{6FD9D99B-487A-403A-978E-BE402FA83174}">
      <dgm:prSet/>
      <dgm:spPr/>
      <dgm:t>
        <a:bodyPr/>
        <a:lstStyle/>
        <a:p>
          <a:endParaRPr lang="en-US"/>
        </a:p>
      </dgm:t>
    </dgm:pt>
    <dgm:pt modelId="{2B12F95A-1550-4085-83DE-F92E92E89029}">
      <dgm:prSet phldrT="[Text]"/>
      <dgm:spPr>
        <a:solidFill>
          <a:srgbClr val="FFC000"/>
        </a:solidFill>
      </dgm:spPr>
      <dgm:t>
        <a:bodyPr/>
        <a:lstStyle/>
        <a:p>
          <a:r>
            <a:rPr lang="en-US" b="1" dirty="0" smtClean="0">
              <a:solidFill>
                <a:schemeClr val="tx1"/>
              </a:solidFill>
            </a:rPr>
            <a:t>Proofreading 2</a:t>
          </a:r>
          <a:endParaRPr lang="en-US" b="1" dirty="0">
            <a:solidFill>
              <a:schemeClr val="tx1"/>
            </a:solidFill>
          </a:endParaRPr>
        </a:p>
      </dgm:t>
    </dgm:pt>
    <dgm:pt modelId="{0085A72B-8EFC-4C6C-A46A-3FF303212247}" type="parTrans" cxnId="{CB55F057-860A-4B80-9DCD-085DE125426B}">
      <dgm:prSet/>
      <dgm:spPr/>
      <dgm:t>
        <a:bodyPr/>
        <a:lstStyle/>
        <a:p>
          <a:endParaRPr lang="en-US"/>
        </a:p>
      </dgm:t>
    </dgm:pt>
    <dgm:pt modelId="{B1AB8C05-F280-4092-8C33-47C6D78CD0E6}" type="sibTrans" cxnId="{CB55F057-860A-4B80-9DCD-085DE125426B}">
      <dgm:prSet/>
      <dgm:spPr/>
      <dgm:t>
        <a:bodyPr/>
        <a:lstStyle/>
        <a:p>
          <a:endParaRPr lang="en-US"/>
        </a:p>
      </dgm:t>
    </dgm:pt>
    <dgm:pt modelId="{BBBC036A-B15C-4B03-A72F-1CC1FABEF0B1}">
      <dgm:prSet/>
      <dgm:spPr/>
      <dgm:t>
        <a:bodyPr/>
        <a:lstStyle/>
        <a:p>
          <a:r>
            <a:rPr lang="en-US" b="1" dirty="0" smtClean="0">
              <a:solidFill>
                <a:schemeClr val="tx1"/>
              </a:solidFill>
            </a:rPr>
            <a:t>2</a:t>
          </a:r>
          <a:r>
            <a:rPr lang="en-US" b="1" baseline="30000" dirty="0" smtClean="0">
              <a:solidFill>
                <a:schemeClr val="tx1"/>
              </a:solidFill>
            </a:rPr>
            <a:t>nd</a:t>
          </a:r>
          <a:r>
            <a:rPr lang="en-US" b="1" dirty="0" smtClean="0">
              <a:solidFill>
                <a:schemeClr val="tx1"/>
              </a:solidFill>
            </a:rPr>
            <a:t> Draft</a:t>
          </a:r>
          <a:endParaRPr lang="en-US" b="1" dirty="0">
            <a:solidFill>
              <a:schemeClr val="tx1"/>
            </a:solidFill>
          </a:endParaRPr>
        </a:p>
      </dgm:t>
    </dgm:pt>
    <dgm:pt modelId="{A0BDB03E-7689-4871-9390-FE6870EF1F0A}" type="parTrans" cxnId="{F3136F98-D279-4F34-92E2-8D5FBE41CC1B}">
      <dgm:prSet/>
      <dgm:spPr/>
      <dgm:t>
        <a:bodyPr/>
        <a:lstStyle/>
        <a:p>
          <a:endParaRPr lang="en-US"/>
        </a:p>
      </dgm:t>
    </dgm:pt>
    <dgm:pt modelId="{34C503C0-7ADA-4156-B873-D67E7A1D90F3}" type="sibTrans" cxnId="{F3136F98-D279-4F34-92E2-8D5FBE41CC1B}">
      <dgm:prSet/>
      <dgm:spPr/>
      <dgm:t>
        <a:bodyPr/>
        <a:lstStyle/>
        <a:p>
          <a:endParaRPr lang="en-US"/>
        </a:p>
      </dgm:t>
    </dgm:pt>
    <dgm:pt modelId="{7679DC36-008D-4738-BBDC-6033F45D05C8}" type="pres">
      <dgm:prSet presAssocID="{06B723A6-F8AD-4D55-80FD-25F7E21D52AD}" presName="cycle" presStyleCnt="0">
        <dgm:presLayoutVars>
          <dgm:dir/>
          <dgm:resizeHandles val="exact"/>
        </dgm:presLayoutVars>
      </dgm:prSet>
      <dgm:spPr/>
      <dgm:t>
        <a:bodyPr/>
        <a:lstStyle/>
        <a:p>
          <a:endParaRPr lang="en-US"/>
        </a:p>
      </dgm:t>
    </dgm:pt>
    <dgm:pt modelId="{AD458C8B-95DA-4289-9B03-8759A31F3676}" type="pres">
      <dgm:prSet presAssocID="{E0C7F005-3345-4235-BCC4-F3CD49A637C3}" presName="node" presStyleLbl="node1" presStyleIdx="0" presStyleCnt="6">
        <dgm:presLayoutVars>
          <dgm:bulletEnabled val="1"/>
        </dgm:presLayoutVars>
      </dgm:prSet>
      <dgm:spPr/>
      <dgm:t>
        <a:bodyPr/>
        <a:lstStyle/>
        <a:p>
          <a:endParaRPr lang="en-US"/>
        </a:p>
      </dgm:t>
    </dgm:pt>
    <dgm:pt modelId="{8C0450F7-E72D-44B6-9197-632B5E40B683}" type="pres">
      <dgm:prSet presAssocID="{E0C7F005-3345-4235-BCC4-F3CD49A637C3}" presName="spNode" presStyleCnt="0"/>
      <dgm:spPr/>
    </dgm:pt>
    <dgm:pt modelId="{3998C2EC-ECE2-46BC-9A6F-BFBA196AA59A}" type="pres">
      <dgm:prSet presAssocID="{EFC98F5A-742B-45BA-AFD8-A848186020C3}" presName="sibTrans" presStyleLbl="sibTrans1D1" presStyleIdx="0" presStyleCnt="6"/>
      <dgm:spPr/>
      <dgm:t>
        <a:bodyPr/>
        <a:lstStyle/>
        <a:p>
          <a:endParaRPr lang="en-US"/>
        </a:p>
      </dgm:t>
    </dgm:pt>
    <dgm:pt modelId="{ECA44429-C98F-49A9-9FC8-E0D118FC77F7}" type="pres">
      <dgm:prSet presAssocID="{58A2496D-588C-4CD5-85FA-9FAC80ADB6F0}" presName="node" presStyleLbl="node1" presStyleIdx="1" presStyleCnt="6">
        <dgm:presLayoutVars>
          <dgm:bulletEnabled val="1"/>
        </dgm:presLayoutVars>
      </dgm:prSet>
      <dgm:spPr/>
      <dgm:t>
        <a:bodyPr/>
        <a:lstStyle/>
        <a:p>
          <a:endParaRPr lang="en-US"/>
        </a:p>
      </dgm:t>
    </dgm:pt>
    <dgm:pt modelId="{7F71027D-F84E-4934-A66F-E399FBBF4D8E}" type="pres">
      <dgm:prSet presAssocID="{58A2496D-588C-4CD5-85FA-9FAC80ADB6F0}" presName="spNode" presStyleCnt="0"/>
      <dgm:spPr/>
    </dgm:pt>
    <dgm:pt modelId="{FEDF1D6F-9EF1-4322-A108-9B8CCCCD7BE0}" type="pres">
      <dgm:prSet presAssocID="{D6C59C75-BADC-41E7-88CF-6DD5BF17720D}" presName="sibTrans" presStyleLbl="sibTrans1D1" presStyleIdx="1" presStyleCnt="6"/>
      <dgm:spPr/>
      <dgm:t>
        <a:bodyPr/>
        <a:lstStyle/>
        <a:p>
          <a:endParaRPr lang="en-US"/>
        </a:p>
      </dgm:t>
    </dgm:pt>
    <dgm:pt modelId="{C682EEC8-F9A4-480F-A33F-31C59C03C26F}" type="pres">
      <dgm:prSet presAssocID="{0E549326-4EB8-4189-B8D0-69A5ACF5C418}" presName="node" presStyleLbl="node1" presStyleIdx="2" presStyleCnt="6">
        <dgm:presLayoutVars>
          <dgm:bulletEnabled val="1"/>
        </dgm:presLayoutVars>
      </dgm:prSet>
      <dgm:spPr/>
      <dgm:t>
        <a:bodyPr/>
        <a:lstStyle/>
        <a:p>
          <a:endParaRPr lang="en-US"/>
        </a:p>
      </dgm:t>
    </dgm:pt>
    <dgm:pt modelId="{577C0E4E-3B7A-49D0-864F-68254F230F30}" type="pres">
      <dgm:prSet presAssocID="{0E549326-4EB8-4189-B8D0-69A5ACF5C418}" presName="spNode" presStyleCnt="0"/>
      <dgm:spPr/>
    </dgm:pt>
    <dgm:pt modelId="{47E0872B-3D77-4EA9-B421-E8B012B904ED}" type="pres">
      <dgm:prSet presAssocID="{E6D01973-AB68-4391-9356-8F542E769A87}" presName="sibTrans" presStyleLbl="sibTrans1D1" presStyleIdx="2" presStyleCnt="6"/>
      <dgm:spPr/>
      <dgm:t>
        <a:bodyPr/>
        <a:lstStyle/>
        <a:p>
          <a:endParaRPr lang="en-US"/>
        </a:p>
      </dgm:t>
    </dgm:pt>
    <dgm:pt modelId="{2976E049-CBA3-4BB1-88F6-4CDF3EC87B5A}" type="pres">
      <dgm:prSet presAssocID="{CE91F7CA-5B8F-4C7E-A888-406FFCAD5E1F}" presName="node" presStyleLbl="node1" presStyleIdx="3" presStyleCnt="6">
        <dgm:presLayoutVars>
          <dgm:bulletEnabled val="1"/>
        </dgm:presLayoutVars>
      </dgm:prSet>
      <dgm:spPr/>
      <dgm:t>
        <a:bodyPr/>
        <a:lstStyle/>
        <a:p>
          <a:endParaRPr lang="en-US"/>
        </a:p>
      </dgm:t>
    </dgm:pt>
    <dgm:pt modelId="{0865E8AF-E645-4931-BC0E-C807DBA36091}" type="pres">
      <dgm:prSet presAssocID="{CE91F7CA-5B8F-4C7E-A888-406FFCAD5E1F}" presName="spNode" presStyleCnt="0"/>
      <dgm:spPr/>
    </dgm:pt>
    <dgm:pt modelId="{56B5752F-6D93-45C5-8D38-BCD1C1D9FEEE}" type="pres">
      <dgm:prSet presAssocID="{EE2795E8-2FA7-4BCA-9894-FEEE5534BB59}" presName="sibTrans" presStyleLbl="sibTrans1D1" presStyleIdx="3" presStyleCnt="6"/>
      <dgm:spPr/>
      <dgm:t>
        <a:bodyPr/>
        <a:lstStyle/>
        <a:p>
          <a:endParaRPr lang="en-US"/>
        </a:p>
      </dgm:t>
    </dgm:pt>
    <dgm:pt modelId="{D5A98071-FA40-4110-BAB6-022A18A13B73}" type="pres">
      <dgm:prSet presAssocID="{BBBC036A-B15C-4B03-A72F-1CC1FABEF0B1}" presName="node" presStyleLbl="node1" presStyleIdx="4" presStyleCnt="6">
        <dgm:presLayoutVars>
          <dgm:bulletEnabled val="1"/>
        </dgm:presLayoutVars>
      </dgm:prSet>
      <dgm:spPr/>
      <dgm:t>
        <a:bodyPr/>
        <a:lstStyle/>
        <a:p>
          <a:endParaRPr lang="en-US"/>
        </a:p>
      </dgm:t>
    </dgm:pt>
    <dgm:pt modelId="{0018E0C9-38E9-4461-8D4D-F67CDD7C400D}" type="pres">
      <dgm:prSet presAssocID="{BBBC036A-B15C-4B03-A72F-1CC1FABEF0B1}" presName="spNode" presStyleCnt="0"/>
      <dgm:spPr/>
    </dgm:pt>
    <dgm:pt modelId="{3D1111E3-18AB-4F25-8EE6-5F6BA473B38F}" type="pres">
      <dgm:prSet presAssocID="{34C503C0-7ADA-4156-B873-D67E7A1D90F3}" presName="sibTrans" presStyleLbl="sibTrans1D1" presStyleIdx="4" presStyleCnt="6"/>
      <dgm:spPr/>
      <dgm:t>
        <a:bodyPr/>
        <a:lstStyle/>
        <a:p>
          <a:endParaRPr lang="en-US"/>
        </a:p>
      </dgm:t>
    </dgm:pt>
    <dgm:pt modelId="{F9C2BA27-4DC1-44F6-9FCB-5737DF58D733}" type="pres">
      <dgm:prSet presAssocID="{2B12F95A-1550-4085-83DE-F92E92E89029}" presName="node" presStyleLbl="node1" presStyleIdx="5" presStyleCnt="6">
        <dgm:presLayoutVars>
          <dgm:bulletEnabled val="1"/>
        </dgm:presLayoutVars>
      </dgm:prSet>
      <dgm:spPr/>
      <dgm:t>
        <a:bodyPr/>
        <a:lstStyle/>
        <a:p>
          <a:endParaRPr lang="en-US"/>
        </a:p>
      </dgm:t>
    </dgm:pt>
    <dgm:pt modelId="{AEE7F06B-6887-4B97-8C36-EA30018550CE}" type="pres">
      <dgm:prSet presAssocID="{2B12F95A-1550-4085-83DE-F92E92E89029}" presName="spNode" presStyleCnt="0"/>
      <dgm:spPr/>
    </dgm:pt>
    <dgm:pt modelId="{1EA2C5BD-1465-4F67-A731-AD6D9254CB51}" type="pres">
      <dgm:prSet presAssocID="{B1AB8C05-F280-4092-8C33-47C6D78CD0E6}" presName="sibTrans" presStyleLbl="sibTrans1D1" presStyleIdx="5" presStyleCnt="6"/>
      <dgm:spPr/>
      <dgm:t>
        <a:bodyPr/>
        <a:lstStyle/>
        <a:p>
          <a:endParaRPr lang="en-US"/>
        </a:p>
      </dgm:t>
    </dgm:pt>
  </dgm:ptLst>
  <dgm:cxnLst>
    <dgm:cxn modelId="{FD846726-DD10-4F5B-9577-F3C69359AB90}" type="presOf" srcId="{BBBC036A-B15C-4B03-A72F-1CC1FABEF0B1}" destId="{D5A98071-FA40-4110-BAB6-022A18A13B73}" srcOrd="0" destOrd="0" presId="urn:microsoft.com/office/officeart/2005/8/layout/cycle5"/>
    <dgm:cxn modelId="{5F17CEF2-58FB-472A-8C8A-929122B9824B}" type="presOf" srcId="{CE91F7CA-5B8F-4C7E-A888-406FFCAD5E1F}" destId="{2976E049-CBA3-4BB1-88F6-4CDF3EC87B5A}" srcOrd="0" destOrd="0" presId="urn:microsoft.com/office/officeart/2005/8/layout/cycle5"/>
    <dgm:cxn modelId="{23FE0BE8-AA6B-49D0-A1AC-7C8287BC2262}" type="presOf" srcId="{34C503C0-7ADA-4156-B873-D67E7A1D90F3}" destId="{3D1111E3-18AB-4F25-8EE6-5F6BA473B38F}" srcOrd="0" destOrd="0" presId="urn:microsoft.com/office/officeart/2005/8/layout/cycle5"/>
    <dgm:cxn modelId="{065F609B-1C25-4245-84AE-8A4B009E5D79}" type="presOf" srcId="{EFC98F5A-742B-45BA-AFD8-A848186020C3}" destId="{3998C2EC-ECE2-46BC-9A6F-BFBA196AA59A}" srcOrd="0" destOrd="0" presId="urn:microsoft.com/office/officeart/2005/8/layout/cycle5"/>
    <dgm:cxn modelId="{F0DA8E14-DC1D-46D3-A7EC-4AE4CAB2CCF5}" type="presOf" srcId="{E6D01973-AB68-4391-9356-8F542E769A87}" destId="{47E0872B-3D77-4EA9-B421-E8B012B904ED}" srcOrd="0" destOrd="0" presId="urn:microsoft.com/office/officeart/2005/8/layout/cycle5"/>
    <dgm:cxn modelId="{0CC850B3-082B-45AC-9110-7B9E3B1C2766}" type="presOf" srcId="{2B12F95A-1550-4085-83DE-F92E92E89029}" destId="{F9C2BA27-4DC1-44F6-9FCB-5737DF58D733}" srcOrd="0" destOrd="0" presId="urn:microsoft.com/office/officeart/2005/8/layout/cycle5"/>
    <dgm:cxn modelId="{21DA50C9-A224-4B4C-B66F-D322F580CBFC}" type="presOf" srcId="{0E549326-4EB8-4189-B8D0-69A5ACF5C418}" destId="{C682EEC8-F9A4-480F-A33F-31C59C03C26F}" srcOrd="0" destOrd="0" presId="urn:microsoft.com/office/officeart/2005/8/layout/cycle5"/>
    <dgm:cxn modelId="{5B7406D1-57F2-45E8-B26E-FD0A3A1DD018}" srcId="{06B723A6-F8AD-4D55-80FD-25F7E21D52AD}" destId="{E0C7F005-3345-4235-BCC4-F3CD49A637C3}" srcOrd="0" destOrd="0" parTransId="{80709EFA-CB53-4379-BD70-05A23BC374B2}" sibTransId="{EFC98F5A-742B-45BA-AFD8-A848186020C3}"/>
    <dgm:cxn modelId="{37842378-5E82-405E-A403-134DC24914C5}" type="presOf" srcId="{E0C7F005-3345-4235-BCC4-F3CD49A637C3}" destId="{AD458C8B-95DA-4289-9B03-8759A31F3676}" srcOrd="0" destOrd="0" presId="urn:microsoft.com/office/officeart/2005/8/layout/cycle5"/>
    <dgm:cxn modelId="{05829070-FA70-46B7-B1A9-8F4CF91586B9}" type="presOf" srcId="{EE2795E8-2FA7-4BCA-9894-FEEE5534BB59}" destId="{56B5752F-6D93-45C5-8D38-BCD1C1D9FEEE}" srcOrd="0" destOrd="0" presId="urn:microsoft.com/office/officeart/2005/8/layout/cycle5"/>
    <dgm:cxn modelId="{6B8226A4-581B-47D6-BDF6-9BAF9A6B9FF2}" srcId="{06B723A6-F8AD-4D55-80FD-25F7E21D52AD}" destId="{58A2496D-588C-4CD5-85FA-9FAC80ADB6F0}" srcOrd="1" destOrd="0" parTransId="{0C03B2F7-8ADF-4F39-AE4A-9C7299B5FFF9}" sibTransId="{D6C59C75-BADC-41E7-88CF-6DD5BF17720D}"/>
    <dgm:cxn modelId="{CB55F057-860A-4B80-9DCD-085DE125426B}" srcId="{06B723A6-F8AD-4D55-80FD-25F7E21D52AD}" destId="{2B12F95A-1550-4085-83DE-F92E92E89029}" srcOrd="5" destOrd="0" parTransId="{0085A72B-8EFC-4C6C-A46A-3FF303212247}" sibTransId="{B1AB8C05-F280-4092-8C33-47C6D78CD0E6}"/>
    <dgm:cxn modelId="{F3136F98-D279-4F34-92E2-8D5FBE41CC1B}" srcId="{06B723A6-F8AD-4D55-80FD-25F7E21D52AD}" destId="{BBBC036A-B15C-4B03-A72F-1CC1FABEF0B1}" srcOrd="4" destOrd="0" parTransId="{A0BDB03E-7689-4871-9390-FE6870EF1F0A}" sibTransId="{34C503C0-7ADA-4156-B873-D67E7A1D90F3}"/>
    <dgm:cxn modelId="{FF47E8A1-21A3-47C2-B3B1-3EE5FCEF8DD9}" type="presOf" srcId="{B1AB8C05-F280-4092-8C33-47C6D78CD0E6}" destId="{1EA2C5BD-1465-4F67-A731-AD6D9254CB51}" srcOrd="0" destOrd="0" presId="urn:microsoft.com/office/officeart/2005/8/layout/cycle5"/>
    <dgm:cxn modelId="{A71DB2C3-22DE-4319-8748-5238EE36D2C2}" type="presOf" srcId="{06B723A6-F8AD-4D55-80FD-25F7E21D52AD}" destId="{7679DC36-008D-4738-BBDC-6033F45D05C8}" srcOrd="0" destOrd="0" presId="urn:microsoft.com/office/officeart/2005/8/layout/cycle5"/>
    <dgm:cxn modelId="{71D6D785-8F93-4594-B963-CBCA6319A72F}" type="presOf" srcId="{D6C59C75-BADC-41E7-88CF-6DD5BF17720D}" destId="{FEDF1D6F-9EF1-4322-A108-9B8CCCCD7BE0}" srcOrd="0" destOrd="0" presId="urn:microsoft.com/office/officeart/2005/8/layout/cycle5"/>
    <dgm:cxn modelId="{A6912F85-BBE1-4BC5-B2A5-10248B751A65}" srcId="{06B723A6-F8AD-4D55-80FD-25F7E21D52AD}" destId="{0E549326-4EB8-4189-B8D0-69A5ACF5C418}" srcOrd="2" destOrd="0" parTransId="{32F4723B-EBF3-496A-9CD1-1735234A6DC3}" sibTransId="{E6D01973-AB68-4391-9356-8F542E769A87}"/>
    <dgm:cxn modelId="{70AC83CA-7CC0-4380-BCDB-D25EB7619BF9}" type="presOf" srcId="{58A2496D-588C-4CD5-85FA-9FAC80ADB6F0}" destId="{ECA44429-C98F-49A9-9FC8-E0D118FC77F7}" srcOrd="0" destOrd="0" presId="urn:microsoft.com/office/officeart/2005/8/layout/cycle5"/>
    <dgm:cxn modelId="{6FD9D99B-487A-403A-978E-BE402FA83174}" srcId="{06B723A6-F8AD-4D55-80FD-25F7E21D52AD}" destId="{CE91F7CA-5B8F-4C7E-A888-406FFCAD5E1F}" srcOrd="3" destOrd="0" parTransId="{3962B0F0-9CED-4514-B150-78B1A8D0A1D4}" sibTransId="{EE2795E8-2FA7-4BCA-9894-FEEE5534BB59}"/>
    <dgm:cxn modelId="{CED16D1C-997D-464A-BC3D-4A0C3D66ABEF}" type="presParOf" srcId="{7679DC36-008D-4738-BBDC-6033F45D05C8}" destId="{AD458C8B-95DA-4289-9B03-8759A31F3676}" srcOrd="0" destOrd="0" presId="urn:microsoft.com/office/officeart/2005/8/layout/cycle5"/>
    <dgm:cxn modelId="{58EDE547-1D77-4E37-827A-8F8235FE6E26}" type="presParOf" srcId="{7679DC36-008D-4738-BBDC-6033F45D05C8}" destId="{8C0450F7-E72D-44B6-9197-632B5E40B683}" srcOrd="1" destOrd="0" presId="urn:microsoft.com/office/officeart/2005/8/layout/cycle5"/>
    <dgm:cxn modelId="{36EE3FC3-914B-40C4-8E32-3FDDB9E721CB}" type="presParOf" srcId="{7679DC36-008D-4738-BBDC-6033F45D05C8}" destId="{3998C2EC-ECE2-46BC-9A6F-BFBA196AA59A}" srcOrd="2" destOrd="0" presId="urn:microsoft.com/office/officeart/2005/8/layout/cycle5"/>
    <dgm:cxn modelId="{91CAFF0F-8764-4B06-828C-9EC8BC264B6C}" type="presParOf" srcId="{7679DC36-008D-4738-BBDC-6033F45D05C8}" destId="{ECA44429-C98F-49A9-9FC8-E0D118FC77F7}" srcOrd="3" destOrd="0" presId="urn:microsoft.com/office/officeart/2005/8/layout/cycle5"/>
    <dgm:cxn modelId="{4F11E58A-EF68-4C74-96CA-A9D1DC7B2A1E}" type="presParOf" srcId="{7679DC36-008D-4738-BBDC-6033F45D05C8}" destId="{7F71027D-F84E-4934-A66F-E399FBBF4D8E}" srcOrd="4" destOrd="0" presId="urn:microsoft.com/office/officeart/2005/8/layout/cycle5"/>
    <dgm:cxn modelId="{9ECA976A-0387-442F-A63B-1BECB8086491}" type="presParOf" srcId="{7679DC36-008D-4738-BBDC-6033F45D05C8}" destId="{FEDF1D6F-9EF1-4322-A108-9B8CCCCD7BE0}" srcOrd="5" destOrd="0" presId="urn:microsoft.com/office/officeart/2005/8/layout/cycle5"/>
    <dgm:cxn modelId="{AD3AE2E4-8458-4AB5-AF35-84A004ECDBD1}" type="presParOf" srcId="{7679DC36-008D-4738-BBDC-6033F45D05C8}" destId="{C682EEC8-F9A4-480F-A33F-31C59C03C26F}" srcOrd="6" destOrd="0" presId="urn:microsoft.com/office/officeart/2005/8/layout/cycle5"/>
    <dgm:cxn modelId="{14CCDC12-9161-4F7B-8047-3AA86C7F026F}" type="presParOf" srcId="{7679DC36-008D-4738-BBDC-6033F45D05C8}" destId="{577C0E4E-3B7A-49D0-864F-68254F230F30}" srcOrd="7" destOrd="0" presId="urn:microsoft.com/office/officeart/2005/8/layout/cycle5"/>
    <dgm:cxn modelId="{B4E73847-8B31-4D7C-AF7D-744946B9E788}" type="presParOf" srcId="{7679DC36-008D-4738-BBDC-6033F45D05C8}" destId="{47E0872B-3D77-4EA9-B421-E8B012B904ED}" srcOrd="8" destOrd="0" presId="urn:microsoft.com/office/officeart/2005/8/layout/cycle5"/>
    <dgm:cxn modelId="{09A14621-1547-44A2-802F-43B0ED998991}" type="presParOf" srcId="{7679DC36-008D-4738-BBDC-6033F45D05C8}" destId="{2976E049-CBA3-4BB1-88F6-4CDF3EC87B5A}" srcOrd="9" destOrd="0" presId="urn:microsoft.com/office/officeart/2005/8/layout/cycle5"/>
    <dgm:cxn modelId="{0FC6E345-E8E7-440B-8FA4-CCE4EEB8ED3C}" type="presParOf" srcId="{7679DC36-008D-4738-BBDC-6033F45D05C8}" destId="{0865E8AF-E645-4931-BC0E-C807DBA36091}" srcOrd="10" destOrd="0" presId="urn:microsoft.com/office/officeart/2005/8/layout/cycle5"/>
    <dgm:cxn modelId="{8BCAF72A-E428-4D20-9DFF-CA47C74EB245}" type="presParOf" srcId="{7679DC36-008D-4738-BBDC-6033F45D05C8}" destId="{56B5752F-6D93-45C5-8D38-BCD1C1D9FEEE}" srcOrd="11" destOrd="0" presId="urn:microsoft.com/office/officeart/2005/8/layout/cycle5"/>
    <dgm:cxn modelId="{3B85389B-9318-4D88-B3E2-FFF328D3E4AF}" type="presParOf" srcId="{7679DC36-008D-4738-BBDC-6033F45D05C8}" destId="{D5A98071-FA40-4110-BAB6-022A18A13B73}" srcOrd="12" destOrd="0" presId="urn:microsoft.com/office/officeart/2005/8/layout/cycle5"/>
    <dgm:cxn modelId="{065C8C17-1C5D-4631-B1B3-C617B4CB59CB}" type="presParOf" srcId="{7679DC36-008D-4738-BBDC-6033F45D05C8}" destId="{0018E0C9-38E9-4461-8D4D-F67CDD7C400D}" srcOrd="13" destOrd="0" presId="urn:microsoft.com/office/officeart/2005/8/layout/cycle5"/>
    <dgm:cxn modelId="{122D0173-6920-4274-B338-6B18C5033D1C}" type="presParOf" srcId="{7679DC36-008D-4738-BBDC-6033F45D05C8}" destId="{3D1111E3-18AB-4F25-8EE6-5F6BA473B38F}" srcOrd="14" destOrd="0" presId="urn:microsoft.com/office/officeart/2005/8/layout/cycle5"/>
    <dgm:cxn modelId="{693B26A6-DD1B-4E9E-AAA4-A13E077109FD}" type="presParOf" srcId="{7679DC36-008D-4738-BBDC-6033F45D05C8}" destId="{F9C2BA27-4DC1-44F6-9FCB-5737DF58D733}" srcOrd="15" destOrd="0" presId="urn:microsoft.com/office/officeart/2005/8/layout/cycle5"/>
    <dgm:cxn modelId="{C59B02C7-EF8A-478B-9CF5-0AF9D69BB729}" type="presParOf" srcId="{7679DC36-008D-4738-BBDC-6033F45D05C8}" destId="{AEE7F06B-6887-4B97-8C36-EA30018550CE}" srcOrd="16" destOrd="0" presId="urn:microsoft.com/office/officeart/2005/8/layout/cycle5"/>
    <dgm:cxn modelId="{9C130E6D-9C36-4533-8707-7695BF535D2E}" type="presParOf" srcId="{7679DC36-008D-4738-BBDC-6033F45D05C8}" destId="{1EA2C5BD-1465-4F67-A731-AD6D9254CB51}"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B0D64C-798C-4FAB-AA24-88262C01FCC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E23BF91-EC19-4770-9397-80B2B40AD385}">
      <dgm:prSet phldrT="[Text]"/>
      <dgm:spPr/>
      <dgm:t>
        <a:bodyPr/>
        <a:lstStyle/>
        <a:p>
          <a:r>
            <a:rPr lang="en-US" dirty="0" smtClean="0"/>
            <a:t>Content </a:t>
          </a:r>
          <a:endParaRPr lang="en-US" dirty="0"/>
        </a:p>
      </dgm:t>
    </dgm:pt>
    <dgm:pt modelId="{AAA5877D-6C43-453E-A719-3D9CFE02655E}" type="parTrans" cxnId="{0442CC4C-0E0D-4D2B-A949-9CEB3FC8611A}">
      <dgm:prSet/>
      <dgm:spPr/>
      <dgm:t>
        <a:bodyPr/>
        <a:lstStyle/>
        <a:p>
          <a:endParaRPr lang="en-US"/>
        </a:p>
      </dgm:t>
    </dgm:pt>
    <dgm:pt modelId="{27676CDE-55F2-4098-8BF5-975E90CF4DD5}" type="sibTrans" cxnId="{0442CC4C-0E0D-4D2B-A949-9CEB3FC8611A}">
      <dgm:prSet/>
      <dgm:spPr/>
      <dgm:t>
        <a:bodyPr/>
        <a:lstStyle/>
        <a:p>
          <a:endParaRPr lang="en-US"/>
        </a:p>
      </dgm:t>
    </dgm:pt>
    <dgm:pt modelId="{C369CEBF-D319-4150-A2FF-3DC7279988B1}">
      <dgm:prSet phldrT="[Text]"/>
      <dgm:spPr/>
      <dgm:t>
        <a:bodyPr/>
        <a:lstStyle/>
        <a:p>
          <a:r>
            <a:rPr lang="en-US" dirty="0" smtClean="0"/>
            <a:t>Accuracy</a:t>
          </a:r>
          <a:endParaRPr lang="en-US" dirty="0"/>
        </a:p>
      </dgm:t>
    </dgm:pt>
    <dgm:pt modelId="{F83A3909-99BE-4F25-9CAE-66A6ACB67D15}" type="parTrans" cxnId="{E05C1CA1-2730-49A9-BDB7-7105CB90E452}">
      <dgm:prSet/>
      <dgm:spPr/>
      <dgm:t>
        <a:bodyPr/>
        <a:lstStyle/>
        <a:p>
          <a:endParaRPr lang="en-US"/>
        </a:p>
      </dgm:t>
    </dgm:pt>
    <dgm:pt modelId="{080C57BA-67F8-46FD-B3CE-39163A335A31}" type="sibTrans" cxnId="{E05C1CA1-2730-49A9-BDB7-7105CB90E452}">
      <dgm:prSet/>
      <dgm:spPr/>
      <dgm:t>
        <a:bodyPr/>
        <a:lstStyle/>
        <a:p>
          <a:endParaRPr lang="en-US"/>
        </a:p>
      </dgm:t>
    </dgm:pt>
    <dgm:pt modelId="{F5A8F8A6-502A-4022-B91E-9D0BCE11AAEA}">
      <dgm:prSet phldrT="[Text]"/>
      <dgm:spPr/>
      <dgm:t>
        <a:bodyPr/>
        <a:lstStyle/>
        <a:p>
          <a:r>
            <a:rPr lang="en-US" dirty="0" smtClean="0"/>
            <a:t>Vocabulary</a:t>
          </a:r>
          <a:endParaRPr lang="en-US" dirty="0"/>
        </a:p>
      </dgm:t>
    </dgm:pt>
    <dgm:pt modelId="{FFD2D754-6C0C-48C6-980D-AB2319C16CB8}" type="parTrans" cxnId="{94344F21-2970-47A1-82A0-F88963090259}">
      <dgm:prSet/>
      <dgm:spPr/>
      <dgm:t>
        <a:bodyPr/>
        <a:lstStyle/>
        <a:p>
          <a:endParaRPr lang="en-US"/>
        </a:p>
      </dgm:t>
    </dgm:pt>
    <dgm:pt modelId="{E7588510-63D5-46EE-87E4-1C775852E8CC}" type="sibTrans" cxnId="{94344F21-2970-47A1-82A0-F88963090259}">
      <dgm:prSet/>
      <dgm:spPr/>
      <dgm:t>
        <a:bodyPr/>
        <a:lstStyle/>
        <a:p>
          <a:endParaRPr lang="en-US"/>
        </a:p>
      </dgm:t>
    </dgm:pt>
    <dgm:pt modelId="{7670DF45-BCE1-4EDB-9ECE-F3C326FBC240}">
      <dgm:prSet phldrT="[Text]"/>
      <dgm:spPr/>
      <dgm:t>
        <a:bodyPr/>
        <a:lstStyle/>
        <a:p>
          <a:r>
            <a:rPr lang="en-US" dirty="0" smtClean="0"/>
            <a:t>Effectiveness</a:t>
          </a:r>
          <a:endParaRPr lang="en-US" dirty="0"/>
        </a:p>
      </dgm:t>
    </dgm:pt>
    <dgm:pt modelId="{EEE9DEA3-E03D-49BE-A575-AF6881276029}" type="parTrans" cxnId="{179E9422-539B-4B8C-BA1D-89E5C35CBF39}">
      <dgm:prSet/>
      <dgm:spPr/>
      <dgm:t>
        <a:bodyPr/>
        <a:lstStyle/>
        <a:p>
          <a:endParaRPr lang="en-US"/>
        </a:p>
      </dgm:t>
    </dgm:pt>
    <dgm:pt modelId="{8CEF9A5C-2196-41EE-9507-43A3083553D6}" type="sibTrans" cxnId="{179E9422-539B-4B8C-BA1D-89E5C35CBF39}">
      <dgm:prSet/>
      <dgm:spPr/>
      <dgm:t>
        <a:bodyPr/>
        <a:lstStyle/>
        <a:p>
          <a:endParaRPr lang="en-US"/>
        </a:p>
      </dgm:t>
    </dgm:pt>
    <dgm:pt modelId="{E749B02A-4179-42C8-B9CF-A9EA112EA3B5}">
      <dgm:prSet phldrT="[Text]"/>
      <dgm:spPr/>
      <dgm:t>
        <a:bodyPr/>
        <a:lstStyle/>
        <a:p>
          <a:r>
            <a:rPr lang="en-US" dirty="0" smtClean="0"/>
            <a:t>Mechanics</a:t>
          </a:r>
          <a:endParaRPr lang="en-US" dirty="0"/>
        </a:p>
      </dgm:t>
    </dgm:pt>
    <dgm:pt modelId="{DCB7B657-57E8-4C89-9469-DB5CC4DE0D89}" type="parTrans" cxnId="{A47BBEFE-4C75-4E62-AD98-D9428DBE65C6}">
      <dgm:prSet/>
      <dgm:spPr/>
      <dgm:t>
        <a:bodyPr/>
        <a:lstStyle/>
        <a:p>
          <a:endParaRPr lang="en-US"/>
        </a:p>
      </dgm:t>
    </dgm:pt>
    <dgm:pt modelId="{483D40C7-C8C3-46CB-B116-42D05DBC5B23}" type="sibTrans" cxnId="{A47BBEFE-4C75-4E62-AD98-D9428DBE65C6}">
      <dgm:prSet/>
      <dgm:spPr/>
      <dgm:t>
        <a:bodyPr/>
        <a:lstStyle/>
        <a:p>
          <a:endParaRPr lang="en-US"/>
        </a:p>
      </dgm:t>
    </dgm:pt>
    <dgm:pt modelId="{F8B5D5E1-7290-4AF4-86CE-3F43E2EE7C08}" type="pres">
      <dgm:prSet presAssocID="{33B0D64C-798C-4FAB-AA24-88262C01FCC4}" presName="diagram" presStyleCnt="0">
        <dgm:presLayoutVars>
          <dgm:dir/>
          <dgm:resizeHandles val="exact"/>
        </dgm:presLayoutVars>
      </dgm:prSet>
      <dgm:spPr/>
      <dgm:t>
        <a:bodyPr/>
        <a:lstStyle/>
        <a:p>
          <a:endParaRPr lang="en-US"/>
        </a:p>
      </dgm:t>
    </dgm:pt>
    <dgm:pt modelId="{AF9E454B-E3B9-4413-A70F-0C9B0FB2BA73}" type="pres">
      <dgm:prSet presAssocID="{AE23BF91-EC19-4770-9397-80B2B40AD385}" presName="node" presStyleLbl="node1" presStyleIdx="0" presStyleCnt="5">
        <dgm:presLayoutVars>
          <dgm:bulletEnabled val="1"/>
        </dgm:presLayoutVars>
      </dgm:prSet>
      <dgm:spPr/>
      <dgm:t>
        <a:bodyPr/>
        <a:lstStyle/>
        <a:p>
          <a:endParaRPr lang="en-US"/>
        </a:p>
      </dgm:t>
    </dgm:pt>
    <dgm:pt modelId="{E266AB61-468F-45BB-B8E7-6F628FC41A5C}" type="pres">
      <dgm:prSet presAssocID="{27676CDE-55F2-4098-8BF5-975E90CF4DD5}" presName="sibTrans" presStyleCnt="0"/>
      <dgm:spPr/>
    </dgm:pt>
    <dgm:pt modelId="{49008736-6ED5-497A-9EB3-A07308743E01}" type="pres">
      <dgm:prSet presAssocID="{C369CEBF-D319-4150-A2FF-3DC7279988B1}" presName="node" presStyleLbl="node1" presStyleIdx="1" presStyleCnt="5">
        <dgm:presLayoutVars>
          <dgm:bulletEnabled val="1"/>
        </dgm:presLayoutVars>
      </dgm:prSet>
      <dgm:spPr/>
      <dgm:t>
        <a:bodyPr/>
        <a:lstStyle/>
        <a:p>
          <a:endParaRPr lang="en-US"/>
        </a:p>
      </dgm:t>
    </dgm:pt>
    <dgm:pt modelId="{558F8896-1ACA-43F5-8F85-36B0C61F3CF7}" type="pres">
      <dgm:prSet presAssocID="{080C57BA-67F8-46FD-B3CE-39163A335A31}" presName="sibTrans" presStyleCnt="0"/>
      <dgm:spPr/>
    </dgm:pt>
    <dgm:pt modelId="{AB79F5F3-6CDA-4F8A-B66F-A7F718310FF4}" type="pres">
      <dgm:prSet presAssocID="{F5A8F8A6-502A-4022-B91E-9D0BCE11AAEA}" presName="node" presStyleLbl="node1" presStyleIdx="2" presStyleCnt="5">
        <dgm:presLayoutVars>
          <dgm:bulletEnabled val="1"/>
        </dgm:presLayoutVars>
      </dgm:prSet>
      <dgm:spPr/>
      <dgm:t>
        <a:bodyPr/>
        <a:lstStyle/>
        <a:p>
          <a:endParaRPr lang="en-US"/>
        </a:p>
      </dgm:t>
    </dgm:pt>
    <dgm:pt modelId="{5AF7657A-926B-413C-9C72-76D1392C2552}" type="pres">
      <dgm:prSet presAssocID="{E7588510-63D5-46EE-87E4-1C775852E8CC}" presName="sibTrans" presStyleCnt="0"/>
      <dgm:spPr/>
    </dgm:pt>
    <dgm:pt modelId="{7DF0312C-D00E-482D-B969-A65A6CD652BD}" type="pres">
      <dgm:prSet presAssocID="{7670DF45-BCE1-4EDB-9ECE-F3C326FBC240}" presName="node" presStyleLbl="node1" presStyleIdx="3" presStyleCnt="5">
        <dgm:presLayoutVars>
          <dgm:bulletEnabled val="1"/>
        </dgm:presLayoutVars>
      </dgm:prSet>
      <dgm:spPr/>
      <dgm:t>
        <a:bodyPr/>
        <a:lstStyle/>
        <a:p>
          <a:endParaRPr lang="en-US"/>
        </a:p>
      </dgm:t>
    </dgm:pt>
    <dgm:pt modelId="{B63CE0BC-3CA9-4596-A69E-82B3A820049C}" type="pres">
      <dgm:prSet presAssocID="{8CEF9A5C-2196-41EE-9507-43A3083553D6}" presName="sibTrans" presStyleCnt="0"/>
      <dgm:spPr/>
    </dgm:pt>
    <dgm:pt modelId="{FE912B69-A6A3-4651-8405-8F9F529AA100}" type="pres">
      <dgm:prSet presAssocID="{E749B02A-4179-42C8-B9CF-A9EA112EA3B5}" presName="node" presStyleLbl="node1" presStyleIdx="4" presStyleCnt="5">
        <dgm:presLayoutVars>
          <dgm:bulletEnabled val="1"/>
        </dgm:presLayoutVars>
      </dgm:prSet>
      <dgm:spPr/>
      <dgm:t>
        <a:bodyPr/>
        <a:lstStyle/>
        <a:p>
          <a:endParaRPr lang="en-US"/>
        </a:p>
      </dgm:t>
    </dgm:pt>
  </dgm:ptLst>
  <dgm:cxnLst>
    <dgm:cxn modelId="{828B033C-CAFC-47A6-B3DB-D3A52F567949}" type="presOf" srcId="{AE23BF91-EC19-4770-9397-80B2B40AD385}" destId="{AF9E454B-E3B9-4413-A70F-0C9B0FB2BA73}" srcOrd="0" destOrd="0" presId="urn:microsoft.com/office/officeart/2005/8/layout/default"/>
    <dgm:cxn modelId="{A47BBEFE-4C75-4E62-AD98-D9428DBE65C6}" srcId="{33B0D64C-798C-4FAB-AA24-88262C01FCC4}" destId="{E749B02A-4179-42C8-B9CF-A9EA112EA3B5}" srcOrd="4" destOrd="0" parTransId="{DCB7B657-57E8-4C89-9469-DB5CC4DE0D89}" sibTransId="{483D40C7-C8C3-46CB-B116-42D05DBC5B23}"/>
    <dgm:cxn modelId="{E05C1CA1-2730-49A9-BDB7-7105CB90E452}" srcId="{33B0D64C-798C-4FAB-AA24-88262C01FCC4}" destId="{C369CEBF-D319-4150-A2FF-3DC7279988B1}" srcOrd="1" destOrd="0" parTransId="{F83A3909-99BE-4F25-9CAE-66A6ACB67D15}" sibTransId="{080C57BA-67F8-46FD-B3CE-39163A335A31}"/>
    <dgm:cxn modelId="{179E9422-539B-4B8C-BA1D-89E5C35CBF39}" srcId="{33B0D64C-798C-4FAB-AA24-88262C01FCC4}" destId="{7670DF45-BCE1-4EDB-9ECE-F3C326FBC240}" srcOrd="3" destOrd="0" parTransId="{EEE9DEA3-E03D-49BE-A575-AF6881276029}" sibTransId="{8CEF9A5C-2196-41EE-9507-43A3083553D6}"/>
    <dgm:cxn modelId="{8DEE2737-373A-422D-9062-C3178B409481}" type="presOf" srcId="{E749B02A-4179-42C8-B9CF-A9EA112EA3B5}" destId="{FE912B69-A6A3-4651-8405-8F9F529AA100}" srcOrd="0" destOrd="0" presId="urn:microsoft.com/office/officeart/2005/8/layout/default"/>
    <dgm:cxn modelId="{94344F21-2970-47A1-82A0-F88963090259}" srcId="{33B0D64C-798C-4FAB-AA24-88262C01FCC4}" destId="{F5A8F8A6-502A-4022-B91E-9D0BCE11AAEA}" srcOrd="2" destOrd="0" parTransId="{FFD2D754-6C0C-48C6-980D-AB2319C16CB8}" sibTransId="{E7588510-63D5-46EE-87E4-1C775852E8CC}"/>
    <dgm:cxn modelId="{8BFA6BDF-614A-4CDF-9E2C-9FF095DA3F2C}" type="presOf" srcId="{F5A8F8A6-502A-4022-B91E-9D0BCE11AAEA}" destId="{AB79F5F3-6CDA-4F8A-B66F-A7F718310FF4}" srcOrd="0" destOrd="0" presId="urn:microsoft.com/office/officeart/2005/8/layout/default"/>
    <dgm:cxn modelId="{27D2DAC3-A867-4CD5-A481-C0E79E94E6F2}" type="presOf" srcId="{C369CEBF-D319-4150-A2FF-3DC7279988B1}" destId="{49008736-6ED5-497A-9EB3-A07308743E01}" srcOrd="0" destOrd="0" presId="urn:microsoft.com/office/officeart/2005/8/layout/default"/>
    <dgm:cxn modelId="{0442CC4C-0E0D-4D2B-A949-9CEB3FC8611A}" srcId="{33B0D64C-798C-4FAB-AA24-88262C01FCC4}" destId="{AE23BF91-EC19-4770-9397-80B2B40AD385}" srcOrd="0" destOrd="0" parTransId="{AAA5877D-6C43-453E-A719-3D9CFE02655E}" sibTransId="{27676CDE-55F2-4098-8BF5-975E90CF4DD5}"/>
    <dgm:cxn modelId="{C4CFBFFE-954D-4488-8026-0392290F5E34}" type="presOf" srcId="{33B0D64C-798C-4FAB-AA24-88262C01FCC4}" destId="{F8B5D5E1-7290-4AF4-86CE-3F43E2EE7C08}" srcOrd="0" destOrd="0" presId="urn:microsoft.com/office/officeart/2005/8/layout/default"/>
    <dgm:cxn modelId="{12889DD1-965D-463A-8DA6-CF2AB5345706}" type="presOf" srcId="{7670DF45-BCE1-4EDB-9ECE-F3C326FBC240}" destId="{7DF0312C-D00E-482D-B969-A65A6CD652BD}" srcOrd="0" destOrd="0" presId="urn:microsoft.com/office/officeart/2005/8/layout/default"/>
    <dgm:cxn modelId="{9A8DE707-C415-49DD-9267-3D246F5C40E2}" type="presParOf" srcId="{F8B5D5E1-7290-4AF4-86CE-3F43E2EE7C08}" destId="{AF9E454B-E3B9-4413-A70F-0C9B0FB2BA73}" srcOrd="0" destOrd="0" presId="urn:microsoft.com/office/officeart/2005/8/layout/default"/>
    <dgm:cxn modelId="{DE3A4A08-143C-4573-A7AC-11B6CAD5BE0A}" type="presParOf" srcId="{F8B5D5E1-7290-4AF4-86CE-3F43E2EE7C08}" destId="{E266AB61-468F-45BB-B8E7-6F628FC41A5C}" srcOrd="1" destOrd="0" presId="urn:microsoft.com/office/officeart/2005/8/layout/default"/>
    <dgm:cxn modelId="{B6884C35-12FA-46A9-981A-F9F700A95440}" type="presParOf" srcId="{F8B5D5E1-7290-4AF4-86CE-3F43E2EE7C08}" destId="{49008736-6ED5-497A-9EB3-A07308743E01}" srcOrd="2" destOrd="0" presId="urn:microsoft.com/office/officeart/2005/8/layout/default"/>
    <dgm:cxn modelId="{83DF38FF-8A24-475C-9BDC-8A13B93949C9}" type="presParOf" srcId="{F8B5D5E1-7290-4AF4-86CE-3F43E2EE7C08}" destId="{558F8896-1ACA-43F5-8F85-36B0C61F3CF7}" srcOrd="3" destOrd="0" presId="urn:microsoft.com/office/officeart/2005/8/layout/default"/>
    <dgm:cxn modelId="{67102AB9-B036-402C-8804-03A43CBBB31C}" type="presParOf" srcId="{F8B5D5E1-7290-4AF4-86CE-3F43E2EE7C08}" destId="{AB79F5F3-6CDA-4F8A-B66F-A7F718310FF4}" srcOrd="4" destOrd="0" presId="urn:microsoft.com/office/officeart/2005/8/layout/default"/>
    <dgm:cxn modelId="{01215E03-3C3B-49E4-ABA3-0C7EE89F2173}" type="presParOf" srcId="{F8B5D5E1-7290-4AF4-86CE-3F43E2EE7C08}" destId="{5AF7657A-926B-413C-9C72-76D1392C2552}" srcOrd="5" destOrd="0" presId="urn:microsoft.com/office/officeart/2005/8/layout/default"/>
    <dgm:cxn modelId="{159D7C8C-AB48-4C29-8A64-4F6EE41DE883}" type="presParOf" srcId="{F8B5D5E1-7290-4AF4-86CE-3F43E2EE7C08}" destId="{7DF0312C-D00E-482D-B969-A65A6CD652BD}" srcOrd="6" destOrd="0" presId="urn:microsoft.com/office/officeart/2005/8/layout/default"/>
    <dgm:cxn modelId="{49D01F5B-D059-4B21-83A3-25DCAFBB3D61}" type="presParOf" srcId="{F8B5D5E1-7290-4AF4-86CE-3F43E2EE7C08}" destId="{B63CE0BC-3CA9-4596-A69E-82B3A820049C}" srcOrd="7" destOrd="0" presId="urn:microsoft.com/office/officeart/2005/8/layout/default"/>
    <dgm:cxn modelId="{DBCB1C8F-5408-4581-A659-4C5CB6925FD1}" type="presParOf" srcId="{F8B5D5E1-7290-4AF4-86CE-3F43E2EE7C08}" destId="{FE912B69-A6A3-4651-8405-8F9F529AA10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F7CBA6-E5A7-4757-AA9A-CF0E03B4B0D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19E13224-CE91-45D2-97C4-5AD1E479FB6B}">
      <dgm:prSet phldrT="[Text]"/>
      <dgm:spPr/>
      <dgm:t>
        <a:bodyPr/>
        <a:lstStyle/>
        <a:p>
          <a:r>
            <a:rPr lang="en-US" b="1" dirty="0" smtClean="0"/>
            <a:t>The incidence of flipped learning in the development of the writing skill</a:t>
          </a:r>
          <a:endParaRPr lang="en-US" b="1" dirty="0"/>
        </a:p>
      </dgm:t>
    </dgm:pt>
    <dgm:pt modelId="{80EDE5AA-E866-4C2F-AC99-5BBEC7A36AE1}" type="parTrans" cxnId="{12E2D1C0-FCC3-4F9D-A6BE-CBF0346F3050}">
      <dgm:prSet/>
      <dgm:spPr/>
      <dgm:t>
        <a:bodyPr/>
        <a:lstStyle/>
        <a:p>
          <a:endParaRPr lang="en-US"/>
        </a:p>
      </dgm:t>
    </dgm:pt>
    <dgm:pt modelId="{FAF0F606-8F3E-4971-A2AC-E5850E293CD0}" type="sibTrans" cxnId="{12E2D1C0-FCC3-4F9D-A6BE-CBF0346F3050}">
      <dgm:prSet/>
      <dgm:spPr/>
      <dgm:t>
        <a:bodyPr/>
        <a:lstStyle/>
        <a:p>
          <a:endParaRPr lang="en-US"/>
        </a:p>
      </dgm:t>
    </dgm:pt>
    <dgm:pt modelId="{33611337-DAF6-46BF-99BA-8180F6395CA0}">
      <dgm:prSet phldrT="[Text]" custT="1"/>
      <dgm:spPr/>
      <dgm:t>
        <a:bodyPr/>
        <a:lstStyle/>
        <a:p>
          <a:r>
            <a:rPr lang="en-US" sz="1800" dirty="0" err="1" smtClean="0"/>
            <a:t>Mireille</a:t>
          </a:r>
          <a:r>
            <a:rPr lang="en-US" sz="1800" dirty="0" smtClean="0"/>
            <a:t> Farah (2014)</a:t>
          </a:r>
          <a:endParaRPr lang="en-US" sz="1800" dirty="0"/>
        </a:p>
      </dgm:t>
    </dgm:pt>
    <dgm:pt modelId="{05212FE7-49C2-473D-A676-7384736949E4}" type="parTrans" cxnId="{A0185C17-4D44-4A2E-BDFA-B04483CC5BCE}">
      <dgm:prSet/>
      <dgm:spPr/>
      <dgm:t>
        <a:bodyPr/>
        <a:lstStyle/>
        <a:p>
          <a:endParaRPr lang="en-US"/>
        </a:p>
      </dgm:t>
    </dgm:pt>
    <dgm:pt modelId="{B0DCBB93-6600-48CF-879F-A6C595D7507C}" type="sibTrans" cxnId="{A0185C17-4D44-4A2E-BDFA-B04483CC5BCE}">
      <dgm:prSet/>
      <dgm:spPr/>
      <dgm:t>
        <a:bodyPr/>
        <a:lstStyle/>
        <a:p>
          <a:endParaRPr lang="en-US"/>
        </a:p>
      </dgm:t>
    </dgm:pt>
    <dgm:pt modelId="{7CF70340-6AEF-4977-A3AA-D47180BA3707}">
      <dgm:prSet phldrT="[Text]" custT="1"/>
      <dgm:spPr/>
      <dgm:t>
        <a:bodyPr/>
        <a:lstStyle/>
        <a:p>
          <a:r>
            <a:rPr lang="en-US" sz="1800" dirty="0" smtClean="0"/>
            <a:t>Female Emirati Students </a:t>
          </a:r>
          <a:endParaRPr lang="en-US" sz="1800" dirty="0"/>
        </a:p>
      </dgm:t>
    </dgm:pt>
    <dgm:pt modelId="{0E1009B0-43ED-4BDA-99E0-E2350C29ECF7}" type="parTrans" cxnId="{4372563E-288F-489A-8614-22285561162C}">
      <dgm:prSet/>
      <dgm:spPr/>
      <dgm:t>
        <a:bodyPr/>
        <a:lstStyle/>
        <a:p>
          <a:endParaRPr lang="en-US"/>
        </a:p>
      </dgm:t>
    </dgm:pt>
    <dgm:pt modelId="{5AB204D6-95B9-4466-8EEF-97C4F2EE6403}" type="sibTrans" cxnId="{4372563E-288F-489A-8614-22285561162C}">
      <dgm:prSet/>
      <dgm:spPr/>
      <dgm:t>
        <a:bodyPr/>
        <a:lstStyle/>
        <a:p>
          <a:endParaRPr lang="en-US"/>
        </a:p>
      </dgm:t>
    </dgm:pt>
    <dgm:pt modelId="{1D977CA2-4D82-4FBF-91EB-58247F9372D0}">
      <dgm:prSet phldrT="[Text]"/>
      <dgm:spPr/>
      <dgm:t>
        <a:bodyPr/>
        <a:lstStyle/>
        <a:p>
          <a:r>
            <a:rPr lang="en-US" b="1" dirty="0" smtClean="0"/>
            <a:t>Previous Research on the influence of flipped classroom in general education</a:t>
          </a:r>
          <a:endParaRPr lang="en-US" dirty="0"/>
        </a:p>
      </dgm:t>
    </dgm:pt>
    <dgm:pt modelId="{C45A5E06-64A1-4809-9864-216023C6E178}" type="parTrans" cxnId="{9BCD8BCF-6110-44F5-BCC1-1BFA80F43AEE}">
      <dgm:prSet/>
      <dgm:spPr/>
      <dgm:t>
        <a:bodyPr/>
        <a:lstStyle/>
        <a:p>
          <a:endParaRPr lang="en-US"/>
        </a:p>
      </dgm:t>
    </dgm:pt>
    <dgm:pt modelId="{FCF4AB79-8458-4AF9-815C-028AA512CF89}" type="sibTrans" cxnId="{9BCD8BCF-6110-44F5-BCC1-1BFA80F43AEE}">
      <dgm:prSet/>
      <dgm:spPr/>
      <dgm:t>
        <a:bodyPr/>
        <a:lstStyle/>
        <a:p>
          <a:endParaRPr lang="en-US"/>
        </a:p>
      </dgm:t>
    </dgm:pt>
    <dgm:pt modelId="{CCC63478-2251-4986-909B-1A3E50CFE024}">
      <dgm:prSet phldrT="[Text]"/>
      <dgm:spPr/>
      <dgm:t>
        <a:bodyPr/>
        <a:lstStyle/>
        <a:p>
          <a:r>
            <a:rPr lang="en-US" dirty="0" smtClean="0"/>
            <a:t>Johnson and Renner (2012); Computer Class.</a:t>
          </a:r>
          <a:endParaRPr lang="en-US" dirty="0"/>
        </a:p>
      </dgm:t>
    </dgm:pt>
    <dgm:pt modelId="{FD8AD13C-1529-48CF-AAEF-9F48760AB6D3}" type="parTrans" cxnId="{E6E34724-BFF8-4E10-B681-15D609F1E2C3}">
      <dgm:prSet/>
      <dgm:spPr/>
      <dgm:t>
        <a:bodyPr/>
        <a:lstStyle/>
        <a:p>
          <a:endParaRPr lang="en-US"/>
        </a:p>
      </dgm:t>
    </dgm:pt>
    <dgm:pt modelId="{FEC753F9-80F9-483E-BB5F-A50046CD30E1}" type="sibTrans" cxnId="{E6E34724-BFF8-4E10-B681-15D609F1E2C3}">
      <dgm:prSet/>
      <dgm:spPr/>
      <dgm:t>
        <a:bodyPr/>
        <a:lstStyle/>
        <a:p>
          <a:endParaRPr lang="en-US"/>
        </a:p>
      </dgm:t>
    </dgm:pt>
    <dgm:pt modelId="{74BD45AE-F439-49E2-BCB9-9B71862961EF}">
      <dgm:prSet phldrT="[Text]"/>
      <dgm:spPr/>
      <dgm:t>
        <a:bodyPr/>
        <a:lstStyle/>
        <a:p>
          <a:r>
            <a:rPr lang="en-US" b="1" dirty="0" smtClean="0"/>
            <a:t>Successfully Flipping the English Classroom for Learning Autonomy</a:t>
          </a:r>
          <a:endParaRPr lang="en-US" dirty="0"/>
        </a:p>
      </dgm:t>
    </dgm:pt>
    <dgm:pt modelId="{6579C352-BA6F-464A-AB82-B4678B38369C}" type="parTrans" cxnId="{2EC9F137-3B5F-49D3-9B27-8D0DB9755E1A}">
      <dgm:prSet/>
      <dgm:spPr/>
      <dgm:t>
        <a:bodyPr/>
        <a:lstStyle/>
        <a:p>
          <a:endParaRPr lang="en-US"/>
        </a:p>
      </dgm:t>
    </dgm:pt>
    <dgm:pt modelId="{3E8AB53D-ECAE-4346-87FA-8885383B3F20}" type="sibTrans" cxnId="{2EC9F137-3B5F-49D3-9B27-8D0DB9755E1A}">
      <dgm:prSet/>
      <dgm:spPr/>
      <dgm:t>
        <a:bodyPr/>
        <a:lstStyle/>
        <a:p>
          <a:endParaRPr lang="en-US"/>
        </a:p>
      </dgm:t>
    </dgm:pt>
    <dgm:pt modelId="{4C5B08D3-71B9-4B30-8EF9-DD2FA3ECF747}">
      <dgm:prSet phldrT="[Text]"/>
      <dgm:spPr/>
      <dgm:t>
        <a:bodyPr/>
        <a:lstStyle/>
        <a:p>
          <a:r>
            <a:rPr lang="en-US" dirty="0" smtClean="0"/>
            <a:t>Han (2015); English as a Second Language (ESL)</a:t>
          </a:r>
          <a:endParaRPr lang="en-US" dirty="0"/>
        </a:p>
      </dgm:t>
    </dgm:pt>
    <dgm:pt modelId="{866644E8-8F7F-406C-9369-C5B8BC38834E}" type="parTrans" cxnId="{DE9567F6-4097-4EB9-8B03-56F826B349BC}">
      <dgm:prSet/>
      <dgm:spPr/>
      <dgm:t>
        <a:bodyPr/>
        <a:lstStyle/>
        <a:p>
          <a:endParaRPr lang="en-US"/>
        </a:p>
      </dgm:t>
    </dgm:pt>
    <dgm:pt modelId="{0DD621EC-A5EA-419E-8EBB-532ABC1C271C}" type="sibTrans" cxnId="{DE9567F6-4097-4EB9-8B03-56F826B349BC}">
      <dgm:prSet/>
      <dgm:spPr/>
      <dgm:t>
        <a:bodyPr/>
        <a:lstStyle/>
        <a:p>
          <a:endParaRPr lang="en-US"/>
        </a:p>
      </dgm:t>
    </dgm:pt>
    <dgm:pt modelId="{3ACD89A1-FCF3-413F-98E2-22FF67C0824B}">
      <dgm:prSet phldrT="[Text]" custT="1"/>
      <dgm:spPr/>
      <dgm:t>
        <a:bodyPr/>
        <a:lstStyle/>
        <a:p>
          <a:r>
            <a:rPr lang="en-US" sz="1800" dirty="0" smtClean="0"/>
            <a:t>IELTS</a:t>
          </a:r>
          <a:endParaRPr lang="en-US" sz="1800" dirty="0"/>
        </a:p>
      </dgm:t>
    </dgm:pt>
    <dgm:pt modelId="{B53319AB-11D6-44ED-AF66-9F5C4AD0C7E4}" type="parTrans" cxnId="{C26E442A-4C49-4637-9173-76F1A9BCA654}">
      <dgm:prSet/>
      <dgm:spPr/>
      <dgm:t>
        <a:bodyPr/>
        <a:lstStyle/>
        <a:p>
          <a:endParaRPr lang="en-US"/>
        </a:p>
      </dgm:t>
    </dgm:pt>
    <dgm:pt modelId="{A3CBEFD1-AB8C-4CF2-A40E-B7D1A61980BF}" type="sibTrans" cxnId="{C26E442A-4C49-4637-9173-76F1A9BCA654}">
      <dgm:prSet/>
      <dgm:spPr/>
      <dgm:t>
        <a:bodyPr/>
        <a:lstStyle/>
        <a:p>
          <a:endParaRPr lang="en-US"/>
        </a:p>
      </dgm:t>
    </dgm:pt>
    <dgm:pt modelId="{1974AADA-56E3-42A7-914E-CD2488A97DC6}">
      <dgm:prSet phldrT="[Text]" custT="1"/>
      <dgm:spPr/>
      <dgm:t>
        <a:bodyPr/>
        <a:lstStyle/>
        <a:p>
          <a:r>
            <a:rPr lang="en-US" sz="1800" dirty="0" smtClean="0"/>
            <a:t>Development improve</a:t>
          </a:r>
          <a:endParaRPr lang="en-US" sz="1800" dirty="0"/>
        </a:p>
      </dgm:t>
    </dgm:pt>
    <dgm:pt modelId="{819C7756-6D53-4FD8-AEEC-013C8D72B4D1}" type="parTrans" cxnId="{362F7555-5B45-410F-95C4-A6912AAC0EF3}">
      <dgm:prSet/>
      <dgm:spPr/>
      <dgm:t>
        <a:bodyPr/>
        <a:lstStyle/>
        <a:p>
          <a:endParaRPr lang="en-US"/>
        </a:p>
      </dgm:t>
    </dgm:pt>
    <dgm:pt modelId="{A462B06E-3FBD-42F0-A373-2EA9DEA8394A}" type="sibTrans" cxnId="{362F7555-5B45-410F-95C4-A6912AAC0EF3}">
      <dgm:prSet/>
      <dgm:spPr/>
      <dgm:t>
        <a:bodyPr/>
        <a:lstStyle/>
        <a:p>
          <a:endParaRPr lang="en-US"/>
        </a:p>
      </dgm:t>
    </dgm:pt>
    <dgm:pt modelId="{68CF9FB0-FB5C-49D7-8D04-2CF420D96886}">
      <dgm:prSet phldrT="[Text]"/>
      <dgm:spPr/>
      <dgm:t>
        <a:bodyPr/>
        <a:lstStyle/>
        <a:p>
          <a:r>
            <a:rPr lang="en-US" dirty="0" err="1" smtClean="0"/>
            <a:t>Lage</a:t>
          </a:r>
          <a:r>
            <a:rPr lang="en-US" dirty="0" smtClean="0"/>
            <a:t> (2010); Female students of Economic Class</a:t>
          </a:r>
          <a:endParaRPr lang="en-US" dirty="0"/>
        </a:p>
      </dgm:t>
    </dgm:pt>
    <dgm:pt modelId="{5C80E546-ABB5-4C94-9712-A949CFE4E4B5}" type="parTrans" cxnId="{C97BC14F-15FB-4CB0-9E28-C7BF5CEA62FC}">
      <dgm:prSet/>
      <dgm:spPr/>
      <dgm:t>
        <a:bodyPr/>
        <a:lstStyle/>
        <a:p>
          <a:endParaRPr lang="en-US"/>
        </a:p>
      </dgm:t>
    </dgm:pt>
    <dgm:pt modelId="{1BAB5A97-E8E1-4B06-947C-B9609BD38698}" type="sibTrans" cxnId="{C97BC14F-15FB-4CB0-9E28-C7BF5CEA62FC}">
      <dgm:prSet/>
      <dgm:spPr/>
      <dgm:t>
        <a:bodyPr/>
        <a:lstStyle/>
        <a:p>
          <a:endParaRPr lang="en-US"/>
        </a:p>
      </dgm:t>
    </dgm:pt>
    <dgm:pt modelId="{E4C16FEB-195A-4025-8D4E-D3724518B529}">
      <dgm:prSet phldrT="[Text]"/>
      <dgm:spPr/>
      <dgm:t>
        <a:bodyPr/>
        <a:lstStyle/>
        <a:p>
          <a:r>
            <a:rPr lang="en-US" dirty="0" smtClean="0"/>
            <a:t>Camel (2011); Science Classes</a:t>
          </a:r>
          <a:endParaRPr lang="en-US" dirty="0"/>
        </a:p>
      </dgm:t>
    </dgm:pt>
    <dgm:pt modelId="{761BC37A-53D9-439A-B6C0-14E7606EAB45}" type="parTrans" cxnId="{2A67947E-DC33-4DF5-92EF-6788D7599A8E}">
      <dgm:prSet/>
      <dgm:spPr/>
      <dgm:t>
        <a:bodyPr/>
        <a:lstStyle/>
        <a:p>
          <a:endParaRPr lang="en-US"/>
        </a:p>
      </dgm:t>
    </dgm:pt>
    <dgm:pt modelId="{1AA39CC6-9A94-4413-A393-7543DAE6CB3C}" type="sibTrans" cxnId="{2A67947E-DC33-4DF5-92EF-6788D7599A8E}">
      <dgm:prSet/>
      <dgm:spPr/>
      <dgm:t>
        <a:bodyPr/>
        <a:lstStyle/>
        <a:p>
          <a:endParaRPr lang="en-US"/>
        </a:p>
      </dgm:t>
    </dgm:pt>
    <dgm:pt modelId="{10E99185-FF23-4AF1-B22F-7FF6FD077151}" type="pres">
      <dgm:prSet presAssocID="{E8F7CBA6-E5A7-4757-AA9A-CF0E03B4B0DE}" presName="Name0" presStyleCnt="0">
        <dgm:presLayoutVars>
          <dgm:dir/>
          <dgm:animLvl val="lvl"/>
          <dgm:resizeHandles val="exact"/>
        </dgm:presLayoutVars>
      </dgm:prSet>
      <dgm:spPr/>
      <dgm:t>
        <a:bodyPr/>
        <a:lstStyle/>
        <a:p>
          <a:endParaRPr lang="en-US"/>
        </a:p>
      </dgm:t>
    </dgm:pt>
    <dgm:pt modelId="{6BC85C91-33DC-41F6-BD9A-B41FE8EA44EA}" type="pres">
      <dgm:prSet presAssocID="{19E13224-CE91-45D2-97C4-5AD1E479FB6B}" presName="linNode" presStyleCnt="0"/>
      <dgm:spPr/>
    </dgm:pt>
    <dgm:pt modelId="{4BC1445A-3BB4-4DCB-A54A-B56A43ABF3CD}" type="pres">
      <dgm:prSet presAssocID="{19E13224-CE91-45D2-97C4-5AD1E479FB6B}" presName="parentText" presStyleLbl="node1" presStyleIdx="0" presStyleCnt="3">
        <dgm:presLayoutVars>
          <dgm:chMax val="1"/>
          <dgm:bulletEnabled val="1"/>
        </dgm:presLayoutVars>
      </dgm:prSet>
      <dgm:spPr/>
      <dgm:t>
        <a:bodyPr/>
        <a:lstStyle/>
        <a:p>
          <a:endParaRPr lang="en-US"/>
        </a:p>
      </dgm:t>
    </dgm:pt>
    <dgm:pt modelId="{02E8D807-4076-40D1-8A04-C889933077BB}" type="pres">
      <dgm:prSet presAssocID="{19E13224-CE91-45D2-97C4-5AD1E479FB6B}" presName="descendantText" presStyleLbl="alignAccFollowNode1" presStyleIdx="0" presStyleCnt="3">
        <dgm:presLayoutVars>
          <dgm:bulletEnabled val="1"/>
        </dgm:presLayoutVars>
      </dgm:prSet>
      <dgm:spPr/>
      <dgm:t>
        <a:bodyPr/>
        <a:lstStyle/>
        <a:p>
          <a:endParaRPr lang="en-US"/>
        </a:p>
      </dgm:t>
    </dgm:pt>
    <dgm:pt modelId="{751C9A21-EB17-4D5A-87E7-05B13FA8997D}" type="pres">
      <dgm:prSet presAssocID="{FAF0F606-8F3E-4971-A2AC-E5850E293CD0}" presName="sp" presStyleCnt="0"/>
      <dgm:spPr/>
    </dgm:pt>
    <dgm:pt modelId="{78EB06A9-CD0B-4B6B-889B-A500F7E2D8E3}" type="pres">
      <dgm:prSet presAssocID="{1D977CA2-4D82-4FBF-91EB-58247F9372D0}" presName="linNode" presStyleCnt="0"/>
      <dgm:spPr/>
    </dgm:pt>
    <dgm:pt modelId="{1B4F4910-3186-4D34-B174-E190C494A00F}" type="pres">
      <dgm:prSet presAssocID="{1D977CA2-4D82-4FBF-91EB-58247F9372D0}" presName="parentText" presStyleLbl="node1" presStyleIdx="1" presStyleCnt="3">
        <dgm:presLayoutVars>
          <dgm:chMax val="1"/>
          <dgm:bulletEnabled val="1"/>
        </dgm:presLayoutVars>
      </dgm:prSet>
      <dgm:spPr/>
      <dgm:t>
        <a:bodyPr/>
        <a:lstStyle/>
        <a:p>
          <a:endParaRPr lang="en-US"/>
        </a:p>
      </dgm:t>
    </dgm:pt>
    <dgm:pt modelId="{103333C7-5378-4F1E-A312-5EA5359A6BCF}" type="pres">
      <dgm:prSet presAssocID="{1D977CA2-4D82-4FBF-91EB-58247F9372D0}" presName="descendantText" presStyleLbl="alignAccFollowNode1" presStyleIdx="1" presStyleCnt="3">
        <dgm:presLayoutVars>
          <dgm:bulletEnabled val="1"/>
        </dgm:presLayoutVars>
      </dgm:prSet>
      <dgm:spPr/>
      <dgm:t>
        <a:bodyPr/>
        <a:lstStyle/>
        <a:p>
          <a:endParaRPr lang="en-US"/>
        </a:p>
      </dgm:t>
    </dgm:pt>
    <dgm:pt modelId="{BC996D6A-3008-4B8C-B89D-4A3DE407AEEB}" type="pres">
      <dgm:prSet presAssocID="{FCF4AB79-8458-4AF9-815C-028AA512CF89}" presName="sp" presStyleCnt="0"/>
      <dgm:spPr/>
    </dgm:pt>
    <dgm:pt modelId="{AF9B998F-FD2E-4CA9-B33A-338E34AE5D98}" type="pres">
      <dgm:prSet presAssocID="{74BD45AE-F439-49E2-BCB9-9B71862961EF}" presName="linNode" presStyleCnt="0"/>
      <dgm:spPr/>
    </dgm:pt>
    <dgm:pt modelId="{F68FD0DC-34B3-4619-ABB6-2EB77B4036DE}" type="pres">
      <dgm:prSet presAssocID="{74BD45AE-F439-49E2-BCB9-9B71862961EF}" presName="parentText" presStyleLbl="node1" presStyleIdx="2" presStyleCnt="3">
        <dgm:presLayoutVars>
          <dgm:chMax val="1"/>
          <dgm:bulletEnabled val="1"/>
        </dgm:presLayoutVars>
      </dgm:prSet>
      <dgm:spPr/>
      <dgm:t>
        <a:bodyPr/>
        <a:lstStyle/>
        <a:p>
          <a:endParaRPr lang="en-US"/>
        </a:p>
      </dgm:t>
    </dgm:pt>
    <dgm:pt modelId="{8D1175D5-C641-4688-BF4B-0CF178B26FF7}" type="pres">
      <dgm:prSet presAssocID="{74BD45AE-F439-49E2-BCB9-9B71862961EF}" presName="descendantText" presStyleLbl="alignAccFollowNode1" presStyleIdx="2" presStyleCnt="3">
        <dgm:presLayoutVars>
          <dgm:bulletEnabled val="1"/>
        </dgm:presLayoutVars>
      </dgm:prSet>
      <dgm:spPr/>
      <dgm:t>
        <a:bodyPr/>
        <a:lstStyle/>
        <a:p>
          <a:endParaRPr lang="en-US"/>
        </a:p>
      </dgm:t>
    </dgm:pt>
  </dgm:ptLst>
  <dgm:cxnLst>
    <dgm:cxn modelId="{A8A98FB9-AF1D-4CFA-982C-2609E802064B}" type="presOf" srcId="{74BD45AE-F439-49E2-BCB9-9B71862961EF}" destId="{F68FD0DC-34B3-4619-ABB6-2EB77B4036DE}" srcOrd="0" destOrd="0" presId="urn:microsoft.com/office/officeart/2005/8/layout/vList5"/>
    <dgm:cxn modelId="{2EC9F137-3B5F-49D3-9B27-8D0DB9755E1A}" srcId="{E8F7CBA6-E5A7-4757-AA9A-CF0E03B4B0DE}" destId="{74BD45AE-F439-49E2-BCB9-9B71862961EF}" srcOrd="2" destOrd="0" parTransId="{6579C352-BA6F-464A-AB82-B4678B38369C}" sibTransId="{3E8AB53D-ECAE-4346-87FA-8885383B3F20}"/>
    <dgm:cxn modelId="{FAECEDFB-AE13-4E8C-9DAE-5846C7B75740}" type="presOf" srcId="{7CF70340-6AEF-4977-A3AA-D47180BA3707}" destId="{02E8D807-4076-40D1-8A04-C889933077BB}" srcOrd="0" destOrd="1" presId="urn:microsoft.com/office/officeart/2005/8/layout/vList5"/>
    <dgm:cxn modelId="{8265C539-5540-47E3-9DD9-0826759B9DE5}" type="presOf" srcId="{1974AADA-56E3-42A7-914E-CD2488A97DC6}" destId="{02E8D807-4076-40D1-8A04-C889933077BB}" srcOrd="0" destOrd="3" presId="urn:microsoft.com/office/officeart/2005/8/layout/vList5"/>
    <dgm:cxn modelId="{B7885750-3D4E-44F4-8E44-4AF74F6C5B6C}" type="presOf" srcId="{1D977CA2-4D82-4FBF-91EB-58247F9372D0}" destId="{1B4F4910-3186-4D34-B174-E190C494A00F}" srcOrd="0" destOrd="0" presId="urn:microsoft.com/office/officeart/2005/8/layout/vList5"/>
    <dgm:cxn modelId="{0977216E-83BE-4F4C-939A-F9BCE45C7F4C}" type="presOf" srcId="{4C5B08D3-71B9-4B30-8EF9-DD2FA3ECF747}" destId="{8D1175D5-C641-4688-BF4B-0CF178B26FF7}" srcOrd="0" destOrd="0" presId="urn:microsoft.com/office/officeart/2005/8/layout/vList5"/>
    <dgm:cxn modelId="{12E2D1C0-FCC3-4F9D-A6BE-CBF0346F3050}" srcId="{E8F7CBA6-E5A7-4757-AA9A-CF0E03B4B0DE}" destId="{19E13224-CE91-45D2-97C4-5AD1E479FB6B}" srcOrd="0" destOrd="0" parTransId="{80EDE5AA-E866-4C2F-AC99-5BBEC7A36AE1}" sibTransId="{FAF0F606-8F3E-4971-A2AC-E5850E293CD0}"/>
    <dgm:cxn modelId="{67469FED-7B54-43CA-921E-FC161A1EC53B}" type="presOf" srcId="{CCC63478-2251-4986-909B-1A3E50CFE024}" destId="{103333C7-5378-4F1E-A312-5EA5359A6BCF}" srcOrd="0" destOrd="0" presId="urn:microsoft.com/office/officeart/2005/8/layout/vList5"/>
    <dgm:cxn modelId="{DE9567F6-4097-4EB9-8B03-56F826B349BC}" srcId="{74BD45AE-F439-49E2-BCB9-9B71862961EF}" destId="{4C5B08D3-71B9-4B30-8EF9-DD2FA3ECF747}" srcOrd="0" destOrd="0" parTransId="{866644E8-8F7F-406C-9369-C5B8BC38834E}" sibTransId="{0DD621EC-A5EA-419E-8EBB-532ABC1C271C}"/>
    <dgm:cxn modelId="{99F4D635-F35D-4D12-892B-FCBD964BE7E5}" type="presOf" srcId="{E8F7CBA6-E5A7-4757-AA9A-CF0E03B4B0DE}" destId="{10E99185-FF23-4AF1-B22F-7FF6FD077151}" srcOrd="0" destOrd="0" presId="urn:microsoft.com/office/officeart/2005/8/layout/vList5"/>
    <dgm:cxn modelId="{563971EE-DEFB-4B93-AB49-F048795B07EB}" type="presOf" srcId="{E4C16FEB-195A-4025-8D4E-D3724518B529}" destId="{103333C7-5378-4F1E-A312-5EA5359A6BCF}" srcOrd="0" destOrd="2" presId="urn:microsoft.com/office/officeart/2005/8/layout/vList5"/>
    <dgm:cxn modelId="{9BCD8BCF-6110-44F5-BCC1-1BFA80F43AEE}" srcId="{E8F7CBA6-E5A7-4757-AA9A-CF0E03B4B0DE}" destId="{1D977CA2-4D82-4FBF-91EB-58247F9372D0}" srcOrd="1" destOrd="0" parTransId="{C45A5E06-64A1-4809-9864-216023C6E178}" sibTransId="{FCF4AB79-8458-4AF9-815C-028AA512CF89}"/>
    <dgm:cxn modelId="{F4E46718-F39F-4B51-A190-F33BB36D5E7D}" type="presOf" srcId="{68CF9FB0-FB5C-49D7-8D04-2CF420D96886}" destId="{103333C7-5378-4F1E-A312-5EA5359A6BCF}" srcOrd="0" destOrd="1" presId="urn:microsoft.com/office/officeart/2005/8/layout/vList5"/>
    <dgm:cxn modelId="{4372563E-288F-489A-8614-22285561162C}" srcId="{19E13224-CE91-45D2-97C4-5AD1E479FB6B}" destId="{7CF70340-6AEF-4977-A3AA-D47180BA3707}" srcOrd="1" destOrd="0" parTransId="{0E1009B0-43ED-4BDA-99E0-E2350C29ECF7}" sibTransId="{5AB204D6-95B9-4466-8EEF-97C4F2EE6403}"/>
    <dgm:cxn modelId="{A0185C17-4D44-4A2E-BDFA-B04483CC5BCE}" srcId="{19E13224-CE91-45D2-97C4-5AD1E479FB6B}" destId="{33611337-DAF6-46BF-99BA-8180F6395CA0}" srcOrd="0" destOrd="0" parTransId="{05212FE7-49C2-473D-A676-7384736949E4}" sibTransId="{B0DCBB93-6600-48CF-879F-A6C595D7507C}"/>
    <dgm:cxn modelId="{B5C4FE00-A870-419C-9C9C-7D0E7D15ABA2}" type="presOf" srcId="{33611337-DAF6-46BF-99BA-8180F6395CA0}" destId="{02E8D807-4076-40D1-8A04-C889933077BB}" srcOrd="0" destOrd="0" presId="urn:microsoft.com/office/officeart/2005/8/layout/vList5"/>
    <dgm:cxn modelId="{2CF845B1-3129-4F94-95DA-F292974D5599}" type="presOf" srcId="{19E13224-CE91-45D2-97C4-5AD1E479FB6B}" destId="{4BC1445A-3BB4-4DCB-A54A-B56A43ABF3CD}" srcOrd="0" destOrd="0" presId="urn:microsoft.com/office/officeart/2005/8/layout/vList5"/>
    <dgm:cxn modelId="{2A67947E-DC33-4DF5-92EF-6788D7599A8E}" srcId="{1D977CA2-4D82-4FBF-91EB-58247F9372D0}" destId="{E4C16FEB-195A-4025-8D4E-D3724518B529}" srcOrd="2" destOrd="0" parTransId="{761BC37A-53D9-439A-B6C0-14E7606EAB45}" sibTransId="{1AA39CC6-9A94-4413-A393-7543DAE6CB3C}"/>
    <dgm:cxn modelId="{25AAA2EB-CA28-4EA6-B4A9-A00999083217}" type="presOf" srcId="{3ACD89A1-FCF3-413F-98E2-22FF67C0824B}" destId="{02E8D807-4076-40D1-8A04-C889933077BB}" srcOrd="0" destOrd="2" presId="urn:microsoft.com/office/officeart/2005/8/layout/vList5"/>
    <dgm:cxn modelId="{362F7555-5B45-410F-95C4-A6912AAC0EF3}" srcId="{19E13224-CE91-45D2-97C4-5AD1E479FB6B}" destId="{1974AADA-56E3-42A7-914E-CD2488A97DC6}" srcOrd="3" destOrd="0" parTransId="{819C7756-6D53-4FD8-AEEC-013C8D72B4D1}" sibTransId="{A462B06E-3FBD-42F0-A373-2EA9DEA8394A}"/>
    <dgm:cxn modelId="{E6E34724-BFF8-4E10-B681-15D609F1E2C3}" srcId="{1D977CA2-4D82-4FBF-91EB-58247F9372D0}" destId="{CCC63478-2251-4986-909B-1A3E50CFE024}" srcOrd="0" destOrd="0" parTransId="{FD8AD13C-1529-48CF-AAEF-9F48760AB6D3}" sibTransId="{FEC753F9-80F9-483E-BB5F-A50046CD30E1}"/>
    <dgm:cxn modelId="{C97BC14F-15FB-4CB0-9E28-C7BF5CEA62FC}" srcId="{1D977CA2-4D82-4FBF-91EB-58247F9372D0}" destId="{68CF9FB0-FB5C-49D7-8D04-2CF420D96886}" srcOrd="1" destOrd="0" parTransId="{5C80E546-ABB5-4C94-9712-A949CFE4E4B5}" sibTransId="{1BAB5A97-E8E1-4B06-947C-B9609BD38698}"/>
    <dgm:cxn modelId="{C26E442A-4C49-4637-9173-76F1A9BCA654}" srcId="{19E13224-CE91-45D2-97C4-5AD1E479FB6B}" destId="{3ACD89A1-FCF3-413F-98E2-22FF67C0824B}" srcOrd="2" destOrd="0" parTransId="{B53319AB-11D6-44ED-AF66-9F5C4AD0C7E4}" sibTransId="{A3CBEFD1-AB8C-4CF2-A40E-B7D1A61980BF}"/>
    <dgm:cxn modelId="{A59BAE69-E7C5-4B18-A7F9-FF944CFA2759}" type="presParOf" srcId="{10E99185-FF23-4AF1-B22F-7FF6FD077151}" destId="{6BC85C91-33DC-41F6-BD9A-B41FE8EA44EA}" srcOrd="0" destOrd="0" presId="urn:microsoft.com/office/officeart/2005/8/layout/vList5"/>
    <dgm:cxn modelId="{B7F36B8B-D43E-4A69-8550-C322EF046A93}" type="presParOf" srcId="{6BC85C91-33DC-41F6-BD9A-B41FE8EA44EA}" destId="{4BC1445A-3BB4-4DCB-A54A-B56A43ABF3CD}" srcOrd="0" destOrd="0" presId="urn:microsoft.com/office/officeart/2005/8/layout/vList5"/>
    <dgm:cxn modelId="{7AEAEF56-401D-4FA2-AA06-F850F6C1BD86}" type="presParOf" srcId="{6BC85C91-33DC-41F6-BD9A-B41FE8EA44EA}" destId="{02E8D807-4076-40D1-8A04-C889933077BB}" srcOrd="1" destOrd="0" presId="urn:microsoft.com/office/officeart/2005/8/layout/vList5"/>
    <dgm:cxn modelId="{063A96A0-1045-424B-BC6F-FAF07758361D}" type="presParOf" srcId="{10E99185-FF23-4AF1-B22F-7FF6FD077151}" destId="{751C9A21-EB17-4D5A-87E7-05B13FA8997D}" srcOrd="1" destOrd="0" presId="urn:microsoft.com/office/officeart/2005/8/layout/vList5"/>
    <dgm:cxn modelId="{7201A4C5-2BA0-4E16-8205-C9B998819E47}" type="presParOf" srcId="{10E99185-FF23-4AF1-B22F-7FF6FD077151}" destId="{78EB06A9-CD0B-4B6B-889B-A500F7E2D8E3}" srcOrd="2" destOrd="0" presId="urn:microsoft.com/office/officeart/2005/8/layout/vList5"/>
    <dgm:cxn modelId="{6FDECE57-94FE-44BD-89D0-FFD99178A714}" type="presParOf" srcId="{78EB06A9-CD0B-4B6B-889B-A500F7E2D8E3}" destId="{1B4F4910-3186-4D34-B174-E190C494A00F}" srcOrd="0" destOrd="0" presId="urn:microsoft.com/office/officeart/2005/8/layout/vList5"/>
    <dgm:cxn modelId="{D3AE0402-C614-4FD5-8F7C-8D229940E164}" type="presParOf" srcId="{78EB06A9-CD0B-4B6B-889B-A500F7E2D8E3}" destId="{103333C7-5378-4F1E-A312-5EA5359A6BCF}" srcOrd="1" destOrd="0" presId="urn:microsoft.com/office/officeart/2005/8/layout/vList5"/>
    <dgm:cxn modelId="{5A5F63F7-27D5-4669-81C6-69EC3769169B}" type="presParOf" srcId="{10E99185-FF23-4AF1-B22F-7FF6FD077151}" destId="{BC996D6A-3008-4B8C-B89D-4A3DE407AEEB}" srcOrd="3" destOrd="0" presId="urn:microsoft.com/office/officeart/2005/8/layout/vList5"/>
    <dgm:cxn modelId="{98291601-2E34-4EFC-B695-61AAF246A504}" type="presParOf" srcId="{10E99185-FF23-4AF1-B22F-7FF6FD077151}" destId="{AF9B998F-FD2E-4CA9-B33A-338E34AE5D98}" srcOrd="4" destOrd="0" presId="urn:microsoft.com/office/officeart/2005/8/layout/vList5"/>
    <dgm:cxn modelId="{EAF89F25-18CA-4DD4-BBB1-48F533C963CB}" type="presParOf" srcId="{AF9B998F-FD2E-4CA9-B33A-338E34AE5D98}" destId="{F68FD0DC-34B3-4619-ABB6-2EB77B4036DE}" srcOrd="0" destOrd="0" presId="urn:microsoft.com/office/officeart/2005/8/layout/vList5"/>
    <dgm:cxn modelId="{EB4B530A-94D0-401F-9E2A-54198FDBC0D7}" type="presParOf" srcId="{AF9B998F-FD2E-4CA9-B33A-338E34AE5D98}" destId="{8D1175D5-C641-4688-BF4B-0CF178B26F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1F200B-62F6-4814-82A3-CC9491024A1E}" type="doc">
      <dgm:prSet loTypeId="urn:microsoft.com/office/officeart/2005/8/layout/cycle4" loCatId="matrix" qsTypeId="urn:microsoft.com/office/officeart/2005/8/quickstyle/simple1" qsCatId="simple" csTypeId="urn:microsoft.com/office/officeart/2005/8/colors/colorful3" csCatId="colorful" phldr="1"/>
      <dgm:spPr/>
      <dgm:t>
        <a:bodyPr/>
        <a:lstStyle/>
        <a:p>
          <a:endParaRPr lang="en-US"/>
        </a:p>
      </dgm:t>
    </dgm:pt>
    <dgm:pt modelId="{876D1A09-185F-44FF-B882-248BDE2D00FA}">
      <dgm:prSet phldrT="[Text]"/>
      <dgm:spPr/>
      <dgm:t>
        <a:bodyPr/>
        <a:lstStyle/>
        <a:p>
          <a:r>
            <a:rPr lang="en-US" dirty="0" smtClean="0"/>
            <a:t>Population and Sample</a:t>
          </a:r>
          <a:endParaRPr lang="en-US" dirty="0"/>
        </a:p>
      </dgm:t>
    </dgm:pt>
    <dgm:pt modelId="{158DD11E-54E7-4BE2-BD08-A11A2BA45447}" type="parTrans" cxnId="{83B517A8-7085-41F9-8A5C-8B8B8C495065}">
      <dgm:prSet/>
      <dgm:spPr/>
      <dgm:t>
        <a:bodyPr/>
        <a:lstStyle/>
        <a:p>
          <a:endParaRPr lang="en-US"/>
        </a:p>
      </dgm:t>
    </dgm:pt>
    <dgm:pt modelId="{D6C68DD8-F2EC-4022-BF85-C9E97D9C6C6E}" type="sibTrans" cxnId="{83B517A8-7085-41F9-8A5C-8B8B8C495065}">
      <dgm:prSet/>
      <dgm:spPr/>
      <dgm:t>
        <a:bodyPr/>
        <a:lstStyle/>
        <a:p>
          <a:endParaRPr lang="en-US"/>
        </a:p>
      </dgm:t>
    </dgm:pt>
    <dgm:pt modelId="{25BFB541-5A21-409D-8C34-1D78A5D7D249}">
      <dgm:prSet phldrT="[Text]" custT="1"/>
      <dgm:spPr/>
      <dgm:t>
        <a:bodyPr/>
        <a:lstStyle/>
        <a:p>
          <a:r>
            <a:rPr lang="en-US" sz="1600" dirty="0" smtClean="0"/>
            <a:t>Johannes </a:t>
          </a:r>
          <a:r>
            <a:rPr lang="en-US" sz="1600" dirty="0" err="1" smtClean="0"/>
            <a:t>Kepler</a:t>
          </a:r>
          <a:r>
            <a:rPr lang="en-US" sz="1600" dirty="0" smtClean="0"/>
            <a:t> 480 Students.</a:t>
          </a:r>
          <a:endParaRPr lang="en-US" sz="1600" dirty="0"/>
        </a:p>
      </dgm:t>
    </dgm:pt>
    <dgm:pt modelId="{996D0445-E191-4544-9B96-5D5FCEACF6F8}" type="parTrans" cxnId="{C7EAEDF8-5F5A-434F-80D4-E3CF204AF6D4}">
      <dgm:prSet/>
      <dgm:spPr/>
      <dgm:t>
        <a:bodyPr/>
        <a:lstStyle/>
        <a:p>
          <a:endParaRPr lang="en-US"/>
        </a:p>
      </dgm:t>
    </dgm:pt>
    <dgm:pt modelId="{9BA957F6-1B9A-4B7D-B84E-D7AB051C1186}" type="sibTrans" cxnId="{C7EAEDF8-5F5A-434F-80D4-E3CF204AF6D4}">
      <dgm:prSet/>
      <dgm:spPr/>
      <dgm:t>
        <a:bodyPr/>
        <a:lstStyle/>
        <a:p>
          <a:endParaRPr lang="en-US"/>
        </a:p>
      </dgm:t>
    </dgm:pt>
    <dgm:pt modelId="{9D00952D-333D-491F-AC6C-3A1DB6611F48}">
      <dgm:prSet phldrT="[Text]"/>
      <dgm:spPr/>
      <dgm:t>
        <a:bodyPr/>
        <a:lstStyle/>
        <a:p>
          <a:r>
            <a:rPr lang="en-US" dirty="0" smtClean="0"/>
            <a:t>Field Work</a:t>
          </a:r>
          <a:endParaRPr lang="en-US" dirty="0"/>
        </a:p>
      </dgm:t>
    </dgm:pt>
    <dgm:pt modelId="{8A09E0D5-3BF1-49F0-BF59-D38325014064}" type="parTrans" cxnId="{9726D2FC-B85A-456E-BE46-428BEC490F9F}">
      <dgm:prSet/>
      <dgm:spPr/>
      <dgm:t>
        <a:bodyPr/>
        <a:lstStyle/>
        <a:p>
          <a:endParaRPr lang="en-US"/>
        </a:p>
      </dgm:t>
    </dgm:pt>
    <dgm:pt modelId="{5291CF85-0B25-4AE5-8EC9-227FA6B15E16}" type="sibTrans" cxnId="{9726D2FC-B85A-456E-BE46-428BEC490F9F}">
      <dgm:prSet/>
      <dgm:spPr/>
      <dgm:t>
        <a:bodyPr/>
        <a:lstStyle/>
        <a:p>
          <a:endParaRPr lang="en-US"/>
        </a:p>
      </dgm:t>
    </dgm:pt>
    <dgm:pt modelId="{87ABFA5F-B41E-4935-A1F2-28E38CB55A53}">
      <dgm:prSet phldrT="[Text]" custT="1"/>
      <dgm:spPr/>
      <dgm:t>
        <a:bodyPr/>
        <a:lstStyle/>
        <a:p>
          <a:r>
            <a:rPr lang="en-US" sz="1800" dirty="0" smtClean="0"/>
            <a:t>Johannes </a:t>
          </a:r>
          <a:r>
            <a:rPr lang="en-US" sz="1800" dirty="0" err="1" smtClean="0"/>
            <a:t>Kepler</a:t>
          </a:r>
          <a:r>
            <a:rPr lang="en-US" sz="1800" dirty="0" smtClean="0"/>
            <a:t> High School</a:t>
          </a:r>
          <a:endParaRPr lang="en-US" sz="1800" dirty="0"/>
        </a:p>
      </dgm:t>
    </dgm:pt>
    <dgm:pt modelId="{4B723FAA-108B-47D9-9753-DDC8E9DFABEE}" type="parTrans" cxnId="{8B16E1A9-680F-4A7C-B115-0BCCC36C5BB1}">
      <dgm:prSet/>
      <dgm:spPr/>
      <dgm:t>
        <a:bodyPr/>
        <a:lstStyle/>
        <a:p>
          <a:endParaRPr lang="en-US"/>
        </a:p>
      </dgm:t>
    </dgm:pt>
    <dgm:pt modelId="{BA804059-8280-43C6-B1CB-37CB10270D74}" type="sibTrans" cxnId="{8B16E1A9-680F-4A7C-B115-0BCCC36C5BB1}">
      <dgm:prSet/>
      <dgm:spPr/>
      <dgm:t>
        <a:bodyPr/>
        <a:lstStyle/>
        <a:p>
          <a:endParaRPr lang="en-US"/>
        </a:p>
      </dgm:t>
    </dgm:pt>
    <dgm:pt modelId="{45F08F8C-166E-422A-96FC-966A5AFCCC1C}">
      <dgm:prSet phldrT="[Text]"/>
      <dgm:spPr/>
      <dgm:t>
        <a:bodyPr/>
        <a:lstStyle/>
        <a:p>
          <a:r>
            <a:rPr lang="en-US" dirty="0" smtClean="0"/>
            <a:t>Data Collection</a:t>
          </a:r>
          <a:endParaRPr lang="en-US" dirty="0"/>
        </a:p>
      </dgm:t>
    </dgm:pt>
    <dgm:pt modelId="{28067A18-7A1B-4FA2-A368-544A1ADE999F}" type="parTrans" cxnId="{40BC9C13-EE22-4089-8367-AAA59348E9E4}">
      <dgm:prSet/>
      <dgm:spPr/>
      <dgm:t>
        <a:bodyPr/>
        <a:lstStyle/>
        <a:p>
          <a:endParaRPr lang="en-US"/>
        </a:p>
      </dgm:t>
    </dgm:pt>
    <dgm:pt modelId="{B8CF1444-B96B-4FB4-BB08-4CA75D302175}" type="sibTrans" cxnId="{40BC9C13-EE22-4089-8367-AAA59348E9E4}">
      <dgm:prSet/>
      <dgm:spPr/>
      <dgm:t>
        <a:bodyPr/>
        <a:lstStyle/>
        <a:p>
          <a:endParaRPr lang="en-US"/>
        </a:p>
      </dgm:t>
    </dgm:pt>
    <dgm:pt modelId="{5504B20D-E972-4138-8842-E87B7DAFEEFA}">
      <dgm:prSet phldrT="[Text]" custT="1"/>
      <dgm:spPr/>
      <dgm:t>
        <a:bodyPr/>
        <a:lstStyle/>
        <a:p>
          <a:r>
            <a:rPr lang="en-US" sz="1400" dirty="0" smtClean="0"/>
            <a:t>Pre and Post Test. (Farah, 2014)</a:t>
          </a:r>
          <a:endParaRPr lang="en-US" sz="1400" dirty="0"/>
        </a:p>
      </dgm:t>
    </dgm:pt>
    <dgm:pt modelId="{6E326539-C2C3-46FF-98E7-E8C72B85514C}" type="parTrans" cxnId="{D3CF3664-5176-40DF-A330-F135311F4E28}">
      <dgm:prSet/>
      <dgm:spPr/>
      <dgm:t>
        <a:bodyPr/>
        <a:lstStyle/>
        <a:p>
          <a:endParaRPr lang="en-US"/>
        </a:p>
      </dgm:t>
    </dgm:pt>
    <dgm:pt modelId="{9646EC73-C362-43CC-8CE9-D0058FA66FD7}" type="sibTrans" cxnId="{D3CF3664-5176-40DF-A330-F135311F4E28}">
      <dgm:prSet/>
      <dgm:spPr/>
      <dgm:t>
        <a:bodyPr/>
        <a:lstStyle/>
        <a:p>
          <a:endParaRPr lang="en-US"/>
        </a:p>
      </dgm:t>
    </dgm:pt>
    <dgm:pt modelId="{3663E043-E875-4629-A4C5-91DC5EB0FEB6}">
      <dgm:prSet phldrT="[Text]"/>
      <dgm:spPr/>
      <dgm:t>
        <a:bodyPr/>
        <a:lstStyle/>
        <a:p>
          <a:r>
            <a:rPr lang="en-US" dirty="0" smtClean="0"/>
            <a:t>Data Processing and Analysis</a:t>
          </a:r>
          <a:endParaRPr lang="en-US" dirty="0"/>
        </a:p>
      </dgm:t>
    </dgm:pt>
    <dgm:pt modelId="{916B1D63-D8B4-468C-A8CB-D345B45F39DB}" type="parTrans" cxnId="{A326D369-B8C7-4004-856A-B71D689C390E}">
      <dgm:prSet/>
      <dgm:spPr/>
      <dgm:t>
        <a:bodyPr/>
        <a:lstStyle/>
        <a:p>
          <a:endParaRPr lang="en-US"/>
        </a:p>
      </dgm:t>
    </dgm:pt>
    <dgm:pt modelId="{2961936B-397F-4286-B3AB-4F6F41D9F199}" type="sibTrans" cxnId="{A326D369-B8C7-4004-856A-B71D689C390E}">
      <dgm:prSet/>
      <dgm:spPr/>
      <dgm:t>
        <a:bodyPr/>
        <a:lstStyle/>
        <a:p>
          <a:endParaRPr lang="en-US"/>
        </a:p>
      </dgm:t>
    </dgm:pt>
    <dgm:pt modelId="{5E6D5F2F-5F7E-4DF7-B831-AC704CB19C7C}">
      <dgm:prSet phldrT="[Text]" custT="1"/>
      <dgm:spPr/>
      <dgm:t>
        <a:bodyPr/>
        <a:lstStyle/>
        <a:p>
          <a:r>
            <a:rPr lang="en-US" sz="1400" dirty="0" smtClean="0"/>
            <a:t>TOEFL rubric system</a:t>
          </a:r>
          <a:endParaRPr lang="en-US" sz="1400" dirty="0"/>
        </a:p>
      </dgm:t>
    </dgm:pt>
    <dgm:pt modelId="{88F26858-FBF0-4FFD-8C84-E7186C20B5E1}" type="parTrans" cxnId="{19ABEDC6-DCE7-4DD0-BFD9-DB9F7B0CDE2F}">
      <dgm:prSet/>
      <dgm:spPr/>
      <dgm:t>
        <a:bodyPr/>
        <a:lstStyle/>
        <a:p>
          <a:endParaRPr lang="en-US"/>
        </a:p>
      </dgm:t>
    </dgm:pt>
    <dgm:pt modelId="{CDCC117D-DCEB-4734-B4B7-053F4272D074}" type="sibTrans" cxnId="{19ABEDC6-DCE7-4DD0-BFD9-DB9F7B0CDE2F}">
      <dgm:prSet/>
      <dgm:spPr/>
      <dgm:t>
        <a:bodyPr/>
        <a:lstStyle/>
        <a:p>
          <a:endParaRPr lang="en-US"/>
        </a:p>
      </dgm:t>
    </dgm:pt>
    <dgm:pt modelId="{392B1AEB-A39B-4884-A6B8-B8FCC6D0EEB3}">
      <dgm:prSet phldrT="[Text]" custT="1"/>
      <dgm:spPr/>
      <dgm:t>
        <a:bodyPr/>
        <a:lstStyle/>
        <a:p>
          <a:r>
            <a:rPr lang="en-US" sz="1600" dirty="0" smtClean="0"/>
            <a:t>Senior Years</a:t>
          </a:r>
          <a:endParaRPr lang="en-US" sz="1600" dirty="0"/>
        </a:p>
      </dgm:t>
    </dgm:pt>
    <dgm:pt modelId="{27DBE586-7F52-4FA8-9B51-E0C9173E9182}" type="parTrans" cxnId="{0FF09760-FC49-4BFF-B3EA-0F7AAA35CFCD}">
      <dgm:prSet/>
      <dgm:spPr/>
      <dgm:t>
        <a:bodyPr/>
        <a:lstStyle/>
        <a:p>
          <a:endParaRPr lang="en-US"/>
        </a:p>
      </dgm:t>
    </dgm:pt>
    <dgm:pt modelId="{37993801-0D9B-4323-B8AD-507371DF0500}" type="sibTrans" cxnId="{0FF09760-FC49-4BFF-B3EA-0F7AAA35CFCD}">
      <dgm:prSet/>
      <dgm:spPr/>
      <dgm:t>
        <a:bodyPr/>
        <a:lstStyle/>
        <a:p>
          <a:endParaRPr lang="en-US"/>
        </a:p>
      </dgm:t>
    </dgm:pt>
    <dgm:pt modelId="{9047EEB3-E7C2-4594-BD7B-0A56C31FB71F}">
      <dgm:prSet phldrT="[Text]" custT="1"/>
      <dgm:spPr/>
      <dgm:t>
        <a:bodyPr/>
        <a:lstStyle/>
        <a:p>
          <a:r>
            <a:rPr lang="en-US" sz="1400" dirty="0" smtClean="0"/>
            <a:t>Student´s perception Questionnaire</a:t>
          </a:r>
          <a:endParaRPr lang="en-US" sz="1400" dirty="0"/>
        </a:p>
      </dgm:t>
    </dgm:pt>
    <dgm:pt modelId="{CDCC0ACA-1C58-42BB-88C9-40878EEE3D01}" type="parTrans" cxnId="{86901C11-1B14-49BB-AC8C-E2459760E3F7}">
      <dgm:prSet/>
      <dgm:spPr/>
      <dgm:t>
        <a:bodyPr/>
        <a:lstStyle/>
        <a:p>
          <a:endParaRPr lang="en-US"/>
        </a:p>
      </dgm:t>
    </dgm:pt>
    <dgm:pt modelId="{C8FBEC57-7C66-4E03-A9F9-C978BC569C0A}" type="sibTrans" cxnId="{86901C11-1B14-49BB-AC8C-E2459760E3F7}">
      <dgm:prSet/>
      <dgm:spPr/>
      <dgm:t>
        <a:bodyPr/>
        <a:lstStyle/>
        <a:p>
          <a:endParaRPr lang="en-US"/>
        </a:p>
      </dgm:t>
    </dgm:pt>
    <dgm:pt modelId="{3DCE9085-9FDF-44C0-A532-CEF59B37CD58}">
      <dgm:prSet phldrT="[Text]" custT="1"/>
      <dgm:spPr/>
      <dgm:t>
        <a:bodyPr/>
        <a:lstStyle/>
        <a:p>
          <a:r>
            <a:rPr lang="en-US" sz="1400" dirty="0" err="1" smtClean="0"/>
            <a:t>Kwik</a:t>
          </a:r>
          <a:r>
            <a:rPr lang="en-US" sz="1400" dirty="0" smtClean="0"/>
            <a:t> surveys sent through </a:t>
          </a:r>
          <a:r>
            <a:rPr lang="en-US" sz="1400" dirty="0" err="1" smtClean="0"/>
            <a:t>Edmodo</a:t>
          </a:r>
          <a:r>
            <a:rPr lang="en-US" sz="1400" dirty="0" smtClean="0"/>
            <a:t>.</a:t>
          </a:r>
          <a:endParaRPr lang="en-US" sz="1400" dirty="0"/>
        </a:p>
      </dgm:t>
    </dgm:pt>
    <dgm:pt modelId="{09C5ED87-7A13-4FAB-9E14-9C4D29F5D206}" type="parTrans" cxnId="{8F68CC3D-A855-407D-8B0A-0906AFCCF473}">
      <dgm:prSet/>
      <dgm:spPr/>
      <dgm:t>
        <a:bodyPr/>
        <a:lstStyle/>
        <a:p>
          <a:endParaRPr lang="en-US"/>
        </a:p>
      </dgm:t>
    </dgm:pt>
    <dgm:pt modelId="{9147839F-9B61-4ADD-BD26-6538A269FF92}" type="sibTrans" cxnId="{8F68CC3D-A855-407D-8B0A-0906AFCCF473}">
      <dgm:prSet/>
      <dgm:spPr/>
      <dgm:t>
        <a:bodyPr/>
        <a:lstStyle/>
        <a:p>
          <a:endParaRPr lang="en-US"/>
        </a:p>
      </dgm:t>
    </dgm:pt>
    <dgm:pt modelId="{E8A50F06-FD05-4D19-BE24-451615FBE593}" type="pres">
      <dgm:prSet presAssocID="{671F200B-62F6-4814-82A3-CC9491024A1E}" presName="cycleMatrixDiagram" presStyleCnt="0">
        <dgm:presLayoutVars>
          <dgm:chMax val="1"/>
          <dgm:dir/>
          <dgm:animLvl val="lvl"/>
          <dgm:resizeHandles val="exact"/>
        </dgm:presLayoutVars>
      </dgm:prSet>
      <dgm:spPr/>
      <dgm:t>
        <a:bodyPr/>
        <a:lstStyle/>
        <a:p>
          <a:endParaRPr lang="en-US"/>
        </a:p>
      </dgm:t>
    </dgm:pt>
    <dgm:pt modelId="{4D6CE85E-063F-446C-AAB4-6F958AB96EC7}" type="pres">
      <dgm:prSet presAssocID="{671F200B-62F6-4814-82A3-CC9491024A1E}" presName="children" presStyleCnt="0"/>
      <dgm:spPr/>
    </dgm:pt>
    <dgm:pt modelId="{9E9F1B5F-72AF-4D29-9A44-D612DF979DF6}" type="pres">
      <dgm:prSet presAssocID="{671F200B-62F6-4814-82A3-CC9491024A1E}" presName="child1group" presStyleCnt="0"/>
      <dgm:spPr/>
    </dgm:pt>
    <dgm:pt modelId="{CA2FBF07-FB2E-44E5-849B-548F8229A863}" type="pres">
      <dgm:prSet presAssocID="{671F200B-62F6-4814-82A3-CC9491024A1E}" presName="child1" presStyleLbl="bgAcc1" presStyleIdx="0" presStyleCnt="4"/>
      <dgm:spPr/>
      <dgm:t>
        <a:bodyPr/>
        <a:lstStyle/>
        <a:p>
          <a:endParaRPr lang="en-US"/>
        </a:p>
      </dgm:t>
    </dgm:pt>
    <dgm:pt modelId="{BBF66C79-2A53-4755-A274-8CBE7AF3C4D8}" type="pres">
      <dgm:prSet presAssocID="{671F200B-62F6-4814-82A3-CC9491024A1E}" presName="child1Text" presStyleLbl="bgAcc1" presStyleIdx="0" presStyleCnt="4">
        <dgm:presLayoutVars>
          <dgm:bulletEnabled val="1"/>
        </dgm:presLayoutVars>
      </dgm:prSet>
      <dgm:spPr/>
      <dgm:t>
        <a:bodyPr/>
        <a:lstStyle/>
        <a:p>
          <a:endParaRPr lang="en-US"/>
        </a:p>
      </dgm:t>
    </dgm:pt>
    <dgm:pt modelId="{DF1BB21A-7588-4C2B-9608-EE05A4980F42}" type="pres">
      <dgm:prSet presAssocID="{671F200B-62F6-4814-82A3-CC9491024A1E}" presName="child2group" presStyleCnt="0"/>
      <dgm:spPr/>
    </dgm:pt>
    <dgm:pt modelId="{011E198D-F36B-4725-BBF1-1115A8212A74}" type="pres">
      <dgm:prSet presAssocID="{671F200B-62F6-4814-82A3-CC9491024A1E}" presName="child2" presStyleLbl="bgAcc1" presStyleIdx="1" presStyleCnt="4"/>
      <dgm:spPr/>
      <dgm:t>
        <a:bodyPr/>
        <a:lstStyle/>
        <a:p>
          <a:endParaRPr lang="en-US"/>
        </a:p>
      </dgm:t>
    </dgm:pt>
    <dgm:pt modelId="{3B04D419-D43C-4066-A084-BE853EFBF31F}" type="pres">
      <dgm:prSet presAssocID="{671F200B-62F6-4814-82A3-CC9491024A1E}" presName="child2Text" presStyleLbl="bgAcc1" presStyleIdx="1" presStyleCnt="4">
        <dgm:presLayoutVars>
          <dgm:bulletEnabled val="1"/>
        </dgm:presLayoutVars>
      </dgm:prSet>
      <dgm:spPr/>
      <dgm:t>
        <a:bodyPr/>
        <a:lstStyle/>
        <a:p>
          <a:endParaRPr lang="en-US"/>
        </a:p>
      </dgm:t>
    </dgm:pt>
    <dgm:pt modelId="{ABA9F790-ED83-46B2-B232-535C817FFD81}" type="pres">
      <dgm:prSet presAssocID="{671F200B-62F6-4814-82A3-CC9491024A1E}" presName="child3group" presStyleCnt="0"/>
      <dgm:spPr/>
    </dgm:pt>
    <dgm:pt modelId="{D27E7442-DA18-4147-BAFA-54AE544B811A}" type="pres">
      <dgm:prSet presAssocID="{671F200B-62F6-4814-82A3-CC9491024A1E}" presName="child3" presStyleLbl="bgAcc1" presStyleIdx="2" presStyleCnt="4"/>
      <dgm:spPr/>
      <dgm:t>
        <a:bodyPr/>
        <a:lstStyle/>
        <a:p>
          <a:endParaRPr lang="en-US"/>
        </a:p>
      </dgm:t>
    </dgm:pt>
    <dgm:pt modelId="{0FEC8B1B-F9DD-4176-838E-1976DBB39773}" type="pres">
      <dgm:prSet presAssocID="{671F200B-62F6-4814-82A3-CC9491024A1E}" presName="child3Text" presStyleLbl="bgAcc1" presStyleIdx="2" presStyleCnt="4">
        <dgm:presLayoutVars>
          <dgm:bulletEnabled val="1"/>
        </dgm:presLayoutVars>
      </dgm:prSet>
      <dgm:spPr/>
      <dgm:t>
        <a:bodyPr/>
        <a:lstStyle/>
        <a:p>
          <a:endParaRPr lang="en-US"/>
        </a:p>
      </dgm:t>
    </dgm:pt>
    <dgm:pt modelId="{04C38910-5959-4BE4-B3A5-0ECD83FCDAA0}" type="pres">
      <dgm:prSet presAssocID="{671F200B-62F6-4814-82A3-CC9491024A1E}" presName="child4group" presStyleCnt="0"/>
      <dgm:spPr/>
    </dgm:pt>
    <dgm:pt modelId="{85BBE560-F721-42D7-ADF1-A0F13BCFDE2C}" type="pres">
      <dgm:prSet presAssocID="{671F200B-62F6-4814-82A3-CC9491024A1E}" presName="child4" presStyleLbl="bgAcc1" presStyleIdx="3" presStyleCnt="4"/>
      <dgm:spPr/>
      <dgm:t>
        <a:bodyPr/>
        <a:lstStyle/>
        <a:p>
          <a:endParaRPr lang="en-US"/>
        </a:p>
      </dgm:t>
    </dgm:pt>
    <dgm:pt modelId="{2AFD7A16-46C5-4CC2-9FAA-13F6A6E709E4}" type="pres">
      <dgm:prSet presAssocID="{671F200B-62F6-4814-82A3-CC9491024A1E}" presName="child4Text" presStyleLbl="bgAcc1" presStyleIdx="3" presStyleCnt="4">
        <dgm:presLayoutVars>
          <dgm:bulletEnabled val="1"/>
        </dgm:presLayoutVars>
      </dgm:prSet>
      <dgm:spPr/>
      <dgm:t>
        <a:bodyPr/>
        <a:lstStyle/>
        <a:p>
          <a:endParaRPr lang="en-US"/>
        </a:p>
      </dgm:t>
    </dgm:pt>
    <dgm:pt modelId="{43848B19-CE36-4485-B625-5690E2ED0537}" type="pres">
      <dgm:prSet presAssocID="{671F200B-62F6-4814-82A3-CC9491024A1E}" presName="childPlaceholder" presStyleCnt="0"/>
      <dgm:spPr/>
    </dgm:pt>
    <dgm:pt modelId="{D6223387-2FEA-4954-9ECE-2592684A0AD9}" type="pres">
      <dgm:prSet presAssocID="{671F200B-62F6-4814-82A3-CC9491024A1E}" presName="circle" presStyleCnt="0"/>
      <dgm:spPr/>
    </dgm:pt>
    <dgm:pt modelId="{B8A20F2C-2A08-4679-85D1-65BBCC849EB4}" type="pres">
      <dgm:prSet presAssocID="{671F200B-62F6-4814-82A3-CC9491024A1E}" presName="quadrant1" presStyleLbl="node1" presStyleIdx="0" presStyleCnt="4">
        <dgm:presLayoutVars>
          <dgm:chMax val="1"/>
          <dgm:bulletEnabled val="1"/>
        </dgm:presLayoutVars>
      </dgm:prSet>
      <dgm:spPr/>
      <dgm:t>
        <a:bodyPr/>
        <a:lstStyle/>
        <a:p>
          <a:endParaRPr lang="en-US"/>
        </a:p>
      </dgm:t>
    </dgm:pt>
    <dgm:pt modelId="{22B46920-FB9E-4718-8B4F-434045DA4BDE}" type="pres">
      <dgm:prSet presAssocID="{671F200B-62F6-4814-82A3-CC9491024A1E}" presName="quadrant2" presStyleLbl="node1" presStyleIdx="1" presStyleCnt="4">
        <dgm:presLayoutVars>
          <dgm:chMax val="1"/>
          <dgm:bulletEnabled val="1"/>
        </dgm:presLayoutVars>
      </dgm:prSet>
      <dgm:spPr/>
      <dgm:t>
        <a:bodyPr/>
        <a:lstStyle/>
        <a:p>
          <a:endParaRPr lang="en-US"/>
        </a:p>
      </dgm:t>
    </dgm:pt>
    <dgm:pt modelId="{5D2AAFF7-5C90-4E9E-95C5-5FF5B8DB5085}" type="pres">
      <dgm:prSet presAssocID="{671F200B-62F6-4814-82A3-CC9491024A1E}" presName="quadrant3" presStyleLbl="node1" presStyleIdx="2" presStyleCnt="4">
        <dgm:presLayoutVars>
          <dgm:chMax val="1"/>
          <dgm:bulletEnabled val="1"/>
        </dgm:presLayoutVars>
      </dgm:prSet>
      <dgm:spPr/>
      <dgm:t>
        <a:bodyPr/>
        <a:lstStyle/>
        <a:p>
          <a:endParaRPr lang="en-US"/>
        </a:p>
      </dgm:t>
    </dgm:pt>
    <dgm:pt modelId="{60E12758-9C46-4391-95EE-4A4C45F15C8F}" type="pres">
      <dgm:prSet presAssocID="{671F200B-62F6-4814-82A3-CC9491024A1E}" presName="quadrant4" presStyleLbl="node1" presStyleIdx="3" presStyleCnt="4">
        <dgm:presLayoutVars>
          <dgm:chMax val="1"/>
          <dgm:bulletEnabled val="1"/>
        </dgm:presLayoutVars>
      </dgm:prSet>
      <dgm:spPr/>
      <dgm:t>
        <a:bodyPr/>
        <a:lstStyle/>
        <a:p>
          <a:endParaRPr lang="en-US"/>
        </a:p>
      </dgm:t>
    </dgm:pt>
    <dgm:pt modelId="{E53215EF-FF06-4DA0-AA3A-6CDA22675036}" type="pres">
      <dgm:prSet presAssocID="{671F200B-62F6-4814-82A3-CC9491024A1E}" presName="quadrantPlaceholder" presStyleCnt="0"/>
      <dgm:spPr/>
    </dgm:pt>
    <dgm:pt modelId="{96BBA37B-E59A-4666-8860-3725DC3E0050}" type="pres">
      <dgm:prSet presAssocID="{671F200B-62F6-4814-82A3-CC9491024A1E}" presName="center1" presStyleLbl="fgShp" presStyleIdx="0" presStyleCnt="2"/>
      <dgm:spPr/>
    </dgm:pt>
    <dgm:pt modelId="{4344E5D5-5F71-4384-B855-7BFFAE90120A}" type="pres">
      <dgm:prSet presAssocID="{671F200B-62F6-4814-82A3-CC9491024A1E}" presName="center2" presStyleLbl="fgShp" presStyleIdx="1" presStyleCnt="2"/>
      <dgm:spPr/>
    </dgm:pt>
  </dgm:ptLst>
  <dgm:cxnLst>
    <dgm:cxn modelId="{0B15194F-E8F2-4715-AF87-5FF8445FB779}" type="presOf" srcId="{392B1AEB-A39B-4884-A6B8-B8FCC6D0EEB3}" destId="{BBF66C79-2A53-4755-A274-8CBE7AF3C4D8}" srcOrd="1" destOrd="1" presId="urn:microsoft.com/office/officeart/2005/8/layout/cycle4"/>
    <dgm:cxn modelId="{669F66EE-3D30-4345-89CC-763438BD912A}" type="presOf" srcId="{9047EEB3-E7C2-4594-BD7B-0A56C31FB71F}" destId="{D27E7442-DA18-4147-BAFA-54AE544B811A}" srcOrd="0" destOrd="1" presId="urn:microsoft.com/office/officeart/2005/8/layout/cycle4"/>
    <dgm:cxn modelId="{45B84639-5961-4E64-B0A4-8A9E3A3EE30E}" type="presOf" srcId="{25BFB541-5A21-409D-8C34-1D78A5D7D249}" destId="{BBF66C79-2A53-4755-A274-8CBE7AF3C4D8}" srcOrd="1" destOrd="0" presId="urn:microsoft.com/office/officeart/2005/8/layout/cycle4"/>
    <dgm:cxn modelId="{8B16E1A9-680F-4A7C-B115-0BCCC36C5BB1}" srcId="{9D00952D-333D-491F-AC6C-3A1DB6611F48}" destId="{87ABFA5F-B41E-4935-A1F2-28E38CB55A53}" srcOrd="0" destOrd="0" parTransId="{4B723FAA-108B-47D9-9753-DDC8E9DFABEE}" sibTransId="{BA804059-8280-43C6-B1CB-37CB10270D74}"/>
    <dgm:cxn modelId="{33D4DFDD-9B19-436F-AF1C-E9DF6497FA81}" type="presOf" srcId="{45F08F8C-166E-422A-96FC-966A5AFCCC1C}" destId="{5D2AAFF7-5C90-4E9E-95C5-5FF5B8DB5085}" srcOrd="0" destOrd="0" presId="urn:microsoft.com/office/officeart/2005/8/layout/cycle4"/>
    <dgm:cxn modelId="{9A7586CC-B902-4E20-B304-9F275B822F96}" type="presOf" srcId="{25BFB541-5A21-409D-8C34-1D78A5D7D249}" destId="{CA2FBF07-FB2E-44E5-849B-548F8229A863}" srcOrd="0" destOrd="0" presId="urn:microsoft.com/office/officeart/2005/8/layout/cycle4"/>
    <dgm:cxn modelId="{C7EAEDF8-5F5A-434F-80D4-E3CF204AF6D4}" srcId="{876D1A09-185F-44FF-B882-248BDE2D00FA}" destId="{25BFB541-5A21-409D-8C34-1D78A5D7D249}" srcOrd="0" destOrd="0" parTransId="{996D0445-E191-4544-9B96-5D5FCEACF6F8}" sibTransId="{9BA957F6-1B9A-4B7D-B84E-D7AB051C1186}"/>
    <dgm:cxn modelId="{86901C11-1B14-49BB-AC8C-E2459760E3F7}" srcId="{45F08F8C-166E-422A-96FC-966A5AFCCC1C}" destId="{9047EEB3-E7C2-4594-BD7B-0A56C31FB71F}" srcOrd="1" destOrd="0" parTransId="{CDCC0ACA-1C58-42BB-88C9-40878EEE3D01}" sibTransId="{C8FBEC57-7C66-4E03-A9F9-C978BC569C0A}"/>
    <dgm:cxn modelId="{48711306-0502-4745-BFA5-D1E3FB737A1D}" type="presOf" srcId="{5504B20D-E972-4138-8842-E87B7DAFEEFA}" destId="{D27E7442-DA18-4147-BAFA-54AE544B811A}" srcOrd="0" destOrd="0" presId="urn:microsoft.com/office/officeart/2005/8/layout/cycle4"/>
    <dgm:cxn modelId="{955B63F1-2A9F-42C0-9169-F805FF1252C5}" type="presOf" srcId="{3663E043-E875-4629-A4C5-91DC5EB0FEB6}" destId="{60E12758-9C46-4391-95EE-4A4C45F15C8F}" srcOrd="0" destOrd="0" presId="urn:microsoft.com/office/officeart/2005/8/layout/cycle4"/>
    <dgm:cxn modelId="{DE9980D5-69A4-4A10-90F1-4F26E1E4F435}" type="presOf" srcId="{87ABFA5F-B41E-4935-A1F2-28E38CB55A53}" destId="{011E198D-F36B-4725-BBF1-1115A8212A74}" srcOrd="0" destOrd="0" presId="urn:microsoft.com/office/officeart/2005/8/layout/cycle4"/>
    <dgm:cxn modelId="{C5FEA1E5-90DB-46E5-AADC-F0EC1786C7DD}" type="presOf" srcId="{671F200B-62F6-4814-82A3-CC9491024A1E}" destId="{E8A50F06-FD05-4D19-BE24-451615FBE593}" srcOrd="0" destOrd="0" presId="urn:microsoft.com/office/officeart/2005/8/layout/cycle4"/>
    <dgm:cxn modelId="{E8C17D79-8E8B-40CC-95A8-EC3709DDA112}" type="presOf" srcId="{3DCE9085-9FDF-44C0-A532-CEF59B37CD58}" destId="{85BBE560-F721-42D7-ADF1-A0F13BCFDE2C}" srcOrd="0" destOrd="1" presId="urn:microsoft.com/office/officeart/2005/8/layout/cycle4"/>
    <dgm:cxn modelId="{19ABEDC6-DCE7-4DD0-BFD9-DB9F7B0CDE2F}" srcId="{3663E043-E875-4629-A4C5-91DC5EB0FEB6}" destId="{5E6D5F2F-5F7E-4DF7-B831-AC704CB19C7C}" srcOrd="0" destOrd="0" parTransId="{88F26858-FBF0-4FFD-8C84-E7186C20B5E1}" sibTransId="{CDCC117D-DCEB-4734-B4B7-053F4272D074}"/>
    <dgm:cxn modelId="{40BC9C13-EE22-4089-8367-AAA59348E9E4}" srcId="{671F200B-62F6-4814-82A3-CC9491024A1E}" destId="{45F08F8C-166E-422A-96FC-966A5AFCCC1C}" srcOrd="2" destOrd="0" parTransId="{28067A18-7A1B-4FA2-A368-544A1ADE999F}" sibTransId="{B8CF1444-B96B-4FB4-BB08-4CA75D302175}"/>
    <dgm:cxn modelId="{D7386C3B-BA47-42B7-AC61-AE8B67036A0A}" type="presOf" srcId="{87ABFA5F-B41E-4935-A1F2-28E38CB55A53}" destId="{3B04D419-D43C-4066-A084-BE853EFBF31F}" srcOrd="1" destOrd="0" presId="urn:microsoft.com/office/officeart/2005/8/layout/cycle4"/>
    <dgm:cxn modelId="{A80B7721-4C9B-4DA9-B36E-3AC28DDBF069}" type="presOf" srcId="{3DCE9085-9FDF-44C0-A532-CEF59B37CD58}" destId="{2AFD7A16-46C5-4CC2-9FAA-13F6A6E709E4}" srcOrd="1" destOrd="1" presId="urn:microsoft.com/office/officeart/2005/8/layout/cycle4"/>
    <dgm:cxn modelId="{B88C53C0-A284-4F60-BE03-CFAF444B276B}" type="presOf" srcId="{9D00952D-333D-491F-AC6C-3A1DB6611F48}" destId="{22B46920-FB9E-4718-8B4F-434045DA4BDE}" srcOrd="0" destOrd="0" presId="urn:microsoft.com/office/officeart/2005/8/layout/cycle4"/>
    <dgm:cxn modelId="{83B517A8-7085-41F9-8A5C-8B8B8C495065}" srcId="{671F200B-62F6-4814-82A3-CC9491024A1E}" destId="{876D1A09-185F-44FF-B882-248BDE2D00FA}" srcOrd="0" destOrd="0" parTransId="{158DD11E-54E7-4BE2-BD08-A11A2BA45447}" sibTransId="{D6C68DD8-F2EC-4022-BF85-C9E97D9C6C6E}"/>
    <dgm:cxn modelId="{9726D2FC-B85A-456E-BE46-428BEC490F9F}" srcId="{671F200B-62F6-4814-82A3-CC9491024A1E}" destId="{9D00952D-333D-491F-AC6C-3A1DB6611F48}" srcOrd="1" destOrd="0" parTransId="{8A09E0D5-3BF1-49F0-BF59-D38325014064}" sibTransId="{5291CF85-0B25-4AE5-8EC9-227FA6B15E16}"/>
    <dgm:cxn modelId="{0FF09760-FC49-4BFF-B3EA-0F7AAA35CFCD}" srcId="{876D1A09-185F-44FF-B882-248BDE2D00FA}" destId="{392B1AEB-A39B-4884-A6B8-B8FCC6D0EEB3}" srcOrd="1" destOrd="0" parTransId="{27DBE586-7F52-4FA8-9B51-E0C9173E9182}" sibTransId="{37993801-0D9B-4323-B8AD-507371DF0500}"/>
    <dgm:cxn modelId="{7444D5B4-0DF8-4509-A08E-C848ACDFD88D}" type="presOf" srcId="{9047EEB3-E7C2-4594-BD7B-0A56C31FB71F}" destId="{0FEC8B1B-F9DD-4176-838E-1976DBB39773}" srcOrd="1" destOrd="1" presId="urn:microsoft.com/office/officeart/2005/8/layout/cycle4"/>
    <dgm:cxn modelId="{3D42F501-F05F-443D-94D0-3DC0CF17C080}" type="presOf" srcId="{5E6D5F2F-5F7E-4DF7-B831-AC704CB19C7C}" destId="{2AFD7A16-46C5-4CC2-9FAA-13F6A6E709E4}" srcOrd="1" destOrd="0" presId="urn:microsoft.com/office/officeart/2005/8/layout/cycle4"/>
    <dgm:cxn modelId="{8F68CC3D-A855-407D-8B0A-0906AFCCF473}" srcId="{3663E043-E875-4629-A4C5-91DC5EB0FEB6}" destId="{3DCE9085-9FDF-44C0-A532-CEF59B37CD58}" srcOrd="1" destOrd="0" parTransId="{09C5ED87-7A13-4FAB-9E14-9C4D29F5D206}" sibTransId="{9147839F-9B61-4ADD-BD26-6538A269FF92}"/>
    <dgm:cxn modelId="{15593550-5E36-4BFE-B558-42B8DD77A893}" type="presOf" srcId="{5504B20D-E972-4138-8842-E87B7DAFEEFA}" destId="{0FEC8B1B-F9DD-4176-838E-1976DBB39773}" srcOrd="1" destOrd="0" presId="urn:microsoft.com/office/officeart/2005/8/layout/cycle4"/>
    <dgm:cxn modelId="{167D9492-474E-474A-A74B-DD919E8FEFBF}" type="presOf" srcId="{392B1AEB-A39B-4884-A6B8-B8FCC6D0EEB3}" destId="{CA2FBF07-FB2E-44E5-849B-548F8229A863}" srcOrd="0" destOrd="1" presId="urn:microsoft.com/office/officeart/2005/8/layout/cycle4"/>
    <dgm:cxn modelId="{D3CF3664-5176-40DF-A330-F135311F4E28}" srcId="{45F08F8C-166E-422A-96FC-966A5AFCCC1C}" destId="{5504B20D-E972-4138-8842-E87B7DAFEEFA}" srcOrd="0" destOrd="0" parTransId="{6E326539-C2C3-46FF-98E7-E8C72B85514C}" sibTransId="{9646EC73-C362-43CC-8CE9-D0058FA66FD7}"/>
    <dgm:cxn modelId="{A326D369-B8C7-4004-856A-B71D689C390E}" srcId="{671F200B-62F6-4814-82A3-CC9491024A1E}" destId="{3663E043-E875-4629-A4C5-91DC5EB0FEB6}" srcOrd="3" destOrd="0" parTransId="{916B1D63-D8B4-468C-A8CB-D345B45F39DB}" sibTransId="{2961936B-397F-4286-B3AB-4F6F41D9F199}"/>
    <dgm:cxn modelId="{C98D846F-3AA7-45B6-9385-642A6FE708A4}" type="presOf" srcId="{876D1A09-185F-44FF-B882-248BDE2D00FA}" destId="{B8A20F2C-2A08-4679-85D1-65BBCC849EB4}" srcOrd="0" destOrd="0" presId="urn:microsoft.com/office/officeart/2005/8/layout/cycle4"/>
    <dgm:cxn modelId="{36484B1E-B96F-4E64-B939-A46ABC6250FB}" type="presOf" srcId="{5E6D5F2F-5F7E-4DF7-B831-AC704CB19C7C}" destId="{85BBE560-F721-42D7-ADF1-A0F13BCFDE2C}" srcOrd="0" destOrd="0" presId="urn:microsoft.com/office/officeart/2005/8/layout/cycle4"/>
    <dgm:cxn modelId="{D0A71E05-E178-4ABA-AD6F-6C64C17402D2}" type="presParOf" srcId="{E8A50F06-FD05-4D19-BE24-451615FBE593}" destId="{4D6CE85E-063F-446C-AAB4-6F958AB96EC7}" srcOrd="0" destOrd="0" presId="urn:microsoft.com/office/officeart/2005/8/layout/cycle4"/>
    <dgm:cxn modelId="{A96201F5-2C59-4CB3-A658-E72AD6626F09}" type="presParOf" srcId="{4D6CE85E-063F-446C-AAB4-6F958AB96EC7}" destId="{9E9F1B5F-72AF-4D29-9A44-D612DF979DF6}" srcOrd="0" destOrd="0" presId="urn:microsoft.com/office/officeart/2005/8/layout/cycle4"/>
    <dgm:cxn modelId="{E63D18FE-2B03-4464-BC1B-AC743BFEAFA7}" type="presParOf" srcId="{9E9F1B5F-72AF-4D29-9A44-D612DF979DF6}" destId="{CA2FBF07-FB2E-44E5-849B-548F8229A863}" srcOrd="0" destOrd="0" presId="urn:microsoft.com/office/officeart/2005/8/layout/cycle4"/>
    <dgm:cxn modelId="{1331E505-F970-4332-8486-500BF70DADE7}" type="presParOf" srcId="{9E9F1B5F-72AF-4D29-9A44-D612DF979DF6}" destId="{BBF66C79-2A53-4755-A274-8CBE7AF3C4D8}" srcOrd="1" destOrd="0" presId="urn:microsoft.com/office/officeart/2005/8/layout/cycle4"/>
    <dgm:cxn modelId="{C87C966A-0C1C-4A20-9A4E-E04CC4DA5D0A}" type="presParOf" srcId="{4D6CE85E-063F-446C-AAB4-6F958AB96EC7}" destId="{DF1BB21A-7588-4C2B-9608-EE05A4980F42}" srcOrd="1" destOrd="0" presId="urn:microsoft.com/office/officeart/2005/8/layout/cycle4"/>
    <dgm:cxn modelId="{93871D79-A3F2-419C-8457-059E48842A86}" type="presParOf" srcId="{DF1BB21A-7588-4C2B-9608-EE05A4980F42}" destId="{011E198D-F36B-4725-BBF1-1115A8212A74}" srcOrd="0" destOrd="0" presId="urn:microsoft.com/office/officeart/2005/8/layout/cycle4"/>
    <dgm:cxn modelId="{EFF443C1-481E-4C4F-9B85-E0FF0F83D5F2}" type="presParOf" srcId="{DF1BB21A-7588-4C2B-9608-EE05A4980F42}" destId="{3B04D419-D43C-4066-A084-BE853EFBF31F}" srcOrd="1" destOrd="0" presId="urn:microsoft.com/office/officeart/2005/8/layout/cycle4"/>
    <dgm:cxn modelId="{D0F4C998-4785-4B37-8B67-49D4F8E48165}" type="presParOf" srcId="{4D6CE85E-063F-446C-AAB4-6F958AB96EC7}" destId="{ABA9F790-ED83-46B2-B232-535C817FFD81}" srcOrd="2" destOrd="0" presId="urn:microsoft.com/office/officeart/2005/8/layout/cycle4"/>
    <dgm:cxn modelId="{532ECC8B-CFAC-4C4F-8116-2FE6B86758CB}" type="presParOf" srcId="{ABA9F790-ED83-46B2-B232-535C817FFD81}" destId="{D27E7442-DA18-4147-BAFA-54AE544B811A}" srcOrd="0" destOrd="0" presId="urn:microsoft.com/office/officeart/2005/8/layout/cycle4"/>
    <dgm:cxn modelId="{F389FF06-113D-4208-B5CE-EEFD47852924}" type="presParOf" srcId="{ABA9F790-ED83-46B2-B232-535C817FFD81}" destId="{0FEC8B1B-F9DD-4176-838E-1976DBB39773}" srcOrd="1" destOrd="0" presId="urn:microsoft.com/office/officeart/2005/8/layout/cycle4"/>
    <dgm:cxn modelId="{0EF285F0-5879-41E8-97F8-9EBABE242FEC}" type="presParOf" srcId="{4D6CE85E-063F-446C-AAB4-6F958AB96EC7}" destId="{04C38910-5959-4BE4-B3A5-0ECD83FCDAA0}" srcOrd="3" destOrd="0" presId="urn:microsoft.com/office/officeart/2005/8/layout/cycle4"/>
    <dgm:cxn modelId="{AFBCFF26-0011-4093-BF72-0CE2BD4E0575}" type="presParOf" srcId="{04C38910-5959-4BE4-B3A5-0ECD83FCDAA0}" destId="{85BBE560-F721-42D7-ADF1-A0F13BCFDE2C}" srcOrd="0" destOrd="0" presId="urn:microsoft.com/office/officeart/2005/8/layout/cycle4"/>
    <dgm:cxn modelId="{3A41C562-C673-4D41-A00F-31CF57574BEF}" type="presParOf" srcId="{04C38910-5959-4BE4-B3A5-0ECD83FCDAA0}" destId="{2AFD7A16-46C5-4CC2-9FAA-13F6A6E709E4}" srcOrd="1" destOrd="0" presId="urn:microsoft.com/office/officeart/2005/8/layout/cycle4"/>
    <dgm:cxn modelId="{D3F44CFB-0098-4E6B-AC62-C0F84421EF18}" type="presParOf" srcId="{4D6CE85E-063F-446C-AAB4-6F958AB96EC7}" destId="{43848B19-CE36-4485-B625-5690E2ED0537}" srcOrd="4" destOrd="0" presId="urn:microsoft.com/office/officeart/2005/8/layout/cycle4"/>
    <dgm:cxn modelId="{FE2FA91A-72C3-4573-9EAF-E7B8DD29D2A7}" type="presParOf" srcId="{E8A50F06-FD05-4D19-BE24-451615FBE593}" destId="{D6223387-2FEA-4954-9ECE-2592684A0AD9}" srcOrd="1" destOrd="0" presId="urn:microsoft.com/office/officeart/2005/8/layout/cycle4"/>
    <dgm:cxn modelId="{D694630E-427F-4625-AD31-97FA172C4C9D}" type="presParOf" srcId="{D6223387-2FEA-4954-9ECE-2592684A0AD9}" destId="{B8A20F2C-2A08-4679-85D1-65BBCC849EB4}" srcOrd="0" destOrd="0" presId="urn:microsoft.com/office/officeart/2005/8/layout/cycle4"/>
    <dgm:cxn modelId="{C1255D29-E2B1-4A45-A3B4-3B4EB5D2AA51}" type="presParOf" srcId="{D6223387-2FEA-4954-9ECE-2592684A0AD9}" destId="{22B46920-FB9E-4718-8B4F-434045DA4BDE}" srcOrd="1" destOrd="0" presId="urn:microsoft.com/office/officeart/2005/8/layout/cycle4"/>
    <dgm:cxn modelId="{30572FB8-327B-4659-A20D-BEACD6B4D7A3}" type="presParOf" srcId="{D6223387-2FEA-4954-9ECE-2592684A0AD9}" destId="{5D2AAFF7-5C90-4E9E-95C5-5FF5B8DB5085}" srcOrd="2" destOrd="0" presId="urn:microsoft.com/office/officeart/2005/8/layout/cycle4"/>
    <dgm:cxn modelId="{DA3905F6-39BA-4B90-8B1C-955CA873056D}" type="presParOf" srcId="{D6223387-2FEA-4954-9ECE-2592684A0AD9}" destId="{60E12758-9C46-4391-95EE-4A4C45F15C8F}" srcOrd="3" destOrd="0" presId="urn:microsoft.com/office/officeart/2005/8/layout/cycle4"/>
    <dgm:cxn modelId="{5F3092CF-12A6-484C-A02B-A7BE061DE4F9}" type="presParOf" srcId="{D6223387-2FEA-4954-9ECE-2592684A0AD9}" destId="{E53215EF-FF06-4DA0-AA3A-6CDA22675036}" srcOrd="4" destOrd="0" presId="urn:microsoft.com/office/officeart/2005/8/layout/cycle4"/>
    <dgm:cxn modelId="{FACA768F-16DD-4178-9C0D-FD63DEC1DC6E}" type="presParOf" srcId="{E8A50F06-FD05-4D19-BE24-451615FBE593}" destId="{96BBA37B-E59A-4666-8860-3725DC3E0050}" srcOrd="2" destOrd="0" presId="urn:microsoft.com/office/officeart/2005/8/layout/cycle4"/>
    <dgm:cxn modelId="{AA0B2417-78BE-4FFB-AABA-9CE7EA3B9370}" type="presParOf" srcId="{E8A50F06-FD05-4D19-BE24-451615FBE593}" destId="{4344E5D5-5F71-4384-B855-7BFFAE90120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837827-F519-44B4-B7C3-33C2EAF7C603}" type="doc">
      <dgm:prSet loTypeId="urn:microsoft.com/office/officeart/2005/8/layout/arrow5" loCatId="relationship" qsTypeId="urn:microsoft.com/office/officeart/2005/8/quickstyle/simple1" qsCatId="simple" csTypeId="urn:microsoft.com/office/officeart/2005/8/colors/colorful5" csCatId="colorful" phldr="1"/>
      <dgm:spPr/>
      <dgm:t>
        <a:bodyPr/>
        <a:lstStyle/>
        <a:p>
          <a:endParaRPr lang="en-US"/>
        </a:p>
      </dgm:t>
    </dgm:pt>
    <dgm:pt modelId="{014F5B7B-DA71-483D-8EEC-4CBDB20A0BE4}">
      <dgm:prSet phldrT="[Text]" custT="1"/>
      <dgm:spPr/>
      <dgm:t>
        <a:bodyPr/>
        <a:lstStyle/>
        <a:p>
          <a:r>
            <a:rPr lang="en-US" sz="1800" b="1" dirty="0" smtClean="0">
              <a:solidFill>
                <a:schemeClr val="tx1"/>
              </a:solidFill>
            </a:rPr>
            <a:t>Improvement of Skills and sub-skills</a:t>
          </a:r>
        </a:p>
        <a:p>
          <a:r>
            <a:rPr lang="en-US" sz="1800" b="1" dirty="0" smtClean="0">
              <a:solidFill>
                <a:schemeClr val="tx1"/>
              </a:solidFill>
            </a:rPr>
            <a:t>Active participation of students</a:t>
          </a:r>
        </a:p>
        <a:p>
          <a:r>
            <a:rPr lang="en-US" sz="1800" b="1" dirty="0" smtClean="0">
              <a:solidFill>
                <a:schemeClr val="tx1"/>
              </a:solidFill>
            </a:rPr>
            <a:t>Students became more independent</a:t>
          </a:r>
        </a:p>
        <a:p>
          <a:r>
            <a:rPr lang="en-US" sz="1800" b="1" dirty="0" smtClean="0">
              <a:solidFill>
                <a:schemeClr val="tx1"/>
              </a:solidFill>
            </a:rPr>
            <a:t>Skills within writing became easier to achieve</a:t>
          </a:r>
          <a:endParaRPr lang="en-US" sz="1800" b="1" dirty="0">
            <a:solidFill>
              <a:schemeClr val="tx1"/>
            </a:solidFill>
          </a:endParaRPr>
        </a:p>
      </dgm:t>
    </dgm:pt>
    <dgm:pt modelId="{2FCB7A45-5EEC-40D2-A6ED-1F901BF4F43D}" type="parTrans" cxnId="{58FD0F5A-E4D5-4876-A7E9-D8A612055AC0}">
      <dgm:prSet/>
      <dgm:spPr/>
      <dgm:t>
        <a:bodyPr/>
        <a:lstStyle/>
        <a:p>
          <a:endParaRPr lang="en-US"/>
        </a:p>
      </dgm:t>
    </dgm:pt>
    <dgm:pt modelId="{2B4ECF16-8F30-457E-9D94-0C0BA11C371E}" type="sibTrans" cxnId="{58FD0F5A-E4D5-4876-A7E9-D8A612055AC0}">
      <dgm:prSet/>
      <dgm:spPr/>
      <dgm:t>
        <a:bodyPr/>
        <a:lstStyle/>
        <a:p>
          <a:endParaRPr lang="en-US"/>
        </a:p>
      </dgm:t>
    </dgm:pt>
    <dgm:pt modelId="{DB444B3A-7B72-452F-9FCE-6E65F3A04A1B}">
      <dgm:prSet phldrT="[Text]" custT="1"/>
      <dgm:spPr/>
      <dgm:t>
        <a:bodyPr/>
        <a:lstStyle/>
        <a:p>
          <a:r>
            <a:rPr lang="en-US" sz="1600" b="1" dirty="0" smtClean="0">
              <a:solidFill>
                <a:schemeClr val="tx1"/>
              </a:solidFill>
            </a:rPr>
            <a:t>Workshops</a:t>
          </a:r>
        </a:p>
        <a:p>
          <a:r>
            <a:rPr lang="en-US" sz="1600" b="1" dirty="0" smtClean="0">
              <a:solidFill>
                <a:schemeClr val="tx1"/>
              </a:solidFill>
            </a:rPr>
            <a:t>Written objectives to open the class</a:t>
          </a:r>
        </a:p>
        <a:p>
          <a:r>
            <a:rPr lang="en-US" sz="1600" b="1" dirty="0" smtClean="0">
              <a:solidFill>
                <a:schemeClr val="tx1"/>
              </a:solidFill>
            </a:rPr>
            <a:t>Have a greater sample</a:t>
          </a:r>
        </a:p>
        <a:p>
          <a:r>
            <a:rPr lang="en-US" sz="1600" b="1" dirty="0" smtClean="0">
              <a:solidFill>
                <a:schemeClr val="tx1"/>
              </a:solidFill>
            </a:rPr>
            <a:t>Other skills should be analyzed</a:t>
          </a:r>
        </a:p>
        <a:p>
          <a:r>
            <a:rPr lang="en-US" sz="1600" b="1" dirty="0" smtClean="0">
              <a:solidFill>
                <a:schemeClr val="tx1"/>
              </a:solidFill>
            </a:rPr>
            <a:t>The implementing </a:t>
          </a:r>
          <a:r>
            <a:rPr lang="en-US" sz="1600" b="1" dirty="0" err="1" smtClean="0">
              <a:solidFill>
                <a:schemeClr val="tx1"/>
              </a:solidFill>
            </a:rPr>
            <a:t>og</a:t>
          </a:r>
          <a:r>
            <a:rPr lang="en-US" sz="1600" b="1" dirty="0" smtClean="0">
              <a:solidFill>
                <a:schemeClr val="tx1"/>
              </a:solidFill>
            </a:rPr>
            <a:t> the proposal</a:t>
          </a:r>
        </a:p>
        <a:p>
          <a:endParaRPr lang="en-US" sz="1600" dirty="0"/>
        </a:p>
      </dgm:t>
    </dgm:pt>
    <dgm:pt modelId="{A958778C-4883-48E2-8611-49A086486038}" type="sibTrans" cxnId="{CE21FD49-7875-4878-99B8-8F63BDF9EA52}">
      <dgm:prSet/>
      <dgm:spPr/>
      <dgm:t>
        <a:bodyPr/>
        <a:lstStyle/>
        <a:p>
          <a:endParaRPr lang="en-US"/>
        </a:p>
      </dgm:t>
    </dgm:pt>
    <dgm:pt modelId="{68C1AD33-4FE4-4707-ACE8-BDF2671D4E2C}" type="parTrans" cxnId="{CE21FD49-7875-4878-99B8-8F63BDF9EA52}">
      <dgm:prSet/>
      <dgm:spPr/>
      <dgm:t>
        <a:bodyPr/>
        <a:lstStyle/>
        <a:p>
          <a:endParaRPr lang="en-US"/>
        </a:p>
      </dgm:t>
    </dgm:pt>
    <dgm:pt modelId="{F6B53639-4CA8-4F2D-B588-E3DAEB06E1D7}" type="pres">
      <dgm:prSet presAssocID="{E3837827-F519-44B4-B7C3-33C2EAF7C603}" presName="diagram" presStyleCnt="0">
        <dgm:presLayoutVars>
          <dgm:dir/>
          <dgm:resizeHandles val="exact"/>
        </dgm:presLayoutVars>
      </dgm:prSet>
      <dgm:spPr/>
      <dgm:t>
        <a:bodyPr/>
        <a:lstStyle/>
        <a:p>
          <a:endParaRPr lang="en-US"/>
        </a:p>
      </dgm:t>
    </dgm:pt>
    <dgm:pt modelId="{025A88B8-0CAF-4B16-B3C4-BD5EA47D47F9}" type="pres">
      <dgm:prSet presAssocID="{014F5B7B-DA71-483D-8EEC-4CBDB20A0BE4}" presName="arrow" presStyleLbl="node1" presStyleIdx="0" presStyleCnt="2">
        <dgm:presLayoutVars>
          <dgm:bulletEnabled val="1"/>
        </dgm:presLayoutVars>
      </dgm:prSet>
      <dgm:spPr/>
      <dgm:t>
        <a:bodyPr/>
        <a:lstStyle/>
        <a:p>
          <a:endParaRPr lang="en-US"/>
        </a:p>
      </dgm:t>
    </dgm:pt>
    <dgm:pt modelId="{4C6CF8A8-D8FE-4FF6-9DA7-82A5E642705F}" type="pres">
      <dgm:prSet presAssocID="{DB444B3A-7B72-452F-9FCE-6E65F3A04A1B}" presName="arrow" presStyleLbl="node1" presStyleIdx="1" presStyleCnt="2">
        <dgm:presLayoutVars>
          <dgm:bulletEnabled val="1"/>
        </dgm:presLayoutVars>
      </dgm:prSet>
      <dgm:spPr/>
      <dgm:t>
        <a:bodyPr/>
        <a:lstStyle/>
        <a:p>
          <a:endParaRPr lang="en-US"/>
        </a:p>
      </dgm:t>
    </dgm:pt>
  </dgm:ptLst>
  <dgm:cxnLst>
    <dgm:cxn modelId="{58FD0F5A-E4D5-4876-A7E9-D8A612055AC0}" srcId="{E3837827-F519-44B4-B7C3-33C2EAF7C603}" destId="{014F5B7B-DA71-483D-8EEC-4CBDB20A0BE4}" srcOrd="0" destOrd="0" parTransId="{2FCB7A45-5EEC-40D2-A6ED-1F901BF4F43D}" sibTransId="{2B4ECF16-8F30-457E-9D94-0C0BA11C371E}"/>
    <dgm:cxn modelId="{B2F27A09-677C-4ACA-9E85-D669BA937DDA}" type="presOf" srcId="{014F5B7B-DA71-483D-8EEC-4CBDB20A0BE4}" destId="{025A88B8-0CAF-4B16-B3C4-BD5EA47D47F9}" srcOrd="0" destOrd="0" presId="urn:microsoft.com/office/officeart/2005/8/layout/arrow5"/>
    <dgm:cxn modelId="{30EB7E67-2697-4ED4-9865-FADD668627F5}" type="presOf" srcId="{E3837827-F519-44B4-B7C3-33C2EAF7C603}" destId="{F6B53639-4CA8-4F2D-B588-E3DAEB06E1D7}" srcOrd="0" destOrd="0" presId="urn:microsoft.com/office/officeart/2005/8/layout/arrow5"/>
    <dgm:cxn modelId="{CE21FD49-7875-4878-99B8-8F63BDF9EA52}" srcId="{E3837827-F519-44B4-B7C3-33C2EAF7C603}" destId="{DB444B3A-7B72-452F-9FCE-6E65F3A04A1B}" srcOrd="1" destOrd="0" parTransId="{68C1AD33-4FE4-4707-ACE8-BDF2671D4E2C}" sibTransId="{A958778C-4883-48E2-8611-49A086486038}"/>
    <dgm:cxn modelId="{A0FF10AF-ABEB-45C1-9A3B-671036058953}" type="presOf" srcId="{DB444B3A-7B72-452F-9FCE-6E65F3A04A1B}" destId="{4C6CF8A8-D8FE-4FF6-9DA7-82A5E642705F}" srcOrd="0" destOrd="0" presId="urn:microsoft.com/office/officeart/2005/8/layout/arrow5"/>
    <dgm:cxn modelId="{97B13605-9B90-479B-A135-202080A5C668}" type="presParOf" srcId="{F6B53639-4CA8-4F2D-B588-E3DAEB06E1D7}" destId="{025A88B8-0CAF-4B16-B3C4-BD5EA47D47F9}" srcOrd="0" destOrd="0" presId="urn:microsoft.com/office/officeart/2005/8/layout/arrow5"/>
    <dgm:cxn modelId="{C0D38438-2A7F-4C2A-95FF-F1F234C4B0BC}" type="presParOf" srcId="{F6B53639-4CA8-4F2D-B588-E3DAEB06E1D7}" destId="{4C6CF8A8-D8FE-4FF6-9DA7-82A5E642705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96359-A75B-44F9-889D-091E760DFD03}">
      <dsp:nvSpPr>
        <dsp:cNvPr id="0" name=""/>
        <dsp:cNvSpPr/>
      </dsp:nvSpPr>
      <dsp:spPr>
        <a:xfrm>
          <a:off x="5366397" y="3985934"/>
          <a:ext cx="3057759" cy="291043"/>
        </a:xfrm>
        <a:custGeom>
          <a:avLst/>
          <a:gdLst/>
          <a:ahLst/>
          <a:cxnLst/>
          <a:rect l="0" t="0" r="0" b="0"/>
          <a:pathLst>
            <a:path>
              <a:moveTo>
                <a:pt x="0" y="0"/>
              </a:moveTo>
              <a:lnTo>
                <a:pt x="0" y="198337"/>
              </a:lnTo>
              <a:lnTo>
                <a:pt x="3057759" y="198337"/>
              </a:lnTo>
              <a:lnTo>
                <a:pt x="3057759" y="2910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EF34BE-FA7C-4F77-91A8-C3F7921C6D1B}">
      <dsp:nvSpPr>
        <dsp:cNvPr id="0" name=""/>
        <dsp:cNvSpPr/>
      </dsp:nvSpPr>
      <dsp:spPr>
        <a:xfrm>
          <a:off x="5366397" y="3985934"/>
          <a:ext cx="1834655" cy="291043"/>
        </a:xfrm>
        <a:custGeom>
          <a:avLst/>
          <a:gdLst/>
          <a:ahLst/>
          <a:cxnLst/>
          <a:rect l="0" t="0" r="0" b="0"/>
          <a:pathLst>
            <a:path>
              <a:moveTo>
                <a:pt x="0" y="0"/>
              </a:moveTo>
              <a:lnTo>
                <a:pt x="0" y="198337"/>
              </a:lnTo>
              <a:lnTo>
                <a:pt x="1834655" y="198337"/>
              </a:lnTo>
              <a:lnTo>
                <a:pt x="1834655" y="2910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32D777-28E7-491C-B8BC-A0C8AE5D1FF4}">
      <dsp:nvSpPr>
        <dsp:cNvPr id="0" name=""/>
        <dsp:cNvSpPr/>
      </dsp:nvSpPr>
      <dsp:spPr>
        <a:xfrm>
          <a:off x="5366397" y="3985934"/>
          <a:ext cx="611551" cy="291043"/>
        </a:xfrm>
        <a:custGeom>
          <a:avLst/>
          <a:gdLst/>
          <a:ahLst/>
          <a:cxnLst/>
          <a:rect l="0" t="0" r="0" b="0"/>
          <a:pathLst>
            <a:path>
              <a:moveTo>
                <a:pt x="0" y="0"/>
              </a:moveTo>
              <a:lnTo>
                <a:pt x="0" y="198337"/>
              </a:lnTo>
              <a:lnTo>
                <a:pt x="611551" y="198337"/>
              </a:lnTo>
              <a:lnTo>
                <a:pt x="611551" y="2910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35F4E4-880E-49E4-AEB5-706C2A7D8E4B}">
      <dsp:nvSpPr>
        <dsp:cNvPr id="0" name=""/>
        <dsp:cNvSpPr/>
      </dsp:nvSpPr>
      <dsp:spPr>
        <a:xfrm>
          <a:off x="4754845" y="3985934"/>
          <a:ext cx="611551" cy="291043"/>
        </a:xfrm>
        <a:custGeom>
          <a:avLst/>
          <a:gdLst/>
          <a:ahLst/>
          <a:cxnLst/>
          <a:rect l="0" t="0" r="0" b="0"/>
          <a:pathLst>
            <a:path>
              <a:moveTo>
                <a:pt x="611551" y="0"/>
              </a:moveTo>
              <a:lnTo>
                <a:pt x="611551" y="198337"/>
              </a:lnTo>
              <a:lnTo>
                <a:pt x="0" y="198337"/>
              </a:lnTo>
              <a:lnTo>
                <a:pt x="0" y="2910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6F0F21-9FE1-40DA-843A-D666D4F918F3}">
      <dsp:nvSpPr>
        <dsp:cNvPr id="0" name=""/>
        <dsp:cNvSpPr/>
      </dsp:nvSpPr>
      <dsp:spPr>
        <a:xfrm>
          <a:off x="3531741" y="3985934"/>
          <a:ext cx="1834655" cy="291043"/>
        </a:xfrm>
        <a:custGeom>
          <a:avLst/>
          <a:gdLst/>
          <a:ahLst/>
          <a:cxnLst/>
          <a:rect l="0" t="0" r="0" b="0"/>
          <a:pathLst>
            <a:path>
              <a:moveTo>
                <a:pt x="1834655" y="0"/>
              </a:moveTo>
              <a:lnTo>
                <a:pt x="1834655" y="198337"/>
              </a:lnTo>
              <a:lnTo>
                <a:pt x="0" y="198337"/>
              </a:lnTo>
              <a:lnTo>
                <a:pt x="0" y="2910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1D9F5-AF16-4099-A137-133CFAF46C94}">
      <dsp:nvSpPr>
        <dsp:cNvPr id="0" name=""/>
        <dsp:cNvSpPr/>
      </dsp:nvSpPr>
      <dsp:spPr>
        <a:xfrm>
          <a:off x="2308637" y="3985934"/>
          <a:ext cx="3057759" cy="291043"/>
        </a:xfrm>
        <a:custGeom>
          <a:avLst/>
          <a:gdLst/>
          <a:ahLst/>
          <a:cxnLst/>
          <a:rect l="0" t="0" r="0" b="0"/>
          <a:pathLst>
            <a:path>
              <a:moveTo>
                <a:pt x="3057759" y="0"/>
              </a:moveTo>
              <a:lnTo>
                <a:pt x="3057759" y="198337"/>
              </a:lnTo>
              <a:lnTo>
                <a:pt x="0" y="198337"/>
              </a:lnTo>
              <a:lnTo>
                <a:pt x="0" y="2910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DE105A-53FB-45E3-8B95-A04E0B6921EC}">
      <dsp:nvSpPr>
        <dsp:cNvPr id="0" name=""/>
        <dsp:cNvSpPr/>
      </dsp:nvSpPr>
      <dsp:spPr>
        <a:xfrm>
          <a:off x="3145249" y="2349734"/>
          <a:ext cx="2221147" cy="291043"/>
        </a:xfrm>
        <a:custGeom>
          <a:avLst/>
          <a:gdLst/>
          <a:ahLst/>
          <a:cxnLst/>
          <a:rect l="0" t="0" r="0" b="0"/>
          <a:pathLst>
            <a:path>
              <a:moveTo>
                <a:pt x="0" y="0"/>
              </a:moveTo>
              <a:lnTo>
                <a:pt x="0" y="198337"/>
              </a:lnTo>
              <a:lnTo>
                <a:pt x="2221147" y="198337"/>
              </a:lnTo>
              <a:lnTo>
                <a:pt x="2221147" y="2910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BDB17-711A-4F7F-9537-2C923A0E3CE0}">
      <dsp:nvSpPr>
        <dsp:cNvPr id="0" name=""/>
        <dsp:cNvSpPr/>
      </dsp:nvSpPr>
      <dsp:spPr>
        <a:xfrm>
          <a:off x="827676" y="3955655"/>
          <a:ext cx="91440" cy="291043"/>
        </a:xfrm>
        <a:custGeom>
          <a:avLst/>
          <a:gdLst/>
          <a:ahLst/>
          <a:cxnLst/>
          <a:rect l="0" t="0" r="0" b="0"/>
          <a:pathLst>
            <a:path>
              <a:moveTo>
                <a:pt x="45720" y="0"/>
              </a:moveTo>
              <a:lnTo>
                <a:pt x="45720" y="2910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4F7D93-F7DE-4A2D-B85F-85D1BD11A8A0}">
      <dsp:nvSpPr>
        <dsp:cNvPr id="0" name=""/>
        <dsp:cNvSpPr/>
      </dsp:nvSpPr>
      <dsp:spPr>
        <a:xfrm>
          <a:off x="873396" y="2349734"/>
          <a:ext cx="2271853" cy="291043"/>
        </a:xfrm>
        <a:custGeom>
          <a:avLst/>
          <a:gdLst/>
          <a:ahLst/>
          <a:cxnLst/>
          <a:rect l="0" t="0" r="0" b="0"/>
          <a:pathLst>
            <a:path>
              <a:moveTo>
                <a:pt x="2271853" y="0"/>
              </a:moveTo>
              <a:lnTo>
                <a:pt x="2271853" y="198337"/>
              </a:lnTo>
              <a:lnTo>
                <a:pt x="0" y="198337"/>
              </a:lnTo>
              <a:lnTo>
                <a:pt x="0" y="2910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3CDA6-2597-405D-BB81-F5B389C275A9}">
      <dsp:nvSpPr>
        <dsp:cNvPr id="0" name=""/>
        <dsp:cNvSpPr/>
      </dsp:nvSpPr>
      <dsp:spPr>
        <a:xfrm>
          <a:off x="2326054" y="1169155"/>
          <a:ext cx="1638390" cy="118057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078C5-7F32-44D0-8EDD-CF3194F9E62A}">
      <dsp:nvSpPr>
        <dsp:cNvPr id="0" name=""/>
        <dsp:cNvSpPr/>
      </dsp:nvSpPr>
      <dsp:spPr>
        <a:xfrm>
          <a:off x="2437245" y="1274787"/>
          <a:ext cx="1638390" cy="118057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Objectives</a:t>
          </a:r>
          <a:endParaRPr lang="en-US" sz="1050" kern="1200" dirty="0"/>
        </a:p>
      </dsp:txBody>
      <dsp:txXfrm>
        <a:off x="2471823" y="1309365"/>
        <a:ext cx="1569234" cy="1111423"/>
      </dsp:txXfrm>
    </dsp:sp>
    <dsp:sp modelId="{10AC816E-6E51-4B43-BE31-061CE15A2FF5}">
      <dsp:nvSpPr>
        <dsp:cNvPr id="0" name=""/>
        <dsp:cNvSpPr/>
      </dsp:nvSpPr>
      <dsp:spPr>
        <a:xfrm>
          <a:off x="787" y="2640778"/>
          <a:ext cx="1745217" cy="131487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8644E-B4CD-406D-BD9A-890D6A9049D1}">
      <dsp:nvSpPr>
        <dsp:cNvPr id="0" name=""/>
        <dsp:cNvSpPr/>
      </dsp:nvSpPr>
      <dsp:spPr>
        <a:xfrm>
          <a:off x="111978" y="2746409"/>
          <a:ext cx="1745217" cy="131487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General</a:t>
          </a:r>
          <a:endParaRPr lang="en-US" sz="800" kern="1200" dirty="0"/>
        </a:p>
      </dsp:txBody>
      <dsp:txXfrm>
        <a:off x="150489" y="2784920"/>
        <a:ext cx="1668195" cy="1237855"/>
      </dsp:txXfrm>
    </dsp:sp>
    <dsp:sp modelId="{7B3DB370-6339-4021-B45C-F98C933599C9}">
      <dsp:nvSpPr>
        <dsp:cNvPr id="0" name=""/>
        <dsp:cNvSpPr/>
      </dsp:nvSpPr>
      <dsp:spPr>
        <a:xfrm>
          <a:off x="160897" y="4246698"/>
          <a:ext cx="1424997" cy="11032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E9C596-F78B-4C58-B996-2DF485853734}">
      <dsp:nvSpPr>
        <dsp:cNvPr id="0" name=""/>
        <dsp:cNvSpPr/>
      </dsp:nvSpPr>
      <dsp:spPr>
        <a:xfrm>
          <a:off x="272088" y="4352329"/>
          <a:ext cx="1424997" cy="110325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To determine the incidence of flipped learning in the development of the writing skill of senior English learning groups at Johannes </a:t>
          </a:r>
          <a:r>
            <a:rPr lang="en-US" sz="900" kern="1200" dirty="0" err="1" smtClean="0"/>
            <a:t>Kepler</a:t>
          </a:r>
          <a:r>
            <a:rPr lang="en-US" sz="900" kern="1200" dirty="0" smtClean="0"/>
            <a:t> high school, 2014-2015 year.</a:t>
          </a:r>
          <a:endParaRPr lang="en-US" sz="900" kern="1200" dirty="0"/>
        </a:p>
      </dsp:txBody>
      <dsp:txXfrm>
        <a:off x="304401" y="4384642"/>
        <a:ext cx="1360371" cy="1038624"/>
      </dsp:txXfrm>
    </dsp:sp>
    <dsp:sp modelId="{E65D9F39-86BC-45A9-BFDA-CF687650C00B}">
      <dsp:nvSpPr>
        <dsp:cNvPr id="0" name=""/>
        <dsp:cNvSpPr/>
      </dsp:nvSpPr>
      <dsp:spPr>
        <a:xfrm>
          <a:off x="4443081" y="2640778"/>
          <a:ext cx="1846631" cy="134515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EA51C-69EB-4BCE-A0AB-AB976FB4639B}">
      <dsp:nvSpPr>
        <dsp:cNvPr id="0" name=""/>
        <dsp:cNvSpPr/>
      </dsp:nvSpPr>
      <dsp:spPr>
        <a:xfrm>
          <a:off x="4554273" y="2746409"/>
          <a:ext cx="1846631" cy="13451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Specific</a:t>
          </a:r>
          <a:r>
            <a:rPr lang="en-US" sz="800" kern="1200" dirty="0" smtClean="0"/>
            <a:t> </a:t>
          </a:r>
          <a:endParaRPr lang="en-US" sz="800" kern="1200" dirty="0"/>
        </a:p>
      </dsp:txBody>
      <dsp:txXfrm>
        <a:off x="4593671" y="2785807"/>
        <a:ext cx="1767835" cy="1266360"/>
      </dsp:txXfrm>
    </dsp:sp>
    <dsp:sp modelId="{012BCC35-5F51-4697-B706-107F30009AFF}">
      <dsp:nvSpPr>
        <dsp:cNvPr id="0" name=""/>
        <dsp:cNvSpPr/>
      </dsp:nvSpPr>
      <dsp:spPr>
        <a:xfrm>
          <a:off x="1808277" y="4276977"/>
          <a:ext cx="1000721" cy="9684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5FEFB1-6407-4925-B623-032E26B818D7}">
      <dsp:nvSpPr>
        <dsp:cNvPr id="0" name=""/>
        <dsp:cNvSpPr/>
      </dsp:nvSpPr>
      <dsp:spPr>
        <a:xfrm>
          <a:off x="1919468" y="4382609"/>
          <a:ext cx="1000721" cy="9684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To develop writing skills</a:t>
          </a:r>
          <a:endParaRPr lang="en-US" sz="900" kern="1200" dirty="0"/>
        </a:p>
      </dsp:txBody>
      <dsp:txXfrm>
        <a:off x="1947834" y="4410975"/>
        <a:ext cx="943989" cy="911744"/>
      </dsp:txXfrm>
    </dsp:sp>
    <dsp:sp modelId="{8B42D4EF-D274-496B-B297-41FF8F90A7EF}">
      <dsp:nvSpPr>
        <dsp:cNvPr id="0" name=""/>
        <dsp:cNvSpPr/>
      </dsp:nvSpPr>
      <dsp:spPr>
        <a:xfrm>
          <a:off x="3031380" y="4276977"/>
          <a:ext cx="1000721" cy="9684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3BCBFF-B8E0-4720-8B4F-26424BA16909}">
      <dsp:nvSpPr>
        <dsp:cNvPr id="0" name=""/>
        <dsp:cNvSpPr/>
      </dsp:nvSpPr>
      <dsp:spPr>
        <a:xfrm>
          <a:off x="3142572" y="4382609"/>
          <a:ext cx="1000721" cy="9684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To apply technology for teaching ESL writing skills</a:t>
          </a:r>
          <a:endParaRPr lang="en-US" sz="900" kern="1200" dirty="0"/>
        </a:p>
      </dsp:txBody>
      <dsp:txXfrm>
        <a:off x="3170938" y="4410975"/>
        <a:ext cx="943989" cy="911744"/>
      </dsp:txXfrm>
    </dsp:sp>
    <dsp:sp modelId="{FEDB2D9B-019E-4196-BFA4-6755F6D2D920}">
      <dsp:nvSpPr>
        <dsp:cNvPr id="0" name=""/>
        <dsp:cNvSpPr/>
      </dsp:nvSpPr>
      <dsp:spPr>
        <a:xfrm>
          <a:off x="4254484" y="4276977"/>
          <a:ext cx="1000721" cy="9684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84C17-DEB0-4CC3-B6F0-97DFE3800A08}">
      <dsp:nvSpPr>
        <dsp:cNvPr id="0" name=""/>
        <dsp:cNvSpPr/>
      </dsp:nvSpPr>
      <dsp:spPr>
        <a:xfrm>
          <a:off x="4365676" y="4382609"/>
          <a:ext cx="1000721" cy="9684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smtClean="0"/>
            <a:t>To change the traditional learning way of teaching ESL writing skills</a:t>
          </a:r>
          <a:endParaRPr lang="es-EC" sz="900" kern="1200"/>
        </a:p>
      </dsp:txBody>
      <dsp:txXfrm>
        <a:off x="4394042" y="4410975"/>
        <a:ext cx="943989" cy="911744"/>
      </dsp:txXfrm>
    </dsp:sp>
    <dsp:sp modelId="{8D72CEC5-F08E-4C6D-B8B6-F466DB82A040}">
      <dsp:nvSpPr>
        <dsp:cNvPr id="0" name=""/>
        <dsp:cNvSpPr/>
      </dsp:nvSpPr>
      <dsp:spPr>
        <a:xfrm>
          <a:off x="5477588" y="4276977"/>
          <a:ext cx="1000721" cy="9684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87067A-D971-40E1-9CB0-F1CF4DD7FFBD}">
      <dsp:nvSpPr>
        <dsp:cNvPr id="0" name=""/>
        <dsp:cNvSpPr/>
      </dsp:nvSpPr>
      <dsp:spPr>
        <a:xfrm>
          <a:off x="5588779" y="4382609"/>
          <a:ext cx="1000721" cy="9684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To develop simple and complex sentence structures</a:t>
          </a:r>
          <a:endParaRPr lang="en-US" sz="900" kern="1200" dirty="0"/>
        </a:p>
      </dsp:txBody>
      <dsp:txXfrm>
        <a:off x="5617145" y="4410975"/>
        <a:ext cx="943989" cy="911744"/>
      </dsp:txXfrm>
    </dsp:sp>
    <dsp:sp modelId="{8F49CC43-2F97-4430-A5DD-61091DF67890}">
      <dsp:nvSpPr>
        <dsp:cNvPr id="0" name=""/>
        <dsp:cNvSpPr/>
      </dsp:nvSpPr>
      <dsp:spPr>
        <a:xfrm>
          <a:off x="6700692" y="4276977"/>
          <a:ext cx="1000721" cy="9684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0CCFD1-FF0A-4970-814B-8DADED1764E4}">
      <dsp:nvSpPr>
        <dsp:cNvPr id="0" name=""/>
        <dsp:cNvSpPr/>
      </dsp:nvSpPr>
      <dsp:spPr>
        <a:xfrm>
          <a:off x="6811883" y="4382609"/>
          <a:ext cx="1000721" cy="9684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smtClean="0"/>
            <a:t>To differentiate between types of writing</a:t>
          </a:r>
          <a:endParaRPr lang="es-EC" sz="900" kern="1200"/>
        </a:p>
      </dsp:txBody>
      <dsp:txXfrm>
        <a:off x="6840249" y="4410975"/>
        <a:ext cx="943989" cy="911744"/>
      </dsp:txXfrm>
    </dsp:sp>
    <dsp:sp modelId="{C61C50FA-BD40-4A87-AFCE-082A284251CA}">
      <dsp:nvSpPr>
        <dsp:cNvPr id="0" name=""/>
        <dsp:cNvSpPr/>
      </dsp:nvSpPr>
      <dsp:spPr>
        <a:xfrm>
          <a:off x="7923796" y="4276977"/>
          <a:ext cx="1000721" cy="9684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545DF-EB80-4C1F-931D-4A7870579214}">
      <dsp:nvSpPr>
        <dsp:cNvPr id="0" name=""/>
        <dsp:cNvSpPr/>
      </dsp:nvSpPr>
      <dsp:spPr>
        <a:xfrm>
          <a:off x="8034987" y="4382609"/>
          <a:ext cx="1000721" cy="9684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smtClean="0"/>
            <a:t>To acknowledge students point of view about flipped classroom</a:t>
          </a:r>
          <a:endParaRPr lang="es-EC" sz="900" kern="1200"/>
        </a:p>
      </dsp:txBody>
      <dsp:txXfrm>
        <a:off x="8063353" y="4410975"/>
        <a:ext cx="943989" cy="911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1C5637-81D4-4A65-B85F-7A72B2B464D8}"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4875E-D415-4C56-A668-362734C2B823}" type="slidenum">
              <a:rPr lang="en-US" smtClean="0"/>
              <a:t>‹#›</a:t>
            </a:fld>
            <a:endParaRPr lang="en-US"/>
          </a:p>
        </p:txBody>
      </p:sp>
    </p:spTree>
    <p:extLst>
      <p:ext uri="{BB962C8B-B14F-4D97-AF65-F5344CB8AC3E}">
        <p14:creationId xmlns:p14="http://schemas.microsoft.com/office/powerpoint/2010/main" val="137378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C5637-81D4-4A65-B85F-7A72B2B464D8}"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4875E-D415-4C56-A668-362734C2B823}" type="slidenum">
              <a:rPr lang="en-US" smtClean="0"/>
              <a:t>‹#›</a:t>
            </a:fld>
            <a:endParaRPr lang="en-US"/>
          </a:p>
        </p:txBody>
      </p:sp>
    </p:spTree>
    <p:extLst>
      <p:ext uri="{BB962C8B-B14F-4D97-AF65-F5344CB8AC3E}">
        <p14:creationId xmlns:p14="http://schemas.microsoft.com/office/powerpoint/2010/main" val="407130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2"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C5637-81D4-4A65-B85F-7A72B2B464D8}"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4875E-D415-4C56-A668-362734C2B823}" type="slidenum">
              <a:rPr lang="en-US" smtClean="0"/>
              <a:t>‹#›</a:t>
            </a:fld>
            <a:endParaRPr lang="en-US"/>
          </a:p>
        </p:txBody>
      </p:sp>
    </p:spTree>
    <p:extLst>
      <p:ext uri="{BB962C8B-B14F-4D97-AF65-F5344CB8AC3E}">
        <p14:creationId xmlns:p14="http://schemas.microsoft.com/office/powerpoint/2010/main" val="164450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C5637-81D4-4A65-B85F-7A72B2B464D8}"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4875E-D415-4C56-A668-362734C2B823}" type="slidenum">
              <a:rPr lang="en-US" smtClean="0"/>
              <a:t>‹#›</a:t>
            </a:fld>
            <a:endParaRPr lang="en-US"/>
          </a:p>
        </p:txBody>
      </p:sp>
    </p:spTree>
    <p:extLst>
      <p:ext uri="{BB962C8B-B14F-4D97-AF65-F5344CB8AC3E}">
        <p14:creationId xmlns:p14="http://schemas.microsoft.com/office/powerpoint/2010/main" val="266014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C5637-81D4-4A65-B85F-7A72B2B464D8}"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4875E-D415-4C56-A668-362734C2B823}" type="slidenum">
              <a:rPr lang="en-US" smtClean="0"/>
              <a:t>‹#›</a:t>
            </a:fld>
            <a:endParaRPr lang="en-US"/>
          </a:p>
        </p:txBody>
      </p:sp>
    </p:spTree>
    <p:extLst>
      <p:ext uri="{BB962C8B-B14F-4D97-AF65-F5344CB8AC3E}">
        <p14:creationId xmlns:p14="http://schemas.microsoft.com/office/powerpoint/2010/main" val="159707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1C5637-81D4-4A65-B85F-7A72B2B464D8}" type="datetimeFigureOut">
              <a:rPr lang="en-US" smtClean="0"/>
              <a:t>6/29/2015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4875E-D415-4C56-A668-362734C2B823}" type="slidenum">
              <a:rPr lang="en-US" smtClean="0"/>
              <a:t>‹#›</a:t>
            </a:fld>
            <a:endParaRPr lang="en-US"/>
          </a:p>
        </p:txBody>
      </p:sp>
    </p:spTree>
    <p:extLst>
      <p:ext uri="{BB962C8B-B14F-4D97-AF65-F5344CB8AC3E}">
        <p14:creationId xmlns:p14="http://schemas.microsoft.com/office/powerpoint/2010/main" val="149566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1C5637-81D4-4A65-B85F-7A72B2B464D8}" type="datetimeFigureOut">
              <a:rPr lang="en-US" smtClean="0"/>
              <a:t>6/29/2015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4875E-D415-4C56-A668-362734C2B823}" type="slidenum">
              <a:rPr lang="en-US" smtClean="0"/>
              <a:t>‹#›</a:t>
            </a:fld>
            <a:endParaRPr lang="en-US"/>
          </a:p>
        </p:txBody>
      </p:sp>
    </p:spTree>
    <p:extLst>
      <p:ext uri="{BB962C8B-B14F-4D97-AF65-F5344CB8AC3E}">
        <p14:creationId xmlns:p14="http://schemas.microsoft.com/office/powerpoint/2010/main" val="95919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1C5637-81D4-4A65-B85F-7A72B2B464D8}" type="datetimeFigureOut">
              <a:rPr lang="en-US" smtClean="0"/>
              <a:t>6/29/2015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4875E-D415-4C56-A668-362734C2B823}" type="slidenum">
              <a:rPr lang="en-US" smtClean="0"/>
              <a:t>‹#›</a:t>
            </a:fld>
            <a:endParaRPr lang="en-US"/>
          </a:p>
        </p:txBody>
      </p:sp>
    </p:spTree>
    <p:extLst>
      <p:ext uri="{BB962C8B-B14F-4D97-AF65-F5344CB8AC3E}">
        <p14:creationId xmlns:p14="http://schemas.microsoft.com/office/powerpoint/2010/main" val="196773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C5637-81D4-4A65-B85F-7A72B2B464D8}" type="datetimeFigureOut">
              <a:rPr lang="en-US" smtClean="0"/>
              <a:t>6/29/2015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4875E-D415-4C56-A668-362734C2B823}" type="slidenum">
              <a:rPr lang="en-US" smtClean="0"/>
              <a:t>‹#›</a:t>
            </a:fld>
            <a:endParaRPr lang="en-US"/>
          </a:p>
        </p:txBody>
      </p:sp>
    </p:spTree>
    <p:extLst>
      <p:ext uri="{BB962C8B-B14F-4D97-AF65-F5344CB8AC3E}">
        <p14:creationId xmlns:p14="http://schemas.microsoft.com/office/powerpoint/2010/main" val="241833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C5637-81D4-4A65-B85F-7A72B2B464D8}" type="datetimeFigureOut">
              <a:rPr lang="en-US" smtClean="0"/>
              <a:t>6/29/2015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4875E-D415-4C56-A668-362734C2B823}" type="slidenum">
              <a:rPr lang="en-US" smtClean="0"/>
              <a:t>‹#›</a:t>
            </a:fld>
            <a:endParaRPr lang="en-US"/>
          </a:p>
        </p:txBody>
      </p:sp>
    </p:spTree>
    <p:extLst>
      <p:ext uri="{BB962C8B-B14F-4D97-AF65-F5344CB8AC3E}">
        <p14:creationId xmlns:p14="http://schemas.microsoft.com/office/powerpoint/2010/main" val="38662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C5637-81D4-4A65-B85F-7A72B2B464D8}" type="datetimeFigureOut">
              <a:rPr lang="en-US" smtClean="0"/>
              <a:t>6/29/2015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4875E-D415-4C56-A668-362734C2B823}" type="slidenum">
              <a:rPr lang="en-US" smtClean="0"/>
              <a:t>‹#›</a:t>
            </a:fld>
            <a:endParaRPr lang="en-US"/>
          </a:p>
        </p:txBody>
      </p:sp>
    </p:spTree>
    <p:extLst>
      <p:ext uri="{BB962C8B-B14F-4D97-AF65-F5344CB8AC3E}">
        <p14:creationId xmlns:p14="http://schemas.microsoft.com/office/powerpoint/2010/main" val="3805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C5637-81D4-4A65-B85F-7A72B2B464D8}" type="datetimeFigureOut">
              <a:rPr lang="en-US" smtClean="0"/>
              <a:t>6/29/2015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4875E-D415-4C56-A668-362734C2B823}" type="slidenum">
              <a:rPr lang="en-US" smtClean="0"/>
              <a:t>‹#›</a:t>
            </a:fld>
            <a:endParaRPr lang="en-US"/>
          </a:p>
        </p:txBody>
      </p:sp>
    </p:spTree>
    <p:extLst>
      <p:ext uri="{BB962C8B-B14F-4D97-AF65-F5344CB8AC3E}">
        <p14:creationId xmlns:p14="http://schemas.microsoft.com/office/powerpoint/2010/main" val="3683564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7.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slide" Target="slide3.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23.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slide" Target="slide9.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0" y="12696"/>
            <a:ext cx="9126190" cy="684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76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44624" y="620688"/>
            <a:ext cx="6696744" cy="1143000"/>
          </a:xfrm>
        </p:spPr>
        <p:txBody>
          <a:bodyPr>
            <a:noAutofit/>
          </a:bodyPr>
          <a:lstStyle/>
          <a:p>
            <a:r>
              <a:rPr lang="en-US" sz="7200" dirty="0" smtClean="0">
                <a:solidFill>
                  <a:srgbClr val="FF0066"/>
                </a:solidFill>
              </a:rPr>
              <a:t>Chapter One</a:t>
            </a:r>
            <a:endParaRPr lang="en-US" sz="7200" dirty="0">
              <a:solidFill>
                <a:srgbClr val="FF0066"/>
              </a:solidFill>
            </a:endParaRPr>
          </a:p>
        </p:txBody>
      </p:sp>
      <p:sp>
        <p:nvSpPr>
          <p:cNvPr id="5" name="TextBox 4">
            <a:hlinkClick r:id="rId3" action="ppaction://hlinksldjump"/>
          </p:cNvPr>
          <p:cNvSpPr txBox="1"/>
          <p:nvPr/>
        </p:nvSpPr>
        <p:spPr>
          <a:xfrm>
            <a:off x="4480578" y="4437112"/>
            <a:ext cx="3960440" cy="646331"/>
          </a:xfrm>
          <a:prstGeom prst="rect">
            <a:avLst/>
          </a:prstGeom>
          <a:noFill/>
        </p:spPr>
        <p:txBody>
          <a:bodyPr wrap="square" rtlCol="0">
            <a:spAutoFit/>
          </a:bodyPr>
          <a:lstStyle/>
          <a:p>
            <a:pPr algn="ctr"/>
            <a:r>
              <a:rPr lang="en-US" sz="3600" dirty="0" smtClean="0">
                <a:solidFill>
                  <a:schemeClr val="bg1"/>
                </a:solidFill>
              </a:rPr>
              <a:t>FLIPPED LEARNING</a:t>
            </a:r>
            <a:endParaRPr lang="en-US" sz="3600" dirty="0">
              <a:solidFill>
                <a:schemeClr val="bg1"/>
              </a:solidFill>
            </a:endParaRPr>
          </a:p>
        </p:txBody>
      </p:sp>
      <p:sp>
        <p:nvSpPr>
          <p:cNvPr id="6" name="TextBox 5">
            <a:hlinkClick r:id="rId4" action="ppaction://hlinksldjump"/>
          </p:cNvPr>
          <p:cNvSpPr txBox="1"/>
          <p:nvPr/>
        </p:nvSpPr>
        <p:spPr>
          <a:xfrm>
            <a:off x="683568" y="2420888"/>
            <a:ext cx="3456384" cy="523220"/>
          </a:xfrm>
          <a:prstGeom prst="rect">
            <a:avLst/>
          </a:prstGeom>
          <a:noFill/>
        </p:spPr>
        <p:txBody>
          <a:bodyPr wrap="square" rtlCol="0">
            <a:spAutoFit/>
          </a:bodyPr>
          <a:lstStyle/>
          <a:p>
            <a:r>
              <a:rPr lang="en-US" sz="2800" dirty="0" smtClean="0">
                <a:solidFill>
                  <a:schemeClr val="bg1"/>
                </a:solidFill>
              </a:rPr>
              <a:t>JOHANNES KEPLER</a:t>
            </a:r>
            <a:endParaRPr lang="en-US" sz="2800" dirty="0">
              <a:solidFill>
                <a:schemeClr val="bg1"/>
              </a:solidFill>
            </a:endParaRPr>
          </a:p>
        </p:txBody>
      </p:sp>
    </p:spTree>
    <p:extLst>
      <p:ext uri="{BB962C8B-B14F-4D97-AF65-F5344CB8AC3E}">
        <p14:creationId xmlns:p14="http://schemas.microsoft.com/office/powerpoint/2010/main" val="73162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C3 METHODOLOGY</a:t>
            </a:r>
            <a:endParaRPr lang="en-US" dirty="0">
              <a:solidFill>
                <a:schemeClr val="bg1"/>
              </a:solidFill>
            </a:endParaRPr>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96752"/>
            <a:ext cx="7776864" cy="523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a:hlinkClick r:id="rId3" action="ppaction://hlinksldjump"/>
          </p:cNvPr>
          <p:cNvSpPr/>
          <p:nvPr/>
        </p:nvSpPr>
        <p:spPr>
          <a:xfrm>
            <a:off x="7164288" y="5877272"/>
            <a:ext cx="1440160"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8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80">
                                          <p:stCondLst>
                                            <p:cond delay="0"/>
                                          </p:stCondLst>
                                        </p:cTn>
                                        <p:tgtEl>
                                          <p:spTgt spid="9218"/>
                                        </p:tgtEl>
                                      </p:cBhvr>
                                    </p:animEffect>
                                    <p:anim calcmode="lin" valueType="num">
                                      <p:cBhvr>
                                        <p:cTn id="8"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8"/>
                                        </p:tgtEl>
                                      </p:cBhvr>
                                      <p:to x="100000" y="60000"/>
                                    </p:animScale>
                                    <p:animScale>
                                      <p:cBhvr>
                                        <p:cTn id="14" dur="166" decel="50000">
                                          <p:stCondLst>
                                            <p:cond delay="676"/>
                                          </p:stCondLst>
                                        </p:cTn>
                                        <p:tgtEl>
                                          <p:spTgt spid="9218"/>
                                        </p:tgtEl>
                                      </p:cBhvr>
                                      <p:to x="100000" y="100000"/>
                                    </p:animScale>
                                    <p:animScale>
                                      <p:cBhvr>
                                        <p:cTn id="15" dur="26">
                                          <p:stCondLst>
                                            <p:cond delay="1312"/>
                                          </p:stCondLst>
                                        </p:cTn>
                                        <p:tgtEl>
                                          <p:spTgt spid="9218"/>
                                        </p:tgtEl>
                                      </p:cBhvr>
                                      <p:to x="100000" y="80000"/>
                                    </p:animScale>
                                    <p:animScale>
                                      <p:cBhvr>
                                        <p:cTn id="16" dur="166" decel="50000">
                                          <p:stCondLst>
                                            <p:cond delay="1338"/>
                                          </p:stCondLst>
                                        </p:cTn>
                                        <p:tgtEl>
                                          <p:spTgt spid="9218"/>
                                        </p:tgtEl>
                                      </p:cBhvr>
                                      <p:to x="100000" y="100000"/>
                                    </p:animScale>
                                    <p:animScale>
                                      <p:cBhvr>
                                        <p:cTn id="17" dur="26">
                                          <p:stCondLst>
                                            <p:cond delay="1642"/>
                                          </p:stCondLst>
                                        </p:cTn>
                                        <p:tgtEl>
                                          <p:spTgt spid="9218"/>
                                        </p:tgtEl>
                                      </p:cBhvr>
                                      <p:to x="100000" y="90000"/>
                                    </p:animScale>
                                    <p:animScale>
                                      <p:cBhvr>
                                        <p:cTn id="18" dur="166" decel="50000">
                                          <p:stCondLst>
                                            <p:cond delay="1668"/>
                                          </p:stCondLst>
                                        </p:cTn>
                                        <p:tgtEl>
                                          <p:spTgt spid="9218"/>
                                        </p:tgtEl>
                                      </p:cBhvr>
                                      <p:to x="100000" y="100000"/>
                                    </p:animScale>
                                    <p:animScale>
                                      <p:cBhvr>
                                        <p:cTn id="19" dur="26">
                                          <p:stCondLst>
                                            <p:cond delay="1808"/>
                                          </p:stCondLst>
                                        </p:cTn>
                                        <p:tgtEl>
                                          <p:spTgt spid="9218"/>
                                        </p:tgtEl>
                                      </p:cBhvr>
                                      <p:to x="100000" y="95000"/>
                                    </p:animScale>
                                    <p:animScale>
                                      <p:cBhvr>
                                        <p:cTn id="20" dur="166" decel="50000">
                                          <p:stCondLst>
                                            <p:cond delay="1834"/>
                                          </p:stCondLst>
                                        </p:cTn>
                                        <p:tgtEl>
                                          <p:spTgt spid="92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4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 y="24052"/>
            <a:ext cx="9145844" cy="682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004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1026" name="Picture 2" descr="C:\Users\Carlita\Desktop\FOTOS NOKIA\Foto06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51313"/>
            <a:ext cx="3075583" cy="2306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620688"/>
            <a:ext cx="3633115" cy="241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607383"/>
            <a:ext cx="3594835" cy="244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C:\Users\Carlita\Desktop\FOTOS NOKIA\Foto06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1916" y="2951113"/>
            <a:ext cx="3304183" cy="2478137"/>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3044045"/>
            <a:ext cx="25717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5429250"/>
            <a:ext cx="3810744"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Horizontal Scroll 3">
            <a:hlinkClick r:id="rId8" action="ppaction://hlinksldjump"/>
          </p:cNvPr>
          <p:cNvSpPr/>
          <p:nvPr/>
        </p:nvSpPr>
        <p:spPr>
          <a:xfrm>
            <a:off x="781198" y="3369493"/>
            <a:ext cx="1152128" cy="820688"/>
          </a:xfrm>
          <a:prstGeom prst="horizontalScroll">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66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267"/>
                                        </p:tgtEl>
                                        <p:attrNameLst>
                                          <p:attrName>r</p:attrName>
                                        </p:attrNameLst>
                                      </p:cBhvr>
                                    </p:animRot>
                                    <p:animRot by="-240000">
                                      <p:cBhvr>
                                        <p:cTn id="7" dur="200" fill="hold">
                                          <p:stCondLst>
                                            <p:cond delay="200"/>
                                          </p:stCondLst>
                                        </p:cTn>
                                        <p:tgtEl>
                                          <p:spTgt spid="11267"/>
                                        </p:tgtEl>
                                        <p:attrNameLst>
                                          <p:attrName>r</p:attrName>
                                        </p:attrNameLst>
                                      </p:cBhvr>
                                    </p:animRot>
                                    <p:animRot by="240000">
                                      <p:cBhvr>
                                        <p:cTn id="8" dur="200" fill="hold">
                                          <p:stCondLst>
                                            <p:cond delay="400"/>
                                          </p:stCondLst>
                                        </p:cTn>
                                        <p:tgtEl>
                                          <p:spTgt spid="11267"/>
                                        </p:tgtEl>
                                        <p:attrNameLst>
                                          <p:attrName>r</p:attrName>
                                        </p:attrNameLst>
                                      </p:cBhvr>
                                    </p:animRot>
                                    <p:animRot by="-240000">
                                      <p:cBhvr>
                                        <p:cTn id="9" dur="200" fill="hold">
                                          <p:stCondLst>
                                            <p:cond delay="600"/>
                                          </p:stCondLst>
                                        </p:cTn>
                                        <p:tgtEl>
                                          <p:spTgt spid="11267"/>
                                        </p:tgtEl>
                                        <p:attrNameLst>
                                          <p:attrName>r</p:attrName>
                                        </p:attrNameLst>
                                      </p:cBhvr>
                                    </p:animRot>
                                    <p:animRot by="120000">
                                      <p:cBhvr>
                                        <p:cTn id="10" dur="200" fill="hold">
                                          <p:stCondLst>
                                            <p:cond delay="800"/>
                                          </p:stCondLst>
                                        </p:cTn>
                                        <p:tgtEl>
                                          <p:spTgt spid="1126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wheel(1)">
                                      <p:cBhvr>
                                        <p:cTn id="15" dur="2000"/>
                                        <p:tgtEl>
                                          <p:spTgt spid="1126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2000" fill="hold"/>
                                        <p:tgtEl>
                                          <p:spTgt spid="11268"/>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1026"/>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269"/>
                                        </p:tgtEl>
                                        <p:attrNameLst>
                                          <p:attrName>style.visibility</p:attrName>
                                        </p:attrNameLst>
                                      </p:cBhvr>
                                      <p:to>
                                        <p:strVal val="visible"/>
                                      </p:to>
                                    </p:set>
                                    <p:animEffect transition="in" filter="fade">
                                      <p:cBhvr>
                                        <p:cTn id="28" dur="500"/>
                                        <p:tgtEl>
                                          <p:spTgt spid="11269"/>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grpId="0" nodeType="clickEffect">
                                  <p:stCondLst>
                                    <p:cond delay="0"/>
                                  </p:stCondLst>
                                  <p:childTnLst>
                                    <p:animRot by="21600000">
                                      <p:cBhvr>
                                        <p:cTn id="3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tx1"/>
          </a:solidFill>
          <a:ln>
            <a:noFill/>
          </a:ln>
          <a:extLst/>
        </p:spPr>
      </p:pic>
      <p:sp>
        <p:nvSpPr>
          <p:cNvPr id="4" name="TextBox 3"/>
          <p:cNvSpPr txBox="1"/>
          <p:nvPr/>
        </p:nvSpPr>
        <p:spPr>
          <a:xfrm>
            <a:off x="827584" y="5301208"/>
            <a:ext cx="4104456" cy="1015663"/>
          </a:xfrm>
          <a:prstGeom prst="rect">
            <a:avLst/>
          </a:prstGeom>
          <a:noFill/>
        </p:spPr>
        <p:txBody>
          <a:bodyPr wrap="square" rtlCol="0">
            <a:spAutoFit/>
          </a:bodyPr>
          <a:lstStyle/>
          <a:p>
            <a:r>
              <a:rPr lang="en-US" sz="6000" dirty="0" smtClean="0"/>
              <a:t>Writing Skill</a:t>
            </a:r>
            <a:endParaRPr lang="en-US" sz="6000" dirty="0"/>
          </a:p>
        </p:txBody>
      </p:sp>
      <p:sp>
        <p:nvSpPr>
          <p:cNvPr id="6" name="Cloud Callout 5">
            <a:hlinkClick r:id="rId3" action="ppaction://hlinksldjump"/>
          </p:cNvPr>
          <p:cNvSpPr/>
          <p:nvPr/>
        </p:nvSpPr>
        <p:spPr>
          <a:xfrm>
            <a:off x="467544" y="3396743"/>
            <a:ext cx="2156195" cy="1243550"/>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solidFill>
                  <a:schemeClr val="tx1"/>
                </a:solidFill>
                <a:hlinkClick r:id="rId3" action="ppaction://hlinksldjump"/>
              </a:rPr>
              <a:t>GENRES</a:t>
            </a:r>
            <a:endParaRPr lang="en-US" b="1" dirty="0">
              <a:solidFill>
                <a:schemeClr val="tx1"/>
              </a:solidFill>
            </a:endParaRPr>
          </a:p>
        </p:txBody>
      </p:sp>
      <p:sp>
        <p:nvSpPr>
          <p:cNvPr id="7" name="Cloud Callout 6">
            <a:hlinkClick r:id="rId3" action="ppaction://hlinksldjump"/>
          </p:cNvPr>
          <p:cNvSpPr/>
          <p:nvPr/>
        </p:nvSpPr>
        <p:spPr>
          <a:xfrm>
            <a:off x="472774" y="346013"/>
            <a:ext cx="2308301" cy="1224136"/>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hlinkClick r:id="rId4" action="ppaction://hlinksldjump"/>
              </a:rPr>
              <a:t>TYPES</a:t>
            </a:r>
            <a:endParaRPr lang="en-US" b="1" dirty="0">
              <a:solidFill>
                <a:schemeClr val="tx1"/>
              </a:solidFill>
            </a:endParaRPr>
          </a:p>
        </p:txBody>
      </p:sp>
      <p:sp>
        <p:nvSpPr>
          <p:cNvPr id="8" name="Cloud Callout 7">
            <a:hlinkClick r:id="rId5" action="ppaction://hlinksldjump"/>
          </p:cNvPr>
          <p:cNvSpPr/>
          <p:nvPr/>
        </p:nvSpPr>
        <p:spPr>
          <a:xfrm>
            <a:off x="3131840" y="2066675"/>
            <a:ext cx="2160240" cy="1296144"/>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hlinkClick r:id="rId5" action="ppaction://hlinksldjump"/>
              </a:rPr>
              <a:t>STRATEGIES</a:t>
            </a:r>
            <a:endParaRPr lang="en-US" b="1" dirty="0">
              <a:solidFill>
                <a:schemeClr val="tx1"/>
              </a:solidFill>
            </a:endParaRPr>
          </a:p>
        </p:txBody>
      </p:sp>
      <p:sp>
        <p:nvSpPr>
          <p:cNvPr id="9" name="Cloud Callout 8">
            <a:hlinkClick r:id="rId5" action="ppaction://hlinksldjump"/>
          </p:cNvPr>
          <p:cNvSpPr/>
          <p:nvPr/>
        </p:nvSpPr>
        <p:spPr>
          <a:xfrm>
            <a:off x="5940152" y="3789040"/>
            <a:ext cx="2304256" cy="1066666"/>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hlinkClick r:id="rId6" action="ppaction://hlinksldjump"/>
              </a:rPr>
              <a:t>ASSESSMENT</a:t>
            </a:r>
            <a:endParaRPr lang="en-US" b="1" dirty="0">
              <a:solidFill>
                <a:schemeClr val="tx1"/>
              </a:solidFill>
            </a:endParaRPr>
          </a:p>
        </p:txBody>
      </p:sp>
      <p:sp>
        <p:nvSpPr>
          <p:cNvPr id="5" name="Left Arrow 4">
            <a:hlinkClick r:id="rId7" action="ppaction://hlinksldjump"/>
          </p:cNvPr>
          <p:cNvSpPr/>
          <p:nvPr/>
        </p:nvSpPr>
        <p:spPr>
          <a:xfrm>
            <a:off x="7236296" y="5733256"/>
            <a:ext cx="1008112" cy="72008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5652120" y="188640"/>
            <a:ext cx="3384376" cy="1446550"/>
          </a:xfrm>
          <a:prstGeom prst="rect">
            <a:avLst/>
          </a:prstGeom>
          <a:noFill/>
        </p:spPr>
        <p:txBody>
          <a:bodyPr wrap="square" rtlCol="0">
            <a:spAutoFit/>
          </a:bodyPr>
          <a:lstStyle/>
          <a:p>
            <a:r>
              <a:rPr lang="en-US" sz="4400" dirty="0" smtClean="0">
                <a:solidFill>
                  <a:schemeClr val="bg1"/>
                </a:solidFill>
              </a:rPr>
              <a:t>CHAPTER TWO</a:t>
            </a:r>
            <a:endParaRPr lang="en-US" sz="4400" dirty="0">
              <a:solidFill>
                <a:schemeClr val="bg1"/>
              </a:solidFill>
            </a:endParaRPr>
          </a:p>
        </p:txBody>
      </p:sp>
    </p:spTree>
    <p:extLst>
      <p:ext uri="{BB962C8B-B14F-4D97-AF65-F5344CB8AC3E}">
        <p14:creationId xmlns:p14="http://schemas.microsoft.com/office/powerpoint/2010/main" val="99249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5"/>
                                        </p:tgtEl>
                                        <p:attrNameLst>
                                          <p:attrName>r</p:attrName>
                                        </p:attrNameLst>
                                      </p:cBhvr>
                                    </p:animRot>
                                    <p:animRot by="-240000">
                                      <p:cBhvr>
                                        <p:cTn id="27" dur="200" fill="hold">
                                          <p:stCondLst>
                                            <p:cond delay="200"/>
                                          </p:stCondLst>
                                        </p:cTn>
                                        <p:tgtEl>
                                          <p:spTgt spid="5"/>
                                        </p:tgtEl>
                                        <p:attrNameLst>
                                          <p:attrName>r</p:attrName>
                                        </p:attrNameLst>
                                      </p:cBhvr>
                                    </p:animRot>
                                    <p:animRot by="240000">
                                      <p:cBhvr>
                                        <p:cTn id="28" dur="200" fill="hold">
                                          <p:stCondLst>
                                            <p:cond delay="400"/>
                                          </p:stCondLst>
                                        </p:cTn>
                                        <p:tgtEl>
                                          <p:spTgt spid="5"/>
                                        </p:tgtEl>
                                        <p:attrNameLst>
                                          <p:attrName>r</p:attrName>
                                        </p:attrNameLst>
                                      </p:cBhvr>
                                    </p:animRot>
                                    <p:animRot by="-240000">
                                      <p:cBhvr>
                                        <p:cTn id="29" dur="200" fill="hold">
                                          <p:stCondLst>
                                            <p:cond delay="600"/>
                                          </p:stCondLst>
                                        </p:cTn>
                                        <p:tgtEl>
                                          <p:spTgt spid="5"/>
                                        </p:tgtEl>
                                        <p:attrNameLst>
                                          <p:attrName>r</p:attrName>
                                        </p:attrNameLst>
                                      </p:cBhvr>
                                    </p:animRot>
                                    <p:animRot by="120000">
                                      <p:cBhvr>
                                        <p:cTn id="3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331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573" y="2218608"/>
            <a:ext cx="3143250" cy="177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794573" y="116632"/>
            <a:ext cx="3074563"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94573" y="3442107"/>
            <a:ext cx="2088232" cy="523220"/>
          </a:xfrm>
          <a:prstGeom prst="rect">
            <a:avLst/>
          </a:prstGeom>
          <a:noFill/>
        </p:spPr>
        <p:txBody>
          <a:bodyPr wrap="square" rtlCol="0">
            <a:spAutoFit/>
          </a:bodyPr>
          <a:lstStyle/>
          <a:p>
            <a:pPr algn="ctr"/>
            <a:r>
              <a:rPr lang="en-US" sz="2800" b="1" dirty="0" smtClean="0"/>
              <a:t>GENRE</a:t>
            </a:r>
            <a:r>
              <a:rPr lang="en-US" sz="2800" dirty="0" smtClean="0"/>
              <a:t>S</a:t>
            </a:r>
            <a:endParaRPr lang="en-US" sz="2800" dirty="0"/>
          </a:p>
        </p:txBody>
      </p:sp>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4901" y="4169618"/>
            <a:ext cx="3135351"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59" y="4169618"/>
            <a:ext cx="3227129"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24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ipe(down)">
                                      <p:cBhvr>
                                        <p:cTn id="7" dur="580">
                                          <p:stCondLst>
                                            <p:cond delay="0"/>
                                          </p:stCondLst>
                                        </p:cTn>
                                        <p:tgtEl>
                                          <p:spTgt spid="13315"/>
                                        </p:tgtEl>
                                      </p:cBhvr>
                                    </p:animEffect>
                                    <p:anim calcmode="lin" valueType="num">
                                      <p:cBhvr>
                                        <p:cTn id="8" dur="1822" tmFilter="0,0; 0.14,0.36; 0.43,0.73; 0.71,0.91; 1.0,1.0">
                                          <p:stCondLst>
                                            <p:cond delay="0"/>
                                          </p:stCondLst>
                                        </p:cTn>
                                        <p:tgtEl>
                                          <p:spTgt spid="133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5"/>
                                        </p:tgtEl>
                                      </p:cBhvr>
                                      <p:to x="100000" y="60000"/>
                                    </p:animScale>
                                    <p:animScale>
                                      <p:cBhvr>
                                        <p:cTn id="14" dur="166" decel="50000">
                                          <p:stCondLst>
                                            <p:cond delay="676"/>
                                          </p:stCondLst>
                                        </p:cTn>
                                        <p:tgtEl>
                                          <p:spTgt spid="13315"/>
                                        </p:tgtEl>
                                      </p:cBhvr>
                                      <p:to x="100000" y="100000"/>
                                    </p:animScale>
                                    <p:animScale>
                                      <p:cBhvr>
                                        <p:cTn id="15" dur="26">
                                          <p:stCondLst>
                                            <p:cond delay="1312"/>
                                          </p:stCondLst>
                                        </p:cTn>
                                        <p:tgtEl>
                                          <p:spTgt spid="13315"/>
                                        </p:tgtEl>
                                      </p:cBhvr>
                                      <p:to x="100000" y="80000"/>
                                    </p:animScale>
                                    <p:animScale>
                                      <p:cBhvr>
                                        <p:cTn id="16" dur="166" decel="50000">
                                          <p:stCondLst>
                                            <p:cond delay="1338"/>
                                          </p:stCondLst>
                                        </p:cTn>
                                        <p:tgtEl>
                                          <p:spTgt spid="13315"/>
                                        </p:tgtEl>
                                      </p:cBhvr>
                                      <p:to x="100000" y="100000"/>
                                    </p:animScale>
                                    <p:animScale>
                                      <p:cBhvr>
                                        <p:cTn id="17" dur="26">
                                          <p:stCondLst>
                                            <p:cond delay="1642"/>
                                          </p:stCondLst>
                                        </p:cTn>
                                        <p:tgtEl>
                                          <p:spTgt spid="13315"/>
                                        </p:tgtEl>
                                      </p:cBhvr>
                                      <p:to x="100000" y="90000"/>
                                    </p:animScale>
                                    <p:animScale>
                                      <p:cBhvr>
                                        <p:cTn id="18" dur="166" decel="50000">
                                          <p:stCondLst>
                                            <p:cond delay="1668"/>
                                          </p:stCondLst>
                                        </p:cTn>
                                        <p:tgtEl>
                                          <p:spTgt spid="13315"/>
                                        </p:tgtEl>
                                      </p:cBhvr>
                                      <p:to x="100000" y="100000"/>
                                    </p:animScale>
                                    <p:animScale>
                                      <p:cBhvr>
                                        <p:cTn id="19" dur="26">
                                          <p:stCondLst>
                                            <p:cond delay="1808"/>
                                          </p:stCondLst>
                                        </p:cTn>
                                        <p:tgtEl>
                                          <p:spTgt spid="13315"/>
                                        </p:tgtEl>
                                      </p:cBhvr>
                                      <p:to x="100000" y="95000"/>
                                    </p:animScale>
                                    <p:animScale>
                                      <p:cBhvr>
                                        <p:cTn id="20" dur="166" decel="50000">
                                          <p:stCondLst>
                                            <p:cond delay="1834"/>
                                          </p:stCondLst>
                                        </p:cTn>
                                        <p:tgtEl>
                                          <p:spTgt spid="133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13317"/>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3318"/>
                                        </p:tgtEl>
                                        <p:attrNameLst>
                                          <p:attrName>style.visibility</p:attrName>
                                        </p:attrNameLst>
                                      </p:cBhvr>
                                      <p:to>
                                        <p:strVal val="visible"/>
                                      </p:to>
                                    </p:set>
                                    <p:animEffect transition="in" filter="fade">
                                      <p:cBhvr>
                                        <p:cTn id="29" dur="2000"/>
                                        <p:tgtEl>
                                          <p:spTgt spid="13318"/>
                                        </p:tgtEl>
                                      </p:cBhvr>
                                    </p:animEffect>
                                    <p:anim calcmode="lin" valueType="num">
                                      <p:cBhvr>
                                        <p:cTn id="30" dur="2000" fill="hold"/>
                                        <p:tgtEl>
                                          <p:spTgt spid="13318"/>
                                        </p:tgtEl>
                                        <p:attrNameLst>
                                          <p:attrName>ppt_w</p:attrName>
                                        </p:attrNameLst>
                                      </p:cBhvr>
                                      <p:tavLst>
                                        <p:tav tm="0" fmla="#ppt_w*sin(2.5*pi*$)">
                                          <p:val>
                                            <p:fltVal val="0"/>
                                          </p:val>
                                        </p:tav>
                                        <p:tav tm="100000">
                                          <p:val>
                                            <p:fltVal val="1"/>
                                          </p:val>
                                        </p:tav>
                                      </p:tavLst>
                                    </p:anim>
                                    <p:anim calcmode="lin" valueType="num">
                                      <p:cBhvr>
                                        <p:cTn id="31" dur="2000" fill="hold"/>
                                        <p:tgtEl>
                                          <p:spTgt spid="133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alpha val="86000"/>
          </a:srgb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46555385"/>
              </p:ext>
            </p:extLst>
          </p:nvPr>
        </p:nvGraphicFramePr>
        <p:xfrm>
          <a:off x="32583" y="1916832"/>
          <a:ext cx="8435280" cy="5865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20560696"/>
              </p:ext>
            </p:extLst>
          </p:nvPr>
        </p:nvGraphicFramePr>
        <p:xfrm>
          <a:off x="1547664" y="764704"/>
          <a:ext cx="7080448" cy="52003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61380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33" y="0"/>
            <a:ext cx="911676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6031325"/>
              </p:ext>
            </p:extLst>
          </p:nvPr>
        </p:nvGraphicFramePr>
        <p:xfrm>
          <a:off x="457200" y="404664"/>
          <a:ext cx="8229600" cy="5721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4">
            <a:hlinkClick r:id="rId8" action="ppaction://hlinksldjump"/>
          </p:cNvPr>
          <p:cNvSpPr/>
          <p:nvPr/>
        </p:nvSpPr>
        <p:spPr>
          <a:xfrm>
            <a:off x="6732240" y="5877272"/>
            <a:ext cx="1512168" cy="64807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144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loud Callout 3"/>
          <p:cNvSpPr/>
          <p:nvPr/>
        </p:nvSpPr>
        <p:spPr>
          <a:xfrm>
            <a:off x="5796136" y="2348880"/>
            <a:ext cx="3096344" cy="136815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hlinkClick r:id="rId3" action="ppaction://hlinksldjump"/>
              </a:rPr>
              <a:t>ASSESSMENT</a:t>
            </a:r>
            <a:endParaRPr lang="en-US" b="1" dirty="0">
              <a:solidFill>
                <a:schemeClr val="tx1"/>
              </a:solidFill>
            </a:endParaRPr>
          </a:p>
        </p:txBody>
      </p:sp>
    </p:spTree>
    <p:extLst>
      <p:ext uri="{BB962C8B-B14F-4D97-AF65-F5344CB8AC3E}">
        <p14:creationId xmlns:p14="http://schemas.microsoft.com/office/powerpoint/2010/main" val="3664484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4350177"/>
              </p:ext>
            </p:extLst>
          </p:nvPr>
        </p:nvGraphicFramePr>
        <p:xfrm>
          <a:off x="457200" y="332656"/>
          <a:ext cx="8229600" cy="5793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 Arrow 2">
            <a:hlinkClick r:id="rId8" action="ppaction://hlinksldjump"/>
          </p:cNvPr>
          <p:cNvSpPr/>
          <p:nvPr/>
        </p:nvSpPr>
        <p:spPr>
          <a:xfrm>
            <a:off x="7236296" y="5805264"/>
            <a:ext cx="1368152" cy="432048"/>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656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7" y="-9484"/>
            <a:ext cx="913329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16016" y="2348881"/>
            <a:ext cx="3672408" cy="3323987"/>
          </a:xfrm>
          <a:prstGeom prst="rect">
            <a:avLst/>
          </a:prstGeom>
          <a:noFill/>
        </p:spPr>
        <p:txBody>
          <a:bodyPr wrap="square" rtlCol="0">
            <a:spAutoFit/>
          </a:bodyPr>
          <a:lstStyle/>
          <a:p>
            <a:pPr algn="ctr"/>
            <a:r>
              <a:rPr lang="en-GB" sz="2400" b="1" i="1" dirty="0">
                <a:solidFill>
                  <a:schemeClr val="bg1"/>
                </a:solidFill>
                <a:latin typeface="Andalus" panose="02020603050405020304" pitchFamily="18" charset="-78"/>
                <a:cs typeface="Andalus" panose="02020603050405020304" pitchFamily="18" charset="-78"/>
              </a:rPr>
              <a:t>THE INCIDENCE OF FLIPPED LEARNING IN THE DEVELOPMENT OF THE WRITING SKILL OF SENIOR ENGLISH LEARNING GROUPS AT JOHANNES KEPLER HIGH SCHOOL, 2014-2015 YEAR</a:t>
            </a:r>
            <a:endParaRPr lang="es-EC" sz="2400" i="1" dirty="0">
              <a:solidFill>
                <a:schemeClr val="bg1"/>
              </a:solidFill>
              <a:latin typeface="Andalus" panose="02020603050405020304" pitchFamily="18" charset="-78"/>
              <a:cs typeface="Andalus" panose="02020603050405020304" pitchFamily="18" charset="-78"/>
            </a:endParaRPr>
          </a:p>
          <a:p>
            <a:endParaRPr lang="en-US" dirty="0"/>
          </a:p>
        </p:txBody>
      </p:sp>
    </p:spTree>
    <p:extLst>
      <p:ext uri="{BB962C8B-B14F-4D97-AF65-F5344CB8AC3E}">
        <p14:creationId xmlns:p14="http://schemas.microsoft.com/office/powerpoint/2010/main" val="267995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491880" y="5517232"/>
            <a:ext cx="5472608" cy="926976"/>
          </a:xfrm>
        </p:spPr>
        <p:txBody>
          <a:bodyPr/>
          <a:lstStyle/>
          <a:p>
            <a:r>
              <a:rPr lang="en-US" b="1" dirty="0" smtClean="0">
                <a:solidFill>
                  <a:schemeClr val="bg1"/>
                </a:solidFill>
              </a:rPr>
              <a:t>CHAPTER THREE</a:t>
            </a:r>
            <a:endParaRPr lang="en-US" b="1" dirty="0">
              <a:solidFill>
                <a:schemeClr val="bg1"/>
              </a:solidFill>
            </a:endParaRPr>
          </a:p>
        </p:txBody>
      </p:sp>
    </p:spTree>
    <p:extLst>
      <p:ext uri="{BB962C8B-B14F-4D97-AF65-F5344CB8AC3E}">
        <p14:creationId xmlns:p14="http://schemas.microsoft.com/office/powerpoint/2010/main" val="3396834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5892847"/>
              </p:ext>
            </p:extLst>
          </p:nvPr>
        </p:nvGraphicFramePr>
        <p:xfrm>
          <a:off x="457200" y="548681"/>
          <a:ext cx="82296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7164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76"/>
            <a:ext cx="9144000" cy="684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b="1" dirty="0" smtClean="0"/>
              <a:t>Research Questions</a:t>
            </a:r>
            <a:endParaRPr lang="en-US" b="1" dirty="0"/>
          </a:p>
        </p:txBody>
      </p:sp>
      <p:sp>
        <p:nvSpPr>
          <p:cNvPr id="3" name="Content Placeholder 2"/>
          <p:cNvSpPr>
            <a:spLocks noGrp="1"/>
          </p:cNvSpPr>
          <p:nvPr>
            <p:ph idx="1"/>
          </p:nvPr>
        </p:nvSpPr>
        <p:spPr/>
        <p:txBody>
          <a:bodyPr/>
          <a:lstStyle/>
          <a:p>
            <a:endParaRPr lang="en-US" dirty="0"/>
          </a:p>
        </p:txBody>
      </p:sp>
      <p:sp>
        <p:nvSpPr>
          <p:cNvPr id="4" name="PubOvalCallout"/>
          <p:cNvSpPr>
            <a:spLocks noEditPoints="1" noChangeArrowheads="1"/>
          </p:cNvSpPr>
          <p:nvPr/>
        </p:nvSpPr>
        <p:spPr bwMode="auto">
          <a:xfrm>
            <a:off x="5868144" y="4317132"/>
            <a:ext cx="2858616" cy="2152228"/>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FFC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1400" b="1" dirty="0" smtClean="0"/>
              <a:t>What </a:t>
            </a:r>
            <a:r>
              <a:rPr lang="en-US" sz="1400" b="1" dirty="0"/>
              <a:t>is the attitude of students of Senior year at Johannes </a:t>
            </a:r>
            <a:r>
              <a:rPr lang="en-US" sz="1400" b="1" dirty="0" err="1"/>
              <a:t>Kepler</a:t>
            </a:r>
            <a:r>
              <a:rPr lang="en-US" sz="1400" b="1" dirty="0"/>
              <a:t> High School towards Flip classroom learning?</a:t>
            </a:r>
          </a:p>
        </p:txBody>
      </p:sp>
      <p:sp>
        <p:nvSpPr>
          <p:cNvPr id="5" name="PubOvalCallout"/>
          <p:cNvSpPr>
            <a:spLocks noEditPoints="1" noChangeArrowheads="1"/>
          </p:cNvSpPr>
          <p:nvPr/>
        </p:nvSpPr>
        <p:spPr bwMode="auto">
          <a:xfrm>
            <a:off x="3413270" y="1916832"/>
            <a:ext cx="2664296" cy="24003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FF66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lvl="0" algn="ctr"/>
            <a:r>
              <a:rPr lang="en-US" dirty="0"/>
              <a:t>Does flip learning influence in the writing skill?</a:t>
            </a:r>
            <a:endParaRPr lang="es-EC" dirty="0"/>
          </a:p>
          <a:p>
            <a:endParaRPr lang="en-US" dirty="0"/>
          </a:p>
        </p:txBody>
      </p:sp>
      <p:sp>
        <p:nvSpPr>
          <p:cNvPr id="6" name="PubOvalCallout"/>
          <p:cNvSpPr>
            <a:spLocks noEditPoints="1" noChangeArrowheads="1"/>
          </p:cNvSpPr>
          <p:nvPr/>
        </p:nvSpPr>
        <p:spPr bwMode="auto">
          <a:xfrm>
            <a:off x="482646" y="4221088"/>
            <a:ext cx="2930624" cy="2248272"/>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00B0F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lvl="0" algn="ctr"/>
            <a:endParaRPr lang="en-US" sz="1400" b="1" dirty="0" smtClean="0"/>
          </a:p>
          <a:p>
            <a:pPr lvl="0" algn="ctr"/>
            <a:r>
              <a:rPr lang="en-US" sz="1400" b="1" dirty="0" smtClean="0"/>
              <a:t>Are </a:t>
            </a:r>
            <a:r>
              <a:rPr lang="en-US" sz="1400" b="1" dirty="0"/>
              <a:t>there differences between students that learned through the use of flip classroom learning and the students that had in-class learning?</a:t>
            </a:r>
            <a:endParaRPr lang="es-EC" sz="1400" b="1" dirty="0"/>
          </a:p>
          <a:p>
            <a:endParaRPr lang="en-US" dirty="0"/>
          </a:p>
        </p:txBody>
      </p:sp>
      <p:sp>
        <p:nvSpPr>
          <p:cNvPr id="7" name="Left Arrow 6">
            <a:hlinkClick r:id="rId3" action="ppaction://hlinksldjump"/>
          </p:cNvPr>
          <p:cNvSpPr/>
          <p:nvPr/>
        </p:nvSpPr>
        <p:spPr>
          <a:xfrm>
            <a:off x="7812360" y="6237312"/>
            <a:ext cx="914400" cy="4320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478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Methodological Design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129271"/>
              </p:ext>
            </p:extLst>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a:hlinkClick r:id="rId7" action="ppaction://hlinksldjump"/>
          </p:cNvPr>
          <p:cNvSpPr/>
          <p:nvPr/>
        </p:nvSpPr>
        <p:spPr>
          <a:xfrm>
            <a:off x="7596336" y="6237312"/>
            <a:ext cx="1224136" cy="50405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722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9"/>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795727" y="260648"/>
            <a:ext cx="5328592" cy="1080120"/>
          </a:xfrm>
        </p:spPr>
        <p:txBody>
          <a:bodyPr/>
          <a:lstStyle/>
          <a:p>
            <a:r>
              <a:rPr lang="en-US" b="1" dirty="0" smtClean="0"/>
              <a:t>PART FOUR</a:t>
            </a:r>
            <a:endParaRPr lang="en-US" b="1" dirty="0"/>
          </a:p>
        </p:txBody>
      </p:sp>
      <p:sp>
        <p:nvSpPr>
          <p:cNvPr id="3" name="Content Placeholder 2"/>
          <p:cNvSpPr>
            <a:spLocks noGrp="1"/>
          </p:cNvSpPr>
          <p:nvPr>
            <p:ph idx="1"/>
          </p:nvPr>
        </p:nvSpPr>
        <p:spPr>
          <a:xfrm>
            <a:off x="4970628" y="1268760"/>
            <a:ext cx="4176464" cy="864096"/>
          </a:xfrm>
        </p:spPr>
        <p:txBody>
          <a:bodyPr/>
          <a:lstStyle/>
          <a:p>
            <a:pPr marL="0" indent="0">
              <a:buNone/>
            </a:pPr>
            <a:r>
              <a:rPr lang="en-US" i="1" dirty="0" smtClean="0"/>
              <a:t>ANALYSIS OF RESULTS</a:t>
            </a:r>
            <a:endParaRPr lang="en-US" i="1" dirty="0"/>
          </a:p>
        </p:txBody>
      </p:sp>
    </p:spTree>
    <p:extLst>
      <p:ext uri="{BB962C8B-B14F-4D97-AF65-F5344CB8AC3E}">
        <p14:creationId xmlns:p14="http://schemas.microsoft.com/office/powerpoint/2010/main" val="209979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8024" y="260648"/>
            <a:ext cx="4032448" cy="365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93043" y="4293096"/>
            <a:ext cx="3744416" cy="1200329"/>
          </a:xfrm>
          <a:prstGeom prst="rect">
            <a:avLst/>
          </a:prstGeom>
          <a:noFill/>
        </p:spPr>
        <p:txBody>
          <a:bodyPr wrap="square" rtlCol="0" anchor="ctr">
            <a:spAutoFit/>
          </a:bodyPr>
          <a:lstStyle/>
          <a:p>
            <a:pPr algn="ctr"/>
            <a:r>
              <a:rPr lang="en-US" sz="2400" dirty="0" smtClean="0"/>
              <a:t>Control and Experimental Group </a:t>
            </a:r>
          </a:p>
          <a:p>
            <a:pPr algn="ctr"/>
            <a:r>
              <a:rPr lang="en-US" sz="2400" dirty="0" smtClean="0"/>
              <a:t>Results of Pre-Test</a:t>
            </a:r>
            <a:endParaRPr lang="en-US" sz="24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1" y="260648"/>
            <a:ext cx="407315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9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80">
                                          <p:stCondLst>
                                            <p:cond delay="0"/>
                                          </p:stCondLst>
                                        </p:cTn>
                                        <p:tgtEl>
                                          <p:spTgt spid="5123"/>
                                        </p:tgtEl>
                                      </p:cBhvr>
                                    </p:animEffect>
                                    <p:anim calcmode="lin" valueType="num">
                                      <p:cBhvr>
                                        <p:cTn id="8"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3"/>
                                        </p:tgtEl>
                                      </p:cBhvr>
                                      <p:to x="100000" y="60000"/>
                                    </p:animScale>
                                    <p:animScale>
                                      <p:cBhvr>
                                        <p:cTn id="14" dur="166" decel="50000">
                                          <p:stCondLst>
                                            <p:cond delay="676"/>
                                          </p:stCondLst>
                                        </p:cTn>
                                        <p:tgtEl>
                                          <p:spTgt spid="5123"/>
                                        </p:tgtEl>
                                      </p:cBhvr>
                                      <p:to x="100000" y="100000"/>
                                    </p:animScale>
                                    <p:animScale>
                                      <p:cBhvr>
                                        <p:cTn id="15" dur="26">
                                          <p:stCondLst>
                                            <p:cond delay="1312"/>
                                          </p:stCondLst>
                                        </p:cTn>
                                        <p:tgtEl>
                                          <p:spTgt spid="5123"/>
                                        </p:tgtEl>
                                      </p:cBhvr>
                                      <p:to x="100000" y="80000"/>
                                    </p:animScale>
                                    <p:animScale>
                                      <p:cBhvr>
                                        <p:cTn id="16" dur="166" decel="50000">
                                          <p:stCondLst>
                                            <p:cond delay="1338"/>
                                          </p:stCondLst>
                                        </p:cTn>
                                        <p:tgtEl>
                                          <p:spTgt spid="5123"/>
                                        </p:tgtEl>
                                      </p:cBhvr>
                                      <p:to x="100000" y="100000"/>
                                    </p:animScale>
                                    <p:animScale>
                                      <p:cBhvr>
                                        <p:cTn id="17" dur="26">
                                          <p:stCondLst>
                                            <p:cond delay="1642"/>
                                          </p:stCondLst>
                                        </p:cTn>
                                        <p:tgtEl>
                                          <p:spTgt spid="5123"/>
                                        </p:tgtEl>
                                      </p:cBhvr>
                                      <p:to x="100000" y="90000"/>
                                    </p:animScale>
                                    <p:animScale>
                                      <p:cBhvr>
                                        <p:cTn id="18" dur="166" decel="50000">
                                          <p:stCondLst>
                                            <p:cond delay="1668"/>
                                          </p:stCondLst>
                                        </p:cTn>
                                        <p:tgtEl>
                                          <p:spTgt spid="5123"/>
                                        </p:tgtEl>
                                      </p:cBhvr>
                                      <p:to x="100000" y="100000"/>
                                    </p:animScale>
                                    <p:animScale>
                                      <p:cBhvr>
                                        <p:cTn id="19" dur="26">
                                          <p:stCondLst>
                                            <p:cond delay="1808"/>
                                          </p:stCondLst>
                                        </p:cTn>
                                        <p:tgtEl>
                                          <p:spTgt spid="5123"/>
                                        </p:tgtEl>
                                      </p:cBhvr>
                                      <p:to x="100000" y="95000"/>
                                    </p:animScale>
                                    <p:animScale>
                                      <p:cBhvr>
                                        <p:cTn id="20" dur="166" decel="50000">
                                          <p:stCondLst>
                                            <p:cond delay="1834"/>
                                          </p:stCondLst>
                                        </p:cTn>
                                        <p:tgtEl>
                                          <p:spTgt spid="51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2000"/>
                                        <p:tgtEl>
                                          <p:spTgt spid="5122"/>
                                        </p:tgtEl>
                                      </p:cBhvr>
                                    </p:animEffect>
                                    <p:anim calcmode="lin" valueType="num">
                                      <p:cBhvr>
                                        <p:cTn id="26" dur="2000" fill="hold"/>
                                        <p:tgtEl>
                                          <p:spTgt spid="5122"/>
                                        </p:tgtEl>
                                        <p:attrNameLst>
                                          <p:attrName>ppt_w</p:attrName>
                                        </p:attrNameLst>
                                      </p:cBhvr>
                                      <p:tavLst>
                                        <p:tav tm="0" fmla="#ppt_w*sin(2.5*pi*$)">
                                          <p:val>
                                            <p:fltVal val="0"/>
                                          </p:val>
                                        </p:tav>
                                        <p:tav tm="100000">
                                          <p:val>
                                            <p:fltVal val="1"/>
                                          </p:val>
                                        </p:tav>
                                      </p:tavLst>
                                    </p:anim>
                                    <p:anim calcmode="lin" valueType="num">
                                      <p:cBhvr>
                                        <p:cTn id="27"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Engrade</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C:\Users\Carlita\Dropbox\Capturas de pantalla\Captura de pantalla 2015-06-09 06.47.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07" y="1268760"/>
            <a:ext cx="845306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01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146"/>
                                        </p:tgtEl>
                                        <p:attrNameLst>
                                          <p:attrName>r</p:attrName>
                                        </p:attrNameLst>
                                      </p:cBhvr>
                                    </p:animRot>
                                    <p:animRot by="-240000">
                                      <p:cBhvr>
                                        <p:cTn id="7" dur="200" fill="hold">
                                          <p:stCondLst>
                                            <p:cond delay="200"/>
                                          </p:stCondLst>
                                        </p:cTn>
                                        <p:tgtEl>
                                          <p:spTgt spid="6146"/>
                                        </p:tgtEl>
                                        <p:attrNameLst>
                                          <p:attrName>r</p:attrName>
                                        </p:attrNameLst>
                                      </p:cBhvr>
                                    </p:animRot>
                                    <p:animRot by="240000">
                                      <p:cBhvr>
                                        <p:cTn id="8" dur="200" fill="hold">
                                          <p:stCondLst>
                                            <p:cond delay="400"/>
                                          </p:stCondLst>
                                        </p:cTn>
                                        <p:tgtEl>
                                          <p:spTgt spid="6146"/>
                                        </p:tgtEl>
                                        <p:attrNameLst>
                                          <p:attrName>r</p:attrName>
                                        </p:attrNameLst>
                                      </p:cBhvr>
                                    </p:animRot>
                                    <p:animRot by="-240000">
                                      <p:cBhvr>
                                        <p:cTn id="9" dur="200" fill="hold">
                                          <p:stCondLst>
                                            <p:cond delay="600"/>
                                          </p:stCondLst>
                                        </p:cTn>
                                        <p:tgtEl>
                                          <p:spTgt spid="6146"/>
                                        </p:tgtEl>
                                        <p:attrNameLst>
                                          <p:attrName>r</p:attrName>
                                        </p:attrNameLst>
                                      </p:cBhvr>
                                    </p:animRot>
                                    <p:animRot by="120000">
                                      <p:cBhvr>
                                        <p:cTn id="10"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Edmodo</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C:\Users\Carlita\Dropbox\Capturas de pantalla\Captura de pantalla 2015-06-09 06.50.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59161"/>
            <a:ext cx="7956376" cy="447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2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548680"/>
            <a:ext cx="630662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48000" y="5096218"/>
            <a:ext cx="3600400" cy="1200329"/>
          </a:xfrm>
          <a:prstGeom prst="rect">
            <a:avLst/>
          </a:prstGeom>
          <a:noFill/>
        </p:spPr>
        <p:txBody>
          <a:bodyPr wrap="square" rtlCol="0" anchor="ctr">
            <a:spAutoFit/>
          </a:bodyPr>
          <a:lstStyle/>
          <a:p>
            <a:pPr algn="ctr"/>
            <a:r>
              <a:rPr lang="en-US" sz="2400" dirty="0" smtClean="0"/>
              <a:t>Control and Experimental Group </a:t>
            </a:r>
          </a:p>
          <a:p>
            <a:pPr algn="ctr"/>
            <a:r>
              <a:rPr lang="en-US" sz="2400" dirty="0" smtClean="0"/>
              <a:t>Comparison results</a:t>
            </a:r>
            <a:endParaRPr lang="en-US" sz="2400" dirty="0"/>
          </a:p>
        </p:txBody>
      </p:sp>
    </p:spTree>
    <p:extLst>
      <p:ext uri="{BB962C8B-B14F-4D97-AF65-F5344CB8AC3E}">
        <p14:creationId xmlns:p14="http://schemas.microsoft.com/office/powerpoint/2010/main" val="267528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4048" y="476672"/>
            <a:ext cx="302122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7584" y="4365104"/>
            <a:ext cx="3168352" cy="1569660"/>
          </a:xfrm>
          <a:prstGeom prst="rect">
            <a:avLst/>
          </a:prstGeom>
          <a:noFill/>
        </p:spPr>
        <p:txBody>
          <a:bodyPr wrap="square" rtlCol="0">
            <a:spAutoFit/>
          </a:bodyPr>
          <a:lstStyle/>
          <a:p>
            <a:r>
              <a:rPr lang="en-US" sz="2400" b="1" dirty="0" smtClean="0"/>
              <a:t>Comparison of the Final Results </a:t>
            </a:r>
          </a:p>
          <a:p>
            <a:r>
              <a:rPr lang="en-US" sz="2400" b="1" dirty="0" smtClean="0"/>
              <a:t>Of the Control and Experimental Groups</a:t>
            </a:r>
          </a:p>
        </p:txBody>
      </p:sp>
    </p:spTree>
    <p:extLst>
      <p:ext uri="{BB962C8B-B14F-4D97-AF65-F5344CB8AC3E}">
        <p14:creationId xmlns:p14="http://schemas.microsoft.com/office/powerpoint/2010/main" val="31938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a:hlinkClick r:id="rId3" action="ppaction://hlinksldjump"/>
          </p:cNvPr>
          <p:cNvSpPr txBox="1"/>
          <p:nvPr/>
        </p:nvSpPr>
        <p:spPr>
          <a:xfrm>
            <a:off x="683568" y="548680"/>
            <a:ext cx="2592288" cy="646331"/>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PART </a:t>
            </a:r>
            <a:r>
              <a:rPr lang="en-US" dirty="0" smtClean="0"/>
              <a:t>ONE</a:t>
            </a:r>
            <a:endParaRPr lang="en-US" dirty="0"/>
          </a:p>
          <a:p>
            <a:pPr algn="ctr"/>
            <a:r>
              <a:rPr lang="en-US" dirty="0"/>
              <a:t>THE RESEARCH PROBLEM</a:t>
            </a:r>
          </a:p>
        </p:txBody>
      </p:sp>
      <p:sp>
        <p:nvSpPr>
          <p:cNvPr id="5" name="TextBox 4">
            <a:hlinkClick r:id="rId4" action="ppaction://hlinksldjump"/>
          </p:cNvPr>
          <p:cNvSpPr txBox="1"/>
          <p:nvPr/>
        </p:nvSpPr>
        <p:spPr>
          <a:xfrm>
            <a:off x="3635896" y="2132856"/>
            <a:ext cx="2376264" cy="923330"/>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t>PART TWO</a:t>
            </a:r>
          </a:p>
          <a:p>
            <a:pPr algn="ctr"/>
            <a:r>
              <a:rPr lang="en-US" dirty="0" smtClean="0"/>
              <a:t>THEORETICAL FRAMEWORK</a:t>
            </a:r>
            <a:endParaRPr lang="en-US" dirty="0"/>
          </a:p>
        </p:txBody>
      </p:sp>
      <p:sp>
        <p:nvSpPr>
          <p:cNvPr id="6" name="TextBox 5">
            <a:hlinkClick r:id="rId5" action="ppaction://hlinksldjump"/>
          </p:cNvPr>
          <p:cNvSpPr txBox="1"/>
          <p:nvPr/>
        </p:nvSpPr>
        <p:spPr>
          <a:xfrm>
            <a:off x="6271057" y="502513"/>
            <a:ext cx="2088232" cy="923330"/>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PART THREE</a:t>
            </a:r>
          </a:p>
          <a:p>
            <a:pPr algn="ctr"/>
            <a:r>
              <a:rPr lang="en-US" dirty="0" smtClean="0"/>
              <a:t>METHODOLOGICAL </a:t>
            </a:r>
          </a:p>
          <a:p>
            <a:pPr algn="ctr"/>
            <a:r>
              <a:rPr lang="en-US" dirty="0" smtClean="0"/>
              <a:t>DESIGN</a:t>
            </a:r>
            <a:endParaRPr lang="en-US" dirty="0"/>
          </a:p>
        </p:txBody>
      </p:sp>
      <p:sp>
        <p:nvSpPr>
          <p:cNvPr id="9" name="TextBox 8">
            <a:hlinkClick r:id="rId6" action="ppaction://hlinksldjump"/>
          </p:cNvPr>
          <p:cNvSpPr txBox="1"/>
          <p:nvPr/>
        </p:nvSpPr>
        <p:spPr>
          <a:xfrm>
            <a:off x="5796136" y="5197843"/>
            <a:ext cx="2448272" cy="646331"/>
          </a:xfrm>
          <a:prstGeom prst="rect">
            <a:avLst/>
          </a:prstGeom>
          <a:solidFill>
            <a:srgbClr val="FFFF99"/>
          </a:solidFill>
          <a:ln w="28575">
            <a:solidFill>
              <a:srgbClr val="FFC000"/>
            </a:solidFill>
          </a:ln>
        </p:spPr>
        <p:txBody>
          <a:bodyPr wrap="square" rtlCol="0">
            <a:spAutoFit/>
          </a:bodyPr>
          <a:lstStyle/>
          <a:p>
            <a:pPr algn="ctr"/>
            <a:r>
              <a:rPr lang="en-US" dirty="0" smtClean="0"/>
              <a:t>PART FIVE</a:t>
            </a:r>
          </a:p>
          <a:p>
            <a:pPr algn="ctr"/>
            <a:r>
              <a:rPr lang="en-US" dirty="0" smtClean="0"/>
              <a:t>PROPOSAL</a:t>
            </a:r>
            <a:endParaRPr lang="en-US" dirty="0"/>
          </a:p>
        </p:txBody>
      </p:sp>
      <p:sp>
        <p:nvSpPr>
          <p:cNvPr id="8" name="TextBox 7">
            <a:hlinkClick r:id="rId7" action="ppaction://hlinksldjump"/>
          </p:cNvPr>
          <p:cNvSpPr txBox="1"/>
          <p:nvPr/>
        </p:nvSpPr>
        <p:spPr>
          <a:xfrm>
            <a:off x="899592" y="5197843"/>
            <a:ext cx="2376264" cy="646331"/>
          </a:xfrm>
          <a:prstGeom prst="rect">
            <a:avLst/>
          </a:prstGeom>
          <a:solidFill>
            <a:srgbClr val="FF66CC"/>
          </a:solidFill>
          <a:ln w="28575">
            <a:solidFill>
              <a:srgbClr val="FF0066"/>
            </a:solidFill>
          </a:ln>
        </p:spPr>
        <p:txBody>
          <a:bodyPr wrap="square" rtlCol="0">
            <a:spAutoFit/>
          </a:bodyPr>
          <a:lstStyle/>
          <a:p>
            <a:pPr algn="ctr"/>
            <a:r>
              <a:rPr lang="en-US" dirty="0" smtClean="0"/>
              <a:t>PART FOUR</a:t>
            </a:r>
          </a:p>
          <a:p>
            <a:pPr algn="ctr"/>
            <a:r>
              <a:rPr lang="en-US" dirty="0" smtClean="0"/>
              <a:t>ANALYSIS OF RESULTS</a:t>
            </a:r>
            <a:endParaRPr lang="en-US" dirty="0"/>
          </a:p>
        </p:txBody>
      </p:sp>
    </p:spTree>
    <p:extLst>
      <p:ext uri="{BB962C8B-B14F-4D97-AF65-F5344CB8AC3E}">
        <p14:creationId xmlns:p14="http://schemas.microsoft.com/office/powerpoint/2010/main" val="54133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568951"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34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1)">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06958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70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1)">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 of General Results</a:t>
            </a:r>
            <a:endParaRPr lang="en-US" b="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484784"/>
            <a:ext cx="759013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088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60648"/>
            <a:ext cx="6768752" cy="586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496" y="116632"/>
            <a:ext cx="540226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descr="C:\Users\Carlita\Desktop\FOTOS NOKIA\Foto064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20744946">
            <a:off x="196904" y="3993973"/>
            <a:ext cx="3408921" cy="229458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Carlita\Desktop\FOTOS NOKIA\Foto07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20902">
            <a:off x="5599510" y="3952144"/>
            <a:ext cx="3302496" cy="24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21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heel(1)">
                                      <p:cBhvr>
                                        <p:cTn id="7" dur="20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heel(1)">
                                      <p:cBhvr>
                                        <p:cTn id="12"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&amp; Recommendations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4384716"/>
              </p:ext>
            </p:extLst>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870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US" dirty="0"/>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24744"/>
            <a:ext cx="820891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464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764704"/>
            <a:ext cx="6048672" cy="591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8084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26480"/>
            <a:ext cx="6552728" cy="66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939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72459"/>
            <a:ext cx="6552727" cy="619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7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7504" y="4005064"/>
            <a:ext cx="8229600" cy="1143000"/>
          </a:xfrm>
        </p:spPr>
        <p:txBody>
          <a:bodyPr/>
          <a:lstStyle/>
          <a:p>
            <a:r>
              <a:rPr lang="en-US" dirty="0" smtClean="0"/>
              <a:t>PROBLEM IDENTIFICATION</a:t>
            </a:r>
            <a:endParaRPr lang="en-US" dirty="0"/>
          </a:p>
        </p:txBody>
      </p:sp>
      <p:sp>
        <p:nvSpPr>
          <p:cNvPr id="3" name="Content Placeholder 2"/>
          <p:cNvSpPr>
            <a:spLocks noGrp="1"/>
          </p:cNvSpPr>
          <p:nvPr>
            <p:ph idx="1"/>
          </p:nvPr>
        </p:nvSpPr>
        <p:spPr>
          <a:xfrm>
            <a:off x="2159224" y="5157192"/>
            <a:ext cx="6984776" cy="1512168"/>
          </a:xfrm>
        </p:spPr>
        <p:txBody>
          <a:bodyPr>
            <a:normAutofit fontScale="70000" lnSpcReduction="20000"/>
          </a:bodyPr>
          <a:lstStyle/>
          <a:p>
            <a:r>
              <a:rPr lang="en-US" b="1" dirty="0" smtClean="0"/>
              <a:t>English acquisition along history</a:t>
            </a:r>
          </a:p>
          <a:p>
            <a:r>
              <a:rPr lang="en-US" b="1" dirty="0" smtClean="0"/>
              <a:t>Structural Problems</a:t>
            </a:r>
          </a:p>
          <a:p>
            <a:r>
              <a:rPr lang="en-US" b="1" dirty="0" smtClean="0"/>
              <a:t>Lack of technology appliance</a:t>
            </a:r>
          </a:p>
          <a:p>
            <a:r>
              <a:rPr lang="en-US" b="1" dirty="0" smtClean="0"/>
              <a:t>Traditional Methodology</a:t>
            </a:r>
          </a:p>
          <a:p>
            <a:endParaRPr lang="en-US" dirty="0" smtClean="0"/>
          </a:p>
          <a:p>
            <a:endParaRPr lang="en-US" dirty="0"/>
          </a:p>
        </p:txBody>
      </p:sp>
      <p:pic>
        <p:nvPicPr>
          <p:cNvPr id="3075"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4" y="5013176"/>
            <a:ext cx="12223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87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par>
                                <p:cTn id="27" presetID="16" presetClass="entr" presetSubtype="21"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arn(inVertical)">
                                      <p:cBhvr>
                                        <p:cTn id="34" dur="500"/>
                                        <p:tgtEl>
                                          <p:spTgt spid="3">
                                            <p:txEl>
                                              <p:pRg st="0" end="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6600"/>
        </a:solidFill>
        <a:effectLst/>
      </p:bgPr>
    </p:bg>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lum bright="-9000"/>
            <a:extLst>
              <a:ext uri="{28A0092B-C50C-407E-A947-70E740481C1C}">
                <a14:useLocalDpi xmlns:a14="http://schemas.microsoft.com/office/drawing/2010/main" val="0"/>
              </a:ext>
            </a:extLst>
          </a:blip>
          <a:srcRect/>
          <a:stretch>
            <a:fillRect/>
          </a:stretch>
        </p:blipFill>
        <p:spPr bwMode="auto">
          <a:xfrm>
            <a:off x="1043608" y="260648"/>
            <a:ext cx="6552728" cy="637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02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36963337"/>
              </p:ext>
            </p:extLst>
          </p:nvPr>
        </p:nvGraphicFramePr>
        <p:xfrm>
          <a:off x="1835707" y="548679"/>
          <a:ext cx="5472587" cy="5904656"/>
        </p:xfrm>
        <a:graphic>
          <a:graphicData uri="http://schemas.openxmlformats.org/drawingml/2006/table">
            <a:tbl>
              <a:tblPr firstRow="1" firstCol="1" bandRow="1"/>
              <a:tblGrid>
                <a:gridCol w="1446078"/>
                <a:gridCol w="245033"/>
                <a:gridCol w="164412"/>
                <a:gridCol w="164412"/>
                <a:gridCol w="164412"/>
                <a:gridCol w="164412"/>
                <a:gridCol w="164412"/>
                <a:gridCol w="164412"/>
                <a:gridCol w="164412"/>
                <a:gridCol w="164412"/>
                <a:gridCol w="164412"/>
                <a:gridCol w="164412"/>
                <a:gridCol w="164412"/>
                <a:gridCol w="164412"/>
                <a:gridCol w="164412"/>
                <a:gridCol w="164412"/>
                <a:gridCol w="164412"/>
                <a:gridCol w="164412"/>
                <a:gridCol w="164412"/>
                <a:gridCol w="164412"/>
                <a:gridCol w="164412"/>
                <a:gridCol w="164412"/>
                <a:gridCol w="164412"/>
                <a:gridCol w="164412"/>
                <a:gridCol w="164412"/>
              </a:tblGrid>
              <a:tr h="228416">
                <a:tc rowSpan="2">
                  <a:txBody>
                    <a:bodyPr/>
                    <a:lstStyle/>
                    <a:p>
                      <a:pPr algn="ctr">
                        <a:lnSpc>
                          <a:spcPct val="115000"/>
                        </a:lnSpc>
                        <a:spcAft>
                          <a:spcPts val="0"/>
                        </a:spcAft>
                      </a:pPr>
                      <a:r>
                        <a:rPr lang="es-EC" sz="1000" b="1" dirty="0" err="1">
                          <a:solidFill>
                            <a:srgbClr val="000000"/>
                          </a:solidFill>
                          <a:effectLst/>
                          <a:latin typeface="Times New Roman"/>
                          <a:ea typeface="Times New Roman"/>
                          <a:cs typeface="Times New Roman"/>
                        </a:rPr>
                        <a:t>Activities</a:t>
                      </a:r>
                      <a:endParaRPr lang="es-EC" sz="900" dirty="0">
                        <a:effectLst/>
                        <a:latin typeface="Calibri"/>
                        <a:ea typeface="Calibri"/>
                        <a:cs typeface="Times New Roman"/>
                      </a:endParaRPr>
                    </a:p>
                  </a:txBody>
                  <a:tcPr marL="36557" marR="36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Month 1</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Month 2</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Month 3</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Month 4</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Month 5</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es-EC" sz="1000" b="1" dirty="0" err="1">
                          <a:solidFill>
                            <a:srgbClr val="000000"/>
                          </a:solidFill>
                          <a:effectLst/>
                          <a:latin typeface="Times New Roman"/>
                          <a:ea typeface="Times New Roman"/>
                          <a:cs typeface="Times New Roman"/>
                        </a:rPr>
                        <a:t>Month</a:t>
                      </a:r>
                      <a:r>
                        <a:rPr lang="es-EC" sz="1000" b="1" dirty="0">
                          <a:solidFill>
                            <a:srgbClr val="000000"/>
                          </a:solidFill>
                          <a:effectLst/>
                          <a:latin typeface="Times New Roman"/>
                          <a:ea typeface="Times New Roman"/>
                          <a:cs typeface="Times New Roman"/>
                        </a:rPr>
                        <a:t> 6</a:t>
                      </a:r>
                      <a:endParaRPr lang="es-EC" sz="900" dirty="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28416">
                <a:tc vMerge="1">
                  <a:txBody>
                    <a:bodyPr/>
                    <a:lstStyle/>
                    <a:p>
                      <a:endParaRPr lang="en-US"/>
                    </a:p>
                  </a:txBody>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1</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2</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3</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4</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1</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2</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3</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4</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1</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2</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3</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4</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1</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2</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3</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4</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1</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2</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3</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4</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1</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2</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3</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4</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9280">
                <a:tc>
                  <a:txBody>
                    <a:bodyPr/>
                    <a:lstStyle/>
                    <a:p>
                      <a:pPr indent="127000" algn="l">
                        <a:lnSpc>
                          <a:spcPct val="115000"/>
                        </a:lnSpc>
                        <a:spcAft>
                          <a:spcPts val="0"/>
                        </a:spcAft>
                      </a:pPr>
                      <a:r>
                        <a:rPr lang="en-US" sz="800">
                          <a:solidFill>
                            <a:srgbClr val="000000"/>
                          </a:solidFill>
                          <a:effectLst/>
                          <a:latin typeface="Calibri"/>
                          <a:ea typeface="Times New Roman"/>
                          <a:cs typeface="Times New Roman"/>
                        </a:rPr>
                        <a:t>1.1 To develop interactive material using e-learning technology to explain about flipped classroom.</a:t>
                      </a:r>
                      <a:endParaRPr lang="es-EC" sz="900">
                        <a:effectLst/>
                        <a:latin typeface="Calibri"/>
                        <a:ea typeface="Calibri"/>
                        <a:cs typeface="Times New Roman"/>
                      </a:endParaRPr>
                    </a:p>
                  </a:txBody>
                  <a:tcPr marL="36557" marR="36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63568">
                <a:tc>
                  <a:txBody>
                    <a:bodyPr/>
                    <a:lstStyle/>
                    <a:p>
                      <a:pPr algn="l">
                        <a:lnSpc>
                          <a:spcPct val="115000"/>
                        </a:lnSpc>
                        <a:spcAft>
                          <a:spcPts val="0"/>
                        </a:spcAft>
                      </a:pPr>
                      <a:r>
                        <a:rPr lang="en-US" sz="800">
                          <a:solidFill>
                            <a:srgbClr val="000000"/>
                          </a:solidFill>
                          <a:effectLst/>
                          <a:latin typeface="Calibri"/>
                          <a:ea typeface="Times New Roman"/>
                          <a:cs typeface="Times New Roman"/>
                        </a:rPr>
                        <a:t>1.2 To deepen into the rules of flipped classroom for teachers and students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712">
                <a:tc>
                  <a:txBody>
                    <a:bodyPr/>
                    <a:lstStyle/>
                    <a:p>
                      <a:pPr indent="127000" algn="l">
                        <a:lnSpc>
                          <a:spcPct val="115000"/>
                        </a:lnSpc>
                        <a:spcAft>
                          <a:spcPts val="0"/>
                        </a:spcAft>
                      </a:pPr>
                      <a:r>
                        <a:rPr lang="en-US" sz="800">
                          <a:solidFill>
                            <a:srgbClr val="000000"/>
                          </a:solidFill>
                          <a:effectLst/>
                          <a:latin typeface="Calibri"/>
                          <a:ea typeface="Times New Roman"/>
                          <a:cs typeface="Times New Roman"/>
                        </a:rPr>
                        <a:t>1.3 To emphasize the use of technologies  </a:t>
                      </a:r>
                      <a:endParaRPr lang="es-EC" sz="900">
                        <a:effectLst/>
                        <a:latin typeface="Calibri"/>
                        <a:ea typeface="Calibri"/>
                        <a:cs typeface="Times New Roman"/>
                      </a:endParaRPr>
                    </a:p>
                  </a:txBody>
                  <a:tcPr marL="36557" marR="36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751424">
                <a:tc>
                  <a:txBody>
                    <a:bodyPr/>
                    <a:lstStyle/>
                    <a:p>
                      <a:pPr algn="l">
                        <a:lnSpc>
                          <a:spcPct val="115000"/>
                        </a:lnSpc>
                        <a:spcAft>
                          <a:spcPts val="0"/>
                        </a:spcAft>
                      </a:pPr>
                      <a:r>
                        <a:rPr lang="en-US" sz="800">
                          <a:solidFill>
                            <a:srgbClr val="000000"/>
                          </a:solidFill>
                          <a:effectLst/>
                          <a:latin typeface="Calibri"/>
                          <a:ea typeface="Times New Roman"/>
                          <a:cs typeface="Times New Roman"/>
                        </a:rPr>
                        <a:t>2.1 To prepare workshops about flipped classroom bibliography, programs and e-learning.</a:t>
                      </a:r>
                      <a:endParaRPr lang="es-EC" sz="900">
                        <a:effectLst/>
                        <a:latin typeface="Calibri"/>
                        <a:ea typeface="Calibri"/>
                        <a:cs typeface="Times New Roman"/>
                      </a:endParaRPr>
                    </a:p>
                  </a:txBody>
                  <a:tcPr marL="36557" marR="36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424">
                <a:tc>
                  <a:txBody>
                    <a:bodyPr/>
                    <a:lstStyle/>
                    <a:p>
                      <a:pPr algn="l">
                        <a:lnSpc>
                          <a:spcPct val="115000"/>
                        </a:lnSpc>
                        <a:spcAft>
                          <a:spcPts val="0"/>
                        </a:spcAft>
                      </a:pPr>
                      <a:r>
                        <a:rPr lang="en-US" sz="800">
                          <a:solidFill>
                            <a:srgbClr val="000000"/>
                          </a:solidFill>
                          <a:effectLst/>
                          <a:latin typeface="Calibri"/>
                          <a:ea typeface="Times New Roman"/>
                          <a:cs typeface="Times New Roman"/>
                        </a:rPr>
                        <a:t>2.2 To provide guidelines about programs like Edmodo, Engrade, Khan Academy among others.</a:t>
                      </a:r>
                      <a:endParaRPr lang="es-EC" sz="900">
                        <a:effectLst/>
                        <a:latin typeface="Calibri"/>
                        <a:ea typeface="Calibri"/>
                        <a:cs typeface="Times New Roman"/>
                      </a:endParaRPr>
                    </a:p>
                  </a:txBody>
                  <a:tcPr marL="36557" marR="36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9280">
                <a:tc>
                  <a:txBody>
                    <a:bodyPr/>
                    <a:lstStyle/>
                    <a:p>
                      <a:pPr algn="l">
                        <a:lnSpc>
                          <a:spcPct val="115000"/>
                        </a:lnSpc>
                        <a:spcAft>
                          <a:spcPts val="0"/>
                        </a:spcAft>
                      </a:pPr>
                      <a:r>
                        <a:rPr lang="en-US" sz="800">
                          <a:solidFill>
                            <a:srgbClr val="000000"/>
                          </a:solidFill>
                          <a:effectLst/>
                          <a:latin typeface="Calibri"/>
                          <a:ea typeface="Times New Roman"/>
                          <a:cs typeface="Times New Roman"/>
                        </a:rPr>
                        <a:t>3.1 To implement English learning in general classes taught in the language, like English, Science and Social Studies.</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127136">
                <a:tc>
                  <a:txBody>
                    <a:bodyPr/>
                    <a:lstStyle/>
                    <a:p>
                      <a:pPr algn="l">
                        <a:lnSpc>
                          <a:spcPct val="115000"/>
                        </a:lnSpc>
                        <a:spcAft>
                          <a:spcPts val="0"/>
                        </a:spcAft>
                      </a:pPr>
                      <a:r>
                        <a:rPr lang="en-US" sz="800">
                          <a:solidFill>
                            <a:srgbClr val="000000"/>
                          </a:solidFill>
                          <a:effectLst/>
                          <a:latin typeface="Calibri"/>
                          <a:ea typeface="Times New Roman"/>
                          <a:cs typeface="Times New Roman"/>
                        </a:rPr>
                        <a:t>3.2 To encourage the virtual communication through the use of network appliances and connection with other teachers and students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a:solidFill>
                            <a:srgbClr val="000000"/>
                          </a:solidFill>
                          <a:effectLst/>
                          <a:latin typeface="Times New Roman"/>
                          <a:ea typeface="Times New Roman"/>
                          <a:cs typeface="Times New Roman"/>
                        </a:rPr>
                        <a:t> </a:t>
                      </a:r>
                      <a:endParaRPr lang="es-EC" sz="90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algn="l">
                        <a:lnSpc>
                          <a:spcPct val="115000"/>
                        </a:lnSpc>
                        <a:spcAft>
                          <a:spcPts val="0"/>
                        </a:spcAft>
                      </a:pPr>
                      <a:r>
                        <a:rPr lang="en-US" sz="1000" dirty="0">
                          <a:solidFill>
                            <a:srgbClr val="000000"/>
                          </a:solidFill>
                          <a:effectLst/>
                          <a:latin typeface="Times New Roman"/>
                          <a:ea typeface="Times New Roman"/>
                          <a:cs typeface="Times New Roman"/>
                        </a:rPr>
                        <a:t> </a:t>
                      </a:r>
                      <a:endParaRPr lang="es-EC" sz="900" dirty="0">
                        <a:effectLst/>
                        <a:latin typeface="Calibri"/>
                        <a:ea typeface="Calibri"/>
                        <a:cs typeface="Times New Roman"/>
                      </a:endParaRPr>
                    </a:p>
                  </a:txBody>
                  <a:tcPr marL="36557" marR="365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r>
            </a:tbl>
          </a:graphicData>
        </a:graphic>
      </p:graphicFrame>
      <p:sp>
        <p:nvSpPr>
          <p:cNvPr id="8" name="Rectangle 4"/>
          <p:cNvSpPr>
            <a:spLocks noChangeArrowheads="1"/>
          </p:cNvSpPr>
          <p:nvPr/>
        </p:nvSpPr>
        <p:spPr bwMode="auto">
          <a:xfrm>
            <a:off x="467544" y="64173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270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27000" algn="just" defTabSz="914400" rtl="0" eaLnBrk="1" fontAlgn="base" latinLnBrk="0" hangingPunct="1">
              <a:lnSpc>
                <a:spcPct val="100000"/>
              </a:lnSpc>
              <a:spcBef>
                <a:spcPct val="0"/>
              </a:spcBef>
              <a:spcAft>
                <a:spcPct val="0"/>
              </a:spcAft>
              <a:buClrTx/>
              <a:buSzTx/>
              <a:buFontTx/>
              <a:buNone/>
              <a:tabLst/>
            </a:pPr>
            <a:r>
              <a:rPr kumimoji="0" lang="en-US" altLang="es-EC" sz="1200" b="1" i="0" u="none" strike="noStrike" cap="none" normalizeH="0" baseline="0" dirty="0" smtClean="0">
                <a:ln>
                  <a:noFill/>
                </a:ln>
                <a:solidFill>
                  <a:schemeClr val="tx1"/>
                </a:solidFill>
                <a:effectLst/>
                <a:latin typeface="Calibri" pitchFamily="34" charset="0"/>
                <a:ea typeface="TimesNewRoman" charset="-128"/>
                <a:cs typeface="Times New Roman" pitchFamily="18" charset="0"/>
              </a:rPr>
              <a:t>Timetable</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27000" algn="just" defTabSz="914400" rtl="0" eaLnBrk="0" fontAlgn="base" latinLnBrk="0" hangingPunct="0">
              <a:lnSpc>
                <a:spcPct val="100000"/>
              </a:lnSpc>
              <a:spcBef>
                <a:spcPct val="0"/>
              </a:spcBef>
              <a:spcAft>
                <a:spcPct val="0"/>
              </a:spcAft>
              <a:buClrTx/>
              <a:buSzTx/>
              <a:buFontTx/>
              <a:buNone/>
              <a:tabLst/>
            </a:pPr>
            <a:r>
              <a:rPr kumimoji="0" lang="en-US" altLang="es-EC" sz="1200" b="1" i="1" u="none" strike="noStrike" cap="none" normalizeH="0" baseline="0" dirty="0" smtClean="0">
                <a:ln>
                  <a:noFill/>
                </a:ln>
                <a:solidFill>
                  <a:schemeClr val="tx1"/>
                </a:solidFill>
                <a:effectLst/>
                <a:latin typeface="Calibri" pitchFamily="34" charset="0"/>
                <a:ea typeface="TimesNewRoman" charset="-128"/>
                <a:cs typeface="Times New Roman" pitchFamily="18" charset="0"/>
              </a:rPr>
              <a:t>Table 7. Timetable Proposal Activities</a:t>
            </a:r>
            <a:endParaRPr kumimoji="0" lang="en-US"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0744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Objectives</a:t>
            </a:r>
            <a:endParaRPr lang="en-US" dirty="0"/>
          </a:p>
        </p:txBody>
      </p:sp>
      <p:pic>
        <p:nvPicPr>
          <p:cNvPr id="2253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2298" y="1628800"/>
            <a:ext cx="5759403" cy="397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a:hlinkClick r:id="rId3" action="ppaction://hlinksldjump"/>
          </p:cNvPr>
          <p:cNvSpPr/>
          <p:nvPr/>
        </p:nvSpPr>
        <p:spPr>
          <a:xfrm>
            <a:off x="6948264" y="6237312"/>
            <a:ext cx="1512168" cy="50405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28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 calcmode="lin" valueType="num">
                                      <p:cBhvr>
                                        <p:cTn id="9" dur="1000" fill="hold"/>
                                        <p:tgtEl>
                                          <p:spTgt spid="22530"/>
                                        </p:tgtEl>
                                        <p:attrNameLst>
                                          <p:attrName>style.rotation</p:attrName>
                                        </p:attrNameLst>
                                      </p:cBhvr>
                                      <p:tavLst>
                                        <p:tav tm="0">
                                          <p:val>
                                            <p:fltVal val="90"/>
                                          </p:val>
                                        </p:tav>
                                        <p:tav tm="100000">
                                          <p:val>
                                            <p:fltVal val="0"/>
                                          </p:val>
                                        </p:tav>
                                      </p:tavLst>
                                    </p:anim>
                                    <p:animEffect transition="in" filter="fade">
                                      <p:cBhvr>
                                        <p:cTn id="10" dur="1000"/>
                                        <p:tgtEl>
                                          <p:spTgt spid="2253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Formulation</a:t>
            </a:r>
            <a:endParaRPr lang="en-US" dirty="0"/>
          </a:p>
        </p:txBody>
      </p:sp>
      <p:sp>
        <p:nvSpPr>
          <p:cNvPr id="3" name="Content Placeholder 2"/>
          <p:cNvSpPr>
            <a:spLocks noGrp="1"/>
          </p:cNvSpPr>
          <p:nvPr>
            <p:ph idx="1"/>
          </p:nvPr>
        </p:nvSpPr>
        <p:spPr>
          <a:xfrm>
            <a:off x="323528" y="1569926"/>
            <a:ext cx="8229600" cy="2188839"/>
          </a:xfrm>
        </p:spPr>
        <p:txBody>
          <a:bodyPr/>
          <a:lstStyle/>
          <a:p>
            <a:pPr marL="0" indent="0" algn="ctr">
              <a:buNone/>
            </a:pPr>
            <a:r>
              <a:rPr lang="en-US" dirty="0" smtClean="0"/>
              <a:t>What is the incidence of flipped learning in the development of the writing skill of senior English learning groups at Johannes </a:t>
            </a:r>
            <a:r>
              <a:rPr lang="en-US" dirty="0" err="1" smtClean="0"/>
              <a:t>Kepler</a:t>
            </a:r>
            <a:r>
              <a:rPr lang="en-US" dirty="0" smtClean="0"/>
              <a:t> High School, 2014-2015 year?</a:t>
            </a:r>
            <a:endParaRPr lang="en-US" dirty="0"/>
          </a:p>
        </p:txBody>
      </p:sp>
      <p:pic>
        <p:nvPicPr>
          <p:cNvPr id="5123"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084534"/>
            <a:ext cx="2697163" cy="243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5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688"/>
            <a:ext cx="8460432" cy="5499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302" y="3401820"/>
            <a:ext cx="1207641" cy="175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53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4100"/>
                                        </p:tgtEl>
                                        <p:attrNameLst>
                                          <p:attrName>r</p:attrName>
                                        </p:attrNameLst>
                                      </p:cBhvr>
                                    </p:animRot>
                                    <p:animRot by="-240000">
                                      <p:cBhvr>
                                        <p:cTn id="13" dur="200" fill="hold">
                                          <p:stCondLst>
                                            <p:cond delay="200"/>
                                          </p:stCondLst>
                                        </p:cTn>
                                        <p:tgtEl>
                                          <p:spTgt spid="4100"/>
                                        </p:tgtEl>
                                        <p:attrNameLst>
                                          <p:attrName>r</p:attrName>
                                        </p:attrNameLst>
                                      </p:cBhvr>
                                    </p:animRot>
                                    <p:animRot by="240000">
                                      <p:cBhvr>
                                        <p:cTn id="14" dur="200" fill="hold">
                                          <p:stCondLst>
                                            <p:cond delay="400"/>
                                          </p:stCondLst>
                                        </p:cTn>
                                        <p:tgtEl>
                                          <p:spTgt spid="4100"/>
                                        </p:tgtEl>
                                        <p:attrNameLst>
                                          <p:attrName>r</p:attrName>
                                        </p:attrNameLst>
                                      </p:cBhvr>
                                    </p:animRot>
                                    <p:animRot by="-240000">
                                      <p:cBhvr>
                                        <p:cTn id="15" dur="200" fill="hold">
                                          <p:stCondLst>
                                            <p:cond delay="600"/>
                                          </p:stCondLst>
                                        </p:cTn>
                                        <p:tgtEl>
                                          <p:spTgt spid="4100"/>
                                        </p:tgtEl>
                                        <p:attrNameLst>
                                          <p:attrName>r</p:attrName>
                                        </p:attrNameLst>
                                      </p:cBhvr>
                                    </p:animRot>
                                    <p:animRot by="120000">
                                      <p:cBhvr>
                                        <p:cTn id="16" dur="200" fill="hold">
                                          <p:stCondLst>
                                            <p:cond delay="800"/>
                                          </p:stCondLst>
                                        </p:cTn>
                                        <p:tgtEl>
                                          <p:spTgt spid="4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6934601"/>
              </p:ext>
            </p:extLst>
          </p:nvPr>
        </p:nvGraphicFramePr>
        <p:xfrm>
          <a:off x="251520" y="86093"/>
          <a:ext cx="8496943" cy="6671310"/>
        </p:xfrm>
        <a:graphic>
          <a:graphicData uri="http://schemas.openxmlformats.org/drawingml/2006/table">
            <a:tbl>
              <a:tblPr firstRow="1" firstCol="1" bandRow="1">
                <a:tableStyleId>{775DCB02-9BB8-47FD-8907-85C794F793BA}</a:tableStyleId>
              </a:tblPr>
              <a:tblGrid>
                <a:gridCol w="1725245"/>
                <a:gridCol w="1595963"/>
                <a:gridCol w="1725245"/>
                <a:gridCol w="1725245"/>
                <a:gridCol w="1725245"/>
              </a:tblGrid>
              <a:tr h="168003">
                <a:tc>
                  <a:txBody>
                    <a:bodyPr/>
                    <a:lstStyle/>
                    <a:p>
                      <a:pPr algn="just">
                        <a:lnSpc>
                          <a:spcPct val="150000"/>
                        </a:lnSpc>
                        <a:spcAft>
                          <a:spcPts val="0"/>
                        </a:spcAft>
                      </a:pPr>
                      <a:r>
                        <a:rPr lang="en-US" sz="1050" dirty="0">
                          <a:effectLst/>
                        </a:rPr>
                        <a:t>VARIABLES</a:t>
                      </a:r>
                      <a:endParaRPr lang="es-EC" sz="1100" dirty="0">
                        <a:effectLst/>
                        <a:latin typeface="Calibri"/>
                        <a:ea typeface="Calibri"/>
                        <a:cs typeface="Times New Roman"/>
                      </a:endParaRPr>
                    </a:p>
                  </a:txBody>
                  <a:tcPr marL="34756" marR="34756" marT="0" marB="0"/>
                </a:tc>
                <a:tc>
                  <a:txBody>
                    <a:bodyPr/>
                    <a:lstStyle/>
                    <a:p>
                      <a:pPr algn="just">
                        <a:lnSpc>
                          <a:spcPct val="150000"/>
                        </a:lnSpc>
                        <a:spcAft>
                          <a:spcPts val="0"/>
                        </a:spcAft>
                      </a:pPr>
                      <a:r>
                        <a:rPr lang="en-US" sz="1050" dirty="0">
                          <a:effectLst/>
                        </a:rPr>
                        <a:t>DEFINITION</a:t>
                      </a:r>
                      <a:endParaRPr lang="es-EC" sz="1100" dirty="0">
                        <a:effectLst/>
                        <a:latin typeface="Calibri"/>
                        <a:ea typeface="Calibri"/>
                        <a:cs typeface="Times New Roman"/>
                      </a:endParaRPr>
                    </a:p>
                  </a:txBody>
                  <a:tcPr marL="34756" marR="34756" marT="0" marB="0"/>
                </a:tc>
                <a:tc>
                  <a:txBody>
                    <a:bodyPr/>
                    <a:lstStyle/>
                    <a:p>
                      <a:pPr algn="just">
                        <a:lnSpc>
                          <a:spcPct val="150000"/>
                        </a:lnSpc>
                        <a:spcAft>
                          <a:spcPts val="0"/>
                        </a:spcAft>
                      </a:pPr>
                      <a:r>
                        <a:rPr lang="en-US" sz="1050" dirty="0">
                          <a:effectLst/>
                        </a:rPr>
                        <a:t>DIMENSIONS</a:t>
                      </a:r>
                      <a:endParaRPr lang="es-EC" sz="1100" dirty="0">
                        <a:effectLst/>
                        <a:latin typeface="Calibri"/>
                        <a:ea typeface="Calibri"/>
                        <a:cs typeface="Times New Roman"/>
                      </a:endParaRPr>
                    </a:p>
                  </a:txBody>
                  <a:tcPr marL="34756" marR="34756" marT="0" marB="0"/>
                </a:tc>
                <a:tc>
                  <a:txBody>
                    <a:bodyPr/>
                    <a:lstStyle/>
                    <a:p>
                      <a:pPr algn="just">
                        <a:lnSpc>
                          <a:spcPct val="150000"/>
                        </a:lnSpc>
                        <a:spcAft>
                          <a:spcPts val="0"/>
                        </a:spcAft>
                      </a:pPr>
                      <a:r>
                        <a:rPr lang="en-US" sz="1050" dirty="0">
                          <a:effectLst/>
                        </a:rPr>
                        <a:t>SUBDIMENSIONS</a:t>
                      </a:r>
                      <a:endParaRPr lang="es-EC" sz="1100" dirty="0">
                        <a:effectLst/>
                        <a:latin typeface="Calibri"/>
                        <a:ea typeface="Calibri"/>
                        <a:cs typeface="Times New Roman"/>
                      </a:endParaRPr>
                    </a:p>
                  </a:txBody>
                  <a:tcPr marL="34756" marR="34756" marT="0" marB="0"/>
                </a:tc>
                <a:tc>
                  <a:txBody>
                    <a:bodyPr/>
                    <a:lstStyle/>
                    <a:p>
                      <a:pPr algn="just">
                        <a:lnSpc>
                          <a:spcPct val="150000"/>
                        </a:lnSpc>
                        <a:spcAft>
                          <a:spcPts val="0"/>
                        </a:spcAft>
                      </a:pPr>
                      <a:r>
                        <a:rPr lang="en-US" sz="1050" dirty="0">
                          <a:effectLst/>
                        </a:rPr>
                        <a:t>SUBDIMENSIONS</a:t>
                      </a:r>
                      <a:endParaRPr lang="es-EC" sz="1100" dirty="0">
                        <a:effectLst/>
                        <a:latin typeface="Calibri"/>
                        <a:ea typeface="Calibri"/>
                        <a:cs typeface="Times New Roman"/>
                      </a:endParaRPr>
                    </a:p>
                  </a:txBody>
                  <a:tcPr marL="34756" marR="34756" marT="0" marB="0"/>
                </a:tc>
              </a:tr>
              <a:tr h="112002">
                <a:tc rowSpan="3">
                  <a:txBody>
                    <a:bodyPr/>
                    <a:lstStyle/>
                    <a:p>
                      <a:pPr algn="l">
                        <a:spcAft>
                          <a:spcPts val="0"/>
                        </a:spcAft>
                      </a:pPr>
                      <a:r>
                        <a:rPr lang="en-US" sz="1600" dirty="0">
                          <a:effectLst/>
                        </a:rPr>
                        <a:t>I.V</a:t>
                      </a:r>
                      <a:endParaRPr lang="es-EC" sz="1800" dirty="0">
                        <a:effectLst/>
                      </a:endParaRPr>
                    </a:p>
                    <a:p>
                      <a:pPr algn="l">
                        <a:spcAft>
                          <a:spcPts val="0"/>
                        </a:spcAft>
                      </a:pPr>
                      <a:r>
                        <a:rPr lang="en-US" sz="1600" dirty="0">
                          <a:effectLst/>
                        </a:rPr>
                        <a:t>Flipped Learning</a:t>
                      </a:r>
                      <a:endParaRPr lang="es-EC" sz="1800" dirty="0">
                        <a:effectLst/>
                        <a:latin typeface="Calibri"/>
                        <a:ea typeface="Calibri"/>
                        <a:cs typeface="Times New Roman"/>
                      </a:endParaRPr>
                    </a:p>
                  </a:txBody>
                  <a:tcPr marL="34756" marR="34756" marT="0" marB="0"/>
                </a:tc>
                <a:tc rowSpan="3">
                  <a:txBody>
                    <a:bodyPr/>
                    <a:lstStyle/>
                    <a:p>
                      <a:pPr algn="l">
                        <a:spcAft>
                          <a:spcPts val="0"/>
                        </a:spcAft>
                      </a:pPr>
                      <a:r>
                        <a:rPr lang="en-US" sz="1000" dirty="0">
                          <a:effectLst/>
                        </a:rPr>
                        <a:t>Flipped classroom is a teaching method that changes the traditional learning and moves it to a more significant learning when the roles of teacher and students change according to the development of the class. Students have the class as the place to experiment and their homes as the place in which they are able to learn and investigate in order to construct knowledge.</a:t>
                      </a:r>
                      <a:endParaRPr lang="es-EC" sz="1050" dirty="0">
                        <a:effectLst/>
                        <a:latin typeface="Calibri"/>
                        <a:ea typeface="Calibri"/>
                        <a:cs typeface="Times New Roman"/>
                      </a:endParaRPr>
                    </a:p>
                  </a:txBody>
                  <a:tcPr marL="34756" marR="34756" marT="0" marB="0"/>
                </a:tc>
                <a:tc gridSpan="3">
                  <a:txBody>
                    <a:bodyPr/>
                    <a:lstStyle/>
                    <a:p>
                      <a:pPr algn="l">
                        <a:spcAft>
                          <a:spcPts val="0"/>
                        </a:spcAft>
                      </a:pPr>
                      <a:r>
                        <a:rPr lang="en-US" sz="900" dirty="0">
                          <a:effectLst/>
                        </a:rPr>
                        <a:t> </a:t>
                      </a:r>
                      <a:endParaRPr lang="es-EC" sz="1000" dirty="0">
                        <a:effectLst/>
                        <a:latin typeface="Calibri"/>
                        <a:ea typeface="Calibri"/>
                        <a:cs typeface="Times New Roman"/>
                      </a:endParaRPr>
                    </a:p>
                  </a:txBody>
                  <a:tcPr marL="34756" marR="34756" marT="0" marB="0"/>
                </a:tc>
                <a:tc hMerge="1">
                  <a:txBody>
                    <a:bodyPr/>
                    <a:lstStyle/>
                    <a:p>
                      <a:endParaRPr lang="en-US"/>
                    </a:p>
                  </a:txBody>
                  <a:tcPr/>
                </a:tc>
                <a:tc hMerge="1">
                  <a:txBody>
                    <a:bodyPr/>
                    <a:lstStyle/>
                    <a:p>
                      <a:endParaRPr lang="en-US"/>
                    </a:p>
                  </a:txBody>
                  <a:tcPr/>
                </a:tc>
              </a:tr>
              <a:tr h="112002">
                <a:tc vMerge="1">
                  <a:txBody>
                    <a:bodyPr/>
                    <a:lstStyle/>
                    <a:p>
                      <a:endParaRPr lang="en-US"/>
                    </a:p>
                  </a:txBody>
                  <a:tcPr/>
                </a:tc>
                <a:tc vMerge="1">
                  <a:txBody>
                    <a:bodyPr/>
                    <a:lstStyle/>
                    <a:p>
                      <a:endParaRPr lang="en-US"/>
                    </a:p>
                  </a:txBody>
                  <a:tcPr/>
                </a:tc>
                <a:tc rowSpan="2">
                  <a:txBody>
                    <a:bodyPr/>
                    <a:lstStyle/>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Flipped Classroom</a:t>
                      </a:r>
                      <a:endParaRPr lang="es-EC" sz="1000" dirty="0">
                        <a:effectLst/>
                        <a:latin typeface="Calibri"/>
                        <a:ea typeface="Calibri"/>
                        <a:cs typeface="Times New Roman"/>
                      </a:endParaRPr>
                    </a:p>
                  </a:txBody>
                  <a:tcPr marL="34756" marR="34756" marT="0" marB="0"/>
                </a:tc>
                <a:tc>
                  <a:txBody>
                    <a:bodyPr/>
                    <a:lstStyle/>
                    <a:p>
                      <a:pPr algn="l">
                        <a:spcAft>
                          <a:spcPts val="0"/>
                        </a:spcAft>
                      </a:pPr>
                      <a:r>
                        <a:rPr lang="en-US" sz="900">
                          <a:effectLst/>
                        </a:rPr>
                        <a:t>History</a:t>
                      </a:r>
                      <a:endParaRPr lang="es-EC" sz="1000">
                        <a:effectLst/>
                        <a:latin typeface="Calibri"/>
                        <a:ea typeface="Calibri"/>
                        <a:cs typeface="Times New Roman"/>
                      </a:endParaRPr>
                    </a:p>
                  </a:txBody>
                  <a:tcPr marL="34756" marR="34756" marT="0" marB="0"/>
                </a:tc>
                <a:tc>
                  <a:txBody>
                    <a:bodyPr/>
                    <a:lstStyle/>
                    <a:p>
                      <a:pPr algn="l">
                        <a:spcAft>
                          <a:spcPts val="0"/>
                        </a:spcAft>
                      </a:pPr>
                      <a:r>
                        <a:rPr lang="en-US" sz="900">
                          <a:effectLst/>
                        </a:rPr>
                        <a:t> </a:t>
                      </a:r>
                      <a:endParaRPr lang="es-EC" sz="1000">
                        <a:effectLst/>
                        <a:latin typeface="Calibri"/>
                        <a:ea typeface="Calibri"/>
                        <a:cs typeface="Times New Roman"/>
                      </a:endParaRPr>
                    </a:p>
                  </a:txBody>
                  <a:tcPr marL="34756" marR="34756" marT="0" marB="0"/>
                </a:tc>
              </a:tr>
              <a:tr h="186669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Methodology</a:t>
                      </a:r>
                      <a:endParaRPr lang="es-EC" sz="800">
                        <a:effectLst/>
                        <a:latin typeface="Calibri"/>
                        <a:ea typeface="Calibri"/>
                        <a:cs typeface="Times New Roman"/>
                      </a:endParaRPr>
                    </a:p>
                  </a:txBody>
                  <a:tcPr marL="34756" marR="34756" marT="0" marB="0"/>
                </a:tc>
                <a:tc>
                  <a:txBody>
                    <a:bodyPr/>
                    <a:lstStyle/>
                    <a:p>
                      <a:pPr algn="l">
                        <a:spcAft>
                          <a:spcPts val="0"/>
                        </a:spcAft>
                      </a:pPr>
                      <a:r>
                        <a:rPr lang="en-US" sz="800" dirty="0">
                          <a:effectLst/>
                        </a:rPr>
                        <a:t>-Modern Methodology</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-Learner´s interaction.</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-Instructor´s interaction.</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-Learning Process</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 </a:t>
                      </a:r>
                      <a:endParaRPr lang="es-EC" sz="800" dirty="0">
                        <a:effectLst/>
                        <a:latin typeface="Calibri"/>
                        <a:ea typeface="Calibri"/>
                        <a:cs typeface="Times New Roman"/>
                      </a:endParaRPr>
                    </a:p>
                  </a:txBody>
                  <a:tcPr marL="34756" marR="34756" marT="0" marB="0"/>
                </a:tc>
              </a:tr>
              <a:tr h="3820507">
                <a:tc>
                  <a:txBody>
                    <a:bodyPr/>
                    <a:lstStyle/>
                    <a:p>
                      <a:pPr algn="l">
                        <a:spcAft>
                          <a:spcPts val="0"/>
                        </a:spcAft>
                      </a:pPr>
                      <a:r>
                        <a:rPr lang="en-US" sz="1600" dirty="0">
                          <a:effectLst/>
                        </a:rPr>
                        <a:t>D.V</a:t>
                      </a:r>
                      <a:endParaRPr lang="es-EC" sz="1800" dirty="0">
                        <a:effectLst/>
                      </a:endParaRPr>
                    </a:p>
                    <a:p>
                      <a:pPr algn="l">
                        <a:spcAft>
                          <a:spcPts val="0"/>
                        </a:spcAft>
                      </a:pPr>
                      <a:r>
                        <a:rPr lang="en-US" sz="1600" dirty="0">
                          <a:effectLst/>
                        </a:rPr>
                        <a:t>Writing Skill</a:t>
                      </a:r>
                      <a:endParaRPr lang="es-EC" sz="1800" dirty="0">
                        <a:effectLst/>
                        <a:latin typeface="Calibri"/>
                        <a:ea typeface="Calibri"/>
                        <a:cs typeface="Times New Roman"/>
                      </a:endParaRPr>
                    </a:p>
                  </a:txBody>
                  <a:tcPr marL="34756" marR="34756" marT="0" marB="0"/>
                </a:tc>
                <a:tc>
                  <a:txBody>
                    <a:bodyPr/>
                    <a:lstStyle/>
                    <a:p>
                      <a:pPr algn="l">
                        <a:spcAft>
                          <a:spcPts val="0"/>
                        </a:spcAft>
                      </a:pPr>
                      <a:endParaRPr lang="en-US" sz="1000" dirty="0" smtClean="0">
                        <a:effectLst/>
                      </a:endParaRPr>
                    </a:p>
                    <a:p>
                      <a:pPr algn="l">
                        <a:spcAft>
                          <a:spcPts val="0"/>
                        </a:spcAft>
                      </a:pPr>
                      <a:r>
                        <a:rPr lang="en-US" sz="1000" dirty="0" smtClean="0">
                          <a:effectLst/>
                        </a:rPr>
                        <a:t>Is </a:t>
                      </a:r>
                      <a:r>
                        <a:rPr lang="en-US" sz="1000" dirty="0">
                          <a:effectLst/>
                        </a:rPr>
                        <a:t>the process of using symbols like letters of the alphabet, punctuation and spaces in order to communicate ideas, feelings and thoughts in a readable form.</a:t>
                      </a:r>
                      <a:endParaRPr lang="es-EC" sz="1050" dirty="0">
                        <a:effectLst/>
                        <a:latin typeface="Calibri"/>
                        <a:ea typeface="Calibri"/>
                        <a:cs typeface="Times New Roman"/>
                      </a:endParaRPr>
                    </a:p>
                  </a:txBody>
                  <a:tcPr marL="34756" marR="34756" marT="0" marB="0"/>
                </a:tc>
                <a:tc>
                  <a:txBody>
                    <a:bodyPr/>
                    <a:lstStyle/>
                    <a:p>
                      <a:pPr algn="l">
                        <a:spcAft>
                          <a:spcPts val="0"/>
                        </a:spcAft>
                      </a:pPr>
                      <a:r>
                        <a:rPr lang="en-US" sz="900" dirty="0">
                          <a:effectLst/>
                        </a:rPr>
                        <a:t> </a:t>
                      </a:r>
                      <a:endParaRPr lang="es-EC" sz="1000" dirty="0">
                        <a:effectLst/>
                      </a:endParaRPr>
                    </a:p>
                    <a:p>
                      <a:pPr algn="l">
                        <a:spcAft>
                          <a:spcPts val="0"/>
                        </a:spcAft>
                      </a:pPr>
                      <a:r>
                        <a:rPr lang="en-US" sz="900" dirty="0">
                          <a:effectLst/>
                        </a:rPr>
                        <a:t>Genres and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Types</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s-EC" sz="1000" dirty="0">
                          <a:effectLst/>
                        </a:rPr>
                        <a:t/>
                      </a:r>
                      <a:br>
                        <a:rPr lang="es-EC" sz="1000" dirty="0">
                          <a:effectLst/>
                        </a:rPr>
                      </a:br>
                      <a:r>
                        <a:rPr lang="en-US" sz="900" dirty="0">
                          <a:effectLst/>
                        </a:rPr>
                        <a:t>Strategies</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n-US" sz="900" dirty="0">
                          <a:effectLst/>
                        </a:rPr>
                        <a:t> </a:t>
                      </a:r>
                      <a:endParaRPr lang="es-EC" sz="1000" dirty="0">
                        <a:effectLst/>
                      </a:endParaRPr>
                    </a:p>
                    <a:p>
                      <a:pPr algn="l">
                        <a:spcAft>
                          <a:spcPts val="0"/>
                        </a:spcAft>
                      </a:pPr>
                      <a:r>
                        <a:rPr lang="es-EC" sz="1000" dirty="0">
                          <a:effectLst/>
                        </a:rPr>
                        <a:t/>
                      </a:r>
                      <a:br>
                        <a:rPr lang="es-EC" sz="1000" dirty="0">
                          <a:effectLst/>
                        </a:rPr>
                      </a:br>
                      <a:r>
                        <a:rPr lang="en-US" sz="900" dirty="0">
                          <a:effectLst/>
                        </a:rPr>
                        <a:t>Assessment</a:t>
                      </a:r>
                      <a:endParaRPr lang="es-EC" sz="1000" dirty="0">
                        <a:effectLst/>
                        <a:latin typeface="Calibri"/>
                        <a:ea typeface="Calibri"/>
                        <a:cs typeface="Times New Roman"/>
                      </a:endParaRPr>
                    </a:p>
                  </a:txBody>
                  <a:tcPr marL="34756" marR="34756" marT="0" marB="0"/>
                </a:tc>
                <a:tc>
                  <a:txBody>
                    <a:bodyPr/>
                    <a:lstStyle/>
                    <a:p>
                      <a:pPr algn="l">
                        <a:spcAft>
                          <a:spcPts val="0"/>
                        </a:spcAft>
                      </a:pPr>
                      <a:r>
                        <a:rPr lang="en-US" sz="800">
                          <a:effectLst/>
                        </a:rPr>
                        <a:t> </a:t>
                      </a:r>
                      <a:endParaRPr lang="es-EC" sz="800">
                        <a:effectLst/>
                      </a:endParaRPr>
                    </a:p>
                    <a:p>
                      <a:pPr algn="l">
                        <a:spcAft>
                          <a:spcPts val="0"/>
                        </a:spcAft>
                      </a:pPr>
                      <a:r>
                        <a:rPr lang="en-US" sz="800">
                          <a:effectLst/>
                        </a:rPr>
                        <a:t>Genres</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Types</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s-EC" sz="800">
                          <a:effectLst/>
                        </a:rPr>
                        <a:t/>
                      </a:r>
                      <a:br>
                        <a:rPr lang="es-EC" sz="800">
                          <a:effectLst/>
                        </a:rPr>
                      </a:br>
                      <a:r>
                        <a:rPr lang="en-US" sz="800">
                          <a:effectLst/>
                        </a:rPr>
                        <a:t>Brainstorm</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Outline</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First Draft</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Proofreading 1</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Second Draft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Proofreading 2</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 </a:t>
                      </a:r>
                      <a:endParaRPr lang="es-EC" sz="800">
                        <a:effectLst/>
                      </a:endParaRPr>
                    </a:p>
                    <a:p>
                      <a:pPr algn="l">
                        <a:spcAft>
                          <a:spcPts val="0"/>
                        </a:spcAft>
                      </a:pPr>
                      <a:r>
                        <a:rPr lang="en-US" sz="800">
                          <a:effectLst/>
                        </a:rPr>
                        <a:t>-Rubrics</a:t>
                      </a:r>
                      <a:endParaRPr lang="es-EC" sz="800">
                        <a:effectLst/>
                      </a:endParaRPr>
                    </a:p>
                    <a:p>
                      <a:pPr algn="l">
                        <a:spcAft>
                          <a:spcPts val="0"/>
                        </a:spcAft>
                      </a:pPr>
                      <a:r>
                        <a:rPr lang="en-US" sz="800">
                          <a:effectLst/>
                        </a:rPr>
                        <a:t> </a:t>
                      </a:r>
                      <a:endParaRPr lang="es-EC" sz="800">
                        <a:effectLst/>
                      </a:endParaRPr>
                    </a:p>
                    <a:p>
                      <a:pPr algn="l">
                        <a:lnSpc>
                          <a:spcPct val="115000"/>
                        </a:lnSpc>
                        <a:spcAft>
                          <a:spcPts val="0"/>
                        </a:spcAft>
                      </a:pPr>
                      <a:r>
                        <a:rPr lang="en-US" sz="800">
                          <a:effectLst/>
                        </a:rPr>
                        <a:t> </a:t>
                      </a:r>
                      <a:endParaRPr lang="es-EC" sz="800">
                        <a:effectLst/>
                        <a:latin typeface="Calibri"/>
                        <a:ea typeface="Calibri"/>
                        <a:cs typeface="Times New Roman"/>
                      </a:endParaRPr>
                    </a:p>
                  </a:txBody>
                  <a:tcPr marL="34756" marR="34756" marT="0" marB="0"/>
                </a:tc>
                <a:tc>
                  <a:txBody>
                    <a:bodyPr/>
                    <a:lstStyle/>
                    <a:p>
                      <a:pPr algn="l">
                        <a:spcAft>
                          <a:spcPts val="0"/>
                        </a:spcAft>
                      </a:pPr>
                      <a:r>
                        <a:rPr lang="en-US" sz="800" dirty="0">
                          <a:effectLst/>
                        </a:rPr>
                        <a:t> </a:t>
                      </a:r>
                      <a:endParaRPr lang="es-EC" sz="800" dirty="0">
                        <a:effectLst/>
                      </a:endParaRPr>
                    </a:p>
                    <a:p>
                      <a:pPr algn="l">
                        <a:spcAft>
                          <a:spcPts val="0"/>
                        </a:spcAft>
                      </a:pPr>
                      <a:r>
                        <a:rPr lang="en-US" sz="800" dirty="0">
                          <a:effectLst/>
                        </a:rPr>
                        <a:t>Academic Writing</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Job Related Writing</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Personal Writing</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s-EC" sz="800" dirty="0">
                          <a:effectLst/>
                        </a:rPr>
                        <a:t/>
                      </a:r>
                      <a:br>
                        <a:rPr lang="es-EC" sz="800" dirty="0">
                          <a:effectLst/>
                        </a:rPr>
                      </a:br>
                      <a:r>
                        <a:rPr lang="en-US" sz="800" dirty="0">
                          <a:effectLst/>
                        </a:rPr>
                        <a:t>Imitative</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Intensive</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Responsive </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Extensive</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-Content</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-Accuracy</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-Efficiency</a:t>
                      </a:r>
                      <a:endParaRPr lang="es-EC" sz="800" dirty="0">
                        <a:effectLst/>
                      </a:endParaRPr>
                    </a:p>
                    <a:p>
                      <a:pPr algn="l">
                        <a:spcAft>
                          <a:spcPts val="0"/>
                        </a:spcAft>
                      </a:pPr>
                      <a:r>
                        <a:rPr lang="en-US" sz="800" dirty="0">
                          <a:effectLst/>
                        </a:rPr>
                        <a:t> </a:t>
                      </a:r>
                      <a:endParaRPr lang="es-EC" sz="800" dirty="0">
                        <a:effectLst/>
                      </a:endParaRPr>
                    </a:p>
                    <a:p>
                      <a:pPr algn="l">
                        <a:spcAft>
                          <a:spcPts val="0"/>
                        </a:spcAft>
                      </a:pPr>
                      <a:r>
                        <a:rPr lang="en-US" sz="800" dirty="0">
                          <a:effectLst/>
                        </a:rPr>
                        <a:t>-Mechanics</a:t>
                      </a:r>
                      <a:endParaRPr lang="es-EC" sz="800" dirty="0">
                        <a:effectLst/>
                        <a:latin typeface="Calibri"/>
                        <a:ea typeface="Calibri"/>
                        <a:cs typeface="Times New Roman"/>
                      </a:endParaRPr>
                    </a:p>
                  </a:txBody>
                  <a:tcPr marL="34756" marR="34756" marT="0" marB="0"/>
                </a:tc>
              </a:tr>
            </a:tbl>
          </a:graphicData>
        </a:graphic>
      </p:graphicFrame>
      <p:sp>
        <p:nvSpPr>
          <p:cNvPr id="3" name="Right Arrow 2">
            <a:hlinkClick r:id="rId2" action="ppaction://hlinksldjump"/>
          </p:cNvPr>
          <p:cNvSpPr/>
          <p:nvPr/>
        </p:nvSpPr>
        <p:spPr>
          <a:xfrm>
            <a:off x="539552" y="5949280"/>
            <a:ext cx="1368152"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56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98306348"/>
              </p:ext>
            </p:extLst>
          </p:nvPr>
        </p:nvGraphicFramePr>
        <p:xfrm>
          <a:off x="107504" y="116632"/>
          <a:ext cx="903649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620688"/>
            <a:ext cx="3063875"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64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p:cTn id="14" dur="500" fill="hold"/>
                                        <p:tgtEl>
                                          <p:spTgt spid="7170"/>
                                        </p:tgtEl>
                                        <p:attrNameLst>
                                          <p:attrName>ppt_w</p:attrName>
                                        </p:attrNameLst>
                                      </p:cBhvr>
                                      <p:tavLst>
                                        <p:tav tm="0">
                                          <p:val>
                                            <p:fltVal val="0"/>
                                          </p:val>
                                        </p:tav>
                                        <p:tav tm="100000">
                                          <p:val>
                                            <p:strVal val="#ppt_w"/>
                                          </p:val>
                                        </p:tav>
                                      </p:tavLst>
                                    </p:anim>
                                    <p:anim calcmode="lin" valueType="num">
                                      <p:cBhvr>
                                        <p:cTn id="15" dur="500" fill="hold"/>
                                        <p:tgtEl>
                                          <p:spTgt spid="7170"/>
                                        </p:tgtEl>
                                        <p:attrNameLst>
                                          <p:attrName>ppt_h</p:attrName>
                                        </p:attrNameLst>
                                      </p:cBhvr>
                                      <p:tavLst>
                                        <p:tav tm="0">
                                          <p:val>
                                            <p:fltVal val="0"/>
                                          </p:val>
                                        </p:tav>
                                        <p:tav tm="100000">
                                          <p:val>
                                            <p:strVal val="#ppt_h"/>
                                          </p:val>
                                        </p:tav>
                                      </p:tavLst>
                                    </p:anim>
                                    <p:animEffect transition="in" filter="fade">
                                      <p:cBhvr>
                                        <p:cTn id="1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3149851"/>
              </p:ext>
            </p:extLst>
          </p:nvPr>
        </p:nvGraphicFramePr>
        <p:xfrm>
          <a:off x="251520" y="404664"/>
          <a:ext cx="849694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a:hlinkClick r:id="rId7" action="ppaction://hlinksldjump"/>
          </p:cNvPr>
          <p:cNvSpPr/>
          <p:nvPr/>
        </p:nvSpPr>
        <p:spPr>
          <a:xfrm>
            <a:off x="7740352" y="5733256"/>
            <a:ext cx="1008112" cy="720080"/>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7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737</Words>
  <Application>Microsoft Office PowerPoint</Application>
  <PresentationFormat>On-screen Show (4:3)</PresentationFormat>
  <Paragraphs>446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PROBLEM IDENTIFICATION</vt:lpstr>
      <vt:lpstr>Problem Formulation</vt:lpstr>
      <vt:lpstr>PowerPoint Presentation</vt:lpstr>
      <vt:lpstr>PowerPoint Presentation</vt:lpstr>
      <vt:lpstr>PowerPoint Presentation</vt:lpstr>
      <vt:lpstr>PowerPoint Presentation</vt:lpstr>
      <vt:lpstr>Chapter One</vt:lpstr>
      <vt:lpstr>C3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THREE</vt:lpstr>
      <vt:lpstr>PowerPoint Presentation</vt:lpstr>
      <vt:lpstr>Research Questions</vt:lpstr>
      <vt:lpstr>Methodological Design</vt:lpstr>
      <vt:lpstr>PART FOUR</vt:lpstr>
      <vt:lpstr>PowerPoint Presentation</vt:lpstr>
      <vt:lpstr>Engrade</vt:lpstr>
      <vt:lpstr>Edmodo</vt:lpstr>
      <vt:lpstr>PowerPoint Presentation</vt:lpstr>
      <vt:lpstr>PowerPoint Presentation</vt:lpstr>
      <vt:lpstr>PowerPoint Presentation</vt:lpstr>
      <vt:lpstr>PowerPoint Presentation</vt:lpstr>
      <vt:lpstr>Discussion of General Results</vt:lpstr>
      <vt:lpstr>PowerPoint Presentation</vt:lpstr>
      <vt:lpstr>PowerPoint Presentation</vt:lpstr>
      <vt:lpstr>Conclusions &amp; Recommendations</vt:lpstr>
      <vt:lpstr>Proposal</vt:lpstr>
      <vt:lpstr>PowerPoint Presentation</vt:lpstr>
      <vt:lpstr>PowerPoint Presentation</vt:lpstr>
      <vt:lpstr>PowerPoint Presentation</vt:lpstr>
      <vt:lpstr>PowerPoint Presentation</vt:lpstr>
      <vt:lpstr>PowerPoint Presentation</vt:lpstr>
      <vt:lpstr>Evaluation of Objectives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Carlita</dc:creator>
  <cp:lastModifiedBy>Carlita</cp:lastModifiedBy>
  <cp:revision>42</cp:revision>
  <dcterms:created xsi:type="dcterms:W3CDTF">2015-06-08T01:02:25Z</dcterms:created>
  <dcterms:modified xsi:type="dcterms:W3CDTF">2015-06-29T20:31:47Z</dcterms:modified>
</cp:coreProperties>
</file>