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166"/>
  </p:notesMasterIdLst>
  <p:sldIdLst>
    <p:sldId id="257" r:id="rId2"/>
    <p:sldId id="258" r:id="rId3"/>
    <p:sldId id="259" r:id="rId4"/>
    <p:sldId id="260" r:id="rId5"/>
    <p:sldId id="369" r:id="rId6"/>
    <p:sldId id="370" r:id="rId7"/>
    <p:sldId id="371" r:id="rId8"/>
    <p:sldId id="264" r:id="rId9"/>
    <p:sldId id="372" r:id="rId10"/>
    <p:sldId id="267" r:id="rId11"/>
    <p:sldId id="378" r:id="rId12"/>
    <p:sldId id="379" r:id="rId13"/>
    <p:sldId id="380" r:id="rId14"/>
    <p:sldId id="381" r:id="rId15"/>
    <p:sldId id="382" r:id="rId16"/>
    <p:sldId id="383" r:id="rId17"/>
    <p:sldId id="384" r:id="rId18"/>
    <p:sldId id="385" r:id="rId19"/>
    <p:sldId id="508" r:id="rId20"/>
    <p:sldId id="509" r:id="rId21"/>
    <p:sldId id="510" r:id="rId22"/>
    <p:sldId id="415" r:id="rId23"/>
    <p:sldId id="511" r:id="rId24"/>
    <p:sldId id="414" r:id="rId25"/>
    <p:sldId id="512" r:id="rId26"/>
    <p:sldId id="513" r:id="rId27"/>
    <p:sldId id="514" r:id="rId28"/>
    <p:sldId id="515" r:id="rId29"/>
    <p:sldId id="516" r:id="rId30"/>
    <p:sldId id="517" r:id="rId31"/>
    <p:sldId id="518" r:id="rId32"/>
    <p:sldId id="519" r:id="rId33"/>
    <p:sldId id="520" r:id="rId34"/>
    <p:sldId id="521" r:id="rId35"/>
    <p:sldId id="523" r:id="rId36"/>
    <p:sldId id="524" r:id="rId37"/>
    <p:sldId id="525" r:id="rId38"/>
    <p:sldId id="529" r:id="rId39"/>
    <p:sldId id="528" r:id="rId40"/>
    <p:sldId id="531" r:id="rId41"/>
    <p:sldId id="532" r:id="rId42"/>
    <p:sldId id="533" r:id="rId43"/>
    <p:sldId id="534" r:id="rId44"/>
    <p:sldId id="537" r:id="rId45"/>
    <p:sldId id="538" r:id="rId46"/>
    <p:sldId id="540" r:id="rId47"/>
    <p:sldId id="541" r:id="rId48"/>
    <p:sldId id="542" r:id="rId49"/>
    <p:sldId id="543" r:id="rId50"/>
    <p:sldId id="547" r:id="rId51"/>
    <p:sldId id="548" r:id="rId52"/>
    <p:sldId id="550" r:id="rId53"/>
    <p:sldId id="552" r:id="rId54"/>
    <p:sldId id="554" r:id="rId55"/>
    <p:sldId id="559" r:id="rId56"/>
    <p:sldId id="561" r:id="rId57"/>
    <p:sldId id="564" r:id="rId58"/>
    <p:sldId id="556" r:id="rId59"/>
    <p:sldId id="557" r:id="rId60"/>
    <p:sldId id="558" r:id="rId61"/>
    <p:sldId id="565" r:id="rId62"/>
    <p:sldId id="566" r:id="rId63"/>
    <p:sldId id="567" r:id="rId64"/>
    <p:sldId id="569" r:id="rId65"/>
    <p:sldId id="570" r:id="rId66"/>
    <p:sldId id="571" r:id="rId67"/>
    <p:sldId id="579" r:id="rId68"/>
    <p:sldId id="580" r:id="rId69"/>
    <p:sldId id="581" r:id="rId70"/>
    <p:sldId id="462" r:id="rId71"/>
    <p:sldId id="435" r:id="rId72"/>
    <p:sldId id="595" r:id="rId73"/>
    <p:sldId id="584" r:id="rId74"/>
    <p:sldId id="596" r:id="rId75"/>
    <p:sldId id="585" r:id="rId76"/>
    <p:sldId id="597" r:id="rId77"/>
    <p:sldId id="586" r:id="rId78"/>
    <p:sldId id="598" r:id="rId79"/>
    <p:sldId id="587" r:id="rId80"/>
    <p:sldId id="599" r:id="rId81"/>
    <p:sldId id="588" r:id="rId82"/>
    <p:sldId id="589" r:id="rId83"/>
    <p:sldId id="375" r:id="rId84"/>
    <p:sldId id="590" r:id="rId85"/>
    <p:sldId id="591" r:id="rId86"/>
    <p:sldId id="592" r:id="rId87"/>
    <p:sldId id="593" r:id="rId88"/>
    <p:sldId id="600" r:id="rId89"/>
    <p:sldId id="594" r:id="rId90"/>
    <p:sldId id="602" r:id="rId91"/>
    <p:sldId id="603" r:id="rId92"/>
    <p:sldId id="604" r:id="rId93"/>
    <p:sldId id="605" r:id="rId94"/>
    <p:sldId id="606" r:id="rId95"/>
    <p:sldId id="607" r:id="rId96"/>
    <p:sldId id="608" r:id="rId97"/>
    <p:sldId id="609" r:id="rId98"/>
    <p:sldId id="652" r:id="rId99"/>
    <p:sldId id="610" r:id="rId100"/>
    <p:sldId id="611" r:id="rId101"/>
    <p:sldId id="612" r:id="rId102"/>
    <p:sldId id="613" r:id="rId103"/>
    <p:sldId id="614" r:id="rId104"/>
    <p:sldId id="615" r:id="rId105"/>
    <p:sldId id="616" r:id="rId106"/>
    <p:sldId id="617" r:id="rId107"/>
    <p:sldId id="619" r:id="rId108"/>
    <p:sldId id="620" r:id="rId109"/>
    <p:sldId id="621" r:id="rId110"/>
    <p:sldId id="622" r:id="rId111"/>
    <p:sldId id="624" r:id="rId112"/>
    <p:sldId id="625" r:id="rId113"/>
    <p:sldId id="626" r:id="rId114"/>
    <p:sldId id="627" r:id="rId115"/>
    <p:sldId id="629" r:id="rId116"/>
    <p:sldId id="631" r:id="rId117"/>
    <p:sldId id="632" r:id="rId118"/>
    <p:sldId id="633" r:id="rId119"/>
    <p:sldId id="634" r:id="rId120"/>
    <p:sldId id="635" r:id="rId121"/>
    <p:sldId id="637" r:id="rId122"/>
    <p:sldId id="636" r:id="rId123"/>
    <p:sldId id="638" r:id="rId124"/>
    <p:sldId id="639" r:id="rId125"/>
    <p:sldId id="640" r:id="rId126"/>
    <p:sldId id="641" r:id="rId127"/>
    <p:sldId id="642" r:id="rId128"/>
    <p:sldId id="644" r:id="rId129"/>
    <p:sldId id="645" r:id="rId130"/>
    <p:sldId id="646" r:id="rId131"/>
    <p:sldId id="647" r:id="rId132"/>
    <p:sldId id="648" r:id="rId133"/>
    <p:sldId id="649" r:id="rId134"/>
    <p:sldId id="650" r:id="rId135"/>
    <p:sldId id="651" r:id="rId136"/>
    <p:sldId id="376" r:id="rId137"/>
    <p:sldId id="492" r:id="rId138"/>
    <p:sldId id="493" r:id="rId139"/>
    <p:sldId id="494" r:id="rId140"/>
    <p:sldId id="377" r:id="rId141"/>
    <p:sldId id="497" r:id="rId142"/>
    <p:sldId id="498" r:id="rId143"/>
    <p:sldId id="499" r:id="rId144"/>
    <p:sldId id="500" r:id="rId145"/>
    <p:sldId id="501" r:id="rId146"/>
    <p:sldId id="502" r:id="rId147"/>
    <p:sldId id="503" r:id="rId148"/>
    <p:sldId id="504" r:id="rId149"/>
    <p:sldId id="505" r:id="rId150"/>
    <p:sldId id="653" r:id="rId151"/>
    <p:sldId id="654" r:id="rId152"/>
    <p:sldId id="665" r:id="rId153"/>
    <p:sldId id="666" r:id="rId154"/>
    <p:sldId id="655" r:id="rId155"/>
    <p:sldId id="656" r:id="rId156"/>
    <p:sldId id="657" r:id="rId157"/>
    <p:sldId id="664" r:id="rId158"/>
    <p:sldId id="658" r:id="rId159"/>
    <p:sldId id="659" r:id="rId160"/>
    <p:sldId id="660" r:id="rId161"/>
    <p:sldId id="661" r:id="rId162"/>
    <p:sldId id="662" r:id="rId163"/>
    <p:sldId id="663" r:id="rId164"/>
    <p:sldId id="506" r:id="rId16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4" autoAdjust="0"/>
    <p:restoredTop sz="94660"/>
  </p:normalViewPr>
  <p:slideViewPr>
    <p:cSldViewPr>
      <p:cViewPr varScale="1">
        <p:scale>
          <a:sx n="70" d="100"/>
          <a:sy n="70" d="100"/>
        </p:scale>
        <p:origin x="141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iagrams/_rels/data15.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slide" Target="../slides/slide18.xml"/><Relationship Id="rId1" Type="http://schemas.openxmlformats.org/officeDocument/2006/relationships/slide" Target="../slides/slide20.xml"/></Relationships>
</file>

<file path=ppt/diagrams/_rels/data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ata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_rels/drawing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E63D84-BA91-4B70-9CF0-192470C5D336}" type="doc">
      <dgm:prSet loTypeId="urn:microsoft.com/office/officeart/2008/layout/VerticalCurvedList" loCatId="list" qsTypeId="urn:microsoft.com/office/officeart/2005/8/quickstyle/3d2" qsCatId="3D" csTypeId="urn:microsoft.com/office/officeart/2005/8/colors/accent1_1" csCatId="accent1" phldr="1"/>
      <dgm:spPr/>
      <dgm:t>
        <a:bodyPr/>
        <a:lstStyle/>
        <a:p>
          <a:endParaRPr lang="es-EC"/>
        </a:p>
      </dgm:t>
    </dgm:pt>
    <dgm:pt modelId="{702F32F2-F74C-4B95-8791-CE3040FD3085}">
      <dgm:prSet/>
      <dgm:spPr/>
      <dgm:t>
        <a:bodyPr/>
        <a:lstStyle/>
        <a:p>
          <a:r>
            <a:rPr lang="es-EC" smtClean="0"/>
            <a:t>Marco Teórico</a:t>
          </a:r>
          <a:endParaRPr lang="es-EC" dirty="0"/>
        </a:p>
      </dgm:t>
    </dgm:pt>
    <dgm:pt modelId="{11A7B294-C5B3-45E4-858E-C768A54712BB}" type="parTrans" cxnId="{7B14776A-7D88-4398-81F4-20C9972D7D69}">
      <dgm:prSet/>
      <dgm:spPr/>
      <dgm:t>
        <a:bodyPr/>
        <a:lstStyle/>
        <a:p>
          <a:endParaRPr lang="es-EC"/>
        </a:p>
      </dgm:t>
    </dgm:pt>
    <dgm:pt modelId="{4E067D0C-3DD2-497B-9A20-8CD46E1E2335}" type="sibTrans" cxnId="{7B14776A-7D88-4398-81F4-20C9972D7D69}">
      <dgm:prSet/>
      <dgm:spPr/>
      <dgm:t>
        <a:bodyPr/>
        <a:lstStyle/>
        <a:p>
          <a:endParaRPr lang="es-EC"/>
        </a:p>
      </dgm:t>
    </dgm:pt>
    <dgm:pt modelId="{C7BE4237-8C50-4A4F-AFED-CD4E3E6220A9}">
      <dgm:prSet/>
      <dgm:spPr/>
      <dgm:t>
        <a:bodyPr/>
        <a:lstStyle/>
        <a:p>
          <a:r>
            <a:rPr lang="es-EC" dirty="0" smtClean="0"/>
            <a:t>Generalidades</a:t>
          </a:r>
        </a:p>
      </dgm:t>
    </dgm:pt>
    <dgm:pt modelId="{02E8BE61-9903-4AEF-80AA-9D0FF94970C0}" type="parTrans" cxnId="{B823B5C5-6E06-4615-B6CB-BEEAE1F1173E}">
      <dgm:prSet/>
      <dgm:spPr/>
      <dgm:t>
        <a:bodyPr/>
        <a:lstStyle/>
        <a:p>
          <a:endParaRPr lang="es-EC"/>
        </a:p>
      </dgm:t>
    </dgm:pt>
    <dgm:pt modelId="{726EB427-5BFC-4955-B4A5-7CD730964773}" type="sibTrans" cxnId="{B823B5C5-6E06-4615-B6CB-BEEAE1F1173E}">
      <dgm:prSet/>
      <dgm:spPr/>
      <dgm:t>
        <a:bodyPr/>
        <a:lstStyle/>
        <a:p>
          <a:endParaRPr lang="es-EC"/>
        </a:p>
      </dgm:t>
    </dgm:pt>
    <dgm:pt modelId="{25347D32-63F7-47C2-8F0D-DDDE293355D3}">
      <dgm:prSet/>
      <dgm:spPr/>
      <dgm:t>
        <a:bodyPr/>
        <a:lstStyle/>
        <a:p>
          <a:r>
            <a:rPr lang="es-EC" smtClean="0"/>
            <a:t>Diseño del Secador Hibrido</a:t>
          </a:r>
          <a:endParaRPr lang="es-EC" dirty="0"/>
        </a:p>
      </dgm:t>
    </dgm:pt>
    <dgm:pt modelId="{00E890CA-BE37-4CF0-9688-760F617D3B24}" type="parTrans" cxnId="{5F74473E-0286-4629-BCB1-A965F32AD6E7}">
      <dgm:prSet/>
      <dgm:spPr/>
      <dgm:t>
        <a:bodyPr/>
        <a:lstStyle/>
        <a:p>
          <a:endParaRPr lang="es-ES"/>
        </a:p>
      </dgm:t>
    </dgm:pt>
    <dgm:pt modelId="{D57DE52A-E4A1-4BDA-927B-4B441DCB6055}" type="sibTrans" cxnId="{5F74473E-0286-4629-BCB1-A965F32AD6E7}">
      <dgm:prSet/>
      <dgm:spPr/>
      <dgm:t>
        <a:bodyPr/>
        <a:lstStyle/>
        <a:p>
          <a:endParaRPr lang="es-ES"/>
        </a:p>
      </dgm:t>
    </dgm:pt>
    <dgm:pt modelId="{5DB29901-2D33-4518-8B8C-44E5FEC8F6D2}">
      <dgm:prSet/>
      <dgm:spPr/>
      <dgm:t>
        <a:bodyPr/>
        <a:lstStyle/>
        <a:p>
          <a:r>
            <a:rPr lang="es-EC" dirty="0" smtClean="0"/>
            <a:t>Construcción y Montaje del horno Hibrido</a:t>
          </a:r>
          <a:endParaRPr lang="es-EC" dirty="0"/>
        </a:p>
      </dgm:t>
    </dgm:pt>
    <dgm:pt modelId="{BBB77EBA-F28D-4DFF-B32E-314E8DCBCB7A}" type="parTrans" cxnId="{09050996-7534-4351-823A-2B4AEF2BA0D1}">
      <dgm:prSet/>
      <dgm:spPr/>
      <dgm:t>
        <a:bodyPr/>
        <a:lstStyle/>
        <a:p>
          <a:endParaRPr lang="es-ES"/>
        </a:p>
      </dgm:t>
    </dgm:pt>
    <dgm:pt modelId="{29E60F7C-1438-4A2E-BA95-1596BA87295D}" type="sibTrans" cxnId="{09050996-7534-4351-823A-2B4AEF2BA0D1}">
      <dgm:prSet/>
      <dgm:spPr/>
      <dgm:t>
        <a:bodyPr/>
        <a:lstStyle/>
        <a:p>
          <a:endParaRPr lang="es-ES"/>
        </a:p>
      </dgm:t>
    </dgm:pt>
    <dgm:pt modelId="{948F4F83-A63E-43C6-AA78-A79054BBF849}">
      <dgm:prSet/>
      <dgm:spPr/>
      <dgm:t>
        <a:bodyPr/>
        <a:lstStyle/>
        <a:p>
          <a:r>
            <a:rPr lang="es-EC" dirty="0" smtClean="0"/>
            <a:t>Ensayos de briquetas del pennisetum clandestinum</a:t>
          </a:r>
          <a:endParaRPr lang="es-EC" dirty="0"/>
        </a:p>
      </dgm:t>
    </dgm:pt>
    <dgm:pt modelId="{3C125BE0-AEA3-4AED-8A9A-F438F578A7B0}" type="parTrans" cxnId="{A6B9D308-B7F6-4E25-8612-96B1562DA700}">
      <dgm:prSet/>
      <dgm:spPr/>
      <dgm:t>
        <a:bodyPr/>
        <a:lstStyle/>
        <a:p>
          <a:endParaRPr lang="es-EC"/>
        </a:p>
      </dgm:t>
    </dgm:pt>
    <dgm:pt modelId="{D4E54757-2FBF-410D-9101-EC69E8A7D147}" type="sibTrans" cxnId="{A6B9D308-B7F6-4E25-8612-96B1562DA700}">
      <dgm:prSet/>
      <dgm:spPr/>
      <dgm:t>
        <a:bodyPr/>
        <a:lstStyle/>
        <a:p>
          <a:endParaRPr lang="es-EC"/>
        </a:p>
      </dgm:t>
    </dgm:pt>
    <dgm:pt modelId="{64D87F96-445F-41CB-9777-CC0801C9B38A}">
      <dgm:prSet/>
      <dgm:spPr/>
      <dgm:t>
        <a:bodyPr/>
        <a:lstStyle/>
        <a:p>
          <a:r>
            <a:rPr lang="es-EC" dirty="0" smtClean="0"/>
            <a:t>Análisis económico.</a:t>
          </a:r>
          <a:endParaRPr lang="es-EC" dirty="0"/>
        </a:p>
      </dgm:t>
    </dgm:pt>
    <dgm:pt modelId="{435E3A97-7400-44C5-B1CB-8CBF4AEFD993}" type="parTrans" cxnId="{B5FF31CE-BAAC-4ED3-81E9-B9E2BB2B9BEE}">
      <dgm:prSet/>
      <dgm:spPr/>
      <dgm:t>
        <a:bodyPr/>
        <a:lstStyle/>
        <a:p>
          <a:endParaRPr lang="es-EC"/>
        </a:p>
      </dgm:t>
    </dgm:pt>
    <dgm:pt modelId="{E693BF7C-C880-421F-8FB5-1BA3CE1F8CA0}" type="sibTrans" cxnId="{B5FF31CE-BAAC-4ED3-81E9-B9E2BB2B9BEE}">
      <dgm:prSet/>
      <dgm:spPr/>
      <dgm:t>
        <a:bodyPr/>
        <a:lstStyle/>
        <a:p>
          <a:endParaRPr lang="es-EC"/>
        </a:p>
      </dgm:t>
    </dgm:pt>
    <dgm:pt modelId="{7E7EA832-0339-4C47-AF2D-A3D432509717}">
      <dgm:prSet/>
      <dgm:spPr/>
      <dgm:t>
        <a:bodyPr/>
        <a:lstStyle/>
        <a:p>
          <a:r>
            <a:rPr lang="es-EC" dirty="0" smtClean="0"/>
            <a:t>Conclusiones y Recomendaciones</a:t>
          </a:r>
          <a:endParaRPr lang="es-EC" dirty="0"/>
        </a:p>
      </dgm:t>
    </dgm:pt>
    <dgm:pt modelId="{FBA5CBBB-0B34-473B-81AE-724F017AEC2E}" type="parTrans" cxnId="{9E2BD6DC-121E-4F4B-9F18-B95F52615985}">
      <dgm:prSet/>
      <dgm:spPr/>
      <dgm:t>
        <a:bodyPr/>
        <a:lstStyle/>
        <a:p>
          <a:endParaRPr lang="es-EC"/>
        </a:p>
      </dgm:t>
    </dgm:pt>
    <dgm:pt modelId="{7CD6FF1B-36D7-449B-B1CC-7781B7911C86}" type="sibTrans" cxnId="{9E2BD6DC-121E-4F4B-9F18-B95F52615985}">
      <dgm:prSet/>
      <dgm:spPr/>
      <dgm:t>
        <a:bodyPr/>
        <a:lstStyle/>
        <a:p>
          <a:endParaRPr lang="es-EC"/>
        </a:p>
      </dgm:t>
    </dgm:pt>
    <dgm:pt modelId="{8A99ABB0-6871-49F5-B30A-E3162CAFBEC9}" type="pres">
      <dgm:prSet presAssocID="{A8E63D84-BA91-4B70-9CF0-192470C5D336}" presName="Name0" presStyleCnt="0">
        <dgm:presLayoutVars>
          <dgm:chMax val="7"/>
          <dgm:chPref val="7"/>
          <dgm:dir/>
        </dgm:presLayoutVars>
      </dgm:prSet>
      <dgm:spPr/>
      <dgm:t>
        <a:bodyPr/>
        <a:lstStyle/>
        <a:p>
          <a:endParaRPr lang="es-EC"/>
        </a:p>
      </dgm:t>
    </dgm:pt>
    <dgm:pt modelId="{EF46E583-B289-48CA-BBDB-8653A3429670}" type="pres">
      <dgm:prSet presAssocID="{A8E63D84-BA91-4B70-9CF0-192470C5D336}" presName="Name1" presStyleCnt="0"/>
      <dgm:spPr/>
      <dgm:t>
        <a:bodyPr/>
        <a:lstStyle/>
        <a:p>
          <a:endParaRPr lang="es-ES"/>
        </a:p>
      </dgm:t>
    </dgm:pt>
    <dgm:pt modelId="{C333925C-D8D9-4B85-BE71-98FD600D36A5}" type="pres">
      <dgm:prSet presAssocID="{A8E63D84-BA91-4B70-9CF0-192470C5D336}" presName="cycle" presStyleCnt="0"/>
      <dgm:spPr/>
      <dgm:t>
        <a:bodyPr/>
        <a:lstStyle/>
        <a:p>
          <a:endParaRPr lang="es-ES"/>
        </a:p>
      </dgm:t>
    </dgm:pt>
    <dgm:pt modelId="{FF7F8F40-BA41-4501-855A-8289EE6545CC}" type="pres">
      <dgm:prSet presAssocID="{A8E63D84-BA91-4B70-9CF0-192470C5D336}" presName="srcNode" presStyleLbl="node1" presStyleIdx="0" presStyleCnt="7"/>
      <dgm:spPr/>
      <dgm:t>
        <a:bodyPr/>
        <a:lstStyle/>
        <a:p>
          <a:endParaRPr lang="es-ES"/>
        </a:p>
      </dgm:t>
    </dgm:pt>
    <dgm:pt modelId="{168BCFB8-1C36-432B-B01E-DF8331364D0C}" type="pres">
      <dgm:prSet presAssocID="{A8E63D84-BA91-4B70-9CF0-192470C5D336}" presName="conn" presStyleLbl="parChTrans1D2" presStyleIdx="0" presStyleCnt="1"/>
      <dgm:spPr/>
      <dgm:t>
        <a:bodyPr/>
        <a:lstStyle/>
        <a:p>
          <a:endParaRPr lang="es-EC"/>
        </a:p>
      </dgm:t>
    </dgm:pt>
    <dgm:pt modelId="{06EDDD4B-D255-4FFA-BD8C-056068FF4F5B}" type="pres">
      <dgm:prSet presAssocID="{A8E63D84-BA91-4B70-9CF0-192470C5D336}" presName="extraNode" presStyleLbl="node1" presStyleIdx="0" presStyleCnt="7"/>
      <dgm:spPr/>
      <dgm:t>
        <a:bodyPr/>
        <a:lstStyle/>
        <a:p>
          <a:endParaRPr lang="es-ES"/>
        </a:p>
      </dgm:t>
    </dgm:pt>
    <dgm:pt modelId="{A4FCA441-A336-418C-93C0-07DAE3918057}" type="pres">
      <dgm:prSet presAssocID="{A8E63D84-BA91-4B70-9CF0-192470C5D336}" presName="dstNode" presStyleLbl="node1" presStyleIdx="0" presStyleCnt="7"/>
      <dgm:spPr/>
      <dgm:t>
        <a:bodyPr/>
        <a:lstStyle/>
        <a:p>
          <a:endParaRPr lang="es-ES"/>
        </a:p>
      </dgm:t>
    </dgm:pt>
    <dgm:pt modelId="{E8EDB3F8-A41E-43E2-B59C-64B427DF8DE6}" type="pres">
      <dgm:prSet presAssocID="{C7BE4237-8C50-4A4F-AFED-CD4E3E6220A9}" presName="text_1" presStyleLbl="node1" presStyleIdx="0" presStyleCnt="7">
        <dgm:presLayoutVars>
          <dgm:bulletEnabled val="1"/>
        </dgm:presLayoutVars>
      </dgm:prSet>
      <dgm:spPr/>
      <dgm:t>
        <a:bodyPr/>
        <a:lstStyle/>
        <a:p>
          <a:endParaRPr lang="es-EC"/>
        </a:p>
      </dgm:t>
    </dgm:pt>
    <dgm:pt modelId="{82F49D3A-AA59-4B18-8359-FB1B8A9D131F}" type="pres">
      <dgm:prSet presAssocID="{C7BE4237-8C50-4A4F-AFED-CD4E3E6220A9}" presName="accent_1" presStyleCnt="0"/>
      <dgm:spPr/>
    </dgm:pt>
    <dgm:pt modelId="{1F85D284-B765-44BC-A924-2548927660AE}" type="pres">
      <dgm:prSet presAssocID="{C7BE4237-8C50-4A4F-AFED-CD4E3E6220A9}" presName="accentRepeatNode" presStyleLbl="solidFgAcc1" presStyleIdx="0" presStyleCnt="7"/>
      <dgm:spPr/>
      <dgm:t>
        <a:bodyPr/>
        <a:lstStyle/>
        <a:p>
          <a:endParaRPr lang="es-ES"/>
        </a:p>
      </dgm:t>
    </dgm:pt>
    <dgm:pt modelId="{FCC81A8C-6E2E-4A36-BC02-4841191A7DF5}" type="pres">
      <dgm:prSet presAssocID="{702F32F2-F74C-4B95-8791-CE3040FD3085}" presName="text_2" presStyleLbl="node1" presStyleIdx="1" presStyleCnt="7">
        <dgm:presLayoutVars>
          <dgm:bulletEnabled val="1"/>
        </dgm:presLayoutVars>
      </dgm:prSet>
      <dgm:spPr/>
      <dgm:t>
        <a:bodyPr/>
        <a:lstStyle/>
        <a:p>
          <a:endParaRPr lang="es-EC"/>
        </a:p>
      </dgm:t>
    </dgm:pt>
    <dgm:pt modelId="{51703747-A50C-4AFC-B50D-642E95AD44FD}" type="pres">
      <dgm:prSet presAssocID="{702F32F2-F74C-4B95-8791-CE3040FD3085}" presName="accent_2" presStyleCnt="0"/>
      <dgm:spPr/>
    </dgm:pt>
    <dgm:pt modelId="{99293767-B56E-421D-8091-B5AA4FD935B5}" type="pres">
      <dgm:prSet presAssocID="{702F32F2-F74C-4B95-8791-CE3040FD3085}" presName="accentRepeatNode" presStyleLbl="solidFgAcc1" presStyleIdx="1" presStyleCnt="7"/>
      <dgm:spPr/>
      <dgm:t>
        <a:bodyPr/>
        <a:lstStyle/>
        <a:p>
          <a:endParaRPr lang="es-ES"/>
        </a:p>
      </dgm:t>
    </dgm:pt>
    <dgm:pt modelId="{0161ECE1-AA16-4DDC-8304-EDBEFB52F96A}" type="pres">
      <dgm:prSet presAssocID="{25347D32-63F7-47C2-8F0D-DDDE293355D3}" presName="text_3" presStyleLbl="node1" presStyleIdx="2" presStyleCnt="7">
        <dgm:presLayoutVars>
          <dgm:bulletEnabled val="1"/>
        </dgm:presLayoutVars>
      </dgm:prSet>
      <dgm:spPr/>
      <dgm:t>
        <a:bodyPr/>
        <a:lstStyle/>
        <a:p>
          <a:endParaRPr lang="es-EC"/>
        </a:p>
      </dgm:t>
    </dgm:pt>
    <dgm:pt modelId="{07B7559B-15BE-45CA-A3A7-32D8F7A6A3DB}" type="pres">
      <dgm:prSet presAssocID="{25347D32-63F7-47C2-8F0D-DDDE293355D3}" presName="accent_3" presStyleCnt="0"/>
      <dgm:spPr/>
    </dgm:pt>
    <dgm:pt modelId="{2468443D-282C-40BE-AB3D-A475CD5B0A2A}" type="pres">
      <dgm:prSet presAssocID="{25347D32-63F7-47C2-8F0D-DDDE293355D3}" presName="accentRepeatNode" presStyleLbl="solidFgAcc1" presStyleIdx="2" presStyleCnt="7"/>
      <dgm:spPr/>
      <dgm:t>
        <a:bodyPr/>
        <a:lstStyle/>
        <a:p>
          <a:endParaRPr lang="es-ES"/>
        </a:p>
      </dgm:t>
    </dgm:pt>
    <dgm:pt modelId="{7424CEA6-E76C-4F4F-9331-4F5CAF7A84E0}" type="pres">
      <dgm:prSet presAssocID="{5DB29901-2D33-4518-8B8C-44E5FEC8F6D2}" presName="text_4" presStyleLbl="node1" presStyleIdx="3" presStyleCnt="7">
        <dgm:presLayoutVars>
          <dgm:bulletEnabled val="1"/>
        </dgm:presLayoutVars>
      </dgm:prSet>
      <dgm:spPr/>
      <dgm:t>
        <a:bodyPr/>
        <a:lstStyle/>
        <a:p>
          <a:endParaRPr lang="es-EC"/>
        </a:p>
      </dgm:t>
    </dgm:pt>
    <dgm:pt modelId="{C91BB660-3D47-485E-8F86-982DA7A17CA1}" type="pres">
      <dgm:prSet presAssocID="{5DB29901-2D33-4518-8B8C-44E5FEC8F6D2}" presName="accent_4" presStyleCnt="0"/>
      <dgm:spPr/>
    </dgm:pt>
    <dgm:pt modelId="{ABF1D91D-3CBF-409B-83E2-19D3ACDA778B}" type="pres">
      <dgm:prSet presAssocID="{5DB29901-2D33-4518-8B8C-44E5FEC8F6D2}" presName="accentRepeatNode" presStyleLbl="solidFgAcc1" presStyleIdx="3" presStyleCnt="7"/>
      <dgm:spPr/>
      <dgm:t>
        <a:bodyPr/>
        <a:lstStyle/>
        <a:p>
          <a:endParaRPr lang="es-ES"/>
        </a:p>
      </dgm:t>
    </dgm:pt>
    <dgm:pt modelId="{F9DD70CD-A6F7-47C6-B65B-7BBBD0D265A2}" type="pres">
      <dgm:prSet presAssocID="{948F4F83-A63E-43C6-AA78-A79054BBF849}" presName="text_5" presStyleLbl="node1" presStyleIdx="4" presStyleCnt="7">
        <dgm:presLayoutVars>
          <dgm:bulletEnabled val="1"/>
        </dgm:presLayoutVars>
      </dgm:prSet>
      <dgm:spPr/>
      <dgm:t>
        <a:bodyPr/>
        <a:lstStyle/>
        <a:p>
          <a:endParaRPr lang="es-EC"/>
        </a:p>
      </dgm:t>
    </dgm:pt>
    <dgm:pt modelId="{B5D2666A-6FEE-45D5-8162-85EE27DE763D}" type="pres">
      <dgm:prSet presAssocID="{948F4F83-A63E-43C6-AA78-A79054BBF849}" presName="accent_5" presStyleCnt="0"/>
      <dgm:spPr/>
    </dgm:pt>
    <dgm:pt modelId="{63D5C0A2-5FB7-4806-A513-91CA2F083A03}" type="pres">
      <dgm:prSet presAssocID="{948F4F83-A63E-43C6-AA78-A79054BBF849}" presName="accentRepeatNode" presStyleLbl="solidFgAcc1" presStyleIdx="4" presStyleCnt="7"/>
      <dgm:spPr/>
    </dgm:pt>
    <dgm:pt modelId="{5C41EEE4-2ED1-4AB4-80D2-84EEA6CB3FCC}" type="pres">
      <dgm:prSet presAssocID="{64D87F96-445F-41CB-9777-CC0801C9B38A}" presName="text_6" presStyleLbl="node1" presStyleIdx="5" presStyleCnt="7">
        <dgm:presLayoutVars>
          <dgm:bulletEnabled val="1"/>
        </dgm:presLayoutVars>
      </dgm:prSet>
      <dgm:spPr/>
      <dgm:t>
        <a:bodyPr/>
        <a:lstStyle/>
        <a:p>
          <a:endParaRPr lang="es-EC"/>
        </a:p>
      </dgm:t>
    </dgm:pt>
    <dgm:pt modelId="{FE90B919-FA46-4F6F-9902-C54FEF462F4F}" type="pres">
      <dgm:prSet presAssocID="{64D87F96-445F-41CB-9777-CC0801C9B38A}" presName="accent_6" presStyleCnt="0"/>
      <dgm:spPr/>
    </dgm:pt>
    <dgm:pt modelId="{AF6C7619-E6CF-4308-AD08-AEA7EFE4EEED}" type="pres">
      <dgm:prSet presAssocID="{64D87F96-445F-41CB-9777-CC0801C9B38A}" presName="accentRepeatNode" presStyleLbl="solidFgAcc1" presStyleIdx="5" presStyleCnt="7"/>
      <dgm:spPr/>
    </dgm:pt>
    <dgm:pt modelId="{32BF3BD7-C852-428F-92AD-C00CFC2CD148}" type="pres">
      <dgm:prSet presAssocID="{7E7EA832-0339-4C47-AF2D-A3D432509717}" presName="text_7" presStyleLbl="node1" presStyleIdx="6" presStyleCnt="7">
        <dgm:presLayoutVars>
          <dgm:bulletEnabled val="1"/>
        </dgm:presLayoutVars>
      </dgm:prSet>
      <dgm:spPr/>
      <dgm:t>
        <a:bodyPr/>
        <a:lstStyle/>
        <a:p>
          <a:endParaRPr lang="es-EC"/>
        </a:p>
      </dgm:t>
    </dgm:pt>
    <dgm:pt modelId="{BCC42CF0-04CC-4BFE-9387-01757D10DBCD}" type="pres">
      <dgm:prSet presAssocID="{7E7EA832-0339-4C47-AF2D-A3D432509717}" presName="accent_7" presStyleCnt="0"/>
      <dgm:spPr/>
    </dgm:pt>
    <dgm:pt modelId="{53A10D57-38E1-44A6-9B31-BB071BDB2098}" type="pres">
      <dgm:prSet presAssocID="{7E7EA832-0339-4C47-AF2D-A3D432509717}" presName="accentRepeatNode" presStyleLbl="solidFgAcc1" presStyleIdx="6" presStyleCnt="7"/>
      <dgm:spPr/>
    </dgm:pt>
  </dgm:ptLst>
  <dgm:cxnLst>
    <dgm:cxn modelId="{DF40F2A5-7866-4E9E-88CE-B5740C850F14}" type="presOf" srcId="{A8E63D84-BA91-4B70-9CF0-192470C5D336}" destId="{8A99ABB0-6871-49F5-B30A-E3162CAFBEC9}" srcOrd="0" destOrd="0" presId="urn:microsoft.com/office/officeart/2008/layout/VerticalCurvedList"/>
    <dgm:cxn modelId="{2691467E-6E64-4CAC-B978-B9D55579F8F8}" type="presOf" srcId="{726EB427-5BFC-4955-B4A5-7CD730964773}" destId="{168BCFB8-1C36-432B-B01E-DF8331364D0C}" srcOrd="0" destOrd="0" presId="urn:microsoft.com/office/officeart/2008/layout/VerticalCurvedList"/>
    <dgm:cxn modelId="{8DAF517A-1D5B-493B-89B6-1AEA247C07D5}" type="presOf" srcId="{C7BE4237-8C50-4A4F-AFED-CD4E3E6220A9}" destId="{E8EDB3F8-A41E-43E2-B59C-64B427DF8DE6}" srcOrd="0" destOrd="0" presId="urn:microsoft.com/office/officeart/2008/layout/VerticalCurvedList"/>
    <dgm:cxn modelId="{1808B12F-9BF1-427E-8A2D-9385DF4BBF52}" type="presOf" srcId="{25347D32-63F7-47C2-8F0D-DDDE293355D3}" destId="{0161ECE1-AA16-4DDC-8304-EDBEFB52F96A}" srcOrd="0" destOrd="0" presId="urn:microsoft.com/office/officeart/2008/layout/VerticalCurvedList"/>
    <dgm:cxn modelId="{B823B5C5-6E06-4615-B6CB-BEEAE1F1173E}" srcId="{A8E63D84-BA91-4B70-9CF0-192470C5D336}" destId="{C7BE4237-8C50-4A4F-AFED-CD4E3E6220A9}" srcOrd="0" destOrd="0" parTransId="{02E8BE61-9903-4AEF-80AA-9D0FF94970C0}" sibTransId="{726EB427-5BFC-4955-B4A5-7CD730964773}"/>
    <dgm:cxn modelId="{5F74473E-0286-4629-BCB1-A965F32AD6E7}" srcId="{A8E63D84-BA91-4B70-9CF0-192470C5D336}" destId="{25347D32-63F7-47C2-8F0D-DDDE293355D3}" srcOrd="2" destOrd="0" parTransId="{00E890CA-BE37-4CF0-9688-760F617D3B24}" sibTransId="{D57DE52A-E4A1-4BDA-927B-4B441DCB6055}"/>
    <dgm:cxn modelId="{5D1D9CB3-68CB-4B45-9D05-60F6FC388CE3}" type="presOf" srcId="{948F4F83-A63E-43C6-AA78-A79054BBF849}" destId="{F9DD70CD-A6F7-47C6-B65B-7BBBD0D265A2}" srcOrd="0" destOrd="0" presId="urn:microsoft.com/office/officeart/2008/layout/VerticalCurvedList"/>
    <dgm:cxn modelId="{E3BFBA13-5214-40CA-8BF4-96F6825EF5B1}" type="presOf" srcId="{5DB29901-2D33-4518-8B8C-44E5FEC8F6D2}" destId="{7424CEA6-E76C-4F4F-9331-4F5CAF7A84E0}" srcOrd="0" destOrd="0" presId="urn:microsoft.com/office/officeart/2008/layout/VerticalCurvedList"/>
    <dgm:cxn modelId="{B476A1E7-B276-4EC0-8F83-300C8DFB3BF6}" type="presOf" srcId="{702F32F2-F74C-4B95-8791-CE3040FD3085}" destId="{FCC81A8C-6E2E-4A36-BC02-4841191A7DF5}" srcOrd="0" destOrd="0" presId="urn:microsoft.com/office/officeart/2008/layout/VerticalCurvedList"/>
    <dgm:cxn modelId="{CB0971CB-0230-4242-8017-1384483A9BB2}" type="presOf" srcId="{64D87F96-445F-41CB-9777-CC0801C9B38A}" destId="{5C41EEE4-2ED1-4AB4-80D2-84EEA6CB3FCC}" srcOrd="0" destOrd="0" presId="urn:microsoft.com/office/officeart/2008/layout/VerticalCurvedList"/>
    <dgm:cxn modelId="{B5FF31CE-BAAC-4ED3-81E9-B9E2BB2B9BEE}" srcId="{A8E63D84-BA91-4B70-9CF0-192470C5D336}" destId="{64D87F96-445F-41CB-9777-CC0801C9B38A}" srcOrd="5" destOrd="0" parTransId="{435E3A97-7400-44C5-B1CB-8CBF4AEFD993}" sibTransId="{E693BF7C-C880-421F-8FB5-1BA3CE1F8CA0}"/>
    <dgm:cxn modelId="{A6B9D308-B7F6-4E25-8612-96B1562DA700}" srcId="{A8E63D84-BA91-4B70-9CF0-192470C5D336}" destId="{948F4F83-A63E-43C6-AA78-A79054BBF849}" srcOrd="4" destOrd="0" parTransId="{3C125BE0-AEA3-4AED-8A9A-F438F578A7B0}" sibTransId="{D4E54757-2FBF-410D-9101-EC69E8A7D147}"/>
    <dgm:cxn modelId="{9E2BD6DC-121E-4F4B-9F18-B95F52615985}" srcId="{A8E63D84-BA91-4B70-9CF0-192470C5D336}" destId="{7E7EA832-0339-4C47-AF2D-A3D432509717}" srcOrd="6" destOrd="0" parTransId="{FBA5CBBB-0B34-473B-81AE-724F017AEC2E}" sibTransId="{7CD6FF1B-36D7-449B-B1CC-7781B7911C86}"/>
    <dgm:cxn modelId="{09050996-7534-4351-823A-2B4AEF2BA0D1}" srcId="{A8E63D84-BA91-4B70-9CF0-192470C5D336}" destId="{5DB29901-2D33-4518-8B8C-44E5FEC8F6D2}" srcOrd="3" destOrd="0" parTransId="{BBB77EBA-F28D-4DFF-B32E-314E8DCBCB7A}" sibTransId="{29E60F7C-1438-4A2E-BA95-1596BA87295D}"/>
    <dgm:cxn modelId="{6B454193-988F-426C-A657-33A2B5952D21}" type="presOf" srcId="{7E7EA832-0339-4C47-AF2D-A3D432509717}" destId="{32BF3BD7-C852-428F-92AD-C00CFC2CD148}" srcOrd="0" destOrd="0" presId="urn:microsoft.com/office/officeart/2008/layout/VerticalCurvedList"/>
    <dgm:cxn modelId="{7B14776A-7D88-4398-81F4-20C9972D7D69}" srcId="{A8E63D84-BA91-4B70-9CF0-192470C5D336}" destId="{702F32F2-F74C-4B95-8791-CE3040FD3085}" srcOrd="1" destOrd="0" parTransId="{11A7B294-C5B3-45E4-858E-C768A54712BB}" sibTransId="{4E067D0C-3DD2-497B-9A20-8CD46E1E2335}"/>
    <dgm:cxn modelId="{3F98B36B-28E7-4938-840B-9E10C7328A51}" type="presParOf" srcId="{8A99ABB0-6871-49F5-B30A-E3162CAFBEC9}" destId="{EF46E583-B289-48CA-BBDB-8653A3429670}" srcOrd="0" destOrd="0" presId="urn:microsoft.com/office/officeart/2008/layout/VerticalCurvedList"/>
    <dgm:cxn modelId="{5DF853EF-E4B0-476F-BD93-267A89CE88D2}" type="presParOf" srcId="{EF46E583-B289-48CA-BBDB-8653A3429670}" destId="{C333925C-D8D9-4B85-BE71-98FD600D36A5}" srcOrd="0" destOrd="0" presId="urn:microsoft.com/office/officeart/2008/layout/VerticalCurvedList"/>
    <dgm:cxn modelId="{AAE1763F-A012-4AC6-8233-4145ACC2B23E}" type="presParOf" srcId="{C333925C-D8D9-4B85-BE71-98FD600D36A5}" destId="{FF7F8F40-BA41-4501-855A-8289EE6545CC}" srcOrd="0" destOrd="0" presId="urn:microsoft.com/office/officeart/2008/layout/VerticalCurvedList"/>
    <dgm:cxn modelId="{0566D31F-784A-4CE8-99A9-2AC147534C3A}" type="presParOf" srcId="{C333925C-D8D9-4B85-BE71-98FD600D36A5}" destId="{168BCFB8-1C36-432B-B01E-DF8331364D0C}" srcOrd="1" destOrd="0" presId="urn:microsoft.com/office/officeart/2008/layout/VerticalCurvedList"/>
    <dgm:cxn modelId="{3C50E02E-A466-4223-87C8-547691C066B0}" type="presParOf" srcId="{C333925C-D8D9-4B85-BE71-98FD600D36A5}" destId="{06EDDD4B-D255-4FFA-BD8C-056068FF4F5B}" srcOrd="2" destOrd="0" presId="urn:microsoft.com/office/officeart/2008/layout/VerticalCurvedList"/>
    <dgm:cxn modelId="{C54CA4F4-C172-4582-BD56-8192059D3DF9}" type="presParOf" srcId="{C333925C-D8D9-4B85-BE71-98FD600D36A5}" destId="{A4FCA441-A336-418C-93C0-07DAE3918057}" srcOrd="3" destOrd="0" presId="urn:microsoft.com/office/officeart/2008/layout/VerticalCurvedList"/>
    <dgm:cxn modelId="{1FC98E2D-B5CF-4E55-8B41-FA8617E56856}" type="presParOf" srcId="{EF46E583-B289-48CA-BBDB-8653A3429670}" destId="{E8EDB3F8-A41E-43E2-B59C-64B427DF8DE6}" srcOrd="1" destOrd="0" presId="urn:microsoft.com/office/officeart/2008/layout/VerticalCurvedList"/>
    <dgm:cxn modelId="{4F72DFA5-8918-4250-9AFB-CA71D5FCD9BC}" type="presParOf" srcId="{EF46E583-B289-48CA-BBDB-8653A3429670}" destId="{82F49D3A-AA59-4B18-8359-FB1B8A9D131F}" srcOrd="2" destOrd="0" presId="urn:microsoft.com/office/officeart/2008/layout/VerticalCurvedList"/>
    <dgm:cxn modelId="{4059E2A2-8720-4C4D-B638-03EE3786B08C}" type="presParOf" srcId="{82F49D3A-AA59-4B18-8359-FB1B8A9D131F}" destId="{1F85D284-B765-44BC-A924-2548927660AE}" srcOrd="0" destOrd="0" presId="urn:microsoft.com/office/officeart/2008/layout/VerticalCurvedList"/>
    <dgm:cxn modelId="{E4799A85-8D88-4CDD-A974-EADB8F42DF21}" type="presParOf" srcId="{EF46E583-B289-48CA-BBDB-8653A3429670}" destId="{FCC81A8C-6E2E-4A36-BC02-4841191A7DF5}" srcOrd="3" destOrd="0" presId="urn:microsoft.com/office/officeart/2008/layout/VerticalCurvedList"/>
    <dgm:cxn modelId="{6D600B66-F8D3-4979-A828-A718A46BA794}" type="presParOf" srcId="{EF46E583-B289-48CA-BBDB-8653A3429670}" destId="{51703747-A50C-4AFC-B50D-642E95AD44FD}" srcOrd="4" destOrd="0" presId="urn:microsoft.com/office/officeart/2008/layout/VerticalCurvedList"/>
    <dgm:cxn modelId="{6AC559A9-2BD0-43B0-B07F-072817F85890}" type="presParOf" srcId="{51703747-A50C-4AFC-B50D-642E95AD44FD}" destId="{99293767-B56E-421D-8091-B5AA4FD935B5}" srcOrd="0" destOrd="0" presId="urn:microsoft.com/office/officeart/2008/layout/VerticalCurvedList"/>
    <dgm:cxn modelId="{867A14AA-8432-4C7D-811C-512E360F0FE2}" type="presParOf" srcId="{EF46E583-B289-48CA-BBDB-8653A3429670}" destId="{0161ECE1-AA16-4DDC-8304-EDBEFB52F96A}" srcOrd="5" destOrd="0" presId="urn:microsoft.com/office/officeart/2008/layout/VerticalCurvedList"/>
    <dgm:cxn modelId="{09B0A4E2-5A03-4C03-A62B-F31431B8EEE7}" type="presParOf" srcId="{EF46E583-B289-48CA-BBDB-8653A3429670}" destId="{07B7559B-15BE-45CA-A3A7-32D8F7A6A3DB}" srcOrd="6" destOrd="0" presId="urn:microsoft.com/office/officeart/2008/layout/VerticalCurvedList"/>
    <dgm:cxn modelId="{6ED285FB-ECFC-4C33-B093-56165FE5BDCE}" type="presParOf" srcId="{07B7559B-15BE-45CA-A3A7-32D8F7A6A3DB}" destId="{2468443D-282C-40BE-AB3D-A475CD5B0A2A}" srcOrd="0" destOrd="0" presId="urn:microsoft.com/office/officeart/2008/layout/VerticalCurvedList"/>
    <dgm:cxn modelId="{26875779-06CC-4FEC-A676-98A0D713C7C9}" type="presParOf" srcId="{EF46E583-B289-48CA-BBDB-8653A3429670}" destId="{7424CEA6-E76C-4F4F-9331-4F5CAF7A84E0}" srcOrd="7" destOrd="0" presId="urn:microsoft.com/office/officeart/2008/layout/VerticalCurvedList"/>
    <dgm:cxn modelId="{B7372B71-A155-4FD5-9AFF-2A36A5FD9F9A}" type="presParOf" srcId="{EF46E583-B289-48CA-BBDB-8653A3429670}" destId="{C91BB660-3D47-485E-8F86-982DA7A17CA1}" srcOrd="8" destOrd="0" presId="urn:microsoft.com/office/officeart/2008/layout/VerticalCurvedList"/>
    <dgm:cxn modelId="{14BAB8BD-C7D7-4B6E-9042-EC2D4CBFA909}" type="presParOf" srcId="{C91BB660-3D47-485E-8F86-982DA7A17CA1}" destId="{ABF1D91D-3CBF-409B-83E2-19D3ACDA778B}" srcOrd="0" destOrd="0" presId="urn:microsoft.com/office/officeart/2008/layout/VerticalCurvedList"/>
    <dgm:cxn modelId="{2189F803-8BDB-4E4B-9AF5-898DC70AD014}" type="presParOf" srcId="{EF46E583-B289-48CA-BBDB-8653A3429670}" destId="{F9DD70CD-A6F7-47C6-B65B-7BBBD0D265A2}" srcOrd="9" destOrd="0" presId="urn:microsoft.com/office/officeart/2008/layout/VerticalCurvedList"/>
    <dgm:cxn modelId="{FF1BAA85-C560-4D03-914C-3406902875C2}" type="presParOf" srcId="{EF46E583-B289-48CA-BBDB-8653A3429670}" destId="{B5D2666A-6FEE-45D5-8162-85EE27DE763D}" srcOrd="10" destOrd="0" presId="urn:microsoft.com/office/officeart/2008/layout/VerticalCurvedList"/>
    <dgm:cxn modelId="{00E6F8D3-7518-4AA2-A064-C2FEA97578A6}" type="presParOf" srcId="{B5D2666A-6FEE-45D5-8162-85EE27DE763D}" destId="{63D5C0A2-5FB7-4806-A513-91CA2F083A03}" srcOrd="0" destOrd="0" presId="urn:microsoft.com/office/officeart/2008/layout/VerticalCurvedList"/>
    <dgm:cxn modelId="{B2F76273-9610-4027-94A4-C2B147B512B8}" type="presParOf" srcId="{EF46E583-B289-48CA-BBDB-8653A3429670}" destId="{5C41EEE4-2ED1-4AB4-80D2-84EEA6CB3FCC}" srcOrd="11" destOrd="0" presId="urn:microsoft.com/office/officeart/2008/layout/VerticalCurvedList"/>
    <dgm:cxn modelId="{59EAB7FB-D9FE-4F4E-9167-BCCDD1B2BA92}" type="presParOf" srcId="{EF46E583-B289-48CA-BBDB-8653A3429670}" destId="{FE90B919-FA46-4F6F-9902-C54FEF462F4F}" srcOrd="12" destOrd="0" presId="urn:microsoft.com/office/officeart/2008/layout/VerticalCurvedList"/>
    <dgm:cxn modelId="{7FC0D744-C4C6-4C83-AAEE-2771EBA6830E}" type="presParOf" srcId="{FE90B919-FA46-4F6F-9902-C54FEF462F4F}" destId="{AF6C7619-E6CF-4308-AD08-AEA7EFE4EEED}" srcOrd="0" destOrd="0" presId="urn:microsoft.com/office/officeart/2008/layout/VerticalCurvedList"/>
    <dgm:cxn modelId="{2ECFDF8D-3B65-479A-BE1B-391C029B5116}" type="presParOf" srcId="{EF46E583-B289-48CA-BBDB-8653A3429670}" destId="{32BF3BD7-C852-428F-92AD-C00CFC2CD148}" srcOrd="13" destOrd="0" presId="urn:microsoft.com/office/officeart/2008/layout/VerticalCurvedList"/>
    <dgm:cxn modelId="{60C794DE-BCD2-44FC-B739-DECE043709FC}" type="presParOf" srcId="{EF46E583-B289-48CA-BBDB-8653A3429670}" destId="{BCC42CF0-04CC-4BFE-9387-01757D10DBCD}" srcOrd="14" destOrd="0" presId="urn:microsoft.com/office/officeart/2008/layout/VerticalCurvedList"/>
    <dgm:cxn modelId="{B0409C4C-33FE-4456-A708-20165BED0ECE}" type="presParOf" srcId="{BCC42CF0-04CC-4BFE-9387-01757D10DBCD}" destId="{53A10D57-38E1-44A6-9B31-BB071BDB209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0BE5163-7BEE-4EE5-867C-50461F44200F}" type="doc">
      <dgm:prSet loTypeId="urn:microsoft.com/office/officeart/2005/8/layout/default" loCatId="list" qsTypeId="urn:microsoft.com/office/officeart/2005/8/quickstyle/simple3" qsCatId="simple" csTypeId="urn:microsoft.com/office/officeart/2005/8/colors/accent2_4" csCatId="accent2" phldr="1"/>
      <dgm:spPr/>
      <dgm:t>
        <a:bodyPr/>
        <a:lstStyle/>
        <a:p>
          <a:endParaRPr lang="es-EC"/>
        </a:p>
      </dgm:t>
    </dgm:pt>
    <dgm:pt modelId="{FB8E3098-80E6-4484-9ABA-AF5FAF3A7CAE}">
      <dgm:prSet phldrT="[Texto]"/>
      <dgm:spPr/>
      <dgm:t>
        <a:bodyPr/>
        <a:lstStyle/>
        <a:p>
          <a:r>
            <a:rPr lang="es-MX" dirty="0" smtClean="0"/>
            <a:t>Cantidad de calor</a:t>
          </a:r>
        </a:p>
        <a:p>
          <a:r>
            <a:rPr lang="es-MX" dirty="0" smtClean="0"/>
            <a:t>Produce un combustible </a:t>
          </a:r>
        </a:p>
        <a:p>
          <a:r>
            <a:rPr lang="es-MX" dirty="0" smtClean="0"/>
            <a:t>Durante la combustión</a:t>
          </a:r>
          <a:endParaRPr lang="es-EC" dirty="0"/>
        </a:p>
      </dgm:t>
    </dgm:pt>
    <dgm:pt modelId="{771AEC23-17BB-4411-95F4-434E2260ED6C}" type="parTrans" cxnId="{18DEE3E3-6866-45D8-AF85-2DB9313E7CED}">
      <dgm:prSet/>
      <dgm:spPr/>
      <dgm:t>
        <a:bodyPr/>
        <a:lstStyle/>
        <a:p>
          <a:endParaRPr lang="es-EC"/>
        </a:p>
      </dgm:t>
    </dgm:pt>
    <dgm:pt modelId="{6354778E-034F-4F73-91A0-AF653F67C6FF}" type="sibTrans" cxnId="{18DEE3E3-6866-45D8-AF85-2DB9313E7CED}">
      <dgm:prSet/>
      <dgm:spPr/>
      <dgm:t>
        <a:bodyPr/>
        <a:lstStyle/>
        <a:p>
          <a:endParaRPr lang="es-EC"/>
        </a:p>
      </dgm:t>
    </dgm:pt>
    <dgm:pt modelId="{FA2E08BC-C338-40E9-A6D8-C030C830CD0E}">
      <dgm:prSet phldrT="[Texto]"/>
      <dgm:spPr/>
      <dgm:t>
        <a:bodyPr/>
        <a:lstStyle/>
        <a:p>
          <a:r>
            <a:rPr lang="es-EC" dirty="0" smtClean="0"/>
            <a:t>Superior</a:t>
          </a:r>
          <a:endParaRPr lang="es-EC" dirty="0"/>
        </a:p>
      </dgm:t>
    </dgm:pt>
    <dgm:pt modelId="{2B5907E4-E8C0-47B9-A2A7-2A5E3C566C8B}" type="parTrans" cxnId="{84E4E7BD-04D8-4D1A-84A0-04D078D4D18A}">
      <dgm:prSet/>
      <dgm:spPr/>
      <dgm:t>
        <a:bodyPr/>
        <a:lstStyle/>
        <a:p>
          <a:endParaRPr lang="es-EC"/>
        </a:p>
      </dgm:t>
    </dgm:pt>
    <dgm:pt modelId="{3332219E-DAAE-4A83-9FA7-75225D3E8F6B}" type="sibTrans" cxnId="{84E4E7BD-04D8-4D1A-84A0-04D078D4D18A}">
      <dgm:prSet/>
      <dgm:spPr/>
      <dgm:t>
        <a:bodyPr/>
        <a:lstStyle/>
        <a:p>
          <a:endParaRPr lang="es-EC"/>
        </a:p>
      </dgm:t>
    </dgm:pt>
    <dgm:pt modelId="{7B3E002A-1C57-40A1-B0BC-494BB6766E20}">
      <dgm:prSet phldrT="[Texto]"/>
      <dgm:spPr/>
      <dgm:t>
        <a:bodyPr/>
        <a:lstStyle/>
        <a:p>
          <a:r>
            <a:rPr lang="es-MX" dirty="0" smtClean="0"/>
            <a:t>Todo el calor producido, incluyendo el requerido para vaporizar la humedad de sí mismo.</a:t>
          </a:r>
          <a:endParaRPr lang="es-EC" dirty="0"/>
        </a:p>
      </dgm:t>
    </dgm:pt>
    <dgm:pt modelId="{3DE79548-023A-4C48-A06B-A4E6035A8472}" type="parTrans" cxnId="{00BE71C3-E118-4914-886B-AF3C323EF804}">
      <dgm:prSet/>
      <dgm:spPr/>
      <dgm:t>
        <a:bodyPr/>
        <a:lstStyle/>
        <a:p>
          <a:endParaRPr lang="es-EC"/>
        </a:p>
      </dgm:t>
    </dgm:pt>
    <dgm:pt modelId="{E6EF1AA9-E0C2-426B-A3CD-920ACD8E50E1}" type="sibTrans" cxnId="{00BE71C3-E118-4914-886B-AF3C323EF804}">
      <dgm:prSet/>
      <dgm:spPr/>
      <dgm:t>
        <a:bodyPr/>
        <a:lstStyle/>
        <a:p>
          <a:endParaRPr lang="es-EC"/>
        </a:p>
      </dgm:t>
    </dgm:pt>
    <dgm:pt modelId="{6C3E7928-B49E-4520-BD91-ACEF2A630770}">
      <dgm:prSet phldrT="[Texto]"/>
      <dgm:spPr/>
      <dgm:t>
        <a:bodyPr/>
        <a:lstStyle/>
        <a:p>
          <a:r>
            <a:rPr lang="es-EC" dirty="0" smtClean="0"/>
            <a:t>Inferior</a:t>
          </a:r>
          <a:endParaRPr lang="es-EC" dirty="0"/>
        </a:p>
      </dgm:t>
    </dgm:pt>
    <dgm:pt modelId="{AC27B1B5-E861-4CEF-B9B0-4DE8C3DDCB0E}" type="parTrans" cxnId="{5455FDFE-B40D-47F0-AEEB-F3B485F2CE87}">
      <dgm:prSet/>
      <dgm:spPr/>
      <dgm:t>
        <a:bodyPr/>
        <a:lstStyle/>
        <a:p>
          <a:endParaRPr lang="es-EC"/>
        </a:p>
      </dgm:t>
    </dgm:pt>
    <dgm:pt modelId="{60F71BB4-E004-4F99-94E8-550C44E1A1F5}" type="sibTrans" cxnId="{5455FDFE-B40D-47F0-AEEB-F3B485F2CE87}">
      <dgm:prSet/>
      <dgm:spPr/>
      <dgm:t>
        <a:bodyPr/>
        <a:lstStyle/>
        <a:p>
          <a:endParaRPr lang="es-EC"/>
        </a:p>
      </dgm:t>
    </dgm:pt>
    <dgm:pt modelId="{B716AF54-08B7-4876-AA07-48020AC55ED0}">
      <dgm:prSet phldrT="[Texto]"/>
      <dgm:spPr/>
      <dgm:t>
        <a:bodyPr/>
        <a:lstStyle/>
        <a:p>
          <a:r>
            <a:rPr lang="es-MX" dirty="0" smtClean="0"/>
            <a:t>No considera las calorías consumidas para evaporizar la humedad que contiene el combustible.</a:t>
          </a:r>
          <a:endParaRPr lang="es-EC" dirty="0"/>
        </a:p>
      </dgm:t>
    </dgm:pt>
    <dgm:pt modelId="{1C313743-EC62-4A3F-988A-9B45B6B79B18}" type="parTrans" cxnId="{35753DB2-2707-4483-AE0E-F93BDE32B8FD}">
      <dgm:prSet/>
      <dgm:spPr/>
      <dgm:t>
        <a:bodyPr/>
        <a:lstStyle/>
        <a:p>
          <a:endParaRPr lang="es-EC"/>
        </a:p>
      </dgm:t>
    </dgm:pt>
    <dgm:pt modelId="{1C532602-1556-469C-A5AD-C29D46ACB7D2}" type="sibTrans" cxnId="{35753DB2-2707-4483-AE0E-F93BDE32B8FD}">
      <dgm:prSet/>
      <dgm:spPr/>
      <dgm:t>
        <a:bodyPr/>
        <a:lstStyle/>
        <a:p>
          <a:endParaRPr lang="es-EC"/>
        </a:p>
      </dgm:t>
    </dgm:pt>
    <dgm:pt modelId="{1F10B769-84F5-4CBC-9C59-8832991B2CCB}" type="pres">
      <dgm:prSet presAssocID="{90BE5163-7BEE-4EE5-867C-50461F44200F}" presName="diagram" presStyleCnt="0">
        <dgm:presLayoutVars>
          <dgm:dir/>
          <dgm:resizeHandles val="exact"/>
        </dgm:presLayoutVars>
      </dgm:prSet>
      <dgm:spPr/>
      <dgm:t>
        <a:bodyPr/>
        <a:lstStyle/>
        <a:p>
          <a:endParaRPr lang="es-EC"/>
        </a:p>
      </dgm:t>
    </dgm:pt>
    <dgm:pt modelId="{FA7E34D1-98C3-4703-8FC2-42FC92830282}" type="pres">
      <dgm:prSet presAssocID="{FB8E3098-80E6-4484-9ABA-AF5FAF3A7CAE}" presName="node" presStyleLbl="node1" presStyleIdx="0" presStyleCnt="3" custLinFactNeighborX="58736" custLinFactNeighborY="2483">
        <dgm:presLayoutVars>
          <dgm:bulletEnabled val="1"/>
        </dgm:presLayoutVars>
      </dgm:prSet>
      <dgm:spPr/>
      <dgm:t>
        <a:bodyPr/>
        <a:lstStyle/>
        <a:p>
          <a:endParaRPr lang="es-EC"/>
        </a:p>
      </dgm:t>
    </dgm:pt>
    <dgm:pt modelId="{AFB7858A-489D-4BA0-93BA-D4456E32C7D0}" type="pres">
      <dgm:prSet presAssocID="{6354778E-034F-4F73-91A0-AF653F67C6FF}" presName="sibTrans" presStyleCnt="0"/>
      <dgm:spPr/>
    </dgm:pt>
    <dgm:pt modelId="{44F91886-2C9E-456D-A1B8-87C3EBAA10A7}" type="pres">
      <dgm:prSet presAssocID="{FA2E08BC-C338-40E9-A6D8-C030C830CD0E}" presName="node" presStyleLbl="node1" presStyleIdx="1" presStyleCnt="3" custLinFactX="-18257" custLinFactY="18272" custLinFactNeighborX="-100000" custLinFactNeighborY="100000">
        <dgm:presLayoutVars>
          <dgm:bulletEnabled val="1"/>
        </dgm:presLayoutVars>
      </dgm:prSet>
      <dgm:spPr/>
      <dgm:t>
        <a:bodyPr/>
        <a:lstStyle/>
        <a:p>
          <a:endParaRPr lang="es-EC"/>
        </a:p>
      </dgm:t>
    </dgm:pt>
    <dgm:pt modelId="{514C6346-8AC7-473D-AB77-4D03DAE423C3}" type="pres">
      <dgm:prSet presAssocID="{3332219E-DAAE-4A83-9FA7-75225D3E8F6B}" presName="sibTrans" presStyleCnt="0"/>
      <dgm:spPr/>
    </dgm:pt>
    <dgm:pt modelId="{A1A40D33-5365-475E-8CFD-47E17E2EA748}" type="pres">
      <dgm:prSet presAssocID="{6C3E7928-B49E-4520-BD91-ACEF2A630770}" presName="node" presStyleLbl="node1" presStyleIdx="2" presStyleCnt="3" custLinFactNeighborX="55026" custLinFactNeighborY="853">
        <dgm:presLayoutVars>
          <dgm:bulletEnabled val="1"/>
        </dgm:presLayoutVars>
      </dgm:prSet>
      <dgm:spPr/>
      <dgm:t>
        <a:bodyPr/>
        <a:lstStyle/>
        <a:p>
          <a:endParaRPr lang="es-EC"/>
        </a:p>
      </dgm:t>
    </dgm:pt>
  </dgm:ptLst>
  <dgm:cxnLst>
    <dgm:cxn modelId="{35753DB2-2707-4483-AE0E-F93BDE32B8FD}" srcId="{6C3E7928-B49E-4520-BD91-ACEF2A630770}" destId="{B716AF54-08B7-4876-AA07-48020AC55ED0}" srcOrd="0" destOrd="0" parTransId="{1C313743-EC62-4A3F-988A-9B45B6B79B18}" sibTransId="{1C532602-1556-469C-A5AD-C29D46ACB7D2}"/>
    <dgm:cxn modelId="{00BE71C3-E118-4914-886B-AF3C323EF804}" srcId="{FA2E08BC-C338-40E9-A6D8-C030C830CD0E}" destId="{7B3E002A-1C57-40A1-B0BC-494BB6766E20}" srcOrd="0" destOrd="0" parTransId="{3DE79548-023A-4C48-A06B-A4E6035A8472}" sibTransId="{E6EF1AA9-E0C2-426B-A3CD-920ACD8E50E1}"/>
    <dgm:cxn modelId="{37B59968-7A7E-4D1F-837D-0C9B79691992}" type="presOf" srcId="{FA2E08BC-C338-40E9-A6D8-C030C830CD0E}" destId="{44F91886-2C9E-456D-A1B8-87C3EBAA10A7}" srcOrd="0" destOrd="0" presId="urn:microsoft.com/office/officeart/2005/8/layout/default"/>
    <dgm:cxn modelId="{7CB44133-6FD1-450D-A0EE-29B34608F887}" type="presOf" srcId="{6C3E7928-B49E-4520-BD91-ACEF2A630770}" destId="{A1A40D33-5365-475E-8CFD-47E17E2EA748}" srcOrd="0" destOrd="0" presId="urn:microsoft.com/office/officeart/2005/8/layout/default"/>
    <dgm:cxn modelId="{84E4E7BD-04D8-4D1A-84A0-04D078D4D18A}" srcId="{90BE5163-7BEE-4EE5-867C-50461F44200F}" destId="{FA2E08BC-C338-40E9-A6D8-C030C830CD0E}" srcOrd="1" destOrd="0" parTransId="{2B5907E4-E8C0-47B9-A2A7-2A5E3C566C8B}" sibTransId="{3332219E-DAAE-4A83-9FA7-75225D3E8F6B}"/>
    <dgm:cxn modelId="{C4F89F8A-2613-4254-9607-745328639303}" type="presOf" srcId="{B716AF54-08B7-4876-AA07-48020AC55ED0}" destId="{A1A40D33-5365-475E-8CFD-47E17E2EA748}" srcOrd="0" destOrd="1" presId="urn:microsoft.com/office/officeart/2005/8/layout/default"/>
    <dgm:cxn modelId="{5455FDFE-B40D-47F0-AEEB-F3B485F2CE87}" srcId="{90BE5163-7BEE-4EE5-867C-50461F44200F}" destId="{6C3E7928-B49E-4520-BD91-ACEF2A630770}" srcOrd="2" destOrd="0" parTransId="{AC27B1B5-E861-4CEF-B9B0-4DE8C3DDCB0E}" sibTransId="{60F71BB4-E004-4F99-94E8-550C44E1A1F5}"/>
    <dgm:cxn modelId="{18DEE3E3-6866-45D8-AF85-2DB9313E7CED}" srcId="{90BE5163-7BEE-4EE5-867C-50461F44200F}" destId="{FB8E3098-80E6-4484-9ABA-AF5FAF3A7CAE}" srcOrd="0" destOrd="0" parTransId="{771AEC23-17BB-4411-95F4-434E2260ED6C}" sibTransId="{6354778E-034F-4F73-91A0-AF653F67C6FF}"/>
    <dgm:cxn modelId="{117073D8-BC0C-4BD5-AB6B-B5668E90E418}" type="presOf" srcId="{90BE5163-7BEE-4EE5-867C-50461F44200F}" destId="{1F10B769-84F5-4CBC-9C59-8832991B2CCB}" srcOrd="0" destOrd="0" presId="urn:microsoft.com/office/officeart/2005/8/layout/default"/>
    <dgm:cxn modelId="{DF77957A-79F0-468C-A16C-DF6F7C997AEC}" type="presOf" srcId="{FB8E3098-80E6-4484-9ABA-AF5FAF3A7CAE}" destId="{FA7E34D1-98C3-4703-8FC2-42FC92830282}" srcOrd="0" destOrd="0" presId="urn:microsoft.com/office/officeart/2005/8/layout/default"/>
    <dgm:cxn modelId="{D1377E21-D09E-4FFB-B6A4-7F37115202D7}" type="presOf" srcId="{7B3E002A-1C57-40A1-B0BC-494BB6766E20}" destId="{44F91886-2C9E-456D-A1B8-87C3EBAA10A7}" srcOrd="0" destOrd="1" presId="urn:microsoft.com/office/officeart/2005/8/layout/default"/>
    <dgm:cxn modelId="{F22D3915-1CC3-4B35-A6B8-304F0EAA0FAD}" type="presParOf" srcId="{1F10B769-84F5-4CBC-9C59-8832991B2CCB}" destId="{FA7E34D1-98C3-4703-8FC2-42FC92830282}" srcOrd="0" destOrd="0" presId="urn:microsoft.com/office/officeart/2005/8/layout/default"/>
    <dgm:cxn modelId="{52536F90-90A9-4A84-BE08-7814663B540D}" type="presParOf" srcId="{1F10B769-84F5-4CBC-9C59-8832991B2CCB}" destId="{AFB7858A-489D-4BA0-93BA-D4456E32C7D0}" srcOrd="1" destOrd="0" presId="urn:microsoft.com/office/officeart/2005/8/layout/default"/>
    <dgm:cxn modelId="{F3C54445-1F95-4073-9EB9-50360A1C25BA}" type="presParOf" srcId="{1F10B769-84F5-4CBC-9C59-8832991B2CCB}" destId="{44F91886-2C9E-456D-A1B8-87C3EBAA10A7}" srcOrd="2" destOrd="0" presId="urn:microsoft.com/office/officeart/2005/8/layout/default"/>
    <dgm:cxn modelId="{3E18A99F-FD23-467E-B6E3-C8ED9D319602}" type="presParOf" srcId="{1F10B769-84F5-4CBC-9C59-8832991B2CCB}" destId="{514C6346-8AC7-473D-AB77-4D03DAE423C3}" srcOrd="3" destOrd="0" presId="urn:microsoft.com/office/officeart/2005/8/layout/default"/>
    <dgm:cxn modelId="{136E726C-2E03-4240-86B6-D9FE98D35A0D}" type="presParOf" srcId="{1F10B769-84F5-4CBC-9C59-8832991B2CCB}" destId="{A1A40D33-5365-475E-8CFD-47E17E2EA748}"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7B9BC0A-20B9-4218-9407-CDD6877C3B2A}" type="doc">
      <dgm:prSet loTypeId="urn:microsoft.com/office/officeart/2005/8/layout/radial1" loCatId="cycle" qsTypeId="urn:microsoft.com/office/officeart/2005/8/quickstyle/simple3" qsCatId="simple" csTypeId="urn:microsoft.com/office/officeart/2005/8/colors/accent1_4" csCatId="accent1" phldr="1"/>
      <dgm:spPr/>
      <dgm:t>
        <a:bodyPr/>
        <a:lstStyle/>
        <a:p>
          <a:endParaRPr lang="es-EC"/>
        </a:p>
      </dgm:t>
    </dgm:pt>
    <dgm:pt modelId="{F8694360-4C5B-4A3C-ACE3-90231FDD5035}">
      <dgm:prSet phldrT="[Texto]"/>
      <dgm:spPr/>
      <dgm:t>
        <a:bodyPr/>
        <a:lstStyle/>
        <a:p>
          <a:r>
            <a:rPr lang="es-EC" dirty="0" smtClean="0"/>
            <a:t>Secado Solar</a:t>
          </a:r>
          <a:endParaRPr lang="es-EC" dirty="0"/>
        </a:p>
      </dgm:t>
    </dgm:pt>
    <dgm:pt modelId="{21F66E68-4A7D-4154-9319-4140CB6ACB14}" type="parTrans" cxnId="{319C7ED2-9CF5-42C0-BB53-ED42F02ED1BC}">
      <dgm:prSet/>
      <dgm:spPr/>
      <dgm:t>
        <a:bodyPr/>
        <a:lstStyle/>
        <a:p>
          <a:endParaRPr lang="es-EC"/>
        </a:p>
      </dgm:t>
    </dgm:pt>
    <dgm:pt modelId="{473F594A-62D2-4270-BB61-EE209C5596F4}" type="sibTrans" cxnId="{319C7ED2-9CF5-42C0-BB53-ED42F02ED1BC}">
      <dgm:prSet/>
      <dgm:spPr/>
      <dgm:t>
        <a:bodyPr/>
        <a:lstStyle/>
        <a:p>
          <a:endParaRPr lang="es-EC"/>
        </a:p>
      </dgm:t>
    </dgm:pt>
    <dgm:pt modelId="{CB965AF0-D360-43DA-8487-1A0E7493CCE4}">
      <dgm:prSet phldrT="[Texto]"/>
      <dgm:spPr/>
      <dgm:t>
        <a:bodyPr/>
        <a:lstStyle/>
        <a:p>
          <a:r>
            <a:rPr lang="es-EC" dirty="0" smtClean="0"/>
            <a:t>Contaminación</a:t>
          </a:r>
          <a:endParaRPr lang="es-EC" dirty="0"/>
        </a:p>
      </dgm:t>
    </dgm:pt>
    <dgm:pt modelId="{8E9E4E14-B82D-4444-B433-360834366F40}" type="parTrans" cxnId="{EF0D0394-11B4-40D5-B344-C254329779E0}">
      <dgm:prSet/>
      <dgm:spPr/>
      <dgm:t>
        <a:bodyPr/>
        <a:lstStyle/>
        <a:p>
          <a:endParaRPr lang="es-EC"/>
        </a:p>
      </dgm:t>
    </dgm:pt>
    <dgm:pt modelId="{361D2A7E-14DD-4D24-8E83-5ABBCC0992D1}" type="sibTrans" cxnId="{EF0D0394-11B4-40D5-B344-C254329779E0}">
      <dgm:prSet/>
      <dgm:spPr/>
      <dgm:t>
        <a:bodyPr/>
        <a:lstStyle/>
        <a:p>
          <a:endParaRPr lang="es-EC"/>
        </a:p>
      </dgm:t>
    </dgm:pt>
    <dgm:pt modelId="{655F3B2D-CCF2-4B6C-9D63-1CF2C52A8F0F}">
      <dgm:prSet phldrT="[Texto]"/>
      <dgm:spPr/>
      <dgm:t>
        <a:bodyPr/>
        <a:lstStyle/>
        <a:p>
          <a:r>
            <a:rPr lang="es-EC" dirty="0" smtClean="0"/>
            <a:t>Aprovechar radiación solar</a:t>
          </a:r>
          <a:endParaRPr lang="es-EC" dirty="0"/>
        </a:p>
      </dgm:t>
    </dgm:pt>
    <dgm:pt modelId="{AF1B5BD1-BEC3-493C-A507-61E455512031}" type="parTrans" cxnId="{0F9B1D9F-2E26-4B20-98CB-75D168B08F76}">
      <dgm:prSet/>
      <dgm:spPr/>
      <dgm:t>
        <a:bodyPr/>
        <a:lstStyle/>
        <a:p>
          <a:endParaRPr lang="es-EC"/>
        </a:p>
      </dgm:t>
    </dgm:pt>
    <dgm:pt modelId="{2DA389E4-6D74-47FE-A22B-DE5F6563B67D}" type="sibTrans" cxnId="{0F9B1D9F-2E26-4B20-98CB-75D168B08F76}">
      <dgm:prSet/>
      <dgm:spPr/>
      <dgm:t>
        <a:bodyPr/>
        <a:lstStyle/>
        <a:p>
          <a:endParaRPr lang="es-EC"/>
        </a:p>
      </dgm:t>
    </dgm:pt>
    <dgm:pt modelId="{BBD81D75-6252-4FA0-9299-4B4B1D7A6ED6}">
      <dgm:prSet phldrT="[Texto]"/>
      <dgm:spPr/>
      <dgm:t>
        <a:bodyPr/>
        <a:lstStyle/>
        <a:p>
          <a:r>
            <a:rPr lang="es-EC" dirty="0" smtClean="0"/>
            <a:t>Producto expuesto al sol: superficie abierta</a:t>
          </a:r>
          <a:endParaRPr lang="es-EC" dirty="0"/>
        </a:p>
      </dgm:t>
    </dgm:pt>
    <dgm:pt modelId="{DEDA7911-AD3C-4991-929B-70884FB43290}" type="parTrans" cxnId="{847ED22A-4483-4D35-A22B-0F5950FE74F3}">
      <dgm:prSet/>
      <dgm:spPr/>
      <dgm:t>
        <a:bodyPr/>
        <a:lstStyle/>
        <a:p>
          <a:endParaRPr lang="es-EC"/>
        </a:p>
      </dgm:t>
    </dgm:pt>
    <dgm:pt modelId="{17689176-9196-4892-AAA0-D4E38228645B}" type="sibTrans" cxnId="{847ED22A-4483-4D35-A22B-0F5950FE74F3}">
      <dgm:prSet/>
      <dgm:spPr/>
      <dgm:t>
        <a:bodyPr/>
        <a:lstStyle/>
        <a:p>
          <a:endParaRPr lang="es-EC"/>
        </a:p>
      </dgm:t>
    </dgm:pt>
    <dgm:pt modelId="{B516CAD7-5AC6-478A-8554-B9A52971F1ED}">
      <dgm:prSet phldrT="[Texto]"/>
      <dgm:spPr/>
      <dgm:t>
        <a:bodyPr/>
        <a:lstStyle/>
        <a:p>
          <a:r>
            <a:rPr lang="es-EC" dirty="0" smtClean="0"/>
            <a:t>Perdidas cosecha</a:t>
          </a:r>
          <a:endParaRPr lang="es-EC" dirty="0"/>
        </a:p>
      </dgm:t>
    </dgm:pt>
    <dgm:pt modelId="{F337F4BE-1FA2-4141-A976-992D1D4D3B3C}" type="parTrans" cxnId="{BD6FC67A-E1EE-47F2-89E4-B08715D9E5FA}">
      <dgm:prSet/>
      <dgm:spPr/>
      <dgm:t>
        <a:bodyPr/>
        <a:lstStyle/>
        <a:p>
          <a:endParaRPr lang="es-EC"/>
        </a:p>
      </dgm:t>
    </dgm:pt>
    <dgm:pt modelId="{53217302-D807-4936-A77A-72BA87784251}" type="sibTrans" cxnId="{BD6FC67A-E1EE-47F2-89E4-B08715D9E5FA}">
      <dgm:prSet/>
      <dgm:spPr/>
      <dgm:t>
        <a:bodyPr/>
        <a:lstStyle/>
        <a:p>
          <a:endParaRPr lang="es-EC"/>
        </a:p>
      </dgm:t>
    </dgm:pt>
    <dgm:pt modelId="{891CC58A-CEE6-4E76-95FB-D6AF36D82B80}" type="pres">
      <dgm:prSet presAssocID="{B7B9BC0A-20B9-4218-9407-CDD6877C3B2A}" presName="cycle" presStyleCnt="0">
        <dgm:presLayoutVars>
          <dgm:chMax val="1"/>
          <dgm:dir/>
          <dgm:animLvl val="ctr"/>
          <dgm:resizeHandles val="exact"/>
        </dgm:presLayoutVars>
      </dgm:prSet>
      <dgm:spPr/>
      <dgm:t>
        <a:bodyPr/>
        <a:lstStyle/>
        <a:p>
          <a:endParaRPr lang="es-EC"/>
        </a:p>
      </dgm:t>
    </dgm:pt>
    <dgm:pt modelId="{B938EFF4-3D37-496B-BA05-85CCA31CE21C}" type="pres">
      <dgm:prSet presAssocID="{F8694360-4C5B-4A3C-ACE3-90231FDD5035}" presName="centerShape" presStyleLbl="node0" presStyleIdx="0" presStyleCnt="1"/>
      <dgm:spPr/>
      <dgm:t>
        <a:bodyPr/>
        <a:lstStyle/>
        <a:p>
          <a:endParaRPr lang="es-EC"/>
        </a:p>
      </dgm:t>
    </dgm:pt>
    <dgm:pt modelId="{E15CE7CE-CC87-4775-9A32-C71BB80E5D31}" type="pres">
      <dgm:prSet presAssocID="{8E9E4E14-B82D-4444-B433-360834366F40}" presName="Name9" presStyleLbl="parChTrans1D2" presStyleIdx="0" presStyleCnt="4"/>
      <dgm:spPr/>
      <dgm:t>
        <a:bodyPr/>
        <a:lstStyle/>
        <a:p>
          <a:endParaRPr lang="es-EC"/>
        </a:p>
      </dgm:t>
    </dgm:pt>
    <dgm:pt modelId="{490417BF-E3D5-4E4B-BCFF-C1D2C44E4780}" type="pres">
      <dgm:prSet presAssocID="{8E9E4E14-B82D-4444-B433-360834366F40}" presName="connTx" presStyleLbl="parChTrans1D2" presStyleIdx="0" presStyleCnt="4"/>
      <dgm:spPr/>
      <dgm:t>
        <a:bodyPr/>
        <a:lstStyle/>
        <a:p>
          <a:endParaRPr lang="es-EC"/>
        </a:p>
      </dgm:t>
    </dgm:pt>
    <dgm:pt modelId="{0B37F241-31AC-43F6-9F69-DB472D0FDCCC}" type="pres">
      <dgm:prSet presAssocID="{CB965AF0-D360-43DA-8487-1A0E7493CCE4}" presName="node" presStyleLbl="node1" presStyleIdx="0" presStyleCnt="4">
        <dgm:presLayoutVars>
          <dgm:bulletEnabled val="1"/>
        </dgm:presLayoutVars>
      </dgm:prSet>
      <dgm:spPr/>
      <dgm:t>
        <a:bodyPr/>
        <a:lstStyle/>
        <a:p>
          <a:endParaRPr lang="es-EC"/>
        </a:p>
      </dgm:t>
    </dgm:pt>
    <dgm:pt modelId="{67DB66C4-6D55-4663-BB3E-6B05FEDDAE8E}" type="pres">
      <dgm:prSet presAssocID="{AF1B5BD1-BEC3-493C-A507-61E455512031}" presName="Name9" presStyleLbl="parChTrans1D2" presStyleIdx="1" presStyleCnt="4"/>
      <dgm:spPr/>
      <dgm:t>
        <a:bodyPr/>
        <a:lstStyle/>
        <a:p>
          <a:endParaRPr lang="es-EC"/>
        </a:p>
      </dgm:t>
    </dgm:pt>
    <dgm:pt modelId="{4CE48DFA-2C8B-4B4B-99DA-89406D1EA218}" type="pres">
      <dgm:prSet presAssocID="{AF1B5BD1-BEC3-493C-A507-61E455512031}" presName="connTx" presStyleLbl="parChTrans1D2" presStyleIdx="1" presStyleCnt="4"/>
      <dgm:spPr/>
      <dgm:t>
        <a:bodyPr/>
        <a:lstStyle/>
        <a:p>
          <a:endParaRPr lang="es-EC"/>
        </a:p>
      </dgm:t>
    </dgm:pt>
    <dgm:pt modelId="{59563025-2866-4550-BF36-1E4C6F641179}" type="pres">
      <dgm:prSet presAssocID="{655F3B2D-CCF2-4B6C-9D63-1CF2C52A8F0F}" presName="node" presStyleLbl="node1" presStyleIdx="1" presStyleCnt="4">
        <dgm:presLayoutVars>
          <dgm:bulletEnabled val="1"/>
        </dgm:presLayoutVars>
      </dgm:prSet>
      <dgm:spPr/>
      <dgm:t>
        <a:bodyPr/>
        <a:lstStyle/>
        <a:p>
          <a:endParaRPr lang="es-EC"/>
        </a:p>
      </dgm:t>
    </dgm:pt>
    <dgm:pt modelId="{BA04C0DF-EFD2-4B0C-BE12-CBB2F4FF1B2D}" type="pres">
      <dgm:prSet presAssocID="{DEDA7911-AD3C-4991-929B-70884FB43290}" presName="Name9" presStyleLbl="parChTrans1D2" presStyleIdx="2" presStyleCnt="4"/>
      <dgm:spPr/>
      <dgm:t>
        <a:bodyPr/>
        <a:lstStyle/>
        <a:p>
          <a:endParaRPr lang="es-EC"/>
        </a:p>
      </dgm:t>
    </dgm:pt>
    <dgm:pt modelId="{DAD3D3D1-DE61-47A2-B154-60D886FC47D4}" type="pres">
      <dgm:prSet presAssocID="{DEDA7911-AD3C-4991-929B-70884FB43290}" presName="connTx" presStyleLbl="parChTrans1D2" presStyleIdx="2" presStyleCnt="4"/>
      <dgm:spPr/>
      <dgm:t>
        <a:bodyPr/>
        <a:lstStyle/>
        <a:p>
          <a:endParaRPr lang="es-EC"/>
        </a:p>
      </dgm:t>
    </dgm:pt>
    <dgm:pt modelId="{876B6971-DA87-4E73-AEF2-4546708430A8}" type="pres">
      <dgm:prSet presAssocID="{BBD81D75-6252-4FA0-9299-4B4B1D7A6ED6}" presName="node" presStyleLbl="node1" presStyleIdx="2" presStyleCnt="4">
        <dgm:presLayoutVars>
          <dgm:bulletEnabled val="1"/>
        </dgm:presLayoutVars>
      </dgm:prSet>
      <dgm:spPr/>
      <dgm:t>
        <a:bodyPr/>
        <a:lstStyle/>
        <a:p>
          <a:endParaRPr lang="es-EC"/>
        </a:p>
      </dgm:t>
    </dgm:pt>
    <dgm:pt modelId="{F2F0A787-8B0B-4102-A5A7-5F9A97A24C98}" type="pres">
      <dgm:prSet presAssocID="{F337F4BE-1FA2-4141-A976-992D1D4D3B3C}" presName="Name9" presStyleLbl="parChTrans1D2" presStyleIdx="3" presStyleCnt="4"/>
      <dgm:spPr/>
      <dgm:t>
        <a:bodyPr/>
        <a:lstStyle/>
        <a:p>
          <a:endParaRPr lang="es-EC"/>
        </a:p>
      </dgm:t>
    </dgm:pt>
    <dgm:pt modelId="{641AADF2-E606-4637-B5DC-D3DD736129C3}" type="pres">
      <dgm:prSet presAssocID="{F337F4BE-1FA2-4141-A976-992D1D4D3B3C}" presName="connTx" presStyleLbl="parChTrans1D2" presStyleIdx="3" presStyleCnt="4"/>
      <dgm:spPr/>
      <dgm:t>
        <a:bodyPr/>
        <a:lstStyle/>
        <a:p>
          <a:endParaRPr lang="es-EC"/>
        </a:p>
      </dgm:t>
    </dgm:pt>
    <dgm:pt modelId="{7B8D3AB3-8379-4EDC-A0A6-AE562B0887AF}" type="pres">
      <dgm:prSet presAssocID="{B516CAD7-5AC6-478A-8554-B9A52971F1ED}" presName="node" presStyleLbl="node1" presStyleIdx="3" presStyleCnt="4">
        <dgm:presLayoutVars>
          <dgm:bulletEnabled val="1"/>
        </dgm:presLayoutVars>
      </dgm:prSet>
      <dgm:spPr/>
      <dgm:t>
        <a:bodyPr/>
        <a:lstStyle/>
        <a:p>
          <a:endParaRPr lang="es-EC"/>
        </a:p>
      </dgm:t>
    </dgm:pt>
  </dgm:ptLst>
  <dgm:cxnLst>
    <dgm:cxn modelId="{EF0D0394-11B4-40D5-B344-C254329779E0}" srcId="{F8694360-4C5B-4A3C-ACE3-90231FDD5035}" destId="{CB965AF0-D360-43DA-8487-1A0E7493CCE4}" srcOrd="0" destOrd="0" parTransId="{8E9E4E14-B82D-4444-B433-360834366F40}" sibTransId="{361D2A7E-14DD-4D24-8E83-5ABBCC0992D1}"/>
    <dgm:cxn modelId="{A2CA0CDA-C90F-4CB7-8814-4835C8BF11DC}" type="presOf" srcId="{DEDA7911-AD3C-4991-929B-70884FB43290}" destId="{BA04C0DF-EFD2-4B0C-BE12-CBB2F4FF1B2D}" srcOrd="0" destOrd="0" presId="urn:microsoft.com/office/officeart/2005/8/layout/radial1"/>
    <dgm:cxn modelId="{32EA6EFC-5F31-45A5-8F2E-9420B1E3C88A}" type="presOf" srcId="{BBD81D75-6252-4FA0-9299-4B4B1D7A6ED6}" destId="{876B6971-DA87-4E73-AEF2-4546708430A8}" srcOrd="0" destOrd="0" presId="urn:microsoft.com/office/officeart/2005/8/layout/radial1"/>
    <dgm:cxn modelId="{43A2F1A7-6D9A-4B53-9B0F-4E1E67F6CC10}" type="presOf" srcId="{655F3B2D-CCF2-4B6C-9D63-1CF2C52A8F0F}" destId="{59563025-2866-4550-BF36-1E4C6F641179}" srcOrd="0" destOrd="0" presId="urn:microsoft.com/office/officeart/2005/8/layout/radial1"/>
    <dgm:cxn modelId="{B2344728-79FA-4584-B33F-E50C0DD07286}" type="presOf" srcId="{AF1B5BD1-BEC3-493C-A507-61E455512031}" destId="{4CE48DFA-2C8B-4B4B-99DA-89406D1EA218}" srcOrd="1" destOrd="0" presId="urn:microsoft.com/office/officeart/2005/8/layout/radial1"/>
    <dgm:cxn modelId="{847ED22A-4483-4D35-A22B-0F5950FE74F3}" srcId="{F8694360-4C5B-4A3C-ACE3-90231FDD5035}" destId="{BBD81D75-6252-4FA0-9299-4B4B1D7A6ED6}" srcOrd="2" destOrd="0" parTransId="{DEDA7911-AD3C-4991-929B-70884FB43290}" sibTransId="{17689176-9196-4892-AAA0-D4E38228645B}"/>
    <dgm:cxn modelId="{319C7ED2-9CF5-42C0-BB53-ED42F02ED1BC}" srcId="{B7B9BC0A-20B9-4218-9407-CDD6877C3B2A}" destId="{F8694360-4C5B-4A3C-ACE3-90231FDD5035}" srcOrd="0" destOrd="0" parTransId="{21F66E68-4A7D-4154-9319-4140CB6ACB14}" sibTransId="{473F594A-62D2-4270-BB61-EE209C5596F4}"/>
    <dgm:cxn modelId="{028D17D0-216C-4FDD-8B42-E111FB9CF7D3}" type="presOf" srcId="{F337F4BE-1FA2-4141-A976-992D1D4D3B3C}" destId="{F2F0A787-8B0B-4102-A5A7-5F9A97A24C98}" srcOrd="0" destOrd="0" presId="urn:microsoft.com/office/officeart/2005/8/layout/radial1"/>
    <dgm:cxn modelId="{B1DF5A80-8D53-4687-AC3C-25052A5C37EE}" type="presOf" srcId="{B516CAD7-5AC6-478A-8554-B9A52971F1ED}" destId="{7B8D3AB3-8379-4EDC-A0A6-AE562B0887AF}" srcOrd="0" destOrd="0" presId="urn:microsoft.com/office/officeart/2005/8/layout/radial1"/>
    <dgm:cxn modelId="{DA7C0984-CCD1-4772-B3ED-AA8B2545C822}" type="presOf" srcId="{CB965AF0-D360-43DA-8487-1A0E7493CCE4}" destId="{0B37F241-31AC-43F6-9F69-DB472D0FDCCC}" srcOrd="0" destOrd="0" presId="urn:microsoft.com/office/officeart/2005/8/layout/radial1"/>
    <dgm:cxn modelId="{5AD19CB5-E7C2-4066-9826-C0D3627D9D79}" type="presOf" srcId="{AF1B5BD1-BEC3-493C-A507-61E455512031}" destId="{67DB66C4-6D55-4663-BB3E-6B05FEDDAE8E}" srcOrd="0" destOrd="0" presId="urn:microsoft.com/office/officeart/2005/8/layout/radial1"/>
    <dgm:cxn modelId="{AB6204EE-9B8B-4B67-808C-9F4E465F065E}" type="presOf" srcId="{8E9E4E14-B82D-4444-B433-360834366F40}" destId="{490417BF-E3D5-4E4B-BCFF-C1D2C44E4780}" srcOrd="1" destOrd="0" presId="urn:microsoft.com/office/officeart/2005/8/layout/radial1"/>
    <dgm:cxn modelId="{6791721C-93FB-4B12-A8BC-05A2A8F75A72}" type="presOf" srcId="{DEDA7911-AD3C-4991-929B-70884FB43290}" destId="{DAD3D3D1-DE61-47A2-B154-60D886FC47D4}" srcOrd="1" destOrd="0" presId="urn:microsoft.com/office/officeart/2005/8/layout/radial1"/>
    <dgm:cxn modelId="{F2E3CE5E-199B-4A1B-B2E7-85D6A14E1AAF}" type="presOf" srcId="{B7B9BC0A-20B9-4218-9407-CDD6877C3B2A}" destId="{891CC58A-CEE6-4E76-95FB-D6AF36D82B80}" srcOrd="0" destOrd="0" presId="urn:microsoft.com/office/officeart/2005/8/layout/radial1"/>
    <dgm:cxn modelId="{BF051348-76A5-40FB-8FD2-BC996B670FF4}" type="presOf" srcId="{F337F4BE-1FA2-4141-A976-992D1D4D3B3C}" destId="{641AADF2-E606-4637-B5DC-D3DD736129C3}" srcOrd="1" destOrd="0" presId="urn:microsoft.com/office/officeart/2005/8/layout/radial1"/>
    <dgm:cxn modelId="{0C053600-E932-4078-9195-46734393B3D9}" type="presOf" srcId="{8E9E4E14-B82D-4444-B433-360834366F40}" destId="{E15CE7CE-CC87-4775-9A32-C71BB80E5D31}" srcOrd="0" destOrd="0" presId="urn:microsoft.com/office/officeart/2005/8/layout/radial1"/>
    <dgm:cxn modelId="{995A1349-7F3C-49F9-B585-AAF2B282696B}" type="presOf" srcId="{F8694360-4C5B-4A3C-ACE3-90231FDD5035}" destId="{B938EFF4-3D37-496B-BA05-85CCA31CE21C}" srcOrd="0" destOrd="0" presId="urn:microsoft.com/office/officeart/2005/8/layout/radial1"/>
    <dgm:cxn modelId="{BD6FC67A-E1EE-47F2-89E4-B08715D9E5FA}" srcId="{F8694360-4C5B-4A3C-ACE3-90231FDD5035}" destId="{B516CAD7-5AC6-478A-8554-B9A52971F1ED}" srcOrd="3" destOrd="0" parTransId="{F337F4BE-1FA2-4141-A976-992D1D4D3B3C}" sibTransId="{53217302-D807-4936-A77A-72BA87784251}"/>
    <dgm:cxn modelId="{0F9B1D9F-2E26-4B20-98CB-75D168B08F76}" srcId="{F8694360-4C5B-4A3C-ACE3-90231FDD5035}" destId="{655F3B2D-CCF2-4B6C-9D63-1CF2C52A8F0F}" srcOrd="1" destOrd="0" parTransId="{AF1B5BD1-BEC3-493C-A507-61E455512031}" sibTransId="{2DA389E4-6D74-47FE-A22B-DE5F6563B67D}"/>
    <dgm:cxn modelId="{3046D6CB-5DA4-4741-B42D-EB70415F35DB}" type="presParOf" srcId="{891CC58A-CEE6-4E76-95FB-D6AF36D82B80}" destId="{B938EFF4-3D37-496B-BA05-85CCA31CE21C}" srcOrd="0" destOrd="0" presId="urn:microsoft.com/office/officeart/2005/8/layout/radial1"/>
    <dgm:cxn modelId="{0E72956A-6198-4A29-8A41-1EE634C04953}" type="presParOf" srcId="{891CC58A-CEE6-4E76-95FB-D6AF36D82B80}" destId="{E15CE7CE-CC87-4775-9A32-C71BB80E5D31}" srcOrd="1" destOrd="0" presId="urn:microsoft.com/office/officeart/2005/8/layout/radial1"/>
    <dgm:cxn modelId="{042815D7-8BCA-4316-95A5-5560A7610159}" type="presParOf" srcId="{E15CE7CE-CC87-4775-9A32-C71BB80E5D31}" destId="{490417BF-E3D5-4E4B-BCFF-C1D2C44E4780}" srcOrd="0" destOrd="0" presId="urn:microsoft.com/office/officeart/2005/8/layout/radial1"/>
    <dgm:cxn modelId="{9A5D7C58-8148-463F-9F18-2072F28A5BF7}" type="presParOf" srcId="{891CC58A-CEE6-4E76-95FB-D6AF36D82B80}" destId="{0B37F241-31AC-43F6-9F69-DB472D0FDCCC}" srcOrd="2" destOrd="0" presId="urn:microsoft.com/office/officeart/2005/8/layout/radial1"/>
    <dgm:cxn modelId="{65273E50-2E48-4A58-B8C6-098047913547}" type="presParOf" srcId="{891CC58A-CEE6-4E76-95FB-D6AF36D82B80}" destId="{67DB66C4-6D55-4663-BB3E-6B05FEDDAE8E}" srcOrd="3" destOrd="0" presId="urn:microsoft.com/office/officeart/2005/8/layout/radial1"/>
    <dgm:cxn modelId="{87F72452-2C73-44C6-8E4A-E4FA5289F77B}" type="presParOf" srcId="{67DB66C4-6D55-4663-BB3E-6B05FEDDAE8E}" destId="{4CE48DFA-2C8B-4B4B-99DA-89406D1EA218}" srcOrd="0" destOrd="0" presId="urn:microsoft.com/office/officeart/2005/8/layout/radial1"/>
    <dgm:cxn modelId="{ED481925-8AFD-4B48-AE60-2C15CEF09CA9}" type="presParOf" srcId="{891CC58A-CEE6-4E76-95FB-D6AF36D82B80}" destId="{59563025-2866-4550-BF36-1E4C6F641179}" srcOrd="4" destOrd="0" presId="urn:microsoft.com/office/officeart/2005/8/layout/radial1"/>
    <dgm:cxn modelId="{6E07C6AC-E2C5-460B-8713-14439DD2965F}" type="presParOf" srcId="{891CC58A-CEE6-4E76-95FB-D6AF36D82B80}" destId="{BA04C0DF-EFD2-4B0C-BE12-CBB2F4FF1B2D}" srcOrd="5" destOrd="0" presId="urn:microsoft.com/office/officeart/2005/8/layout/radial1"/>
    <dgm:cxn modelId="{91F3784A-5B88-471B-9219-3AA087C0D8EC}" type="presParOf" srcId="{BA04C0DF-EFD2-4B0C-BE12-CBB2F4FF1B2D}" destId="{DAD3D3D1-DE61-47A2-B154-60D886FC47D4}" srcOrd="0" destOrd="0" presId="urn:microsoft.com/office/officeart/2005/8/layout/radial1"/>
    <dgm:cxn modelId="{C25A9B85-7A81-424F-8013-46379E3C0803}" type="presParOf" srcId="{891CC58A-CEE6-4E76-95FB-D6AF36D82B80}" destId="{876B6971-DA87-4E73-AEF2-4546708430A8}" srcOrd="6" destOrd="0" presId="urn:microsoft.com/office/officeart/2005/8/layout/radial1"/>
    <dgm:cxn modelId="{DD28E5C8-120A-43E4-A6FB-4ECEF362DE58}" type="presParOf" srcId="{891CC58A-CEE6-4E76-95FB-D6AF36D82B80}" destId="{F2F0A787-8B0B-4102-A5A7-5F9A97A24C98}" srcOrd="7" destOrd="0" presId="urn:microsoft.com/office/officeart/2005/8/layout/radial1"/>
    <dgm:cxn modelId="{4859A67A-0F1B-47E6-8000-DD0FC8FEBF26}" type="presParOf" srcId="{F2F0A787-8B0B-4102-A5A7-5F9A97A24C98}" destId="{641AADF2-E606-4637-B5DC-D3DD736129C3}" srcOrd="0" destOrd="0" presId="urn:microsoft.com/office/officeart/2005/8/layout/radial1"/>
    <dgm:cxn modelId="{CC7CC230-762D-4A54-8E05-1F8D21DC78E7}" type="presParOf" srcId="{891CC58A-CEE6-4E76-95FB-D6AF36D82B80}" destId="{7B8D3AB3-8379-4EDC-A0A6-AE562B0887AF}"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6BF905-F0F2-4FC8-A879-CE610B2D5B2B}" type="doc">
      <dgm:prSet loTypeId="urn:microsoft.com/office/officeart/2005/8/layout/hierarchy4" loCatId="list" qsTypeId="urn:microsoft.com/office/officeart/2005/8/quickstyle/simple3" qsCatId="simple" csTypeId="urn:microsoft.com/office/officeart/2005/8/colors/accent1_2" csCatId="accent1" phldr="1"/>
      <dgm:spPr/>
      <dgm:t>
        <a:bodyPr/>
        <a:lstStyle/>
        <a:p>
          <a:endParaRPr lang="es-EC"/>
        </a:p>
      </dgm:t>
    </dgm:pt>
    <dgm:pt modelId="{8A3213E8-F387-433F-A36D-403DCBF66737}">
      <dgm:prSet phldrT="[Texto]"/>
      <dgm:spPr/>
      <dgm:t>
        <a:bodyPr/>
        <a:lstStyle/>
        <a:p>
          <a:r>
            <a:rPr lang="es-EC" dirty="0" smtClean="0"/>
            <a:t>Ámbitos cerrados: Hornos o cámara de secado</a:t>
          </a:r>
          <a:endParaRPr lang="es-EC" dirty="0"/>
        </a:p>
      </dgm:t>
    </dgm:pt>
    <dgm:pt modelId="{0EE7B60F-6046-49B1-9EA6-5C34E90467E6}" type="parTrans" cxnId="{8F38E927-6B1E-4A85-AD4C-C05844001240}">
      <dgm:prSet/>
      <dgm:spPr/>
      <dgm:t>
        <a:bodyPr/>
        <a:lstStyle/>
        <a:p>
          <a:endParaRPr lang="es-EC"/>
        </a:p>
      </dgm:t>
    </dgm:pt>
    <dgm:pt modelId="{72237D87-E78D-4411-B238-ADB2E9E203FE}" type="sibTrans" cxnId="{8F38E927-6B1E-4A85-AD4C-C05844001240}">
      <dgm:prSet/>
      <dgm:spPr/>
      <dgm:t>
        <a:bodyPr/>
        <a:lstStyle/>
        <a:p>
          <a:endParaRPr lang="es-EC"/>
        </a:p>
      </dgm:t>
    </dgm:pt>
    <dgm:pt modelId="{5E619B2C-9A9A-4DDA-9BDD-CAA3E40894D5}">
      <dgm:prSet phldrT="[Texto]"/>
      <dgm:spPr/>
      <dgm:t>
        <a:bodyPr/>
        <a:lstStyle/>
        <a:p>
          <a:r>
            <a:rPr lang="es-EC" dirty="0" smtClean="0"/>
            <a:t>Climas artificiales: cálidos y secos </a:t>
          </a:r>
          <a:endParaRPr lang="es-EC" dirty="0"/>
        </a:p>
      </dgm:t>
    </dgm:pt>
    <dgm:pt modelId="{E9E05235-B7D3-47DA-B806-F06D6098AC37}" type="parTrans" cxnId="{9EC45BB8-8B53-4F1A-83C8-0372D99D8CE4}">
      <dgm:prSet/>
      <dgm:spPr/>
      <dgm:t>
        <a:bodyPr/>
        <a:lstStyle/>
        <a:p>
          <a:endParaRPr lang="es-EC"/>
        </a:p>
      </dgm:t>
    </dgm:pt>
    <dgm:pt modelId="{3FBBAB4D-7EA5-417E-868F-D9455F636E76}" type="sibTrans" cxnId="{9EC45BB8-8B53-4F1A-83C8-0372D99D8CE4}">
      <dgm:prSet/>
      <dgm:spPr/>
      <dgm:t>
        <a:bodyPr/>
        <a:lstStyle/>
        <a:p>
          <a:endParaRPr lang="es-EC"/>
        </a:p>
      </dgm:t>
    </dgm:pt>
    <dgm:pt modelId="{D7CC1854-99D7-4C0C-A570-1AF3BFD1D4DD}">
      <dgm:prSet phldrT="[Texto]"/>
      <dgm:spPr/>
      <dgm:t>
        <a:bodyPr/>
        <a:lstStyle/>
        <a:p>
          <a:r>
            <a:rPr lang="es-MX" dirty="0" smtClean="0"/>
            <a:t>Ventiladores u otros sistemas de inyección de aire</a:t>
          </a:r>
          <a:endParaRPr lang="es-EC" dirty="0"/>
        </a:p>
      </dgm:t>
    </dgm:pt>
    <dgm:pt modelId="{76153B47-E128-4405-9CB2-0A6A5DECE1C3}" type="parTrans" cxnId="{89195F05-872F-4D62-B35A-7D39666F1E77}">
      <dgm:prSet/>
      <dgm:spPr/>
      <dgm:t>
        <a:bodyPr/>
        <a:lstStyle/>
        <a:p>
          <a:endParaRPr lang="es-EC"/>
        </a:p>
      </dgm:t>
    </dgm:pt>
    <dgm:pt modelId="{CBBAC4BA-3A1A-4CAB-A427-191BF1A4CAF2}" type="sibTrans" cxnId="{89195F05-872F-4D62-B35A-7D39666F1E77}">
      <dgm:prSet/>
      <dgm:spPr/>
      <dgm:t>
        <a:bodyPr/>
        <a:lstStyle/>
        <a:p>
          <a:endParaRPr lang="es-EC"/>
        </a:p>
      </dgm:t>
    </dgm:pt>
    <dgm:pt modelId="{BE2DA353-FC99-430F-99E5-D039B2E17A43}">
      <dgm:prSet/>
      <dgm:spPr/>
      <dgm:t>
        <a:bodyPr/>
        <a:lstStyle/>
        <a:p>
          <a:r>
            <a:rPr lang="es-MX" dirty="0" smtClean="0"/>
            <a:t>Elementos de calefacción, humificación</a:t>
          </a:r>
        </a:p>
        <a:p>
          <a:r>
            <a:rPr lang="es-MX" dirty="0" smtClean="0"/>
            <a:t>Control de riesgos de las condiciones ambientales</a:t>
          </a:r>
          <a:endParaRPr lang="es-EC" dirty="0"/>
        </a:p>
      </dgm:t>
    </dgm:pt>
    <dgm:pt modelId="{7B44DA6A-016D-4995-B4C6-A28F523B3116}" type="parTrans" cxnId="{77EBBB8F-7A5F-46BC-92B0-E5119B04839B}">
      <dgm:prSet/>
      <dgm:spPr/>
      <dgm:t>
        <a:bodyPr/>
        <a:lstStyle/>
        <a:p>
          <a:endParaRPr lang="es-EC"/>
        </a:p>
      </dgm:t>
    </dgm:pt>
    <dgm:pt modelId="{BBB0E2E0-60C7-489A-BCE0-1E6375FB5823}" type="sibTrans" cxnId="{77EBBB8F-7A5F-46BC-92B0-E5119B04839B}">
      <dgm:prSet/>
      <dgm:spPr/>
      <dgm:t>
        <a:bodyPr/>
        <a:lstStyle/>
        <a:p>
          <a:endParaRPr lang="es-EC"/>
        </a:p>
      </dgm:t>
    </dgm:pt>
    <dgm:pt modelId="{92029C2D-6B56-46D5-ABB3-82C6E15FE769}" type="pres">
      <dgm:prSet presAssocID="{6B6BF905-F0F2-4FC8-A879-CE610B2D5B2B}" presName="Name0" presStyleCnt="0">
        <dgm:presLayoutVars>
          <dgm:chPref val="1"/>
          <dgm:dir/>
          <dgm:animOne val="branch"/>
          <dgm:animLvl val="lvl"/>
          <dgm:resizeHandles/>
        </dgm:presLayoutVars>
      </dgm:prSet>
      <dgm:spPr/>
      <dgm:t>
        <a:bodyPr/>
        <a:lstStyle/>
        <a:p>
          <a:endParaRPr lang="es-EC"/>
        </a:p>
      </dgm:t>
    </dgm:pt>
    <dgm:pt modelId="{3E12C695-3996-4DFB-BF49-B085C771E324}" type="pres">
      <dgm:prSet presAssocID="{8A3213E8-F387-433F-A36D-403DCBF66737}" presName="vertOne" presStyleCnt="0"/>
      <dgm:spPr/>
    </dgm:pt>
    <dgm:pt modelId="{E5D824E2-06AB-4179-B565-57842E38FAE8}" type="pres">
      <dgm:prSet presAssocID="{8A3213E8-F387-433F-A36D-403DCBF66737}" presName="txOne" presStyleLbl="node0" presStyleIdx="0" presStyleCnt="1" custLinFactNeighborX="452" custLinFactNeighborY="-1356">
        <dgm:presLayoutVars>
          <dgm:chPref val="3"/>
        </dgm:presLayoutVars>
      </dgm:prSet>
      <dgm:spPr/>
      <dgm:t>
        <a:bodyPr/>
        <a:lstStyle/>
        <a:p>
          <a:endParaRPr lang="es-EC"/>
        </a:p>
      </dgm:t>
    </dgm:pt>
    <dgm:pt modelId="{3C625FED-DD34-4D52-862A-8AC50BD094E4}" type="pres">
      <dgm:prSet presAssocID="{8A3213E8-F387-433F-A36D-403DCBF66737}" presName="parTransOne" presStyleCnt="0"/>
      <dgm:spPr/>
    </dgm:pt>
    <dgm:pt modelId="{64B1ED2A-6FF5-458A-9C32-9942BE90F73B}" type="pres">
      <dgm:prSet presAssocID="{8A3213E8-F387-433F-A36D-403DCBF66737}" presName="horzOne" presStyleCnt="0"/>
      <dgm:spPr/>
    </dgm:pt>
    <dgm:pt modelId="{628DDDB4-BDE1-44E4-A826-39D10F5B9F16}" type="pres">
      <dgm:prSet presAssocID="{5E619B2C-9A9A-4DDA-9BDD-CAA3E40894D5}" presName="vertTwo" presStyleCnt="0"/>
      <dgm:spPr/>
    </dgm:pt>
    <dgm:pt modelId="{74F790A2-9603-4C14-B75C-60516CF7F037}" type="pres">
      <dgm:prSet presAssocID="{5E619B2C-9A9A-4DDA-9BDD-CAA3E40894D5}" presName="txTwo" presStyleLbl="node2" presStyleIdx="0" presStyleCnt="1">
        <dgm:presLayoutVars>
          <dgm:chPref val="3"/>
        </dgm:presLayoutVars>
      </dgm:prSet>
      <dgm:spPr/>
      <dgm:t>
        <a:bodyPr/>
        <a:lstStyle/>
        <a:p>
          <a:endParaRPr lang="es-EC"/>
        </a:p>
      </dgm:t>
    </dgm:pt>
    <dgm:pt modelId="{5D022497-53AF-4D76-8026-F3021A3F5D09}" type="pres">
      <dgm:prSet presAssocID="{5E619B2C-9A9A-4DDA-9BDD-CAA3E40894D5}" presName="parTransTwo" presStyleCnt="0"/>
      <dgm:spPr/>
    </dgm:pt>
    <dgm:pt modelId="{72D19E36-C032-4E54-9D0E-44466941AD28}" type="pres">
      <dgm:prSet presAssocID="{5E619B2C-9A9A-4DDA-9BDD-CAA3E40894D5}" presName="horzTwo" presStyleCnt="0"/>
      <dgm:spPr/>
    </dgm:pt>
    <dgm:pt modelId="{A51B5E71-D5F4-4325-BEC4-918C40495235}" type="pres">
      <dgm:prSet presAssocID="{D7CC1854-99D7-4C0C-A570-1AF3BFD1D4DD}" presName="vertThree" presStyleCnt="0"/>
      <dgm:spPr/>
    </dgm:pt>
    <dgm:pt modelId="{A59BF436-A294-4B5B-BFDC-BBD0C56C6416}" type="pres">
      <dgm:prSet presAssocID="{D7CC1854-99D7-4C0C-A570-1AF3BFD1D4DD}" presName="txThree" presStyleLbl="node3" presStyleIdx="0" presStyleCnt="2">
        <dgm:presLayoutVars>
          <dgm:chPref val="3"/>
        </dgm:presLayoutVars>
      </dgm:prSet>
      <dgm:spPr/>
      <dgm:t>
        <a:bodyPr/>
        <a:lstStyle/>
        <a:p>
          <a:endParaRPr lang="es-EC"/>
        </a:p>
      </dgm:t>
    </dgm:pt>
    <dgm:pt modelId="{E65D73C3-88E4-4D64-9465-CA69314519A7}" type="pres">
      <dgm:prSet presAssocID="{D7CC1854-99D7-4C0C-A570-1AF3BFD1D4DD}" presName="horzThree" presStyleCnt="0"/>
      <dgm:spPr/>
    </dgm:pt>
    <dgm:pt modelId="{202A30F3-3753-4FFC-8661-888424033C38}" type="pres">
      <dgm:prSet presAssocID="{CBBAC4BA-3A1A-4CAB-A427-191BF1A4CAF2}" presName="sibSpaceThree" presStyleCnt="0"/>
      <dgm:spPr/>
    </dgm:pt>
    <dgm:pt modelId="{5466726A-585C-436D-9D1B-580469ED2144}" type="pres">
      <dgm:prSet presAssocID="{BE2DA353-FC99-430F-99E5-D039B2E17A43}" presName="vertThree" presStyleCnt="0"/>
      <dgm:spPr/>
    </dgm:pt>
    <dgm:pt modelId="{A4DB466F-F9A2-4376-8DF4-4584495E42AA}" type="pres">
      <dgm:prSet presAssocID="{BE2DA353-FC99-430F-99E5-D039B2E17A43}" presName="txThree" presStyleLbl="node3" presStyleIdx="1" presStyleCnt="2">
        <dgm:presLayoutVars>
          <dgm:chPref val="3"/>
        </dgm:presLayoutVars>
      </dgm:prSet>
      <dgm:spPr/>
      <dgm:t>
        <a:bodyPr/>
        <a:lstStyle/>
        <a:p>
          <a:endParaRPr lang="es-EC"/>
        </a:p>
      </dgm:t>
    </dgm:pt>
    <dgm:pt modelId="{3111A702-DB38-4CAA-978D-1F8B93B4645C}" type="pres">
      <dgm:prSet presAssocID="{BE2DA353-FC99-430F-99E5-D039B2E17A43}" presName="horzThree" presStyleCnt="0"/>
      <dgm:spPr/>
    </dgm:pt>
  </dgm:ptLst>
  <dgm:cxnLst>
    <dgm:cxn modelId="{A8429A6E-F424-40EE-ABF7-FD39FB619ADE}" type="presOf" srcId="{BE2DA353-FC99-430F-99E5-D039B2E17A43}" destId="{A4DB466F-F9A2-4376-8DF4-4584495E42AA}" srcOrd="0" destOrd="0" presId="urn:microsoft.com/office/officeart/2005/8/layout/hierarchy4"/>
    <dgm:cxn modelId="{36D18B67-21FB-4C01-9375-6FC77474E10D}" type="presOf" srcId="{6B6BF905-F0F2-4FC8-A879-CE610B2D5B2B}" destId="{92029C2D-6B56-46D5-ABB3-82C6E15FE769}" srcOrd="0" destOrd="0" presId="urn:microsoft.com/office/officeart/2005/8/layout/hierarchy4"/>
    <dgm:cxn modelId="{8F38E927-6B1E-4A85-AD4C-C05844001240}" srcId="{6B6BF905-F0F2-4FC8-A879-CE610B2D5B2B}" destId="{8A3213E8-F387-433F-A36D-403DCBF66737}" srcOrd="0" destOrd="0" parTransId="{0EE7B60F-6046-49B1-9EA6-5C34E90467E6}" sibTransId="{72237D87-E78D-4411-B238-ADB2E9E203FE}"/>
    <dgm:cxn modelId="{D13D8D30-EA0A-4351-8B16-7FDF2F29B68C}" type="presOf" srcId="{5E619B2C-9A9A-4DDA-9BDD-CAA3E40894D5}" destId="{74F790A2-9603-4C14-B75C-60516CF7F037}" srcOrd="0" destOrd="0" presId="urn:microsoft.com/office/officeart/2005/8/layout/hierarchy4"/>
    <dgm:cxn modelId="{0078A268-CFCB-4703-8B75-6D4C0C3B8189}" type="presOf" srcId="{D7CC1854-99D7-4C0C-A570-1AF3BFD1D4DD}" destId="{A59BF436-A294-4B5B-BFDC-BBD0C56C6416}" srcOrd="0" destOrd="0" presId="urn:microsoft.com/office/officeart/2005/8/layout/hierarchy4"/>
    <dgm:cxn modelId="{77EBBB8F-7A5F-46BC-92B0-E5119B04839B}" srcId="{5E619B2C-9A9A-4DDA-9BDD-CAA3E40894D5}" destId="{BE2DA353-FC99-430F-99E5-D039B2E17A43}" srcOrd="1" destOrd="0" parTransId="{7B44DA6A-016D-4995-B4C6-A28F523B3116}" sibTransId="{BBB0E2E0-60C7-489A-BCE0-1E6375FB5823}"/>
    <dgm:cxn modelId="{9EC45BB8-8B53-4F1A-83C8-0372D99D8CE4}" srcId="{8A3213E8-F387-433F-A36D-403DCBF66737}" destId="{5E619B2C-9A9A-4DDA-9BDD-CAA3E40894D5}" srcOrd="0" destOrd="0" parTransId="{E9E05235-B7D3-47DA-B806-F06D6098AC37}" sibTransId="{3FBBAB4D-7EA5-417E-868F-D9455F636E76}"/>
    <dgm:cxn modelId="{E066EAE0-2D79-49A2-A090-ADE5A6CBCD10}" type="presOf" srcId="{8A3213E8-F387-433F-A36D-403DCBF66737}" destId="{E5D824E2-06AB-4179-B565-57842E38FAE8}" srcOrd="0" destOrd="0" presId="urn:microsoft.com/office/officeart/2005/8/layout/hierarchy4"/>
    <dgm:cxn modelId="{89195F05-872F-4D62-B35A-7D39666F1E77}" srcId="{5E619B2C-9A9A-4DDA-9BDD-CAA3E40894D5}" destId="{D7CC1854-99D7-4C0C-A570-1AF3BFD1D4DD}" srcOrd="0" destOrd="0" parTransId="{76153B47-E128-4405-9CB2-0A6A5DECE1C3}" sibTransId="{CBBAC4BA-3A1A-4CAB-A427-191BF1A4CAF2}"/>
    <dgm:cxn modelId="{0873E73E-3938-4B1A-B55E-B30C7269ADBA}" type="presParOf" srcId="{92029C2D-6B56-46D5-ABB3-82C6E15FE769}" destId="{3E12C695-3996-4DFB-BF49-B085C771E324}" srcOrd="0" destOrd="0" presId="urn:microsoft.com/office/officeart/2005/8/layout/hierarchy4"/>
    <dgm:cxn modelId="{E05CC96A-05D7-43F6-A898-614C0EC6E112}" type="presParOf" srcId="{3E12C695-3996-4DFB-BF49-B085C771E324}" destId="{E5D824E2-06AB-4179-B565-57842E38FAE8}" srcOrd="0" destOrd="0" presId="urn:microsoft.com/office/officeart/2005/8/layout/hierarchy4"/>
    <dgm:cxn modelId="{7DFF0907-2E75-48FF-91CC-280AF81E6CB5}" type="presParOf" srcId="{3E12C695-3996-4DFB-BF49-B085C771E324}" destId="{3C625FED-DD34-4D52-862A-8AC50BD094E4}" srcOrd="1" destOrd="0" presId="urn:microsoft.com/office/officeart/2005/8/layout/hierarchy4"/>
    <dgm:cxn modelId="{46B0E2E4-B1BD-46F1-A0EE-FF5BDB6FA69C}" type="presParOf" srcId="{3E12C695-3996-4DFB-BF49-B085C771E324}" destId="{64B1ED2A-6FF5-458A-9C32-9942BE90F73B}" srcOrd="2" destOrd="0" presId="urn:microsoft.com/office/officeart/2005/8/layout/hierarchy4"/>
    <dgm:cxn modelId="{AFBA723F-4F8B-408D-8C7B-76DB6E1B49EC}" type="presParOf" srcId="{64B1ED2A-6FF5-458A-9C32-9942BE90F73B}" destId="{628DDDB4-BDE1-44E4-A826-39D10F5B9F16}" srcOrd="0" destOrd="0" presId="urn:microsoft.com/office/officeart/2005/8/layout/hierarchy4"/>
    <dgm:cxn modelId="{D8CE8EA2-F0F3-4957-8F89-0E66A69B20E9}" type="presParOf" srcId="{628DDDB4-BDE1-44E4-A826-39D10F5B9F16}" destId="{74F790A2-9603-4C14-B75C-60516CF7F037}" srcOrd="0" destOrd="0" presId="urn:microsoft.com/office/officeart/2005/8/layout/hierarchy4"/>
    <dgm:cxn modelId="{522CB0AC-192E-441B-961A-F9AC6C76D0C9}" type="presParOf" srcId="{628DDDB4-BDE1-44E4-A826-39D10F5B9F16}" destId="{5D022497-53AF-4D76-8026-F3021A3F5D09}" srcOrd="1" destOrd="0" presId="urn:microsoft.com/office/officeart/2005/8/layout/hierarchy4"/>
    <dgm:cxn modelId="{8AD96C29-EF88-4388-BA8C-686D8359F9E2}" type="presParOf" srcId="{628DDDB4-BDE1-44E4-A826-39D10F5B9F16}" destId="{72D19E36-C032-4E54-9D0E-44466941AD28}" srcOrd="2" destOrd="0" presId="urn:microsoft.com/office/officeart/2005/8/layout/hierarchy4"/>
    <dgm:cxn modelId="{C0263404-2FEF-470E-80FD-9123F90F9494}" type="presParOf" srcId="{72D19E36-C032-4E54-9D0E-44466941AD28}" destId="{A51B5E71-D5F4-4325-BEC4-918C40495235}" srcOrd="0" destOrd="0" presId="urn:microsoft.com/office/officeart/2005/8/layout/hierarchy4"/>
    <dgm:cxn modelId="{17259771-69CC-457E-A265-DE0D5B25D845}" type="presParOf" srcId="{A51B5E71-D5F4-4325-BEC4-918C40495235}" destId="{A59BF436-A294-4B5B-BFDC-BBD0C56C6416}" srcOrd="0" destOrd="0" presId="urn:microsoft.com/office/officeart/2005/8/layout/hierarchy4"/>
    <dgm:cxn modelId="{9FEB934A-8383-440D-8BF3-26A98BBA95C2}" type="presParOf" srcId="{A51B5E71-D5F4-4325-BEC4-918C40495235}" destId="{E65D73C3-88E4-4D64-9465-CA69314519A7}" srcOrd="1" destOrd="0" presId="urn:microsoft.com/office/officeart/2005/8/layout/hierarchy4"/>
    <dgm:cxn modelId="{E8F71292-D9BC-431F-BA0B-15C59C39666C}" type="presParOf" srcId="{72D19E36-C032-4E54-9D0E-44466941AD28}" destId="{202A30F3-3753-4FFC-8661-888424033C38}" srcOrd="1" destOrd="0" presId="urn:microsoft.com/office/officeart/2005/8/layout/hierarchy4"/>
    <dgm:cxn modelId="{20225933-D15A-4373-8FFB-528EDD5DBD4C}" type="presParOf" srcId="{72D19E36-C032-4E54-9D0E-44466941AD28}" destId="{5466726A-585C-436D-9D1B-580469ED2144}" srcOrd="2" destOrd="0" presId="urn:microsoft.com/office/officeart/2005/8/layout/hierarchy4"/>
    <dgm:cxn modelId="{4B9E0BE6-4653-4FF8-8388-847616645187}" type="presParOf" srcId="{5466726A-585C-436D-9D1B-580469ED2144}" destId="{A4DB466F-F9A2-4376-8DF4-4584495E42AA}" srcOrd="0" destOrd="0" presId="urn:microsoft.com/office/officeart/2005/8/layout/hierarchy4"/>
    <dgm:cxn modelId="{0146BD01-9D64-40C2-AA22-66E302F63DF5}" type="presParOf" srcId="{5466726A-585C-436D-9D1B-580469ED2144}" destId="{3111A702-DB38-4CAA-978D-1F8B93B4645C}"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ABABFBB-5267-4B2A-8E08-09320C627F08}"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s-EC"/>
        </a:p>
      </dgm:t>
    </dgm:pt>
    <dgm:pt modelId="{85AAD051-759A-4ABF-9F08-E2CD4626DAC8}">
      <dgm:prSet phldrT="[Texto]"/>
      <dgm:spPr/>
      <dgm:t>
        <a:bodyPr/>
        <a:lstStyle/>
        <a:p>
          <a:r>
            <a:rPr lang="es-MX" dirty="0" smtClean="0"/>
            <a:t>Principio del calor generado por la resistencia</a:t>
          </a:r>
          <a:endParaRPr lang="es-EC" dirty="0"/>
        </a:p>
      </dgm:t>
    </dgm:pt>
    <dgm:pt modelId="{4E5787A8-6C4C-4D0D-90DE-C1101F0A01BC}" type="parTrans" cxnId="{5FFFE8AA-E102-472B-A390-B9538514EE6A}">
      <dgm:prSet/>
      <dgm:spPr/>
      <dgm:t>
        <a:bodyPr/>
        <a:lstStyle/>
        <a:p>
          <a:endParaRPr lang="es-EC"/>
        </a:p>
      </dgm:t>
    </dgm:pt>
    <dgm:pt modelId="{2F5ECE83-230C-484E-BC7F-CEAA94DC2683}" type="sibTrans" cxnId="{5FFFE8AA-E102-472B-A390-B9538514EE6A}">
      <dgm:prSet/>
      <dgm:spPr/>
      <dgm:t>
        <a:bodyPr/>
        <a:lstStyle/>
        <a:p>
          <a:endParaRPr lang="es-EC"/>
        </a:p>
      </dgm:t>
    </dgm:pt>
    <dgm:pt modelId="{F7EAAF5F-F64C-4924-8660-AE26D86F466B}">
      <dgm:prSet phldrT="[Texto]"/>
      <dgm:spPr/>
      <dgm:t>
        <a:bodyPr/>
        <a:lstStyle/>
        <a:p>
          <a:r>
            <a:rPr lang="es-MX" dirty="0" smtClean="0"/>
            <a:t>Rápido incremento de la resistencia con la disminución del contenido húmedo.</a:t>
          </a:r>
          <a:endParaRPr lang="es-EC" dirty="0"/>
        </a:p>
      </dgm:t>
    </dgm:pt>
    <dgm:pt modelId="{7A85093D-6A41-4A6B-9C43-8D5072E36F52}" type="parTrans" cxnId="{C54EC09E-6A8C-48EE-9A44-9D601418C1A6}">
      <dgm:prSet/>
      <dgm:spPr/>
      <dgm:t>
        <a:bodyPr/>
        <a:lstStyle/>
        <a:p>
          <a:endParaRPr lang="es-EC"/>
        </a:p>
      </dgm:t>
    </dgm:pt>
    <dgm:pt modelId="{07EA5EE9-E362-4614-862C-DF91D1FF6269}" type="sibTrans" cxnId="{C54EC09E-6A8C-48EE-9A44-9D601418C1A6}">
      <dgm:prSet/>
      <dgm:spPr/>
      <dgm:t>
        <a:bodyPr/>
        <a:lstStyle/>
        <a:p>
          <a:endParaRPr lang="es-EC"/>
        </a:p>
      </dgm:t>
    </dgm:pt>
    <dgm:pt modelId="{B5A337CD-4229-4DD2-9238-A202F7055879}" type="pres">
      <dgm:prSet presAssocID="{AABABFBB-5267-4B2A-8E08-09320C627F08}" presName="diagram" presStyleCnt="0">
        <dgm:presLayoutVars>
          <dgm:dir/>
          <dgm:resizeHandles val="exact"/>
        </dgm:presLayoutVars>
      </dgm:prSet>
      <dgm:spPr/>
      <dgm:t>
        <a:bodyPr/>
        <a:lstStyle/>
        <a:p>
          <a:endParaRPr lang="es-EC"/>
        </a:p>
      </dgm:t>
    </dgm:pt>
    <dgm:pt modelId="{7D637212-729F-4F8F-BACE-0EF17E2AA97D}" type="pres">
      <dgm:prSet presAssocID="{85AAD051-759A-4ABF-9F08-E2CD4626DAC8}" presName="node" presStyleLbl="node1" presStyleIdx="0" presStyleCnt="2">
        <dgm:presLayoutVars>
          <dgm:bulletEnabled val="1"/>
        </dgm:presLayoutVars>
      </dgm:prSet>
      <dgm:spPr/>
      <dgm:t>
        <a:bodyPr/>
        <a:lstStyle/>
        <a:p>
          <a:endParaRPr lang="es-EC"/>
        </a:p>
      </dgm:t>
    </dgm:pt>
    <dgm:pt modelId="{EBB28A7C-D0BA-4BA9-AFC6-5B45E50226B5}" type="pres">
      <dgm:prSet presAssocID="{2F5ECE83-230C-484E-BC7F-CEAA94DC2683}" presName="sibTrans" presStyleCnt="0"/>
      <dgm:spPr/>
    </dgm:pt>
    <dgm:pt modelId="{81021086-806E-471F-B818-ACEE5A1B539C}" type="pres">
      <dgm:prSet presAssocID="{F7EAAF5F-F64C-4924-8660-AE26D86F466B}" presName="node" presStyleLbl="node1" presStyleIdx="1" presStyleCnt="2">
        <dgm:presLayoutVars>
          <dgm:bulletEnabled val="1"/>
        </dgm:presLayoutVars>
      </dgm:prSet>
      <dgm:spPr/>
      <dgm:t>
        <a:bodyPr/>
        <a:lstStyle/>
        <a:p>
          <a:endParaRPr lang="es-EC"/>
        </a:p>
      </dgm:t>
    </dgm:pt>
  </dgm:ptLst>
  <dgm:cxnLst>
    <dgm:cxn modelId="{5FFFE8AA-E102-472B-A390-B9538514EE6A}" srcId="{AABABFBB-5267-4B2A-8E08-09320C627F08}" destId="{85AAD051-759A-4ABF-9F08-E2CD4626DAC8}" srcOrd="0" destOrd="0" parTransId="{4E5787A8-6C4C-4D0D-90DE-C1101F0A01BC}" sibTransId="{2F5ECE83-230C-484E-BC7F-CEAA94DC2683}"/>
    <dgm:cxn modelId="{97EC5A7E-89FB-4C59-9758-43A24608FBAC}" type="presOf" srcId="{AABABFBB-5267-4B2A-8E08-09320C627F08}" destId="{B5A337CD-4229-4DD2-9238-A202F7055879}" srcOrd="0" destOrd="0" presId="urn:microsoft.com/office/officeart/2005/8/layout/default"/>
    <dgm:cxn modelId="{15EFBD95-2C11-4E2F-91CF-8ECDE11B9BB5}" type="presOf" srcId="{F7EAAF5F-F64C-4924-8660-AE26D86F466B}" destId="{81021086-806E-471F-B818-ACEE5A1B539C}" srcOrd="0" destOrd="0" presId="urn:microsoft.com/office/officeart/2005/8/layout/default"/>
    <dgm:cxn modelId="{F14AFF81-B53A-490C-A77E-2EE717F1B747}" type="presOf" srcId="{85AAD051-759A-4ABF-9F08-E2CD4626DAC8}" destId="{7D637212-729F-4F8F-BACE-0EF17E2AA97D}" srcOrd="0" destOrd="0" presId="urn:microsoft.com/office/officeart/2005/8/layout/default"/>
    <dgm:cxn modelId="{C54EC09E-6A8C-48EE-9A44-9D601418C1A6}" srcId="{AABABFBB-5267-4B2A-8E08-09320C627F08}" destId="{F7EAAF5F-F64C-4924-8660-AE26D86F466B}" srcOrd="1" destOrd="0" parTransId="{7A85093D-6A41-4A6B-9C43-8D5072E36F52}" sibTransId="{07EA5EE9-E362-4614-862C-DF91D1FF6269}"/>
    <dgm:cxn modelId="{F31F800C-EDBB-4E3F-8601-5F5280207384}" type="presParOf" srcId="{B5A337CD-4229-4DD2-9238-A202F7055879}" destId="{7D637212-729F-4F8F-BACE-0EF17E2AA97D}" srcOrd="0" destOrd="0" presId="urn:microsoft.com/office/officeart/2005/8/layout/default"/>
    <dgm:cxn modelId="{C5178033-090E-4FC5-8DBB-1C2079444048}" type="presParOf" srcId="{B5A337CD-4229-4DD2-9238-A202F7055879}" destId="{EBB28A7C-D0BA-4BA9-AFC6-5B45E50226B5}" srcOrd="1" destOrd="0" presId="urn:microsoft.com/office/officeart/2005/8/layout/default"/>
    <dgm:cxn modelId="{598C675E-A4BD-4D47-A810-525522D386FD}" type="presParOf" srcId="{B5A337CD-4229-4DD2-9238-A202F7055879}" destId="{81021086-806E-471F-B818-ACEE5A1B539C}"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4017FEA-A6C7-48F7-9276-2E8DB3531F82}" type="doc">
      <dgm:prSet loTypeId="urn:microsoft.com/office/officeart/2005/8/layout/default" loCatId="list" qsTypeId="urn:microsoft.com/office/officeart/2005/8/quickstyle/simple3" qsCatId="simple" csTypeId="urn:microsoft.com/office/officeart/2005/8/colors/accent1_2" csCatId="accent1" phldr="1"/>
      <dgm:spPr/>
    </dgm:pt>
    <dgm:pt modelId="{12D2E3F0-E290-495A-82EF-AC4921C2FC69}">
      <dgm:prSet phldrT="[Texto]"/>
      <dgm:spPr/>
      <dgm:t>
        <a:bodyPr/>
        <a:lstStyle/>
        <a:p>
          <a:r>
            <a:rPr lang="es-MX" dirty="0" smtClean="0"/>
            <a:t>Placa absorbente ennegrecida </a:t>
          </a:r>
        </a:p>
      </dgm:t>
    </dgm:pt>
    <dgm:pt modelId="{F819EA14-191F-4573-B3A3-D49199539F37}" type="parTrans" cxnId="{72AF8EBA-F688-45E6-9BE4-6632D4F3819E}">
      <dgm:prSet/>
      <dgm:spPr/>
      <dgm:t>
        <a:bodyPr/>
        <a:lstStyle/>
        <a:p>
          <a:endParaRPr lang="es-EC"/>
        </a:p>
      </dgm:t>
    </dgm:pt>
    <dgm:pt modelId="{6F9E714C-80CF-49F9-85D2-92001859B321}" type="sibTrans" cxnId="{72AF8EBA-F688-45E6-9BE4-6632D4F3819E}">
      <dgm:prSet/>
      <dgm:spPr/>
      <dgm:t>
        <a:bodyPr/>
        <a:lstStyle/>
        <a:p>
          <a:endParaRPr lang="es-EC"/>
        </a:p>
      </dgm:t>
    </dgm:pt>
    <dgm:pt modelId="{AF0BCB07-19CE-4DFB-A106-623C5B9CE2A9}">
      <dgm:prSet phldrT="[Texto]"/>
      <dgm:spPr/>
      <dgm:t>
        <a:bodyPr/>
        <a:lstStyle/>
        <a:p>
          <a:r>
            <a:rPr lang="es-MX" dirty="0" smtClean="0"/>
            <a:t>Aislada de sus alrededores excepto por la cara superior. </a:t>
          </a:r>
          <a:endParaRPr lang="es-EC" dirty="0"/>
        </a:p>
      </dgm:t>
    </dgm:pt>
    <dgm:pt modelId="{A60C5AC2-E84D-4BDC-AED6-5417A914048D}" type="parTrans" cxnId="{92A30C0D-D75D-46D8-A5CB-37159BD9DA9C}">
      <dgm:prSet/>
      <dgm:spPr/>
      <dgm:t>
        <a:bodyPr/>
        <a:lstStyle/>
        <a:p>
          <a:endParaRPr lang="es-EC"/>
        </a:p>
      </dgm:t>
    </dgm:pt>
    <dgm:pt modelId="{D06D6F0C-D3D9-4096-9EAD-7C1BA01E9D6D}" type="sibTrans" cxnId="{92A30C0D-D75D-46D8-A5CB-37159BD9DA9C}">
      <dgm:prSet/>
      <dgm:spPr/>
      <dgm:t>
        <a:bodyPr/>
        <a:lstStyle/>
        <a:p>
          <a:endParaRPr lang="es-EC"/>
        </a:p>
      </dgm:t>
    </dgm:pt>
    <dgm:pt modelId="{488257E1-A0B7-4990-B3D4-B8AD2296937D}">
      <dgm:prSet phldrT="[Texto]"/>
      <dgm:spPr/>
      <dgm:t>
        <a:bodyPr/>
        <a:lstStyle/>
        <a:p>
          <a:r>
            <a:rPr lang="es-MX" dirty="0" smtClean="0"/>
            <a:t>Placa absorberá : calentara  temperatura T</a:t>
          </a:r>
          <a:r>
            <a:rPr lang="es-MX" baseline="-25000" dirty="0" smtClean="0"/>
            <a:t>A. </a:t>
          </a:r>
        </a:p>
        <a:p>
          <a:r>
            <a:rPr lang="es-MX" dirty="0" smtClean="0"/>
            <a:t>Irradiara a la atmosfera</a:t>
          </a:r>
          <a:endParaRPr lang="es-EC" dirty="0"/>
        </a:p>
      </dgm:t>
    </dgm:pt>
    <dgm:pt modelId="{B4425171-FFBB-4BE1-ACE6-D823191CFB66}" type="parTrans" cxnId="{BA85E36C-D8C7-48A5-87E9-8CE19D5981A3}">
      <dgm:prSet/>
      <dgm:spPr/>
      <dgm:t>
        <a:bodyPr/>
        <a:lstStyle/>
        <a:p>
          <a:endParaRPr lang="es-EC"/>
        </a:p>
      </dgm:t>
    </dgm:pt>
    <dgm:pt modelId="{2E42DB81-E8D9-4702-8DA1-9EA00A1787E3}" type="sibTrans" cxnId="{BA85E36C-D8C7-48A5-87E9-8CE19D5981A3}">
      <dgm:prSet/>
      <dgm:spPr/>
      <dgm:t>
        <a:bodyPr/>
        <a:lstStyle/>
        <a:p>
          <a:endParaRPr lang="es-EC"/>
        </a:p>
      </dgm:t>
    </dgm:pt>
    <dgm:pt modelId="{1F392487-CAA2-4758-9F87-DA48CE4620E2}">
      <dgm:prSet/>
      <dgm:spPr/>
      <dgm:t>
        <a:bodyPr/>
        <a:lstStyle/>
        <a:p>
          <a:r>
            <a:rPr lang="es-MX" dirty="0" smtClean="0"/>
            <a:t>Si no existieran pérdidas o ganancias energéticas adicionales</a:t>
          </a:r>
        </a:p>
        <a:p>
          <a:r>
            <a:rPr lang="es-MX" dirty="0" smtClean="0"/>
            <a:t>cumpliría el equilibrio. </a:t>
          </a:r>
          <a:endParaRPr lang="es-EC" dirty="0"/>
        </a:p>
      </dgm:t>
    </dgm:pt>
    <dgm:pt modelId="{3E4D2935-51DB-4221-BB37-C499C5ACCE34}" type="sibTrans" cxnId="{4B870A7D-B7FB-4D09-B152-2ED56A4451FF}">
      <dgm:prSet/>
      <dgm:spPr/>
      <dgm:t>
        <a:bodyPr/>
        <a:lstStyle/>
        <a:p>
          <a:endParaRPr lang="es-EC"/>
        </a:p>
      </dgm:t>
    </dgm:pt>
    <dgm:pt modelId="{B7A7D8B4-E302-42D3-8C58-1D4CA2B5BF56}" type="parTrans" cxnId="{4B870A7D-B7FB-4D09-B152-2ED56A4451FF}">
      <dgm:prSet/>
      <dgm:spPr/>
      <dgm:t>
        <a:bodyPr/>
        <a:lstStyle/>
        <a:p>
          <a:endParaRPr lang="es-EC"/>
        </a:p>
      </dgm:t>
    </dgm:pt>
    <dgm:pt modelId="{63F3FDBD-052D-4F6B-A200-2CCFE0F2F968}" type="pres">
      <dgm:prSet presAssocID="{E4017FEA-A6C7-48F7-9276-2E8DB3531F82}" presName="diagram" presStyleCnt="0">
        <dgm:presLayoutVars>
          <dgm:dir/>
          <dgm:resizeHandles val="exact"/>
        </dgm:presLayoutVars>
      </dgm:prSet>
      <dgm:spPr/>
    </dgm:pt>
    <dgm:pt modelId="{0D5D4A2A-5D7D-444F-92E3-85CEA4AD1D02}" type="pres">
      <dgm:prSet presAssocID="{12D2E3F0-E290-495A-82EF-AC4921C2FC69}" presName="node" presStyleLbl="node1" presStyleIdx="0" presStyleCnt="4">
        <dgm:presLayoutVars>
          <dgm:bulletEnabled val="1"/>
        </dgm:presLayoutVars>
      </dgm:prSet>
      <dgm:spPr/>
      <dgm:t>
        <a:bodyPr/>
        <a:lstStyle/>
        <a:p>
          <a:endParaRPr lang="es-EC"/>
        </a:p>
      </dgm:t>
    </dgm:pt>
    <dgm:pt modelId="{AA5DC2F0-AC45-4FDF-91EE-EDC6148C03FE}" type="pres">
      <dgm:prSet presAssocID="{6F9E714C-80CF-49F9-85D2-92001859B321}" presName="sibTrans" presStyleCnt="0"/>
      <dgm:spPr/>
    </dgm:pt>
    <dgm:pt modelId="{901C0E7F-895F-4918-8153-6871D8C1001D}" type="pres">
      <dgm:prSet presAssocID="{AF0BCB07-19CE-4DFB-A106-623C5B9CE2A9}" presName="node" presStyleLbl="node1" presStyleIdx="1" presStyleCnt="4">
        <dgm:presLayoutVars>
          <dgm:bulletEnabled val="1"/>
        </dgm:presLayoutVars>
      </dgm:prSet>
      <dgm:spPr/>
      <dgm:t>
        <a:bodyPr/>
        <a:lstStyle/>
        <a:p>
          <a:endParaRPr lang="es-EC"/>
        </a:p>
      </dgm:t>
    </dgm:pt>
    <dgm:pt modelId="{E4701318-9863-4C84-AE8C-E8B215D10B74}" type="pres">
      <dgm:prSet presAssocID="{D06D6F0C-D3D9-4096-9EAD-7C1BA01E9D6D}" presName="sibTrans" presStyleCnt="0"/>
      <dgm:spPr/>
    </dgm:pt>
    <dgm:pt modelId="{E5EBF42A-C679-4693-ABD0-E59F571C14C9}" type="pres">
      <dgm:prSet presAssocID="{1F392487-CAA2-4758-9F87-DA48CE4620E2}" presName="node" presStyleLbl="node1" presStyleIdx="2" presStyleCnt="4" custLinFactX="11327" custLinFactNeighborX="100000" custLinFactNeighborY="10647">
        <dgm:presLayoutVars>
          <dgm:bulletEnabled val="1"/>
        </dgm:presLayoutVars>
      </dgm:prSet>
      <dgm:spPr/>
      <dgm:t>
        <a:bodyPr/>
        <a:lstStyle/>
        <a:p>
          <a:endParaRPr lang="es-EC"/>
        </a:p>
      </dgm:t>
    </dgm:pt>
    <dgm:pt modelId="{8A45309D-F585-478C-919D-CA167ABEDFA9}" type="pres">
      <dgm:prSet presAssocID="{3E4D2935-51DB-4221-BB37-C499C5ACCE34}" presName="sibTrans" presStyleCnt="0"/>
      <dgm:spPr/>
    </dgm:pt>
    <dgm:pt modelId="{711389CC-2C46-4F81-B7D7-5997B9618786}" type="pres">
      <dgm:prSet presAssocID="{488257E1-A0B7-4990-B3D4-B8AD2296937D}" presName="node" presStyleLbl="node1" presStyleIdx="3" presStyleCnt="4" custLinFactX="-10026" custLinFactNeighborX="-100000" custLinFactNeighborY="6429">
        <dgm:presLayoutVars>
          <dgm:bulletEnabled val="1"/>
        </dgm:presLayoutVars>
      </dgm:prSet>
      <dgm:spPr/>
      <dgm:t>
        <a:bodyPr/>
        <a:lstStyle/>
        <a:p>
          <a:endParaRPr lang="es-EC"/>
        </a:p>
      </dgm:t>
    </dgm:pt>
  </dgm:ptLst>
  <dgm:cxnLst>
    <dgm:cxn modelId="{A276C530-5D4E-4F95-9F55-1AB76664AF69}" type="presOf" srcId="{488257E1-A0B7-4990-B3D4-B8AD2296937D}" destId="{711389CC-2C46-4F81-B7D7-5997B9618786}" srcOrd="0" destOrd="0" presId="urn:microsoft.com/office/officeart/2005/8/layout/default"/>
    <dgm:cxn modelId="{D09D8545-1AB0-4FE0-BC4E-22C50F34742F}" type="presOf" srcId="{AF0BCB07-19CE-4DFB-A106-623C5B9CE2A9}" destId="{901C0E7F-895F-4918-8153-6871D8C1001D}" srcOrd="0" destOrd="0" presId="urn:microsoft.com/office/officeart/2005/8/layout/default"/>
    <dgm:cxn modelId="{72AF8EBA-F688-45E6-9BE4-6632D4F3819E}" srcId="{E4017FEA-A6C7-48F7-9276-2E8DB3531F82}" destId="{12D2E3F0-E290-495A-82EF-AC4921C2FC69}" srcOrd="0" destOrd="0" parTransId="{F819EA14-191F-4573-B3A3-D49199539F37}" sibTransId="{6F9E714C-80CF-49F9-85D2-92001859B321}"/>
    <dgm:cxn modelId="{3AC650F9-FF58-477D-BBC9-165B3DA5644B}" type="presOf" srcId="{1F392487-CAA2-4758-9F87-DA48CE4620E2}" destId="{E5EBF42A-C679-4693-ABD0-E59F571C14C9}" srcOrd="0" destOrd="0" presId="urn:microsoft.com/office/officeart/2005/8/layout/default"/>
    <dgm:cxn modelId="{BA85E36C-D8C7-48A5-87E9-8CE19D5981A3}" srcId="{E4017FEA-A6C7-48F7-9276-2E8DB3531F82}" destId="{488257E1-A0B7-4990-B3D4-B8AD2296937D}" srcOrd="3" destOrd="0" parTransId="{B4425171-FFBB-4BE1-ACE6-D823191CFB66}" sibTransId="{2E42DB81-E8D9-4702-8DA1-9EA00A1787E3}"/>
    <dgm:cxn modelId="{92A30C0D-D75D-46D8-A5CB-37159BD9DA9C}" srcId="{E4017FEA-A6C7-48F7-9276-2E8DB3531F82}" destId="{AF0BCB07-19CE-4DFB-A106-623C5B9CE2A9}" srcOrd="1" destOrd="0" parTransId="{A60C5AC2-E84D-4BDC-AED6-5417A914048D}" sibTransId="{D06D6F0C-D3D9-4096-9EAD-7C1BA01E9D6D}"/>
    <dgm:cxn modelId="{A75198E4-2C03-440A-912B-C81933C47AFC}" type="presOf" srcId="{E4017FEA-A6C7-48F7-9276-2E8DB3531F82}" destId="{63F3FDBD-052D-4F6B-A200-2CCFE0F2F968}" srcOrd="0" destOrd="0" presId="urn:microsoft.com/office/officeart/2005/8/layout/default"/>
    <dgm:cxn modelId="{4B870A7D-B7FB-4D09-B152-2ED56A4451FF}" srcId="{E4017FEA-A6C7-48F7-9276-2E8DB3531F82}" destId="{1F392487-CAA2-4758-9F87-DA48CE4620E2}" srcOrd="2" destOrd="0" parTransId="{B7A7D8B4-E302-42D3-8C58-1D4CA2B5BF56}" sibTransId="{3E4D2935-51DB-4221-BB37-C499C5ACCE34}"/>
    <dgm:cxn modelId="{35C5C8C9-8D48-4B0C-89C1-77B9560D0E16}" type="presOf" srcId="{12D2E3F0-E290-495A-82EF-AC4921C2FC69}" destId="{0D5D4A2A-5D7D-444F-92E3-85CEA4AD1D02}" srcOrd="0" destOrd="0" presId="urn:microsoft.com/office/officeart/2005/8/layout/default"/>
    <dgm:cxn modelId="{B3A6D9ED-2759-4B27-846F-852C7363AF89}" type="presParOf" srcId="{63F3FDBD-052D-4F6B-A200-2CCFE0F2F968}" destId="{0D5D4A2A-5D7D-444F-92E3-85CEA4AD1D02}" srcOrd="0" destOrd="0" presId="urn:microsoft.com/office/officeart/2005/8/layout/default"/>
    <dgm:cxn modelId="{9FFD8678-7FDB-4927-B28F-BD5703E2C559}" type="presParOf" srcId="{63F3FDBD-052D-4F6B-A200-2CCFE0F2F968}" destId="{AA5DC2F0-AC45-4FDF-91EE-EDC6148C03FE}" srcOrd="1" destOrd="0" presId="urn:microsoft.com/office/officeart/2005/8/layout/default"/>
    <dgm:cxn modelId="{07E89691-940D-4320-B31D-DF8B5BA42ACB}" type="presParOf" srcId="{63F3FDBD-052D-4F6B-A200-2CCFE0F2F968}" destId="{901C0E7F-895F-4918-8153-6871D8C1001D}" srcOrd="2" destOrd="0" presId="urn:microsoft.com/office/officeart/2005/8/layout/default"/>
    <dgm:cxn modelId="{BAE59130-801F-421D-9498-4ACC0AE963E5}" type="presParOf" srcId="{63F3FDBD-052D-4F6B-A200-2CCFE0F2F968}" destId="{E4701318-9863-4C84-AE8C-E8B215D10B74}" srcOrd="3" destOrd="0" presId="urn:microsoft.com/office/officeart/2005/8/layout/default"/>
    <dgm:cxn modelId="{7CF3C33E-2202-44AC-8DB7-EF135B508FEB}" type="presParOf" srcId="{63F3FDBD-052D-4F6B-A200-2CCFE0F2F968}" destId="{E5EBF42A-C679-4693-ABD0-E59F571C14C9}" srcOrd="4" destOrd="0" presId="urn:microsoft.com/office/officeart/2005/8/layout/default"/>
    <dgm:cxn modelId="{2C5BD0FD-02CA-4F58-82C3-4557569C0907}" type="presParOf" srcId="{63F3FDBD-052D-4F6B-A200-2CCFE0F2F968}" destId="{8A45309D-F585-478C-919D-CA167ABEDFA9}" srcOrd="5" destOrd="0" presId="urn:microsoft.com/office/officeart/2005/8/layout/default"/>
    <dgm:cxn modelId="{AB1D6F4D-0E9F-4BBC-9DA1-D1B41C2DD637}" type="presParOf" srcId="{63F3FDBD-052D-4F6B-A200-2CCFE0F2F968}" destId="{711389CC-2C46-4F81-B7D7-5997B9618786}"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0E47A11-2F9A-49A2-8346-AE85C04FACD0}" type="doc">
      <dgm:prSet loTypeId="urn:microsoft.com/office/officeart/2005/8/layout/hierarchy2" loCatId="hierarchy" qsTypeId="urn:microsoft.com/office/officeart/2005/8/quickstyle/simple3" qsCatId="simple" csTypeId="urn:microsoft.com/office/officeart/2005/8/colors/colorful4" csCatId="colorful" phldr="1"/>
      <dgm:spPr/>
      <dgm:t>
        <a:bodyPr/>
        <a:lstStyle/>
        <a:p>
          <a:endParaRPr lang="es-EC"/>
        </a:p>
      </dgm:t>
    </dgm:pt>
    <dgm:pt modelId="{0482278C-7881-49EB-814C-8ECBBF87C6C0}">
      <dgm:prSet phldrT="[Texto]"/>
      <dgm:spPr/>
      <dgm:t>
        <a:bodyPr/>
        <a:lstStyle/>
        <a:p>
          <a:r>
            <a:rPr lang="es-MX" b="1" dirty="0" smtClean="0"/>
            <a:t>Radiación Solar mediante el Software ISOCAD.</a:t>
          </a:r>
          <a:endParaRPr lang="es-EC"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E560ABCE-7792-45C7-92B4-606D602F0B0D}" type="parTrans" cxnId="{D16F2BC0-4E58-4A8E-A7E2-7A17C8245D6B}">
      <dgm:prSet/>
      <dgm:spPr/>
      <dgm:t>
        <a:bodyPr/>
        <a:lstStyle/>
        <a:p>
          <a:endParaRPr lang="es-EC"/>
        </a:p>
      </dgm:t>
    </dgm:pt>
    <dgm:pt modelId="{413A8E45-50B4-41D7-B1F0-3BB3F1D0C24A}" type="sibTrans" cxnId="{D16F2BC0-4E58-4A8E-A7E2-7A17C8245D6B}">
      <dgm:prSet/>
      <dgm:spPr/>
      <dgm:t>
        <a:bodyPr/>
        <a:lstStyle/>
        <a:p>
          <a:endParaRPr lang="es-EC"/>
        </a:p>
      </dgm:t>
    </dgm:pt>
    <dgm:pt modelId="{8D272009-6AA9-44C8-8E05-8974800A05F3}">
      <dgm:prSet phldrT="[Texto]"/>
      <dgm:spPr/>
      <dgm:t>
        <a:bodyPr/>
        <a:lstStyle/>
        <a:p>
          <a:r>
            <a:rPr lang="es-MX" dirty="0" smtClean="0"/>
            <a:t>Conocimiento y análisis</a:t>
          </a:r>
        </a:p>
        <a:p>
          <a:r>
            <a:rPr lang="es-MX" dirty="0" smtClean="0"/>
            <a:t>Diseño y un buen control</a:t>
          </a:r>
          <a:endParaRPr lang="es-EC" dirty="0" smtClean="0"/>
        </a:p>
      </dgm:t>
    </dgm:pt>
    <dgm:pt modelId="{FE44BB6B-0A7E-4A01-A468-B3E04D17CFFE}" type="parTrans" cxnId="{33C49F58-BA58-43B9-BBFE-CE90A7B92354}">
      <dgm:prSet/>
      <dgm:spPr/>
      <dgm:t>
        <a:bodyPr/>
        <a:lstStyle/>
        <a:p>
          <a:endParaRPr lang="es-EC"/>
        </a:p>
      </dgm:t>
    </dgm:pt>
    <dgm:pt modelId="{472514CE-D908-44B3-8366-5318CE05A31D}" type="sibTrans" cxnId="{33C49F58-BA58-43B9-BBFE-CE90A7B92354}">
      <dgm:prSet/>
      <dgm:spPr/>
      <dgm:t>
        <a:bodyPr/>
        <a:lstStyle/>
        <a:p>
          <a:endParaRPr lang="es-EC"/>
        </a:p>
      </dgm:t>
    </dgm:pt>
    <dgm:pt modelId="{D1B907BE-81ED-4534-9C39-E6DD3877F2CD}">
      <dgm:prSet/>
      <dgm:spPr/>
      <dgm:t>
        <a:bodyPr/>
        <a:lstStyle/>
        <a:p>
          <a:r>
            <a:rPr lang="es-MX" b="1" dirty="0" smtClean="0"/>
            <a:t>Radiación Solar de la NASA.</a:t>
          </a:r>
          <a:endParaRPr lang="es-EC"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DD0029B9-886F-40DA-83D2-4E2AB2324A9F}" type="parTrans" cxnId="{D3F59FD6-A8EA-47B2-A7C0-85C860D3295A}">
      <dgm:prSet/>
      <dgm:spPr/>
      <dgm:t>
        <a:bodyPr/>
        <a:lstStyle/>
        <a:p>
          <a:endParaRPr lang="es-EC"/>
        </a:p>
      </dgm:t>
    </dgm:pt>
    <dgm:pt modelId="{7D854541-0EA0-4397-9771-E110AB5ECD84}" type="sibTrans" cxnId="{D3F59FD6-A8EA-47B2-A7C0-85C860D3295A}">
      <dgm:prSet/>
      <dgm:spPr/>
      <dgm:t>
        <a:bodyPr/>
        <a:lstStyle/>
        <a:p>
          <a:endParaRPr lang="es-EC"/>
        </a:p>
      </dgm:t>
    </dgm:pt>
    <dgm:pt modelId="{4D521C6D-43A3-4DC7-9105-C97D24A1AB35}">
      <dgm:prSet/>
      <dgm:spPr/>
      <dgm:t>
        <a:bodyPr/>
        <a:lstStyle/>
        <a:p>
          <a:r>
            <a:rPr lang="es-MX" b="1" dirty="0" smtClean="0"/>
            <a:t>Radiación Solar por el Método de Page.</a:t>
          </a:r>
          <a:endParaRPr lang="es-EC"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00AFE91-029E-45B7-96BF-E095FFA047C5}" type="parTrans" cxnId="{3D772EFC-98F7-4D68-9723-1D7C8814266C}">
      <dgm:prSet/>
      <dgm:spPr/>
      <dgm:t>
        <a:bodyPr/>
        <a:lstStyle/>
        <a:p>
          <a:endParaRPr lang="es-EC"/>
        </a:p>
      </dgm:t>
    </dgm:pt>
    <dgm:pt modelId="{20CB20C4-D448-4754-B051-C308385F178A}" type="sibTrans" cxnId="{3D772EFC-98F7-4D68-9723-1D7C8814266C}">
      <dgm:prSet/>
      <dgm:spPr/>
      <dgm:t>
        <a:bodyPr/>
        <a:lstStyle/>
        <a:p>
          <a:endParaRPr lang="es-EC"/>
        </a:p>
      </dgm:t>
    </dgm:pt>
    <dgm:pt modelId="{674456AF-9B07-4274-9C48-748986186508}" type="pres">
      <dgm:prSet presAssocID="{40E47A11-2F9A-49A2-8346-AE85C04FACD0}" presName="diagram" presStyleCnt="0">
        <dgm:presLayoutVars>
          <dgm:chPref val="1"/>
          <dgm:dir/>
          <dgm:animOne val="branch"/>
          <dgm:animLvl val="lvl"/>
          <dgm:resizeHandles val="exact"/>
        </dgm:presLayoutVars>
      </dgm:prSet>
      <dgm:spPr/>
      <dgm:t>
        <a:bodyPr/>
        <a:lstStyle/>
        <a:p>
          <a:endParaRPr lang="es-EC"/>
        </a:p>
      </dgm:t>
    </dgm:pt>
    <dgm:pt modelId="{BA60494A-E575-4C26-B2DD-4082C4068AAB}" type="pres">
      <dgm:prSet presAssocID="{8D272009-6AA9-44C8-8E05-8974800A05F3}" presName="root1" presStyleCnt="0"/>
      <dgm:spPr/>
      <dgm:t>
        <a:bodyPr/>
        <a:lstStyle/>
        <a:p>
          <a:endParaRPr lang="es-EC"/>
        </a:p>
      </dgm:t>
    </dgm:pt>
    <dgm:pt modelId="{DB62C635-EF51-4D70-B984-2B4730927456}" type="pres">
      <dgm:prSet presAssocID="{8D272009-6AA9-44C8-8E05-8974800A05F3}" presName="LevelOneTextNode" presStyleLbl="node0" presStyleIdx="0" presStyleCnt="1">
        <dgm:presLayoutVars>
          <dgm:chPref val="3"/>
        </dgm:presLayoutVars>
      </dgm:prSet>
      <dgm:spPr/>
      <dgm:t>
        <a:bodyPr/>
        <a:lstStyle/>
        <a:p>
          <a:endParaRPr lang="es-EC"/>
        </a:p>
      </dgm:t>
    </dgm:pt>
    <dgm:pt modelId="{CA1C99B1-06FE-4D38-AD20-22E06246C835}" type="pres">
      <dgm:prSet presAssocID="{8D272009-6AA9-44C8-8E05-8974800A05F3}" presName="level2hierChild" presStyleCnt="0"/>
      <dgm:spPr/>
      <dgm:t>
        <a:bodyPr/>
        <a:lstStyle/>
        <a:p>
          <a:endParaRPr lang="es-EC"/>
        </a:p>
      </dgm:t>
    </dgm:pt>
    <dgm:pt modelId="{C0AA103D-EC7D-425D-892B-662EC620E668}" type="pres">
      <dgm:prSet presAssocID="{DD0029B9-886F-40DA-83D2-4E2AB2324A9F}" presName="conn2-1" presStyleLbl="parChTrans1D2" presStyleIdx="0" presStyleCnt="3"/>
      <dgm:spPr/>
      <dgm:t>
        <a:bodyPr/>
        <a:lstStyle/>
        <a:p>
          <a:endParaRPr lang="es-EC"/>
        </a:p>
      </dgm:t>
    </dgm:pt>
    <dgm:pt modelId="{10B848EF-4A33-4B8B-9D5B-4B7643296630}" type="pres">
      <dgm:prSet presAssocID="{DD0029B9-886F-40DA-83D2-4E2AB2324A9F}" presName="connTx" presStyleLbl="parChTrans1D2" presStyleIdx="0" presStyleCnt="3"/>
      <dgm:spPr/>
      <dgm:t>
        <a:bodyPr/>
        <a:lstStyle/>
        <a:p>
          <a:endParaRPr lang="es-EC"/>
        </a:p>
      </dgm:t>
    </dgm:pt>
    <dgm:pt modelId="{209FB580-A346-4A21-9A43-8F8259AA5C25}" type="pres">
      <dgm:prSet presAssocID="{D1B907BE-81ED-4534-9C39-E6DD3877F2CD}" presName="root2" presStyleCnt="0"/>
      <dgm:spPr/>
      <dgm:t>
        <a:bodyPr/>
        <a:lstStyle/>
        <a:p>
          <a:endParaRPr lang="es-EC"/>
        </a:p>
      </dgm:t>
    </dgm:pt>
    <dgm:pt modelId="{738416F2-8B94-4B0F-8102-54DC7C216571}" type="pres">
      <dgm:prSet presAssocID="{D1B907BE-81ED-4534-9C39-E6DD3877F2CD}" presName="LevelTwoTextNode" presStyleLbl="node2" presStyleIdx="0" presStyleCnt="3">
        <dgm:presLayoutVars>
          <dgm:chPref val="3"/>
        </dgm:presLayoutVars>
      </dgm:prSet>
      <dgm:spPr/>
      <dgm:t>
        <a:bodyPr/>
        <a:lstStyle/>
        <a:p>
          <a:endParaRPr lang="es-EC"/>
        </a:p>
      </dgm:t>
    </dgm:pt>
    <dgm:pt modelId="{2B796B1B-A320-4D85-ABAB-0BD5CB9ECB64}" type="pres">
      <dgm:prSet presAssocID="{D1B907BE-81ED-4534-9C39-E6DD3877F2CD}" presName="level3hierChild" presStyleCnt="0"/>
      <dgm:spPr/>
      <dgm:t>
        <a:bodyPr/>
        <a:lstStyle/>
        <a:p>
          <a:endParaRPr lang="es-EC"/>
        </a:p>
      </dgm:t>
    </dgm:pt>
    <dgm:pt modelId="{CC695109-5AC8-470E-AB45-D23A1974A21F}" type="pres">
      <dgm:prSet presAssocID="{E00AFE91-029E-45B7-96BF-E095FFA047C5}" presName="conn2-1" presStyleLbl="parChTrans1D2" presStyleIdx="1" presStyleCnt="3"/>
      <dgm:spPr/>
      <dgm:t>
        <a:bodyPr/>
        <a:lstStyle/>
        <a:p>
          <a:endParaRPr lang="es-EC"/>
        </a:p>
      </dgm:t>
    </dgm:pt>
    <dgm:pt modelId="{368ADBAC-377F-4DA7-8906-DB2019762935}" type="pres">
      <dgm:prSet presAssocID="{E00AFE91-029E-45B7-96BF-E095FFA047C5}" presName="connTx" presStyleLbl="parChTrans1D2" presStyleIdx="1" presStyleCnt="3"/>
      <dgm:spPr/>
      <dgm:t>
        <a:bodyPr/>
        <a:lstStyle/>
        <a:p>
          <a:endParaRPr lang="es-EC"/>
        </a:p>
      </dgm:t>
    </dgm:pt>
    <dgm:pt modelId="{235F14F2-DD17-404A-94E4-B7DD7A61D423}" type="pres">
      <dgm:prSet presAssocID="{4D521C6D-43A3-4DC7-9105-C97D24A1AB35}" presName="root2" presStyleCnt="0"/>
      <dgm:spPr/>
      <dgm:t>
        <a:bodyPr/>
        <a:lstStyle/>
        <a:p>
          <a:endParaRPr lang="es-EC"/>
        </a:p>
      </dgm:t>
    </dgm:pt>
    <dgm:pt modelId="{3B55A51F-5E6B-4408-8C62-ACF029822479}" type="pres">
      <dgm:prSet presAssocID="{4D521C6D-43A3-4DC7-9105-C97D24A1AB35}" presName="LevelTwoTextNode" presStyleLbl="node2" presStyleIdx="1" presStyleCnt="3">
        <dgm:presLayoutVars>
          <dgm:chPref val="3"/>
        </dgm:presLayoutVars>
      </dgm:prSet>
      <dgm:spPr/>
      <dgm:t>
        <a:bodyPr/>
        <a:lstStyle/>
        <a:p>
          <a:endParaRPr lang="es-EC"/>
        </a:p>
      </dgm:t>
    </dgm:pt>
    <dgm:pt modelId="{F5B167C1-DBBE-46A3-B5E4-374746C9B016}" type="pres">
      <dgm:prSet presAssocID="{4D521C6D-43A3-4DC7-9105-C97D24A1AB35}" presName="level3hierChild" presStyleCnt="0"/>
      <dgm:spPr/>
      <dgm:t>
        <a:bodyPr/>
        <a:lstStyle/>
        <a:p>
          <a:endParaRPr lang="es-EC"/>
        </a:p>
      </dgm:t>
    </dgm:pt>
    <dgm:pt modelId="{77631571-ED2B-4D10-8F9E-68AB7E1CE09B}" type="pres">
      <dgm:prSet presAssocID="{E560ABCE-7792-45C7-92B4-606D602F0B0D}" presName="conn2-1" presStyleLbl="parChTrans1D2" presStyleIdx="2" presStyleCnt="3"/>
      <dgm:spPr/>
      <dgm:t>
        <a:bodyPr/>
        <a:lstStyle/>
        <a:p>
          <a:endParaRPr lang="es-EC"/>
        </a:p>
      </dgm:t>
    </dgm:pt>
    <dgm:pt modelId="{2C267B48-BF6F-45AC-8D76-0CFB35A79265}" type="pres">
      <dgm:prSet presAssocID="{E560ABCE-7792-45C7-92B4-606D602F0B0D}" presName="connTx" presStyleLbl="parChTrans1D2" presStyleIdx="2" presStyleCnt="3"/>
      <dgm:spPr/>
      <dgm:t>
        <a:bodyPr/>
        <a:lstStyle/>
        <a:p>
          <a:endParaRPr lang="es-EC"/>
        </a:p>
      </dgm:t>
    </dgm:pt>
    <dgm:pt modelId="{D57867DE-9C9B-4B4F-BD3C-59CA08484C4A}" type="pres">
      <dgm:prSet presAssocID="{0482278C-7881-49EB-814C-8ECBBF87C6C0}" presName="root2" presStyleCnt="0"/>
      <dgm:spPr/>
      <dgm:t>
        <a:bodyPr/>
        <a:lstStyle/>
        <a:p>
          <a:endParaRPr lang="es-EC"/>
        </a:p>
      </dgm:t>
    </dgm:pt>
    <dgm:pt modelId="{BC78266E-4707-41FE-800E-2DA87716ADB1}" type="pres">
      <dgm:prSet presAssocID="{0482278C-7881-49EB-814C-8ECBBF87C6C0}" presName="LevelTwoTextNode" presStyleLbl="node2" presStyleIdx="2" presStyleCnt="3">
        <dgm:presLayoutVars>
          <dgm:chPref val="3"/>
        </dgm:presLayoutVars>
      </dgm:prSet>
      <dgm:spPr/>
      <dgm:t>
        <a:bodyPr/>
        <a:lstStyle/>
        <a:p>
          <a:endParaRPr lang="es-EC"/>
        </a:p>
      </dgm:t>
    </dgm:pt>
    <dgm:pt modelId="{B0F17DED-1FD7-4EFE-8759-AFA4BE6C955F}" type="pres">
      <dgm:prSet presAssocID="{0482278C-7881-49EB-814C-8ECBBF87C6C0}" presName="level3hierChild" presStyleCnt="0"/>
      <dgm:spPr/>
      <dgm:t>
        <a:bodyPr/>
        <a:lstStyle/>
        <a:p>
          <a:endParaRPr lang="es-EC"/>
        </a:p>
      </dgm:t>
    </dgm:pt>
  </dgm:ptLst>
  <dgm:cxnLst>
    <dgm:cxn modelId="{D3F59FD6-A8EA-47B2-A7C0-85C860D3295A}" srcId="{8D272009-6AA9-44C8-8E05-8974800A05F3}" destId="{D1B907BE-81ED-4534-9C39-E6DD3877F2CD}" srcOrd="0" destOrd="0" parTransId="{DD0029B9-886F-40DA-83D2-4E2AB2324A9F}" sibTransId="{7D854541-0EA0-4397-9771-E110AB5ECD84}"/>
    <dgm:cxn modelId="{F142763D-70B3-487C-94FA-058D882BAD79}" type="presOf" srcId="{E00AFE91-029E-45B7-96BF-E095FFA047C5}" destId="{CC695109-5AC8-470E-AB45-D23A1974A21F}" srcOrd="0" destOrd="0" presId="urn:microsoft.com/office/officeart/2005/8/layout/hierarchy2"/>
    <dgm:cxn modelId="{CC755FA1-3256-4A35-85F7-FA4CC3A84130}" type="presOf" srcId="{4D521C6D-43A3-4DC7-9105-C97D24A1AB35}" destId="{3B55A51F-5E6B-4408-8C62-ACF029822479}" srcOrd="0" destOrd="0" presId="urn:microsoft.com/office/officeart/2005/8/layout/hierarchy2"/>
    <dgm:cxn modelId="{8804033D-86DA-4657-8DBF-6FD7D9D8EB34}" type="presOf" srcId="{DD0029B9-886F-40DA-83D2-4E2AB2324A9F}" destId="{C0AA103D-EC7D-425D-892B-662EC620E668}" srcOrd="0" destOrd="0" presId="urn:microsoft.com/office/officeart/2005/8/layout/hierarchy2"/>
    <dgm:cxn modelId="{33C49F58-BA58-43B9-BBFE-CE90A7B92354}" srcId="{40E47A11-2F9A-49A2-8346-AE85C04FACD0}" destId="{8D272009-6AA9-44C8-8E05-8974800A05F3}" srcOrd="0" destOrd="0" parTransId="{FE44BB6B-0A7E-4A01-A468-B3E04D17CFFE}" sibTransId="{472514CE-D908-44B3-8366-5318CE05A31D}"/>
    <dgm:cxn modelId="{3D772EFC-98F7-4D68-9723-1D7C8814266C}" srcId="{8D272009-6AA9-44C8-8E05-8974800A05F3}" destId="{4D521C6D-43A3-4DC7-9105-C97D24A1AB35}" srcOrd="1" destOrd="0" parTransId="{E00AFE91-029E-45B7-96BF-E095FFA047C5}" sibTransId="{20CB20C4-D448-4754-B051-C308385F178A}"/>
    <dgm:cxn modelId="{F0CC5936-59E4-4E1B-98D0-23079D26F995}" type="presOf" srcId="{40E47A11-2F9A-49A2-8346-AE85C04FACD0}" destId="{674456AF-9B07-4274-9C48-748986186508}" srcOrd="0" destOrd="0" presId="urn:microsoft.com/office/officeart/2005/8/layout/hierarchy2"/>
    <dgm:cxn modelId="{F9298FF4-0F40-4057-B37D-D59AA248723E}" type="presOf" srcId="{D1B907BE-81ED-4534-9C39-E6DD3877F2CD}" destId="{738416F2-8B94-4B0F-8102-54DC7C216571}" srcOrd="0" destOrd="0" presId="urn:microsoft.com/office/officeart/2005/8/layout/hierarchy2"/>
    <dgm:cxn modelId="{8DB807D8-4FA2-478A-8211-9964794D0680}" type="presOf" srcId="{E560ABCE-7792-45C7-92B4-606D602F0B0D}" destId="{77631571-ED2B-4D10-8F9E-68AB7E1CE09B}" srcOrd="0" destOrd="0" presId="urn:microsoft.com/office/officeart/2005/8/layout/hierarchy2"/>
    <dgm:cxn modelId="{FC9EC1F9-3209-4F82-8D18-785AEE0EBDA6}" type="presOf" srcId="{E560ABCE-7792-45C7-92B4-606D602F0B0D}" destId="{2C267B48-BF6F-45AC-8D76-0CFB35A79265}" srcOrd="1" destOrd="0" presId="urn:microsoft.com/office/officeart/2005/8/layout/hierarchy2"/>
    <dgm:cxn modelId="{B40DE5C5-198C-40F9-928C-DEE74F891B5F}" type="presOf" srcId="{0482278C-7881-49EB-814C-8ECBBF87C6C0}" destId="{BC78266E-4707-41FE-800E-2DA87716ADB1}" srcOrd="0" destOrd="0" presId="urn:microsoft.com/office/officeart/2005/8/layout/hierarchy2"/>
    <dgm:cxn modelId="{C530DEBB-6E2C-417B-85B8-954E1304BC3A}" type="presOf" srcId="{8D272009-6AA9-44C8-8E05-8974800A05F3}" destId="{DB62C635-EF51-4D70-B984-2B4730927456}" srcOrd="0" destOrd="0" presId="urn:microsoft.com/office/officeart/2005/8/layout/hierarchy2"/>
    <dgm:cxn modelId="{D16F2BC0-4E58-4A8E-A7E2-7A17C8245D6B}" srcId="{8D272009-6AA9-44C8-8E05-8974800A05F3}" destId="{0482278C-7881-49EB-814C-8ECBBF87C6C0}" srcOrd="2" destOrd="0" parTransId="{E560ABCE-7792-45C7-92B4-606D602F0B0D}" sibTransId="{413A8E45-50B4-41D7-B1F0-3BB3F1D0C24A}"/>
    <dgm:cxn modelId="{316FD6F4-75C0-461E-A380-FD98C6FA0874}" type="presOf" srcId="{DD0029B9-886F-40DA-83D2-4E2AB2324A9F}" destId="{10B848EF-4A33-4B8B-9D5B-4B7643296630}" srcOrd="1" destOrd="0" presId="urn:microsoft.com/office/officeart/2005/8/layout/hierarchy2"/>
    <dgm:cxn modelId="{1FC8190C-7C41-4A81-B506-645630E05225}" type="presOf" srcId="{E00AFE91-029E-45B7-96BF-E095FFA047C5}" destId="{368ADBAC-377F-4DA7-8906-DB2019762935}" srcOrd="1" destOrd="0" presId="urn:microsoft.com/office/officeart/2005/8/layout/hierarchy2"/>
    <dgm:cxn modelId="{121E32C8-6AD1-4B8C-89C9-8172A997AD6B}" type="presParOf" srcId="{674456AF-9B07-4274-9C48-748986186508}" destId="{BA60494A-E575-4C26-B2DD-4082C4068AAB}" srcOrd="0" destOrd="0" presId="urn:microsoft.com/office/officeart/2005/8/layout/hierarchy2"/>
    <dgm:cxn modelId="{565F4F13-8EE2-4482-BBDC-05803C9E6CAD}" type="presParOf" srcId="{BA60494A-E575-4C26-B2DD-4082C4068AAB}" destId="{DB62C635-EF51-4D70-B984-2B4730927456}" srcOrd="0" destOrd="0" presId="urn:microsoft.com/office/officeart/2005/8/layout/hierarchy2"/>
    <dgm:cxn modelId="{622DA480-634B-4565-9E85-37B96576AD0F}" type="presParOf" srcId="{BA60494A-E575-4C26-B2DD-4082C4068AAB}" destId="{CA1C99B1-06FE-4D38-AD20-22E06246C835}" srcOrd="1" destOrd="0" presId="urn:microsoft.com/office/officeart/2005/8/layout/hierarchy2"/>
    <dgm:cxn modelId="{DC8A8C5B-1213-48FF-9194-31672AFE05B3}" type="presParOf" srcId="{CA1C99B1-06FE-4D38-AD20-22E06246C835}" destId="{C0AA103D-EC7D-425D-892B-662EC620E668}" srcOrd="0" destOrd="0" presId="urn:microsoft.com/office/officeart/2005/8/layout/hierarchy2"/>
    <dgm:cxn modelId="{3BF9CAB3-53D2-4C98-93FF-0D196F4B8A5F}" type="presParOf" srcId="{C0AA103D-EC7D-425D-892B-662EC620E668}" destId="{10B848EF-4A33-4B8B-9D5B-4B7643296630}" srcOrd="0" destOrd="0" presId="urn:microsoft.com/office/officeart/2005/8/layout/hierarchy2"/>
    <dgm:cxn modelId="{44359396-31F0-41DC-899B-D9855BBE77AF}" type="presParOf" srcId="{CA1C99B1-06FE-4D38-AD20-22E06246C835}" destId="{209FB580-A346-4A21-9A43-8F8259AA5C25}" srcOrd="1" destOrd="0" presId="urn:microsoft.com/office/officeart/2005/8/layout/hierarchy2"/>
    <dgm:cxn modelId="{665036E9-1653-4CEA-8CCC-889E350D3CBC}" type="presParOf" srcId="{209FB580-A346-4A21-9A43-8F8259AA5C25}" destId="{738416F2-8B94-4B0F-8102-54DC7C216571}" srcOrd="0" destOrd="0" presId="urn:microsoft.com/office/officeart/2005/8/layout/hierarchy2"/>
    <dgm:cxn modelId="{3EEDD9F9-BB39-4BD4-B7D8-F106D9FCD093}" type="presParOf" srcId="{209FB580-A346-4A21-9A43-8F8259AA5C25}" destId="{2B796B1B-A320-4D85-ABAB-0BD5CB9ECB64}" srcOrd="1" destOrd="0" presId="urn:microsoft.com/office/officeart/2005/8/layout/hierarchy2"/>
    <dgm:cxn modelId="{9730DF2D-C1A4-455C-924B-6CB50BD9E24F}" type="presParOf" srcId="{CA1C99B1-06FE-4D38-AD20-22E06246C835}" destId="{CC695109-5AC8-470E-AB45-D23A1974A21F}" srcOrd="2" destOrd="0" presId="urn:microsoft.com/office/officeart/2005/8/layout/hierarchy2"/>
    <dgm:cxn modelId="{B8B3D39B-E7AF-4843-AC4F-37586D0454CB}" type="presParOf" srcId="{CC695109-5AC8-470E-AB45-D23A1974A21F}" destId="{368ADBAC-377F-4DA7-8906-DB2019762935}" srcOrd="0" destOrd="0" presId="urn:microsoft.com/office/officeart/2005/8/layout/hierarchy2"/>
    <dgm:cxn modelId="{1D986B78-7258-484C-A707-BBF71B9D425F}" type="presParOf" srcId="{CA1C99B1-06FE-4D38-AD20-22E06246C835}" destId="{235F14F2-DD17-404A-94E4-B7DD7A61D423}" srcOrd="3" destOrd="0" presId="urn:microsoft.com/office/officeart/2005/8/layout/hierarchy2"/>
    <dgm:cxn modelId="{2EF0B6C3-60E1-4C94-833A-E205FADA261B}" type="presParOf" srcId="{235F14F2-DD17-404A-94E4-B7DD7A61D423}" destId="{3B55A51F-5E6B-4408-8C62-ACF029822479}" srcOrd="0" destOrd="0" presId="urn:microsoft.com/office/officeart/2005/8/layout/hierarchy2"/>
    <dgm:cxn modelId="{57BA037C-7AA0-42DB-BA2C-2A5E98073FC1}" type="presParOf" srcId="{235F14F2-DD17-404A-94E4-B7DD7A61D423}" destId="{F5B167C1-DBBE-46A3-B5E4-374746C9B016}" srcOrd="1" destOrd="0" presId="urn:microsoft.com/office/officeart/2005/8/layout/hierarchy2"/>
    <dgm:cxn modelId="{32672EA8-2FA7-41FB-B677-1A10B9AD5715}" type="presParOf" srcId="{CA1C99B1-06FE-4D38-AD20-22E06246C835}" destId="{77631571-ED2B-4D10-8F9E-68AB7E1CE09B}" srcOrd="4" destOrd="0" presId="urn:microsoft.com/office/officeart/2005/8/layout/hierarchy2"/>
    <dgm:cxn modelId="{AD2ACD74-1104-4EDF-B9EB-020B63C79687}" type="presParOf" srcId="{77631571-ED2B-4D10-8F9E-68AB7E1CE09B}" destId="{2C267B48-BF6F-45AC-8D76-0CFB35A79265}" srcOrd="0" destOrd="0" presId="urn:microsoft.com/office/officeart/2005/8/layout/hierarchy2"/>
    <dgm:cxn modelId="{704A474F-A036-4373-9A02-8E5F65ACD487}" type="presParOf" srcId="{CA1C99B1-06FE-4D38-AD20-22E06246C835}" destId="{D57867DE-9C9B-4B4F-BD3C-59CA08484C4A}" srcOrd="5" destOrd="0" presId="urn:microsoft.com/office/officeart/2005/8/layout/hierarchy2"/>
    <dgm:cxn modelId="{FFA3D609-E3B2-4DF8-A9DA-5CDCC5F1017D}" type="presParOf" srcId="{D57867DE-9C9B-4B4F-BD3C-59CA08484C4A}" destId="{BC78266E-4707-41FE-800E-2DA87716ADB1}" srcOrd="0" destOrd="0" presId="urn:microsoft.com/office/officeart/2005/8/layout/hierarchy2"/>
    <dgm:cxn modelId="{569F86DB-25D6-4F99-89D7-4E370B4C43EA}" type="presParOf" srcId="{D57867DE-9C9B-4B4F-BD3C-59CA08484C4A}" destId="{B0F17DED-1FD7-4EFE-8759-AFA4BE6C955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60861B0-DD82-4C1D-8669-2067BF5B7C0E}" type="doc">
      <dgm:prSet loTypeId="urn:microsoft.com/office/officeart/2008/layout/VerticalCurvedList" loCatId="list" qsTypeId="urn:microsoft.com/office/officeart/2005/8/quickstyle/3d2" qsCatId="3D" csTypeId="urn:microsoft.com/office/officeart/2005/8/colors/accent0_1" csCatId="mainScheme" phldr="1"/>
      <dgm:spPr/>
      <dgm:t>
        <a:bodyPr/>
        <a:lstStyle/>
        <a:p>
          <a:endParaRPr lang="es-EC"/>
        </a:p>
      </dgm:t>
    </dgm:pt>
    <dgm:pt modelId="{2F13596D-8EF6-4023-8645-3725764B93E8}">
      <dgm:prSet phldrT="[Texto]" custT="1"/>
      <dgm:spPr/>
      <dgm:t>
        <a:bodyPr/>
        <a:lstStyle/>
        <a:p>
          <a:r>
            <a:rPr lang="es-ES" sz="2000" dirty="0" smtClean="0"/>
            <a:t>Matriz de decisión</a:t>
          </a:r>
          <a:endParaRPr lang="es-EC" sz="2000" dirty="0"/>
        </a:p>
      </dgm:t>
    </dgm:pt>
    <dgm:pt modelId="{22EEB649-0873-48B9-87D5-848E160C17CD}" type="parTrans" cxnId="{4442F320-023C-4DB4-B7DF-138F586C8987}">
      <dgm:prSet/>
      <dgm:spPr/>
      <dgm:t>
        <a:bodyPr/>
        <a:lstStyle/>
        <a:p>
          <a:endParaRPr lang="es-EC"/>
        </a:p>
      </dgm:t>
    </dgm:pt>
    <dgm:pt modelId="{31FBDC95-D67F-4654-8959-BFE99A180F84}" type="sibTrans" cxnId="{4442F320-023C-4DB4-B7DF-138F586C8987}">
      <dgm:prSet/>
      <dgm:spPr/>
      <dgm:t>
        <a:bodyPr/>
        <a:lstStyle/>
        <a:p>
          <a:endParaRPr lang="es-EC"/>
        </a:p>
      </dgm:t>
    </dgm:pt>
    <dgm:pt modelId="{202C298D-413D-4F1B-8A32-944174023057}">
      <dgm:prSet phldrT="[Texto]" custT="1"/>
      <dgm:spPr/>
      <dgm:t>
        <a:bodyPr/>
        <a:lstStyle/>
        <a:p>
          <a:r>
            <a:rPr lang="es-ES" sz="2000" dirty="0" smtClean="0"/>
            <a:t>Parámetros de diseño</a:t>
          </a:r>
          <a:endParaRPr lang="es-EC" sz="2000" dirty="0"/>
        </a:p>
      </dgm:t>
    </dgm:pt>
    <dgm:pt modelId="{5BA8D714-8E2E-42FD-8DD0-FD1FC600D91E}" type="parTrans" cxnId="{E906479F-D618-437C-AA50-1AA90F086ABC}">
      <dgm:prSet/>
      <dgm:spPr/>
      <dgm:t>
        <a:bodyPr/>
        <a:lstStyle/>
        <a:p>
          <a:endParaRPr lang="es-EC"/>
        </a:p>
      </dgm:t>
    </dgm:pt>
    <dgm:pt modelId="{0A6BBB37-B9A6-487A-B04B-247583F3DE71}" type="sibTrans" cxnId="{E906479F-D618-437C-AA50-1AA90F086ABC}">
      <dgm:prSet/>
      <dgm:spPr/>
      <dgm:t>
        <a:bodyPr/>
        <a:lstStyle/>
        <a:p>
          <a:endParaRPr lang="es-EC"/>
        </a:p>
      </dgm:t>
    </dgm:pt>
    <dgm:pt modelId="{690B6DB9-4B02-4380-8E78-83A8855C2091}">
      <dgm:prSet phldrT="[Texto]" custT="1"/>
      <dgm:spPr/>
      <dgm:t>
        <a:bodyPr/>
        <a:lstStyle/>
        <a:p>
          <a:r>
            <a:rPr lang="es-ES" sz="2000" dirty="0" smtClean="0"/>
            <a:t>Diseño térmico del horno</a:t>
          </a:r>
          <a:endParaRPr lang="es-EC" sz="2000" dirty="0"/>
        </a:p>
      </dgm:t>
    </dgm:pt>
    <dgm:pt modelId="{7D8D88BD-3827-4AF9-B132-8CA26C4D31AF}" type="parTrans" cxnId="{C302CC87-9D34-4D53-B833-69B5A9D9ED3E}">
      <dgm:prSet/>
      <dgm:spPr/>
      <dgm:t>
        <a:bodyPr/>
        <a:lstStyle/>
        <a:p>
          <a:endParaRPr lang="es-ES"/>
        </a:p>
      </dgm:t>
    </dgm:pt>
    <dgm:pt modelId="{AD68E6F5-8D3F-45E7-A75B-52BDC6ED69B0}" type="sibTrans" cxnId="{C302CC87-9D34-4D53-B833-69B5A9D9ED3E}">
      <dgm:prSet/>
      <dgm:spPr/>
      <dgm:t>
        <a:bodyPr/>
        <a:lstStyle/>
        <a:p>
          <a:endParaRPr lang="es-ES"/>
        </a:p>
      </dgm:t>
    </dgm:pt>
    <dgm:pt modelId="{2007B13C-E0BC-4238-A20F-1314CD5710B5}">
      <dgm:prSet phldrT="[Texto]" custT="1"/>
      <dgm:spPr/>
      <dgm:t>
        <a:bodyPr/>
        <a:lstStyle/>
        <a:p>
          <a:r>
            <a:rPr lang="es-ES" sz="2000" dirty="0" smtClean="0"/>
            <a:t>Determinación de cargas térmicas</a:t>
          </a:r>
          <a:endParaRPr lang="es-EC" sz="2000" dirty="0"/>
        </a:p>
      </dgm:t>
    </dgm:pt>
    <dgm:pt modelId="{28CEB535-691A-4B6D-ACBD-4F7243C3F20F}" type="parTrans" cxnId="{A5454276-8612-423B-96C3-E674C26CA2F8}">
      <dgm:prSet/>
      <dgm:spPr/>
      <dgm:t>
        <a:bodyPr/>
        <a:lstStyle/>
        <a:p>
          <a:endParaRPr lang="es-ES"/>
        </a:p>
      </dgm:t>
    </dgm:pt>
    <dgm:pt modelId="{AA656E4E-A495-4B21-A2E6-3187CC324B2A}" type="sibTrans" cxnId="{A5454276-8612-423B-96C3-E674C26CA2F8}">
      <dgm:prSet/>
      <dgm:spPr/>
      <dgm:t>
        <a:bodyPr/>
        <a:lstStyle/>
        <a:p>
          <a:endParaRPr lang="es-ES"/>
        </a:p>
      </dgm:t>
    </dgm:pt>
    <dgm:pt modelId="{11CC56A4-08ED-434F-9788-D9A7DC60F6FD}">
      <dgm:prSet phldrT="[Texto]" custT="1"/>
      <dgm:spPr/>
      <dgm:t>
        <a:bodyPr/>
        <a:lstStyle/>
        <a:p>
          <a:r>
            <a:rPr lang="es-EC" sz="2000" dirty="0" smtClean="0"/>
            <a:t>Coeficiente global de transferencia de calor</a:t>
          </a:r>
          <a:endParaRPr lang="es-EC" sz="2000" dirty="0"/>
        </a:p>
      </dgm:t>
    </dgm:pt>
    <dgm:pt modelId="{431FE728-CC8E-4917-B6A4-056978CD3234}" type="parTrans" cxnId="{92BB5253-2774-4D94-81DB-7C8BB94EF434}">
      <dgm:prSet/>
      <dgm:spPr/>
      <dgm:t>
        <a:bodyPr/>
        <a:lstStyle/>
        <a:p>
          <a:endParaRPr lang="es-EC"/>
        </a:p>
      </dgm:t>
    </dgm:pt>
    <dgm:pt modelId="{DE9DC996-EACB-43E5-962D-141A350696FF}" type="sibTrans" cxnId="{92BB5253-2774-4D94-81DB-7C8BB94EF434}">
      <dgm:prSet/>
      <dgm:spPr/>
      <dgm:t>
        <a:bodyPr/>
        <a:lstStyle/>
        <a:p>
          <a:endParaRPr lang="es-EC"/>
        </a:p>
      </dgm:t>
    </dgm:pt>
    <dgm:pt modelId="{45B9AB91-A760-4256-8718-F51665DCB6D0}">
      <dgm:prSet phldrT="[Texto]" custT="1"/>
      <dgm:spPr/>
      <dgm:t>
        <a:bodyPr/>
        <a:lstStyle/>
        <a:p>
          <a:r>
            <a:rPr lang="es-EC" sz="2000" dirty="0" smtClean="0"/>
            <a:t>Calor perdido por paredes</a:t>
          </a:r>
          <a:endParaRPr lang="es-EC" sz="2000" dirty="0"/>
        </a:p>
      </dgm:t>
    </dgm:pt>
    <dgm:pt modelId="{6C990D30-DBBA-48DE-8951-81291AA6050C}" type="parTrans" cxnId="{D7173E56-C446-47F4-B717-04064BA3D3BD}">
      <dgm:prSet/>
      <dgm:spPr/>
      <dgm:t>
        <a:bodyPr/>
        <a:lstStyle/>
        <a:p>
          <a:endParaRPr lang="es-EC"/>
        </a:p>
      </dgm:t>
    </dgm:pt>
    <dgm:pt modelId="{06483647-EA41-4F32-BBA9-8EE15007344D}" type="sibTrans" cxnId="{D7173E56-C446-47F4-B717-04064BA3D3BD}">
      <dgm:prSet/>
      <dgm:spPr/>
      <dgm:t>
        <a:bodyPr/>
        <a:lstStyle/>
        <a:p>
          <a:endParaRPr lang="es-EC"/>
        </a:p>
      </dgm:t>
    </dgm:pt>
    <dgm:pt modelId="{86990D55-A3FE-4DD6-A1C6-09039BDBF12E}">
      <dgm:prSet phldrT="[Texto]" custT="1"/>
      <dgm:spPr/>
      <dgm:t>
        <a:bodyPr/>
        <a:lstStyle/>
        <a:p>
          <a:r>
            <a:rPr lang="es-EC" sz="2000" dirty="0" smtClean="0"/>
            <a:t>Calor perdido por cambios de aire</a:t>
          </a:r>
          <a:endParaRPr lang="es-EC" sz="2000" dirty="0"/>
        </a:p>
      </dgm:t>
    </dgm:pt>
    <dgm:pt modelId="{B3A77FE7-96A3-4D0A-B225-664776A276D4}" type="parTrans" cxnId="{FF5D3C4C-7DA7-4E3B-AF2C-9F56674472F4}">
      <dgm:prSet/>
      <dgm:spPr/>
      <dgm:t>
        <a:bodyPr/>
        <a:lstStyle/>
        <a:p>
          <a:endParaRPr lang="es-EC"/>
        </a:p>
      </dgm:t>
    </dgm:pt>
    <dgm:pt modelId="{F7D91566-C192-47A8-A55D-B95EF7E2798E}" type="sibTrans" cxnId="{FF5D3C4C-7DA7-4E3B-AF2C-9F56674472F4}">
      <dgm:prSet/>
      <dgm:spPr/>
      <dgm:t>
        <a:bodyPr/>
        <a:lstStyle/>
        <a:p>
          <a:endParaRPr lang="es-EC"/>
        </a:p>
      </dgm:t>
    </dgm:pt>
    <dgm:pt modelId="{F786498D-C150-4371-9393-0AEB91A3B353}" type="pres">
      <dgm:prSet presAssocID="{E60861B0-DD82-4C1D-8669-2067BF5B7C0E}" presName="Name0" presStyleCnt="0">
        <dgm:presLayoutVars>
          <dgm:chMax val="7"/>
          <dgm:chPref val="7"/>
          <dgm:dir/>
        </dgm:presLayoutVars>
      </dgm:prSet>
      <dgm:spPr/>
      <dgm:t>
        <a:bodyPr/>
        <a:lstStyle/>
        <a:p>
          <a:endParaRPr lang="es-EC"/>
        </a:p>
      </dgm:t>
    </dgm:pt>
    <dgm:pt modelId="{58366A8E-9193-42EC-A9E8-05874E15F54D}" type="pres">
      <dgm:prSet presAssocID="{E60861B0-DD82-4C1D-8669-2067BF5B7C0E}" presName="Name1" presStyleCnt="0"/>
      <dgm:spPr/>
    </dgm:pt>
    <dgm:pt modelId="{81E7C843-1D55-4379-B02D-B8AA6471C06B}" type="pres">
      <dgm:prSet presAssocID="{E60861B0-DD82-4C1D-8669-2067BF5B7C0E}" presName="cycle" presStyleCnt="0"/>
      <dgm:spPr/>
    </dgm:pt>
    <dgm:pt modelId="{9E66055D-8BEB-4936-A92D-519E858EF510}" type="pres">
      <dgm:prSet presAssocID="{E60861B0-DD82-4C1D-8669-2067BF5B7C0E}" presName="srcNode" presStyleLbl="node1" presStyleIdx="0" presStyleCnt="7"/>
      <dgm:spPr/>
    </dgm:pt>
    <dgm:pt modelId="{E2ADDACE-F32E-4EF5-B9A7-2BC5478DBCA7}" type="pres">
      <dgm:prSet presAssocID="{E60861B0-DD82-4C1D-8669-2067BF5B7C0E}" presName="conn" presStyleLbl="parChTrans1D2" presStyleIdx="0" presStyleCnt="1"/>
      <dgm:spPr/>
      <dgm:t>
        <a:bodyPr/>
        <a:lstStyle/>
        <a:p>
          <a:endParaRPr lang="es-EC"/>
        </a:p>
      </dgm:t>
    </dgm:pt>
    <dgm:pt modelId="{421F3807-5616-48CF-A7E7-C24704E35105}" type="pres">
      <dgm:prSet presAssocID="{E60861B0-DD82-4C1D-8669-2067BF5B7C0E}" presName="extraNode" presStyleLbl="node1" presStyleIdx="0" presStyleCnt="7"/>
      <dgm:spPr/>
    </dgm:pt>
    <dgm:pt modelId="{D8CA2F9F-FBFC-49D4-A678-AB6DCD8F1892}" type="pres">
      <dgm:prSet presAssocID="{E60861B0-DD82-4C1D-8669-2067BF5B7C0E}" presName="dstNode" presStyleLbl="node1" presStyleIdx="0" presStyleCnt="7"/>
      <dgm:spPr/>
    </dgm:pt>
    <dgm:pt modelId="{C4738517-47B7-4921-AD63-BA5D85782926}" type="pres">
      <dgm:prSet presAssocID="{2F13596D-8EF6-4023-8645-3725764B93E8}" presName="text_1" presStyleLbl="node1" presStyleIdx="0" presStyleCnt="7">
        <dgm:presLayoutVars>
          <dgm:bulletEnabled val="1"/>
        </dgm:presLayoutVars>
      </dgm:prSet>
      <dgm:spPr/>
      <dgm:t>
        <a:bodyPr/>
        <a:lstStyle/>
        <a:p>
          <a:endParaRPr lang="es-EC"/>
        </a:p>
      </dgm:t>
    </dgm:pt>
    <dgm:pt modelId="{2FA5345C-BA85-4DE9-B113-3CB21E572B3C}" type="pres">
      <dgm:prSet presAssocID="{2F13596D-8EF6-4023-8645-3725764B93E8}" presName="accent_1" presStyleCnt="0"/>
      <dgm:spPr/>
    </dgm:pt>
    <dgm:pt modelId="{A57AB8D8-5BE6-4F23-9AD7-C2622EF0E572}" type="pres">
      <dgm:prSet presAssocID="{2F13596D-8EF6-4023-8645-3725764B93E8}" presName="accentRepeatNode" presStyleLbl="solidFgAcc1" presStyleIdx="0" presStyleCnt="7"/>
      <dgm:spPr/>
    </dgm:pt>
    <dgm:pt modelId="{DED7F885-D627-4257-B315-734E461B2C8A}" type="pres">
      <dgm:prSet presAssocID="{202C298D-413D-4F1B-8A32-944174023057}" presName="text_2" presStyleLbl="node1" presStyleIdx="1" presStyleCnt="7">
        <dgm:presLayoutVars>
          <dgm:bulletEnabled val="1"/>
        </dgm:presLayoutVars>
      </dgm:prSet>
      <dgm:spPr/>
      <dgm:t>
        <a:bodyPr/>
        <a:lstStyle/>
        <a:p>
          <a:endParaRPr lang="es-EC"/>
        </a:p>
      </dgm:t>
    </dgm:pt>
    <dgm:pt modelId="{731D375B-2507-491F-A8C7-0D1BCFDF3B33}" type="pres">
      <dgm:prSet presAssocID="{202C298D-413D-4F1B-8A32-944174023057}" presName="accent_2" presStyleCnt="0"/>
      <dgm:spPr/>
    </dgm:pt>
    <dgm:pt modelId="{B352746D-A182-441C-ABF8-134F698B7834}" type="pres">
      <dgm:prSet presAssocID="{202C298D-413D-4F1B-8A32-944174023057}" presName="accentRepeatNode" presStyleLbl="solidFgAcc1" presStyleIdx="1" presStyleCnt="7"/>
      <dgm:spPr/>
    </dgm:pt>
    <dgm:pt modelId="{AA1C5C2F-FC66-488F-96BC-9781224DEC17}" type="pres">
      <dgm:prSet presAssocID="{690B6DB9-4B02-4380-8E78-83A8855C2091}" presName="text_3" presStyleLbl="node1" presStyleIdx="2" presStyleCnt="7">
        <dgm:presLayoutVars>
          <dgm:bulletEnabled val="1"/>
        </dgm:presLayoutVars>
      </dgm:prSet>
      <dgm:spPr/>
      <dgm:t>
        <a:bodyPr/>
        <a:lstStyle/>
        <a:p>
          <a:endParaRPr lang="es-ES"/>
        </a:p>
      </dgm:t>
    </dgm:pt>
    <dgm:pt modelId="{CCBF35E6-E332-4E2D-9C4B-FA020C4D2A5F}" type="pres">
      <dgm:prSet presAssocID="{690B6DB9-4B02-4380-8E78-83A8855C2091}" presName="accent_3" presStyleCnt="0"/>
      <dgm:spPr/>
    </dgm:pt>
    <dgm:pt modelId="{97513A34-F546-4978-B660-F5F2AFE6A486}" type="pres">
      <dgm:prSet presAssocID="{690B6DB9-4B02-4380-8E78-83A8855C2091}" presName="accentRepeatNode" presStyleLbl="solidFgAcc1" presStyleIdx="2" presStyleCnt="7"/>
      <dgm:spPr/>
    </dgm:pt>
    <dgm:pt modelId="{80032D08-6C71-4002-9B08-D41D808F9F55}" type="pres">
      <dgm:prSet presAssocID="{2007B13C-E0BC-4238-A20F-1314CD5710B5}" presName="text_4" presStyleLbl="node1" presStyleIdx="3" presStyleCnt="7">
        <dgm:presLayoutVars>
          <dgm:bulletEnabled val="1"/>
        </dgm:presLayoutVars>
      </dgm:prSet>
      <dgm:spPr/>
      <dgm:t>
        <a:bodyPr/>
        <a:lstStyle/>
        <a:p>
          <a:endParaRPr lang="es-ES"/>
        </a:p>
      </dgm:t>
    </dgm:pt>
    <dgm:pt modelId="{1C203D11-1933-44A4-8F0A-757572618BD5}" type="pres">
      <dgm:prSet presAssocID="{2007B13C-E0BC-4238-A20F-1314CD5710B5}" presName="accent_4" presStyleCnt="0"/>
      <dgm:spPr/>
    </dgm:pt>
    <dgm:pt modelId="{C368D242-E30C-450D-B653-AD8686177A03}" type="pres">
      <dgm:prSet presAssocID="{2007B13C-E0BC-4238-A20F-1314CD5710B5}" presName="accentRepeatNode" presStyleLbl="solidFgAcc1" presStyleIdx="3" presStyleCnt="7"/>
      <dgm:spPr/>
    </dgm:pt>
    <dgm:pt modelId="{282AE08E-C54D-4A7B-9720-75360B530DCA}" type="pres">
      <dgm:prSet presAssocID="{11CC56A4-08ED-434F-9788-D9A7DC60F6FD}" presName="text_5" presStyleLbl="node1" presStyleIdx="4" presStyleCnt="7">
        <dgm:presLayoutVars>
          <dgm:bulletEnabled val="1"/>
        </dgm:presLayoutVars>
      </dgm:prSet>
      <dgm:spPr/>
      <dgm:t>
        <a:bodyPr/>
        <a:lstStyle/>
        <a:p>
          <a:endParaRPr lang="es-EC"/>
        </a:p>
      </dgm:t>
    </dgm:pt>
    <dgm:pt modelId="{8B8F61C1-4E2E-43CC-A736-5E528A3341EE}" type="pres">
      <dgm:prSet presAssocID="{11CC56A4-08ED-434F-9788-D9A7DC60F6FD}" presName="accent_5" presStyleCnt="0"/>
      <dgm:spPr/>
    </dgm:pt>
    <dgm:pt modelId="{D7E0789D-E7C4-49CD-A002-F610562725F8}" type="pres">
      <dgm:prSet presAssocID="{11CC56A4-08ED-434F-9788-D9A7DC60F6FD}" presName="accentRepeatNode" presStyleLbl="solidFgAcc1" presStyleIdx="4" presStyleCnt="7"/>
      <dgm:spPr/>
    </dgm:pt>
    <dgm:pt modelId="{893BAD02-86A6-4A87-B5F2-5A0C888E19D5}" type="pres">
      <dgm:prSet presAssocID="{45B9AB91-A760-4256-8718-F51665DCB6D0}" presName="text_6" presStyleLbl="node1" presStyleIdx="5" presStyleCnt="7">
        <dgm:presLayoutVars>
          <dgm:bulletEnabled val="1"/>
        </dgm:presLayoutVars>
      </dgm:prSet>
      <dgm:spPr/>
      <dgm:t>
        <a:bodyPr/>
        <a:lstStyle/>
        <a:p>
          <a:endParaRPr lang="es-EC"/>
        </a:p>
      </dgm:t>
    </dgm:pt>
    <dgm:pt modelId="{CAB2A62B-B9E2-49A2-87AB-49F18B73995A}" type="pres">
      <dgm:prSet presAssocID="{45B9AB91-A760-4256-8718-F51665DCB6D0}" presName="accent_6" presStyleCnt="0"/>
      <dgm:spPr/>
    </dgm:pt>
    <dgm:pt modelId="{450056D5-991B-415A-84FB-C2643DF0B717}" type="pres">
      <dgm:prSet presAssocID="{45B9AB91-A760-4256-8718-F51665DCB6D0}" presName="accentRepeatNode" presStyleLbl="solidFgAcc1" presStyleIdx="5" presStyleCnt="7"/>
      <dgm:spPr/>
    </dgm:pt>
    <dgm:pt modelId="{144F8B55-6EDC-4C58-BED0-C64DCAC03664}" type="pres">
      <dgm:prSet presAssocID="{86990D55-A3FE-4DD6-A1C6-09039BDBF12E}" presName="text_7" presStyleLbl="node1" presStyleIdx="6" presStyleCnt="7">
        <dgm:presLayoutVars>
          <dgm:bulletEnabled val="1"/>
        </dgm:presLayoutVars>
      </dgm:prSet>
      <dgm:spPr/>
      <dgm:t>
        <a:bodyPr/>
        <a:lstStyle/>
        <a:p>
          <a:endParaRPr lang="es-EC"/>
        </a:p>
      </dgm:t>
    </dgm:pt>
    <dgm:pt modelId="{ED405F92-2AEA-4C6A-A6B6-26927737084F}" type="pres">
      <dgm:prSet presAssocID="{86990D55-A3FE-4DD6-A1C6-09039BDBF12E}" presName="accent_7" presStyleCnt="0"/>
      <dgm:spPr/>
    </dgm:pt>
    <dgm:pt modelId="{A4BACB42-02A3-450B-A06A-DB279A1C37C5}" type="pres">
      <dgm:prSet presAssocID="{86990D55-A3FE-4DD6-A1C6-09039BDBF12E}" presName="accentRepeatNode" presStyleLbl="solidFgAcc1" presStyleIdx="6" presStyleCnt="7"/>
      <dgm:spPr/>
    </dgm:pt>
  </dgm:ptLst>
  <dgm:cxnLst>
    <dgm:cxn modelId="{110DC35D-88EA-4FE1-9938-4087AB66DB29}" type="presOf" srcId="{690B6DB9-4B02-4380-8E78-83A8855C2091}" destId="{AA1C5C2F-FC66-488F-96BC-9781224DEC17}" srcOrd="0" destOrd="0" presId="urn:microsoft.com/office/officeart/2008/layout/VerticalCurvedList"/>
    <dgm:cxn modelId="{FF5D3C4C-7DA7-4E3B-AF2C-9F56674472F4}" srcId="{E60861B0-DD82-4C1D-8669-2067BF5B7C0E}" destId="{86990D55-A3FE-4DD6-A1C6-09039BDBF12E}" srcOrd="6" destOrd="0" parTransId="{B3A77FE7-96A3-4D0A-B225-664776A276D4}" sibTransId="{F7D91566-C192-47A8-A55D-B95EF7E2798E}"/>
    <dgm:cxn modelId="{D77940A8-5FD1-4DED-B568-E966019F3A42}" type="presOf" srcId="{31FBDC95-D67F-4654-8959-BFE99A180F84}" destId="{E2ADDACE-F32E-4EF5-B9A7-2BC5478DBCA7}" srcOrd="0" destOrd="0" presId="urn:microsoft.com/office/officeart/2008/layout/VerticalCurvedList"/>
    <dgm:cxn modelId="{D7173E56-C446-47F4-B717-04064BA3D3BD}" srcId="{E60861B0-DD82-4C1D-8669-2067BF5B7C0E}" destId="{45B9AB91-A760-4256-8718-F51665DCB6D0}" srcOrd="5" destOrd="0" parTransId="{6C990D30-DBBA-48DE-8951-81291AA6050C}" sibTransId="{06483647-EA41-4F32-BBA9-8EE15007344D}"/>
    <dgm:cxn modelId="{92BB5253-2774-4D94-81DB-7C8BB94EF434}" srcId="{E60861B0-DD82-4C1D-8669-2067BF5B7C0E}" destId="{11CC56A4-08ED-434F-9788-D9A7DC60F6FD}" srcOrd="4" destOrd="0" parTransId="{431FE728-CC8E-4917-B6A4-056978CD3234}" sibTransId="{DE9DC996-EACB-43E5-962D-141A350696FF}"/>
    <dgm:cxn modelId="{4BFEAF79-8069-49AA-AF3F-22CC320533A1}" type="presOf" srcId="{11CC56A4-08ED-434F-9788-D9A7DC60F6FD}" destId="{282AE08E-C54D-4A7B-9720-75360B530DCA}" srcOrd="0" destOrd="0" presId="urn:microsoft.com/office/officeart/2008/layout/VerticalCurvedList"/>
    <dgm:cxn modelId="{A5454276-8612-423B-96C3-E674C26CA2F8}" srcId="{E60861B0-DD82-4C1D-8669-2067BF5B7C0E}" destId="{2007B13C-E0BC-4238-A20F-1314CD5710B5}" srcOrd="3" destOrd="0" parTransId="{28CEB535-691A-4B6D-ACBD-4F7243C3F20F}" sibTransId="{AA656E4E-A495-4B21-A2E6-3187CC324B2A}"/>
    <dgm:cxn modelId="{89768661-DE17-4555-B92D-9C3194F0F530}" type="presOf" srcId="{2007B13C-E0BC-4238-A20F-1314CD5710B5}" destId="{80032D08-6C71-4002-9B08-D41D808F9F55}" srcOrd="0" destOrd="0" presId="urn:microsoft.com/office/officeart/2008/layout/VerticalCurvedList"/>
    <dgm:cxn modelId="{C302CC87-9D34-4D53-B833-69B5A9D9ED3E}" srcId="{E60861B0-DD82-4C1D-8669-2067BF5B7C0E}" destId="{690B6DB9-4B02-4380-8E78-83A8855C2091}" srcOrd="2" destOrd="0" parTransId="{7D8D88BD-3827-4AF9-B132-8CA26C4D31AF}" sibTransId="{AD68E6F5-8D3F-45E7-A75B-52BDC6ED69B0}"/>
    <dgm:cxn modelId="{CBEBB5A8-906C-481C-AF2F-7A31D8488519}" type="presOf" srcId="{86990D55-A3FE-4DD6-A1C6-09039BDBF12E}" destId="{144F8B55-6EDC-4C58-BED0-C64DCAC03664}" srcOrd="0" destOrd="0" presId="urn:microsoft.com/office/officeart/2008/layout/VerticalCurvedList"/>
    <dgm:cxn modelId="{E906479F-D618-437C-AA50-1AA90F086ABC}" srcId="{E60861B0-DD82-4C1D-8669-2067BF5B7C0E}" destId="{202C298D-413D-4F1B-8A32-944174023057}" srcOrd="1" destOrd="0" parTransId="{5BA8D714-8E2E-42FD-8DD0-FD1FC600D91E}" sibTransId="{0A6BBB37-B9A6-487A-B04B-247583F3DE71}"/>
    <dgm:cxn modelId="{31FBDFCE-EBE2-4B53-AFDB-537431F38BE9}" type="presOf" srcId="{2F13596D-8EF6-4023-8645-3725764B93E8}" destId="{C4738517-47B7-4921-AD63-BA5D85782926}" srcOrd="0" destOrd="0" presId="urn:microsoft.com/office/officeart/2008/layout/VerticalCurvedList"/>
    <dgm:cxn modelId="{E4EC6323-6337-4281-ABC8-E5536627EF5E}" type="presOf" srcId="{202C298D-413D-4F1B-8A32-944174023057}" destId="{DED7F885-D627-4257-B315-734E461B2C8A}" srcOrd="0" destOrd="0" presId="urn:microsoft.com/office/officeart/2008/layout/VerticalCurvedList"/>
    <dgm:cxn modelId="{FDE669BF-C97A-4B8E-A822-8A7D0682A205}" type="presOf" srcId="{45B9AB91-A760-4256-8718-F51665DCB6D0}" destId="{893BAD02-86A6-4A87-B5F2-5A0C888E19D5}" srcOrd="0" destOrd="0" presId="urn:microsoft.com/office/officeart/2008/layout/VerticalCurvedList"/>
    <dgm:cxn modelId="{72AF2BD0-B05D-4ED6-8E7E-DF9FE7777049}" type="presOf" srcId="{E60861B0-DD82-4C1D-8669-2067BF5B7C0E}" destId="{F786498D-C150-4371-9393-0AEB91A3B353}" srcOrd="0" destOrd="0" presId="urn:microsoft.com/office/officeart/2008/layout/VerticalCurvedList"/>
    <dgm:cxn modelId="{4442F320-023C-4DB4-B7DF-138F586C8987}" srcId="{E60861B0-DD82-4C1D-8669-2067BF5B7C0E}" destId="{2F13596D-8EF6-4023-8645-3725764B93E8}" srcOrd="0" destOrd="0" parTransId="{22EEB649-0873-48B9-87D5-848E160C17CD}" sibTransId="{31FBDC95-D67F-4654-8959-BFE99A180F84}"/>
    <dgm:cxn modelId="{975F6896-1531-4E4B-9A43-B5FB221137DB}" type="presParOf" srcId="{F786498D-C150-4371-9393-0AEB91A3B353}" destId="{58366A8E-9193-42EC-A9E8-05874E15F54D}" srcOrd="0" destOrd="0" presId="urn:microsoft.com/office/officeart/2008/layout/VerticalCurvedList"/>
    <dgm:cxn modelId="{633BEBFA-D28E-4166-89DE-28BBBFC35523}" type="presParOf" srcId="{58366A8E-9193-42EC-A9E8-05874E15F54D}" destId="{81E7C843-1D55-4379-B02D-B8AA6471C06B}" srcOrd="0" destOrd="0" presId="urn:microsoft.com/office/officeart/2008/layout/VerticalCurvedList"/>
    <dgm:cxn modelId="{9701B909-DB7C-46E5-91D7-41332C940C35}" type="presParOf" srcId="{81E7C843-1D55-4379-B02D-B8AA6471C06B}" destId="{9E66055D-8BEB-4936-A92D-519E858EF510}" srcOrd="0" destOrd="0" presId="urn:microsoft.com/office/officeart/2008/layout/VerticalCurvedList"/>
    <dgm:cxn modelId="{24E495C3-8F37-406B-934B-5D40E247E2E6}" type="presParOf" srcId="{81E7C843-1D55-4379-B02D-B8AA6471C06B}" destId="{E2ADDACE-F32E-4EF5-B9A7-2BC5478DBCA7}" srcOrd="1" destOrd="0" presId="urn:microsoft.com/office/officeart/2008/layout/VerticalCurvedList"/>
    <dgm:cxn modelId="{F37945E6-A7E5-452C-8CC1-517D82AB6310}" type="presParOf" srcId="{81E7C843-1D55-4379-B02D-B8AA6471C06B}" destId="{421F3807-5616-48CF-A7E7-C24704E35105}" srcOrd="2" destOrd="0" presId="urn:microsoft.com/office/officeart/2008/layout/VerticalCurvedList"/>
    <dgm:cxn modelId="{D0523234-F659-40CE-A3EF-9CD84F2B0CC1}" type="presParOf" srcId="{81E7C843-1D55-4379-B02D-B8AA6471C06B}" destId="{D8CA2F9F-FBFC-49D4-A678-AB6DCD8F1892}" srcOrd="3" destOrd="0" presId="urn:microsoft.com/office/officeart/2008/layout/VerticalCurvedList"/>
    <dgm:cxn modelId="{BEE8137C-41F9-49FC-A197-49CF63905508}" type="presParOf" srcId="{58366A8E-9193-42EC-A9E8-05874E15F54D}" destId="{C4738517-47B7-4921-AD63-BA5D85782926}" srcOrd="1" destOrd="0" presId="urn:microsoft.com/office/officeart/2008/layout/VerticalCurvedList"/>
    <dgm:cxn modelId="{D4FD2952-3AAA-4E0C-BB8F-7847796060C0}" type="presParOf" srcId="{58366A8E-9193-42EC-A9E8-05874E15F54D}" destId="{2FA5345C-BA85-4DE9-B113-3CB21E572B3C}" srcOrd="2" destOrd="0" presId="urn:microsoft.com/office/officeart/2008/layout/VerticalCurvedList"/>
    <dgm:cxn modelId="{1E87342D-5F8B-4C78-8B94-5B272647E794}" type="presParOf" srcId="{2FA5345C-BA85-4DE9-B113-3CB21E572B3C}" destId="{A57AB8D8-5BE6-4F23-9AD7-C2622EF0E572}" srcOrd="0" destOrd="0" presId="urn:microsoft.com/office/officeart/2008/layout/VerticalCurvedList"/>
    <dgm:cxn modelId="{D90B66B0-8592-4A19-986F-BD15DE4A0973}" type="presParOf" srcId="{58366A8E-9193-42EC-A9E8-05874E15F54D}" destId="{DED7F885-D627-4257-B315-734E461B2C8A}" srcOrd="3" destOrd="0" presId="urn:microsoft.com/office/officeart/2008/layout/VerticalCurvedList"/>
    <dgm:cxn modelId="{1376155B-5A14-45A4-9C44-DF7BFDA4A4E5}" type="presParOf" srcId="{58366A8E-9193-42EC-A9E8-05874E15F54D}" destId="{731D375B-2507-491F-A8C7-0D1BCFDF3B33}" srcOrd="4" destOrd="0" presId="urn:microsoft.com/office/officeart/2008/layout/VerticalCurvedList"/>
    <dgm:cxn modelId="{005C5881-D6DE-43F0-97DA-D320B1556099}" type="presParOf" srcId="{731D375B-2507-491F-A8C7-0D1BCFDF3B33}" destId="{B352746D-A182-441C-ABF8-134F698B7834}" srcOrd="0" destOrd="0" presId="urn:microsoft.com/office/officeart/2008/layout/VerticalCurvedList"/>
    <dgm:cxn modelId="{9EC850F7-E8F9-41CE-A32B-90F140CA3D16}" type="presParOf" srcId="{58366A8E-9193-42EC-A9E8-05874E15F54D}" destId="{AA1C5C2F-FC66-488F-96BC-9781224DEC17}" srcOrd="5" destOrd="0" presId="urn:microsoft.com/office/officeart/2008/layout/VerticalCurvedList"/>
    <dgm:cxn modelId="{B97BCADD-706D-4CA8-82CB-FEFF1EF8C385}" type="presParOf" srcId="{58366A8E-9193-42EC-A9E8-05874E15F54D}" destId="{CCBF35E6-E332-4E2D-9C4B-FA020C4D2A5F}" srcOrd="6" destOrd="0" presId="urn:microsoft.com/office/officeart/2008/layout/VerticalCurvedList"/>
    <dgm:cxn modelId="{E880F6E3-767A-4792-B08F-5A9334694E30}" type="presParOf" srcId="{CCBF35E6-E332-4E2D-9C4B-FA020C4D2A5F}" destId="{97513A34-F546-4978-B660-F5F2AFE6A486}" srcOrd="0" destOrd="0" presId="urn:microsoft.com/office/officeart/2008/layout/VerticalCurvedList"/>
    <dgm:cxn modelId="{A00F636A-0D96-4E66-B213-8538FF3A55F5}" type="presParOf" srcId="{58366A8E-9193-42EC-A9E8-05874E15F54D}" destId="{80032D08-6C71-4002-9B08-D41D808F9F55}" srcOrd="7" destOrd="0" presId="urn:microsoft.com/office/officeart/2008/layout/VerticalCurvedList"/>
    <dgm:cxn modelId="{008FACE1-8411-45F7-84B5-AE6DE80C987A}" type="presParOf" srcId="{58366A8E-9193-42EC-A9E8-05874E15F54D}" destId="{1C203D11-1933-44A4-8F0A-757572618BD5}" srcOrd="8" destOrd="0" presId="urn:microsoft.com/office/officeart/2008/layout/VerticalCurvedList"/>
    <dgm:cxn modelId="{134751F8-2BC8-40A1-B4DA-6E8C5216CD7B}" type="presParOf" srcId="{1C203D11-1933-44A4-8F0A-757572618BD5}" destId="{C368D242-E30C-450D-B653-AD8686177A03}" srcOrd="0" destOrd="0" presId="urn:microsoft.com/office/officeart/2008/layout/VerticalCurvedList"/>
    <dgm:cxn modelId="{ECF57A59-8340-4BCD-A23A-5864EA9B49B9}" type="presParOf" srcId="{58366A8E-9193-42EC-A9E8-05874E15F54D}" destId="{282AE08E-C54D-4A7B-9720-75360B530DCA}" srcOrd="9" destOrd="0" presId="urn:microsoft.com/office/officeart/2008/layout/VerticalCurvedList"/>
    <dgm:cxn modelId="{22F18D24-8772-4B6B-B8FE-30AD21D8F108}" type="presParOf" srcId="{58366A8E-9193-42EC-A9E8-05874E15F54D}" destId="{8B8F61C1-4E2E-43CC-A736-5E528A3341EE}" srcOrd="10" destOrd="0" presId="urn:microsoft.com/office/officeart/2008/layout/VerticalCurvedList"/>
    <dgm:cxn modelId="{8DD6DC16-7A87-4A01-BEF9-DA2DAC759F2E}" type="presParOf" srcId="{8B8F61C1-4E2E-43CC-A736-5E528A3341EE}" destId="{D7E0789D-E7C4-49CD-A002-F610562725F8}" srcOrd="0" destOrd="0" presId="urn:microsoft.com/office/officeart/2008/layout/VerticalCurvedList"/>
    <dgm:cxn modelId="{C7D77BD9-6D87-4C25-96CD-294D2F6A2AD0}" type="presParOf" srcId="{58366A8E-9193-42EC-A9E8-05874E15F54D}" destId="{893BAD02-86A6-4A87-B5F2-5A0C888E19D5}" srcOrd="11" destOrd="0" presId="urn:microsoft.com/office/officeart/2008/layout/VerticalCurvedList"/>
    <dgm:cxn modelId="{BBB1073A-3A7C-44B4-B61A-C60528C99128}" type="presParOf" srcId="{58366A8E-9193-42EC-A9E8-05874E15F54D}" destId="{CAB2A62B-B9E2-49A2-87AB-49F18B73995A}" srcOrd="12" destOrd="0" presId="urn:microsoft.com/office/officeart/2008/layout/VerticalCurvedList"/>
    <dgm:cxn modelId="{23B2E154-7B11-4A28-9A3F-9919329B9E15}" type="presParOf" srcId="{CAB2A62B-B9E2-49A2-87AB-49F18B73995A}" destId="{450056D5-991B-415A-84FB-C2643DF0B717}" srcOrd="0" destOrd="0" presId="urn:microsoft.com/office/officeart/2008/layout/VerticalCurvedList"/>
    <dgm:cxn modelId="{6D26CFCF-5F77-4466-B84A-FC8C7AF2E2D0}" type="presParOf" srcId="{58366A8E-9193-42EC-A9E8-05874E15F54D}" destId="{144F8B55-6EDC-4C58-BED0-C64DCAC03664}" srcOrd="13" destOrd="0" presId="urn:microsoft.com/office/officeart/2008/layout/VerticalCurvedList"/>
    <dgm:cxn modelId="{47A166F4-C1B2-4E3B-B043-95CF90BF7D8E}" type="presParOf" srcId="{58366A8E-9193-42EC-A9E8-05874E15F54D}" destId="{ED405F92-2AEA-4C6A-A6B6-26927737084F}" srcOrd="14" destOrd="0" presId="urn:microsoft.com/office/officeart/2008/layout/VerticalCurvedList"/>
    <dgm:cxn modelId="{2D8520B1-7E8B-4237-9A79-6193DA5A377A}" type="presParOf" srcId="{ED405F92-2AEA-4C6A-A6B6-26927737084F}" destId="{A4BACB42-02A3-450B-A06A-DB279A1C37C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60861B0-DD82-4C1D-8669-2067BF5B7C0E}" type="doc">
      <dgm:prSet loTypeId="urn:microsoft.com/office/officeart/2008/layout/VerticalCurvedList" loCatId="list" qsTypeId="urn:microsoft.com/office/officeart/2005/8/quickstyle/3d2" qsCatId="3D" csTypeId="urn:microsoft.com/office/officeart/2005/8/colors/accent0_1" csCatId="mainScheme" phldr="1"/>
      <dgm:spPr/>
      <dgm:t>
        <a:bodyPr/>
        <a:lstStyle/>
        <a:p>
          <a:endParaRPr lang="es-EC"/>
        </a:p>
      </dgm:t>
    </dgm:pt>
    <dgm:pt modelId="{2F13596D-8EF6-4023-8645-3725764B93E8}">
      <dgm:prSet phldrT="[Texto]" custT="1"/>
      <dgm:spPr/>
      <dgm:t>
        <a:bodyPr/>
        <a:lstStyle/>
        <a:p>
          <a:r>
            <a:rPr lang="es-ES" sz="2000" dirty="0" smtClean="0"/>
            <a:t>Calor acumulado en bandejas</a:t>
          </a:r>
          <a:endParaRPr lang="es-EC" sz="2000" dirty="0"/>
        </a:p>
      </dgm:t>
    </dgm:pt>
    <dgm:pt modelId="{22EEB649-0873-48B9-87D5-848E160C17CD}" type="parTrans" cxnId="{4442F320-023C-4DB4-B7DF-138F586C8987}">
      <dgm:prSet/>
      <dgm:spPr/>
      <dgm:t>
        <a:bodyPr/>
        <a:lstStyle/>
        <a:p>
          <a:endParaRPr lang="es-EC"/>
        </a:p>
      </dgm:t>
    </dgm:pt>
    <dgm:pt modelId="{31FBDC95-D67F-4654-8959-BFE99A180F84}" type="sibTrans" cxnId="{4442F320-023C-4DB4-B7DF-138F586C8987}">
      <dgm:prSet/>
      <dgm:spPr/>
      <dgm:t>
        <a:bodyPr/>
        <a:lstStyle/>
        <a:p>
          <a:endParaRPr lang="es-EC"/>
        </a:p>
      </dgm:t>
    </dgm:pt>
    <dgm:pt modelId="{202C298D-413D-4F1B-8A32-944174023057}">
      <dgm:prSet phldrT="[Texto]" custT="1"/>
      <dgm:spPr/>
      <dgm:t>
        <a:bodyPr/>
        <a:lstStyle/>
        <a:p>
          <a:r>
            <a:rPr lang="es-ES" sz="2000" dirty="0" smtClean="0"/>
            <a:t>Calor acumulado en paredes</a:t>
          </a:r>
          <a:endParaRPr lang="es-EC" sz="2000" dirty="0"/>
        </a:p>
      </dgm:t>
    </dgm:pt>
    <dgm:pt modelId="{5BA8D714-8E2E-42FD-8DD0-FD1FC600D91E}" type="parTrans" cxnId="{E906479F-D618-437C-AA50-1AA90F086ABC}">
      <dgm:prSet/>
      <dgm:spPr/>
      <dgm:t>
        <a:bodyPr/>
        <a:lstStyle/>
        <a:p>
          <a:endParaRPr lang="es-EC"/>
        </a:p>
      </dgm:t>
    </dgm:pt>
    <dgm:pt modelId="{0A6BBB37-B9A6-487A-B04B-247583F3DE71}" type="sibTrans" cxnId="{E906479F-D618-437C-AA50-1AA90F086ABC}">
      <dgm:prSet/>
      <dgm:spPr/>
      <dgm:t>
        <a:bodyPr/>
        <a:lstStyle/>
        <a:p>
          <a:endParaRPr lang="es-EC"/>
        </a:p>
      </dgm:t>
    </dgm:pt>
    <dgm:pt modelId="{690B6DB9-4B02-4380-8E78-83A8855C2091}">
      <dgm:prSet phldrT="[Texto]" custT="1"/>
      <dgm:spPr/>
      <dgm:t>
        <a:bodyPr/>
        <a:lstStyle/>
        <a:p>
          <a:r>
            <a:rPr lang="es-ES" sz="2000" dirty="0" smtClean="0"/>
            <a:t>Calor neto</a:t>
          </a:r>
          <a:endParaRPr lang="es-EC" sz="2000" dirty="0"/>
        </a:p>
      </dgm:t>
    </dgm:pt>
    <dgm:pt modelId="{7D8D88BD-3827-4AF9-B132-8CA26C4D31AF}" type="parTrans" cxnId="{C302CC87-9D34-4D53-B833-69B5A9D9ED3E}">
      <dgm:prSet/>
      <dgm:spPr/>
      <dgm:t>
        <a:bodyPr/>
        <a:lstStyle/>
        <a:p>
          <a:endParaRPr lang="es-ES"/>
        </a:p>
      </dgm:t>
    </dgm:pt>
    <dgm:pt modelId="{AD68E6F5-8D3F-45E7-A75B-52BDC6ED69B0}" type="sibTrans" cxnId="{C302CC87-9D34-4D53-B833-69B5A9D9ED3E}">
      <dgm:prSet/>
      <dgm:spPr/>
      <dgm:t>
        <a:bodyPr/>
        <a:lstStyle/>
        <a:p>
          <a:endParaRPr lang="es-ES"/>
        </a:p>
      </dgm:t>
    </dgm:pt>
    <dgm:pt modelId="{2007B13C-E0BC-4238-A20F-1314CD5710B5}">
      <dgm:prSet phldrT="[Texto]" custT="1"/>
      <dgm:spPr/>
      <dgm:t>
        <a:bodyPr/>
        <a:lstStyle/>
        <a:p>
          <a:r>
            <a:rPr lang="es-ES" sz="2000" dirty="0" smtClean="0"/>
            <a:t>Diseño del Colector Solar plano</a:t>
          </a:r>
          <a:endParaRPr lang="es-EC" sz="2000" dirty="0"/>
        </a:p>
      </dgm:t>
    </dgm:pt>
    <dgm:pt modelId="{28CEB535-691A-4B6D-ACBD-4F7243C3F20F}" type="parTrans" cxnId="{A5454276-8612-423B-96C3-E674C26CA2F8}">
      <dgm:prSet/>
      <dgm:spPr/>
      <dgm:t>
        <a:bodyPr/>
        <a:lstStyle/>
        <a:p>
          <a:endParaRPr lang="es-ES"/>
        </a:p>
      </dgm:t>
    </dgm:pt>
    <dgm:pt modelId="{AA656E4E-A495-4B21-A2E6-3187CC324B2A}" type="sibTrans" cxnId="{A5454276-8612-423B-96C3-E674C26CA2F8}">
      <dgm:prSet/>
      <dgm:spPr/>
      <dgm:t>
        <a:bodyPr/>
        <a:lstStyle/>
        <a:p>
          <a:endParaRPr lang="es-ES"/>
        </a:p>
      </dgm:t>
    </dgm:pt>
    <dgm:pt modelId="{11CC56A4-08ED-434F-9788-D9A7DC60F6FD}">
      <dgm:prSet phldrT="[Texto]" custT="1"/>
      <dgm:spPr/>
      <dgm:t>
        <a:bodyPr/>
        <a:lstStyle/>
        <a:p>
          <a:r>
            <a:rPr lang="es-EC" sz="2000" dirty="0" smtClean="0"/>
            <a:t>Cálculos del ducto</a:t>
          </a:r>
          <a:endParaRPr lang="es-EC" sz="2000" dirty="0"/>
        </a:p>
      </dgm:t>
    </dgm:pt>
    <dgm:pt modelId="{431FE728-CC8E-4917-B6A4-056978CD3234}" type="parTrans" cxnId="{92BB5253-2774-4D94-81DB-7C8BB94EF434}">
      <dgm:prSet/>
      <dgm:spPr/>
      <dgm:t>
        <a:bodyPr/>
        <a:lstStyle/>
        <a:p>
          <a:endParaRPr lang="es-EC"/>
        </a:p>
      </dgm:t>
    </dgm:pt>
    <dgm:pt modelId="{DE9DC996-EACB-43E5-962D-141A350696FF}" type="sibTrans" cxnId="{92BB5253-2774-4D94-81DB-7C8BB94EF434}">
      <dgm:prSet/>
      <dgm:spPr/>
      <dgm:t>
        <a:bodyPr/>
        <a:lstStyle/>
        <a:p>
          <a:endParaRPr lang="es-EC"/>
        </a:p>
      </dgm:t>
    </dgm:pt>
    <dgm:pt modelId="{45B9AB91-A760-4256-8718-F51665DCB6D0}">
      <dgm:prSet phldrT="[Texto]" custT="1"/>
      <dgm:spPr/>
      <dgm:t>
        <a:bodyPr/>
        <a:lstStyle/>
        <a:p>
          <a:r>
            <a:rPr lang="es-EC" sz="2000" dirty="0" smtClean="0"/>
            <a:t>Selección de resistencias eléctricas</a:t>
          </a:r>
          <a:endParaRPr lang="es-EC" sz="2000" dirty="0"/>
        </a:p>
      </dgm:t>
    </dgm:pt>
    <dgm:pt modelId="{6C990D30-DBBA-48DE-8951-81291AA6050C}" type="parTrans" cxnId="{D7173E56-C446-47F4-B717-04064BA3D3BD}">
      <dgm:prSet/>
      <dgm:spPr/>
      <dgm:t>
        <a:bodyPr/>
        <a:lstStyle/>
        <a:p>
          <a:endParaRPr lang="es-EC"/>
        </a:p>
      </dgm:t>
    </dgm:pt>
    <dgm:pt modelId="{06483647-EA41-4F32-BBA9-8EE15007344D}" type="sibTrans" cxnId="{D7173E56-C446-47F4-B717-04064BA3D3BD}">
      <dgm:prSet/>
      <dgm:spPr/>
      <dgm:t>
        <a:bodyPr/>
        <a:lstStyle/>
        <a:p>
          <a:endParaRPr lang="es-EC"/>
        </a:p>
      </dgm:t>
    </dgm:pt>
    <dgm:pt modelId="{86990D55-A3FE-4DD6-A1C6-09039BDBF12E}">
      <dgm:prSet phldrT="[Texto]" custT="1"/>
      <dgm:spPr/>
      <dgm:t>
        <a:bodyPr/>
        <a:lstStyle/>
        <a:p>
          <a:r>
            <a:rPr lang="es-EC" sz="2000" dirty="0" smtClean="0"/>
            <a:t>Calor útil del colector</a:t>
          </a:r>
          <a:endParaRPr lang="es-EC" sz="2000" dirty="0"/>
        </a:p>
      </dgm:t>
    </dgm:pt>
    <dgm:pt modelId="{B3A77FE7-96A3-4D0A-B225-664776A276D4}" type="parTrans" cxnId="{FF5D3C4C-7DA7-4E3B-AF2C-9F56674472F4}">
      <dgm:prSet/>
      <dgm:spPr/>
      <dgm:t>
        <a:bodyPr/>
        <a:lstStyle/>
        <a:p>
          <a:endParaRPr lang="es-EC"/>
        </a:p>
      </dgm:t>
    </dgm:pt>
    <dgm:pt modelId="{F7D91566-C192-47A8-A55D-B95EF7E2798E}" type="sibTrans" cxnId="{FF5D3C4C-7DA7-4E3B-AF2C-9F56674472F4}">
      <dgm:prSet/>
      <dgm:spPr/>
      <dgm:t>
        <a:bodyPr/>
        <a:lstStyle/>
        <a:p>
          <a:endParaRPr lang="es-EC"/>
        </a:p>
      </dgm:t>
    </dgm:pt>
    <dgm:pt modelId="{F786498D-C150-4371-9393-0AEB91A3B353}" type="pres">
      <dgm:prSet presAssocID="{E60861B0-DD82-4C1D-8669-2067BF5B7C0E}" presName="Name0" presStyleCnt="0">
        <dgm:presLayoutVars>
          <dgm:chMax val="7"/>
          <dgm:chPref val="7"/>
          <dgm:dir/>
        </dgm:presLayoutVars>
      </dgm:prSet>
      <dgm:spPr/>
      <dgm:t>
        <a:bodyPr/>
        <a:lstStyle/>
        <a:p>
          <a:endParaRPr lang="es-EC"/>
        </a:p>
      </dgm:t>
    </dgm:pt>
    <dgm:pt modelId="{58366A8E-9193-42EC-A9E8-05874E15F54D}" type="pres">
      <dgm:prSet presAssocID="{E60861B0-DD82-4C1D-8669-2067BF5B7C0E}" presName="Name1" presStyleCnt="0"/>
      <dgm:spPr/>
    </dgm:pt>
    <dgm:pt modelId="{81E7C843-1D55-4379-B02D-B8AA6471C06B}" type="pres">
      <dgm:prSet presAssocID="{E60861B0-DD82-4C1D-8669-2067BF5B7C0E}" presName="cycle" presStyleCnt="0"/>
      <dgm:spPr/>
    </dgm:pt>
    <dgm:pt modelId="{9E66055D-8BEB-4936-A92D-519E858EF510}" type="pres">
      <dgm:prSet presAssocID="{E60861B0-DD82-4C1D-8669-2067BF5B7C0E}" presName="srcNode" presStyleLbl="node1" presStyleIdx="0" presStyleCnt="7"/>
      <dgm:spPr/>
    </dgm:pt>
    <dgm:pt modelId="{E2ADDACE-F32E-4EF5-B9A7-2BC5478DBCA7}" type="pres">
      <dgm:prSet presAssocID="{E60861B0-DD82-4C1D-8669-2067BF5B7C0E}" presName="conn" presStyleLbl="parChTrans1D2" presStyleIdx="0" presStyleCnt="1"/>
      <dgm:spPr/>
      <dgm:t>
        <a:bodyPr/>
        <a:lstStyle/>
        <a:p>
          <a:endParaRPr lang="es-EC"/>
        </a:p>
      </dgm:t>
    </dgm:pt>
    <dgm:pt modelId="{421F3807-5616-48CF-A7E7-C24704E35105}" type="pres">
      <dgm:prSet presAssocID="{E60861B0-DD82-4C1D-8669-2067BF5B7C0E}" presName="extraNode" presStyleLbl="node1" presStyleIdx="0" presStyleCnt="7"/>
      <dgm:spPr/>
    </dgm:pt>
    <dgm:pt modelId="{D8CA2F9F-FBFC-49D4-A678-AB6DCD8F1892}" type="pres">
      <dgm:prSet presAssocID="{E60861B0-DD82-4C1D-8669-2067BF5B7C0E}" presName="dstNode" presStyleLbl="node1" presStyleIdx="0" presStyleCnt="7"/>
      <dgm:spPr/>
    </dgm:pt>
    <dgm:pt modelId="{C4738517-47B7-4921-AD63-BA5D85782926}" type="pres">
      <dgm:prSet presAssocID="{2F13596D-8EF6-4023-8645-3725764B93E8}" presName="text_1" presStyleLbl="node1" presStyleIdx="0" presStyleCnt="7">
        <dgm:presLayoutVars>
          <dgm:bulletEnabled val="1"/>
        </dgm:presLayoutVars>
      </dgm:prSet>
      <dgm:spPr/>
      <dgm:t>
        <a:bodyPr/>
        <a:lstStyle/>
        <a:p>
          <a:endParaRPr lang="es-EC"/>
        </a:p>
      </dgm:t>
    </dgm:pt>
    <dgm:pt modelId="{2FA5345C-BA85-4DE9-B113-3CB21E572B3C}" type="pres">
      <dgm:prSet presAssocID="{2F13596D-8EF6-4023-8645-3725764B93E8}" presName="accent_1" presStyleCnt="0"/>
      <dgm:spPr/>
    </dgm:pt>
    <dgm:pt modelId="{A57AB8D8-5BE6-4F23-9AD7-C2622EF0E572}" type="pres">
      <dgm:prSet presAssocID="{2F13596D-8EF6-4023-8645-3725764B93E8}" presName="accentRepeatNode" presStyleLbl="solidFgAcc1" presStyleIdx="0" presStyleCnt="7"/>
      <dgm:spPr/>
    </dgm:pt>
    <dgm:pt modelId="{DED7F885-D627-4257-B315-734E461B2C8A}" type="pres">
      <dgm:prSet presAssocID="{202C298D-413D-4F1B-8A32-944174023057}" presName="text_2" presStyleLbl="node1" presStyleIdx="1" presStyleCnt="7">
        <dgm:presLayoutVars>
          <dgm:bulletEnabled val="1"/>
        </dgm:presLayoutVars>
      </dgm:prSet>
      <dgm:spPr/>
      <dgm:t>
        <a:bodyPr/>
        <a:lstStyle/>
        <a:p>
          <a:endParaRPr lang="es-EC"/>
        </a:p>
      </dgm:t>
    </dgm:pt>
    <dgm:pt modelId="{731D375B-2507-491F-A8C7-0D1BCFDF3B33}" type="pres">
      <dgm:prSet presAssocID="{202C298D-413D-4F1B-8A32-944174023057}" presName="accent_2" presStyleCnt="0"/>
      <dgm:spPr/>
    </dgm:pt>
    <dgm:pt modelId="{B352746D-A182-441C-ABF8-134F698B7834}" type="pres">
      <dgm:prSet presAssocID="{202C298D-413D-4F1B-8A32-944174023057}" presName="accentRepeatNode" presStyleLbl="solidFgAcc1" presStyleIdx="1" presStyleCnt="7"/>
      <dgm:spPr/>
    </dgm:pt>
    <dgm:pt modelId="{AA1C5C2F-FC66-488F-96BC-9781224DEC17}" type="pres">
      <dgm:prSet presAssocID="{690B6DB9-4B02-4380-8E78-83A8855C2091}" presName="text_3" presStyleLbl="node1" presStyleIdx="2" presStyleCnt="7">
        <dgm:presLayoutVars>
          <dgm:bulletEnabled val="1"/>
        </dgm:presLayoutVars>
      </dgm:prSet>
      <dgm:spPr/>
      <dgm:t>
        <a:bodyPr/>
        <a:lstStyle/>
        <a:p>
          <a:endParaRPr lang="es-ES"/>
        </a:p>
      </dgm:t>
    </dgm:pt>
    <dgm:pt modelId="{CCBF35E6-E332-4E2D-9C4B-FA020C4D2A5F}" type="pres">
      <dgm:prSet presAssocID="{690B6DB9-4B02-4380-8E78-83A8855C2091}" presName="accent_3" presStyleCnt="0"/>
      <dgm:spPr/>
    </dgm:pt>
    <dgm:pt modelId="{97513A34-F546-4978-B660-F5F2AFE6A486}" type="pres">
      <dgm:prSet presAssocID="{690B6DB9-4B02-4380-8E78-83A8855C2091}" presName="accentRepeatNode" presStyleLbl="solidFgAcc1" presStyleIdx="2" presStyleCnt="7"/>
      <dgm:spPr/>
    </dgm:pt>
    <dgm:pt modelId="{80032D08-6C71-4002-9B08-D41D808F9F55}" type="pres">
      <dgm:prSet presAssocID="{2007B13C-E0BC-4238-A20F-1314CD5710B5}" presName="text_4" presStyleLbl="node1" presStyleIdx="3" presStyleCnt="7">
        <dgm:presLayoutVars>
          <dgm:bulletEnabled val="1"/>
        </dgm:presLayoutVars>
      </dgm:prSet>
      <dgm:spPr/>
      <dgm:t>
        <a:bodyPr/>
        <a:lstStyle/>
        <a:p>
          <a:endParaRPr lang="es-ES"/>
        </a:p>
      </dgm:t>
    </dgm:pt>
    <dgm:pt modelId="{1C203D11-1933-44A4-8F0A-757572618BD5}" type="pres">
      <dgm:prSet presAssocID="{2007B13C-E0BC-4238-A20F-1314CD5710B5}" presName="accent_4" presStyleCnt="0"/>
      <dgm:spPr/>
    </dgm:pt>
    <dgm:pt modelId="{C368D242-E30C-450D-B653-AD8686177A03}" type="pres">
      <dgm:prSet presAssocID="{2007B13C-E0BC-4238-A20F-1314CD5710B5}" presName="accentRepeatNode" presStyleLbl="solidFgAcc1" presStyleIdx="3" presStyleCnt="7"/>
      <dgm:spPr/>
    </dgm:pt>
    <dgm:pt modelId="{282AE08E-C54D-4A7B-9720-75360B530DCA}" type="pres">
      <dgm:prSet presAssocID="{11CC56A4-08ED-434F-9788-D9A7DC60F6FD}" presName="text_5" presStyleLbl="node1" presStyleIdx="4" presStyleCnt="7">
        <dgm:presLayoutVars>
          <dgm:bulletEnabled val="1"/>
        </dgm:presLayoutVars>
      </dgm:prSet>
      <dgm:spPr/>
      <dgm:t>
        <a:bodyPr/>
        <a:lstStyle/>
        <a:p>
          <a:endParaRPr lang="es-EC"/>
        </a:p>
      </dgm:t>
    </dgm:pt>
    <dgm:pt modelId="{8B8F61C1-4E2E-43CC-A736-5E528A3341EE}" type="pres">
      <dgm:prSet presAssocID="{11CC56A4-08ED-434F-9788-D9A7DC60F6FD}" presName="accent_5" presStyleCnt="0"/>
      <dgm:spPr/>
    </dgm:pt>
    <dgm:pt modelId="{D7E0789D-E7C4-49CD-A002-F610562725F8}" type="pres">
      <dgm:prSet presAssocID="{11CC56A4-08ED-434F-9788-D9A7DC60F6FD}" presName="accentRepeatNode" presStyleLbl="solidFgAcc1" presStyleIdx="4" presStyleCnt="7"/>
      <dgm:spPr/>
    </dgm:pt>
    <dgm:pt modelId="{893BAD02-86A6-4A87-B5F2-5A0C888E19D5}" type="pres">
      <dgm:prSet presAssocID="{45B9AB91-A760-4256-8718-F51665DCB6D0}" presName="text_6" presStyleLbl="node1" presStyleIdx="5" presStyleCnt="7">
        <dgm:presLayoutVars>
          <dgm:bulletEnabled val="1"/>
        </dgm:presLayoutVars>
      </dgm:prSet>
      <dgm:spPr/>
      <dgm:t>
        <a:bodyPr/>
        <a:lstStyle/>
        <a:p>
          <a:endParaRPr lang="es-EC"/>
        </a:p>
      </dgm:t>
    </dgm:pt>
    <dgm:pt modelId="{CAB2A62B-B9E2-49A2-87AB-49F18B73995A}" type="pres">
      <dgm:prSet presAssocID="{45B9AB91-A760-4256-8718-F51665DCB6D0}" presName="accent_6" presStyleCnt="0"/>
      <dgm:spPr/>
    </dgm:pt>
    <dgm:pt modelId="{450056D5-991B-415A-84FB-C2643DF0B717}" type="pres">
      <dgm:prSet presAssocID="{45B9AB91-A760-4256-8718-F51665DCB6D0}" presName="accentRepeatNode" presStyleLbl="solidFgAcc1" presStyleIdx="5" presStyleCnt="7"/>
      <dgm:spPr/>
    </dgm:pt>
    <dgm:pt modelId="{144F8B55-6EDC-4C58-BED0-C64DCAC03664}" type="pres">
      <dgm:prSet presAssocID="{86990D55-A3FE-4DD6-A1C6-09039BDBF12E}" presName="text_7" presStyleLbl="node1" presStyleIdx="6" presStyleCnt="7">
        <dgm:presLayoutVars>
          <dgm:bulletEnabled val="1"/>
        </dgm:presLayoutVars>
      </dgm:prSet>
      <dgm:spPr/>
      <dgm:t>
        <a:bodyPr/>
        <a:lstStyle/>
        <a:p>
          <a:endParaRPr lang="es-EC"/>
        </a:p>
      </dgm:t>
    </dgm:pt>
    <dgm:pt modelId="{ED405F92-2AEA-4C6A-A6B6-26927737084F}" type="pres">
      <dgm:prSet presAssocID="{86990D55-A3FE-4DD6-A1C6-09039BDBF12E}" presName="accent_7" presStyleCnt="0"/>
      <dgm:spPr/>
    </dgm:pt>
    <dgm:pt modelId="{A4BACB42-02A3-450B-A06A-DB279A1C37C5}" type="pres">
      <dgm:prSet presAssocID="{86990D55-A3FE-4DD6-A1C6-09039BDBF12E}" presName="accentRepeatNode" presStyleLbl="solidFgAcc1" presStyleIdx="6" presStyleCnt="7"/>
      <dgm:spPr/>
    </dgm:pt>
  </dgm:ptLst>
  <dgm:cxnLst>
    <dgm:cxn modelId="{92BB5253-2774-4D94-81DB-7C8BB94EF434}" srcId="{E60861B0-DD82-4C1D-8669-2067BF5B7C0E}" destId="{11CC56A4-08ED-434F-9788-D9A7DC60F6FD}" srcOrd="4" destOrd="0" parTransId="{431FE728-CC8E-4917-B6A4-056978CD3234}" sibTransId="{DE9DC996-EACB-43E5-962D-141A350696FF}"/>
    <dgm:cxn modelId="{461B83AB-8CAF-4491-893E-5E0965456388}" type="presOf" srcId="{2007B13C-E0BC-4238-A20F-1314CD5710B5}" destId="{80032D08-6C71-4002-9B08-D41D808F9F55}" srcOrd="0" destOrd="0" presId="urn:microsoft.com/office/officeart/2008/layout/VerticalCurvedList"/>
    <dgm:cxn modelId="{A5454276-8612-423B-96C3-E674C26CA2F8}" srcId="{E60861B0-DD82-4C1D-8669-2067BF5B7C0E}" destId="{2007B13C-E0BC-4238-A20F-1314CD5710B5}" srcOrd="3" destOrd="0" parTransId="{28CEB535-691A-4B6D-ACBD-4F7243C3F20F}" sibTransId="{AA656E4E-A495-4B21-A2E6-3187CC324B2A}"/>
    <dgm:cxn modelId="{D7173E56-C446-47F4-B717-04064BA3D3BD}" srcId="{E60861B0-DD82-4C1D-8669-2067BF5B7C0E}" destId="{45B9AB91-A760-4256-8718-F51665DCB6D0}" srcOrd="5" destOrd="0" parTransId="{6C990D30-DBBA-48DE-8951-81291AA6050C}" sibTransId="{06483647-EA41-4F32-BBA9-8EE15007344D}"/>
    <dgm:cxn modelId="{159CAB07-275B-4594-9BBF-6D44DB615882}" type="presOf" srcId="{11CC56A4-08ED-434F-9788-D9A7DC60F6FD}" destId="{282AE08E-C54D-4A7B-9720-75360B530DCA}" srcOrd="0" destOrd="0" presId="urn:microsoft.com/office/officeart/2008/layout/VerticalCurvedList"/>
    <dgm:cxn modelId="{1986B533-5D44-46BE-A542-D871CABF5359}" type="presOf" srcId="{86990D55-A3FE-4DD6-A1C6-09039BDBF12E}" destId="{144F8B55-6EDC-4C58-BED0-C64DCAC03664}" srcOrd="0" destOrd="0" presId="urn:microsoft.com/office/officeart/2008/layout/VerticalCurvedList"/>
    <dgm:cxn modelId="{DBA9C245-B501-45D4-9CB1-EC612099CF91}" type="presOf" srcId="{45B9AB91-A760-4256-8718-F51665DCB6D0}" destId="{893BAD02-86A6-4A87-B5F2-5A0C888E19D5}" srcOrd="0" destOrd="0" presId="urn:microsoft.com/office/officeart/2008/layout/VerticalCurvedList"/>
    <dgm:cxn modelId="{0BB67858-859B-402C-8799-B415A60B43CE}" type="presOf" srcId="{202C298D-413D-4F1B-8A32-944174023057}" destId="{DED7F885-D627-4257-B315-734E461B2C8A}" srcOrd="0" destOrd="0" presId="urn:microsoft.com/office/officeart/2008/layout/VerticalCurvedList"/>
    <dgm:cxn modelId="{FF5D3C4C-7DA7-4E3B-AF2C-9F56674472F4}" srcId="{E60861B0-DD82-4C1D-8669-2067BF5B7C0E}" destId="{86990D55-A3FE-4DD6-A1C6-09039BDBF12E}" srcOrd="6" destOrd="0" parTransId="{B3A77FE7-96A3-4D0A-B225-664776A276D4}" sibTransId="{F7D91566-C192-47A8-A55D-B95EF7E2798E}"/>
    <dgm:cxn modelId="{D275B029-C3A1-480A-9F2B-9B4CFA3DE955}" type="presOf" srcId="{690B6DB9-4B02-4380-8E78-83A8855C2091}" destId="{AA1C5C2F-FC66-488F-96BC-9781224DEC17}" srcOrd="0" destOrd="0" presId="urn:microsoft.com/office/officeart/2008/layout/VerticalCurvedList"/>
    <dgm:cxn modelId="{C302CC87-9D34-4D53-B833-69B5A9D9ED3E}" srcId="{E60861B0-DD82-4C1D-8669-2067BF5B7C0E}" destId="{690B6DB9-4B02-4380-8E78-83A8855C2091}" srcOrd="2" destOrd="0" parTransId="{7D8D88BD-3827-4AF9-B132-8CA26C4D31AF}" sibTransId="{AD68E6F5-8D3F-45E7-A75B-52BDC6ED69B0}"/>
    <dgm:cxn modelId="{E906479F-D618-437C-AA50-1AA90F086ABC}" srcId="{E60861B0-DD82-4C1D-8669-2067BF5B7C0E}" destId="{202C298D-413D-4F1B-8A32-944174023057}" srcOrd="1" destOrd="0" parTransId="{5BA8D714-8E2E-42FD-8DD0-FD1FC600D91E}" sibTransId="{0A6BBB37-B9A6-487A-B04B-247583F3DE71}"/>
    <dgm:cxn modelId="{3B318095-E315-4AC6-854E-0076295DF3E8}" type="presOf" srcId="{31FBDC95-D67F-4654-8959-BFE99A180F84}" destId="{E2ADDACE-F32E-4EF5-B9A7-2BC5478DBCA7}" srcOrd="0" destOrd="0" presId="urn:microsoft.com/office/officeart/2008/layout/VerticalCurvedList"/>
    <dgm:cxn modelId="{11F74112-F823-4B27-89BC-DC1453318203}" type="presOf" srcId="{2F13596D-8EF6-4023-8645-3725764B93E8}" destId="{C4738517-47B7-4921-AD63-BA5D85782926}" srcOrd="0" destOrd="0" presId="urn:microsoft.com/office/officeart/2008/layout/VerticalCurvedList"/>
    <dgm:cxn modelId="{4442F320-023C-4DB4-B7DF-138F586C8987}" srcId="{E60861B0-DD82-4C1D-8669-2067BF5B7C0E}" destId="{2F13596D-8EF6-4023-8645-3725764B93E8}" srcOrd="0" destOrd="0" parTransId="{22EEB649-0873-48B9-87D5-848E160C17CD}" sibTransId="{31FBDC95-D67F-4654-8959-BFE99A180F84}"/>
    <dgm:cxn modelId="{02D77DB6-110F-4F47-B2C0-636867B65813}" type="presOf" srcId="{E60861B0-DD82-4C1D-8669-2067BF5B7C0E}" destId="{F786498D-C150-4371-9393-0AEB91A3B353}" srcOrd="0" destOrd="0" presId="urn:microsoft.com/office/officeart/2008/layout/VerticalCurvedList"/>
    <dgm:cxn modelId="{7FB04BD2-C2CD-4191-AFFC-573A315611DE}" type="presParOf" srcId="{F786498D-C150-4371-9393-0AEB91A3B353}" destId="{58366A8E-9193-42EC-A9E8-05874E15F54D}" srcOrd="0" destOrd="0" presId="urn:microsoft.com/office/officeart/2008/layout/VerticalCurvedList"/>
    <dgm:cxn modelId="{ECFDBB16-C244-4907-8E7F-B36761CCB43D}" type="presParOf" srcId="{58366A8E-9193-42EC-A9E8-05874E15F54D}" destId="{81E7C843-1D55-4379-B02D-B8AA6471C06B}" srcOrd="0" destOrd="0" presId="urn:microsoft.com/office/officeart/2008/layout/VerticalCurvedList"/>
    <dgm:cxn modelId="{9FCE8988-97B4-4D3D-8483-1E21B74BB8B6}" type="presParOf" srcId="{81E7C843-1D55-4379-B02D-B8AA6471C06B}" destId="{9E66055D-8BEB-4936-A92D-519E858EF510}" srcOrd="0" destOrd="0" presId="urn:microsoft.com/office/officeart/2008/layout/VerticalCurvedList"/>
    <dgm:cxn modelId="{0B1D6016-40E1-4ADF-A612-39ED62D28135}" type="presParOf" srcId="{81E7C843-1D55-4379-B02D-B8AA6471C06B}" destId="{E2ADDACE-F32E-4EF5-B9A7-2BC5478DBCA7}" srcOrd="1" destOrd="0" presId="urn:microsoft.com/office/officeart/2008/layout/VerticalCurvedList"/>
    <dgm:cxn modelId="{3BE06694-56F4-4859-B39C-CF55E7959A2C}" type="presParOf" srcId="{81E7C843-1D55-4379-B02D-B8AA6471C06B}" destId="{421F3807-5616-48CF-A7E7-C24704E35105}" srcOrd="2" destOrd="0" presId="urn:microsoft.com/office/officeart/2008/layout/VerticalCurvedList"/>
    <dgm:cxn modelId="{2B6FD851-38EE-489F-B5CD-AAAE9CDFFCE6}" type="presParOf" srcId="{81E7C843-1D55-4379-B02D-B8AA6471C06B}" destId="{D8CA2F9F-FBFC-49D4-A678-AB6DCD8F1892}" srcOrd="3" destOrd="0" presId="urn:microsoft.com/office/officeart/2008/layout/VerticalCurvedList"/>
    <dgm:cxn modelId="{1423E485-AC35-45BF-8F7B-5EB17740F78F}" type="presParOf" srcId="{58366A8E-9193-42EC-A9E8-05874E15F54D}" destId="{C4738517-47B7-4921-AD63-BA5D85782926}" srcOrd="1" destOrd="0" presId="urn:microsoft.com/office/officeart/2008/layout/VerticalCurvedList"/>
    <dgm:cxn modelId="{6653DF83-C87E-483B-ABCE-0C7DC80AE3A9}" type="presParOf" srcId="{58366A8E-9193-42EC-A9E8-05874E15F54D}" destId="{2FA5345C-BA85-4DE9-B113-3CB21E572B3C}" srcOrd="2" destOrd="0" presId="urn:microsoft.com/office/officeart/2008/layout/VerticalCurvedList"/>
    <dgm:cxn modelId="{13726046-1715-4423-97E6-9B32E6DF6B82}" type="presParOf" srcId="{2FA5345C-BA85-4DE9-B113-3CB21E572B3C}" destId="{A57AB8D8-5BE6-4F23-9AD7-C2622EF0E572}" srcOrd="0" destOrd="0" presId="urn:microsoft.com/office/officeart/2008/layout/VerticalCurvedList"/>
    <dgm:cxn modelId="{0F55018D-3BCF-4931-961C-42DF7FFF54F0}" type="presParOf" srcId="{58366A8E-9193-42EC-A9E8-05874E15F54D}" destId="{DED7F885-D627-4257-B315-734E461B2C8A}" srcOrd="3" destOrd="0" presId="urn:microsoft.com/office/officeart/2008/layout/VerticalCurvedList"/>
    <dgm:cxn modelId="{974F81AE-EA91-4AA0-A382-070EBDE83800}" type="presParOf" srcId="{58366A8E-9193-42EC-A9E8-05874E15F54D}" destId="{731D375B-2507-491F-A8C7-0D1BCFDF3B33}" srcOrd="4" destOrd="0" presId="urn:microsoft.com/office/officeart/2008/layout/VerticalCurvedList"/>
    <dgm:cxn modelId="{1A761756-9410-41A3-AFB1-D4025F000B36}" type="presParOf" srcId="{731D375B-2507-491F-A8C7-0D1BCFDF3B33}" destId="{B352746D-A182-441C-ABF8-134F698B7834}" srcOrd="0" destOrd="0" presId="urn:microsoft.com/office/officeart/2008/layout/VerticalCurvedList"/>
    <dgm:cxn modelId="{A8A445CF-F744-47B5-B6AB-D1376D0DE8D4}" type="presParOf" srcId="{58366A8E-9193-42EC-A9E8-05874E15F54D}" destId="{AA1C5C2F-FC66-488F-96BC-9781224DEC17}" srcOrd="5" destOrd="0" presId="urn:microsoft.com/office/officeart/2008/layout/VerticalCurvedList"/>
    <dgm:cxn modelId="{33BC21CF-E25C-4D68-B122-A309E874355D}" type="presParOf" srcId="{58366A8E-9193-42EC-A9E8-05874E15F54D}" destId="{CCBF35E6-E332-4E2D-9C4B-FA020C4D2A5F}" srcOrd="6" destOrd="0" presId="urn:microsoft.com/office/officeart/2008/layout/VerticalCurvedList"/>
    <dgm:cxn modelId="{225CE007-A8ED-4169-B6B3-E62611D8BC02}" type="presParOf" srcId="{CCBF35E6-E332-4E2D-9C4B-FA020C4D2A5F}" destId="{97513A34-F546-4978-B660-F5F2AFE6A486}" srcOrd="0" destOrd="0" presId="urn:microsoft.com/office/officeart/2008/layout/VerticalCurvedList"/>
    <dgm:cxn modelId="{A9A52624-A2FB-4B6C-B781-E541194B441D}" type="presParOf" srcId="{58366A8E-9193-42EC-A9E8-05874E15F54D}" destId="{80032D08-6C71-4002-9B08-D41D808F9F55}" srcOrd="7" destOrd="0" presId="urn:microsoft.com/office/officeart/2008/layout/VerticalCurvedList"/>
    <dgm:cxn modelId="{D73699EA-8303-4474-B4BA-7D3A79CF8A2C}" type="presParOf" srcId="{58366A8E-9193-42EC-A9E8-05874E15F54D}" destId="{1C203D11-1933-44A4-8F0A-757572618BD5}" srcOrd="8" destOrd="0" presId="urn:microsoft.com/office/officeart/2008/layout/VerticalCurvedList"/>
    <dgm:cxn modelId="{E755A263-5DE1-4B7A-A2C5-F4B32727D8EE}" type="presParOf" srcId="{1C203D11-1933-44A4-8F0A-757572618BD5}" destId="{C368D242-E30C-450D-B653-AD8686177A03}" srcOrd="0" destOrd="0" presId="urn:microsoft.com/office/officeart/2008/layout/VerticalCurvedList"/>
    <dgm:cxn modelId="{F28712DA-3521-4F88-9980-E22C85821AAB}" type="presParOf" srcId="{58366A8E-9193-42EC-A9E8-05874E15F54D}" destId="{282AE08E-C54D-4A7B-9720-75360B530DCA}" srcOrd="9" destOrd="0" presId="urn:microsoft.com/office/officeart/2008/layout/VerticalCurvedList"/>
    <dgm:cxn modelId="{7A2A640B-0800-4479-B4B2-CBD65D76DB0D}" type="presParOf" srcId="{58366A8E-9193-42EC-A9E8-05874E15F54D}" destId="{8B8F61C1-4E2E-43CC-A736-5E528A3341EE}" srcOrd="10" destOrd="0" presId="urn:microsoft.com/office/officeart/2008/layout/VerticalCurvedList"/>
    <dgm:cxn modelId="{A07C4923-8B49-472B-B6DC-EFC1D57D57D7}" type="presParOf" srcId="{8B8F61C1-4E2E-43CC-A736-5E528A3341EE}" destId="{D7E0789D-E7C4-49CD-A002-F610562725F8}" srcOrd="0" destOrd="0" presId="urn:microsoft.com/office/officeart/2008/layout/VerticalCurvedList"/>
    <dgm:cxn modelId="{CB50955E-F2B4-4EEE-A973-D4ED7A08C20A}" type="presParOf" srcId="{58366A8E-9193-42EC-A9E8-05874E15F54D}" destId="{893BAD02-86A6-4A87-B5F2-5A0C888E19D5}" srcOrd="11" destOrd="0" presId="urn:microsoft.com/office/officeart/2008/layout/VerticalCurvedList"/>
    <dgm:cxn modelId="{EDEA8349-77BF-44D6-95D6-58AA6F190874}" type="presParOf" srcId="{58366A8E-9193-42EC-A9E8-05874E15F54D}" destId="{CAB2A62B-B9E2-49A2-87AB-49F18B73995A}" srcOrd="12" destOrd="0" presId="urn:microsoft.com/office/officeart/2008/layout/VerticalCurvedList"/>
    <dgm:cxn modelId="{967FCC22-37D9-4AE3-91A4-5DF1B34A57BD}" type="presParOf" srcId="{CAB2A62B-B9E2-49A2-87AB-49F18B73995A}" destId="{450056D5-991B-415A-84FB-C2643DF0B717}" srcOrd="0" destOrd="0" presId="urn:microsoft.com/office/officeart/2008/layout/VerticalCurvedList"/>
    <dgm:cxn modelId="{AA287FD8-908D-42A0-AF96-1E1971135DB7}" type="presParOf" srcId="{58366A8E-9193-42EC-A9E8-05874E15F54D}" destId="{144F8B55-6EDC-4C58-BED0-C64DCAC03664}" srcOrd="13" destOrd="0" presId="urn:microsoft.com/office/officeart/2008/layout/VerticalCurvedList"/>
    <dgm:cxn modelId="{4FD07E0D-53CC-44CC-BE71-53EE39C58063}" type="presParOf" srcId="{58366A8E-9193-42EC-A9E8-05874E15F54D}" destId="{ED405F92-2AEA-4C6A-A6B6-26927737084F}" srcOrd="14" destOrd="0" presId="urn:microsoft.com/office/officeart/2008/layout/VerticalCurvedList"/>
    <dgm:cxn modelId="{498A8E3F-7396-41BA-BD78-FF0BF50DB865}" type="presParOf" srcId="{ED405F92-2AEA-4C6A-A6B6-26927737084F}" destId="{A4BACB42-02A3-450B-A06A-DB279A1C37C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269430E-2FED-4D78-9378-CB4309A3C923}" type="doc">
      <dgm:prSet loTypeId="urn:microsoft.com/office/officeart/2005/8/layout/hList6" loCatId="list" qsTypeId="urn:microsoft.com/office/officeart/2005/8/quickstyle/simple3" qsCatId="simple" csTypeId="urn:microsoft.com/office/officeart/2005/8/colors/colorful5" csCatId="colorful" phldr="1"/>
      <dgm:spPr/>
      <dgm:t>
        <a:bodyPr/>
        <a:lstStyle/>
        <a:p>
          <a:endParaRPr lang="es-EC"/>
        </a:p>
      </dgm:t>
    </dgm:pt>
    <dgm:pt modelId="{52982DA6-3D99-4643-918D-7B68D55B4ED4}">
      <dgm:prSet phldrT="[Texto]"/>
      <dgm:spPr/>
      <dgm:t>
        <a:bodyPr/>
        <a:lstStyle/>
        <a:p>
          <a:r>
            <a:rPr lang="es-EC" dirty="0" smtClean="0"/>
            <a:t>Aspectos técnicos</a:t>
          </a:r>
          <a:endParaRPr lang="es-EC" dirty="0"/>
        </a:p>
      </dgm:t>
    </dgm:pt>
    <dgm:pt modelId="{D586D4EF-1AC6-4963-AA39-404FFB62DE8B}" type="parTrans" cxnId="{2F9C9FA0-639C-49EA-BF45-817DB63B9FCF}">
      <dgm:prSet/>
      <dgm:spPr/>
      <dgm:t>
        <a:bodyPr/>
        <a:lstStyle/>
        <a:p>
          <a:endParaRPr lang="es-EC"/>
        </a:p>
      </dgm:t>
    </dgm:pt>
    <dgm:pt modelId="{15255373-EFE5-4696-B90E-C7D235F22603}" type="sibTrans" cxnId="{2F9C9FA0-639C-49EA-BF45-817DB63B9FCF}">
      <dgm:prSet/>
      <dgm:spPr/>
      <dgm:t>
        <a:bodyPr/>
        <a:lstStyle/>
        <a:p>
          <a:endParaRPr lang="es-EC"/>
        </a:p>
      </dgm:t>
    </dgm:pt>
    <dgm:pt modelId="{4E1037EB-F909-44B0-AFED-B37BF3C23F91}">
      <dgm:prSet phldrT="[Texto]"/>
      <dgm:spPr/>
      <dgm:t>
        <a:bodyPr/>
        <a:lstStyle/>
        <a:p>
          <a:r>
            <a:rPr lang="es-MX" dirty="0" smtClean="0"/>
            <a:t>Disponibilidad de materiales en el mercado.</a:t>
          </a:r>
          <a:endParaRPr lang="es-EC" dirty="0"/>
        </a:p>
      </dgm:t>
    </dgm:pt>
    <dgm:pt modelId="{682DEADF-594D-4655-8707-BBE002CD769A}" type="parTrans" cxnId="{61228189-D15A-4520-8CA4-67EF1E9A84E6}">
      <dgm:prSet/>
      <dgm:spPr/>
      <dgm:t>
        <a:bodyPr/>
        <a:lstStyle/>
        <a:p>
          <a:endParaRPr lang="es-EC"/>
        </a:p>
      </dgm:t>
    </dgm:pt>
    <dgm:pt modelId="{331837EF-D5AE-42F6-88C1-E1237A6D8BAB}" type="sibTrans" cxnId="{61228189-D15A-4520-8CA4-67EF1E9A84E6}">
      <dgm:prSet/>
      <dgm:spPr/>
      <dgm:t>
        <a:bodyPr/>
        <a:lstStyle/>
        <a:p>
          <a:endParaRPr lang="es-EC"/>
        </a:p>
      </dgm:t>
    </dgm:pt>
    <dgm:pt modelId="{CFF25D80-9780-4F9A-BDEF-C956CFC70D6F}">
      <dgm:prSet phldrT="[Texto]"/>
      <dgm:spPr/>
      <dgm:t>
        <a:bodyPr/>
        <a:lstStyle/>
        <a:p>
          <a:r>
            <a:rPr lang="es-EC" dirty="0" smtClean="0"/>
            <a:t>Aspectos económicos</a:t>
          </a:r>
          <a:endParaRPr lang="es-EC" dirty="0"/>
        </a:p>
      </dgm:t>
    </dgm:pt>
    <dgm:pt modelId="{E64839C4-7874-41BA-93DB-B776C47EACD4}" type="parTrans" cxnId="{D604CE9A-431C-4523-9A33-49C0ECA65C85}">
      <dgm:prSet/>
      <dgm:spPr/>
      <dgm:t>
        <a:bodyPr/>
        <a:lstStyle/>
        <a:p>
          <a:endParaRPr lang="es-EC"/>
        </a:p>
      </dgm:t>
    </dgm:pt>
    <dgm:pt modelId="{8C6F9267-8FF1-4E20-A631-4117FA12EDAC}" type="sibTrans" cxnId="{D604CE9A-431C-4523-9A33-49C0ECA65C85}">
      <dgm:prSet/>
      <dgm:spPr/>
      <dgm:t>
        <a:bodyPr/>
        <a:lstStyle/>
        <a:p>
          <a:endParaRPr lang="es-EC"/>
        </a:p>
      </dgm:t>
    </dgm:pt>
    <dgm:pt modelId="{FD7203A1-EB4E-4BD0-9449-F0DDA902BA5C}">
      <dgm:prSet phldrT="[Texto]"/>
      <dgm:spPr/>
      <dgm:t>
        <a:bodyPr/>
        <a:lstStyle/>
        <a:p>
          <a:r>
            <a:rPr lang="es-MX" dirty="0" smtClean="0"/>
            <a:t>Costo de fabricación.</a:t>
          </a:r>
          <a:endParaRPr lang="es-EC" dirty="0"/>
        </a:p>
      </dgm:t>
    </dgm:pt>
    <dgm:pt modelId="{D570753A-790B-4557-8EC9-2E388D861268}" type="parTrans" cxnId="{09292FC1-E363-4E9B-A9BE-061A28F9CC3D}">
      <dgm:prSet/>
      <dgm:spPr/>
      <dgm:t>
        <a:bodyPr/>
        <a:lstStyle/>
        <a:p>
          <a:endParaRPr lang="es-EC"/>
        </a:p>
      </dgm:t>
    </dgm:pt>
    <dgm:pt modelId="{E25B5BC3-DDC3-4B59-A243-02E86903BF6A}" type="sibTrans" cxnId="{09292FC1-E363-4E9B-A9BE-061A28F9CC3D}">
      <dgm:prSet/>
      <dgm:spPr/>
      <dgm:t>
        <a:bodyPr/>
        <a:lstStyle/>
        <a:p>
          <a:endParaRPr lang="es-EC"/>
        </a:p>
      </dgm:t>
    </dgm:pt>
    <dgm:pt modelId="{1BE48D25-19C2-4F76-AEEF-9CAB3F8BA4E6}">
      <dgm:prSet phldrT="[Texto]"/>
      <dgm:spPr/>
      <dgm:t>
        <a:bodyPr/>
        <a:lstStyle/>
        <a:p>
          <a:r>
            <a:rPr lang="es-EC" dirty="0" smtClean="0"/>
            <a:t>Aspectos complementarios</a:t>
          </a:r>
          <a:endParaRPr lang="es-EC" dirty="0"/>
        </a:p>
      </dgm:t>
    </dgm:pt>
    <dgm:pt modelId="{9093592F-3576-4842-9A97-472FEB7CF425}" type="parTrans" cxnId="{8B129391-A199-4CFD-922E-9CC0B865F440}">
      <dgm:prSet/>
      <dgm:spPr/>
      <dgm:t>
        <a:bodyPr/>
        <a:lstStyle/>
        <a:p>
          <a:endParaRPr lang="es-EC"/>
        </a:p>
      </dgm:t>
    </dgm:pt>
    <dgm:pt modelId="{16573AEF-6002-477D-B976-BEC0DB83CB07}" type="sibTrans" cxnId="{8B129391-A199-4CFD-922E-9CC0B865F440}">
      <dgm:prSet/>
      <dgm:spPr/>
      <dgm:t>
        <a:bodyPr/>
        <a:lstStyle/>
        <a:p>
          <a:endParaRPr lang="es-EC"/>
        </a:p>
      </dgm:t>
    </dgm:pt>
    <dgm:pt modelId="{A1691E5D-8C84-4D09-93CF-A7E641472E65}">
      <dgm:prSet phldrT="[Texto]"/>
      <dgm:spPr/>
      <dgm:t>
        <a:bodyPr/>
        <a:lstStyle/>
        <a:p>
          <a:r>
            <a:rPr lang="es-MX" dirty="0" smtClean="0"/>
            <a:t>Seguridad.</a:t>
          </a:r>
          <a:endParaRPr lang="es-EC" dirty="0"/>
        </a:p>
      </dgm:t>
    </dgm:pt>
    <dgm:pt modelId="{16FE93F0-7AC0-4A81-9A39-27E6E4484507}" type="parTrans" cxnId="{AA9AB4B1-1392-4FF2-92E4-267D06E17A41}">
      <dgm:prSet/>
      <dgm:spPr/>
      <dgm:t>
        <a:bodyPr/>
        <a:lstStyle/>
        <a:p>
          <a:endParaRPr lang="es-EC"/>
        </a:p>
      </dgm:t>
    </dgm:pt>
    <dgm:pt modelId="{63987A62-1877-47F1-9E91-AB6D784AD20F}" type="sibTrans" cxnId="{AA9AB4B1-1392-4FF2-92E4-267D06E17A41}">
      <dgm:prSet/>
      <dgm:spPr/>
      <dgm:t>
        <a:bodyPr/>
        <a:lstStyle/>
        <a:p>
          <a:endParaRPr lang="es-EC"/>
        </a:p>
      </dgm:t>
    </dgm:pt>
    <dgm:pt modelId="{A84C3E35-6817-418F-AAF6-5067D352E209}">
      <dgm:prSet/>
      <dgm:spPr/>
      <dgm:t>
        <a:bodyPr/>
        <a:lstStyle/>
        <a:p>
          <a:r>
            <a:rPr lang="es-MX" dirty="0" smtClean="0"/>
            <a:t>Facilidad de fabricación.</a:t>
          </a:r>
          <a:endParaRPr lang="es-EC" dirty="0"/>
        </a:p>
      </dgm:t>
    </dgm:pt>
    <dgm:pt modelId="{471F5550-82DA-4F63-A399-E306325F62AD}" type="parTrans" cxnId="{F08FB10C-B8D8-4502-ABBC-BF45E4DAF939}">
      <dgm:prSet/>
      <dgm:spPr/>
      <dgm:t>
        <a:bodyPr/>
        <a:lstStyle/>
        <a:p>
          <a:endParaRPr lang="es-EC"/>
        </a:p>
      </dgm:t>
    </dgm:pt>
    <dgm:pt modelId="{D7B97BB5-659E-4264-BE81-805B7AAB3C4B}" type="sibTrans" cxnId="{F08FB10C-B8D8-4502-ABBC-BF45E4DAF939}">
      <dgm:prSet/>
      <dgm:spPr/>
      <dgm:t>
        <a:bodyPr/>
        <a:lstStyle/>
        <a:p>
          <a:endParaRPr lang="es-EC"/>
        </a:p>
      </dgm:t>
    </dgm:pt>
    <dgm:pt modelId="{5A514A9E-C485-4E6A-BB79-53FA6A7D5CAE}">
      <dgm:prSet/>
      <dgm:spPr/>
      <dgm:t>
        <a:bodyPr/>
        <a:lstStyle/>
        <a:p>
          <a:r>
            <a:rPr lang="es-MX" dirty="0" smtClean="0"/>
            <a:t>Montaje.</a:t>
          </a:r>
          <a:endParaRPr lang="es-EC" dirty="0"/>
        </a:p>
      </dgm:t>
    </dgm:pt>
    <dgm:pt modelId="{4238B8F6-FE89-40B8-BB5D-5044F03E7B5B}" type="parTrans" cxnId="{57C05B43-D360-4711-8F36-DB554510674B}">
      <dgm:prSet/>
      <dgm:spPr/>
      <dgm:t>
        <a:bodyPr/>
        <a:lstStyle/>
        <a:p>
          <a:endParaRPr lang="es-EC"/>
        </a:p>
      </dgm:t>
    </dgm:pt>
    <dgm:pt modelId="{1ECE5E78-E6B9-4B24-8E15-A06B5FCCBC69}" type="sibTrans" cxnId="{57C05B43-D360-4711-8F36-DB554510674B}">
      <dgm:prSet/>
      <dgm:spPr/>
      <dgm:t>
        <a:bodyPr/>
        <a:lstStyle/>
        <a:p>
          <a:endParaRPr lang="es-EC"/>
        </a:p>
      </dgm:t>
    </dgm:pt>
    <dgm:pt modelId="{32865BEC-CA06-4D59-80B3-7375C235E6C1}">
      <dgm:prSet/>
      <dgm:spPr/>
      <dgm:t>
        <a:bodyPr/>
        <a:lstStyle/>
        <a:p>
          <a:r>
            <a:rPr lang="es-MX" dirty="0" smtClean="0"/>
            <a:t>Mantenimiento.</a:t>
          </a:r>
          <a:endParaRPr lang="es-EC" dirty="0"/>
        </a:p>
      </dgm:t>
    </dgm:pt>
    <dgm:pt modelId="{BF391A56-9FE0-481C-8B7E-9B473E778379}" type="parTrans" cxnId="{68BA2920-02C7-4E2F-8E8C-CA2DDDC3B5BE}">
      <dgm:prSet/>
      <dgm:spPr/>
      <dgm:t>
        <a:bodyPr/>
        <a:lstStyle/>
        <a:p>
          <a:endParaRPr lang="es-EC"/>
        </a:p>
      </dgm:t>
    </dgm:pt>
    <dgm:pt modelId="{184A6F5F-8D44-40C0-A059-5D9E99CBE2B0}" type="sibTrans" cxnId="{68BA2920-02C7-4E2F-8E8C-CA2DDDC3B5BE}">
      <dgm:prSet/>
      <dgm:spPr/>
      <dgm:t>
        <a:bodyPr/>
        <a:lstStyle/>
        <a:p>
          <a:endParaRPr lang="es-EC"/>
        </a:p>
      </dgm:t>
    </dgm:pt>
    <dgm:pt modelId="{E28813AF-83E2-48EB-A1A0-D5E7552BA1D8}">
      <dgm:prSet/>
      <dgm:spPr/>
      <dgm:t>
        <a:bodyPr/>
        <a:lstStyle/>
        <a:p>
          <a:r>
            <a:rPr lang="es-MX" dirty="0" smtClean="0"/>
            <a:t>Adaptabilidad al medio.</a:t>
          </a:r>
          <a:endParaRPr lang="es-EC" dirty="0"/>
        </a:p>
      </dgm:t>
    </dgm:pt>
    <dgm:pt modelId="{3E0167B7-EF1F-4C90-BAB6-FCE4BCD08D49}" type="parTrans" cxnId="{144D5ED9-F5DC-41FD-8453-FC270AF46A30}">
      <dgm:prSet/>
      <dgm:spPr/>
      <dgm:t>
        <a:bodyPr/>
        <a:lstStyle/>
        <a:p>
          <a:endParaRPr lang="es-EC"/>
        </a:p>
      </dgm:t>
    </dgm:pt>
    <dgm:pt modelId="{66EFA9B1-1BD5-4397-9818-79E803D819C5}" type="sibTrans" cxnId="{144D5ED9-F5DC-41FD-8453-FC270AF46A30}">
      <dgm:prSet/>
      <dgm:spPr/>
      <dgm:t>
        <a:bodyPr/>
        <a:lstStyle/>
        <a:p>
          <a:endParaRPr lang="es-EC"/>
        </a:p>
      </dgm:t>
    </dgm:pt>
    <dgm:pt modelId="{3C02C66A-DDF8-456C-A0D2-952F1F27C753}">
      <dgm:prSet/>
      <dgm:spPr/>
      <dgm:t>
        <a:bodyPr/>
        <a:lstStyle/>
        <a:p>
          <a:r>
            <a:rPr lang="es-MX" dirty="0" smtClean="0"/>
            <a:t>Operación.</a:t>
          </a:r>
          <a:endParaRPr lang="es-EC" dirty="0"/>
        </a:p>
      </dgm:t>
    </dgm:pt>
    <dgm:pt modelId="{E21687FD-8024-4C88-9DAF-65ABBFDE72F6}" type="parTrans" cxnId="{FB10B39B-1DD5-45BD-948F-B705D9B15331}">
      <dgm:prSet/>
      <dgm:spPr/>
      <dgm:t>
        <a:bodyPr/>
        <a:lstStyle/>
        <a:p>
          <a:endParaRPr lang="es-EC"/>
        </a:p>
      </dgm:t>
    </dgm:pt>
    <dgm:pt modelId="{EACD20EE-C52E-4554-B682-9A3D51EDA52B}" type="sibTrans" cxnId="{FB10B39B-1DD5-45BD-948F-B705D9B15331}">
      <dgm:prSet/>
      <dgm:spPr/>
      <dgm:t>
        <a:bodyPr/>
        <a:lstStyle/>
        <a:p>
          <a:endParaRPr lang="es-EC"/>
        </a:p>
      </dgm:t>
    </dgm:pt>
    <dgm:pt modelId="{F2112CF1-03B7-4B79-8BFD-61D7FCC60D03}">
      <dgm:prSet/>
      <dgm:spPr/>
      <dgm:t>
        <a:bodyPr/>
        <a:lstStyle/>
        <a:p>
          <a:r>
            <a:rPr lang="es-MX" dirty="0" smtClean="0"/>
            <a:t>Montaje.</a:t>
          </a:r>
          <a:endParaRPr lang="es-EC" dirty="0"/>
        </a:p>
      </dgm:t>
    </dgm:pt>
    <dgm:pt modelId="{549931EF-A129-47C5-947A-6E8B216A2EC8}" type="parTrans" cxnId="{B52F0D0C-CC19-494A-82DB-FC6D396FB052}">
      <dgm:prSet/>
      <dgm:spPr/>
      <dgm:t>
        <a:bodyPr/>
        <a:lstStyle/>
        <a:p>
          <a:endParaRPr lang="es-EC"/>
        </a:p>
      </dgm:t>
    </dgm:pt>
    <dgm:pt modelId="{4ECB2060-E8E3-4788-9287-829244DFE7FD}" type="sibTrans" cxnId="{B52F0D0C-CC19-494A-82DB-FC6D396FB052}">
      <dgm:prSet/>
      <dgm:spPr/>
      <dgm:t>
        <a:bodyPr/>
        <a:lstStyle/>
        <a:p>
          <a:endParaRPr lang="es-EC"/>
        </a:p>
      </dgm:t>
    </dgm:pt>
    <dgm:pt modelId="{C9F765A0-ABB0-4091-984D-AF466AAB39AE}">
      <dgm:prSet/>
      <dgm:spPr/>
      <dgm:t>
        <a:bodyPr/>
        <a:lstStyle/>
        <a:p>
          <a:r>
            <a:rPr lang="es-MX" dirty="0" smtClean="0"/>
            <a:t>Mantenimiento.</a:t>
          </a:r>
          <a:endParaRPr lang="es-EC" dirty="0"/>
        </a:p>
      </dgm:t>
    </dgm:pt>
    <dgm:pt modelId="{D0B86555-1F08-49AC-9CC1-193995E2A20D}" type="parTrans" cxnId="{72A13E2A-DC5F-4EE8-9B3D-CD993A14EDEA}">
      <dgm:prSet/>
      <dgm:spPr/>
      <dgm:t>
        <a:bodyPr/>
        <a:lstStyle/>
        <a:p>
          <a:endParaRPr lang="es-EC"/>
        </a:p>
      </dgm:t>
    </dgm:pt>
    <dgm:pt modelId="{8F8F34B4-5277-4A00-9B1C-42AF8EAECB5E}" type="sibTrans" cxnId="{72A13E2A-DC5F-4EE8-9B3D-CD993A14EDEA}">
      <dgm:prSet/>
      <dgm:spPr/>
      <dgm:t>
        <a:bodyPr/>
        <a:lstStyle/>
        <a:p>
          <a:endParaRPr lang="es-EC"/>
        </a:p>
      </dgm:t>
    </dgm:pt>
    <dgm:pt modelId="{C5BD086A-1936-4717-91B4-07AF0B02D5CC}">
      <dgm:prSet/>
      <dgm:spPr/>
      <dgm:t>
        <a:bodyPr/>
        <a:lstStyle/>
        <a:p>
          <a:r>
            <a:rPr lang="es-MX" dirty="0" smtClean="0"/>
            <a:t>Movilidad.</a:t>
          </a:r>
          <a:endParaRPr lang="es-EC" dirty="0"/>
        </a:p>
      </dgm:t>
    </dgm:pt>
    <dgm:pt modelId="{0963B27A-45CC-4A45-B0B0-F6F8552CB2D2}" type="parTrans" cxnId="{4B0683E9-E4FD-4F0A-A4EE-2CC448A34A22}">
      <dgm:prSet/>
      <dgm:spPr/>
      <dgm:t>
        <a:bodyPr/>
        <a:lstStyle/>
        <a:p>
          <a:endParaRPr lang="es-EC"/>
        </a:p>
      </dgm:t>
    </dgm:pt>
    <dgm:pt modelId="{6F4A67B4-24B9-4A02-934B-67E7504F7F96}" type="sibTrans" cxnId="{4B0683E9-E4FD-4F0A-A4EE-2CC448A34A22}">
      <dgm:prSet/>
      <dgm:spPr/>
      <dgm:t>
        <a:bodyPr/>
        <a:lstStyle/>
        <a:p>
          <a:endParaRPr lang="es-EC"/>
        </a:p>
      </dgm:t>
    </dgm:pt>
    <dgm:pt modelId="{F3802F3C-3EC0-4310-A830-17FBBA363B4F}">
      <dgm:prSet/>
      <dgm:spPr/>
      <dgm:t>
        <a:bodyPr/>
        <a:lstStyle/>
        <a:p>
          <a:r>
            <a:rPr lang="es-MX" smtClean="0"/>
            <a:t>Disponibilidad de espacio.</a:t>
          </a:r>
          <a:endParaRPr lang="es-EC"/>
        </a:p>
      </dgm:t>
    </dgm:pt>
    <dgm:pt modelId="{078C6BB0-7A2F-4C6E-8D54-7216BDC05AD0}" type="parTrans" cxnId="{475DC267-44C7-4252-8FA6-67C18B281382}">
      <dgm:prSet/>
      <dgm:spPr/>
      <dgm:t>
        <a:bodyPr/>
        <a:lstStyle/>
        <a:p>
          <a:endParaRPr lang="es-EC"/>
        </a:p>
      </dgm:t>
    </dgm:pt>
    <dgm:pt modelId="{B7C69F48-EFE4-46BD-A6E5-F3605D4DC506}" type="sibTrans" cxnId="{475DC267-44C7-4252-8FA6-67C18B281382}">
      <dgm:prSet/>
      <dgm:spPr/>
      <dgm:t>
        <a:bodyPr/>
        <a:lstStyle/>
        <a:p>
          <a:endParaRPr lang="es-EC"/>
        </a:p>
      </dgm:t>
    </dgm:pt>
    <dgm:pt modelId="{452515E7-5561-44BC-B509-DE369F81AA6C}">
      <dgm:prSet/>
      <dgm:spPr/>
      <dgm:t>
        <a:bodyPr/>
        <a:lstStyle/>
        <a:p>
          <a:r>
            <a:rPr lang="es-MX" dirty="0" smtClean="0"/>
            <a:t>Ergonomía.</a:t>
          </a:r>
          <a:endParaRPr lang="es-EC" dirty="0"/>
        </a:p>
      </dgm:t>
    </dgm:pt>
    <dgm:pt modelId="{5E8A2017-5886-4E88-B6DB-EB0C707E1589}" type="parTrans" cxnId="{B7F039F8-FE4B-444F-8448-5A59FA2A2F3B}">
      <dgm:prSet/>
      <dgm:spPr/>
      <dgm:t>
        <a:bodyPr/>
        <a:lstStyle/>
        <a:p>
          <a:endParaRPr lang="es-EC"/>
        </a:p>
      </dgm:t>
    </dgm:pt>
    <dgm:pt modelId="{CD73E3CD-0470-4C38-9C64-95AF89BC594B}" type="sibTrans" cxnId="{B7F039F8-FE4B-444F-8448-5A59FA2A2F3B}">
      <dgm:prSet/>
      <dgm:spPr/>
      <dgm:t>
        <a:bodyPr/>
        <a:lstStyle/>
        <a:p>
          <a:endParaRPr lang="es-EC"/>
        </a:p>
      </dgm:t>
    </dgm:pt>
    <dgm:pt modelId="{3120ECB0-AC0F-4BA3-A1BA-E3FD292D9073}" type="pres">
      <dgm:prSet presAssocID="{5269430E-2FED-4D78-9378-CB4309A3C923}" presName="Name0" presStyleCnt="0">
        <dgm:presLayoutVars>
          <dgm:dir/>
          <dgm:resizeHandles val="exact"/>
        </dgm:presLayoutVars>
      </dgm:prSet>
      <dgm:spPr/>
      <dgm:t>
        <a:bodyPr/>
        <a:lstStyle/>
        <a:p>
          <a:endParaRPr lang="es-EC"/>
        </a:p>
      </dgm:t>
    </dgm:pt>
    <dgm:pt modelId="{004FCF70-6EBA-4C34-80FB-1CD04A5C61CB}" type="pres">
      <dgm:prSet presAssocID="{52982DA6-3D99-4643-918D-7B68D55B4ED4}" presName="node" presStyleLbl="node1" presStyleIdx="0" presStyleCnt="3">
        <dgm:presLayoutVars>
          <dgm:bulletEnabled val="1"/>
        </dgm:presLayoutVars>
      </dgm:prSet>
      <dgm:spPr/>
      <dgm:t>
        <a:bodyPr/>
        <a:lstStyle/>
        <a:p>
          <a:endParaRPr lang="es-EC"/>
        </a:p>
      </dgm:t>
    </dgm:pt>
    <dgm:pt modelId="{DD2E2371-17B7-44F6-A253-7106D3F327B5}" type="pres">
      <dgm:prSet presAssocID="{15255373-EFE5-4696-B90E-C7D235F22603}" presName="sibTrans" presStyleCnt="0"/>
      <dgm:spPr/>
    </dgm:pt>
    <dgm:pt modelId="{B614B87D-505A-4EC2-9224-D9AF27FB0AD0}" type="pres">
      <dgm:prSet presAssocID="{CFF25D80-9780-4F9A-BDEF-C956CFC70D6F}" presName="node" presStyleLbl="node1" presStyleIdx="1" presStyleCnt="3">
        <dgm:presLayoutVars>
          <dgm:bulletEnabled val="1"/>
        </dgm:presLayoutVars>
      </dgm:prSet>
      <dgm:spPr/>
      <dgm:t>
        <a:bodyPr/>
        <a:lstStyle/>
        <a:p>
          <a:endParaRPr lang="es-EC"/>
        </a:p>
      </dgm:t>
    </dgm:pt>
    <dgm:pt modelId="{F092B025-9CAA-45D2-9941-7E23245E8D79}" type="pres">
      <dgm:prSet presAssocID="{8C6F9267-8FF1-4E20-A631-4117FA12EDAC}" presName="sibTrans" presStyleCnt="0"/>
      <dgm:spPr/>
    </dgm:pt>
    <dgm:pt modelId="{937FA208-5C04-43CF-9C77-ED514A856A7E}" type="pres">
      <dgm:prSet presAssocID="{1BE48D25-19C2-4F76-AEEF-9CAB3F8BA4E6}" presName="node" presStyleLbl="node1" presStyleIdx="2" presStyleCnt="3">
        <dgm:presLayoutVars>
          <dgm:bulletEnabled val="1"/>
        </dgm:presLayoutVars>
      </dgm:prSet>
      <dgm:spPr/>
      <dgm:t>
        <a:bodyPr/>
        <a:lstStyle/>
        <a:p>
          <a:endParaRPr lang="es-EC"/>
        </a:p>
      </dgm:t>
    </dgm:pt>
  </dgm:ptLst>
  <dgm:cxnLst>
    <dgm:cxn modelId="{2EAC5E60-3635-4FB4-9027-415DC9870B60}" type="presOf" srcId="{52982DA6-3D99-4643-918D-7B68D55B4ED4}" destId="{004FCF70-6EBA-4C34-80FB-1CD04A5C61CB}" srcOrd="0" destOrd="0" presId="urn:microsoft.com/office/officeart/2005/8/layout/hList6"/>
    <dgm:cxn modelId="{2EEC2CF0-B6FD-40A7-B7FA-565F44297148}" type="presOf" srcId="{CFF25D80-9780-4F9A-BDEF-C956CFC70D6F}" destId="{B614B87D-505A-4EC2-9224-D9AF27FB0AD0}" srcOrd="0" destOrd="0" presId="urn:microsoft.com/office/officeart/2005/8/layout/hList6"/>
    <dgm:cxn modelId="{730858C0-59C6-4C5E-B20E-8363EE77689E}" type="presOf" srcId="{5269430E-2FED-4D78-9378-CB4309A3C923}" destId="{3120ECB0-AC0F-4BA3-A1BA-E3FD292D9073}" srcOrd="0" destOrd="0" presId="urn:microsoft.com/office/officeart/2005/8/layout/hList6"/>
    <dgm:cxn modelId="{67B80BF4-7674-4DB8-A62D-50E208D5E99C}" type="presOf" srcId="{C5BD086A-1936-4717-91B4-07AF0B02D5CC}" destId="{B614B87D-505A-4EC2-9224-D9AF27FB0AD0}" srcOrd="0" destOrd="5" presId="urn:microsoft.com/office/officeart/2005/8/layout/hList6"/>
    <dgm:cxn modelId="{B52F0D0C-CC19-494A-82DB-FC6D396FB052}" srcId="{CFF25D80-9780-4F9A-BDEF-C956CFC70D6F}" destId="{F2112CF1-03B7-4B79-8BFD-61D7FCC60D03}" srcOrd="2" destOrd="0" parTransId="{549931EF-A129-47C5-947A-6E8B216A2EC8}" sibTransId="{4ECB2060-E8E3-4788-9287-829244DFE7FD}"/>
    <dgm:cxn modelId="{72A13E2A-DC5F-4EE8-9B3D-CD993A14EDEA}" srcId="{CFF25D80-9780-4F9A-BDEF-C956CFC70D6F}" destId="{C9F765A0-ABB0-4091-984D-AF466AAB39AE}" srcOrd="3" destOrd="0" parTransId="{D0B86555-1F08-49AC-9CC1-193995E2A20D}" sibTransId="{8F8F34B4-5277-4A00-9B1C-42AF8EAECB5E}"/>
    <dgm:cxn modelId="{8B129391-A199-4CFD-922E-9CC0B865F440}" srcId="{5269430E-2FED-4D78-9378-CB4309A3C923}" destId="{1BE48D25-19C2-4F76-AEEF-9CAB3F8BA4E6}" srcOrd="2" destOrd="0" parTransId="{9093592F-3576-4842-9A97-472FEB7CF425}" sibTransId="{16573AEF-6002-477D-B976-BEC0DB83CB07}"/>
    <dgm:cxn modelId="{68BA2920-02C7-4E2F-8E8C-CA2DDDC3B5BE}" srcId="{52982DA6-3D99-4643-918D-7B68D55B4ED4}" destId="{32865BEC-CA06-4D59-80B3-7375C235E6C1}" srcOrd="3" destOrd="0" parTransId="{BF391A56-9FE0-481C-8B7E-9B473E778379}" sibTransId="{184A6F5F-8D44-40C0-A059-5D9E99CBE2B0}"/>
    <dgm:cxn modelId="{61228189-D15A-4520-8CA4-67EF1E9A84E6}" srcId="{52982DA6-3D99-4643-918D-7B68D55B4ED4}" destId="{4E1037EB-F909-44B0-AFED-B37BF3C23F91}" srcOrd="0" destOrd="0" parTransId="{682DEADF-594D-4655-8707-BBE002CD769A}" sibTransId="{331837EF-D5AE-42F6-88C1-E1237A6D8BAB}"/>
    <dgm:cxn modelId="{95839C41-9BD6-48C7-9D8B-7B90C53E71EA}" type="presOf" srcId="{4E1037EB-F909-44B0-AFED-B37BF3C23F91}" destId="{004FCF70-6EBA-4C34-80FB-1CD04A5C61CB}" srcOrd="0" destOrd="1" presId="urn:microsoft.com/office/officeart/2005/8/layout/hList6"/>
    <dgm:cxn modelId="{09292FC1-E363-4E9B-A9BE-061A28F9CC3D}" srcId="{CFF25D80-9780-4F9A-BDEF-C956CFC70D6F}" destId="{FD7203A1-EB4E-4BD0-9449-F0DDA902BA5C}" srcOrd="0" destOrd="0" parTransId="{D570753A-790B-4557-8EC9-2E388D861268}" sibTransId="{E25B5BC3-DDC3-4B59-A243-02E86903BF6A}"/>
    <dgm:cxn modelId="{D604CE9A-431C-4523-9A33-49C0ECA65C85}" srcId="{5269430E-2FED-4D78-9378-CB4309A3C923}" destId="{CFF25D80-9780-4F9A-BDEF-C956CFC70D6F}" srcOrd="1" destOrd="0" parTransId="{E64839C4-7874-41BA-93DB-B776C47EACD4}" sibTransId="{8C6F9267-8FF1-4E20-A631-4117FA12EDAC}"/>
    <dgm:cxn modelId="{475DC267-44C7-4252-8FA6-67C18B281382}" srcId="{1BE48D25-19C2-4F76-AEEF-9CAB3F8BA4E6}" destId="{F3802F3C-3EC0-4310-A830-17FBBA363B4F}" srcOrd="1" destOrd="0" parTransId="{078C6BB0-7A2F-4C6E-8D54-7216BDC05AD0}" sibTransId="{B7C69F48-EFE4-46BD-A6E5-F3605D4DC506}"/>
    <dgm:cxn modelId="{FB10B39B-1DD5-45BD-948F-B705D9B15331}" srcId="{CFF25D80-9780-4F9A-BDEF-C956CFC70D6F}" destId="{3C02C66A-DDF8-456C-A0D2-952F1F27C753}" srcOrd="1" destOrd="0" parTransId="{E21687FD-8024-4C88-9DAF-65ABBFDE72F6}" sibTransId="{EACD20EE-C52E-4554-B682-9A3D51EDA52B}"/>
    <dgm:cxn modelId="{57C05B43-D360-4711-8F36-DB554510674B}" srcId="{52982DA6-3D99-4643-918D-7B68D55B4ED4}" destId="{5A514A9E-C485-4E6A-BB79-53FA6A7D5CAE}" srcOrd="2" destOrd="0" parTransId="{4238B8F6-FE89-40B8-BB5D-5044F03E7B5B}" sibTransId="{1ECE5E78-E6B9-4B24-8E15-A06B5FCCBC69}"/>
    <dgm:cxn modelId="{F08FB10C-B8D8-4502-ABBC-BF45E4DAF939}" srcId="{52982DA6-3D99-4643-918D-7B68D55B4ED4}" destId="{A84C3E35-6817-418F-AAF6-5067D352E209}" srcOrd="1" destOrd="0" parTransId="{471F5550-82DA-4F63-A399-E306325F62AD}" sibTransId="{D7B97BB5-659E-4264-BE81-805B7AAB3C4B}"/>
    <dgm:cxn modelId="{559A65F0-49FE-4C74-9E86-C2A80D5650C6}" type="presOf" srcId="{452515E7-5561-44BC-B509-DE369F81AA6C}" destId="{937FA208-5C04-43CF-9C77-ED514A856A7E}" srcOrd="0" destOrd="3" presId="urn:microsoft.com/office/officeart/2005/8/layout/hList6"/>
    <dgm:cxn modelId="{960CFFFE-31C7-4EE4-8CB9-1199EFE592B8}" type="presOf" srcId="{C9F765A0-ABB0-4091-984D-AF466AAB39AE}" destId="{B614B87D-505A-4EC2-9224-D9AF27FB0AD0}" srcOrd="0" destOrd="4" presId="urn:microsoft.com/office/officeart/2005/8/layout/hList6"/>
    <dgm:cxn modelId="{D25DBB29-D8BF-4AAA-8AD8-EF8C275E7328}" type="presOf" srcId="{E28813AF-83E2-48EB-A1A0-D5E7552BA1D8}" destId="{004FCF70-6EBA-4C34-80FB-1CD04A5C61CB}" srcOrd="0" destOrd="5" presId="urn:microsoft.com/office/officeart/2005/8/layout/hList6"/>
    <dgm:cxn modelId="{D70E8B07-54C3-492E-846D-04685682D24D}" type="presOf" srcId="{F2112CF1-03B7-4B79-8BFD-61D7FCC60D03}" destId="{B614B87D-505A-4EC2-9224-D9AF27FB0AD0}" srcOrd="0" destOrd="3" presId="urn:microsoft.com/office/officeart/2005/8/layout/hList6"/>
    <dgm:cxn modelId="{B7F039F8-FE4B-444F-8448-5A59FA2A2F3B}" srcId="{1BE48D25-19C2-4F76-AEEF-9CAB3F8BA4E6}" destId="{452515E7-5561-44BC-B509-DE369F81AA6C}" srcOrd="2" destOrd="0" parTransId="{5E8A2017-5886-4E88-B6DB-EB0C707E1589}" sibTransId="{CD73E3CD-0470-4C38-9C64-95AF89BC594B}"/>
    <dgm:cxn modelId="{4B0683E9-E4FD-4F0A-A4EE-2CC448A34A22}" srcId="{CFF25D80-9780-4F9A-BDEF-C956CFC70D6F}" destId="{C5BD086A-1936-4717-91B4-07AF0B02D5CC}" srcOrd="4" destOrd="0" parTransId="{0963B27A-45CC-4A45-B0B0-F6F8552CB2D2}" sibTransId="{6F4A67B4-24B9-4A02-934B-67E7504F7F96}"/>
    <dgm:cxn modelId="{144D5ED9-F5DC-41FD-8453-FC270AF46A30}" srcId="{52982DA6-3D99-4643-918D-7B68D55B4ED4}" destId="{E28813AF-83E2-48EB-A1A0-D5E7552BA1D8}" srcOrd="4" destOrd="0" parTransId="{3E0167B7-EF1F-4C90-BAB6-FCE4BCD08D49}" sibTransId="{66EFA9B1-1BD5-4397-9818-79E803D819C5}"/>
    <dgm:cxn modelId="{889819E5-AC36-4E61-A47E-FBC32A26D654}" type="presOf" srcId="{A1691E5D-8C84-4D09-93CF-A7E641472E65}" destId="{937FA208-5C04-43CF-9C77-ED514A856A7E}" srcOrd="0" destOrd="1" presId="urn:microsoft.com/office/officeart/2005/8/layout/hList6"/>
    <dgm:cxn modelId="{57EE3E76-D30F-44B9-8B18-B365A840A6BF}" type="presOf" srcId="{5A514A9E-C485-4E6A-BB79-53FA6A7D5CAE}" destId="{004FCF70-6EBA-4C34-80FB-1CD04A5C61CB}" srcOrd="0" destOrd="3" presId="urn:microsoft.com/office/officeart/2005/8/layout/hList6"/>
    <dgm:cxn modelId="{533CA2E0-A5D3-4BF2-96D2-C6FB05AD3E28}" type="presOf" srcId="{F3802F3C-3EC0-4310-A830-17FBBA363B4F}" destId="{937FA208-5C04-43CF-9C77-ED514A856A7E}" srcOrd="0" destOrd="2" presId="urn:microsoft.com/office/officeart/2005/8/layout/hList6"/>
    <dgm:cxn modelId="{F0A79EBD-681F-4AA4-AA4E-9B4ED5868D68}" type="presOf" srcId="{3C02C66A-DDF8-456C-A0D2-952F1F27C753}" destId="{B614B87D-505A-4EC2-9224-D9AF27FB0AD0}" srcOrd="0" destOrd="2" presId="urn:microsoft.com/office/officeart/2005/8/layout/hList6"/>
    <dgm:cxn modelId="{AA9AB4B1-1392-4FF2-92E4-267D06E17A41}" srcId="{1BE48D25-19C2-4F76-AEEF-9CAB3F8BA4E6}" destId="{A1691E5D-8C84-4D09-93CF-A7E641472E65}" srcOrd="0" destOrd="0" parTransId="{16FE93F0-7AC0-4A81-9A39-27E6E4484507}" sibTransId="{63987A62-1877-47F1-9E91-AB6D784AD20F}"/>
    <dgm:cxn modelId="{C69CE0D0-0E0D-4D86-9B80-4787BBA84815}" type="presOf" srcId="{FD7203A1-EB4E-4BD0-9449-F0DDA902BA5C}" destId="{B614B87D-505A-4EC2-9224-D9AF27FB0AD0}" srcOrd="0" destOrd="1" presId="urn:microsoft.com/office/officeart/2005/8/layout/hList6"/>
    <dgm:cxn modelId="{CDCEF440-0456-4426-8858-F7925530DDC5}" type="presOf" srcId="{A84C3E35-6817-418F-AAF6-5067D352E209}" destId="{004FCF70-6EBA-4C34-80FB-1CD04A5C61CB}" srcOrd="0" destOrd="2" presId="urn:microsoft.com/office/officeart/2005/8/layout/hList6"/>
    <dgm:cxn modelId="{6FEA0003-59D1-46B7-AB59-230ACD7705A3}" type="presOf" srcId="{32865BEC-CA06-4D59-80B3-7375C235E6C1}" destId="{004FCF70-6EBA-4C34-80FB-1CD04A5C61CB}" srcOrd="0" destOrd="4" presId="urn:microsoft.com/office/officeart/2005/8/layout/hList6"/>
    <dgm:cxn modelId="{2F9C9FA0-639C-49EA-BF45-817DB63B9FCF}" srcId="{5269430E-2FED-4D78-9378-CB4309A3C923}" destId="{52982DA6-3D99-4643-918D-7B68D55B4ED4}" srcOrd="0" destOrd="0" parTransId="{D586D4EF-1AC6-4963-AA39-404FFB62DE8B}" sibTransId="{15255373-EFE5-4696-B90E-C7D235F22603}"/>
    <dgm:cxn modelId="{751FD9FC-52B8-4EB9-8292-E9C80E5197AA}" type="presOf" srcId="{1BE48D25-19C2-4F76-AEEF-9CAB3F8BA4E6}" destId="{937FA208-5C04-43CF-9C77-ED514A856A7E}" srcOrd="0" destOrd="0" presId="urn:microsoft.com/office/officeart/2005/8/layout/hList6"/>
    <dgm:cxn modelId="{ED4A0C7C-48AC-4E52-BD95-A5A78440FD08}" type="presParOf" srcId="{3120ECB0-AC0F-4BA3-A1BA-E3FD292D9073}" destId="{004FCF70-6EBA-4C34-80FB-1CD04A5C61CB}" srcOrd="0" destOrd="0" presId="urn:microsoft.com/office/officeart/2005/8/layout/hList6"/>
    <dgm:cxn modelId="{0B146796-671A-4177-91DF-CC8AD60C2FEF}" type="presParOf" srcId="{3120ECB0-AC0F-4BA3-A1BA-E3FD292D9073}" destId="{DD2E2371-17B7-44F6-A253-7106D3F327B5}" srcOrd="1" destOrd="0" presId="urn:microsoft.com/office/officeart/2005/8/layout/hList6"/>
    <dgm:cxn modelId="{96526FAA-4D26-4331-AB30-520B5C7C3DFF}" type="presParOf" srcId="{3120ECB0-AC0F-4BA3-A1BA-E3FD292D9073}" destId="{B614B87D-505A-4EC2-9224-D9AF27FB0AD0}" srcOrd="2" destOrd="0" presId="urn:microsoft.com/office/officeart/2005/8/layout/hList6"/>
    <dgm:cxn modelId="{3DF6F323-4962-4BD3-8ABD-190938592067}" type="presParOf" srcId="{3120ECB0-AC0F-4BA3-A1BA-E3FD292D9073}" destId="{F092B025-9CAA-45D2-9941-7E23245E8D79}" srcOrd="3" destOrd="0" presId="urn:microsoft.com/office/officeart/2005/8/layout/hList6"/>
    <dgm:cxn modelId="{10DD4D89-7F0A-4B60-BA65-88BB41AB63D6}" type="presParOf" srcId="{3120ECB0-AC0F-4BA3-A1BA-E3FD292D9073}" destId="{937FA208-5C04-43CF-9C77-ED514A856A7E}"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9.xml><?xml version="1.0" encoding="utf-8"?>
<dgm:dataModel xmlns:dgm="http://schemas.openxmlformats.org/drawingml/2006/diagram" xmlns:a="http://schemas.openxmlformats.org/drawingml/2006/main">
  <dgm:ptLst>
    <dgm:pt modelId="{A5114549-2601-4A58-BB62-6F7DAA209B60}" type="doc">
      <dgm:prSet loTypeId="urn:microsoft.com/office/officeart/2005/8/layout/vProcess5" loCatId="process" qsTypeId="urn:microsoft.com/office/officeart/2005/8/quickstyle/simple3" qsCatId="simple" csTypeId="urn:microsoft.com/office/officeart/2005/8/colors/accent1_4" csCatId="accent1" phldr="1"/>
      <dgm:spPr/>
      <dgm:t>
        <a:bodyPr/>
        <a:lstStyle/>
        <a:p>
          <a:endParaRPr lang="es-EC"/>
        </a:p>
      </dgm:t>
    </dgm:pt>
    <dgm:pt modelId="{D84FB460-B5AB-4BA5-8E49-77169BB945B7}">
      <dgm:prSet phldrT="[Texto]" custT="1"/>
      <dgm:spPr/>
      <dgm:t>
        <a:bodyPr/>
        <a:lstStyle/>
        <a:p>
          <a:pPr algn="ctr"/>
          <a:r>
            <a:rPr lang="es-EC" sz="2800" b="1" dirty="0" smtClean="0"/>
            <a:t>CÁMARA DE SECADO</a:t>
          </a:r>
          <a:endParaRPr lang="es-EC" sz="2800" b="1" dirty="0"/>
        </a:p>
      </dgm:t>
    </dgm:pt>
    <dgm:pt modelId="{C181E2E4-9EB1-415E-8040-7A9FFAB6D974}" type="parTrans" cxnId="{A5209B56-DFF2-48F0-9B5B-95A07675E92A}">
      <dgm:prSet/>
      <dgm:spPr/>
      <dgm:t>
        <a:bodyPr/>
        <a:lstStyle/>
        <a:p>
          <a:endParaRPr lang="es-EC"/>
        </a:p>
      </dgm:t>
    </dgm:pt>
    <dgm:pt modelId="{79B4FEA4-8F4A-47F1-8738-0DDAE16D8DCA}" type="sibTrans" cxnId="{A5209B56-DFF2-48F0-9B5B-95A07675E92A}">
      <dgm:prSet/>
      <dgm:spPr/>
      <dgm:t>
        <a:bodyPr/>
        <a:lstStyle/>
        <a:p>
          <a:endParaRPr lang="es-EC"/>
        </a:p>
      </dgm:t>
    </dgm:pt>
    <dgm:pt modelId="{4183E67E-C1B0-4A95-8D6E-E8D9C00B2863}">
      <dgm:prSet phldrT="[Texto]" custT="1"/>
      <dgm:spPr/>
      <dgm:t>
        <a:bodyPr/>
        <a:lstStyle/>
        <a:p>
          <a:r>
            <a:rPr lang="es-MX" sz="2000" b="0" dirty="0" smtClean="0"/>
            <a:t>1° Cámara de secado circular al vacío.</a:t>
          </a:r>
          <a:endParaRPr lang="es-EC" sz="2000" b="0" dirty="0" smtClean="0"/>
        </a:p>
      </dgm:t>
    </dgm:pt>
    <dgm:pt modelId="{53FC3BEE-3805-4271-B71F-1C4E7C45DB9C}" type="parTrans" cxnId="{2288A96B-D644-4368-B9BC-7DBF8E5D33B2}">
      <dgm:prSet/>
      <dgm:spPr/>
      <dgm:t>
        <a:bodyPr/>
        <a:lstStyle/>
        <a:p>
          <a:endParaRPr lang="es-EC"/>
        </a:p>
      </dgm:t>
    </dgm:pt>
    <dgm:pt modelId="{7203E45E-DE12-40CE-BCF4-4ACB0A55365B}" type="sibTrans" cxnId="{2288A96B-D644-4368-B9BC-7DBF8E5D33B2}">
      <dgm:prSet/>
      <dgm:spPr/>
      <dgm:t>
        <a:bodyPr/>
        <a:lstStyle/>
        <a:p>
          <a:endParaRPr lang="es-EC"/>
        </a:p>
      </dgm:t>
    </dgm:pt>
    <dgm:pt modelId="{12360C52-B5E4-453A-931C-17D380EEECE4}">
      <dgm:prSet phldrT="[Texto]" custT="1"/>
      <dgm:spPr/>
      <dgm:t>
        <a:bodyPr/>
        <a:lstStyle/>
        <a:p>
          <a:r>
            <a:rPr lang="es-MX" sz="2000" b="0" dirty="0" smtClean="0"/>
            <a:t>2° Cámara de secado poliédrica</a:t>
          </a:r>
          <a:endParaRPr lang="es-EC" sz="2000" b="0" dirty="0"/>
        </a:p>
      </dgm:t>
    </dgm:pt>
    <dgm:pt modelId="{64AE7EBF-BBE0-4703-85B6-407D3B463FBD}" type="parTrans" cxnId="{4C3A73A0-D707-4E93-B53B-C8C006FB55F1}">
      <dgm:prSet/>
      <dgm:spPr/>
      <dgm:t>
        <a:bodyPr/>
        <a:lstStyle/>
        <a:p>
          <a:endParaRPr lang="es-EC"/>
        </a:p>
      </dgm:t>
    </dgm:pt>
    <dgm:pt modelId="{4373242A-ADBC-4A95-8B43-13AC00603FBF}" type="sibTrans" cxnId="{4C3A73A0-D707-4E93-B53B-C8C006FB55F1}">
      <dgm:prSet/>
      <dgm:spPr/>
      <dgm:t>
        <a:bodyPr/>
        <a:lstStyle/>
        <a:p>
          <a:endParaRPr lang="es-EC"/>
        </a:p>
      </dgm:t>
    </dgm:pt>
    <dgm:pt modelId="{DF9C5BA4-F12E-4951-948C-0A6028BF28EB}">
      <dgm:prSet phldrT="[Texto]" custT="1"/>
      <dgm:spPr/>
      <dgm:t>
        <a:bodyPr/>
        <a:lstStyle/>
        <a:p>
          <a:r>
            <a:rPr lang="es-MX" sz="2000" b="0" dirty="0" smtClean="0"/>
            <a:t>3° Cámara de secado rectangular</a:t>
          </a:r>
          <a:endParaRPr lang="es-EC" sz="2000" b="0" dirty="0"/>
        </a:p>
      </dgm:t>
    </dgm:pt>
    <dgm:pt modelId="{0EB38DDC-B6D4-4F9D-80F0-3700A57F8131}" type="parTrans" cxnId="{49D291FF-D812-44C4-BC73-AD7BD8921ABC}">
      <dgm:prSet/>
      <dgm:spPr/>
      <dgm:t>
        <a:bodyPr/>
        <a:lstStyle/>
        <a:p>
          <a:endParaRPr lang="es-EC"/>
        </a:p>
      </dgm:t>
    </dgm:pt>
    <dgm:pt modelId="{5BE51E37-6367-484A-BD65-59CFCEA27908}" type="sibTrans" cxnId="{49D291FF-D812-44C4-BC73-AD7BD8921ABC}">
      <dgm:prSet/>
      <dgm:spPr/>
      <dgm:t>
        <a:bodyPr/>
        <a:lstStyle/>
        <a:p>
          <a:endParaRPr lang="es-EC"/>
        </a:p>
      </dgm:t>
    </dgm:pt>
    <dgm:pt modelId="{8FC5B71D-6E40-4695-9BE1-0E54FAE91BD4}" type="pres">
      <dgm:prSet presAssocID="{A5114549-2601-4A58-BB62-6F7DAA209B60}" presName="outerComposite" presStyleCnt="0">
        <dgm:presLayoutVars>
          <dgm:chMax val="5"/>
          <dgm:dir/>
          <dgm:resizeHandles val="exact"/>
        </dgm:presLayoutVars>
      </dgm:prSet>
      <dgm:spPr/>
      <dgm:t>
        <a:bodyPr/>
        <a:lstStyle/>
        <a:p>
          <a:endParaRPr lang="es-EC"/>
        </a:p>
      </dgm:t>
    </dgm:pt>
    <dgm:pt modelId="{F1F75A26-6568-43D1-9C82-4010BAA4F4F4}" type="pres">
      <dgm:prSet presAssocID="{A5114549-2601-4A58-BB62-6F7DAA209B60}" presName="dummyMaxCanvas" presStyleCnt="0">
        <dgm:presLayoutVars/>
      </dgm:prSet>
      <dgm:spPr/>
    </dgm:pt>
    <dgm:pt modelId="{BA36D7CB-ACD8-47F5-AB4D-27152764400F}" type="pres">
      <dgm:prSet presAssocID="{A5114549-2601-4A58-BB62-6F7DAA209B60}" presName="FourNodes_1" presStyleLbl="node1" presStyleIdx="0" presStyleCnt="4">
        <dgm:presLayoutVars>
          <dgm:bulletEnabled val="1"/>
        </dgm:presLayoutVars>
      </dgm:prSet>
      <dgm:spPr/>
      <dgm:t>
        <a:bodyPr/>
        <a:lstStyle/>
        <a:p>
          <a:endParaRPr lang="es-EC"/>
        </a:p>
      </dgm:t>
    </dgm:pt>
    <dgm:pt modelId="{EE0CF4DD-C517-44F1-A31C-787DC3F63171}" type="pres">
      <dgm:prSet presAssocID="{A5114549-2601-4A58-BB62-6F7DAA209B60}" presName="FourNodes_2" presStyleLbl="node1" presStyleIdx="1" presStyleCnt="4">
        <dgm:presLayoutVars>
          <dgm:bulletEnabled val="1"/>
        </dgm:presLayoutVars>
      </dgm:prSet>
      <dgm:spPr/>
      <dgm:t>
        <a:bodyPr/>
        <a:lstStyle/>
        <a:p>
          <a:endParaRPr lang="es-EC"/>
        </a:p>
      </dgm:t>
    </dgm:pt>
    <dgm:pt modelId="{80F12841-B72D-42E2-A096-208E3E7CD35B}" type="pres">
      <dgm:prSet presAssocID="{A5114549-2601-4A58-BB62-6F7DAA209B60}" presName="FourNodes_3" presStyleLbl="node1" presStyleIdx="2" presStyleCnt="4">
        <dgm:presLayoutVars>
          <dgm:bulletEnabled val="1"/>
        </dgm:presLayoutVars>
      </dgm:prSet>
      <dgm:spPr/>
      <dgm:t>
        <a:bodyPr/>
        <a:lstStyle/>
        <a:p>
          <a:endParaRPr lang="es-EC"/>
        </a:p>
      </dgm:t>
    </dgm:pt>
    <dgm:pt modelId="{D2C4C774-86C1-4202-8F53-DEAEDF18CF34}" type="pres">
      <dgm:prSet presAssocID="{A5114549-2601-4A58-BB62-6F7DAA209B60}" presName="FourNodes_4" presStyleLbl="node1" presStyleIdx="3" presStyleCnt="4">
        <dgm:presLayoutVars>
          <dgm:bulletEnabled val="1"/>
        </dgm:presLayoutVars>
      </dgm:prSet>
      <dgm:spPr/>
      <dgm:t>
        <a:bodyPr/>
        <a:lstStyle/>
        <a:p>
          <a:endParaRPr lang="es-EC"/>
        </a:p>
      </dgm:t>
    </dgm:pt>
    <dgm:pt modelId="{11AD419A-AA75-476F-9F3E-AB0E5C7D33D6}" type="pres">
      <dgm:prSet presAssocID="{A5114549-2601-4A58-BB62-6F7DAA209B60}" presName="FourConn_1-2" presStyleLbl="fgAccFollowNode1" presStyleIdx="0" presStyleCnt="3">
        <dgm:presLayoutVars>
          <dgm:bulletEnabled val="1"/>
        </dgm:presLayoutVars>
      </dgm:prSet>
      <dgm:spPr/>
      <dgm:t>
        <a:bodyPr/>
        <a:lstStyle/>
        <a:p>
          <a:endParaRPr lang="es-EC"/>
        </a:p>
      </dgm:t>
    </dgm:pt>
    <dgm:pt modelId="{85845590-9469-4915-A25E-0AC4FBC3A57F}" type="pres">
      <dgm:prSet presAssocID="{A5114549-2601-4A58-BB62-6F7DAA209B60}" presName="FourConn_2-3" presStyleLbl="fgAccFollowNode1" presStyleIdx="1" presStyleCnt="3">
        <dgm:presLayoutVars>
          <dgm:bulletEnabled val="1"/>
        </dgm:presLayoutVars>
      </dgm:prSet>
      <dgm:spPr/>
      <dgm:t>
        <a:bodyPr/>
        <a:lstStyle/>
        <a:p>
          <a:endParaRPr lang="es-EC"/>
        </a:p>
      </dgm:t>
    </dgm:pt>
    <dgm:pt modelId="{4FAB9D9B-E34D-4EF2-8D6A-A71A011525EA}" type="pres">
      <dgm:prSet presAssocID="{A5114549-2601-4A58-BB62-6F7DAA209B60}" presName="FourConn_3-4" presStyleLbl="fgAccFollowNode1" presStyleIdx="2" presStyleCnt="3">
        <dgm:presLayoutVars>
          <dgm:bulletEnabled val="1"/>
        </dgm:presLayoutVars>
      </dgm:prSet>
      <dgm:spPr/>
      <dgm:t>
        <a:bodyPr/>
        <a:lstStyle/>
        <a:p>
          <a:endParaRPr lang="es-EC"/>
        </a:p>
      </dgm:t>
    </dgm:pt>
    <dgm:pt modelId="{E663C405-C9F3-40DB-A546-55240B439BDB}" type="pres">
      <dgm:prSet presAssocID="{A5114549-2601-4A58-BB62-6F7DAA209B60}" presName="FourNodes_1_text" presStyleLbl="node1" presStyleIdx="3" presStyleCnt="4">
        <dgm:presLayoutVars>
          <dgm:bulletEnabled val="1"/>
        </dgm:presLayoutVars>
      </dgm:prSet>
      <dgm:spPr/>
      <dgm:t>
        <a:bodyPr/>
        <a:lstStyle/>
        <a:p>
          <a:endParaRPr lang="es-EC"/>
        </a:p>
      </dgm:t>
    </dgm:pt>
    <dgm:pt modelId="{C05264D5-5138-4A9D-BDC4-35DBC1DD0A96}" type="pres">
      <dgm:prSet presAssocID="{A5114549-2601-4A58-BB62-6F7DAA209B60}" presName="FourNodes_2_text" presStyleLbl="node1" presStyleIdx="3" presStyleCnt="4">
        <dgm:presLayoutVars>
          <dgm:bulletEnabled val="1"/>
        </dgm:presLayoutVars>
      </dgm:prSet>
      <dgm:spPr/>
      <dgm:t>
        <a:bodyPr/>
        <a:lstStyle/>
        <a:p>
          <a:endParaRPr lang="es-EC"/>
        </a:p>
      </dgm:t>
    </dgm:pt>
    <dgm:pt modelId="{49F75CF3-CEDB-4848-A0F3-1A87C4F22E74}" type="pres">
      <dgm:prSet presAssocID="{A5114549-2601-4A58-BB62-6F7DAA209B60}" presName="FourNodes_3_text" presStyleLbl="node1" presStyleIdx="3" presStyleCnt="4">
        <dgm:presLayoutVars>
          <dgm:bulletEnabled val="1"/>
        </dgm:presLayoutVars>
      </dgm:prSet>
      <dgm:spPr/>
      <dgm:t>
        <a:bodyPr/>
        <a:lstStyle/>
        <a:p>
          <a:endParaRPr lang="es-EC"/>
        </a:p>
      </dgm:t>
    </dgm:pt>
    <dgm:pt modelId="{54BD592B-D925-4F73-8409-E04797A0F32B}" type="pres">
      <dgm:prSet presAssocID="{A5114549-2601-4A58-BB62-6F7DAA209B60}" presName="FourNodes_4_text" presStyleLbl="node1" presStyleIdx="3" presStyleCnt="4">
        <dgm:presLayoutVars>
          <dgm:bulletEnabled val="1"/>
        </dgm:presLayoutVars>
      </dgm:prSet>
      <dgm:spPr/>
      <dgm:t>
        <a:bodyPr/>
        <a:lstStyle/>
        <a:p>
          <a:endParaRPr lang="es-EC"/>
        </a:p>
      </dgm:t>
    </dgm:pt>
  </dgm:ptLst>
  <dgm:cxnLst>
    <dgm:cxn modelId="{A5209B56-DFF2-48F0-9B5B-95A07675E92A}" srcId="{A5114549-2601-4A58-BB62-6F7DAA209B60}" destId="{D84FB460-B5AB-4BA5-8E49-77169BB945B7}" srcOrd="0" destOrd="0" parTransId="{C181E2E4-9EB1-415E-8040-7A9FFAB6D974}" sibTransId="{79B4FEA4-8F4A-47F1-8738-0DDAE16D8DCA}"/>
    <dgm:cxn modelId="{49D291FF-D812-44C4-BC73-AD7BD8921ABC}" srcId="{A5114549-2601-4A58-BB62-6F7DAA209B60}" destId="{DF9C5BA4-F12E-4951-948C-0A6028BF28EB}" srcOrd="3" destOrd="0" parTransId="{0EB38DDC-B6D4-4F9D-80F0-3700A57F8131}" sibTransId="{5BE51E37-6367-484A-BD65-59CFCEA27908}"/>
    <dgm:cxn modelId="{3B8CF698-80BB-4D66-8384-358994150DFD}" type="presOf" srcId="{79B4FEA4-8F4A-47F1-8738-0DDAE16D8DCA}" destId="{11AD419A-AA75-476F-9F3E-AB0E5C7D33D6}" srcOrd="0" destOrd="0" presId="urn:microsoft.com/office/officeart/2005/8/layout/vProcess5"/>
    <dgm:cxn modelId="{0CED6F97-F04E-4D29-BAA2-98B84876E14B}" type="presOf" srcId="{12360C52-B5E4-453A-931C-17D380EEECE4}" destId="{49F75CF3-CEDB-4848-A0F3-1A87C4F22E74}" srcOrd="1" destOrd="0" presId="urn:microsoft.com/office/officeart/2005/8/layout/vProcess5"/>
    <dgm:cxn modelId="{2C59A729-DF5F-4E47-926F-FE36189A1A87}" type="presOf" srcId="{A5114549-2601-4A58-BB62-6F7DAA209B60}" destId="{8FC5B71D-6E40-4695-9BE1-0E54FAE91BD4}" srcOrd="0" destOrd="0" presId="urn:microsoft.com/office/officeart/2005/8/layout/vProcess5"/>
    <dgm:cxn modelId="{3D2BF482-C747-4B5E-AEEB-38F6C710635D}" type="presOf" srcId="{12360C52-B5E4-453A-931C-17D380EEECE4}" destId="{80F12841-B72D-42E2-A096-208E3E7CD35B}" srcOrd="0" destOrd="0" presId="urn:microsoft.com/office/officeart/2005/8/layout/vProcess5"/>
    <dgm:cxn modelId="{55F65C47-B697-427F-B2EE-D8C02FE8C758}" type="presOf" srcId="{DF9C5BA4-F12E-4951-948C-0A6028BF28EB}" destId="{D2C4C774-86C1-4202-8F53-DEAEDF18CF34}" srcOrd="0" destOrd="0" presId="urn:microsoft.com/office/officeart/2005/8/layout/vProcess5"/>
    <dgm:cxn modelId="{F12D42B3-EE6F-497C-9E04-D3D98C1B6EA4}" type="presOf" srcId="{DF9C5BA4-F12E-4951-948C-0A6028BF28EB}" destId="{54BD592B-D925-4F73-8409-E04797A0F32B}" srcOrd="1" destOrd="0" presId="urn:microsoft.com/office/officeart/2005/8/layout/vProcess5"/>
    <dgm:cxn modelId="{28BBD4E7-F295-423F-A951-EE108025AB72}" type="presOf" srcId="{4373242A-ADBC-4A95-8B43-13AC00603FBF}" destId="{4FAB9D9B-E34D-4EF2-8D6A-A71A011525EA}" srcOrd="0" destOrd="0" presId="urn:microsoft.com/office/officeart/2005/8/layout/vProcess5"/>
    <dgm:cxn modelId="{4C3A73A0-D707-4E93-B53B-C8C006FB55F1}" srcId="{A5114549-2601-4A58-BB62-6F7DAA209B60}" destId="{12360C52-B5E4-453A-931C-17D380EEECE4}" srcOrd="2" destOrd="0" parTransId="{64AE7EBF-BBE0-4703-85B6-407D3B463FBD}" sibTransId="{4373242A-ADBC-4A95-8B43-13AC00603FBF}"/>
    <dgm:cxn modelId="{1BF07550-359A-4F2E-B90F-E8EFC3436AF7}" type="presOf" srcId="{4183E67E-C1B0-4A95-8D6E-E8D9C00B2863}" destId="{EE0CF4DD-C517-44F1-A31C-787DC3F63171}" srcOrd="0" destOrd="0" presId="urn:microsoft.com/office/officeart/2005/8/layout/vProcess5"/>
    <dgm:cxn modelId="{89FF5A74-23FA-4892-8375-6AF7C2D43EDA}" type="presOf" srcId="{4183E67E-C1B0-4A95-8D6E-E8D9C00B2863}" destId="{C05264D5-5138-4A9D-BDC4-35DBC1DD0A96}" srcOrd="1" destOrd="0" presId="urn:microsoft.com/office/officeart/2005/8/layout/vProcess5"/>
    <dgm:cxn modelId="{FF6EDD60-4CCD-4C9F-BD42-5A2256F904CC}" type="presOf" srcId="{7203E45E-DE12-40CE-BCF4-4ACB0A55365B}" destId="{85845590-9469-4915-A25E-0AC4FBC3A57F}" srcOrd="0" destOrd="0" presId="urn:microsoft.com/office/officeart/2005/8/layout/vProcess5"/>
    <dgm:cxn modelId="{A293321B-84FE-4401-A4FF-0EE7A95D1851}" type="presOf" srcId="{D84FB460-B5AB-4BA5-8E49-77169BB945B7}" destId="{BA36D7CB-ACD8-47F5-AB4D-27152764400F}" srcOrd="0" destOrd="0" presId="urn:microsoft.com/office/officeart/2005/8/layout/vProcess5"/>
    <dgm:cxn modelId="{80BFCC11-2320-4575-910B-8DBFDA2954BF}" type="presOf" srcId="{D84FB460-B5AB-4BA5-8E49-77169BB945B7}" destId="{E663C405-C9F3-40DB-A546-55240B439BDB}" srcOrd="1" destOrd="0" presId="urn:microsoft.com/office/officeart/2005/8/layout/vProcess5"/>
    <dgm:cxn modelId="{2288A96B-D644-4368-B9BC-7DBF8E5D33B2}" srcId="{A5114549-2601-4A58-BB62-6F7DAA209B60}" destId="{4183E67E-C1B0-4A95-8D6E-E8D9C00B2863}" srcOrd="1" destOrd="0" parTransId="{53FC3BEE-3805-4271-B71F-1C4E7C45DB9C}" sibTransId="{7203E45E-DE12-40CE-BCF4-4ACB0A55365B}"/>
    <dgm:cxn modelId="{B00A7DA5-D62D-4051-8531-0D55376B2221}" type="presParOf" srcId="{8FC5B71D-6E40-4695-9BE1-0E54FAE91BD4}" destId="{F1F75A26-6568-43D1-9C82-4010BAA4F4F4}" srcOrd="0" destOrd="0" presId="urn:microsoft.com/office/officeart/2005/8/layout/vProcess5"/>
    <dgm:cxn modelId="{AB3ACAAF-DC9C-4D15-BF72-E411012BA083}" type="presParOf" srcId="{8FC5B71D-6E40-4695-9BE1-0E54FAE91BD4}" destId="{BA36D7CB-ACD8-47F5-AB4D-27152764400F}" srcOrd="1" destOrd="0" presId="urn:microsoft.com/office/officeart/2005/8/layout/vProcess5"/>
    <dgm:cxn modelId="{F2F24A72-CD1F-4A79-A444-50F6A91F76BD}" type="presParOf" srcId="{8FC5B71D-6E40-4695-9BE1-0E54FAE91BD4}" destId="{EE0CF4DD-C517-44F1-A31C-787DC3F63171}" srcOrd="2" destOrd="0" presId="urn:microsoft.com/office/officeart/2005/8/layout/vProcess5"/>
    <dgm:cxn modelId="{4DFD8F4A-0C6F-4C23-A211-AC39ACE229AF}" type="presParOf" srcId="{8FC5B71D-6E40-4695-9BE1-0E54FAE91BD4}" destId="{80F12841-B72D-42E2-A096-208E3E7CD35B}" srcOrd="3" destOrd="0" presId="urn:microsoft.com/office/officeart/2005/8/layout/vProcess5"/>
    <dgm:cxn modelId="{1ECE1A72-71AF-450E-BD5D-53C1AEFE5416}" type="presParOf" srcId="{8FC5B71D-6E40-4695-9BE1-0E54FAE91BD4}" destId="{D2C4C774-86C1-4202-8F53-DEAEDF18CF34}" srcOrd="4" destOrd="0" presId="urn:microsoft.com/office/officeart/2005/8/layout/vProcess5"/>
    <dgm:cxn modelId="{7924F291-E4F5-4805-843F-DEF8680F1EF4}" type="presParOf" srcId="{8FC5B71D-6E40-4695-9BE1-0E54FAE91BD4}" destId="{11AD419A-AA75-476F-9F3E-AB0E5C7D33D6}" srcOrd="5" destOrd="0" presId="urn:microsoft.com/office/officeart/2005/8/layout/vProcess5"/>
    <dgm:cxn modelId="{56AC2DA8-8623-4D4B-B94D-DE1986ED7CA9}" type="presParOf" srcId="{8FC5B71D-6E40-4695-9BE1-0E54FAE91BD4}" destId="{85845590-9469-4915-A25E-0AC4FBC3A57F}" srcOrd="6" destOrd="0" presId="urn:microsoft.com/office/officeart/2005/8/layout/vProcess5"/>
    <dgm:cxn modelId="{E234C9BF-3EB2-4C0C-8687-5963C47129A8}" type="presParOf" srcId="{8FC5B71D-6E40-4695-9BE1-0E54FAE91BD4}" destId="{4FAB9D9B-E34D-4EF2-8D6A-A71A011525EA}" srcOrd="7" destOrd="0" presId="urn:microsoft.com/office/officeart/2005/8/layout/vProcess5"/>
    <dgm:cxn modelId="{2B8C46A2-5F57-4B32-95C7-1C07996A1864}" type="presParOf" srcId="{8FC5B71D-6E40-4695-9BE1-0E54FAE91BD4}" destId="{E663C405-C9F3-40DB-A546-55240B439BDB}" srcOrd="8" destOrd="0" presId="urn:microsoft.com/office/officeart/2005/8/layout/vProcess5"/>
    <dgm:cxn modelId="{21D9B134-0317-405F-9CD2-E82510701C7C}" type="presParOf" srcId="{8FC5B71D-6E40-4695-9BE1-0E54FAE91BD4}" destId="{C05264D5-5138-4A9D-BDC4-35DBC1DD0A96}" srcOrd="9" destOrd="0" presId="urn:microsoft.com/office/officeart/2005/8/layout/vProcess5"/>
    <dgm:cxn modelId="{BFABB367-0855-4C45-817C-7B221C8534B4}" type="presParOf" srcId="{8FC5B71D-6E40-4695-9BE1-0E54FAE91BD4}" destId="{49F75CF3-CEDB-4848-A0F3-1A87C4F22E74}" srcOrd="10" destOrd="0" presId="urn:microsoft.com/office/officeart/2005/8/layout/vProcess5"/>
    <dgm:cxn modelId="{6FE83DF3-146A-4CF0-932A-C4F015F32D0B}" type="presParOf" srcId="{8FC5B71D-6E40-4695-9BE1-0E54FAE91BD4}" destId="{54BD592B-D925-4F73-8409-E04797A0F32B}"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0861B0-DD82-4C1D-8669-2067BF5B7C0E}" type="doc">
      <dgm:prSet loTypeId="urn:microsoft.com/office/officeart/2008/layout/VerticalCurvedList" loCatId="list" qsTypeId="urn:microsoft.com/office/officeart/2005/8/quickstyle/3d2" qsCatId="3D" csTypeId="urn:microsoft.com/office/officeart/2005/8/colors/accent1_1" csCatId="accent1" phldr="1"/>
      <dgm:spPr/>
      <dgm:t>
        <a:bodyPr/>
        <a:lstStyle/>
        <a:p>
          <a:endParaRPr lang="es-EC"/>
        </a:p>
      </dgm:t>
    </dgm:pt>
    <dgm:pt modelId="{2F13596D-8EF6-4023-8645-3725764B93E8}">
      <dgm:prSet phldrT="[Texto]"/>
      <dgm:spPr/>
      <dgm:t>
        <a:bodyPr/>
        <a:lstStyle/>
        <a:p>
          <a:r>
            <a:rPr lang="es-EC" dirty="0" smtClean="0"/>
            <a:t>Antecedentes</a:t>
          </a:r>
          <a:endParaRPr lang="es-EC" dirty="0"/>
        </a:p>
      </dgm:t>
    </dgm:pt>
    <dgm:pt modelId="{22EEB649-0873-48B9-87D5-848E160C17CD}" type="parTrans" cxnId="{4442F320-023C-4DB4-B7DF-138F586C8987}">
      <dgm:prSet/>
      <dgm:spPr/>
      <dgm:t>
        <a:bodyPr/>
        <a:lstStyle/>
        <a:p>
          <a:endParaRPr lang="es-EC"/>
        </a:p>
      </dgm:t>
    </dgm:pt>
    <dgm:pt modelId="{31FBDC95-D67F-4654-8959-BFE99A180F84}" type="sibTrans" cxnId="{4442F320-023C-4DB4-B7DF-138F586C8987}">
      <dgm:prSet/>
      <dgm:spPr/>
      <dgm:t>
        <a:bodyPr/>
        <a:lstStyle/>
        <a:p>
          <a:endParaRPr lang="es-EC"/>
        </a:p>
      </dgm:t>
    </dgm:pt>
    <dgm:pt modelId="{60C6363D-89E4-41C0-B0CB-83AC83E9530C}">
      <dgm:prSet phldrT="[Texto]"/>
      <dgm:spPr/>
      <dgm:t>
        <a:bodyPr/>
        <a:lstStyle/>
        <a:p>
          <a:r>
            <a:rPr lang="es-EC" dirty="0" smtClean="0"/>
            <a:t>Justificación e Importancia</a:t>
          </a:r>
          <a:endParaRPr lang="es-EC" dirty="0"/>
        </a:p>
      </dgm:t>
    </dgm:pt>
    <dgm:pt modelId="{07E0B8F6-9EB4-4D36-9B2B-BA76A3447E0A}" type="parTrans" cxnId="{A975868A-993F-44BC-B162-93585372D993}">
      <dgm:prSet/>
      <dgm:spPr/>
      <dgm:t>
        <a:bodyPr/>
        <a:lstStyle/>
        <a:p>
          <a:endParaRPr lang="es-EC"/>
        </a:p>
      </dgm:t>
    </dgm:pt>
    <dgm:pt modelId="{A5DEB156-95AB-4B2A-B64D-AA16E48E541B}" type="sibTrans" cxnId="{A975868A-993F-44BC-B162-93585372D993}">
      <dgm:prSet/>
      <dgm:spPr/>
      <dgm:t>
        <a:bodyPr/>
        <a:lstStyle/>
        <a:p>
          <a:endParaRPr lang="es-EC"/>
        </a:p>
      </dgm:t>
    </dgm:pt>
    <dgm:pt modelId="{9AB3844F-D86C-44B4-8264-2796B67CC11A}">
      <dgm:prSet phldrT="[Texto]"/>
      <dgm:spPr/>
      <dgm:t>
        <a:bodyPr/>
        <a:lstStyle/>
        <a:p>
          <a:r>
            <a:rPr lang="es-EC" smtClean="0"/>
            <a:t>Análisis </a:t>
          </a:r>
          <a:r>
            <a:rPr lang="es-EC" dirty="0" smtClean="0"/>
            <a:t>y definición Problema </a:t>
          </a:r>
          <a:endParaRPr lang="es-EC" dirty="0"/>
        </a:p>
      </dgm:t>
    </dgm:pt>
    <dgm:pt modelId="{E3537A0C-7CEC-45A7-B0F3-1579F29CD926}" type="parTrans" cxnId="{FD6D5886-5CCD-4EEE-8C11-44777C67F2DB}">
      <dgm:prSet/>
      <dgm:spPr/>
      <dgm:t>
        <a:bodyPr/>
        <a:lstStyle/>
        <a:p>
          <a:endParaRPr lang="es-ES"/>
        </a:p>
      </dgm:t>
    </dgm:pt>
    <dgm:pt modelId="{C45F062D-5B1B-4754-9CF3-CB91B188806E}" type="sibTrans" cxnId="{FD6D5886-5CCD-4EEE-8C11-44777C67F2DB}">
      <dgm:prSet/>
      <dgm:spPr/>
      <dgm:t>
        <a:bodyPr/>
        <a:lstStyle/>
        <a:p>
          <a:endParaRPr lang="es-ES"/>
        </a:p>
      </dgm:t>
    </dgm:pt>
    <dgm:pt modelId="{58BD29F8-EEE2-48F1-AB68-3E715AC85C31}">
      <dgm:prSet phldrT="[Texto]"/>
      <dgm:spPr/>
      <dgm:t>
        <a:bodyPr/>
        <a:lstStyle/>
        <a:p>
          <a:r>
            <a:rPr lang="es-EC" dirty="0" smtClean="0"/>
            <a:t>Objetivos </a:t>
          </a:r>
          <a:endParaRPr lang="es-EC" dirty="0"/>
        </a:p>
      </dgm:t>
    </dgm:pt>
    <dgm:pt modelId="{66D004F2-6FD4-4EE2-9667-58FA364739E9}" type="parTrans" cxnId="{2001EE3C-2BBF-4A06-94F5-21F58FDBFFBD}">
      <dgm:prSet/>
      <dgm:spPr/>
      <dgm:t>
        <a:bodyPr/>
        <a:lstStyle/>
        <a:p>
          <a:endParaRPr lang="es-ES"/>
        </a:p>
      </dgm:t>
    </dgm:pt>
    <dgm:pt modelId="{CF523EFD-423F-49E2-9755-500F58A4E8C8}" type="sibTrans" cxnId="{2001EE3C-2BBF-4A06-94F5-21F58FDBFFBD}">
      <dgm:prSet/>
      <dgm:spPr/>
      <dgm:t>
        <a:bodyPr/>
        <a:lstStyle/>
        <a:p>
          <a:endParaRPr lang="es-ES"/>
        </a:p>
      </dgm:t>
    </dgm:pt>
    <dgm:pt modelId="{EAE4331E-55CF-4FFF-B96D-1B47A3AFB1AB}">
      <dgm:prSet phldrT="[Texto]"/>
      <dgm:spPr/>
      <dgm:t>
        <a:bodyPr/>
        <a:lstStyle/>
        <a:p>
          <a:r>
            <a:rPr lang="es-EC" dirty="0" smtClean="0"/>
            <a:t>Alcance del Proyecto</a:t>
          </a:r>
          <a:endParaRPr lang="es-EC" dirty="0"/>
        </a:p>
      </dgm:t>
    </dgm:pt>
    <dgm:pt modelId="{4A0B9A18-E6FA-4A13-A6A4-13472BF9B956}" type="parTrans" cxnId="{311DBF96-8C20-4D6C-8B35-F3C2B087E985}">
      <dgm:prSet/>
      <dgm:spPr/>
      <dgm:t>
        <a:bodyPr/>
        <a:lstStyle/>
        <a:p>
          <a:endParaRPr lang="es-ES"/>
        </a:p>
      </dgm:t>
    </dgm:pt>
    <dgm:pt modelId="{5B5F3415-F4CE-4119-B2B8-EF4BBABE94B8}" type="sibTrans" cxnId="{311DBF96-8C20-4D6C-8B35-F3C2B087E985}">
      <dgm:prSet/>
      <dgm:spPr/>
      <dgm:t>
        <a:bodyPr/>
        <a:lstStyle/>
        <a:p>
          <a:endParaRPr lang="es-ES"/>
        </a:p>
      </dgm:t>
    </dgm:pt>
    <dgm:pt modelId="{F786498D-C150-4371-9393-0AEB91A3B353}" type="pres">
      <dgm:prSet presAssocID="{E60861B0-DD82-4C1D-8669-2067BF5B7C0E}" presName="Name0" presStyleCnt="0">
        <dgm:presLayoutVars>
          <dgm:chMax val="7"/>
          <dgm:chPref val="7"/>
          <dgm:dir/>
        </dgm:presLayoutVars>
      </dgm:prSet>
      <dgm:spPr/>
      <dgm:t>
        <a:bodyPr/>
        <a:lstStyle/>
        <a:p>
          <a:endParaRPr lang="es-EC"/>
        </a:p>
      </dgm:t>
    </dgm:pt>
    <dgm:pt modelId="{58366A8E-9193-42EC-A9E8-05874E15F54D}" type="pres">
      <dgm:prSet presAssocID="{E60861B0-DD82-4C1D-8669-2067BF5B7C0E}" presName="Name1" presStyleCnt="0"/>
      <dgm:spPr/>
      <dgm:t>
        <a:bodyPr/>
        <a:lstStyle/>
        <a:p>
          <a:endParaRPr lang="es-ES"/>
        </a:p>
      </dgm:t>
    </dgm:pt>
    <dgm:pt modelId="{81E7C843-1D55-4379-B02D-B8AA6471C06B}" type="pres">
      <dgm:prSet presAssocID="{E60861B0-DD82-4C1D-8669-2067BF5B7C0E}" presName="cycle" presStyleCnt="0"/>
      <dgm:spPr/>
      <dgm:t>
        <a:bodyPr/>
        <a:lstStyle/>
        <a:p>
          <a:endParaRPr lang="es-ES"/>
        </a:p>
      </dgm:t>
    </dgm:pt>
    <dgm:pt modelId="{9E66055D-8BEB-4936-A92D-519E858EF510}" type="pres">
      <dgm:prSet presAssocID="{E60861B0-DD82-4C1D-8669-2067BF5B7C0E}" presName="srcNode" presStyleLbl="node1" presStyleIdx="0" presStyleCnt="5"/>
      <dgm:spPr/>
      <dgm:t>
        <a:bodyPr/>
        <a:lstStyle/>
        <a:p>
          <a:endParaRPr lang="es-ES"/>
        </a:p>
      </dgm:t>
    </dgm:pt>
    <dgm:pt modelId="{E2ADDACE-F32E-4EF5-B9A7-2BC5478DBCA7}" type="pres">
      <dgm:prSet presAssocID="{E60861B0-DD82-4C1D-8669-2067BF5B7C0E}" presName="conn" presStyleLbl="parChTrans1D2" presStyleIdx="0" presStyleCnt="1"/>
      <dgm:spPr/>
      <dgm:t>
        <a:bodyPr/>
        <a:lstStyle/>
        <a:p>
          <a:endParaRPr lang="es-EC"/>
        </a:p>
      </dgm:t>
    </dgm:pt>
    <dgm:pt modelId="{421F3807-5616-48CF-A7E7-C24704E35105}" type="pres">
      <dgm:prSet presAssocID="{E60861B0-DD82-4C1D-8669-2067BF5B7C0E}" presName="extraNode" presStyleLbl="node1" presStyleIdx="0" presStyleCnt="5"/>
      <dgm:spPr/>
      <dgm:t>
        <a:bodyPr/>
        <a:lstStyle/>
        <a:p>
          <a:endParaRPr lang="es-ES"/>
        </a:p>
      </dgm:t>
    </dgm:pt>
    <dgm:pt modelId="{D8CA2F9F-FBFC-49D4-A678-AB6DCD8F1892}" type="pres">
      <dgm:prSet presAssocID="{E60861B0-DD82-4C1D-8669-2067BF5B7C0E}" presName="dstNode" presStyleLbl="node1" presStyleIdx="0" presStyleCnt="5"/>
      <dgm:spPr/>
      <dgm:t>
        <a:bodyPr/>
        <a:lstStyle/>
        <a:p>
          <a:endParaRPr lang="es-ES"/>
        </a:p>
      </dgm:t>
    </dgm:pt>
    <dgm:pt modelId="{C4738517-47B7-4921-AD63-BA5D85782926}" type="pres">
      <dgm:prSet presAssocID="{2F13596D-8EF6-4023-8645-3725764B93E8}" presName="text_1" presStyleLbl="node1" presStyleIdx="0" presStyleCnt="5">
        <dgm:presLayoutVars>
          <dgm:bulletEnabled val="1"/>
        </dgm:presLayoutVars>
      </dgm:prSet>
      <dgm:spPr/>
      <dgm:t>
        <a:bodyPr/>
        <a:lstStyle/>
        <a:p>
          <a:endParaRPr lang="es-EC"/>
        </a:p>
      </dgm:t>
    </dgm:pt>
    <dgm:pt modelId="{2FA5345C-BA85-4DE9-B113-3CB21E572B3C}" type="pres">
      <dgm:prSet presAssocID="{2F13596D-8EF6-4023-8645-3725764B93E8}" presName="accent_1" presStyleCnt="0"/>
      <dgm:spPr/>
      <dgm:t>
        <a:bodyPr/>
        <a:lstStyle/>
        <a:p>
          <a:endParaRPr lang="es-ES"/>
        </a:p>
      </dgm:t>
    </dgm:pt>
    <dgm:pt modelId="{A57AB8D8-5BE6-4F23-9AD7-C2622EF0E572}" type="pres">
      <dgm:prSet presAssocID="{2F13596D-8EF6-4023-8645-3725764B93E8}" presName="accentRepeatNode" presStyleLbl="solidFgAcc1" presStyleIdx="0" presStyleCnt="5"/>
      <dgm:spPr/>
      <dgm:t>
        <a:bodyPr/>
        <a:lstStyle/>
        <a:p>
          <a:endParaRPr lang="es-ES"/>
        </a:p>
      </dgm:t>
    </dgm:pt>
    <dgm:pt modelId="{1ABF1DAD-48B3-4574-BE59-78E6A6BB5A6C}" type="pres">
      <dgm:prSet presAssocID="{9AB3844F-D86C-44B4-8264-2796B67CC11A}" presName="text_2" presStyleLbl="node1" presStyleIdx="1" presStyleCnt="5">
        <dgm:presLayoutVars>
          <dgm:bulletEnabled val="1"/>
        </dgm:presLayoutVars>
      </dgm:prSet>
      <dgm:spPr/>
      <dgm:t>
        <a:bodyPr/>
        <a:lstStyle/>
        <a:p>
          <a:endParaRPr lang="es-ES"/>
        </a:p>
      </dgm:t>
    </dgm:pt>
    <dgm:pt modelId="{79133D5E-7241-4E36-B17A-1CD3FFF5424B}" type="pres">
      <dgm:prSet presAssocID="{9AB3844F-D86C-44B4-8264-2796B67CC11A}" presName="accent_2" presStyleCnt="0"/>
      <dgm:spPr/>
      <dgm:t>
        <a:bodyPr/>
        <a:lstStyle/>
        <a:p>
          <a:endParaRPr lang="es-ES"/>
        </a:p>
      </dgm:t>
    </dgm:pt>
    <dgm:pt modelId="{633891F7-B7C0-4473-95D0-BD926982AB13}" type="pres">
      <dgm:prSet presAssocID="{9AB3844F-D86C-44B4-8264-2796B67CC11A}" presName="accentRepeatNode" presStyleLbl="solidFgAcc1" presStyleIdx="1" presStyleCnt="5"/>
      <dgm:spPr/>
      <dgm:t>
        <a:bodyPr/>
        <a:lstStyle/>
        <a:p>
          <a:endParaRPr lang="es-ES"/>
        </a:p>
      </dgm:t>
    </dgm:pt>
    <dgm:pt modelId="{91732D98-C552-4BBC-A038-68B1ACFE034E}" type="pres">
      <dgm:prSet presAssocID="{60C6363D-89E4-41C0-B0CB-83AC83E9530C}" presName="text_3" presStyleLbl="node1" presStyleIdx="2" presStyleCnt="5">
        <dgm:presLayoutVars>
          <dgm:bulletEnabled val="1"/>
        </dgm:presLayoutVars>
      </dgm:prSet>
      <dgm:spPr/>
      <dgm:t>
        <a:bodyPr/>
        <a:lstStyle/>
        <a:p>
          <a:endParaRPr lang="es-EC"/>
        </a:p>
      </dgm:t>
    </dgm:pt>
    <dgm:pt modelId="{122AE7A8-00F2-4E43-86AF-4A5FD88028E2}" type="pres">
      <dgm:prSet presAssocID="{60C6363D-89E4-41C0-B0CB-83AC83E9530C}" presName="accent_3" presStyleCnt="0"/>
      <dgm:spPr/>
      <dgm:t>
        <a:bodyPr/>
        <a:lstStyle/>
        <a:p>
          <a:endParaRPr lang="es-ES"/>
        </a:p>
      </dgm:t>
    </dgm:pt>
    <dgm:pt modelId="{9AC1C011-8873-41D3-8D23-4FC89CF90DFB}" type="pres">
      <dgm:prSet presAssocID="{60C6363D-89E4-41C0-B0CB-83AC83E9530C}" presName="accentRepeatNode" presStyleLbl="solidFgAcc1" presStyleIdx="2" presStyleCnt="5"/>
      <dgm:spPr/>
      <dgm:t>
        <a:bodyPr/>
        <a:lstStyle/>
        <a:p>
          <a:endParaRPr lang="es-ES"/>
        </a:p>
      </dgm:t>
    </dgm:pt>
    <dgm:pt modelId="{ECA4F1D5-E724-4699-A2DC-EBD702FD08A4}" type="pres">
      <dgm:prSet presAssocID="{58BD29F8-EEE2-48F1-AB68-3E715AC85C31}" presName="text_4" presStyleLbl="node1" presStyleIdx="3" presStyleCnt="5">
        <dgm:presLayoutVars>
          <dgm:bulletEnabled val="1"/>
        </dgm:presLayoutVars>
      </dgm:prSet>
      <dgm:spPr/>
      <dgm:t>
        <a:bodyPr/>
        <a:lstStyle/>
        <a:p>
          <a:endParaRPr lang="es-ES"/>
        </a:p>
      </dgm:t>
    </dgm:pt>
    <dgm:pt modelId="{48E55593-CF24-4256-8838-84B78F5FC34F}" type="pres">
      <dgm:prSet presAssocID="{58BD29F8-EEE2-48F1-AB68-3E715AC85C31}" presName="accent_4" presStyleCnt="0"/>
      <dgm:spPr/>
      <dgm:t>
        <a:bodyPr/>
        <a:lstStyle/>
        <a:p>
          <a:endParaRPr lang="es-ES"/>
        </a:p>
      </dgm:t>
    </dgm:pt>
    <dgm:pt modelId="{F929542E-8898-467F-9FC8-AC376A11742E}" type="pres">
      <dgm:prSet presAssocID="{58BD29F8-EEE2-48F1-AB68-3E715AC85C31}" presName="accentRepeatNode" presStyleLbl="solidFgAcc1" presStyleIdx="3" presStyleCnt="5"/>
      <dgm:spPr/>
      <dgm:t>
        <a:bodyPr/>
        <a:lstStyle/>
        <a:p>
          <a:endParaRPr lang="es-ES"/>
        </a:p>
      </dgm:t>
    </dgm:pt>
    <dgm:pt modelId="{8E5E2567-7830-4780-ADDA-2F1899870444}" type="pres">
      <dgm:prSet presAssocID="{EAE4331E-55CF-4FFF-B96D-1B47A3AFB1AB}" presName="text_5" presStyleLbl="node1" presStyleIdx="4" presStyleCnt="5">
        <dgm:presLayoutVars>
          <dgm:bulletEnabled val="1"/>
        </dgm:presLayoutVars>
      </dgm:prSet>
      <dgm:spPr/>
      <dgm:t>
        <a:bodyPr/>
        <a:lstStyle/>
        <a:p>
          <a:endParaRPr lang="es-ES"/>
        </a:p>
      </dgm:t>
    </dgm:pt>
    <dgm:pt modelId="{0BB84674-CE96-42BC-B45A-5A730FE06CA9}" type="pres">
      <dgm:prSet presAssocID="{EAE4331E-55CF-4FFF-B96D-1B47A3AFB1AB}" presName="accent_5" presStyleCnt="0"/>
      <dgm:spPr/>
      <dgm:t>
        <a:bodyPr/>
        <a:lstStyle/>
        <a:p>
          <a:endParaRPr lang="es-ES"/>
        </a:p>
      </dgm:t>
    </dgm:pt>
    <dgm:pt modelId="{B37855B0-84CE-40D1-86F9-2D02180CFFE4}" type="pres">
      <dgm:prSet presAssocID="{EAE4331E-55CF-4FFF-B96D-1B47A3AFB1AB}" presName="accentRepeatNode" presStyleLbl="solidFgAcc1" presStyleIdx="4" presStyleCnt="5"/>
      <dgm:spPr/>
      <dgm:t>
        <a:bodyPr/>
        <a:lstStyle/>
        <a:p>
          <a:endParaRPr lang="es-ES"/>
        </a:p>
      </dgm:t>
    </dgm:pt>
  </dgm:ptLst>
  <dgm:cxnLst>
    <dgm:cxn modelId="{C275F2EE-31CD-4AA7-9194-AC1B1D7F21AA}" type="presOf" srcId="{2F13596D-8EF6-4023-8645-3725764B93E8}" destId="{C4738517-47B7-4921-AD63-BA5D85782926}" srcOrd="0" destOrd="0" presId="urn:microsoft.com/office/officeart/2008/layout/VerticalCurvedList"/>
    <dgm:cxn modelId="{FD6D5886-5CCD-4EEE-8C11-44777C67F2DB}" srcId="{E60861B0-DD82-4C1D-8669-2067BF5B7C0E}" destId="{9AB3844F-D86C-44B4-8264-2796B67CC11A}" srcOrd="1" destOrd="0" parTransId="{E3537A0C-7CEC-45A7-B0F3-1579F29CD926}" sibTransId="{C45F062D-5B1B-4754-9CF3-CB91B188806E}"/>
    <dgm:cxn modelId="{311DBF96-8C20-4D6C-8B35-F3C2B087E985}" srcId="{E60861B0-DD82-4C1D-8669-2067BF5B7C0E}" destId="{EAE4331E-55CF-4FFF-B96D-1B47A3AFB1AB}" srcOrd="4" destOrd="0" parTransId="{4A0B9A18-E6FA-4A13-A6A4-13472BF9B956}" sibTransId="{5B5F3415-F4CE-4119-B2B8-EF4BBABE94B8}"/>
    <dgm:cxn modelId="{7E0AA162-5CAD-4588-9C32-687BF7EF95E6}" type="presOf" srcId="{60C6363D-89E4-41C0-B0CB-83AC83E9530C}" destId="{91732D98-C552-4BBC-A038-68B1ACFE034E}" srcOrd="0" destOrd="0" presId="urn:microsoft.com/office/officeart/2008/layout/VerticalCurvedList"/>
    <dgm:cxn modelId="{00EBFFE4-ED38-4519-BAD3-2096A25EA1F7}" type="presOf" srcId="{9AB3844F-D86C-44B4-8264-2796B67CC11A}" destId="{1ABF1DAD-48B3-4574-BE59-78E6A6BB5A6C}" srcOrd="0" destOrd="0" presId="urn:microsoft.com/office/officeart/2008/layout/VerticalCurvedList"/>
    <dgm:cxn modelId="{7B02B0B8-5B03-4327-98CE-7ED46AFAA65C}" type="presOf" srcId="{E60861B0-DD82-4C1D-8669-2067BF5B7C0E}" destId="{F786498D-C150-4371-9393-0AEB91A3B353}" srcOrd="0" destOrd="0" presId="urn:microsoft.com/office/officeart/2008/layout/VerticalCurvedList"/>
    <dgm:cxn modelId="{A975868A-993F-44BC-B162-93585372D993}" srcId="{E60861B0-DD82-4C1D-8669-2067BF5B7C0E}" destId="{60C6363D-89E4-41C0-B0CB-83AC83E9530C}" srcOrd="2" destOrd="0" parTransId="{07E0B8F6-9EB4-4D36-9B2B-BA76A3447E0A}" sibTransId="{A5DEB156-95AB-4B2A-B64D-AA16E48E541B}"/>
    <dgm:cxn modelId="{7F2BEF89-4435-443D-A2E7-F38B5AC77D7D}" type="presOf" srcId="{58BD29F8-EEE2-48F1-AB68-3E715AC85C31}" destId="{ECA4F1D5-E724-4699-A2DC-EBD702FD08A4}" srcOrd="0" destOrd="0" presId="urn:microsoft.com/office/officeart/2008/layout/VerticalCurvedList"/>
    <dgm:cxn modelId="{2001EE3C-2BBF-4A06-94F5-21F58FDBFFBD}" srcId="{E60861B0-DD82-4C1D-8669-2067BF5B7C0E}" destId="{58BD29F8-EEE2-48F1-AB68-3E715AC85C31}" srcOrd="3" destOrd="0" parTransId="{66D004F2-6FD4-4EE2-9667-58FA364739E9}" sibTransId="{CF523EFD-423F-49E2-9755-500F58A4E8C8}"/>
    <dgm:cxn modelId="{02E41DDD-9120-45D9-866C-295EFBB9A926}" type="presOf" srcId="{EAE4331E-55CF-4FFF-B96D-1B47A3AFB1AB}" destId="{8E5E2567-7830-4780-ADDA-2F1899870444}" srcOrd="0" destOrd="0" presId="urn:microsoft.com/office/officeart/2008/layout/VerticalCurvedList"/>
    <dgm:cxn modelId="{4442F320-023C-4DB4-B7DF-138F586C8987}" srcId="{E60861B0-DD82-4C1D-8669-2067BF5B7C0E}" destId="{2F13596D-8EF6-4023-8645-3725764B93E8}" srcOrd="0" destOrd="0" parTransId="{22EEB649-0873-48B9-87D5-848E160C17CD}" sibTransId="{31FBDC95-D67F-4654-8959-BFE99A180F84}"/>
    <dgm:cxn modelId="{F01302AA-7CDD-477A-A333-3847CC4A8F4E}" type="presOf" srcId="{31FBDC95-D67F-4654-8959-BFE99A180F84}" destId="{E2ADDACE-F32E-4EF5-B9A7-2BC5478DBCA7}" srcOrd="0" destOrd="0" presId="urn:microsoft.com/office/officeart/2008/layout/VerticalCurvedList"/>
    <dgm:cxn modelId="{1D024C83-1C98-4E7E-A04E-9FDF0EE1330B}" type="presParOf" srcId="{F786498D-C150-4371-9393-0AEB91A3B353}" destId="{58366A8E-9193-42EC-A9E8-05874E15F54D}" srcOrd="0" destOrd="0" presId="urn:microsoft.com/office/officeart/2008/layout/VerticalCurvedList"/>
    <dgm:cxn modelId="{621C95F4-F398-4DF4-AD51-58C418C3C9FD}" type="presParOf" srcId="{58366A8E-9193-42EC-A9E8-05874E15F54D}" destId="{81E7C843-1D55-4379-B02D-B8AA6471C06B}" srcOrd="0" destOrd="0" presId="urn:microsoft.com/office/officeart/2008/layout/VerticalCurvedList"/>
    <dgm:cxn modelId="{AE17E126-6326-419F-A72B-ED4CA45BC48B}" type="presParOf" srcId="{81E7C843-1D55-4379-B02D-B8AA6471C06B}" destId="{9E66055D-8BEB-4936-A92D-519E858EF510}" srcOrd="0" destOrd="0" presId="urn:microsoft.com/office/officeart/2008/layout/VerticalCurvedList"/>
    <dgm:cxn modelId="{37B3AC10-8863-49BD-81A9-0B1DE8D8C128}" type="presParOf" srcId="{81E7C843-1D55-4379-B02D-B8AA6471C06B}" destId="{E2ADDACE-F32E-4EF5-B9A7-2BC5478DBCA7}" srcOrd="1" destOrd="0" presId="urn:microsoft.com/office/officeart/2008/layout/VerticalCurvedList"/>
    <dgm:cxn modelId="{5F0E5723-8BBD-4BE0-82B0-8AD9E41D14A8}" type="presParOf" srcId="{81E7C843-1D55-4379-B02D-B8AA6471C06B}" destId="{421F3807-5616-48CF-A7E7-C24704E35105}" srcOrd="2" destOrd="0" presId="urn:microsoft.com/office/officeart/2008/layout/VerticalCurvedList"/>
    <dgm:cxn modelId="{0B9EA845-E671-400A-8952-ECF707ACC931}" type="presParOf" srcId="{81E7C843-1D55-4379-B02D-B8AA6471C06B}" destId="{D8CA2F9F-FBFC-49D4-A678-AB6DCD8F1892}" srcOrd="3" destOrd="0" presId="urn:microsoft.com/office/officeart/2008/layout/VerticalCurvedList"/>
    <dgm:cxn modelId="{FEEDCC62-CF90-4975-8BC7-B07FBD9613C7}" type="presParOf" srcId="{58366A8E-9193-42EC-A9E8-05874E15F54D}" destId="{C4738517-47B7-4921-AD63-BA5D85782926}" srcOrd="1" destOrd="0" presId="urn:microsoft.com/office/officeart/2008/layout/VerticalCurvedList"/>
    <dgm:cxn modelId="{0096F951-9230-4631-BBE2-AEF33E92BF3B}" type="presParOf" srcId="{58366A8E-9193-42EC-A9E8-05874E15F54D}" destId="{2FA5345C-BA85-4DE9-B113-3CB21E572B3C}" srcOrd="2" destOrd="0" presId="urn:microsoft.com/office/officeart/2008/layout/VerticalCurvedList"/>
    <dgm:cxn modelId="{9A5A04B9-3678-41D0-B295-79CB65761CBB}" type="presParOf" srcId="{2FA5345C-BA85-4DE9-B113-3CB21E572B3C}" destId="{A57AB8D8-5BE6-4F23-9AD7-C2622EF0E572}" srcOrd="0" destOrd="0" presId="urn:microsoft.com/office/officeart/2008/layout/VerticalCurvedList"/>
    <dgm:cxn modelId="{1A616EAB-2E80-4887-97E5-9280A518676F}" type="presParOf" srcId="{58366A8E-9193-42EC-A9E8-05874E15F54D}" destId="{1ABF1DAD-48B3-4574-BE59-78E6A6BB5A6C}" srcOrd="3" destOrd="0" presId="urn:microsoft.com/office/officeart/2008/layout/VerticalCurvedList"/>
    <dgm:cxn modelId="{C9B46D17-40FD-475D-86F4-86B6CC91443E}" type="presParOf" srcId="{58366A8E-9193-42EC-A9E8-05874E15F54D}" destId="{79133D5E-7241-4E36-B17A-1CD3FFF5424B}" srcOrd="4" destOrd="0" presId="urn:microsoft.com/office/officeart/2008/layout/VerticalCurvedList"/>
    <dgm:cxn modelId="{78FA1479-C510-449C-BDC6-39A42CF38B76}" type="presParOf" srcId="{79133D5E-7241-4E36-B17A-1CD3FFF5424B}" destId="{633891F7-B7C0-4473-95D0-BD926982AB13}" srcOrd="0" destOrd="0" presId="urn:microsoft.com/office/officeart/2008/layout/VerticalCurvedList"/>
    <dgm:cxn modelId="{8ADEC109-1043-4DEE-BA35-85184A9B3757}" type="presParOf" srcId="{58366A8E-9193-42EC-A9E8-05874E15F54D}" destId="{91732D98-C552-4BBC-A038-68B1ACFE034E}" srcOrd="5" destOrd="0" presId="urn:microsoft.com/office/officeart/2008/layout/VerticalCurvedList"/>
    <dgm:cxn modelId="{8C4914A1-41A6-48B8-8CA9-E487C3D6DD7C}" type="presParOf" srcId="{58366A8E-9193-42EC-A9E8-05874E15F54D}" destId="{122AE7A8-00F2-4E43-86AF-4A5FD88028E2}" srcOrd="6" destOrd="0" presId="urn:microsoft.com/office/officeart/2008/layout/VerticalCurvedList"/>
    <dgm:cxn modelId="{2C5A793E-7D3E-44E2-BF55-96F8B3C604BF}" type="presParOf" srcId="{122AE7A8-00F2-4E43-86AF-4A5FD88028E2}" destId="{9AC1C011-8873-41D3-8D23-4FC89CF90DFB}" srcOrd="0" destOrd="0" presId="urn:microsoft.com/office/officeart/2008/layout/VerticalCurvedList"/>
    <dgm:cxn modelId="{751634CA-FE07-458E-AD3B-FD01D30CC0E3}" type="presParOf" srcId="{58366A8E-9193-42EC-A9E8-05874E15F54D}" destId="{ECA4F1D5-E724-4699-A2DC-EBD702FD08A4}" srcOrd="7" destOrd="0" presId="urn:microsoft.com/office/officeart/2008/layout/VerticalCurvedList"/>
    <dgm:cxn modelId="{1170DC50-BB59-402A-8D5B-308DB1F2B6BA}" type="presParOf" srcId="{58366A8E-9193-42EC-A9E8-05874E15F54D}" destId="{48E55593-CF24-4256-8838-84B78F5FC34F}" srcOrd="8" destOrd="0" presId="urn:microsoft.com/office/officeart/2008/layout/VerticalCurvedList"/>
    <dgm:cxn modelId="{74214D4C-E318-4747-A22B-09B97A8F9619}" type="presParOf" srcId="{48E55593-CF24-4256-8838-84B78F5FC34F}" destId="{F929542E-8898-467F-9FC8-AC376A11742E}" srcOrd="0" destOrd="0" presId="urn:microsoft.com/office/officeart/2008/layout/VerticalCurvedList"/>
    <dgm:cxn modelId="{22B7C15D-9515-4C7D-935C-904333529D53}" type="presParOf" srcId="{58366A8E-9193-42EC-A9E8-05874E15F54D}" destId="{8E5E2567-7830-4780-ADDA-2F1899870444}" srcOrd="9" destOrd="0" presId="urn:microsoft.com/office/officeart/2008/layout/VerticalCurvedList"/>
    <dgm:cxn modelId="{AC83BC86-5F28-4B57-8495-B05C4DA79CA2}" type="presParOf" srcId="{58366A8E-9193-42EC-A9E8-05874E15F54D}" destId="{0BB84674-CE96-42BC-B45A-5A730FE06CA9}" srcOrd="10" destOrd="0" presId="urn:microsoft.com/office/officeart/2008/layout/VerticalCurvedList"/>
    <dgm:cxn modelId="{4CBBE19A-7DC2-401A-9D22-DBD75E2FD44D}" type="presParOf" srcId="{0BB84674-CE96-42BC-B45A-5A730FE06CA9}" destId="{B37855B0-84CE-40D1-86F9-2D02180CFFE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D732788-4B01-44E5-A301-FA0ACCB2EC0C}" type="doc">
      <dgm:prSet loTypeId="urn:microsoft.com/office/officeart/2005/8/layout/vList2" loCatId="list" qsTypeId="urn:microsoft.com/office/officeart/2005/8/quickstyle/simple3" qsCatId="simple" csTypeId="urn:microsoft.com/office/officeart/2005/8/colors/accent1_5" csCatId="accent1" phldr="1"/>
      <dgm:spPr/>
      <dgm:t>
        <a:bodyPr/>
        <a:lstStyle/>
        <a:p>
          <a:endParaRPr lang="es-EC"/>
        </a:p>
      </dgm:t>
    </dgm:pt>
    <dgm:pt modelId="{5615A4DB-53C0-4DBF-88A7-201CC02DE22D}">
      <dgm:prSet phldrT="[Texto]" custT="1"/>
      <dgm:spPr/>
      <dgm:t>
        <a:bodyPr/>
        <a:lstStyle/>
        <a:p>
          <a:pPr algn="ctr"/>
          <a:r>
            <a:rPr lang="es-EC" sz="2000" b="1" dirty="0" smtClean="0"/>
            <a:t>1° CÁMARA DE SECADO CIRCULAR</a:t>
          </a:r>
          <a:endParaRPr lang="es-EC" sz="2000" b="1" dirty="0"/>
        </a:p>
      </dgm:t>
    </dgm:pt>
    <dgm:pt modelId="{7D21D184-BFD3-424F-BFDE-E3C7A2369980}" type="parTrans" cxnId="{5D14F3D3-6427-4A50-8F47-7D8CD12BB63D}">
      <dgm:prSet/>
      <dgm:spPr/>
      <dgm:t>
        <a:bodyPr/>
        <a:lstStyle/>
        <a:p>
          <a:endParaRPr lang="es-EC"/>
        </a:p>
      </dgm:t>
    </dgm:pt>
    <dgm:pt modelId="{D964419B-1A97-4D9D-BCC0-C67F47201D51}" type="sibTrans" cxnId="{5D14F3D3-6427-4A50-8F47-7D8CD12BB63D}">
      <dgm:prSet/>
      <dgm:spPr/>
      <dgm:t>
        <a:bodyPr/>
        <a:lstStyle/>
        <a:p>
          <a:endParaRPr lang="es-EC"/>
        </a:p>
      </dgm:t>
    </dgm:pt>
    <dgm:pt modelId="{21149A8A-7BDA-43BC-821B-2675FC27A0C5}">
      <dgm:prSet phldrT="[Texto]"/>
      <dgm:spPr/>
      <dgm:t>
        <a:bodyPr/>
        <a:lstStyle/>
        <a:p>
          <a:r>
            <a:rPr lang="es-MX" dirty="0" smtClean="0"/>
            <a:t>Cilindro metálico tipo autoclave colocado horizontalmente</a:t>
          </a:r>
          <a:endParaRPr lang="es-EC" dirty="0"/>
        </a:p>
      </dgm:t>
    </dgm:pt>
    <dgm:pt modelId="{704828A4-A351-40A9-9F9B-62B44CEAF6A9}" type="parTrans" cxnId="{4BC1B14E-19EC-4895-B361-291FA21DCA5A}">
      <dgm:prSet/>
      <dgm:spPr/>
      <dgm:t>
        <a:bodyPr/>
        <a:lstStyle/>
        <a:p>
          <a:endParaRPr lang="es-EC"/>
        </a:p>
      </dgm:t>
    </dgm:pt>
    <dgm:pt modelId="{E7DA4C60-8AED-48A7-BB48-B3DB77FF399C}" type="sibTrans" cxnId="{4BC1B14E-19EC-4895-B361-291FA21DCA5A}">
      <dgm:prSet/>
      <dgm:spPr/>
      <dgm:t>
        <a:bodyPr/>
        <a:lstStyle/>
        <a:p>
          <a:endParaRPr lang="es-EC"/>
        </a:p>
      </dgm:t>
    </dgm:pt>
    <dgm:pt modelId="{C41D0C83-BEB1-4912-A737-2707541A2237}">
      <dgm:prSet phldrT="[Texto]"/>
      <dgm:spPr/>
      <dgm:t>
        <a:bodyPr/>
        <a:lstStyle/>
        <a:p>
          <a:r>
            <a:rPr lang="es-MX" dirty="0" smtClean="0"/>
            <a:t>Forma cilíndrica : resistir la presión atmosférica exterior cuando se hace al vacío</a:t>
          </a:r>
          <a:endParaRPr lang="es-EC" dirty="0"/>
        </a:p>
      </dgm:t>
    </dgm:pt>
    <dgm:pt modelId="{0ADCEC17-6D7D-4B88-947A-2C66FE7BD3C6}" type="parTrans" cxnId="{7B30B2FA-43EF-4F8A-AADF-D1642F331597}">
      <dgm:prSet/>
      <dgm:spPr/>
      <dgm:t>
        <a:bodyPr/>
        <a:lstStyle/>
        <a:p>
          <a:endParaRPr lang="es-EC"/>
        </a:p>
      </dgm:t>
    </dgm:pt>
    <dgm:pt modelId="{738F6F1B-74CC-405A-825E-1D5A9B299E05}" type="sibTrans" cxnId="{7B30B2FA-43EF-4F8A-AADF-D1642F331597}">
      <dgm:prSet/>
      <dgm:spPr/>
      <dgm:t>
        <a:bodyPr/>
        <a:lstStyle/>
        <a:p>
          <a:endParaRPr lang="es-EC"/>
        </a:p>
      </dgm:t>
    </dgm:pt>
    <dgm:pt modelId="{0934CD91-518F-4292-9537-764CB44F9A33}">
      <dgm:prSet phldrT="[Texto]"/>
      <dgm:spPr/>
      <dgm:t>
        <a:bodyPr/>
        <a:lstStyle/>
        <a:p>
          <a:r>
            <a:rPr lang="es-EC" dirty="0" smtClean="0"/>
            <a:t>Alto costo</a:t>
          </a:r>
        </a:p>
      </dgm:t>
    </dgm:pt>
    <dgm:pt modelId="{DB43E747-B4C6-49C2-AF71-E8E16BC6B5D2}" type="parTrans" cxnId="{702287E0-DF29-4D36-ADED-42F81D08681A}">
      <dgm:prSet/>
      <dgm:spPr/>
      <dgm:t>
        <a:bodyPr/>
        <a:lstStyle/>
        <a:p>
          <a:endParaRPr lang="es-EC"/>
        </a:p>
      </dgm:t>
    </dgm:pt>
    <dgm:pt modelId="{937C81C7-3385-4F89-80FC-0C492930CAD2}" type="sibTrans" cxnId="{702287E0-DF29-4D36-ADED-42F81D08681A}">
      <dgm:prSet/>
      <dgm:spPr/>
      <dgm:t>
        <a:bodyPr/>
        <a:lstStyle/>
        <a:p>
          <a:endParaRPr lang="es-EC"/>
        </a:p>
      </dgm:t>
    </dgm:pt>
    <dgm:pt modelId="{1D97A11B-43E0-4C49-9629-905745BBBDC6}" type="pres">
      <dgm:prSet presAssocID="{4D732788-4B01-44E5-A301-FA0ACCB2EC0C}" presName="linear" presStyleCnt="0">
        <dgm:presLayoutVars>
          <dgm:animLvl val="lvl"/>
          <dgm:resizeHandles val="exact"/>
        </dgm:presLayoutVars>
      </dgm:prSet>
      <dgm:spPr/>
      <dgm:t>
        <a:bodyPr/>
        <a:lstStyle/>
        <a:p>
          <a:endParaRPr lang="es-EC"/>
        </a:p>
      </dgm:t>
    </dgm:pt>
    <dgm:pt modelId="{C6308728-329C-4188-99C2-91F12DEEEDCE}" type="pres">
      <dgm:prSet presAssocID="{5615A4DB-53C0-4DBF-88A7-201CC02DE22D}" presName="parentText" presStyleLbl="node1" presStyleIdx="0" presStyleCnt="4">
        <dgm:presLayoutVars>
          <dgm:chMax val="0"/>
          <dgm:bulletEnabled val="1"/>
        </dgm:presLayoutVars>
      </dgm:prSet>
      <dgm:spPr/>
      <dgm:t>
        <a:bodyPr/>
        <a:lstStyle/>
        <a:p>
          <a:endParaRPr lang="es-EC"/>
        </a:p>
      </dgm:t>
    </dgm:pt>
    <dgm:pt modelId="{1D44D13C-E8F0-481D-9DCF-1A1DCDA8DBDB}" type="pres">
      <dgm:prSet presAssocID="{D964419B-1A97-4D9D-BCC0-C67F47201D51}" presName="spacer" presStyleCnt="0"/>
      <dgm:spPr/>
    </dgm:pt>
    <dgm:pt modelId="{ABBB4A14-72BF-4E92-B75E-A94D586EC180}" type="pres">
      <dgm:prSet presAssocID="{21149A8A-7BDA-43BC-821B-2675FC27A0C5}" presName="parentText" presStyleLbl="node1" presStyleIdx="1" presStyleCnt="4">
        <dgm:presLayoutVars>
          <dgm:chMax val="0"/>
          <dgm:bulletEnabled val="1"/>
        </dgm:presLayoutVars>
      </dgm:prSet>
      <dgm:spPr/>
      <dgm:t>
        <a:bodyPr/>
        <a:lstStyle/>
        <a:p>
          <a:endParaRPr lang="es-EC"/>
        </a:p>
      </dgm:t>
    </dgm:pt>
    <dgm:pt modelId="{C65B8CFF-DC7A-4DA0-8D18-BB1218280712}" type="pres">
      <dgm:prSet presAssocID="{E7DA4C60-8AED-48A7-BB48-B3DB77FF399C}" presName="spacer" presStyleCnt="0"/>
      <dgm:spPr/>
    </dgm:pt>
    <dgm:pt modelId="{243F1B9A-BF84-4B91-82B2-4FA3B412DECD}" type="pres">
      <dgm:prSet presAssocID="{C41D0C83-BEB1-4912-A737-2707541A2237}" presName="parentText" presStyleLbl="node1" presStyleIdx="2" presStyleCnt="4">
        <dgm:presLayoutVars>
          <dgm:chMax val="0"/>
          <dgm:bulletEnabled val="1"/>
        </dgm:presLayoutVars>
      </dgm:prSet>
      <dgm:spPr/>
      <dgm:t>
        <a:bodyPr/>
        <a:lstStyle/>
        <a:p>
          <a:endParaRPr lang="es-EC"/>
        </a:p>
      </dgm:t>
    </dgm:pt>
    <dgm:pt modelId="{F0A3B43F-3B25-40AA-8B82-7575FCFA98B5}" type="pres">
      <dgm:prSet presAssocID="{738F6F1B-74CC-405A-825E-1D5A9B299E05}" presName="spacer" presStyleCnt="0"/>
      <dgm:spPr/>
    </dgm:pt>
    <dgm:pt modelId="{F5EDF4F1-0C92-40F9-A834-7F8D86A5839B}" type="pres">
      <dgm:prSet presAssocID="{0934CD91-518F-4292-9537-764CB44F9A33}" presName="parentText" presStyleLbl="node1" presStyleIdx="3" presStyleCnt="4">
        <dgm:presLayoutVars>
          <dgm:chMax val="0"/>
          <dgm:bulletEnabled val="1"/>
        </dgm:presLayoutVars>
      </dgm:prSet>
      <dgm:spPr/>
      <dgm:t>
        <a:bodyPr/>
        <a:lstStyle/>
        <a:p>
          <a:endParaRPr lang="es-EC"/>
        </a:p>
      </dgm:t>
    </dgm:pt>
  </dgm:ptLst>
  <dgm:cxnLst>
    <dgm:cxn modelId="{7B30B2FA-43EF-4F8A-AADF-D1642F331597}" srcId="{4D732788-4B01-44E5-A301-FA0ACCB2EC0C}" destId="{C41D0C83-BEB1-4912-A737-2707541A2237}" srcOrd="2" destOrd="0" parTransId="{0ADCEC17-6D7D-4B88-947A-2C66FE7BD3C6}" sibTransId="{738F6F1B-74CC-405A-825E-1D5A9B299E05}"/>
    <dgm:cxn modelId="{D2B11116-22D2-4A4D-B86F-F579B624AC6F}" type="presOf" srcId="{5615A4DB-53C0-4DBF-88A7-201CC02DE22D}" destId="{C6308728-329C-4188-99C2-91F12DEEEDCE}" srcOrd="0" destOrd="0" presId="urn:microsoft.com/office/officeart/2005/8/layout/vList2"/>
    <dgm:cxn modelId="{5D14F3D3-6427-4A50-8F47-7D8CD12BB63D}" srcId="{4D732788-4B01-44E5-A301-FA0ACCB2EC0C}" destId="{5615A4DB-53C0-4DBF-88A7-201CC02DE22D}" srcOrd="0" destOrd="0" parTransId="{7D21D184-BFD3-424F-BFDE-E3C7A2369980}" sibTransId="{D964419B-1A97-4D9D-BCC0-C67F47201D51}"/>
    <dgm:cxn modelId="{702287E0-DF29-4D36-ADED-42F81D08681A}" srcId="{4D732788-4B01-44E5-A301-FA0ACCB2EC0C}" destId="{0934CD91-518F-4292-9537-764CB44F9A33}" srcOrd="3" destOrd="0" parTransId="{DB43E747-B4C6-49C2-AF71-E8E16BC6B5D2}" sibTransId="{937C81C7-3385-4F89-80FC-0C492930CAD2}"/>
    <dgm:cxn modelId="{BC85BA1A-DAF6-4997-8D20-74D26E3F2842}" type="presOf" srcId="{4D732788-4B01-44E5-A301-FA0ACCB2EC0C}" destId="{1D97A11B-43E0-4C49-9629-905745BBBDC6}" srcOrd="0" destOrd="0" presId="urn:microsoft.com/office/officeart/2005/8/layout/vList2"/>
    <dgm:cxn modelId="{4BC1B14E-19EC-4895-B361-291FA21DCA5A}" srcId="{4D732788-4B01-44E5-A301-FA0ACCB2EC0C}" destId="{21149A8A-7BDA-43BC-821B-2675FC27A0C5}" srcOrd="1" destOrd="0" parTransId="{704828A4-A351-40A9-9F9B-62B44CEAF6A9}" sibTransId="{E7DA4C60-8AED-48A7-BB48-B3DB77FF399C}"/>
    <dgm:cxn modelId="{7B75E6E5-40CC-4CED-AED1-8246192C6B29}" type="presOf" srcId="{21149A8A-7BDA-43BC-821B-2675FC27A0C5}" destId="{ABBB4A14-72BF-4E92-B75E-A94D586EC180}" srcOrd="0" destOrd="0" presId="urn:microsoft.com/office/officeart/2005/8/layout/vList2"/>
    <dgm:cxn modelId="{EC04CEA3-3E33-47BA-8A8A-48C7592B8FE3}" type="presOf" srcId="{C41D0C83-BEB1-4912-A737-2707541A2237}" destId="{243F1B9A-BF84-4B91-82B2-4FA3B412DECD}" srcOrd="0" destOrd="0" presId="urn:microsoft.com/office/officeart/2005/8/layout/vList2"/>
    <dgm:cxn modelId="{D2AF680F-8294-4520-A7FF-883680E4D5FE}" type="presOf" srcId="{0934CD91-518F-4292-9537-764CB44F9A33}" destId="{F5EDF4F1-0C92-40F9-A834-7F8D86A5839B}" srcOrd="0" destOrd="0" presId="urn:microsoft.com/office/officeart/2005/8/layout/vList2"/>
    <dgm:cxn modelId="{94C0195E-B4D0-4030-9142-456783F25EBD}" type="presParOf" srcId="{1D97A11B-43E0-4C49-9629-905745BBBDC6}" destId="{C6308728-329C-4188-99C2-91F12DEEEDCE}" srcOrd="0" destOrd="0" presId="urn:microsoft.com/office/officeart/2005/8/layout/vList2"/>
    <dgm:cxn modelId="{53970DB3-9C3C-4B03-A0F4-3538A8B09058}" type="presParOf" srcId="{1D97A11B-43E0-4C49-9629-905745BBBDC6}" destId="{1D44D13C-E8F0-481D-9DCF-1A1DCDA8DBDB}" srcOrd="1" destOrd="0" presId="urn:microsoft.com/office/officeart/2005/8/layout/vList2"/>
    <dgm:cxn modelId="{F3F4DFCE-6D84-47FF-9D9A-A1A7FC886CDD}" type="presParOf" srcId="{1D97A11B-43E0-4C49-9629-905745BBBDC6}" destId="{ABBB4A14-72BF-4E92-B75E-A94D586EC180}" srcOrd="2" destOrd="0" presId="urn:microsoft.com/office/officeart/2005/8/layout/vList2"/>
    <dgm:cxn modelId="{C5E3016E-E25E-4DF1-B885-E4270CC3A197}" type="presParOf" srcId="{1D97A11B-43E0-4C49-9629-905745BBBDC6}" destId="{C65B8CFF-DC7A-4DA0-8D18-BB1218280712}" srcOrd="3" destOrd="0" presId="urn:microsoft.com/office/officeart/2005/8/layout/vList2"/>
    <dgm:cxn modelId="{1CD34C90-AE5D-4A96-9921-4EE624A77DB9}" type="presParOf" srcId="{1D97A11B-43E0-4C49-9629-905745BBBDC6}" destId="{243F1B9A-BF84-4B91-82B2-4FA3B412DECD}" srcOrd="4" destOrd="0" presId="urn:microsoft.com/office/officeart/2005/8/layout/vList2"/>
    <dgm:cxn modelId="{6EBB3021-A76F-4795-BBFD-CEFB56B0D918}" type="presParOf" srcId="{1D97A11B-43E0-4C49-9629-905745BBBDC6}" destId="{F0A3B43F-3B25-40AA-8B82-7575FCFA98B5}" srcOrd="5" destOrd="0" presId="urn:microsoft.com/office/officeart/2005/8/layout/vList2"/>
    <dgm:cxn modelId="{A2FD8D69-1BFD-44C9-914B-FB06004E17A7}" type="presParOf" srcId="{1D97A11B-43E0-4C49-9629-905745BBBDC6}" destId="{F5EDF4F1-0C92-40F9-A834-7F8D86A5839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D732788-4B01-44E5-A301-FA0ACCB2EC0C}" type="doc">
      <dgm:prSet loTypeId="urn:microsoft.com/office/officeart/2005/8/layout/vList2" loCatId="list" qsTypeId="urn:microsoft.com/office/officeart/2005/8/quickstyle/simple3" qsCatId="simple" csTypeId="urn:microsoft.com/office/officeart/2005/8/colors/accent3_5" csCatId="accent3" phldr="1"/>
      <dgm:spPr/>
      <dgm:t>
        <a:bodyPr/>
        <a:lstStyle/>
        <a:p>
          <a:endParaRPr lang="es-EC"/>
        </a:p>
      </dgm:t>
    </dgm:pt>
    <dgm:pt modelId="{5615A4DB-53C0-4DBF-88A7-201CC02DE22D}">
      <dgm:prSet phldrT="[Texto]" custT="1"/>
      <dgm:spPr/>
      <dgm:t>
        <a:bodyPr/>
        <a:lstStyle/>
        <a:p>
          <a:pPr algn="ctr"/>
          <a:r>
            <a:rPr lang="es-EC" sz="2000" b="1" dirty="0" smtClean="0"/>
            <a:t>2° CÁMARA DE SECADO POLIÉDRICA</a:t>
          </a:r>
          <a:endParaRPr lang="es-EC" sz="2000" b="1" dirty="0"/>
        </a:p>
      </dgm:t>
    </dgm:pt>
    <dgm:pt modelId="{7D21D184-BFD3-424F-BFDE-E3C7A2369980}" type="parTrans" cxnId="{5D14F3D3-6427-4A50-8F47-7D8CD12BB63D}">
      <dgm:prSet/>
      <dgm:spPr/>
      <dgm:t>
        <a:bodyPr/>
        <a:lstStyle/>
        <a:p>
          <a:endParaRPr lang="es-EC"/>
        </a:p>
      </dgm:t>
    </dgm:pt>
    <dgm:pt modelId="{D964419B-1A97-4D9D-BCC0-C67F47201D51}" type="sibTrans" cxnId="{5D14F3D3-6427-4A50-8F47-7D8CD12BB63D}">
      <dgm:prSet/>
      <dgm:spPr/>
      <dgm:t>
        <a:bodyPr/>
        <a:lstStyle/>
        <a:p>
          <a:endParaRPr lang="es-EC"/>
        </a:p>
      </dgm:t>
    </dgm:pt>
    <dgm:pt modelId="{21149A8A-7BDA-43BC-821B-2675FC27A0C5}">
      <dgm:prSet phldrT="[Texto]"/>
      <dgm:spPr/>
      <dgm:t>
        <a:bodyPr/>
        <a:lstStyle/>
        <a:p>
          <a:r>
            <a:rPr lang="es-MX" dirty="0" smtClean="0"/>
            <a:t>Aumentar el área de transferencia de calor</a:t>
          </a:r>
        </a:p>
        <a:p>
          <a:r>
            <a:rPr lang="es-MX" dirty="0" smtClean="0"/>
            <a:t>Radiación incida sobre el producto desde diferentes direcciones</a:t>
          </a:r>
          <a:endParaRPr lang="es-EC" dirty="0"/>
        </a:p>
      </dgm:t>
    </dgm:pt>
    <dgm:pt modelId="{704828A4-A351-40A9-9F9B-62B44CEAF6A9}" type="parTrans" cxnId="{4BC1B14E-19EC-4895-B361-291FA21DCA5A}">
      <dgm:prSet/>
      <dgm:spPr/>
      <dgm:t>
        <a:bodyPr/>
        <a:lstStyle/>
        <a:p>
          <a:endParaRPr lang="es-EC"/>
        </a:p>
      </dgm:t>
    </dgm:pt>
    <dgm:pt modelId="{E7DA4C60-8AED-48A7-BB48-B3DB77FF399C}" type="sibTrans" cxnId="{4BC1B14E-19EC-4895-B361-291FA21DCA5A}">
      <dgm:prSet/>
      <dgm:spPr/>
      <dgm:t>
        <a:bodyPr/>
        <a:lstStyle/>
        <a:p>
          <a:endParaRPr lang="es-EC"/>
        </a:p>
      </dgm:t>
    </dgm:pt>
    <dgm:pt modelId="{C41D0C83-BEB1-4912-A737-2707541A2237}">
      <dgm:prSet phldrT="[Texto]"/>
      <dgm:spPr/>
      <dgm:t>
        <a:bodyPr/>
        <a:lstStyle/>
        <a:p>
          <a:r>
            <a:rPr lang="es-MX" dirty="0" smtClean="0"/>
            <a:t>Proceso de secado uniforme</a:t>
          </a:r>
          <a:endParaRPr lang="es-EC" dirty="0"/>
        </a:p>
      </dgm:t>
    </dgm:pt>
    <dgm:pt modelId="{0ADCEC17-6D7D-4B88-947A-2C66FE7BD3C6}" type="parTrans" cxnId="{7B30B2FA-43EF-4F8A-AADF-D1642F331597}">
      <dgm:prSet/>
      <dgm:spPr/>
      <dgm:t>
        <a:bodyPr/>
        <a:lstStyle/>
        <a:p>
          <a:endParaRPr lang="es-EC"/>
        </a:p>
      </dgm:t>
    </dgm:pt>
    <dgm:pt modelId="{738F6F1B-74CC-405A-825E-1D5A9B299E05}" type="sibTrans" cxnId="{7B30B2FA-43EF-4F8A-AADF-D1642F331597}">
      <dgm:prSet/>
      <dgm:spPr/>
      <dgm:t>
        <a:bodyPr/>
        <a:lstStyle/>
        <a:p>
          <a:endParaRPr lang="es-EC"/>
        </a:p>
      </dgm:t>
    </dgm:pt>
    <dgm:pt modelId="{0934CD91-518F-4292-9537-764CB44F9A33}">
      <dgm:prSet phldrT="[Texto]"/>
      <dgm:spPr/>
      <dgm:t>
        <a:bodyPr/>
        <a:lstStyle/>
        <a:p>
          <a:r>
            <a:rPr lang="es-MX" dirty="0" smtClean="0"/>
            <a:t>Mayor cantidad de materiales para su construcción comparado cámara rectangular</a:t>
          </a:r>
        </a:p>
        <a:p>
          <a:r>
            <a:rPr lang="es-MX" dirty="0" smtClean="0"/>
            <a:t>Más eficiente que la misma.</a:t>
          </a:r>
          <a:endParaRPr lang="es-EC" dirty="0" smtClean="0"/>
        </a:p>
      </dgm:t>
    </dgm:pt>
    <dgm:pt modelId="{DB43E747-B4C6-49C2-AF71-E8E16BC6B5D2}" type="parTrans" cxnId="{702287E0-DF29-4D36-ADED-42F81D08681A}">
      <dgm:prSet/>
      <dgm:spPr/>
      <dgm:t>
        <a:bodyPr/>
        <a:lstStyle/>
        <a:p>
          <a:endParaRPr lang="es-EC"/>
        </a:p>
      </dgm:t>
    </dgm:pt>
    <dgm:pt modelId="{937C81C7-3385-4F89-80FC-0C492930CAD2}" type="sibTrans" cxnId="{702287E0-DF29-4D36-ADED-42F81D08681A}">
      <dgm:prSet/>
      <dgm:spPr/>
      <dgm:t>
        <a:bodyPr/>
        <a:lstStyle/>
        <a:p>
          <a:endParaRPr lang="es-EC"/>
        </a:p>
      </dgm:t>
    </dgm:pt>
    <dgm:pt modelId="{1D97A11B-43E0-4C49-9629-905745BBBDC6}" type="pres">
      <dgm:prSet presAssocID="{4D732788-4B01-44E5-A301-FA0ACCB2EC0C}" presName="linear" presStyleCnt="0">
        <dgm:presLayoutVars>
          <dgm:animLvl val="lvl"/>
          <dgm:resizeHandles val="exact"/>
        </dgm:presLayoutVars>
      </dgm:prSet>
      <dgm:spPr/>
      <dgm:t>
        <a:bodyPr/>
        <a:lstStyle/>
        <a:p>
          <a:endParaRPr lang="es-EC"/>
        </a:p>
      </dgm:t>
    </dgm:pt>
    <dgm:pt modelId="{C6308728-329C-4188-99C2-91F12DEEEDCE}" type="pres">
      <dgm:prSet presAssocID="{5615A4DB-53C0-4DBF-88A7-201CC02DE22D}" presName="parentText" presStyleLbl="node1" presStyleIdx="0" presStyleCnt="4">
        <dgm:presLayoutVars>
          <dgm:chMax val="0"/>
          <dgm:bulletEnabled val="1"/>
        </dgm:presLayoutVars>
      </dgm:prSet>
      <dgm:spPr/>
      <dgm:t>
        <a:bodyPr/>
        <a:lstStyle/>
        <a:p>
          <a:endParaRPr lang="es-EC"/>
        </a:p>
      </dgm:t>
    </dgm:pt>
    <dgm:pt modelId="{1D44D13C-E8F0-481D-9DCF-1A1DCDA8DBDB}" type="pres">
      <dgm:prSet presAssocID="{D964419B-1A97-4D9D-BCC0-C67F47201D51}" presName="spacer" presStyleCnt="0"/>
      <dgm:spPr/>
    </dgm:pt>
    <dgm:pt modelId="{ABBB4A14-72BF-4E92-B75E-A94D586EC180}" type="pres">
      <dgm:prSet presAssocID="{21149A8A-7BDA-43BC-821B-2675FC27A0C5}" presName="parentText" presStyleLbl="node1" presStyleIdx="1" presStyleCnt="4">
        <dgm:presLayoutVars>
          <dgm:chMax val="0"/>
          <dgm:bulletEnabled val="1"/>
        </dgm:presLayoutVars>
      </dgm:prSet>
      <dgm:spPr/>
      <dgm:t>
        <a:bodyPr/>
        <a:lstStyle/>
        <a:p>
          <a:endParaRPr lang="es-EC"/>
        </a:p>
      </dgm:t>
    </dgm:pt>
    <dgm:pt modelId="{C65B8CFF-DC7A-4DA0-8D18-BB1218280712}" type="pres">
      <dgm:prSet presAssocID="{E7DA4C60-8AED-48A7-BB48-B3DB77FF399C}" presName="spacer" presStyleCnt="0"/>
      <dgm:spPr/>
    </dgm:pt>
    <dgm:pt modelId="{243F1B9A-BF84-4B91-82B2-4FA3B412DECD}" type="pres">
      <dgm:prSet presAssocID="{C41D0C83-BEB1-4912-A737-2707541A2237}" presName="parentText" presStyleLbl="node1" presStyleIdx="2" presStyleCnt="4">
        <dgm:presLayoutVars>
          <dgm:chMax val="0"/>
          <dgm:bulletEnabled val="1"/>
        </dgm:presLayoutVars>
      </dgm:prSet>
      <dgm:spPr/>
      <dgm:t>
        <a:bodyPr/>
        <a:lstStyle/>
        <a:p>
          <a:endParaRPr lang="es-EC"/>
        </a:p>
      </dgm:t>
    </dgm:pt>
    <dgm:pt modelId="{F0A3B43F-3B25-40AA-8B82-7575FCFA98B5}" type="pres">
      <dgm:prSet presAssocID="{738F6F1B-74CC-405A-825E-1D5A9B299E05}" presName="spacer" presStyleCnt="0"/>
      <dgm:spPr/>
    </dgm:pt>
    <dgm:pt modelId="{F5EDF4F1-0C92-40F9-A834-7F8D86A5839B}" type="pres">
      <dgm:prSet presAssocID="{0934CD91-518F-4292-9537-764CB44F9A33}" presName="parentText" presStyleLbl="node1" presStyleIdx="3" presStyleCnt="4">
        <dgm:presLayoutVars>
          <dgm:chMax val="0"/>
          <dgm:bulletEnabled val="1"/>
        </dgm:presLayoutVars>
      </dgm:prSet>
      <dgm:spPr/>
      <dgm:t>
        <a:bodyPr/>
        <a:lstStyle/>
        <a:p>
          <a:endParaRPr lang="es-EC"/>
        </a:p>
      </dgm:t>
    </dgm:pt>
  </dgm:ptLst>
  <dgm:cxnLst>
    <dgm:cxn modelId="{702287E0-DF29-4D36-ADED-42F81D08681A}" srcId="{4D732788-4B01-44E5-A301-FA0ACCB2EC0C}" destId="{0934CD91-518F-4292-9537-764CB44F9A33}" srcOrd="3" destOrd="0" parTransId="{DB43E747-B4C6-49C2-AF71-E8E16BC6B5D2}" sibTransId="{937C81C7-3385-4F89-80FC-0C492930CAD2}"/>
    <dgm:cxn modelId="{5DEE3B00-B22C-4037-923D-73128536F44F}" type="presOf" srcId="{5615A4DB-53C0-4DBF-88A7-201CC02DE22D}" destId="{C6308728-329C-4188-99C2-91F12DEEEDCE}" srcOrd="0" destOrd="0" presId="urn:microsoft.com/office/officeart/2005/8/layout/vList2"/>
    <dgm:cxn modelId="{6A114542-184C-4A8E-ADA6-3109EF244CCA}" type="presOf" srcId="{4D732788-4B01-44E5-A301-FA0ACCB2EC0C}" destId="{1D97A11B-43E0-4C49-9629-905745BBBDC6}" srcOrd="0" destOrd="0" presId="urn:microsoft.com/office/officeart/2005/8/layout/vList2"/>
    <dgm:cxn modelId="{7B30B2FA-43EF-4F8A-AADF-D1642F331597}" srcId="{4D732788-4B01-44E5-A301-FA0ACCB2EC0C}" destId="{C41D0C83-BEB1-4912-A737-2707541A2237}" srcOrd="2" destOrd="0" parTransId="{0ADCEC17-6D7D-4B88-947A-2C66FE7BD3C6}" sibTransId="{738F6F1B-74CC-405A-825E-1D5A9B299E05}"/>
    <dgm:cxn modelId="{E71F343C-8784-4F95-8D35-4B1F24C1235F}" type="presOf" srcId="{21149A8A-7BDA-43BC-821B-2675FC27A0C5}" destId="{ABBB4A14-72BF-4E92-B75E-A94D586EC180}" srcOrd="0" destOrd="0" presId="urn:microsoft.com/office/officeart/2005/8/layout/vList2"/>
    <dgm:cxn modelId="{4BC1B14E-19EC-4895-B361-291FA21DCA5A}" srcId="{4D732788-4B01-44E5-A301-FA0ACCB2EC0C}" destId="{21149A8A-7BDA-43BC-821B-2675FC27A0C5}" srcOrd="1" destOrd="0" parTransId="{704828A4-A351-40A9-9F9B-62B44CEAF6A9}" sibTransId="{E7DA4C60-8AED-48A7-BB48-B3DB77FF399C}"/>
    <dgm:cxn modelId="{85590759-CD85-4BCB-B728-885A55CD477E}" type="presOf" srcId="{C41D0C83-BEB1-4912-A737-2707541A2237}" destId="{243F1B9A-BF84-4B91-82B2-4FA3B412DECD}" srcOrd="0" destOrd="0" presId="urn:microsoft.com/office/officeart/2005/8/layout/vList2"/>
    <dgm:cxn modelId="{5D14F3D3-6427-4A50-8F47-7D8CD12BB63D}" srcId="{4D732788-4B01-44E5-A301-FA0ACCB2EC0C}" destId="{5615A4DB-53C0-4DBF-88A7-201CC02DE22D}" srcOrd="0" destOrd="0" parTransId="{7D21D184-BFD3-424F-BFDE-E3C7A2369980}" sibTransId="{D964419B-1A97-4D9D-BCC0-C67F47201D51}"/>
    <dgm:cxn modelId="{BE763286-2D95-4850-97CF-1AD042E749CD}" type="presOf" srcId="{0934CD91-518F-4292-9537-764CB44F9A33}" destId="{F5EDF4F1-0C92-40F9-A834-7F8D86A5839B}" srcOrd="0" destOrd="0" presId="urn:microsoft.com/office/officeart/2005/8/layout/vList2"/>
    <dgm:cxn modelId="{5BDDC844-FD26-4C72-BE0D-46C73C71DA00}" type="presParOf" srcId="{1D97A11B-43E0-4C49-9629-905745BBBDC6}" destId="{C6308728-329C-4188-99C2-91F12DEEEDCE}" srcOrd="0" destOrd="0" presId="urn:microsoft.com/office/officeart/2005/8/layout/vList2"/>
    <dgm:cxn modelId="{A68E097B-4E13-42A8-9C94-290A6230B0D0}" type="presParOf" srcId="{1D97A11B-43E0-4C49-9629-905745BBBDC6}" destId="{1D44D13C-E8F0-481D-9DCF-1A1DCDA8DBDB}" srcOrd="1" destOrd="0" presId="urn:microsoft.com/office/officeart/2005/8/layout/vList2"/>
    <dgm:cxn modelId="{07FC847E-A17B-4277-A577-2B1938FFAA6A}" type="presParOf" srcId="{1D97A11B-43E0-4C49-9629-905745BBBDC6}" destId="{ABBB4A14-72BF-4E92-B75E-A94D586EC180}" srcOrd="2" destOrd="0" presId="urn:microsoft.com/office/officeart/2005/8/layout/vList2"/>
    <dgm:cxn modelId="{83831461-692D-40E6-8CF2-0CDB1B43AF83}" type="presParOf" srcId="{1D97A11B-43E0-4C49-9629-905745BBBDC6}" destId="{C65B8CFF-DC7A-4DA0-8D18-BB1218280712}" srcOrd="3" destOrd="0" presId="urn:microsoft.com/office/officeart/2005/8/layout/vList2"/>
    <dgm:cxn modelId="{F5BB2943-D60E-4067-B375-811A80B88609}" type="presParOf" srcId="{1D97A11B-43E0-4C49-9629-905745BBBDC6}" destId="{243F1B9A-BF84-4B91-82B2-4FA3B412DECD}" srcOrd="4" destOrd="0" presId="urn:microsoft.com/office/officeart/2005/8/layout/vList2"/>
    <dgm:cxn modelId="{06699972-2571-4C84-8967-8356E080B457}" type="presParOf" srcId="{1D97A11B-43E0-4C49-9629-905745BBBDC6}" destId="{F0A3B43F-3B25-40AA-8B82-7575FCFA98B5}" srcOrd="5" destOrd="0" presId="urn:microsoft.com/office/officeart/2005/8/layout/vList2"/>
    <dgm:cxn modelId="{6839CB56-ECD1-426B-A05A-0E5292DFBCEE}" type="presParOf" srcId="{1D97A11B-43E0-4C49-9629-905745BBBDC6}" destId="{F5EDF4F1-0C92-40F9-A834-7F8D86A5839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D732788-4B01-44E5-A301-FA0ACCB2EC0C}" type="doc">
      <dgm:prSet loTypeId="urn:microsoft.com/office/officeart/2005/8/layout/vList2" loCatId="list" qsTypeId="urn:microsoft.com/office/officeart/2005/8/quickstyle/simple3" qsCatId="simple" csTypeId="urn:microsoft.com/office/officeart/2005/8/colors/accent2_5" csCatId="accent2" phldr="1"/>
      <dgm:spPr/>
      <dgm:t>
        <a:bodyPr/>
        <a:lstStyle/>
        <a:p>
          <a:endParaRPr lang="es-EC"/>
        </a:p>
      </dgm:t>
    </dgm:pt>
    <dgm:pt modelId="{5615A4DB-53C0-4DBF-88A7-201CC02DE22D}">
      <dgm:prSet phldrT="[Texto]" custT="1"/>
      <dgm:spPr/>
      <dgm:t>
        <a:bodyPr/>
        <a:lstStyle/>
        <a:p>
          <a:pPr algn="ctr"/>
          <a:r>
            <a:rPr lang="es-EC" sz="2000" b="1" dirty="0" smtClean="0"/>
            <a:t>3° CÁMARA DE SECADO RECTANGULAR</a:t>
          </a:r>
          <a:endParaRPr lang="es-EC" sz="2000" b="1" dirty="0"/>
        </a:p>
      </dgm:t>
    </dgm:pt>
    <dgm:pt modelId="{7D21D184-BFD3-424F-BFDE-E3C7A2369980}" type="parTrans" cxnId="{5D14F3D3-6427-4A50-8F47-7D8CD12BB63D}">
      <dgm:prSet/>
      <dgm:spPr/>
      <dgm:t>
        <a:bodyPr/>
        <a:lstStyle/>
        <a:p>
          <a:endParaRPr lang="es-EC"/>
        </a:p>
      </dgm:t>
    </dgm:pt>
    <dgm:pt modelId="{D964419B-1A97-4D9D-BCC0-C67F47201D51}" type="sibTrans" cxnId="{5D14F3D3-6427-4A50-8F47-7D8CD12BB63D}">
      <dgm:prSet/>
      <dgm:spPr/>
      <dgm:t>
        <a:bodyPr/>
        <a:lstStyle/>
        <a:p>
          <a:endParaRPr lang="es-EC"/>
        </a:p>
      </dgm:t>
    </dgm:pt>
    <dgm:pt modelId="{21149A8A-7BDA-43BC-821B-2675FC27A0C5}">
      <dgm:prSet phldrT="[Texto]"/>
      <dgm:spPr/>
      <dgm:t>
        <a:bodyPr/>
        <a:lstStyle/>
        <a:p>
          <a:r>
            <a:rPr lang="es-MX" dirty="0" smtClean="0"/>
            <a:t>Requieren aislamientos térmicos en sus paredes para reducir las pérdidas de calor.</a:t>
          </a:r>
          <a:endParaRPr lang="es-EC" dirty="0"/>
        </a:p>
      </dgm:t>
    </dgm:pt>
    <dgm:pt modelId="{704828A4-A351-40A9-9F9B-62B44CEAF6A9}" type="parTrans" cxnId="{4BC1B14E-19EC-4895-B361-291FA21DCA5A}">
      <dgm:prSet/>
      <dgm:spPr/>
      <dgm:t>
        <a:bodyPr/>
        <a:lstStyle/>
        <a:p>
          <a:endParaRPr lang="es-EC"/>
        </a:p>
      </dgm:t>
    </dgm:pt>
    <dgm:pt modelId="{E7DA4C60-8AED-48A7-BB48-B3DB77FF399C}" type="sibTrans" cxnId="{4BC1B14E-19EC-4895-B361-291FA21DCA5A}">
      <dgm:prSet/>
      <dgm:spPr/>
      <dgm:t>
        <a:bodyPr/>
        <a:lstStyle/>
        <a:p>
          <a:endParaRPr lang="es-EC"/>
        </a:p>
      </dgm:t>
    </dgm:pt>
    <dgm:pt modelId="{C41D0C83-BEB1-4912-A737-2707541A2237}">
      <dgm:prSet phldrT="[Texto]"/>
      <dgm:spPr/>
      <dgm:t>
        <a:bodyPr/>
        <a:lstStyle/>
        <a:p>
          <a:r>
            <a:rPr lang="es-MX" dirty="0" smtClean="0"/>
            <a:t>Menor cantidad de planchas para su construcción a comparación de la cámara de secado circular.</a:t>
          </a:r>
          <a:endParaRPr lang="es-EC" dirty="0"/>
        </a:p>
      </dgm:t>
    </dgm:pt>
    <dgm:pt modelId="{0ADCEC17-6D7D-4B88-947A-2C66FE7BD3C6}" type="parTrans" cxnId="{7B30B2FA-43EF-4F8A-AADF-D1642F331597}">
      <dgm:prSet/>
      <dgm:spPr/>
      <dgm:t>
        <a:bodyPr/>
        <a:lstStyle/>
        <a:p>
          <a:endParaRPr lang="es-EC"/>
        </a:p>
      </dgm:t>
    </dgm:pt>
    <dgm:pt modelId="{738F6F1B-74CC-405A-825E-1D5A9B299E05}" type="sibTrans" cxnId="{7B30B2FA-43EF-4F8A-AADF-D1642F331597}">
      <dgm:prSet/>
      <dgm:spPr/>
      <dgm:t>
        <a:bodyPr/>
        <a:lstStyle/>
        <a:p>
          <a:endParaRPr lang="es-EC"/>
        </a:p>
      </dgm:t>
    </dgm:pt>
    <dgm:pt modelId="{0934CD91-518F-4292-9537-764CB44F9A33}">
      <dgm:prSet phldrT="[Texto]"/>
      <dgm:spPr/>
      <dgm:t>
        <a:bodyPr/>
        <a:lstStyle/>
        <a:p>
          <a:r>
            <a:rPr lang="es-MX" dirty="0" smtClean="0"/>
            <a:t>Debido a la geometría menor eficiencia que una cámara poliédrica</a:t>
          </a:r>
        </a:p>
        <a:p>
          <a:r>
            <a:rPr lang="es-MX" dirty="0" smtClean="0"/>
            <a:t>Radiación incide en el producto solo desde las cuatro caras que componen el secador.</a:t>
          </a:r>
          <a:endParaRPr lang="es-EC" dirty="0" smtClean="0"/>
        </a:p>
      </dgm:t>
    </dgm:pt>
    <dgm:pt modelId="{DB43E747-B4C6-49C2-AF71-E8E16BC6B5D2}" type="parTrans" cxnId="{702287E0-DF29-4D36-ADED-42F81D08681A}">
      <dgm:prSet/>
      <dgm:spPr/>
      <dgm:t>
        <a:bodyPr/>
        <a:lstStyle/>
        <a:p>
          <a:endParaRPr lang="es-EC"/>
        </a:p>
      </dgm:t>
    </dgm:pt>
    <dgm:pt modelId="{937C81C7-3385-4F89-80FC-0C492930CAD2}" type="sibTrans" cxnId="{702287E0-DF29-4D36-ADED-42F81D08681A}">
      <dgm:prSet/>
      <dgm:spPr/>
      <dgm:t>
        <a:bodyPr/>
        <a:lstStyle/>
        <a:p>
          <a:endParaRPr lang="es-EC"/>
        </a:p>
      </dgm:t>
    </dgm:pt>
    <dgm:pt modelId="{1D97A11B-43E0-4C49-9629-905745BBBDC6}" type="pres">
      <dgm:prSet presAssocID="{4D732788-4B01-44E5-A301-FA0ACCB2EC0C}" presName="linear" presStyleCnt="0">
        <dgm:presLayoutVars>
          <dgm:animLvl val="lvl"/>
          <dgm:resizeHandles val="exact"/>
        </dgm:presLayoutVars>
      </dgm:prSet>
      <dgm:spPr/>
      <dgm:t>
        <a:bodyPr/>
        <a:lstStyle/>
        <a:p>
          <a:endParaRPr lang="es-EC"/>
        </a:p>
      </dgm:t>
    </dgm:pt>
    <dgm:pt modelId="{C6308728-329C-4188-99C2-91F12DEEEDCE}" type="pres">
      <dgm:prSet presAssocID="{5615A4DB-53C0-4DBF-88A7-201CC02DE22D}" presName="parentText" presStyleLbl="node1" presStyleIdx="0" presStyleCnt="4">
        <dgm:presLayoutVars>
          <dgm:chMax val="0"/>
          <dgm:bulletEnabled val="1"/>
        </dgm:presLayoutVars>
      </dgm:prSet>
      <dgm:spPr/>
      <dgm:t>
        <a:bodyPr/>
        <a:lstStyle/>
        <a:p>
          <a:endParaRPr lang="es-EC"/>
        </a:p>
      </dgm:t>
    </dgm:pt>
    <dgm:pt modelId="{1D44D13C-E8F0-481D-9DCF-1A1DCDA8DBDB}" type="pres">
      <dgm:prSet presAssocID="{D964419B-1A97-4D9D-BCC0-C67F47201D51}" presName="spacer" presStyleCnt="0"/>
      <dgm:spPr/>
    </dgm:pt>
    <dgm:pt modelId="{ABBB4A14-72BF-4E92-B75E-A94D586EC180}" type="pres">
      <dgm:prSet presAssocID="{21149A8A-7BDA-43BC-821B-2675FC27A0C5}" presName="parentText" presStyleLbl="node1" presStyleIdx="1" presStyleCnt="4">
        <dgm:presLayoutVars>
          <dgm:chMax val="0"/>
          <dgm:bulletEnabled val="1"/>
        </dgm:presLayoutVars>
      </dgm:prSet>
      <dgm:spPr/>
      <dgm:t>
        <a:bodyPr/>
        <a:lstStyle/>
        <a:p>
          <a:endParaRPr lang="es-EC"/>
        </a:p>
      </dgm:t>
    </dgm:pt>
    <dgm:pt modelId="{C65B8CFF-DC7A-4DA0-8D18-BB1218280712}" type="pres">
      <dgm:prSet presAssocID="{E7DA4C60-8AED-48A7-BB48-B3DB77FF399C}" presName="spacer" presStyleCnt="0"/>
      <dgm:spPr/>
    </dgm:pt>
    <dgm:pt modelId="{243F1B9A-BF84-4B91-82B2-4FA3B412DECD}" type="pres">
      <dgm:prSet presAssocID="{C41D0C83-BEB1-4912-A737-2707541A2237}" presName="parentText" presStyleLbl="node1" presStyleIdx="2" presStyleCnt="4">
        <dgm:presLayoutVars>
          <dgm:chMax val="0"/>
          <dgm:bulletEnabled val="1"/>
        </dgm:presLayoutVars>
      </dgm:prSet>
      <dgm:spPr/>
      <dgm:t>
        <a:bodyPr/>
        <a:lstStyle/>
        <a:p>
          <a:endParaRPr lang="es-EC"/>
        </a:p>
      </dgm:t>
    </dgm:pt>
    <dgm:pt modelId="{F0A3B43F-3B25-40AA-8B82-7575FCFA98B5}" type="pres">
      <dgm:prSet presAssocID="{738F6F1B-74CC-405A-825E-1D5A9B299E05}" presName="spacer" presStyleCnt="0"/>
      <dgm:spPr/>
    </dgm:pt>
    <dgm:pt modelId="{F5EDF4F1-0C92-40F9-A834-7F8D86A5839B}" type="pres">
      <dgm:prSet presAssocID="{0934CD91-518F-4292-9537-764CB44F9A33}" presName="parentText" presStyleLbl="node1" presStyleIdx="3" presStyleCnt="4">
        <dgm:presLayoutVars>
          <dgm:chMax val="0"/>
          <dgm:bulletEnabled val="1"/>
        </dgm:presLayoutVars>
      </dgm:prSet>
      <dgm:spPr/>
      <dgm:t>
        <a:bodyPr/>
        <a:lstStyle/>
        <a:p>
          <a:endParaRPr lang="es-EC"/>
        </a:p>
      </dgm:t>
    </dgm:pt>
  </dgm:ptLst>
  <dgm:cxnLst>
    <dgm:cxn modelId="{702287E0-DF29-4D36-ADED-42F81D08681A}" srcId="{4D732788-4B01-44E5-A301-FA0ACCB2EC0C}" destId="{0934CD91-518F-4292-9537-764CB44F9A33}" srcOrd="3" destOrd="0" parTransId="{DB43E747-B4C6-49C2-AF71-E8E16BC6B5D2}" sibTransId="{937C81C7-3385-4F89-80FC-0C492930CAD2}"/>
    <dgm:cxn modelId="{7B30B2FA-43EF-4F8A-AADF-D1642F331597}" srcId="{4D732788-4B01-44E5-A301-FA0ACCB2EC0C}" destId="{C41D0C83-BEB1-4912-A737-2707541A2237}" srcOrd="2" destOrd="0" parTransId="{0ADCEC17-6D7D-4B88-947A-2C66FE7BD3C6}" sibTransId="{738F6F1B-74CC-405A-825E-1D5A9B299E05}"/>
    <dgm:cxn modelId="{9C5FA98E-09F8-4449-B1C0-07880EBB5001}" type="presOf" srcId="{21149A8A-7BDA-43BC-821B-2675FC27A0C5}" destId="{ABBB4A14-72BF-4E92-B75E-A94D586EC180}" srcOrd="0" destOrd="0" presId="urn:microsoft.com/office/officeart/2005/8/layout/vList2"/>
    <dgm:cxn modelId="{2360F738-5DB0-46A3-96EA-1ABC6D4C6E9D}" type="presOf" srcId="{C41D0C83-BEB1-4912-A737-2707541A2237}" destId="{243F1B9A-BF84-4B91-82B2-4FA3B412DECD}" srcOrd="0" destOrd="0" presId="urn:microsoft.com/office/officeart/2005/8/layout/vList2"/>
    <dgm:cxn modelId="{4BC1B14E-19EC-4895-B361-291FA21DCA5A}" srcId="{4D732788-4B01-44E5-A301-FA0ACCB2EC0C}" destId="{21149A8A-7BDA-43BC-821B-2675FC27A0C5}" srcOrd="1" destOrd="0" parTransId="{704828A4-A351-40A9-9F9B-62B44CEAF6A9}" sibTransId="{E7DA4C60-8AED-48A7-BB48-B3DB77FF399C}"/>
    <dgm:cxn modelId="{E2D939B6-BA06-42E9-85AE-655409887367}" type="presOf" srcId="{4D732788-4B01-44E5-A301-FA0ACCB2EC0C}" destId="{1D97A11B-43E0-4C49-9629-905745BBBDC6}" srcOrd="0" destOrd="0" presId="urn:microsoft.com/office/officeart/2005/8/layout/vList2"/>
    <dgm:cxn modelId="{5D14F3D3-6427-4A50-8F47-7D8CD12BB63D}" srcId="{4D732788-4B01-44E5-A301-FA0ACCB2EC0C}" destId="{5615A4DB-53C0-4DBF-88A7-201CC02DE22D}" srcOrd="0" destOrd="0" parTransId="{7D21D184-BFD3-424F-BFDE-E3C7A2369980}" sibTransId="{D964419B-1A97-4D9D-BCC0-C67F47201D51}"/>
    <dgm:cxn modelId="{A5AB663F-62D1-4E35-A23F-A78611BA692C}" type="presOf" srcId="{0934CD91-518F-4292-9537-764CB44F9A33}" destId="{F5EDF4F1-0C92-40F9-A834-7F8D86A5839B}" srcOrd="0" destOrd="0" presId="urn:microsoft.com/office/officeart/2005/8/layout/vList2"/>
    <dgm:cxn modelId="{94C52563-FFA3-49AB-955E-B186FD068B92}" type="presOf" srcId="{5615A4DB-53C0-4DBF-88A7-201CC02DE22D}" destId="{C6308728-329C-4188-99C2-91F12DEEEDCE}" srcOrd="0" destOrd="0" presId="urn:microsoft.com/office/officeart/2005/8/layout/vList2"/>
    <dgm:cxn modelId="{CC8621A9-25EB-4552-820E-4A16A49233F1}" type="presParOf" srcId="{1D97A11B-43E0-4C49-9629-905745BBBDC6}" destId="{C6308728-329C-4188-99C2-91F12DEEEDCE}" srcOrd="0" destOrd="0" presId="urn:microsoft.com/office/officeart/2005/8/layout/vList2"/>
    <dgm:cxn modelId="{82B3365C-625E-44AA-B45B-E110A6C312C4}" type="presParOf" srcId="{1D97A11B-43E0-4C49-9629-905745BBBDC6}" destId="{1D44D13C-E8F0-481D-9DCF-1A1DCDA8DBDB}" srcOrd="1" destOrd="0" presId="urn:microsoft.com/office/officeart/2005/8/layout/vList2"/>
    <dgm:cxn modelId="{D9318C43-3FEA-4431-9D73-8AE948ACFCC1}" type="presParOf" srcId="{1D97A11B-43E0-4C49-9629-905745BBBDC6}" destId="{ABBB4A14-72BF-4E92-B75E-A94D586EC180}" srcOrd="2" destOrd="0" presId="urn:microsoft.com/office/officeart/2005/8/layout/vList2"/>
    <dgm:cxn modelId="{6E81B90B-CDF0-4FF1-9A29-4B72513A56D1}" type="presParOf" srcId="{1D97A11B-43E0-4C49-9629-905745BBBDC6}" destId="{C65B8CFF-DC7A-4DA0-8D18-BB1218280712}" srcOrd="3" destOrd="0" presId="urn:microsoft.com/office/officeart/2005/8/layout/vList2"/>
    <dgm:cxn modelId="{A43F19B8-6CA6-4C40-8D6B-6136028B1B6E}" type="presParOf" srcId="{1D97A11B-43E0-4C49-9629-905745BBBDC6}" destId="{243F1B9A-BF84-4B91-82B2-4FA3B412DECD}" srcOrd="4" destOrd="0" presId="urn:microsoft.com/office/officeart/2005/8/layout/vList2"/>
    <dgm:cxn modelId="{F0670368-68B0-4463-A824-990C74DDEFF5}" type="presParOf" srcId="{1D97A11B-43E0-4C49-9629-905745BBBDC6}" destId="{F0A3B43F-3B25-40AA-8B82-7575FCFA98B5}" srcOrd="5" destOrd="0" presId="urn:microsoft.com/office/officeart/2005/8/layout/vList2"/>
    <dgm:cxn modelId="{65192C9B-0778-4FCF-BDCA-4F3321328628}" type="presParOf" srcId="{1D97A11B-43E0-4C49-9629-905745BBBDC6}" destId="{F5EDF4F1-0C92-40F9-A834-7F8D86A5839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5114549-2601-4A58-BB62-6F7DAA209B60}" type="doc">
      <dgm:prSet loTypeId="urn:microsoft.com/office/officeart/2005/8/layout/vProcess5" loCatId="process" qsTypeId="urn:microsoft.com/office/officeart/2005/8/quickstyle/simple3" qsCatId="simple" csTypeId="urn:microsoft.com/office/officeart/2005/8/colors/accent1_4" csCatId="accent1" phldr="1"/>
      <dgm:spPr/>
      <dgm:t>
        <a:bodyPr/>
        <a:lstStyle/>
        <a:p>
          <a:endParaRPr lang="es-EC"/>
        </a:p>
      </dgm:t>
    </dgm:pt>
    <dgm:pt modelId="{D84FB460-B5AB-4BA5-8E49-77169BB945B7}">
      <dgm:prSet phldrT="[Texto]" custT="1"/>
      <dgm:spPr/>
      <dgm:t>
        <a:bodyPr/>
        <a:lstStyle/>
        <a:p>
          <a:pPr algn="ctr"/>
          <a:r>
            <a:rPr lang="es-EC" sz="2800" b="1" dirty="0" smtClean="0"/>
            <a:t>COLECTOR SOLAR</a:t>
          </a:r>
          <a:endParaRPr lang="es-EC" sz="2800" b="1" dirty="0"/>
        </a:p>
      </dgm:t>
    </dgm:pt>
    <dgm:pt modelId="{C181E2E4-9EB1-415E-8040-7A9FFAB6D974}" type="parTrans" cxnId="{A5209B56-DFF2-48F0-9B5B-95A07675E92A}">
      <dgm:prSet/>
      <dgm:spPr/>
      <dgm:t>
        <a:bodyPr/>
        <a:lstStyle/>
        <a:p>
          <a:endParaRPr lang="es-EC"/>
        </a:p>
      </dgm:t>
    </dgm:pt>
    <dgm:pt modelId="{79B4FEA4-8F4A-47F1-8738-0DDAE16D8DCA}" type="sibTrans" cxnId="{A5209B56-DFF2-48F0-9B5B-95A07675E92A}">
      <dgm:prSet/>
      <dgm:spPr/>
      <dgm:t>
        <a:bodyPr/>
        <a:lstStyle/>
        <a:p>
          <a:endParaRPr lang="es-EC"/>
        </a:p>
      </dgm:t>
    </dgm:pt>
    <dgm:pt modelId="{4183E67E-C1B0-4A95-8D6E-E8D9C00B2863}">
      <dgm:prSet phldrT="[Texto]" custT="1"/>
      <dgm:spPr/>
      <dgm:t>
        <a:bodyPr/>
        <a:lstStyle/>
        <a:p>
          <a:r>
            <a:rPr lang="es-MX" sz="2000" b="0" dirty="0" smtClean="0"/>
            <a:t>1° Colector con superficie absorbente metálica.</a:t>
          </a:r>
          <a:endParaRPr lang="es-EC" sz="2000" b="0" dirty="0" smtClean="0"/>
        </a:p>
      </dgm:t>
    </dgm:pt>
    <dgm:pt modelId="{53FC3BEE-3805-4271-B71F-1C4E7C45DB9C}" type="parTrans" cxnId="{2288A96B-D644-4368-B9BC-7DBF8E5D33B2}">
      <dgm:prSet/>
      <dgm:spPr/>
      <dgm:t>
        <a:bodyPr/>
        <a:lstStyle/>
        <a:p>
          <a:endParaRPr lang="es-EC"/>
        </a:p>
      </dgm:t>
    </dgm:pt>
    <dgm:pt modelId="{7203E45E-DE12-40CE-BCF4-4ACB0A55365B}" type="sibTrans" cxnId="{2288A96B-D644-4368-B9BC-7DBF8E5D33B2}">
      <dgm:prSet/>
      <dgm:spPr/>
      <dgm:t>
        <a:bodyPr/>
        <a:lstStyle/>
        <a:p>
          <a:endParaRPr lang="es-EC"/>
        </a:p>
      </dgm:t>
    </dgm:pt>
    <dgm:pt modelId="{12360C52-B5E4-453A-931C-17D380EEECE4}">
      <dgm:prSet phldrT="[Texto]" custT="1"/>
      <dgm:spPr/>
      <dgm:t>
        <a:bodyPr/>
        <a:lstStyle/>
        <a:p>
          <a:r>
            <a:rPr lang="es-MX" sz="2000" b="0" dirty="0" smtClean="0"/>
            <a:t>2° </a:t>
          </a:r>
          <a:r>
            <a:rPr lang="es-EC" sz="2000" b="0" dirty="0" smtClean="0"/>
            <a:t>Colector con superficie absorbente de plástico.</a:t>
          </a:r>
          <a:endParaRPr lang="es-EC" sz="2000" b="0" dirty="0"/>
        </a:p>
      </dgm:t>
    </dgm:pt>
    <dgm:pt modelId="{64AE7EBF-BBE0-4703-85B6-407D3B463FBD}" type="parTrans" cxnId="{4C3A73A0-D707-4E93-B53B-C8C006FB55F1}">
      <dgm:prSet/>
      <dgm:spPr/>
      <dgm:t>
        <a:bodyPr/>
        <a:lstStyle/>
        <a:p>
          <a:endParaRPr lang="es-EC"/>
        </a:p>
      </dgm:t>
    </dgm:pt>
    <dgm:pt modelId="{4373242A-ADBC-4A95-8B43-13AC00603FBF}" type="sibTrans" cxnId="{4C3A73A0-D707-4E93-B53B-C8C006FB55F1}">
      <dgm:prSet/>
      <dgm:spPr/>
      <dgm:t>
        <a:bodyPr/>
        <a:lstStyle/>
        <a:p>
          <a:endParaRPr lang="es-EC"/>
        </a:p>
      </dgm:t>
    </dgm:pt>
    <dgm:pt modelId="{DF9C5BA4-F12E-4951-948C-0A6028BF28EB}">
      <dgm:prSet phldrT="[Texto]" custT="1"/>
      <dgm:spPr/>
      <dgm:t>
        <a:bodyPr/>
        <a:lstStyle/>
        <a:p>
          <a:r>
            <a:rPr lang="es-MX" sz="2000" b="0" dirty="0" smtClean="0"/>
            <a:t>3° </a:t>
          </a:r>
          <a:r>
            <a:rPr lang="es-EC" sz="2000" b="0" dirty="0" smtClean="0"/>
            <a:t>Colector con superficie absorbente de piedra.</a:t>
          </a:r>
          <a:endParaRPr lang="es-EC" sz="2000" b="0" dirty="0"/>
        </a:p>
      </dgm:t>
    </dgm:pt>
    <dgm:pt modelId="{0EB38DDC-B6D4-4F9D-80F0-3700A57F8131}" type="parTrans" cxnId="{49D291FF-D812-44C4-BC73-AD7BD8921ABC}">
      <dgm:prSet/>
      <dgm:spPr/>
      <dgm:t>
        <a:bodyPr/>
        <a:lstStyle/>
        <a:p>
          <a:endParaRPr lang="es-EC"/>
        </a:p>
      </dgm:t>
    </dgm:pt>
    <dgm:pt modelId="{5BE51E37-6367-484A-BD65-59CFCEA27908}" type="sibTrans" cxnId="{49D291FF-D812-44C4-BC73-AD7BD8921ABC}">
      <dgm:prSet/>
      <dgm:spPr/>
      <dgm:t>
        <a:bodyPr/>
        <a:lstStyle/>
        <a:p>
          <a:endParaRPr lang="es-EC"/>
        </a:p>
      </dgm:t>
    </dgm:pt>
    <dgm:pt modelId="{8FC5B71D-6E40-4695-9BE1-0E54FAE91BD4}" type="pres">
      <dgm:prSet presAssocID="{A5114549-2601-4A58-BB62-6F7DAA209B60}" presName="outerComposite" presStyleCnt="0">
        <dgm:presLayoutVars>
          <dgm:chMax val="5"/>
          <dgm:dir/>
          <dgm:resizeHandles val="exact"/>
        </dgm:presLayoutVars>
      </dgm:prSet>
      <dgm:spPr/>
      <dgm:t>
        <a:bodyPr/>
        <a:lstStyle/>
        <a:p>
          <a:endParaRPr lang="es-EC"/>
        </a:p>
      </dgm:t>
    </dgm:pt>
    <dgm:pt modelId="{F1F75A26-6568-43D1-9C82-4010BAA4F4F4}" type="pres">
      <dgm:prSet presAssocID="{A5114549-2601-4A58-BB62-6F7DAA209B60}" presName="dummyMaxCanvas" presStyleCnt="0">
        <dgm:presLayoutVars/>
      </dgm:prSet>
      <dgm:spPr/>
    </dgm:pt>
    <dgm:pt modelId="{BA36D7CB-ACD8-47F5-AB4D-27152764400F}" type="pres">
      <dgm:prSet presAssocID="{A5114549-2601-4A58-BB62-6F7DAA209B60}" presName="FourNodes_1" presStyleLbl="node1" presStyleIdx="0" presStyleCnt="4">
        <dgm:presLayoutVars>
          <dgm:bulletEnabled val="1"/>
        </dgm:presLayoutVars>
      </dgm:prSet>
      <dgm:spPr/>
      <dgm:t>
        <a:bodyPr/>
        <a:lstStyle/>
        <a:p>
          <a:endParaRPr lang="es-EC"/>
        </a:p>
      </dgm:t>
    </dgm:pt>
    <dgm:pt modelId="{EE0CF4DD-C517-44F1-A31C-787DC3F63171}" type="pres">
      <dgm:prSet presAssocID="{A5114549-2601-4A58-BB62-6F7DAA209B60}" presName="FourNodes_2" presStyleLbl="node1" presStyleIdx="1" presStyleCnt="4">
        <dgm:presLayoutVars>
          <dgm:bulletEnabled val="1"/>
        </dgm:presLayoutVars>
      </dgm:prSet>
      <dgm:spPr/>
      <dgm:t>
        <a:bodyPr/>
        <a:lstStyle/>
        <a:p>
          <a:endParaRPr lang="es-EC"/>
        </a:p>
      </dgm:t>
    </dgm:pt>
    <dgm:pt modelId="{80F12841-B72D-42E2-A096-208E3E7CD35B}" type="pres">
      <dgm:prSet presAssocID="{A5114549-2601-4A58-BB62-6F7DAA209B60}" presName="FourNodes_3" presStyleLbl="node1" presStyleIdx="2" presStyleCnt="4">
        <dgm:presLayoutVars>
          <dgm:bulletEnabled val="1"/>
        </dgm:presLayoutVars>
      </dgm:prSet>
      <dgm:spPr/>
      <dgm:t>
        <a:bodyPr/>
        <a:lstStyle/>
        <a:p>
          <a:endParaRPr lang="es-EC"/>
        </a:p>
      </dgm:t>
    </dgm:pt>
    <dgm:pt modelId="{D2C4C774-86C1-4202-8F53-DEAEDF18CF34}" type="pres">
      <dgm:prSet presAssocID="{A5114549-2601-4A58-BB62-6F7DAA209B60}" presName="FourNodes_4" presStyleLbl="node1" presStyleIdx="3" presStyleCnt="4">
        <dgm:presLayoutVars>
          <dgm:bulletEnabled val="1"/>
        </dgm:presLayoutVars>
      </dgm:prSet>
      <dgm:spPr/>
      <dgm:t>
        <a:bodyPr/>
        <a:lstStyle/>
        <a:p>
          <a:endParaRPr lang="es-EC"/>
        </a:p>
      </dgm:t>
    </dgm:pt>
    <dgm:pt modelId="{11AD419A-AA75-476F-9F3E-AB0E5C7D33D6}" type="pres">
      <dgm:prSet presAssocID="{A5114549-2601-4A58-BB62-6F7DAA209B60}" presName="FourConn_1-2" presStyleLbl="fgAccFollowNode1" presStyleIdx="0" presStyleCnt="3">
        <dgm:presLayoutVars>
          <dgm:bulletEnabled val="1"/>
        </dgm:presLayoutVars>
      </dgm:prSet>
      <dgm:spPr/>
      <dgm:t>
        <a:bodyPr/>
        <a:lstStyle/>
        <a:p>
          <a:endParaRPr lang="es-EC"/>
        </a:p>
      </dgm:t>
    </dgm:pt>
    <dgm:pt modelId="{85845590-9469-4915-A25E-0AC4FBC3A57F}" type="pres">
      <dgm:prSet presAssocID="{A5114549-2601-4A58-BB62-6F7DAA209B60}" presName="FourConn_2-3" presStyleLbl="fgAccFollowNode1" presStyleIdx="1" presStyleCnt="3">
        <dgm:presLayoutVars>
          <dgm:bulletEnabled val="1"/>
        </dgm:presLayoutVars>
      </dgm:prSet>
      <dgm:spPr/>
      <dgm:t>
        <a:bodyPr/>
        <a:lstStyle/>
        <a:p>
          <a:endParaRPr lang="es-EC"/>
        </a:p>
      </dgm:t>
    </dgm:pt>
    <dgm:pt modelId="{4FAB9D9B-E34D-4EF2-8D6A-A71A011525EA}" type="pres">
      <dgm:prSet presAssocID="{A5114549-2601-4A58-BB62-6F7DAA209B60}" presName="FourConn_3-4" presStyleLbl="fgAccFollowNode1" presStyleIdx="2" presStyleCnt="3">
        <dgm:presLayoutVars>
          <dgm:bulletEnabled val="1"/>
        </dgm:presLayoutVars>
      </dgm:prSet>
      <dgm:spPr/>
      <dgm:t>
        <a:bodyPr/>
        <a:lstStyle/>
        <a:p>
          <a:endParaRPr lang="es-EC"/>
        </a:p>
      </dgm:t>
    </dgm:pt>
    <dgm:pt modelId="{E663C405-C9F3-40DB-A546-55240B439BDB}" type="pres">
      <dgm:prSet presAssocID="{A5114549-2601-4A58-BB62-6F7DAA209B60}" presName="FourNodes_1_text" presStyleLbl="node1" presStyleIdx="3" presStyleCnt="4">
        <dgm:presLayoutVars>
          <dgm:bulletEnabled val="1"/>
        </dgm:presLayoutVars>
      </dgm:prSet>
      <dgm:spPr/>
      <dgm:t>
        <a:bodyPr/>
        <a:lstStyle/>
        <a:p>
          <a:endParaRPr lang="es-EC"/>
        </a:p>
      </dgm:t>
    </dgm:pt>
    <dgm:pt modelId="{C05264D5-5138-4A9D-BDC4-35DBC1DD0A96}" type="pres">
      <dgm:prSet presAssocID="{A5114549-2601-4A58-BB62-6F7DAA209B60}" presName="FourNodes_2_text" presStyleLbl="node1" presStyleIdx="3" presStyleCnt="4">
        <dgm:presLayoutVars>
          <dgm:bulletEnabled val="1"/>
        </dgm:presLayoutVars>
      </dgm:prSet>
      <dgm:spPr/>
      <dgm:t>
        <a:bodyPr/>
        <a:lstStyle/>
        <a:p>
          <a:endParaRPr lang="es-EC"/>
        </a:p>
      </dgm:t>
    </dgm:pt>
    <dgm:pt modelId="{49F75CF3-CEDB-4848-A0F3-1A87C4F22E74}" type="pres">
      <dgm:prSet presAssocID="{A5114549-2601-4A58-BB62-6F7DAA209B60}" presName="FourNodes_3_text" presStyleLbl="node1" presStyleIdx="3" presStyleCnt="4">
        <dgm:presLayoutVars>
          <dgm:bulletEnabled val="1"/>
        </dgm:presLayoutVars>
      </dgm:prSet>
      <dgm:spPr/>
      <dgm:t>
        <a:bodyPr/>
        <a:lstStyle/>
        <a:p>
          <a:endParaRPr lang="es-EC"/>
        </a:p>
      </dgm:t>
    </dgm:pt>
    <dgm:pt modelId="{54BD592B-D925-4F73-8409-E04797A0F32B}" type="pres">
      <dgm:prSet presAssocID="{A5114549-2601-4A58-BB62-6F7DAA209B60}" presName="FourNodes_4_text" presStyleLbl="node1" presStyleIdx="3" presStyleCnt="4">
        <dgm:presLayoutVars>
          <dgm:bulletEnabled val="1"/>
        </dgm:presLayoutVars>
      </dgm:prSet>
      <dgm:spPr/>
      <dgm:t>
        <a:bodyPr/>
        <a:lstStyle/>
        <a:p>
          <a:endParaRPr lang="es-EC"/>
        </a:p>
      </dgm:t>
    </dgm:pt>
  </dgm:ptLst>
  <dgm:cxnLst>
    <dgm:cxn modelId="{A5209B56-DFF2-48F0-9B5B-95A07675E92A}" srcId="{A5114549-2601-4A58-BB62-6F7DAA209B60}" destId="{D84FB460-B5AB-4BA5-8E49-77169BB945B7}" srcOrd="0" destOrd="0" parTransId="{C181E2E4-9EB1-415E-8040-7A9FFAB6D974}" sibTransId="{79B4FEA4-8F4A-47F1-8738-0DDAE16D8DCA}"/>
    <dgm:cxn modelId="{49D291FF-D812-44C4-BC73-AD7BD8921ABC}" srcId="{A5114549-2601-4A58-BB62-6F7DAA209B60}" destId="{DF9C5BA4-F12E-4951-948C-0A6028BF28EB}" srcOrd="3" destOrd="0" parTransId="{0EB38DDC-B6D4-4F9D-80F0-3700A57F8131}" sibTransId="{5BE51E37-6367-484A-BD65-59CFCEA27908}"/>
    <dgm:cxn modelId="{7F494D73-8907-40E1-8A87-1364E9D27155}" type="presOf" srcId="{D84FB460-B5AB-4BA5-8E49-77169BB945B7}" destId="{BA36D7CB-ACD8-47F5-AB4D-27152764400F}" srcOrd="0" destOrd="0" presId="urn:microsoft.com/office/officeart/2005/8/layout/vProcess5"/>
    <dgm:cxn modelId="{3F9F5634-ED55-4EF3-B149-4BCF1A1A72B2}" type="presOf" srcId="{DF9C5BA4-F12E-4951-948C-0A6028BF28EB}" destId="{D2C4C774-86C1-4202-8F53-DEAEDF18CF34}" srcOrd="0" destOrd="0" presId="urn:microsoft.com/office/officeart/2005/8/layout/vProcess5"/>
    <dgm:cxn modelId="{F25FB1FA-F517-444B-BA7E-B17C665CA3DF}" type="presOf" srcId="{79B4FEA4-8F4A-47F1-8738-0DDAE16D8DCA}" destId="{11AD419A-AA75-476F-9F3E-AB0E5C7D33D6}" srcOrd="0" destOrd="0" presId="urn:microsoft.com/office/officeart/2005/8/layout/vProcess5"/>
    <dgm:cxn modelId="{79A7301B-4691-4D16-BEBD-FE9E65390FB0}" type="presOf" srcId="{12360C52-B5E4-453A-931C-17D380EEECE4}" destId="{80F12841-B72D-42E2-A096-208E3E7CD35B}" srcOrd="0" destOrd="0" presId="urn:microsoft.com/office/officeart/2005/8/layout/vProcess5"/>
    <dgm:cxn modelId="{51E3DA6C-473D-463A-9042-85E719F72787}" type="presOf" srcId="{DF9C5BA4-F12E-4951-948C-0A6028BF28EB}" destId="{54BD592B-D925-4F73-8409-E04797A0F32B}" srcOrd="1" destOrd="0" presId="urn:microsoft.com/office/officeart/2005/8/layout/vProcess5"/>
    <dgm:cxn modelId="{CCAA59F6-1C06-4B4E-A3F5-BFE9143000AB}" type="presOf" srcId="{12360C52-B5E4-453A-931C-17D380EEECE4}" destId="{49F75CF3-CEDB-4848-A0F3-1A87C4F22E74}" srcOrd="1" destOrd="0" presId="urn:microsoft.com/office/officeart/2005/8/layout/vProcess5"/>
    <dgm:cxn modelId="{61FBCA1A-D30E-4EAE-873A-13F7AFCF45DB}" type="presOf" srcId="{4183E67E-C1B0-4A95-8D6E-E8D9C00B2863}" destId="{EE0CF4DD-C517-44F1-A31C-787DC3F63171}" srcOrd="0" destOrd="0" presId="urn:microsoft.com/office/officeart/2005/8/layout/vProcess5"/>
    <dgm:cxn modelId="{5F184F72-7A0F-4476-9E35-0B597C5E4A00}" type="presOf" srcId="{A5114549-2601-4A58-BB62-6F7DAA209B60}" destId="{8FC5B71D-6E40-4695-9BE1-0E54FAE91BD4}" srcOrd="0" destOrd="0" presId="urn:microsoft.com/office/officeart/2005/8/layout/vProcess5"/>
    <dgm:cxn modelId="{4C3A73A0-D707-4E93-B53B-C8C006FB55F1}" srcId="{A5114549-2601-4A58-BB62-6F7DAA209B60}" destId="{12360C52-B5E4-453A-931C-17D380EEECE4}" srcOrd="2" destOrd="0" parTransId="{64AE7EBF-BBE0-4703-85B6-407D3B463FBD}" sibTransId="{4373242A-ADBC-4A95-8B43-13AC00603FBF}"/>
    <dgm:cxn modelId="{940D8B70-E1E1-44D3-88B7-72BBE6919163}" type="presOf" srcId="{4183E67E-C1B0-4A95-8D6E-E8D9C00B2863}" destId="{C05264D5-5138-4A9D-BDC4-35DBC1DD0A96}" srcOrd="1" destOrd="0" presId="urn:microsoft.com/office/officeart/2005/8/layout/vProcess5"/>
    <dgm:cxn modelId="{53B69C71-AABF-4BC4-9893-AD20EE9695D9}" type="presOf" srcId="{7203E45E-DE12-40CE-BCF4-4ACB0A55365B}" destId="{85845590-9469-4915-A25E-0AC4FBC3A57F}" srcOrd="0" destOrd="0" presId="urn:microsoft.com/office/officeart/2005/8/layout/vProcess5"/>
    <dgm:cxn modelId="{2700EC06-5573-4639-9659-6EF1F12D1320}" type="presOf" srcId="{D84FB460-B5AB-4BA5-8E49-77169BB945B7}" destId="{E663C405-C9F3-40DB-A546-55240B439BDB}" srcOrd="1" destOrd="0" presId="urn:microsoft.com/office/officeart/2005/8/layout/vProcess5"/>
    <dgm:cxn modelId="{2288A96B-D644-4368-B9BC-7DBF8E5D33B2}" srcId="{A5114549-2601-4A58-BB62-6F7DAA209B60}" destId="{4183E67E-C1B0-4A95-8D6E-E8D9C00B2863}" srcOrd="1" destOrd="0" parTransId="{53FC3BEE-3805-4271-B71F-1C4E7C45DB9C}" sibTransId="{7203E45E-DE12-40CE-BCF4-4ACB0A55365B}"/>
    <dgm:cxn modelId="{5BD97F9B-B0C7-49CD-B306-C05053B4FC0A}" type="presOf" srcId="{4373242A-ADBC-4A95-8B43-13AC00603FBF}" destId="{4FAB9D9B-E34D-4EF2-8D6A-A71A011525EA}" srcOrd="0" destOrd="0" presId="urn:microsoft.com/office/officeart/2005/8/layout/vProcess5"/>
    <dgm:cxn modelId="{AFD9B982-1CC0-41AC-A0EE-9D75B9065CE8}" type="presParOf" srcId="{8FC5B71D-6E40-4695-9BE1-0E54FAE91BD4}" destId="{F1F75A26-6568-43D1-9C82-4010BAA4F4F4}" srcOrd="0" destOrd="0" presId="urn:microsoft.com/office/officeart/2005/8/layout/vProcess5"/>
    <dgm:cxn modelId="{AEFF2ADE-59EA-4ED0-8D44-F1E091AD8D4D}" type="presParOf" srcId="{8FC5B71D-6E40-4695-9BE1-0E54FAE91BD4}" destId="{BA36D7CB-ACD8-47F5-AB4D-27152764400F}" srcOrd="1" destOrd="0" presId="urn:microsoft.com/office/officeart/2005/8/layout/vProcess5"/>
    <dgm:cxn modelId="{BEB9FF53-415A-4CEF-B9A7-810D47B3A516}" type="presParOf" srcId="{8FC5B71D-6E40-4695-9BE1-0E54FAE91BD4}" destId="{EE0CF4DD-C517-44F1-A31C-787DC3F63171}" srcOrd="2" destOrd="0" presId="urn:microsoft.com/office/officeart/2005/8/layout/vProcess5"/>
    <dgm:cxn modelId="{FCBF7D09-66B9-44FD-875C-CF77D802D274}" type="presParOf" srcId="{8FC5B71D-6E40-4695-9BE1-0E54FAE91BD4}" destId="{80F12841-B72D-42E2-A096-208E3E7CD35B}" srcOrd="3" destOrd="0" presId="urn:microsoft.com/office/officeart/2005/8/layout/vProcess5"/>
    <dgm:cxn modelId="{E8463A52-19BC-41B3-86CD-4223E9ADDBE8}" type="presParOf" srcId="{8FC5B71D-6E40-4695-9BE1-0E54FAE91BD4}" destId="{D2C4C774-86C1-4202-8F53-DEAEDF18CF34}" srcOrd="4" destOrd="0" presId="urn:microsoft.com/office/officeart/2005/8/layout/vProcess5"/>
    <dgm:cxn modelId="{885532F6-054E-41F7-AAE0-F21C8F00B4D9}" type="presParOf" srcId="{8FC5B71D-6E40-4695-9BE1-0E54FAE91BD4}" destId="{11AD419A-AA75-476F-9F3E-AB0E5C7D33D6}" srcOrd="5" destOrd="0" presId="urn:microsoft.com/office/officeart/2005/8/layout/vProcess5"/>
    <dgm:cxn modelId="{C2B248C4-BFE0-4530-A2D9-D8C7E8C16DD3}" type="presParOf" srcId="{8FC5B71D-6E40-4695-9BE1-0E54FAE91BD4}" destId="{85845590-9469-4915-A25E-0AC4FBC3A57F}" srcOrd="6" destOrd="0" presId="urn:microsoft.com/office/officeart/2005/8/layout/vProcess5"/>
    <dgm:cxn modelId="{554C38A2-2B37-485A-9FC9-518429A7B5EB}" type="presParOf" srcId="{8FC5B71D-6E40-4695-9BE1-0E54FAE91BD4}" destId="{4FAB9D9B-E34D-4EF2-8D6A-A71A011525EA}" srcOrd="7" destOrd="0" presId="urn:microsoft.com/office/officeart/2005/8/layout/vProcess5"/>
    <dgm:cxn modelId="{1ED5840D-4903-4735-A770-4F051936717E}" type="presParOf" srcId="{8FC5B71D-6E40-4695-9BE1-0E54FAE91BD4}" destId="{E663C405-C9F3-40DB-A546-55240B439BDB}" srcOrd="8" destOrd="0" presId="urn:microsoft.com/office/officeart/2005/8/layout/vProcess5"/>
    <dgm:cxn modelId="{52FE9D53-BBBB-4268-8B48-C005C6E3E6EB}" type="presParOf" srcId="{8FC5B71D-6E40-4695-9BE1-0E54FAE91BD4}" destId="{C05264D5-5138-4A9D-BDC4-35DBC1DD0A96}" srcOrd="9" destOrd="0" presId="urn:microsoft.com/office/officeart/2005/8/layout/vProcess5"/>
    <dgm:cxn modelId="{0A5EB9CC-783D-4D6E-89A7-56A7A54E8FCF}" type="presParOf" srcId="{8FC5B71D-6E40-4695-9BE1-0E54FAE91BD4}" destId="{49F75CF3-CEDB-4848-A0F3-1A87C4F22E74}" srcOrd="10" destOrd="0" presId="urn:microsoft.com/office/officeart/2005/8/layout/vProcess5"/>
    <dgm:cxn modelId="{3EC3871A-E022-4182-86C6-622D2BE51047}" type="presParOf" srcId="{8FC5B71D-6E40-4695-9BE1-0E54FAE91BD4}" destId="{54BD592B-D925-4F73-8409-E04797A0F32B}"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D732788-4B01-44E5-A301-FA0ACCB2EC0C}" type="doc">
      <dgm:prSet loTypeId="urn:microsoft.com/office/officeart/2005/8/layout/vList2" loCatId="list" qsTypeId="urn:microsoft.com/office/officeart/2005/8/quickstyle/simple3" qsCatId="simple" csTypeId="urn:microsoft.com/office/officeart/2005/8/colors/accent3_4" csCatId="accent3" phldr="1"/>
      <dgm:spPr/>
      <dgm:t>
        <a:bodyPr/>
        <a:lstStyle/>
        <a:p>
          <a:endParaRPr lang="es-EC"/>
        </a:p>
      </dgm:t>
    </dgm:pt>
    <dgm:pt modelId="{5615A4DB-53C0-4DBF-88A7-201CC02DE22D}">
      <dgm:prSet phldrT="[Texto]" custT="1"/>
      <dgm:spPr/>
      <dgm:t>
        <a:bodyPr/>
        <a:lstStyle/>
        <a:p>
          <a:pPr algn="ctr"/>
          <a:r>
            <a:rPr lang="es-MX" sz="2000" b="1" dirty="0" smtClean="0"/>
            <a:t>1° COLECTOR CON SUPERFICIE ABSORBENTE METÁLICA.</a:t>
          </a:r>
          <a:endParaRPr lang="es-EC" sz="2000" b="1" dirty="0"/>
        </a:p>
      </dgm:t>
    </dgm:pt>
    <dgm:pt modelId="{7D21D184-BFD3-424F-BFDE-E3C7A2369980}" type="parTrans" cxnId="{5D14F3D3-6427-4A50-8F47-7D8CD12BB63D}">
      <dgm:prSet/>
      <dgm:spPr/>
      <dgm:t>
        <a:bodyPr/>
        <a:lstStyle/>
        <a:p>
          <a:endParaRPr lang="es-EC"/>
        </a:p>
      </dgm:t>
    </dgm:pt>
    <dgm:pt modelId="{D964419B-1A97-4D9D-BCC0-C67F47201D51}" type="sibTrans" cxnId="{5D14F3D3-6427-4A50-8F47-7D8CD12BB63D}">
      <dgm:prSet/>
      <dgm:spPr/>
      <dgm:t>
        <a:bodyPr/>
        <a:lstStyle/>
        <a:p>
          <a:endParaRPr lang="es-EC"/>
        </a:p>
      </dgm:t>
    </dgm:pt>
    <dgm:pt modelId="{21149A8A-7BDA-43BC-821B-2675FC27A0C5}">
      <dgm:prSet phldrT="[Texto]"/>
      <dgm:spPr/>
      <dgm:t>
        <a:bodyPr/>
        <a:lstStyle/>
        <a:p>
          <a:r>
            <a:rPr lang="es-MX" dirty="0" smtClean="0"/>
            <a:t>La superficie trasparente puede ser vidrio o plástico. </a:t>
          </a:r>
          <a:endParaRPr lang="es-EC" dirty="0"/>
        </a:p>
      </dgm:t>
    </dgm:pt>
    <dgm:pt modelId="{704828A4-A351-40A9-9F9B-62B44CEAF6A9}" type="parTrans" cxnId="{4BC1B14E-19EC-4895-B361-291FA21DCA5A}">
      <dgm:prSet/>
      <dgm:spPr/>
      <dgm:t>
        <a:bodyPr/>
        <a:lstStyle/>
        <a:p>
          <a:endParaRPr lang="es-EC"/>
        </a:p>
      </dgm:t>
    </dgm:pt>
    <dgm:pt modelId="{E7DA4C60-8AED-48A7-BB48-B3DB77FF399C}" type="sibTrans" cxnId="{4BC1B14E-19EC-4895-B361-291FA21DCA5A}">
      <dgm:prSet/>
      <dgm:spPr/>
      <dgm:t>
        <a:bodyPr/>
        <a:lstStyle/>
        <a:p>
          <a:endParaRPr lang="es-EC"/>
        </a:p>
      </dgm:t>
    </dgm:pt>
    <dgm:pt modelId="{C41D0C83-BEB1-4912-A737-2707541A2237}">
      <dgm:prSet phldrT="[Texto]"/>
      <dgm:spPr/>
      <dgm:t>
        <a:bodyPr/>
        <a:lstStyle/>
        <a:p>
          <a:r>
            <a:rPr lang="es-MX" dirty="0" smtClean="0"/>
            <a:t>El aire puede pasar por debajo del metal en un ducto aislado, o también lo puede hacer simultáneamente por encima o por abajo.</a:t>
          </a:r>
          <a:endParaRPr lang="es-EC" dirty="0"/>
        </a:p>
      </dgm:t>
    </dgm:pt>
    <dgm:pt modelId="{0ADCEC17-6D7D-4B88-947A-2C66FE7BD3C6}" type="parTrans" cxnId="{7B30B2FA-43EF-4F8A-AADF-D1642F331597}">
      <dgm:prSet/>
      <dgm:spPr/>
      <dgm:t>
        <a:bodyPr/>
        <a:lstStyle/>
        <a:p>
          <a:endParaRPr lang="es-EC"/>
        </a:p>
      </dgm:t>
    </dgm:pt>
    <dgm:pt modelId="{738F6F1B-74CC-405A-825E-1D5A9B299E05}" type="sibTrans" cxnId="{7B30B2FA-43EF-4F8A-AADF-D1642F331597}">
      <dgm:prSet/>
      <dgm:spPr/>
      <dgm:t>
        <a:bodyPr/>
        <a:lstStyle/>
        <a:p>
          <a:endParaRPr lang="es-EC"/>
        </a:p>
      </dgm:t>
    </dgm:pt>
    <dgm:pt modelId="{0934CD91-518F-4292-9537-764CB44F9A33}">
      <dgm:prSet phldrT="[Texto]"/>
      <dgm:spPr/>
      <dgm:t>
        <a:bodyPr/>
        <a:lstStyle/>
        <a:p>
          <a:r>
            <a:rPr lang="es-EC" dirty="0" smtClean="0"/>
            <a:t>Alto costo</a:t>
          </a:r>
        </a:p>
      </dgm:t>
    </dgm:pt>
    <dgm:pt modelId="{DB43E747-B4C6-49C2-AF71-E8E16BC6B5D2}" type="parTrans" cxnId="{702287E0-DF29-4D36-ADED-42F81D08681A}">
      <dgm:prSet/>
      <dgm:spPr/>
      <dgm:t>
        <a:bodyPr/>
        <a:lstStyle/>
        <a:p>
          <a:endParaRPr lang="es-EC"/>
        </a:p>
      </dgm:t>
    </dgm:pt>
    <dgm:pt modelId="{937C81C7-3385-4F89-80FC-0C492930CAD2}" type="sibTrans" cxnId="{702287E0-DF29-4D36-ADED-42F81D08681A}">
      <dgm:prSet/>
      <dgm:spPr/>
      <dgm:t>
        <a:bodyPr/>
        <a:lstStyle/>
        <a:p>
          <a:endParaRPr lang="es-EC"/>
        </a:p>
      </dgm:t>
    </dgm:pt>
    <dgm:pt modelId="{1D97A11B-43E0-4C49-9629-905745BBBDC6}" type="pres">
      <dgm:prSet presAssocID="{4D732788-4B01-44E5-A301-FA0ACCB2EC0C}" presName="linear" presStyleCnt="0">
        <dgm:presLayoutVars>
          <dgm:animLvl val="lvl"/>
          <dgm:resizeHandles val="exact"/>
        </dgm:presLayoutVars>
      </dgm:prSet>
      <dgm:spPr/>
      <dgm:t>
        <a:bodyPr/>
        <a:lstStyle/>
        <a:p>
          <a:endParaRPr lang="es-EC"/>
        </a:p>
      </dgm:t>
    </dgm:pt>
    <dgm:pt modelId="{C6308728-329C-4188-99C2-91F12DEEEDCE}" type="pres">
      <dgm:prSet presAssocID="{5615A4DB-53C0-4DBF-88A7-201CC02DE22D}" presName="parentText" presStyleLbl="node1" presStyleIdx="0" presStyleCnt="4">
        <dgm:presLayoutVars>
          <dgm:chMax val="0"/>
          <dgm:bulletEnabled val="1"/>
        </dgm:presLayoutVars>
      </dgm:prSet>
      <dgm:spPr/>
      <dgm:t>
        <a:bodyPr/>
        <a:lstStyle/>
        <a:p>
          <a:endParaRPr lang="es-EC"/>
        </a:p>
      </dgm:t>
    </dgm:pt>
    <dgm:pt modelId="{1D44D13C-E8F0-481D-9DCF-1A1DCDA8DBDB}" type="pres">
      <dgm:prSet presAssocID="{D964419B-1A97-4D9D-BCC0-C67F47201D51}" presName="spacer" presStyleCnt="0"/>
      <dgm:spPr/>
    </dgm:pt>
    <dgm:pt modelId="{ABBB4A14-72BF-4E92-B75E-A94D586EC180}" type="pres">
      <dgm:prSet presAssocID="{21149A8A-7BDA-43BC-821B-2675FC27A0C5}" presName="parentText" presStyleLbl="node1" presStyleIdx="1" presStyleCnt="4">
        <dgm:presLayoutVars>
          <dgm:chMax val="0"/>
          <dgm:bulletEnabled val="1"/>
        </dgm:presLayoutVars>
      </dgm:prSet>
      <dgm:spPr/>
      <dgm:t>
        <a:bodyPr/>
        <a:lstStyle/>
        <a:p>
          <a:endParaRPr lang="es-EC"/>
        </a:p>
      </dgm:t>
    </dgm:pt>
    <dgm:pt modelId="{C65B8CFF-DC7A-4DA0-8D18-BB1218280712}" type="pres">
      <dgm:prSet presAssocID="{E7DA4C60-8AED-48A7-BB48-B3DB77FF399C}" presName="spacer" presStyleCnt="0"/>
      <dgm:spPr/>
    </dgm:pt>
    <dgm:pt modelId="{243F1B9A-BF84-4B91-82B2-4FA3B412DECD}" type="pres">
      <dgm:prSet presAssocID="{C41D0C83-BEB1-4912-A737-2707541A2237}" presName="parentText" presStyleLbl="node1" presStyleIdx="2" presStyleCnt="4">
        <dgm:presLayoutVars>
          <dgm:chMax val="0"/>
          <dgm:bulletEnabled val="1"/>
        </dgm:presLayoutVars>
      </dgm:prSet>
      <dgm:spPr/>
      <dgm:t>
        <a:bodyPr/>
        <a:lstStyle/>
        <a:p>
          <a:endParaRPr lang="es-EC"/>
        </a:p>
      </dgm:t>
    </dgm:pt>
    <dgm:pt modelId="{F0A3B43F-3B25-40AA-8B82-7575FCFA98B5}" type="pres">
      <dgm:prSet presAssocID="{738F6F1B-74CC-405A-825E-1D5A9B299E05}" presName="spacer" presStyleCnt="0"/>
      <dgm:spPr/>
    </dgm:pt>
    <dgm:pt modelId="{F5EDF4F1-0C92-40F9-A834-7F8D86A5839B}" type="pres">
      <dgm:prSet presAssocID="{0934CD91-518F-4292-9537-764CB44F9A33}" presName="parentText" presStyleLbl="node1" presStyleIdx="3" presStyleCnt="4">
        <dgm:presLayoutVars>
          <dgm:chMax val="0"/>
          <dgm:bulletEnabled val="1"/>
        </dgm:presLayoutVars>
      </dgm:prSet>
      <dgm:spPr/>
      <dgm:t>
        <a:bodyPr/>
        <a:lstStyle/>
        <a:p>
          <a:endParaRPr lang="es-EC"/>
        </a:p>
      </dgm:t>
    </dgm:pt>
  </dgm:ptLst>
  <dgm:cxnLst>
    <dgm:cxn modelId="{1E0B5E58-DFF2-4B9D-B44B-7D10A99F45CD}" type="presOf" srcId="{5615A4DB-53C0-4DBF-88A7-201CC02DE22D}" destId="{C6308728-329C-4188-99C2-91F12DEEEDCE}" srcOrd="0" destOrd="0" presId="urn:microsoft.com/office/officeart/2005/8/layout/vList2"/>
    <dgm:cxn modelId="{702287E0-DF29-4D36-ADED-42F81D08681A}" srcId="{4D732788-4B01-44E5-A301-FA0ACCB2EC0C}" destId="{0934CD91-518F-4292-9537-764CB44F9A33}" srcOrd="3" destOrd="0" parTransId="{DB43E747-B4C6-49C2-AF71-E8E16BC6B5D2}" sibTransId="{937C81C7-3385-4F89-80FC-0C492930CAD2}"/>
    <dgm:cxn modelId="{7B30B2FA-43EF-4F8A-AADF-D1642F331597}" srcId="{4D732788-4B01-44E5-A301-FA0ACCB2EC0C}" destId="{C41D0C83-BEB1-4912-A737-2707541A2237}" srcOrd="2" destOrd="0" parTransId="{0ADCEC17-6D7D-4B88-947A-2C66FE7BD3C6}" sibTransId="{738F6F1B-74CC-405A-825E-1D5A9B299E05}"/>
    <dgm:cxn modelId="{A5831E11-A21A-48E1-BEBA-B6FEC29FCEEF}" type="presOf" srcId="{C41D0C83-BEB1-4912-A737-2707541A2237}" destId="{243F1B9A-BF84-4B91-82B2-4FA3B412DECD}" srcOrd="0" destOrd="0" presId="urn:microsoft.com/office/officeart/2005/8/layout/vList2"/>
    <dgm:cxn modelId="{4BC1B14E-19EC-4895-B361-291FA21DCA5A}" srcId="{4D732788-4B01-44E5-A301-FA0ACCB2EC0C}" destId="{21149A8A-7BDA-43BC-821B-2675FC27A0C5}" srcOrd="1" destOrd="0" parTransId="{704828A4-A351-40A9-9F9B-62B44CEAF6A9}" sibTransId="{E7DA4C60-8AED-48A7-BB48-B3DB77FF399C}"/>
    <dgm:cxn modelId="{24ED92F6-B7D5-412F-AD6C-085099B64D44}" type="presOf" srcId="{21149A8A-7BDA-43BC-821B-2675FC27A0C5}" destId="{ABBB4A14-72BF-4E92-B75E-A94D586EC180}" srcOrd="0" destOrd="0" presId="urn:microsoft.com/office/officeart/2005/8/layout/vList2"/>
    <dgm:cxn modelId="{79E143E3-AC3B-449D-A0C7-373895162427}" type="presOf" srcId="{4D732788-4B01-44E5-A301-FA0ACCB2EC0C}" destId="{1D97A11B-43E0-4C49-9629-905745BBBDC6}" srcOrd="0" destOrd="0" presId="urn:microsoft.com/office/officeart/2005/8/layout/vList2"/>
    <dgm:cxn modelId="{5D14F3D3-6427-4A50-8F47-7D8CD12BB63D}" srcId="{4D732788-4B01-44E5-A301-FA0ACCB2EC0C}" destId="{5615A4DB-53C0-4DBF-88A7-201CC02DE22D}" srcOrd="0" destOrd="0" parTransId="{7D21D184-BFD3-424F-BFDE-E3C7A2369980}" sibTransId="{D964419B-1A97-4D9D-BCC0-C67F47201D51}"/>
    <dgm:cxn modelId="{D49145A0-129B-4759-AA10-669CE62A97B1}" type="presOf" srcId="{0934CD91-518F-4292-9537-764CB44F9A33}" destId="{F5EDF4F1-0C92-40F9-A834-7F8D86A5839B}" srcOrd="0" destOrd="0" presId="urn:microsoft.com/office/officeart/2005/8/layout/vList2"/>
    <dgm:cxn modelId="{DF3726A7-2259-420B-9C45-9B4A4F480A99}" type="presParOf" srcId="{1D97A11B-43E0-4C49-9629-905745BBBDC6}" destId="{C6308728-329C-4188-99C2-91F12DEEEDCE}" srcOrd="0" destOrd="0" presId="urn:microsoft.com/office/officeart/2005/8/layout/vList2"/>
    <dgm:cxn modelId="{E3B0F917-A4E3-4E90-907E-91768AA043C9}" type="presParOf" srcId="{1D97A11B-43E0-4C49-9629-905745BBBDC6}" destId="{1D44D13C-E8F0-481D-9DCF-1A1DCDA8DBDB}" srcOrd="1" destOrd="0" presId="urn:microsoft.com/office/officeart/2005/8/layout/vList2"/>
    <dgm:cxn modelId="{ECEC04C8-7E83-46AA-BC8C-DD5DB4E12ABE}" type="presParOf" srcId="{1D97A11B-43E0-4C49-9629-905745BBBDC6}" destId="{ABBB4A14-72BF-4E92-B75E-A94D586EC180}" srcOrd="2" destOrd="0" presId="urn:microsoft.com/office/officeart/2005/8/layout/vList2"/>
    <dgm:cxn modelId="{03BB909A-F907-46D6-AC75-F71D4B0F3598}" type="presParOf" srcId="{1D97A11B-43E0-4C49-9629-905745BBBDC6}" destId="{C65B8CFF-DC7A-4DA0-8D18-BB1218280712}" srcOrd="3" destOrd="0" presId="urn:microsoft.com/office/officeart/2005/8/layout/vList2"/>
    <dgm:cxn modelId="{91940F4D-AF70-4373-8D3B-311386BC2758}" type="presParOf" srcId="{1D97A11B-43E0-4C49-9629-905745BBBDC6}" destId="{243F1B9A-BF84-4B91-82B2-4FA3B412DECD}" srcOrd="4" destOrd="0" presId="urn:microsoft.com/office/officeart/2005/8/layout/vList2"/>
    <dgm:cxn modelId="{70E333D5-F6B8-4372-8273-4AFFE008ACDE}" type="presParOf" srcId="{1D97A11B-43E0-4C49-9629-905745BBBDC6}" destId="{F0A3B43F-3B25-40AA-8B82-7575FCFA98B5}" srcOrd="5" destOrd="0" presId="urn:microsoft.com/office/officeart/2005/8/layout/vList2"/>
    <dgm:cxn modelId="{8435FC9F-F0A4-4513-9E53-9A2EF8A23636}" type="presParOf" srcId="{1D97A11B-43E0-4C49-9629-905745BBBDC6}" destId="{F5EDF4F1-0C92-40F9-A834-7F8D86A5839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D732788-4B01-44E5-A301-FA0ACCB2EC0C}" type="doc">
      <dgm:prSet loTypeId="urn:microsoft.com/office/officeart/2005/8/layout/vList2" loCatId="list" qsTypeId="urn:microsoft.com/office/officeart/2005/8/quickstyle/simple3" qsCatId="simple" csTypeId="urn:microsoft.com/office/officeart/2005/8/colors/accent1_5" csCatId="accent1" phldr="1"/>
      <dgm:spPr/>
      <dgm:t>
        <a:bodyPr/>
        <a:lstStyle/>
        <a:p>
          <a:endParaRPr lang="es-EC"/>
        </a:p>
      </dgm:t>
    </dgm:pt>
    <dgm:pt modelId="{5615A4DB-53C0-4DBF-88A7-201CC02DE22D}">
      <dgm:prSet phldrT="[Texto]" custT="1"/>
      <dgm:spPr/>
      <dgm:t>
        <a:bodyPr/>
        <a:lstStyle/>
        <a:p>
          <a:pPr algn="ctr"/>
          <a:r>
            <a:rPr lang="es-MX" sz="2000" b="1" dirty="0" smtClean="0"/>
            <a:t>2° </a:t>
          </a:r>
          <a:r>
            <a:rPr lang="es-EC" sz="2000" b="1" dirty="0" smtClean="0"/>
            <a:t>COLECTOR CON SUPERFICIE ABSORBENTE DE PLÁSTICO.</a:t>
          </a:r>
          <a:endParaRPr lang="es-EC" sz="2000" b="1" dirty="0"/>
        </a:p>
      </dgm:t>
    </dgm:pt>
    <dgm:pt modelId="{7D21D184-BFD3-424F-BFDE-E3C7A2369980}" type="parTrans" cxnId="{5D14F3D3-6427-4A50-8F47-7D8CD12BB63D}">
      <dgm:prSet/>
      <dgm:spPr/>
      <dgm:t>
        <a:bodyPr/>
        <a:lstStyle/>
        <a:p>
          <a:endParaRPr lang="es-EC"/>
        </a:p>
      </dgm:t>
    </dgm:pt>
    <dgm:pt modelId="{D964419B-1A97-4D9D-BCC0-C67F47201D51}" type="sibTrans" cxnId="{5D14F3D3-6427-4A50-8F47-7D8CD12BB63D}">
      <dgm:prSet/>
      <dgm:spPr/>
      <dgm:t>
        <a:bodyPr/>
        <a:lstStyle/>
        <a:p>
          <a:endParaRPr lang="es-EC"/>
        </a:p>
      </dgm:t>
    </dgm:pt>
    <dgm:pt modelId="{21149A8A-7BDA-43BC-821B-2675FC27A0C5}">
      <dgm:prSet phldrT="[Texto]"/>
      <dgm:spPr/>
      <dgm:t>
        <a:bodyPr/>
        <a:lstStyle/>
        <a:p>
          <a:r>
            <a:rPr lang="es-MX" dirty="0" smtClean="0"/>
            <a:t>Superficie absorbente fabricada con plástico negro</a:t>
          </a:r>
          <a:endParaRPr lang="es-EC" dirty="0"/>
        </a:p>
      </dgm:t>
    </dgm:pt>
    <dgm:pt modelId="{704828A4-A351-40A9-9F9B-62B44CEAF6A9}" type="parTrans" cxnId="{4BC1B14E-19EC-4895-B361-291FA21DCA5A}">
      <dgm:prSet/>
      <dgm:spPr/>
      <dgm:t>
        <a:bodyPr/>
        <a:lstStyle/>
        <a:p>
          <a:endParaRPr lang="es-EC"/>
        </a:p>
      </dgm:t>
    </dgm:pt>
    <dgm:pt modelId="{E7DA4C60-8AED-48A7-BB48-B3DB77FF399C}" type="sibTrans" cxnId="{4BC1B14E-19EC-4895-B361-291FA21DCA5A}">
      <dgm:prSet/>
      <dgm:spPr/>
      <dgm:t>
        <a:bodyPr/>
        <a:lstStyle/>
        <a:p>
          <a:endParaRPr lang="es-EC"/>
        </a:p>
      </dgm:t>
    </dgm:pt>
    <dgm:pt modelId="{C41D0C83-BEB1-4912-A737-2707541A2237}">
      <dgm:prSet phldrT="[Texto]"/>
      <dgm:spPr/>
      <dgm:t>
        <a:bodyPr/>
        <a:lstStyle/>
        <a:p>
          <a:r>
            <a:rPr lang="es-MX" dirty="0" smtClean="0"/>
            <a:t>No se usa aislante térmico.</a:t>
          </a:r>
          <a:endParaRPr lang="es-EC" dirty="0"/>
        </a:p>
      </dgm:t>
    </dgm:pt>
    <dgm:pt modelId="{0ADCEC17-6D7D-4B88-947A-2C66FE7BD3C6}" type="parTrans" cxnId="{7B30B2FA-43EF-4F8A-AADF-D1642F331597}">
      <dgm:prSet/>
      <dgm:spPr/>
      <dgm:t>
        <a:bodyPr/>
        <a:lstStyle/>
        <a:p>
          <a:endParaRPr lang="es-EC"/>
        </a:p>
      </dgm:t>
    </dgm:pt>
    <dgm:pt modelId="{738F6F1B-74CC-405A-825E-1D5A9B299E05}" type="sibTrans" cxnId="{7B30B2FA-43EF-4F8A-AADF-D1642F331597}">
      <dgm:prSet/>
      <dgm:spPr/>
      <dgm:t>
        <a:bodyPr/>
        <a:lstStyle/>
        <a:p>
          <a:endParaRPr lang="es-EC"/>
        </a:p>
      </dgm:t>
    </dgm:pt>
    <dgm:pt modelId="{0934CD91-518F-4292-9537-764CB44F9A33}">
      <dgm:prSet phldrT="[Texto]"/>
      <dgm:spPr/>
      <dgm:t>
        <a:bodyPr/>
        <a:lstStyle/>
        <a:p>
          <a:r>
            <a:rPr lang="es-MX" dirty="0" smtClean="0"/>
            <a:t>De muy bajo costo </a:t>
          </a:r>
        </a:p>
        <a:p>
          <a:r>
            <a:rPr lang="es-MX" dirty="0" smtClean="0"/>
            <a:t>Evitar que el plástico negro aumente mucho su temperatura, puede fundirse o quemarse.</a:t>
          </a:r>
          <a:endParaRPr lang="es-EC" dirty="0" smtClean="0"/>
        </a:p>
      </dgm:t>
    </dgm:pt>
    <dgm:pt modelId="{DB43E747-B4C6-49C2-AF71-E8E16BC6B5D2}" type="parTrans" cxnId="{702287E0-DF29-4D36-ADED-42F81D08681A}">
      <dgm:prSet/>
      <dgm:spPr/>
      <dgm:t>
        <a:bodyPr/>
        <a:lstStyle/>
        <a:p>
          <a:endParaRPr lang="es-EC"/>
        </a:p>
      </dgm:t>
    </dgm:pt>
    <dgm:pt modelId="{937C81C7-3385-4F89-80FC-0C492930CAD2}" type="sibTrans" cxnId="{702287E0-DF29-4D36-ADED-42F81D08681A}">
      <dgm:prSet/>
      <dgm:spPr/>
      <dgm:t>
        <a:bodyPr/>
        <a:lstStyle/>
        <a:p>
          <a:endParaRPr lang="es-EC"/>
        </a:p>
      </dgm:t>
    </dgm:pt>
    <dgm:pt modelId="{1D97A11B-43E0-4C49-9629-905745BBBDC6}" type="pres">
      <dgm:prSet presAssocID="{4D732788-4B01-44E5-A301-FA0ACCB2EC0C}" presName="linear" presStyleCnt="0">
        <dgm:presLayoutVars>
          <dgm:animLvl val="lvl"/>
          <dgm:resizeHandles val="exact"/>
        </dgm:presLayoutVars>
      </dgm:prSet>
      <dgm:spPr/>
      <dgm:t>
        <a:bodyPr/>
        <a:lstStyle/>
        <a:p>
          <a:endParaRPr lang="es-EC"/>
        </a:p>
      </dgm:t>
    </dgm:pt>
    <dgm:pt modelId="{C6308728-329C-4188-99C2-91F12DEEEDCE}" type="pres">
      <dgm:prSet presAssocID="{5615A4DB-53C0-4DBF-88A7-201CC02DE22D}" presName="parentText" presStyleLbl="node1" presStyleIdx="0" presStyleCnt="4">
        <dgm:presLayoutVars>
          <dgm:chMax val="0"/>
          <dgm:bulletEnabled val="1"/>
        </dgm:presLayoutVars>
      </dgm:prSet>
      <dgm:spPr/>
      <dgm:t>
        <a:bodyPr/>
        <a:lstStyle/>
        <a:p>
          <a:endParaRPr lang="es-EC"/>
        </a:p>
      </dgm:t>
    </dgm:pt>
    <dgm:pt modelId="{1D44D13C-E8F0-481D-9DCF-1A1DCDA8DBDB}" type="pres">
      <dgm:prSet presAssocID="{D964419B-1A97-4D9D-BCC0-C67F47201D51}" presName="spacer" presStyleCnt="0"/>
      <dgm:spPr/>
    </dgm:pt>
    <dgm:pt modelId="{ABBB4A14-72BF-4E92-B75E-A94D586EC180}" type="pres">
      <dgm:prSet presAssocID="{21149A8A-7BDA-43BC-821B-2675FC27A0C5}" presName="parentText" presStyleLbl="node1" presStyleIdx="1" presStyleCnt="4">
        <dgm:presLayoutVars>
          <dgm:chMax val="0"/>
          <dgm:bulletEnabled val="1"/>
        </dgm:presLayoutVars>
      </dgm:prSet>
      <dgm:spPr/>
      <dgm:t>
        <a:bodyPr/>
        <a:lstStyle/>
        <a:p>
          <a:endParaRPr lang="es-EC"/>
        </a:p>
      </dgm:t>
    </dgm:pt>
    <dgm:pt modelId="{C65B8CFF-DC7A-4DA0-8D18-BB1218280712}" type="pres">
      <dgm:prSet presAssocID="{E7DA4C60-8AED-48A7-BB48-B3DB77FF399C}" presName="spacer" presStyleCnt="0"/>
      <dgm:spPr/>
    </dgm:pt>
    <dgm:pt modelId="{243F1B9A-BF84-4B91-82B2-4FA3B412DECD}" type="pres">
      <dgm:prSet presAssocID="{C41D0C83-BEB1-4912-A737-2707541A2237}" presName="parentText" presStyleLbl="node1" presStyleIdx="2" presStyleCnt="4">
        <dgm:presLayoutVars>
          <dgm:chMax val="0"/>
          <dgm:bulletEnabled val="1"/>
        </dgm:presLayoutVars>
      </dgm:prSet>
      <dgm:spPr/>
      <dgm:t>
        <a:bodyPr/>
        <a:lstStyle/>
        <a:p>
          <a:endParaRPr lang="es-EC"/>
        </a:p>
      </dgm:t>
    </dgm:pt>
    <dgm:pt modelId="{F0A3B43F-3B25-40AA-8B82-7575FCFA98B5}" type="pres">
      <dgm:prSet presAssocID="{738F6F1B-74CC-405A-825E-1D5A9B299E05}" presName="spacer" presStyleCnt="0"/>
      <dgm:spPr/>
    </dgm:pt>
    <dgm:pt modelId="{F5EDF4F1-0C92-40F9-A834-7F8D86A5839B}" type="pres">
      <dgm:prSet presAssocID="{0934CD91-518F-4292-9537-764CB44F9A33}" presName="parentText" presStyleLbl="node1" presStyleIdx="3" presStyleCnt="4">
        <dgm:presLayoutVars>
          <dgm:chMax val="0"/>
          <dgm:bulletEnabled val="1"/>
        </dgm:presLayoutVars>
      </dgm:prSet>
      <dgm:spPr/>
      <dgm:t>
        <a:bodyPr/>
        <a:lstStyle/>
        <a:p>
          <a:endParaRPr lang="es-EC"/>
        </a:p>
      </dgm:t>
    </dgm:pt>
  </dgm:ptLst>
  <dgm:cxnLst>
    <dgm:cxn modelId="{7B30B2FA-43EF-4F8A-AADF-D1642F331597}" srcId="{4D732788-4B01-44E5-A301-FA0ACCB2EC0C}" destId="{C41D0C83-BEB1-4912-A737-2707541A2237}" srcOrd="2" destOrd="0" parTransId="{0ADCEC17-6D7D-4B88-947A-2C66FE7BD3C6}" sibTransId="{738F6F1B-74CC-405A-825E-1D5A9B299E05}"/>
    <dgm:cxn modelId="{5D14F3D3-6427-4A50-8F47-7D8CD12BB63D}" srcId="{4D732788-4B01-44E5-A301-FA0ACCB2EC0C}" destId="{5615A4DB-53C0-4DBF-88A7-201CC02DE22D}" srcOrd="0" destOrd="0" parTransId="{7D21D184-BFD3-424F-BFDE-E3C7A2369980}" sibTransId="{D964419B-1A97-4D9D-BCC0-C67F47201D51}"/>
    <dgm:cxn modelId="{702287E0-DF29-4D36-ADED-42F81D08681A}" srcId="{4D732788-4B01-44E5-A301-FA0ACCB2EC0C}" destId="{0934CD91-518F-4292-9537-764CB44F9A33}" srcOrd="3" destOrd="0" parTransId="{DB43E747-B4C6-49C2-AF71-E8E16BC6B5D2}" sibTransId="{937C81C7-3385-4F89-80FC-0C492930CAD2}"/>
    <dgm:cxn modelId="{8D363759-B68D-4B80-9752-D95DAAF6697C}" type="presOf" srcId="{4D732788-4B01-44E5-A301-FA0ACCB2EC0C}" destId="{1D97A11B-43E0-4C49-9629-905745BBBDC6}" srcOrd="0" destOrd="0" presId="urn:microsoft.com/office/officeart/2005/8/layout/vList2"/>
    <dgm:cxn modelId="{E50CDE32-6F24-4D2E-A788-BB8B60110055}" type="presOf" srcId="{0934CD91-518F-4292-9537-764CB44F9A33}" destId="{F5EDF4F1-0C92-40F9-A834-7F8D86A5839B}" srcOrd="0" destOrd="0" presId="urn:microsoft.com/office/officeart/2005/8/layout/vList2"/>
    <dgm:cxn modelId="{4BC1B14E-19EC-4895-B361-291FA21DCA5A}" srcId="{4D732788-4B01-44E5-A301-FA0ACCB2EC0C}" destId="{21149A8A-7BDA-43BC-821B-2675FC27A0C5}" srcOrd="1" destOrd="0" parTransId="{704828A4-A351-40A9-9F9B-62B44CEAF6A9}" sibTransId="{E7DA4C60-8AED-48A7-BB48-B3DB77FF399C}"/>
    <dgm:cxn modelId="{9CBADDCC-0B35-495A-825A-D92865CB9608}" type="presOf" srcId="{5615A4DB-53C0-4DBF-88A7-201CC02DE22D}" destId="{C6308728-329C-4188-99C2-91F12DEEEDCE}" srcOrd="0" destOrd="0" presId="urn:microsoft.com/office/officeart/2005/8/layout/vList2"/>
    <dgm:cxn modelId="{8EF11D88-A01B-4357-94F8-06C317CBD8DF}" type="presOf" srcId="{C41D0C83-BEB1-4912-A737-2707541A2237}" destId="{243F1B9A-BF84-4B91-82B2-4FA3B412DECD}" srcOrd="0" destOrd="0" presId="urn:microsoft.com/office/officeart/2005/8/layout/vList2"/>
    <dgm:cxn modelId="{B7301872-F367-42AB-9192-B20279C3AF97}" type="presOf" srcId="{21149A8A-7BDA-43BC-821B-2675FC27A0C5}" destId="{ABBB4A14-72BF-4E92-B75E-A94D586EC180}" srcOrd="0" destOrd="0" presId="urn:microsoft.com/office/officeart/2005/8/layout/vList2"/>
    <dgm:cxn modelId="{169A01F8-842E-4719-8AD0-99B5E379AE3E}" type="presParOf" srcId="{1D97A11B-43E0-4C49-9629-905745BBBDC6}" destId="{C6308728-329C-4188-99C2-91F12DEEEDCE}" srcOrd="0" destOrd="0" presId="urn:microsoft.com/office/officeart/2005/8/layout/vList2"/>
    <dgm:cxn modelId="{470957B5-ACC2-4266-87C3-29388075BE8D}" type="presParOf" srcId="{1D97A11B-43E0-4C49-9629-905745BBBDC6}" destId="{1D44D13C-E8F0-481D-9DCF-1A1DCDA8DBDB}" srcOrd="1" destOrd="0" presId="urn:microsoft.com/office/officeart/2005/8/layout/vList2"/>
    <dgm:cxn modelId="{B8156FA3-43EE-4D18-B9EF-8826F241DBA2}" type="presParOf" srcId="{1D97A11B-43E0-4C49-9629-905745BBBDC6}" destId="{ABBB4A14-72BF-4E92-B75E-A94D586EC180}" srcOrd="2" destOrd="0" presId="urn:microsoft.com/office/officeart/2005/8/layout/vList2"/>
    <dgm:cxn modelId="{27BA6841-3B6B-4609-B091-AB5B8DB0517F}" type="presParOf" srcId="{1D97A11B-43E0-4C49-9629-905745BBBDC6}" destId="{C65B8CFF-DC7A-4DA0-8D18-BB1218280712}" srcOrd="3" destOrd="0" presId="urn:microsoft.com/office/officeart/2005/8/layout/vList2"/>
    <dgm:cxn modelId="{EADF6107-9111-48A1-947B-38E0184EBF8C}" type="presParOf" srcId="{1D97A11B-43E0-4C49-9629-905745BBBDC6}" destId="{243F1B9A-BF84-4B91-82B2-4FA3B412DECD}" srcOrd="4" destOrd="0" presId="urn:microsoft.com/office/officeart/2005/8/layout/vList2"/>
    <dgm:cxn modelId="{55069E66-5EF6-47AC-A814-3A9679C8E5D3}" type="presParOf" srcId="{1D97A11B-43E0-4C49-9629-905745BBBDC6}" destId="{F0A3B43F-3B25-40AA-8B82-7575FCFA98B5}" srcOrd="5" destOrd="0" presId="urn:microsoft.com/office/officeart/2005/8/layout/vList2"/>
    <dgm:cxn modelId="{4A0908C3-9DBD-44CC-BD9A-8038702293EF}" type="presParOf" srcId="{1D97A11B-43E0-4C49-9629-905745BBBDC6}" destId="{F5EDF4F1-0C92-40F9-A834-7F8D86A5839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D732788-4B01-44E5-A301-FA0ACCB2EC0C}" type="doc">
      <dgm:prSet loTypeId="urn:microsoft.com/office/officeart/2005/8/layout/vList2" loCatId="list" qsTypeId="urn:microsoft.com/office/officeart/2005/8/quickstyle/simple3" qsCatId="simple" csTypeId="urn:microsoft.com/office/officeart/2005/8/colors/accent2_4" csCatId="accent2" phldr="1"/>
      <dgm:spPr/>
      <dgm:t>
        <a:bodyPr/>
        <a:lstStyle/>
        <a:p>
          <a:endParaRPr lang="es-EC"/>
        </a:p>
      </dgm:t>
    </dgm:pt>
    <dgm:pt modelId="{5615A4DB-53C0-4DBF-88A7-201CC02DE22D}">
      <dgm:prSet phldrT="[Texto]" custT="1"/>
      <dgm:spPr/>
      <dgm:t>
        <a:bodyPr/>
        <a:lstStyle/>
        <a:p>
          <a:pPr algn="ctr"/>
          <a:r>
            <a:rPr lang="es-MX" sz="2000" b="1" dirty="0" smtClean="0"/>
            <a:t>3° </a:t>
          </a:r>
          <a:r>
            <a:rPr lang="es-EC" sz="2000" b="1" dirty="0" smtClean="0"/>
            <a:t>COLECTOR CON SUPERFICIE ABSORBENTE DE PIEDRA</a:t>
          </a:r>
          <a:endParaRPr lang="es-EC" sz="2000" b="1" dirty="0"/>
        </a:p>
      </dgm:t>
    </dgm:pt>
    <dgm:pt modelId="{7D21D184-BFD3-424F-BFDE-E3C7A2369980}" type="parTrans" cxnId="{5D14F3D3-6427-4A50-8F47-7D8CD12BB63D}">
      <dgm:prSet/>
      <dgm:spPr/>
      <dgm:t>
        <a:bodyPr/>
        <a:lstStyle/>
        <a:p>
          <a:endParaRPr lang="es-EC"/>
        </a:p>
      </dgm:t>
    </dgm:pt>
    <dgm:pt modelId="{D964419B-1A97-4D9D-BCC0-C67F47201D51}" type="sibTrans" cxnId="{5D14F3D3-6427-4A50-8F47-7D8CD12BB63D}">
      <dgm:prSet/>
      <dgm:spPr/>
      <dgm:t>
        <a:bodyPr/>
        <a:lstStyle/>
        <a:p>
          <a:endParaRPr lang="es-EC"/>
        </a:p>
      </dgm:t>
    </dgm:pt>
    <dgm:pt modelId="{21149A8A-7BDA-43BC-821B-2675FC27A0C5}">
      <dgm:prSet phldrT="[Texto]"/>
      <dgm:spPr/>
      <dgm:t>
        <a:bodyPr/>
        <a:lstStyle/>
        <a:p>
          <a:r>
            <a:rPr lang="es-MX" dirty="0" smtClean="0"/>
            <a:t>Absorbente una capa de piedras de color oscuro.</a:t>
          </a:r>
          <a:endParaRPr lang="es-EC" dirty="0"/>
        </a:p>
      </dgm:t>
    </dgm:pt>
    <dgm:pt modelId="{704828A4-A351-40A9-9F9B-62B44CEAF6A9}" type="parTrans" cxnId="{4BC1B14E-19EC-4895-B361-291FA21DCA5A}">
      <dgm:prSet/>
      <dgm:spPr/>
      <dgm:t>
        <a:bodyPr/>
        <a:lstStyle/>
        <a:p>
          <a:endParaRPr lang="es-EC"/>
        </a:p>
      </dgm:t>
    </dgm:pt>
    <dgm:pt modelId="{E7DA4C60-8AED-48A7-BB48-B3DB77FF399C}" type="sibTrans" cxnId="{4BC1B14E-19EC-4895-B361-291FA21DCA5A}">
      <dgm:prSet/>
      <dgm:spPr/>
      <dgm:t>
        <a:bodyPr/>
        <a:lstStyle/>
        <a:p>
          <a:endParaRPr lang="es-EC"/>
        </a:p>
      </dgm:t>
    </dgm:pt>
    <dgm:pt modelId="{C41D0C83-BEB1-4912-A737-2707541A2237}">
      <dgm:prSet phldrT="[Texto]"/>
      <dgm:spPr/>
      <dgm:t>
        <a:bodyPr/>
        <a:lstStyle/>
        <a:p>
          <a:r>
            <a:rPr lang="es-MX" dirty="0" smtClean="0"/>
            <a:t>Soporta mejor  la temperatura, no existiendo peligro de quemaduras</a:t>
          </a:r>
          <a:endParaRPr lang="es-EC" dirty="0"/>
        </a:p>
      </dgm:t>
    </dgm:pt>
    <dgm:pt modelId="{0ADCEC17-6D7D-4B88-947A-2C66FE7BD3C6}" type="parTrans" cxnId="{7B30B2FA-43EF-4F8A-AADF-D1642F331597}">
      <dgm:prSet/>
      <dgm:spPr/>
      <dgm:t>
        <a:bodyPr/>
        <a:lstStyle/>
        <a:p>
          <a:endParaRPr lang="es-EC"/>
        </a:p>
      </dgm:t>
    </dgm:pt>
    <dgm:pt modelId="{738F6F1B-74CC-405A-825E-1D5A9B299E05}" type="sibTrans" cxnId="{7B30B2FA-43EF-4F8A-AADF-D1642F331597}">
      <dgm:prSet/>
      <dgm:spPr/>
      <dgm:t>
        <a:bodyPr/>
        <a:lstStyle/>
        <a:p>
          <a:endParaRPr lang="es-EC"/>
        </a:p>
      </dgm:t>
    </dgm:pt>
    <dgm:pt modelId="{0934CD91-518F-4292-9537-764CB44F9A33}">
      <dgm:prSet phldrT="[Texto]"/>
      <dgm:spPr/>
      <dgm:t>
        <a:bodyPr/>
        <a:lstStyle/>
        <a:p>
          <a:r>
            <a:rPr lang="es-MX" dirty="0" smtClean="0"/>
            <a:t>Si la capa de piedra tiene cierto espesor se produce un efecto de acumulación, por lo que el colector puede funcionar durante un tiempo corto después de la puesta del sol.</a:t>
          </a:r>
          <a:endParaRPr lang="es-EC" dirty="0" smtClean="0"/>
        </a:p>
      </dgm:t>
    </dgm:pt>
    <dgm:pt modelId="{DB43E747-B4C6-49C2-AF71-E8E16BC6B5D2}" type="parTrans" cxnId="{702287E0-DF29-4D36-ADED-42F81D08681A}">
      <dgm:prSet/>
      <dgm:spPr/>
      <dgm:t>
        <a:bodyPr/>
        <a:lstStyle/>
        <a:p>
          <a:endParaRPr lang="es-EC"/>
        </a:p>
      </dgm:t>
    </dgm:pt>
    <dgm:pt modelId="{937C81C7-3385-4F89-80FC-0C492930CAD2}" type="sibTrans" cxnId="{702287E0-DF29-4D36-ADED-42F81D08681A}">
      <dgm:prSet/>
      <dgm:spPr/>
      <dgm:t>
        <a:bodyPr/>
        <a:lstStyle/>
        <a:p>
          <a:endParaRPr lang="es-EC"/>
        </a:p>
      </dgm:t>
    </dgm:pt>
    <dgm:pt modelId="{1D97A11B-43E0-4C49-9629-905745BBBDC6}" type="pres">
      <dgm:prSet presAssocID="{4D732788-4B01-44E5-A301-FA0ACCB2EC0C}" presName="linear" presStyleCnt="0">
        <dgm:presLayoutVars>
          <dgm:animLvl val="lvl"/>
          <dgm:resizeHandles val="exact"/>
        </dgm:presLayoutVars>
      </dgm:prSet>
      <dgm:spPr/>
      <dgm:t>
        <a:bodyPr/>
        <a:lstStyle/>
        <a:p>
          <a:endParaRPr lang="es-EC"/>
        </a:p>
      </dgm:t>
    </dgm:pt>
    <dgm:pt modelId="{C6308728-329C-4188-99C2-91F12DEEEDCE}" type="pres">
      <dgm:prSet presAssocID="{5615A4DB-53C0-4DBF-88A7-201CC02DE22D}" presName="parentText" presStyleLbl="node1" presStyleIdx="0" presStyleCnt="4">
        <dgm:presLayoutVars>
          <dgm:chMax val="0"/>
          <dgm:bulletEnabled val="1"/>
        </dgm:presLayoutVars>
      </dgm:prSet>
      <dgm:spPr/>
      <dgm:t>
        <a:bodyPr/>
        <a:lstStyle/>
        <a:p>
          <a:endParaRPr lang="es-EC"/>
        </a:p>
      </dgm:t>
    </dgm:pt>
    <dgm:pt modelId="{1D44D13C-E8F0-481D-9DCF-1A1DCDA8DBDB}" type="pres">
      <dgm:prSet presAssocID="{D964419B-1A97-4D9D-BCC0-C67F47201D51}" presName="spacer" presStyleCnt="0"/>
      <dgm:spPr/>
      <dgm:t>
        <a:bodyPr/>
        <a:lstStyle/>
        <a:p>
          <a:endParaRPr lang="es-EC"/>
        </a:p>
      </dgm:t>
    </dgm:pt>
    <dgm:pt modelId="{ABBB4A14-72BF-4E92-B75E-A94D586EC180}" type="pres">
      <dgm:prSet presAssocID="{21149A8A-7BDA-43BC-821B-2675FC27A0C5}" presName="parentText" presStyleLbl="node1" presStyleIdx="1" presStyleCnt="4">
        <dgm:presLayoutVars>
          <dgm:chMax val="0"/>
          <dgm:bulletEnabled val="1"/>
        </dgm:presLayoutVars>
      </dgm:prSet>
      <dgm:spPr/>
      <dgm:t>
        <a:bodyPr/>
        <a:lstStyle/>
        <a:p>
          <a:endParaRPr lang="es-EC"/>
        </a:p>
      </dgm:t>
    </dgm:pt>
    <dgm:pt modelId="{C65B8CFF-DC7A-4DA0-8D18-BB1218280712}" type="pres">
      <dgm:prSet presAssocID="{E7DA4C60-8AED-48A7-BB48-B3DB77FF399C}" presName="spacer" presStyleCnt="0"/>
      <dgm:spPr/>
      <dgm:t>
        <a:bodyPr/>
        <a:lstStyle/>
        <a:p>
          <a:endParaRPr lang="es-EC"/>
        </a:p>
      </dgm:t>
    </dgm:pt>
    <dgm:pt modelId="{243F1B9A-BF84-4B91-82B2-4FA3B412DECD}" type="pres">
      <dgm:prSet presAssocID="{C41D0C83-BEB1-4912-A737-2707541A2237}" presName="parentText" presStyleLbl="node1" presStyleIdx="2" presStyleCnt="4">
        <dgm:presLayoutVars>
          <dgm:chMax val="0"/>
          <dgm:bulletEnabled val="1"/>
        </dgm:presLayoutVars>
      </dgm:prSet>
      <dgm:spPr/>
      <dgm:t>
        <a:bodyPr/>
        <a:lstStyle/>
        <a:p>
          <a:endParaRPr lang="es-EC"/>
        </a:p>
      </dgm:t>
    </dgm:pt>
    <dgm:pt modelId="{F0A3B43F-3B25-40AA-8B82-7575FCFA98B5}" type="pres">
      <dgm:prSet presAssocID="{738F6F1B-74CC-405A-825E-1D5A9B299E05}" presName="spacer" presStyleCnt="0"/>
      <dgm:spPr/>
      <dgm:t>
        <a:bodyPr/>
        <a:lstStyle/>
        <a:p>
          <a:endParaRPr lang="es-EC"/>
        </a:p>
      </dgm:t>
    </dgm:pt>
    <dgm:pt modelId="{F5EDF4F1-0C92-40F9-A834-7F8D86A5839B}" type="pres">
      <dgm:prSet presAssocID="{0934CD91-518F-4292-9537-764CB44F9A33}" presName="parentText" presStyleLbl="node1" presStyleIdx="3" presStyleCnt="4">
        <dgm:presLayoutVars>
          <dgm:chMax val="0"/>
          <dgm:bulletEnabled val="1"/>
        </dgm:presLayoutVars>
      </dgm:prSet>
      <dgm:spPr/>
      <dgm:t>
        <a:bodyPr/>
        <a:lstStyle/>
        <a:p>
          <a:endParaRPr lang="es-EC"/>
        </a:p>
      </dgm:t>
    </dgm:pt>
  </dgm:ptLst>
  <dgm:cxnLst>
    <dgm:cxn modelId="{FF0C8175-C86C-478A-AF4F-0FAC773EA274}" type="presOf" srcId="{21149A8A-7BDA-43BC-821B-2675FC27A0C5}" destId="{ABBB4A14-72BF-4E92-B75E-A94D586EC180}" srcOrd="0" destOrd="0" presId="urn:microsoft.com/office/officeart/2005/8/layout/vList2"/>
    <dgm:cxn modelId="{702287E0-DF29-4D36-ADED-42F81D08681A}" srcId="{4D732788-4B01-44E5-A301-FA0ACCB2EC0C}" destId="{0934CD91-518F-4292-9537-764CB44F9A33}" srcOrd="3" destOrd="0" parTransId="{DB43E747-B4C6-49C2-AF71-E8E16BC6B5D2}" sibTransId="{937C81C7-3385-4F89-80FC-0C492930CAD2}"/>
    <dgm:cxn modelId="{99A96853-9C33-48CE-9CDE-3AE8178B22DC}" type="presOf" srcId="{4D732788-4B01-44E5-A301-FA0ACCB2EC0C}" destId="{1D97A11B-43E0-4C49-9629-905745BBBDC6}" srcOrd="0" destOrd="0" presId="urn:microsoft.com/office/officeart/2005/8/layout/vList2"/>
    <dgm:cxn modelId="{7B30B2FA-43EF-4F8A-AADF-D1642F331597}" srcId="{4D732788-4B01-44E5-A301-FA0ACCB2EC0C}" destId="{C41D0C83-BEB1-4912-A737-2707541A2237}" srcOrd="2" destOrd="0" parTransId="{0ADCEC17-6D7D-4B88-947A-2C66FE7BD3C6}" sibTransId="{738F6F1B-74CC-405A-825E-1D5A9B299E05}"/>
    <dgm:cxn modelId="{4BC1B14E-19EC-4895-B361-291FA21DCA5A}" srcId="{4D732788-4B01-44E5-A301-FA0ACCB2EC0C}" destId="{21149A8A-7BDA-43BC-821B-2675FC27A0C5}" srcOrd="1" destOrd="0" parTransId="{704828A4-A351-40A9-9F9B-62B44CEAF6A9}" sibTransId="{E7DA4C60-8AED-48A7-BB48-B3DB77FF399C}"/>
    <dgm:cxn modelId="{D8738D0F-189E-41CC-9606-C82EADBD55B7}" type="presOf" srcId="{0934CD91-518F-4292-9537-764CB44F9A33}" destId="{F5EDF4F1-0C92-40F9-A834-7F8D86A5839B}" srcOrd="0" destOrd="0" presId="urn:microsoft.com/office/officeart/2005/8/layout/vList2"/>
    <dgm:cxn modelId="{BF3E010A-CC70-4587-9CF6-26D3B777EB7F}" type="presOf" srcId="{C41D0C83-BEB1-4912-A737-2707541A2237}" destId="{243F1B9A-BF84-4B91-82B2-4FA3B412DECD}" srcOrd="0" destOrd="0" presId="urn:microsoft.com/office/officeart/2005/8/layout/vList2"/>
    <dgm:cxn modelId="{5D14F3D3-6427-4A50-8F47-7D8CD12BB63D}" srcId="{4D732788-4B01-44E5-A301-FA0ACCB2EC0C}" destId="{5615A4DB-53C0-4DBF-88A7-201CC02DE22D}" srcOrd="0" destOrd="0" parTransId="{7D21D184-BFD3-424F-BFDE-E3C7A2369980}" sibTransId="{D964419B-1A97-4D9D-BCC0-C67F47201D51}"/>
    <dgm:cxn modelId="{53040A55-B188-40CA-9D03-0C891C078430}" type="presOf" srcId="{5615A4DB-53C0-4DBF-88A7-201CC02DE22D}" destId="{C6308728-329C-4188-99C2-91F12DEEEDCE}" srcOrd="0" destOrd="0" presId="urn:microsoft.com/office/officeart/2005/8/layout/vList2"/>
    <dgm:cxn modelId="{DF7B2028-E809-441E-B1FA-4A72AFE29C97}" type="presParOf" srcId="{1D97A11B-43E0-4C49-9629-905745BBBDC6}" destId="{C6308728-329C-4188-99C2-91F12DEEEDCE}" srcOrd="0" destOrd="0" presId="urn:microsoft.com/office/officeart/2005/8/layout/vList2"/>
    <dgm:cxn modelId="{E002179A-EC52-4AE2-AE34-653BE31DA676}" type="presParOf" srcId="{1D97A11B-43E0-4C49-9629-905745BBBDC6}" destId="{1D44D13C-E8F0-481D-9DCF-1A1DCDA8DBDB}" srcOrd="1" destOrd="0" presId="urn:microsoft.com/office/officeart/2005/8/layout/vList2"/>
    <dgm:cxn modelId="{804867E1-F734-43B9-8968-2194DA692536}" type="presParOf" srcId="{1D97A11B-43E0-4C49-9629-905745BBBDC6}" destId="{ABBB4A14-72BF-4E92-B75E-A94D586EC180}" srcOrd="2" destOrd="0" presId="urn:microsoft.com/office/officeart/2005/8/layout/vList2"/>
    <dgm:cxn modelId="{AB507DD8-352A-4F04-80CC-07D6BEEF74CC}" type="presParOf" srcId="{1D97A11B-43E0-4C49-9629-905745BBBDC6}" destId="{C65B8CFF-DC7A-4DA0-8D18-BB1218280712}" srcOrd="3" destOrd="0" presId="urn:microsoft.com/office/officeart/2005/8/layout/vList2"/>
    <dgm:cxn modelId="{9225F915-5D4E-4B8E-BCCF-B378B4633659}" type="presParOf" srcId="{1D97A11B-43E0-4C49-9629-905745BBBDC6}" destId="{243F1B9A-BF84-4B91-82B2-4FA3B412DECD}" srcOrd="4" destOrd="0" presId="urn:microsoft.com/office/officeart/2005/8/layout/vList2"/>
    <dgm:cxn modelId="{BB360EBD-17AE-4F00-B70E-42233C956AA6}" type="presParOf" srcId="{1D97A11B-43E0-4C49-9629-905745BBBDC6}" destId="{F0A3B43F-3B25-40AA-8B82-7575FCFA98B5}" srcOrd="5" destOrd="0" presId="urn:microsoft.com/office/officeart/2005/8/layout/vList2"/>
    <dgm:cxn modelId="{AAD64617-7728-4A6F-9346-CA856B3FF163}" type="presParOf" srcId="{1D97A11B-43E0-4C49-9629-905745BBBDC6}" destId="{F5EDF4F1-0C92-40F9-A834-7F8D86A5839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75C4AFA-BEC4-4F30-8B13-1C6A70EC6DEA}"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s-EC"/>
        </a:p>
      </dgm:t>
    </dgm:pt>
    <dgm:pt modelId="{8A8B2437-F2B6-4823-8706-DB7CA0AAA8CD}">
      <dgm:prSet phldrT="[Texto]"/>
      <dgm:spPr/>
      <dgm:t>
        <a:bodyPr/>
        <a:lstStyle/>
        <a:p>
          <a:r>
            <a:rPr lang="es-EC" dirty="0" smtClean="0"/>
            <a:t>Cámara de secado:</a:t>
          </a:r>
        </a:p>
        <a:p>
          <a:r>
            <a:rPr lang="es-ES_tradnl" dirty="0" smtClean="0"/>
            <a:t>Forma poliédrica constituida por estantes y resistencias eléctricas.</a:t>
          </a:r>
          <a:endParaRPr lang="es-EC" dirty="0"/>
        </a:p>
      </dgm:t>
    </dgm:pt>
    <dgm:pt modelId="{DB93AF9C-29AE-4FA3-9FBA-E81E31AD23E4}" type="parTrans" cxnId="{BE13D487-6F8D-4A5C-90F6-BE3B58F6F4A0}">
      <dgm:prSet/>
      <dgm:spPr/>
      <dgm:t>
        <a:bodyPr/>
        <a:lstStyle/>
        <a:p>
          <a:endParaRPr lang="es-EC"/>
        </a:p>
      </dgm:t>
    </dgm:pt>
    <dgm:pt modelId="{3F39F0EF-DC63-44BC-B5DC-144DCDB034D8}" type="sibTrans" cxnId="{BE13D487-6F8D-4A5C-90F6-BE3B58F6F4A0}">
      <dgm:prSet/>
      <dgm:spPr/>
      <dgm:t>
        <a:bodyPr/>
        <a:lstStyle/>
        <a:p>
          <a:endParaRPr lang="es-EC"/>
        </a:p>
      </dgm:t>
    </dgm:pt>
    <dgm:pt modelId="{22EC9B9E-D362-4121-B7A2-82620E91D613}">
      <dgm:prSet phldrT="[Texto]"/>
      <dgm:spPr/>
      <dgm:t>
        <a:bodyPr/>
        <a:lstStyle/>
        <a:p>
          <a:r>
            <a:rPr lang="es-MX" dirty="0" smtClean="0"/>
            <a:t>Colector Solar</a:t>
          </a:r>
        </a:p>
        <a:p>
          <a:r>
            <a:rPr lang="es-MX" dirty="0" smtClean="0"/>
            <a:t>Con superficie absorbente metálica, la superficie transparente será de vidrio templado, contendrá aíslate térmico de fibra de vidrio para impedir las diferentes pérdidas de calor</a:t>
          </a:r>
          <a:endParaRPr lang="es-EC" dirty="0"/>
        </a:p>
      </dgm:t>
    </dgm:pt>
    <dgm:pt modelId="{43A8B653-7A7F-4344-B62B-89C140651C46}" type="parTrans" cxnId="{141B07A8-5F5A-4B33-93DF-404B7B8ADFD2}">
      <dgm:prSet/>
      <dgm:spPr/>
      <dgm:t>
        <a:bodyPr/>
        <a:lstStyle/>
        <a:p>
          <a:endParaRPr lang="es-EC"/>
        </a:p>
      </dgm:t>
    </dgm:pt>
    <dgm:pt modelId="{68BC89DA-1758-4938-A970-4C67316A5CDD}" type="sibTrans" cxnId="{141B07A8-5F5A-4B33-93DF-404B7B8ADFD2}">
      <dgm:prSet/>
      <dgm:spPr/>
      <dgm:t>
        <a:bodyPr/>
        <a:lstStyle/>
        <a:p>
          <a:endParaRPr lang="es-EC"/>
        </a:p>
      </dgm:t>
    </dgm:pt>
    <dgm:pt modelId="{6399DD90-980B-4AC2-8518-205E9C2BC260}">
      <dgm:prSet phldrT="[Texto]"/>
      <dgm:spPr/>
      <dgm:t>
        <a:bodyPr/>
        <a:lstStyle/>
        <a:p>
          <a:r>
            <a:rPr lang="es-EC" dirty="0" smtClean="0"/>
            <a:t>Horno Hibrido</a:t>
          </a:r>
        </a:p>
        <a:p>
          <a:r>
            <a:rPr lang="es-ES_tradnl" dirty="0" smtClean="0"/>
            <a:t>Realizando un acoplamiento del horno y el secador solar se obtiene la siguiente configuración geométrica</a:t>
          </a:r>
          <a:endParaRPr lang="es-EC" dirty="0"/>
        </a:p>
      </dgm:t>
    </dgm:pt>
    <dgm:pt modelId="{A7EC652A-2AAC-49C8-9059-BAD378287301}" type="parTrans" cxnId="{DBC3511A-848D-4104-BD80-1DD955224FE6}">
      <dgm:prSet/>
      <dgm:spPr/>
      <dgm:t>
        <a:bodyPr/>
        <a:lstStyle/>
        <a:p>
          <a:endParaRPr lang="es-EC"/>
        </a:p>
      </dgm:t>
    </dgm:pt>
    <dgm:pt modelId="{DF352EC7-36FA-4E40-A11D-77D387AB2C1A}" type="sibTrans" cxnId="{DBC3511A-848D-4104-BD80-1DD955224FE6}">
      <dgm:prSet/>
      <dgm:spPr/>
      <dgm:t>
        <a:bodyPr/>
        <a:lstStyle/>
        <a:p>
          <a:endParaRPr lang="es-EC"/>
        </a:p>
      </dgm:t>
    </dgm:pt>
    <dgm:pt modelId="{40F7D220-A634-443C-8029-837D639BD452}" type="pres">
      <dgm:prSet presAssocID="{D75C4AFA-BEC4-4F30-8B13-1C6A70EC6DEA}" presName="Name0" presStyleCnt="0">
        <dgm:presLayoutVars>
          <dgm:dir/>
          <dgm:resizeHandles val="exact"/>
        </dgm:presLayoutVars>
      </dgm:prSet>
      <dgm:spPr/>
      <dgm:t>
        <a:bodyPr/>
        <a:lstStyle/>
        <a:p>
          <a:endParaRPr lang="es-EC"/>
        </a:p>
      </dgm:t>
    </dgm:pt>
    <dgm:pt modelId="{7109E2DA-E7BF-4C3D-8899-CAAD0585F3C9}" type="pres">
      <dgm:prSet presAssocID="{8A8B2437-F2B6-4823-8706-DB7CA0AAA8CD}" presName="compNode" presStyleCnt="0"/>
      <dgm:spPr/>
    </dgm:pt>
    <dgm:pt modelId="{6A7AF8D9-F843-4DC4-A25A-D12E764B8BC7}" type="pres">
      <dgm:prSet presAssocID="{8A8B2437-F2B6-4823-8706-DB7CA0AAA8CD}" presName="pictRect" presStyleLbl="node1" presStyleIdx="0" presStyleCnt="3"/>
      <dgm:spPr>
        <a:blipFill rotWithShape="1">
          <a:blip xmlns:r="http://schemas.openxmlformats.org/officeDocument/2006/relationships" r:embed="rId1"/>
          <a:stretch>
            <a:fillRect/>
          </a:stretch>
        </a:blipFill>
      </dgm:spPr>
    </dgm:pt>
    <dgm:pt modelId="{112C94A2-54CD-48CE-92A0-009FEC09044B}" type="pres">
      <dgm:prSet presAssocID="{8A8B2437-F2B6-4823-8706-DB7CA0AAA8CD}" presName="textRect" presStyleLbl="revTx" presStyleIdx="0" presStyleCnt="3">
        <dgm:presLayoutVars>
          <dgm:bulletEnabled val="1"/>
        </dgm:presLayoutVars>
      </dgm:prSet>
      <dgm:spPr/>
      <dgm:t>
        <a:bodyPr/>
        <a:lstStyle/>
        <a:p>
          <a:endParaRPr lang="es-EC"/>
        </a:p>
      </dgm:t>
    </dgm:pt>
    <dgm:pt modelId="{B93A1B81-2373-4BAC-ADAE-14A41C85A45D}" type="pres">
      <dgm:prSet presAssocID="{3F39F0EF-DC63-44BC-B5DC-144DCDB034D8}" presName="sibTrans" presStyleLbl="sibTrans2D1" presStyleIdx="0" presStyleCnt="0"/>
      <dgm:spPr/>
      <dgm:t>
        <a:bodyPr/>
        <a:lstStyle/>
        <a:p>
          <a:endParaRPr lang="es-EC"/>
        </a:p>
      </dgm:t>
    </dgm:pt>
    <dgm:pt modelId="{F59830AC-A166-4233-A6F0-C290B6AF2112}" type="pres">
      <dgm:prSet presAssocID="{22EC9B9E-D362-4121-B7A2-82620E91D613}" presName="compNode" presStyleCnt="0"/>
      <dgm:spPr/>
    </dgm:pt>
    <dgm:pt modelId="{1727FBCC-7673-431F-8341-1EDCD52EF4EF}" type="pres">
      <dgm:prSet presAssocID="{22EC9B9E-D362-4121-B7A2-82620E91D613}" presName="pictRect" presStyleLbl="node1" presStyleIdx="1" presStyleCnt="3"/>
      <dgm:spPr>
        <a:blipFill rotWithShape="1">
          <a:blip xmlns:r="http://schemas.openxmlformats.org/officeDocument/2006/relationships" r:embed="rId2"/>
          <a:stretch>
            <a:fillRect/>
          </a:stretch>
        </a:blipFill>
      </dgm:spPr>
    </dgm:pt>
    <dgm:pt modelId="{91D8A86E-6480-4570-BF65-A5E363914C98}" type="pres">
      <dgm:prSet presAssocID="{22EC9B9E-D362-4121-B7A2-82620E91D613}" presName="textRect" presStyleLbl="revTx" presStyleIdx="1" presStyleCnt="3">
        <dgm:presLayoutVars>
          <dgm:bulletEnabled val="1"/>
        </dgm:presLayoutVars>
      </dgm:prSet>
      <dgm:spPr/>
      <dgm:t>
        <a:bodyPr/>
        <a:lstStyle/>
        <a:p>
          <a:endParaRPr lang="es-EC"/>
        </a:p>
      </dgm:t>
    </dgm:pt>
    <dgm:pt modelId="{E8434EB5-929B-4505-B37A-E8DE8963C1A2}" type="pres">
      <dgm:prSet presAssocID="{68BC89DA-1758-4938-A970-4C67316A5CDD}" presName="sibTrans" presStyleLbl="sibTrans2D1" presStyleIdx="0" presStyleCnt="0"/>
      <dgm:spPr/>
      <dgm:t>
        <a:bodyPr/>
        <a:lstStyle/>
        <a:p>
          <a:endParaRPr lang="es-EC"/>
        </a:p>
      </dgm:t>
    </dgm:pt>
    <dgm:pt modelId="{E005C88C-5E16-44F5-8F4C-1E6DFE8F21DD}" type="pres">
      <dgm:prSet presAssocID="{6399DD90-980B-4AC2-8518-205E9C2BC260}" presName="compNode" presStyleCnt="0"/>
      <dgm:spPr/>
    </dgm:pt>
    <dgm:pt modelId="{94DB3406-5D50-459D-833D-9D6C4A6A2117}" type="pres">
      <dgm:prSet presAssocID="{6399DD90-980B-4AC2-8518-205E9C2BC260}" presName="pictRect" presStyleLbl="node1" presStyleIdx="2" presStyleCnt="3"/>
      <dgm:spPr>
        <a:blipFill rotWithShape="1">
          <a:blip xmlns:r="http://schemas.openxmlformats.org/officeDocument/2006/relationships" r:embed="rId3"/>
          <a:stretch>
            <a:fillRect/>
          </a:stretch>
        </a:blipFill>
      </dgm:spPr>
    </dgm:pt>
    <dgm:pt modelId="{FE8411FD-75DC-4312-AFD4-867C142200AC}" type="pres">
      <dgm:prSet presAssocID="{6399DD90-980B-4AC2-8518-205E9C2BC260}" presName="textRect" presStyleLbl="revTx" presStyleIdx="2" presStyleCnt="3">
        <dgm:presLayoutVars>
          <dgm:bulletEnabled val="1"/>
        </dgm:presLayoutVars>
      </dgm:prSet>
      <dgm:spPr/>
      <dgm:t>
        <a:bodyPr/>
        <a:lstStyle/>
        <a:p>
          <a:endParaRPr lang="es-EC"/>
        </a:p>
      </dgm:t>
    </dgm:pt>
  </dgm:ptLst>
  <dgm:cxnLst>
    <dgm:cxn modelId="{7DAFD6DB-06EC-4C52-A27F-516998C30386}" type="presOf" srcId="{8A8B2437-F2B6-4823-8706-DB7CA0AAA8CD}" destId="{112C94A2-54CD-48CE-92A0-009FEC09044B}" srcOrd="0" destOrd="0" presId="urn:microsoft.com/office/officeart/2005/8/layout/pList1"/>
    <dgm:cxn modelId="{DBC3511A-848D-4104-BD80-1DD955224FE6}" srcId="{D75C4AFA-BEC4-4F30-8B13-1C6A70EC6DEA}" destId="{6399DD90-980B-4AC2-8518-205E9C2BC260}" srcOrd="2" destOrd="0" parTransId="{A7EC652A-2AAC-49C8-9059-BAD378287301}" sibTransId="{DF352EC7-36FA-4E40-A11D-77D387AB2C1A}"/>
    <dgm:cxn modelId="{141B07A8-5F5A-4B33-93DF-404B7B8ADFD2}" srcId="{D75C4AFA-BEC4-4F30-8B13-1C6A70EC6DEA}" destId="{22EC9B9E-D362-4121-B7A2-82620E91D613}" srcOrd="1" destOrd="0" parTransId="{43A8B653-7A7F-4344-B62B-89C140651C46}" sibTransId="{68BC89DA-1758-4938-A970-4C67316A5CDD}"/>
    <dgm:cxn modelId="{120E02EE-75D8-41D9-9F42-6A3A08463FDA}" type="presOf" srcId="{68BC89DA-1758-4938-A970-4C67316A5CDD}" destId="{E8434EB5-929B-4505-B37A-E8DE8963C1A2}" srcOrd="0" destOrd="0" presId="urn:microsoft.com/office/officeart/2005/8/layout/pList1"/>
    <dgm:cxn modelId="{F290F846-781F-4BE8-A1D5-E746F95104EF}" type="presOf" srcId="{D75C4AFA-BEC4-4F30-8B13-1C6A70EC6DEA}" destId="{40F7D220-A634-443C-8029-837D639BD452}" srcOrd="0" destOrd="0" presId="urn:microsoft.com/office/officeart/2005/8/layout/pList1"/>
    <dgm:cxn modelId="{EB91F48A-7CC9-49AA-84F3-DFBBDDE8FC48}" type="presOf" srcId="{22EC9B9E-D362-4121-B7A2-82620E91D613}" destId="{91D8A86E-6480-4570-BF65-A5E363914C98}" srcOrd="0" destOrd="0" presId="urn:microsoft.com/office/officeart/2005/8/layout/pList1"/>
    <dgm:cxn modelId="{BE13D487-6F8D-4A5C-90F6-BE3B58F6F4A0}" srcId="{D75C4AFA-BEC4-4F30-8B13-1C6A70EC6DEA}" destId="{8A8B2437-F2B6-4823-8706-DB7CA0AAA8CD}" srcOrd="0" destOrd="0" parTransId="{DB93AF9C-29AE-4FA3-9FBA-E81E31AD23E4}" sibTransId="{3F39F0EF-DC63-44BC-B5DC-144DCDB034D8}"/>
    <dgm:cxn modelId="{FE6749F8-10D0-40AF-9643-ED6D9B1DCCF3}" type="presOf" srcId="{3F39F0EF-DC63-44BC-B5DC-144DCDB034D8}" destId="{B93A1B81-2373-4BAC-ADAE-14A41C85A45D}" srcOrd="0" destOrd="0" presId="urn:microsoft.com/office/officeart/2005/8/layout/pList1"/>
    <dgm:cxn modelId="{BFF7530B-21FA-4DAD-898C-7A9FDE31140B}" type="presOf" srcId="{6399DD90-980B-4AC2-8518-205E9C2BC260}" destId="{FE8411FD-75DC-4312-AFD4-867C142200AC}" srcOrd="0" destOrd="0" presId="urn:microsoft.com/office/officeart/2005/8/layout/pList1"/>
    <dgm:cxn modelId="{395B22CA-8208-415B-B5F5-C54F66BE80C7}" type="presParOf" srcId="{40F7D220-A634-443C-8029-837D639BD452}" destId="{7109E2DA-E7BF-4C3D-8899-CAAD0585F3C9}" srcOrd="0" destOrd="0" presId="urn:microsoft.com/office/officeart/2005/8/layout/pList1"/>
    <dgm:cxn modelId="{5C28A206-4D20-423A-AB19-BB93293046D1}" type="presParOf" srcId="{7109E2DA-E7BF-4C3D-8899-CAAD0585F3C9}" destId="{6A7AF8D9-F843-4DC4-A25A-D12E764B8BC7}" srcOrd="0" destOrd="0" presId="urn:microsoft.com/office/officeart/2005/8/layout/pList1"/>
    <dgm:cxn modelId="{B6AF1321-9C3C-41A0-8589-16A461FA7A20}" type="presParOf" srcId="{7109E2DA-E7BF-4C3D-8899-CAAD0585F3C9}" destId="{112C94A2-54CD-48CE-92A0-009FEC09044B}" srcOrd="1" destOrd="0" presId="urn:microsoft.com/office/officeart/2005/8/layout/pList1"/>
    <dgm:cxn modelId="{735A63E8-A01B-4AA3-A080-73486E09086A}" type="presParOf" srcId="{40F7D220-A634-443C-8029-837D639BD452}" destId="{B93A1B81-2373-4BAC-ADAE-14A41C85A45D}" srcOrd="1" destOrd="0" presId="urn:microsoft.com/office/officeart/2005/8/layout/pList1"/>
    <dgm:cxn modelId="{EFB45CED-746A-4A41-84F4-53EC4075CC9D}" type="presParOf" srcId="{40F7D220-A634-443C-8029-837D639BD452}" destId="{F59830AC-A166-4233-A6F0-C290B6AF2112}" srcOrd="2" destOrd="0" presId="urn:microsoft.com/office/officeart/2005/8/layout/pList1"/>
    <dgm:cxn modelId="{3C4063E1-146D-4AD1-8263-692CF42CFC9A}" type="presParOf" srcId="{F59830AC-A166-4233-A6F0-C290B6AF2112}" destId="{1727FBCC-7673-431F-8341-1EDCD52EF4EF}" srcOrd="0" destOrd="0" presId="urn:microsoft.com/office/officeart/2005/8/layout/pList1"/>
    <dgm:cxn modelId="{D4AE789F-EFB5-4848-BBFC-68F2E526339C}" type="presParOf" srcId="{F59830AC-A166-4233-A6F0-C290B6AF2112}" destId="{91D8A86E-6480-4570-BF65-A5E363914C98}" srcOrd="1" destOrd="0" presId="urn:microsoft.com/office/officeart/2005/8/layout/pList1"/>
    <dgm:cxn modelId="{62A8ECC1-6459-4EE4-8981-7F871E746B22}" type="presParOf" srcId="{40F7D220-A634-443C-8029-837D639BD452}" destId="{E8434EB5-929B-4505-B37A-E8DE8963C1A2}" srcOrd="3" destOrd="0" presId="urn:microsoft.com/office/officeart/2005/8/layout/pList1"/>
    <dgm:cxn modelId="{B68E9905-0010-4562-AB2F-D867338D3FE4}" type="presParOf" srcId="{40F7D220-A634-443C-8029-837D639BD452}" destId="{E005C88C-5E16-44F5-8F4C-1E6DFE8F21DD}" srcOrd="4" destOrd="0" presId="urn:microsoft.com/office/officeart/2005/8/layout/pList1"/>
    <dgm:cxn modelId="{3CC021D3-D144-410B-B260-0D25F933D46C}" type="presParOf" srcId="{E005C88C-5E16-44F5-8F4C-1E6DFE8F21DD}" destId="{94DB3406-5D50-459D-833D-9D6C4A6A2117}" srcOrd="0" destOrd="0" presId="urn:microsoft.com/office/officeart/2005/8/layout/pList1"/>
    <dgm:cxn modelId="{E48B3380-1415-4A4A-8490-8139C8828D8D}" type="presParOf" srcId="{E005C88C-5E16-44F5-8F4C-1E6DFE8F21DD}" destId="{FE8411FD-75DC-4312-AFD4-867C142200AC}"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269430E-2FED-4D78-9378-CB4309A3C923}" type="doc">
      <dgm:prSet loTypeId="urn:microsoft.com/office/officeart/2005/8/layout/vList5" loCatId="list" qsTypeId="urn:microsoft.com/office/officeart/2005/8/quickstyle/simple3" qsCatId="simple" csTypeId="urn:microsoft.com/office/officeart/2005/8/colors/accent1_3" csCatId="accent1" phldr="1"/>
      <dgm:spPr/>
      <dgm:t>
        <a:bodyPr/>
        <a:lstStyle/>
        <a:p>
          <a:endParaRPr lang="es-EC"/>
        </a:p>
      </dgm:t>
    </dgm:pt>
    <dgm:pt modelId="{52982DA6-3D99-4643-918D-7B68D55B4ED4}">
      <dgm:prSet phldrT="[Texto]" custT="1"/>
      <dgm:spPr/>
      <dgm:t>
        <a:bodyPr/>
        <a:lstStyle/>
        <a:p>
          <a:r>
            <a:rPr lang="es-MX" sz="1800" dirty="0" smtClean="0"/>
            <a:t>Diseño de la cámara de secado</a:t>
          </a:r>
          <a:endParaRPr lang="es-EC" sz="1800" dirty="0"/>
        </a:p>
      </dgm:t>
    </dgm:pt>
    <dgm:pt modelId="{D586D4EF-1AC6-4963-AA39-404FFB62DE8B}" type="parTrans" cxnId="{2F9C9FA0-639C-49EA-BF45-817DB63B9FCF}">
      <dgm:prSet/>
      <dgm:spPr/>
      <dgm:t>
        <a:bodyPr/>
        <a:lstStyle/>
        <a:p>
          <a:endParaRPr lang="es-EC"/>
        </a:p>
      </dgm:t>
    </dgm:pt>
    <dgm:pt modelId="{15255373-EFE5-4696-B90E-C7D235F22603}" type="sibTrans" cxnId="{2F9C9FA0-639C-49EA-BF45-817DB63B9FCF}">
      <dgm:prSet/>
      <dgm:spPr/>
      <dgm:t>
        <a:bodyPr/>
        <a:lstStyle/>
        <a:p>
          <a:endParaRPr lang="es-EC"/>
        </a:p>
      </dgm:t>
    </dgm:pt>
    <dgm:pt modelId="{4E1037EB-F909-44B0-AFED-B37BF3C23F91}">
      <dgm:prSet phldrT="[Texto]" custT="1"/>
      <dgm:spPr/>
      <dgm:t>
        <a:bodyPr/>
        <a:lstStyle/>
        <a:p>
          <a:r>
            <a:rPr lang="es-EC" sz="1400" dirty="0" smtClean="0"/>
            <a:t>En base a la alternativa 2°:  Tipo poliédrico</a:t>
          </a:r>
        </a:p>
        <a:p>
          <a:endParaRPr lang="es-EC" sz="1900" dirty="0"/>
        </a:p>
      </dgm:t>
    </dgm:pt>
    <dgm:pt modelId="{682DEADF-594D-4655-8707-BBE002CD769A}" type="parTrans" cxnId="{61228189-D15A-4520-8CA4-67EF1E9A84E6}">
      <dgm:prSet/>
      <dgm:spPr/>
      <dgm:t>
        <a:bodyPr/>
        <a:lstStyle/>
        <a:p>
          <a:endParaRPr lang="es-EC"/>
        </a:p>
      </dgm:t>
    </dgm:pt>
    <dgm:pt modelId="{331837EF-D5AE-42F6-88C1-E1237A6D8BAB}" type="sibTrans" cxnId="{61228189-D15A-4520-8CA4-67EF1E9A84E6}">
      <dgm:prSet/>
      <dgm:spPr/>
      <dgm:t>
        <a:bodyPr/>
        <a:lstStyle/>
        <a:p>
          <a:endParaRPr lang="es-EC"/>
        </a:p>
      </dgm:t>
    </dgm:pt>
    <dgm:pt modelId="{4942B999-44AA-4BE3-8CEC-F8C56717E23C}" type="pres">
      <dgm:prSet presAssocID="{5269430E-2FED-4D78-9378-CB4309A3C923}" presName="Name0" presStyleCnt="0">
        <dgm:presLayoutVars>
          <dgm:dir/>
          <dgm:animLvl val="lvl"/>
          <dgm:resizeHandles val="exact"/>
        </dgm:presLayoutVars>
      </dgm:prSet>
      <dgm:spPr/>
      <dgm:t>
        <a:bodyPr/>
        <a:lstStyle/>
        <a:p>
          <a:endParaRPr lang="es-EC"/>
        </a:p>
      </dgm:t>
    </dgm:pt>
    <dgm:pt modelId="{9923A7B1-2A31-44F7-805A-83783BC84490}" type="pres">
      <dgm:prSet presAssocID="{52982DA6-3D99-4643-918D-7B68D55B4ED4}" presName="linNode" presStyleCnt="0"/>
      <dgm:spPr/>
    </dgm:pt>
    <dgm:pt modelId="{2B93DDE7-F67C-4DE2-B645-2E763EF8C6EA}" type="pres">
      <dgm:prSet presAssocID="{52982DA6-3D99-4643-918D-7B68D55B4ED4}" presName="parentText" presStyleLbl="node1" presStyleIdx="0" presStyleCnt="1">
        <dgm:presLayoutVars>
          <dgm:chMax val="1"/>
          <dgm:bulletEnabled val="1"/>
        </dgm:presLayoutVars>
      </dgm:prSet>
      <dgm:spPr/>
      <dgm:t>
        <a:bodyPr/>
        <a:lstStyle/>
        <a:p>
          <a:endParaRPr lang="es-EC"/>
        </a:p>
      </dgm:t>
    </dgm:pt>
    <dgm:pt modelId="{18F1A33D-200D-494A-93F6-6184FE6FEA66}" type="pres">
      <dgm:prSet presAssocID="{52982DA6-3D99-4643-918D-7B68D55B4ED4}" presName="descendantText" presStyleLbl="alignAccFollowNode1" presStyleIdx="0" presStyleCnt="1">
        <dgm:presLayoutVars>
          <dgm:bulletEnabled val="1"/>
        </dgm:presLayoutVars>
      </dgm:prSet>
      <dgm:spPr/>
      <dgm:t>
        <a:bodyPr/>
        <a:lstStyle/>
        <a:p>
          <a:endParaRPr lang="es-EC"/>
        </a:p>
      </dgm:t>
    </dgm:pt>
  </dgm:ptLst>
  <dgm:cxnLst>
    <dgm:cxn modelId="{2F9C9FA0-639C-49EA-BF45-817DB63B9FCF}" srcId="{5269430E-2FED-4D78-9378-CB4309A3C923}" destId="{52982DA6-3D99-4643-918D-7B68D55B4ED4}" srcOrd="0" destOrd="0" parTransId="{D586D4EF-1AC6-4963-AA39-404FFB62DE8B}" sibTransId="{15255373-EFE5-4696-B90E-C7D235F22603}"/>
    <dgm:cxn modelId="{FACCF1E4-BF98-4F2C-A35C-5B3F99D16734}" type="presOf" srcId="{5269430E-2FED-4D78-9378-CB4309A3C923}" destId="{4942B999-44AA-4BE3-8CEC-F8C56717E23C}" srcOrd="0" destOrd="0" presId="urn:microsoft.com/office/officeart/2005/8/layout/vList5"/>
    <dgm:cxn modelId="{9E981DFC-E8F1-4D59-A787-5C5F70663000}" type="presOf" srcId="{52982DA6-3D99-4643-918D-7B68D55B4ED4}" destId="{2B93DDE7-F67C-4DE2-B645-2E763EF8C6EA}" srcOrd="0" destOrd="0" presId="urn:microsoft.com/office/officeart/2005/8/layout/vList5"/>
    <dgm:cxn modelId="{FE97A01A-1DA0-47EA-81BC-F9D3CCFC1BC5}" type="presOf" srcId="{4E1037EB-F909-44B0-AFED-B37BF3C23F91}" destId="{18F1A33D-200D-494A-93F6-6184FE6FEA66}" srcOrd="0" destOrd="0" presId="urn:microsoft.com/office/officeart/2005/8/layout/vList5"/>
    <dgm:cxn modelId="{61228189-D15A-4520-8CA4-67EF1E9A84E6}" srcId="{52982DA6-3D99-4643-918D-7B68D55B4ED4}" destId="{4E1037EB-F909-44B0-AFED-B37BF3C23F91}" srcOrd="0" destOrd="0" parTransId="{682DEADF-594D-4655-8707-BBE002CD769A}" sibTransId="{331837EF-D5AE-42F6-88C1-E1237A6D8BAB}"/>
    <dgm:cxn modelId="{01BE5B89-27C2-47BA-89AC-1A6564A6D33C}" type="presParOf" srcId="{4942B999-44AA-4BE3-8CEC-F8C56717E23C}" destId="{9923A7B1-2A31-44F7-805A-83783BC84490}" srcOrd="0" destOrd="0" presId="urn:microsoft.com/office/officeart/2005/8/layout/vList5"/>
    <dgm:cxn modelId="{C7BEB395-1793-4703-8D59-ABA67111E4A0}" type="presParOf" srcId="{9923A7B1-2A31-44F7-805A-83783BC84490}" destId="{2B93DDE7-F67C-4DE2-B645-2E763EF8C6EA}" srcOrd="0" destOrd="0" presId="urn:microsoft.com/office/officeart/2005/8/layout/vList5"/>
    <dgm:cxn modelId="{33E76F4A-4944-4BFA-B8D1-610EC7E16ED0}" type="presParOf" srcId="{9923A7B1-2A31-44F7-805A-83783BC84490}" destId="{18F1A33D-200D-494A-93F6-6184FE6FEA6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9.xml><?xml version="1.0" encoding="utf-8"?>
<dgm:dataModel xmlns:dgm="http://schemas.openxmlformats.org/drawingml/2006/diagram" xmlns:a="http://schemas.openxmlformats.org/drawingml/2006/main">
  <dgm:ptLst>
    <dgm:pt modelId="{5269430E-2FED-4D78-9378-CB4309A3C923}" type="doc">
      <dgm:prSet loTypeId="urn:microsoft.com/office/officeart/2005/8/layout/vList5" loCatId="list" qsTypeId="urn:microsoft.com/office/officeart/2005/8/quickstyle/simple3" qsCatId="simple" csTypeId="urn:microsoft.com/office/officeart/2005/8/colors/accent1_3" csCatId="accent1" phldr="1"/>
      <dgm:spPr/>
      <dgm:t>
        <a:bodyPr/>
        <a:lstStyle/>
        <a:p>
          <a:endParaRPr lang="es-EC"/>
        </a:p>
      </dgm:t>
    </dgm:pt>
    <dgm:pt modelId="{52982DA6-3D99-4643-918D-7B68D55B4ED4}">
      <dgm:prSet phldrT="[Texto]" custT="1"/>
      <dgm:spPr/>
      <dgm:t>
        <a:bodyPr/>
        <a:lstStyle/>
        <a:p>
          <a:r>
            <a:rPr lang="es-MX" sz="1800" dirty="0" smtClean="0"/>
            <a:t>Determinación de cargas térmicas</a:t>
          </a:r>
          <a:endParaRPr lang="es-EC" sz="1800" dirty="0"/>
        </a:p>
      </dgm:t>
    </dgm:pt>
    <dgm:pt modelId="{D586D4EF-1AC6-4963-AA39-404FFB62DE8B}" type="parTrans" cxnId="{2F9C9FA0-639C-49EA-BF45-817DB63B9FCF}">
      <dgm:prSet/>
      <dgm:spPr/>
      <dgm:t>
        <a:bodyPr/>
        <a:lstStyle/>
        <a:p>
          <a:endParaRPr lang="es-EC"/>
        </a:p>
      </dgm:t>
    </dgm:pt>
    <dgm:pt modelId="{15255373-EFE5-4696-B90E-C7D235F22603}" type="sibTrans" cxnId="{2F9C9FA0-639C-49EA-BF45-817DB63B9FCF}">
      <dgm:prSet/>
      <dgm:spPr/>
      <dgm:t>
        <a:bodyPr/>
        <a:lstStyle/>
        <a:p>
          <a:endParaRPr lang="es-EC"/>
        </a:p>
      </dgm:t>
    </dgm:pt>
    <dgm:pt modelId="{4E1037EB-F909-44B0-AFED-B37BF3C23F91}">
      <dgm:prSet phldrT="[Texto]" custT="1"/>
      <dgm:spPr/>
      <dgm:t>
        <a:bodyPr/>
        <a:lstStyle/>
        <a:p>
          <a:r>
            <a:rPr lang="es-MX" sz="1400" dirty="0" smtClean="0"/>
            <a:t>Según ensayos realizados en la ESPE: Temperatura de secado varía de 65 - 75 ˚C y el tiempo de secado de 7 a 8 horas. </a:t>
          </a:r>
          <a:endParaRPr lang="es-EC" sz="1900" dirty="0"/>
        </a:p>
      </dgm:t>
    </dgm:pt>
    <dgm:pt modelId="{682DEADF-594D-4655-8707-BBE002CD769A}" type="parTrans" cxnId="{61228189-D15A-4520-8CA4-67EF1E9A84E6}">
      <dgm:prSet/>
      <dgm:spPr/>
      <dgm:t>
        <a:bodyPr/>
        <a:lstStyle/>
        <a:p>
          <a:endParaRPr lang="es-EC"/>
        </a:p>
      </dgm:t>
    </dgm:pt>
    <dgm:pt modelId="{331837EF-D5AE-42F6-88C1-E1237A6D8BAB}" type="sibTrans" cxnId="{61228189-D15A-4520-8CA4-67EF1E9A84E6}">
      <dgm:prSet/>
      <dgm:spPr/>
      <dgm:t>
        <a:bodyPr/>
        <a:lstStyle/>
        <a:p>
          <a:endParaRPr lang="es-EC"/>
        </a:p>
      </dgm:t>
    </dgm:pt>
    <dgm:pt modelId="{6188AFF8-8684-4D09-835F-1771864E1E65}">
      <dgm:prSet phldrT="[Texto]" custT="1"/>
      <dgm:spPr/>
      <dgm:t>
        <a:bodyPr/>
        <a:lstStyle/>
        <a:p>
          <a:r>
            <a:rPr lang="es-MX" sz="1400" dirty="0" smtClean="0"/>
            <a:t>Se utilizara una temperatura de 70 ˚C y un tiempo de 8 horas</a:t>
          </a:r>
          <a:endParaRPr lang="es-EC" sz="1900" dirty="0"/>
        </a:p>
      </dgm:t>
    </dgm:pt>
    <dgm:pt modelId="{2E99115A-12AA-4B71-8087-EC2A62C97056}" type="parTrans" cxnId="{D963B6B2-284D-4850-8038-6A3E05BDB952}">
      <dgm:prSet/>
      <dgm:spPr/>
      <dgm:t>
        <a:bodyPr/>
        <a:lstStyle/>
        <a:p>
          <a:endParaRPr lang="es-EC"/>
        </a:p>
      </dgm:t>
    </dgm:pt>
    <dgm:pt modelId="{965A8EEB-B709-43EE-AEDF-731010D42734}" type="sibTrans" cxnId="{D963B6B2-284D-4850-8038-6A3E05BDB952}">
      <dgm:prSet/>
      <dgm:spPr/>
      <dgm:t>
        <a:bodyPr/>
        <a:lstStyle/>
        <a:p>
          <a:endParaRPr lang="es-EC"/>
        </a:p>
      </dgm:t>
    </dgm:pt>
    <dgm:pt modelId="{4942B999-44AA-4BE3-8CEC-F8C56717E23C}" type="pres">
      <dgm:prSet presAssocID="{5269430E-2FED-4D78-9378-CB4309A3C923}" presName="Name0" presStyleCnt="0">
        <dgm:presLayoutVars>
          <dgm:dir/>
          <dgm:animLvl val="lvl"/>
          <dgm:resizeHandles val="exact"/>
        </dgm:presLayoutVars>
      </dgm:prSet>
      <dgm:spPr/>
      <dgm:t>
        <a:bodyPr/>
        <a:lstStyle/>
        <a:p>
          <a:endParaRPr lang="es-EC"/>
        </a:p>
      </dgm:t>
    </dgm:pt>
    <dgm:pt modelId="{9923A7B1-2A31-44F7-805A-83783BC84490}" type="pres">
      <dgm:prSet presAssocID="{52982DA6-3D99-4643-918D-7B68D55B4ED4}" presName="linNode" presStyleCnt="0"/>
      <dgm:spPr/>
    </dgm:pt>
    <dgm:pt modelId="{2B93DDE7-F67C-4DE2-B645-2E763EF8C6EA}" type="pres">
      <dgm:prSet presAssocID="{52982DA6-3D99-4643-918D-7B68D55B4ED4}" presName="parentText" presStyleLbl="node1" presStyleIdx="0" presStyleCnt="1" custLinFactNeighborX="-1640" custLinFactNeighborY="11675">
        <dgm:presLayoutVars>
          <dgm:chMax val="1"/>
          <dgm:bulletEnabled val="1"/>
        </dgm:presLayoutVars>
      </dgm:prSet>
      <dgm:spPr/>
      <dgm:t>
        <a:bodyPr/>
        <a:lstStyle/>
        <a:p>
          <a:endParaRPr lang="es-EC"/>
        </a:p>
      </dgm:t>
    </dgm:pt>
    <dgm:pt modelId="{18F1A33D-200D-494A-93F6-6184FE6FEA66}" type="pres">
      <dgm:prSet presAssocID="{52982DA6-3D99-4643-918D-7B68D55B4ED4}" presName="descendantText" presStyleLbl="alignAccFollowNode1" presStyleIdx="0" presStyleCnt="1">
        <dgm:presLayoutVars>
          <dgm:bulletEnabled val="1"/>
        </dgm:presLayoutVars>
      </dgm:prSet>
      <dgm:spPr/>
      <dgm:t>
        <a:bodyPr/>
        <a:lstStyle/>
        <a:p>
          <a:endParaRPr lang="es-EC"/>
        </a:p>
      </dgm:t>
    </dgm:pt>
  </dgm:ptLst>
  <dgm:cxnLst>
    <dgm:cxn modelId="{2F9C9FA0-639C-49EA-BF45-817DB63B9FCF}" srcId="{5269430E-2FED-4D78-9378-CB4309A3C923}" destId="{52982DA6-3D99-4643-918D-7B68D55B4ED4}" srcOrd="0" destOrd="0" parTransId="{D586D4EF-1AC6-4963-AA39-404FFB62DE8B}" sibTransId="{15255373-EFE5-4696-B90E-C7D235F22603}"/>
    <dgm:cxn modelId="{E8EBBD31-2568-49A6-9409-FF458F8FB24A}" type="presOf" srcId="{4E1037EB-F909-44B0-AFED-B37BF3C23F91}" destId="{18F1A33D-200D-494A-93F6-6184FE6FEA66}" srcOrd="0" destOrd="0" presId="urn:microsoft.com/office/officeart/2005/8/layout/vList5"/>
    <dgm:cxn modelId="{D4B458EC-C5B9-4D4E-8144-DE26A24F061A}" type="presOf" srcId="{6188AFF8-8684-4D09-835F-1771864E1E65}" destId="{18F1A33D-200D-494A-93F6-6184FE6FEA66}" srcOrd="0" destOrd="1" presId="urn:microsoft.com/office/officeart/2005/8/layout/vList5"/>
    <dgm:cxn modelId="{D963B6B2-284D-4850-8038-6A3E05BDB952}" srcId="{52982DA6-3D99-4643-918D-7B68D55B4ED4}" destId="{6188AFF8-8684-4D09-835F-1771864E1E65}" srcOrd="1" destOrd="0" parTransId="{2E99115A-12AA-4B71-8087-EC2A62C97056}" sibTransId="{965A8EEB-B709-43EE-AEDF-731010D42734}"/>
    <dgm:cxn modelId="{FAF22425-D897-4B2B-A322-F2E30217D9DF}" type="presOf" srcId="{5269430E-2FED-4D78-9378-CB4309A3C923}" destId="{4942B999-44AA-4BE3-8CEC-F8C56717E23C}" srcOrd="0" destOrd="0" presId="urn:microsoft.com/office/officeart/2005/8/layout/vList5"/>
    <dgm:cxn modelId="{61228189-D15A-4520-8CA4-67EF1E9A84E6}" srcId="{52982DA6-3D99-4643-918D-7B68D55B4ED4}" destId="{4E1037EB-F909-44B0-AFED-B37BF3C23F91}" srcOrd="0" destOrd="0" parTransId="{682DEADF-594D-4655-8707-BBE002CD769A}" sibTransId="{331837EF-D5AE-42F6-88C1-E1237A6D8BAB}"/>
    <dgm:cxn modelId="{E4DDCF92-2EB4-4221-863E-F37B6D9CCFF8}" type="presOf" srcId="{52982DA6-3D99-4643-918D-7B68D55B4ED4}" destId="{2B93DDE7-F67C-4DE2-B645-2E763EF8C6EA}" srcOrd="0" destOrd="0" presId="urn:microsoft.com/office/officeart/2005/8/layout/vList5"/>
    <dgm:cxn modelId="{219FA21C-1A05-428A-BFFC-2DE50C4C8DC8}" type="presParOf" srcId="{4942B999-44AA-4BE3-8CEC-F8C56717E23C}" destId="{9923A7B1-2A31-44F7-805A-83783BC84490}" srcOrd="0" destOrd="0" presId="urn:microsoft.com/office/officeart/2005/8/layout/vList5"/>
    <dgm:cxn modelId="{BF2616A6-E25D-4819-8DE1-EEE08D2EBD43}" type="presParOf" srcId="{9923A7B1-2A31-44F7-805A-83783BC84490}" destId="{2B93DDE7-F67C-4DE2-B645-2E763EF8C6EA}" srcOrd="0" destOrd="0" presId="urn:microsoft.com/office/officeart/2005/8/layout/vList5"/>
    <dgm:cxn modelId="{5443E6FD-F68E-4C91-836B-598041B26612}" type="presParOf" srcId="{9923A7B1-2A31-44F7-805A-83783BC84490}" destId="{18F1A33D-200D-494A-93F6-6184FE6FEA6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3BF0887-6C35-418E-A846-B248826558A3}" type="doc">
      <dgm:prSet loTypeId="urn:microsoft.com/office/officeart/2005/8/layout/vList2" loCatId="list" qsTypeId="urn:microsoft.com/office/officeart/2005/8/quickstyle/simple3" qsCatId="simple" csTypeId="urn:microsoft.com/office/officeart/2005/8/colors/accent5_4" csCatId="accent5" phldr="1"/>
      <dgm:spPr/>
      <dgm:t>
        <a:bodyPr/>
        <a:lstStyle/>
        <a:p>
          <a:endParaRPr lang="es-ES"/>
        </a:p>
      </dgm:t>
    </dgm:pt>
    <dgm:pt modelId="{C6094427-7CD8-483D-A32E-F57365B43BDA}">
      <dgm:prSet phldrT="[Texto]"/>
      <dgm:spPr/>
      <dgm:t>
        <a:bodyPr/>
        <a:lstStyle/>
        <a:p>
          <a:r>
            <a:rPr lang="es-ES" dirty="0" smtClean="0"/>
            <a:t>Pennisetum Clandestinum(kikuyo) originario de África</a:t>
          </a:r>
        </a:p>
        <a:p>
          <a:r>
            <a:rPr lang="es-ES" dirty="0" smtClean="0"/>
            <a:t>Países de América, climas fríos</a:t>
          </a:r>
        </a:p>
        <a:p>
          <a:r>
            <a:rPr lang="es-ES" dirty="0" smtClean="0"/>
            <a:t>Alturas 1200 y 3200 msnm</a:t>
          </a:r>
          <a:endParaRPr lang="es-ES" dirty="0"/>
        </a:p>
      </dgm:t>
    </dgm:pt>
    <dgm:pt modelId="{B70595C2-800F-4133-A057-93D2A88AECDD}" type="parTrans" cxnId="{F473F8EA-FC3E-40AD-8FD5-990B7B5DE214}">
      <dgm:prSet/>
      <dgm:spPr/>
      <dgm:t>
        <a:bodyPr/>
        <a:lstStyle/>
        <a:p>
          <a:endParaRPr lang="es-ES"/>
        </a:p>
      </dgm:t>
    </dgm:pt>
    <dgm:pt modelId="{0F53A20A-6CBA-45E4-A414-9166E02208FE}" type="sibTrans" cxnId="{F473F8EA-FC3E-40AD-8FD5-990B7B5DE214}">
      <dgm:prSet/>
      <dgm:spPr/>
      <dgm:t>
        <a:bodyPr/>
        <a:lstStyle/>
        <a:p>
          <a:endParaRPr lang="es-ES"/>
        </a:p>
      </dgm:t>
    </dgm:pt>
    <dgm:pt modelId="{331ED62B-1A25-41FA-B6EE-2BD3395BBA01}">
      <dgm:prSet phldrT="[Texto]"/>
      <dgm:spPr/>
      <dgm:t>
        <a:bodyPr/>
        <a:lstStyle/>
        <a:p>
          <a:r>
            <a:rPr lang="es-ES" dirty="0" smtClean="0"/>
            <a:t>Longitud hasta 100 cm</a:t>
          </a:r>
        </a:p>
        <a:p>
          <a:r>
            <a:rPr lang="es-ES" dirty="0" smtClean="0"/>
            <a:t>Hojas:   largo 10 a 20cm y ancho 8 a15 mm</a:t>
          </a:r>
        </a:p>
        <a:p>
          <a:r>
            <a:rPr lang="es-ES" dirty="0" smtClean="0"/>
            <a:t>Tallos: 50 a 60 cm </a:t>
          </a:r>
          <a:endParaRPr lang="es-ES" dirty="0"/>
        </a:p>
      </dgm:t>
    </dgm:pt>
    <dgm:pt modelId="{8845EF38-A9FF-470F-BE8B-5DDA1306BB47}" type="parTrans" cxnId="{FE1A13E0-FCF4-4EB5-821F-E7E03B857AC3}">
      <dgm:prSet/>
      <dgm:spPr/>
      <dgm:t>
        <a:bodyPr/>
        <a:lstStyle/>
        <a:p>
          <a:endParaRPr lang="es-ES"/>
        </a:p>
      </dgm:t>
    </dgm:pt>
    <dgm:pt modelId="{8A2F7B9D-083E-4BF6-B1C1-931D5A2934DD}" type="sibTrans" cxnId="{FE1A13E0-FCF4-4EB5-821F-E7E03B857AC3}">
      <dgm:prSet/>
      <dgm:spPr/>
      <dgm:t>
        <a:bodyPr/>
        <a:lstStyle/>
        <a:p>
          <a:endParaRPr lang="es-ES"/>
        </a:p>
      </dgm:t>
    </dgm:pt>
    <dgm:pt modelId="{520BC9B3-91C1-445E-804E-53CC0805767E}">
      <dgm:prSet phldrT="[Texto]"/>
      <dgm:spPr/>
      <dgm:t>
        <a:bodyPr/>
        <a:lstStyle/>
        <a:p>
          <a:r>
            <a:rPr lang="es-ES" dirty="0" smtClean="0"/>
            <a:t>Aprovechamiento energético del kikuyo.</a:t>
          </a:r>
          <a:endParaRPr lang="es-ES" dirty="0"/>
        </a:p>
      </dgm:t>
    </dgm:pt>
    <dgm:pt modelId="{755661C9-6CBD-423C-85C3-600A1E0A99E1}" type="parTrans" cxnId="{CEC099CE-0FAE-46B6-ABC4-B61AA7F159B8}">
      <dgm:prSet/>
      <dgm:spPr/>
      <dgm:t>
        <a:bodyPr/>
        <a:lstStyle/>
        <a:p>
          <a:endParaRPr lang="es-ES"/>
        </a:p>
      </dgm:t>
    </dgm:pt>
    <dgm:pt modelId="{E40D8C2C-3289-4C1A-94A8-BB6C2C2A5449}" type="sibTrans" cxnId="{CEC099CE-0FAE-46B6-ABC4-B61AA7F159B8}">
      <dgm:prSet/>
      <dgm:spPr/>
      <dgm:t>
        <a:bodyPr/>
        <a:lstStyle/>
        <a:p>
          <a:endParaRPr lang="es-ES"/>
        </a:p>
      </dgm:t>
    </dgm:pt>
    <dgm:pt modelId="{DB163144-D516-4D68-B1AA-33879283E255}">
      <dgm:prSet phldrT="[Texto]"/>
      <dgm:spPr/>
      <dgm:t>
        <a:bodyPr/>
        <a:lstStyle/>
        <a:p>
          <a:r>
            <a:rPr lang="es-MX" dirty="0" smtClean="0"/>
            <a:t>Resistente a la sequía adecuándose a cualquier tipo de suelo.</a:t>
          </a:r>
          <a:endParaRPr lang="es-ES" dirty="0"/>
        </a:p>
      </dgm:t>
    </dgm:pt>
    <dgm:pt modelId="{DFB121AD-F40B-4206-B70F-18241CB5F7C9}" type="parTrans" cxnId="{EC84D3FF-1340-471B-90CB-47783FE936BB}">
      <dgm:prSet/>
      <dgm:spPr/>
      <dgm:t>
        <a:bodyPr/>
        <a:lstStyle/>
        <a:p>
          <a:endParaRPr lang="es-ES"/>
        </a:p>
      </dgm:t>
    </dgm:pt>
    <dgm:pt modelId="{BAC2BCBA-3169-4889-9ED6-A75B02D2EF9C}" type="sibTrans" cxnId="{EC84D3FF-1340-471B-90CB-47783FE936BB}">
      <dgm:prSet/>
      <dgm:spPr/>
      <dgm:t>
        <a:bodyPr/>
        <a:lstStyle/>
        <a:p>
          <a:endParaRPr lang="es-ES"/>
        </a:p>
      </dgm:t>
    </dgm:pt>
    <dgm:pt modelId="{3C4F69BD-3E34-4468-832B-42773557AC3F}" type="pres">
      <dgm:prSet presAssocID="{D3BF0887-6C35-418E-A846-B248826558A3}" presName="linear" presStyleCnt="0">
        <dgm:presLayoutVars>
          <dgm:animLvl val="lvl"/>
          <dgm:resizeHandles val="exact"/>
        </dgm:presLayoutVars>
      </dgm:prSet>
      <dgm:spPr/>
      <dgm:t>
        <a:bodyPr/>
        <a:lstStyle/>
        <a:p>
          <a:endParaRPr lang="es-ES"/>
        </a:p>
      </dgm:t>
    </dgm:pt>
    <dgm:pt modelId="{CCA44801-B9CB-46A0-B71E-5B4741270FD5}" type="pres">
      <dgm:prSet presAssocID="{C6094427-7CD8-483D-A32E-F57365B43BDA}" presName="parentText" presStyleLbl="node1" presStyleIdx="0" presStyleCnt="4">
        <dgm:presLayoutVars>
          <dgm:chMax val="0"/>
          <dgm:bulletEnabled val="1"/>
        </dgm:presLayoutVars>
      </dgm:prSet>
      <dgm:spPr/>
      <dgm:t>
        <a:bodyPr/>
        <a:lstStyle/>
        <a:p>
          <a:endParaRPr lang="es-ES"/>
        </a:p>
      </dgm:t>
    </dgm:pt>
    <dgm:pt modelId="{F98C63CD-DB19-4678-A53F-583C9E93F10B}" type="pres">
      <dgm:prSet presAssocID="{0F53A20A-6CBA-45E4-A414-9166E02208FE}" presName="spacer" presStyleCnt="0"/>
      <dgm:spPr/>
      <dgm:t>
        <a:bodyPr/>
        <a:lstStyle/>
        <a:p>
          <a:endParaRPr lang="es-ES"/>
        </a:p>
      </dgm:t>
    </dgm:pt>
    <dgm:pt modelId="{B0554DAE-F1ED-4714-97AC-B3FBA33F4492}" type="pres">
      <dgm:prSet presAssocID="{331ED62B-1A25-41FA-B6EE-2BD3395BBA01}" presName="parentText" presStyleLbl="node1" presStyleIdx="1" presStyleCnt="4">
        <dgm:presLayoutVars>
          <dgm:chMax val="0"/>
          <dgm:bulletEnabled val="1"/>
        </dgm:presLayoutVars>
      </dgm:prSet>
      <dgm:spPr/>
      <dgm:t>
        <a:bodyPr/>
        <a:lstStyle/>
        <a:p>
          <a:endParaRPr lang="es-ES"/>
        </a:p>
      </dgm:t>
    </dgm:pt>
    <dgm:pt modelId="{A8FC4D30-BF50-4E19-8A06-67EAB8D0D5A4}" type="pres">
      <dgm:prSet presAssocID="{8A2F7B9D-083E-4BF6-B1C1-931D5A2934DD}" presName="spacer" presStyleCnt="0"/>
      <dgm:spPr/>
      <dgm:t>
        <a:bodyPr/>
        <a:lstStyle/>
        <a:p>
          <a:endParaRPr lang="es-ES"/>
        </a:p>
      </dgm:t>
    </dgm:pt>
    <dgm:pt modelId="{2E3B3BA9-16B5-44B9-B6ED-CD8F79375065}" type="pres">
      <dgm:prSet presAssocID="{DB163144-D516-4D68-B1AA-33879283E255}" presName="parentText" presStyleLbl="node1" presStyleIdx="2" presStyleCnt="4">
        <dgm:presLayoutVars>
          <dgm:chMax val="0"/>
          <dgm:bulletEnabled val="1"/>
        </dgm:presLayoutVars>
      </dgm:prSet>
      <dgm:spPr/>
      <dgm:t>
        <a:bodyPr/>
        <a:lstStyle/>
        <a:p>
          <a:endParaRPr lang="es-ES"/>
        </a:p>
      </dgm:t>
    </dgm:pt>
    <dgm:pt modelId="{2F766DED-EF01-458B-9A43-344762BE9401}" type="pres">
      <dgm:prSet presAssocID="{BAC2BCBA-3169-4889-9ED6-A75B02D2EF9C}" presName="spacer" presStyleCnt="0"/>
      <dgm:spPr/>
    </dgm:pt>
    <dgm:pt modelId="{7CC46440-283E-4601-B89C-451079807E5B}" type="pres">
      <dgm:prSet presAssocID="{520BC9B3-91C1-445E-804E-53CC0805767E}" presName="parentText" presStyleLbl="node1" presStyleIdx="3" presStyleCnt="4">
        <dgm:presLayoutVars>
          <dgm:chMax val="0"/>
          <dgm:bulletEnabled val="1"/>
        </dgm:presLayoutVars>
      </dgm:prSet>
      <dgm:spPr/>
      <dgm:t>
        <a:bodyPr/>
        <a:lstStyle/>
        <a:p>
          <a:endParaRPr lang="es-ES"/>
        </a:p>
      </dgm:t>
    </dgm:pt>
  </dgm:ptLst>
  <dgm:cxnLst>
    <dgm:cxn modelId="{49ED673C-7CD2-4BAC-997D-06F549E89FF0}" type="presOf" srcId="{DB163144-D516-4D68-B1AA-33879283E255}" destId="{2E3B3BA9-16B5-44B9-B6ED-CD8F79375065}" srcOrd="0" destOrd="0" presId="urn:microsoft.com/office/officeart/2005/8/layout/vList2"/>
    <dgm:cxn modelId="{CF6D7073-1316-4826-9828-79D4642A9905}" type="presOf" srcId="{520BC9B3-91C1-445E-804E-53CC0805767E}" destId="{7CC46440-283E-4601-B89C-451079807E5B}" srcOrd="0" destOrd="0" presId="urn:microsoft.com/office/officeart/2005/8/layout/vList2"/>
    <dgm:cxn modelId="{CEC099CE-0FAE-46B6-ABC4-B61AA7F159B8}" srcId="{D3BF0887-6C35-418E-A846-B248826558A3}" destId="{520BC9B3-91C1-445E-804E-53CC0805767E}" srcOrd="3" destOrd="0" parTransId="{755661C9-6CBD-423C-85C3-600A1E0A99E1}" sibTransId="{E40D8C2C-3289-4C1A-94A8-BB6C2C2A5449}"/>
    <dgm:cxn modelId="{F473F8EA-FC3E-40AD-8FD5-990B7B5DE214}" srcId="{D3BF0887-6C35-418E-A846-B248826558A3}" destId="{C6094427-7CD8-483D-A32E-F57365B43BDA}" srcOrd="0" destOrd="0" parTransId="{B70595C2-800F-4133-A057-93D2A88AECDD}" sibTransId="{0F53A20A-6CBA-45E4-A414-9166E02208FE}"/>
    <dgm:cxn modelId="{0D19242D-F5D6-4DA7-B13F-00E15DE287A6}" type="presOf" srcId="{331ED62B-1A25-41FA-B6EE-2BD3395BBA01}" destId="{B0554DAE-F1ED-4714-97AC-B3FBA33F4492}" srcOrd="0" destOrd="0" presId="urn:microsoft.com/office/officeart/2005/8/layout/vList2"/>
    <dgm:cxn modelId="{FE1A13E0-FCF4-4EB5-821F-E7E03B857AC3}" srcId="{D3BF0887-6C35-418E-A846-B248826558A3}" destId="{331ED62B-1A25-41FA-B6EE-2BD3395BBA01}" srcOrd="1" destOrd="0" parTransId="{8845EF38-A9FF-470F-BE8B-5DDA1306BB47}" sibTransId="{8A2F7B9D-083E-4BF6-B1C1-931D5A2934DD}"/>
    <dgm:cxn modelId="{EC84D3FF-1340-471B-90CB-47783FE936BB}" srcId="{D3BF0887-6C35-418E-A846-B248826558A3}" destId="{DB163144-D516-4D68-B1AA-33879283E255}" srcOrd="2" destOrd="0" parTransId="{DFB121AD-F40B-4206-B70F-18241CB5F7C9}" sibTransId="{BAC2BCBA-3169-4889-9ED6-A75B02D2EF9C}"/>
    <dgm:cxn modelId="{75E8FD46-A6FB-4F5B-AF7D-7BB59B373AFC}" type="presOf" srcId="{D3BF0887-6C35-418E-A846-B248826558A3}" destId="{3C4F69BD-3E34-4468-832B-42773557AC3F}" srcOrd="0" destOrd="0" presId="urn:microsoft.com/office/officeart/2005/8/layout/vList2"/>
    <dgm:cxn modelId="{33153B89-E0CC-4B52-A943-F14F4DC374B8}" type="presOf" srcId="{C6094427-7CD8-483D-A32E-F57365B43BDA}" destId="{CCA44801-B9CB-46A0-B71E-5B4741270FD5}" srcOrd="0" destOrd="0" presId="urn:microsoft.com/office/officeart/2005/8/layout/vList2"/>
    <dgm:cxn modelId="{A61397E9-3ED9-4309-AC10-89BC75F60C09}" type="presParOf" srcId="{3C4F69BD-3E34-4468-832B-42773557AC3F}" destId="{CCA44801-B9CB-46A0-B71E-5B4741270FD5}" srcOrd="0" destOrd="0" presId="urn:microsoft.com/office/officeart/2005/8/layout/vList2"/>
    <dgm:cxn modelId="{9B06CA10-6208-4479-BFE4-146534954DDF}" type="presParOf" srcId="{3C4F69BD-3E34-4468-832B-42773557AC3F}" destId="{F98C63CD-DB19-4678-A53F-583C9E93F10B}" srcOrd="1" destOrd="0" presId="urn:microsoft.com/office/officeart/2005/8/layout/vList2"/>
    <dgm:cxn modelId="{167C5A18-6749-43C3-A78B-62860E90937E}" type="presParOf" srcId="{3C4F69BD-3E34-4468-832B-42773557AC3F}" destId="{B0554DAE-F1ED-4714-97AC-B3FBA33F4492}" srcOrd="2" destOrd="0" presId="urn:microsoft.com/office/officeart/2005/8/layout/vList2"/>
    <dgm:cxn modelId="{5295B4EF-34C7-4E45-A09E-D17A768C5C08}" type="presParOf" srcId="{3C4F69BD-3E34-4468-832B-42773557AC3F}" destId="{A8FC4D30-BF50-4E19-8A06-67EAB8D0D5A4}" srcOrd="3" destOrd="0" presId="urn:microsoft.com/office/officeart/2005/8/layout/vList2"/>
    <dgm:cxn modelId="{AC3FC411-48BC-4CBB-83EB-1357FB30C795}" type="presParOf" srcId="{3C4F69BD-3E34-4468-832B-42773557AC3F}" destId="{2E3B3BA9-16B5-44B9-B6ED-CD8F79375065}" srcOrd="4" destOrd="0" presId="urn:microsoft.com/office/officeart/2005/8/layout/vList2"/>
    <dgm:cxn modelId="{B99B2E8A-C29C-43B2-B559-A14F4BE0267B}" type="presParOf" srcId="{3C4F69BD-3E34-4468-832B-42773557AC3F}" destId="{2F766DED-EF01-458B-9A43-344762BE9401}" srcOrd="5" destOrd="0" presId="urn:microsoft.com/office/officeart/2005/8/layout/vList2"/>
    <dgm:cxn modelId="{D7540330-6BAA-4FD8-9858-CCF40E835DA1}" type="presParOf" srcId="{3C4F69BD-3E34-4468-832B-42773557AC3F}" destId="{7CC46440-283E-4601-B89C-451079807E5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69338E5-F7C8-44A0-96A8-7923B1015E37}" type="doc">
      <dgm:prSet loTypeId="urn:microsoft.com/office/officeart/2005/8/layout/hChevron3" loCatId="process" qsTypeId="urn:microsoft.com/office/officeart/2005/8/quickstyle/simple3" qsCatId="simple" csTypeId="urn:microsoft.com/office/officeart/2005/8/colors/accent1_4" csCatId="accent1" phldr="1"/>
      <dgm:spPr/>
      <dgm:t>
        <a:bodyPr/>
        <a:lstStyle/>
        <a:p>
          <a:endParaRPr lang="es-EC"/>
        </a:p>
      </dgm:t>
    </dgm:pt>
    <dgm:pt modelId="{4FC63738-FE20-4377-B5ED-8B3CC62C53D2}">
      <dgm:prSet phldrT="[Texto]" custT="1"/>
      <dgm:spPr/>
      <dgm:t>
        <a:bodyPr/>
        <a:lstStyle/>
        <a:p>
          <a:r>
            <a:rPr lang="es-EC" sz="1800" dirty="0" smtClean="0"/>
            <a:t>Coeficiente de convección externa</a:t>
          </a:r>
          <a:endParaRPr lang="es-EC" sz="1800" dirty="0"/>
        </a:p>
      </dgm:t>
    </dgm:pt>
    <dgm:pt modelId="{492F3FEE-74CA-4A93-AA5B-C3D45F74B7AB}" type="parTrans" cxnId="{4DE936B3-7F8D-443F-BA91-B3946F834514}">
      <dgm:prSet/>
      <dgm:spPr/>
      <dgm:t>
        <a:bodyPr/>
        <a:lstStyle/>
        <a:p>
          <a:endParaRPr lang="es-EC"/>
        </a:p>
      </dgm:t>
    </dgm:pt>
    <dgm:pt modelId="{5EADC213-8305-4DE8-BD21-2662D59B165E}" type="sibTrans" cxnId="{4DE936B3-7F8D-443F-BA91-B3946F834514}">
      <dgm:prSet/>
      <dgm:spPr/>
      <dgm:t>
        <a:bodyPr/>
        <a:lstStyle/>
        <a:p>
          <a:endParaRPr lang="es-EC"/>
        </a:p>
      </dgm:t>
    </dgm:pt>
    <dgm:pt modelId="{700B9066-1F03-41D9-9047-F78478CD1A0F}" type="pres">
      <dgm:prSet presAssocID="{569338E5-F7C8-44A0-96A8-7923B1015E37}" presName="Name0" presStyleCnt="0">
        <dgm:presLayoutVars>
          <dgm:dir/>
          <dgm:resizeHandles val="exact"/>
        </dgm:presLayoutVars>
      </dgm:prSet>
      <dgm:spPr/>
      <dgm:t>
        <a:bodyPr/>
        <a:lstStyle/>
        <a:p>
          <a:endParaRPr lang="en-US"/>
        </a:p>
      </dgm:t>
    </dgm:pt>
    <dgm:pt modelId="{F525C58F-783E-4DAB-A5C8-3AE6E7AEB23E}" type="pres">
      <dgm:prSet presAssocID="{4FC63738-FE20-4377-B5ED-8B3CC62C53D2}" presName="parTxOnly" presStyleLbl="node1" presStyleIdx="0" presStyleCnt="1">
        <dgm:presLayoutVars>
          <dgm:bulletEnabled val="1"/>
        </dgm:presLayoutVars>
      </dgm:prSet>
      <dgm:spPr/>
      <dgm:t>
        <a:bodyPr/>
        <a:lstStyle/>
        <a:p>
          <a:endParaRPr lang="en-US"/>
        </a:p>
      </dgm:t>
    </dgm:pt>
  </dgm:ptLst>
  <dgm:cxnLst>
    <dgm:cxn modelId="{4DE936B3-7F8D-443F-BA91-B3946F834514}" srcId="{569338E5-F7C8-44A0-96A8-7923B1015E37}" destId="{4FC63738-FE20-4377-B5ED-8B3CC62C53D2}" srcOrd="0" destOrd="0" parTransId="{492F3FEE-74CA-4A93-AA5B-C3D45F74B7AB}" sibTransId="{5EADC213-8305-4DE8-BD21-2662D59B165E}"/>
    <dgm:cxn modelId="{4F1A4A71-BA7D-4BB3-A891-880BAC6CD11C}" type="presOf" srcId="{569338E5-F7C8-44A0-96A8-7923B1015E37}" destId="{700B9066-1F03-41D9-9047-F78478CD1A0F}" srcOrd="0" destOrd="0" presId="urn:microsoft.com/office/officeart/2005/8/layout/hChevron3"/>
    <dgm:cxn modelId="{35400488-9576-4AA2-994F-13475C1EE71E}" type="presOf" srcId="{4FC63738-FE20-4377-B5ED-8B3CC62C53D2}" destId="{F525C58F-783E-4DAB-A5C8-3AE6E7AEB23E}" srcOrd="0" destOrd="0" presId="urn:microsoft.com/office/officeart/2005/8/layout/hChevron3"/>
    <dgm:cxn modelId="{3ABD7AA6-894D-4EA8-A9E8-F329DB05BDD0}" type="presParOf" srcId="{700B9066-1F03-41D9-9047-F78478CD1A0F}" destId="{F525C58F-783E-4DAB-A5C8-3AE6E7AEB23E}"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69338E5-F7C8-44A0-96A8-7923B1015E37}" type="doc">
      <dgm:prSet loTypeId="urn:microsoft.com/office/officeart/2005/8/layout/hChevron3" loCatId="process" qsTypeId="urn:microsoft.com/office/officeart/2005/8/quickstyle/simple3" qsCatId="simple" csTypeId="urn:microsoft.com/office/officeart/2005/8/colors/accent1_4" csCatId="accent1" phldr="1"/>
      <dgm:spPr/>
      <dgm:t>
        <a:bodyPr/>
        <a:lstStyle/>
        <a:p>
          <a:endParaRPr lang="es-EC"/>
        </a:p>
      </dgm:t>
    </dgm:pt>
    <dgm:pt modelId="{6D0125DB-0ABC-4693-BFEB-348A0120ED78}">
      <dgm:prSet phldrT="[Texto]"/>
      <dgm:spPr/>
      <dgm:t>
        <a:bodyPr/>
        <a:lstStyle/>
        <a:p>
          <a:r>
            <a:rPr lang="es-EC" dirty="0" smtClean="0"/>
            <a:t>Coeficiente de convección interna</a:t>
          </a:r>
          <a:endParaRPr lang="es-EC" dirty="0"/>
        </a:p>
      </dgm:t>
    </dgm:pt>
    <dgm:pt modelId="{5F8E6F5A-CAE4-47F1-B491-2A5DA1A96ACB}" type="parTrans" cxnId="{05C405F8-B8C3-42BB-A401-5FE3E1126C66}">
      <dgm:prSet/>
      <dgm:spPr/>
      <dgm:t>
        <a:bodyPr/>
        <a:lstStyle/>
        <a:p>
          <a:endParaRPr lang="es-EC"/>
        </a:p>
      </dgm:t>
    </dgm:pt>
    <dgm:pt modelId="{3C7017CB-6515-4DBB-9594-EEF93ADE4FFE}" type="sibTrans" cxnId="{05C405F8-B8C3-42BB-A401-5FE3E1126C66}">
      <dgm:prSet/>
      <dgm:spPr/>
      <dgm:t>
        <a:bodyPr/>
        <a:lstStyle/>
        <a:p>
          <a:endParaRPr lang="es-EC"/>
        </a:p>
      </dgm:t>
    </dgm:pt>
    <dgm:pt modelId="{700B9066-1F03-41D9-9047-F78478CD1A0F}" type="pres">
      <dgm:prSet presAssocID="{569338E5-F7C8-44A0-96A8-7923B1015E37}" presName="Name0" presStyleCnt="0">
        <dgm:presLayoutVars>
          <dgm:dir/>
          <dgm:resizeHandles val="exact"/>
        </dgm:presLayoutVars>
      </dgm:prSet>
      <dgm:spPr/>
      <dgm:t>
        <a:bodyPr/>
        <a:lstStyle/>
        <a:p>
          <a:endParaRPr lang="en-US"/>
        </a:p>
      </dgm:t>
    </dgm:pt>
    <dgm:pt modelId="{E4E0D285-B352-4D0E-A8DF-3CEE79E2C0E4}" type="pres">
      <dgm:prSet presAssocID="{6D0125DB-0ABC-4693-BFEB-348A0120ED78}" presName="parTxOnly" presStyleLbl="node1" presStyleIdx="0" presStyleCnt="1">
        <dgm:presLayoutVars>
          <dgm:bulletEnabled val="1"/>
        </dgm:presLayoutVars>
      </dgm:prSet>
      <dgm:spPr/>
      <dgm:t>
        <a:bodyPr/>
        <a:lstStyle/>
        <a:p>
          <a:endParaRPr lang="en-US"/>
        </a:p>
      </dgm:t>
    </dgm:pt>
  </dgm:ptLst>
  <dgm:cxnLst>
    <dgm:cxn modelId="{05C405F8-B8C3-42BB-A401-5FE3E1126C66}" srcId="{569338E5-F7C8-44A0-96A8-7923B1015E37}" destId="{6D0125DB-0ABC-4693-BFEB-348A0120ED78}" srcOrd="0" destOrd="0" parTransId="{5F8E6F5A-CAE4-47F1-B491-2A5DA1A96ACB}" sibTransId="{3C7017CB-6515-4DBB-9594-EEF93ADE4FFE}"/>
    <dgm:cxn modelId="{927424F9-4F9D-4A46-9297-F299F7468A92}" type="presOf" srcId="{569338E5-F7C8-44A0-96A8-7923B1015E37}" destId="{700B9066-1F03-41D9-9047-F78478CD1A0F}" srcOrd="0" destOrd="0" presId="urn:microsoft.com/office/officeart/2005/8/layout/hChevron3"/>
    <dgm:cxn modelId="{B6384ADF-5190-4C5A-96C8-F50D3901BAD8}" type="presOf" srcId="{6D0125DB-0ABC-4693-BFEB-348A0120ED78}" destId="{E4E0D285-B352-4D0E-A8DF-3CEE79E2C0E4}" srcOrd="0" destOrd="0" presId="urn:microsoft.com/office/officeart/2005/8/layout/hChevron3"/>
    <dgm:cxn modelId="{F068CA7F-0ADC-49D4-B214-D5C2A31B52DE}" type="presParOf" srcId="{700B9066-1F03-41D9-9047-F78478CD1A0F}" destId="{E4E0D285-B352-4D0E-A8DF-3CEE79E2C0E4}"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69338E5-F7C8-44A0-96A8-7923B1015E37}" type="doc">
      <dgm:prSet loTypeId="urn:microsoft.com/office/officeart/2005/8/layout/hChevron3" loCatId="process" qsTypeId="urn:microsoft.com/office/officeart/2005/8/quickstyle/simple3" qsCatId="simple" csTypeId="urn:microsoft.com/office/officeart/2005/8/colors/accent1_4" csCatId="accent1" phldr="1"/>
      <dgm:spPr/>
      <dgm:t>
        <a:bodyPr/>
        <a:lstStyle/>
        <a:p>
          <a:endParaRPr lang="es-EC"/>
        </a:p>
      </dgm:t>
    </dgm:pt>
    <dgm:pt modelId="{6D0125DB-0ABC-4693-BFEB-348A0120ED78}">
      <dgm:prSet phldrT="[Texto]"/>
      <dgm:spPr/>
      <dgm:t>
        <a:bodyPr/>
        <a:lstStyle/>
        <a:p>
          <a:r>
            <a:rPr lang="es-EC" dirty="0" smtClean="0"/>
            <a:t>Coeficiente de Radiación</a:t>
          </a:r>
          <a:endParaRPr lang="es-EC" dirty="0"/>
        </a:p>
      </dgm:t>
    </dgm:pt>
    <dgm:pt modelId="{5F8E6F5A-CAE4-47F1-B491-2A5DA1A96ACB}" type="parTrans" cxnId="{05C405F8-B8C3-42BB-A401-5FE3E1126C66}">
      <dgm:prSet/>
      <dgm:spPr/>
      <dgm:t>
        <a:bodyPr/>
        <a:lstStyle/>
        <a:p>
          <a:endParaRPr lang="es-EC"/>
        </a:p>
      </dgm:t>
    </dgm:pt>
    <dgm:pt modelId="{3C7017CB-6515-4DBB-9594-EEF93ADE4FFE}" type="sibTrans" cxnId="{05C405F8-B8C3-42BB-A401-5FE3E1126C66}">
      <dgm:prSet/>
      <dgm:spPr/>
      <dgm:t>
        <a:bodyPr/>
        <a:lstStyle/>
        <a:p>
          <a:endParaRPr lang="es-EC"/>
        </a:p>
      </dgm:t>
    </dgm:pt>
    <dgm:pt modelId="{700B9066-1F03-41D9-9047-F78478CD1A0F}" type="pres">
      <dgm:prSet presAssocID="{569338E5-F7C8-44A0-96A8-7923B1015E37}" presName="Name0" presStyleCnt="0">
        <dgm:presLayoutVars>
          <dgm:dir/>
          <dgm:resizeHandles val="exact"/>
        </dgm:presLayoutVars>
      </dgm:prSet>
      <dgm:spPr/>
      <dgm:t>
        <a:bodyPr/>
        <a:lstStyle/>
        <a:p>
          <a:endParaRPr lang="en-US"/>
        </a:p>
      </dgm:t>
    </dgm:pt>
    <dgm:pt modelId="{E4E0D285-B352-4D0E-A8DF-3CEE79E2C0E4}" type="pres">
      <dgm:prSet presAssocID="{6D0125DB-0ABC-4693-BFEB-348A0120ED78}" presName="parTxOnly" presStyleLbl="node1" presStyleIdx="0" presStyleCnt="1">
        <dgm:presLayoutVars>
          <dgm:bulletEnabled val="1"/>
        </dgm:presLayoutVars>
      </dgm:prSet>
      <dgm:spPr/>
      <dgm:t>
        <a:bodyPr/>
        <a:lstStyle/>
        <a:p>
          <a:endParaRPr lang="es-EC"/>
        </a:p>
      </dgm:t>
    </dgm:pt>
  </dgm:ptLst>
  <dgm:cxnLst>
    <dgm:cxn modelId="{05C405F8-B8C3-42BB-A401-5FE3E1126C66}" srcId="{569338E5-F7C8-44A0-96A8-7923B1015E37}" destId="{6D0125DB-0ABC-4693-BFEB-348A0120ED78}" srcOrd="0" destOrd="0" parTransId="{5F8E6F5A-CAE4-47F1-B491-2A5DA1A96ACB}" sibTransId="{3C7017CB-6515-4DBB-9594-EEF93ADE4FFE}"/>
    <dgm:cxn modelId="{11663AB1-AEA7-4EBE-97D4-52AA71CAB5EA}" type="presOf" srcId="{6D0125DB-0ABC-4693-BFEB-348A0120ED78}" destId="{E4E0D285-B352-4D0E-A8DF-3CEE79E2C0E4}" srcOrd="0" destOrd="0" presId="urn:microsoft.com/office/officeart/2005/8/layout/hChevron3"/>
    <dgm:cxn modelId="{4598FE52-969E-4469-8069-84273199FCFE}" type="presOf" srcId="{569338E5-F7C8-44A0-96A8-7923B1015E37}" destId="{700B9066-1F03-41D9-9047-F78478CD1A0F}" srcOrd="0" destOrd="0" presId="urn:microsoft.com/office/officeart/2005/8/layout/hChevron3"/>
    <dgm:cxn modelId="{DD631577-6540-4510-99F4-2F674FD52922}" type="presParOf" srcId="{700B9066-1F03-41D9-9047-F78478CD1A0F}" destId="{E4E0D285-B352-4D0E-A8DF-3CEE79E2C0E4}"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4972CBA-98F2-4CFA-9FE6-C9676C84A359}" type="doc">
      <dgm:prSet loTypeId="urn:microsoft.com/office/officeart/2005/8/layout/hChevron3" loCatId="process" qsTypeId="urn:microsoft.com/office/officeart/2005/8/quickstyle/simple3" qsCatId="simple" csTypeId="urn:microsoft.com/office/officeart/2005/8/colors/colorful5" csCatId="colorful" phldr="1"/>
      <dgm:spPr/>
    </dgm:pt>
    <dgm:pt modelId="{3F38AB86-9E3E-48F1-B77E-BC245B234174}" type="pres">
      <dgm:prSet presAssocID="{34972CBA-98F2-4CFA-9FE6-C9676C84A359}" presName="Name0" presStyleCnt="0">
        <dgm:presLayoutVars>
          <dgm:dir/>
          <dgm:resizeHandles val="exact"/>
        </dgm:presLayoutVars>
      </dgm:prSet>
      <dgm:spPr/>
    </dgm:pt>
  </dgm:ptLst>
  <dgm:cxnLst>
    <dgm:cxn modelId="{3227EEA5-D420-44D1-880E-9D65432BA1D5}" type="presOf" srcId="{34972CBA-98F2-4CFA-9FE6-C9676C84A359}" destId="{3F38AB86-9E3E-48F1-B77E-BC245B234174}"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34972CBA-98F2-4CFA-9FE6-C9676C84A359}" type="doc">
      <dgm:prSet loTypeId="urn:microsoft.com/office/officeart/2005/8/layout/hChevron3" loCatId="process" qsTypeId="urn:microsoft.com/office/officeart/2005/8/quickstyle/simple3" qsCatId="simple" csTypeId="urn:microsoft.com/office/officeart/2005/8/colors/colorful5" csCatId="colorful" phldr="1"/>
      <dgm:spPr/>
    </dgm:pt>
    <dgm:pt modelId="{3F38AB86-9E3E-48F1-B77E-BC245B234174}" type="pres">
      <dgm:prSet presAssocID="{34972CBA-98F2-4CFA-9FE6-C9676C84A359}" presName="Name0" presStyleCnt="0">
        <dgm:presLayoutVars>
          <dgm:dir/>
          <dgm:resizeHandles val="exact"/>
        </dgm:presLayoutVars>
      </dgm:prSet>
      <dgm:spPr/>
    </dgm:pt>
  </dgm:ptLst>
  <dgm:cxnLst>
    <dgm:cxn modelId="{58720F56-F7C6-47C7-A159-6E8F72E99735}" type="presOf" srcId="{34972CBA-98F2-4CFA-9FE6-C9676C84A359}" destId="{3F38AB86-9E3E-48F1-B77E-BC245B234174}"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34972CBA-98F2-4CFA-9FE6-C9676C84A359}" type="doc">
      <dgm:prSet loTypeId="urn:microsoft.com/office/officeart/2005/8/layout/hChevron3" loCatId="process" qsTypeId="urn:microsoft.com/office/officeart/2005/8/quickstyle/simple3" qsCatId="simple" csTypeId="urn:microsoft.com/office/officeart/2005/8/colors/colorful5" csCatId="colorful" phldr="1"/>
      <dgm:spPr/>
    </dgm:pt>
    <dgm:pt modelId="{3F38AB86-9E3E-48F1-B77E-BC245B234174}" type="pres">
      <dgm:prSet presAssocID="{34972CBA-98F2-4CFA-9FE6-C9676C84A359}" presName="Name0" presStyleCnt="0">
        <dgm:presLayoutVars>
          <dgm:dir/>
          <dgm:resizeHandles val="exact"/>
        </dgm:presLayoutVars>
      </dgm:prSet>
      <dgm:spPr/>
    </dgm:pt>
  </dgm:ptLst>
  <dgm:cxnLst>
    <dgm:cxn modelId="{3478540D-CAA6-4095-BFEE-5349CC467E3E}" type="presOf" srcId="{34972CBA-98F2-4CFA-9FE6-C9676C84A359}" destId="{3F38AB86-9E3E-48F1-B77E-BC245B234174}"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34972CBA-98F2-4CFA-9FE6-C9676C84A359}" type="doc">
      <dgm:prSet loTypeId="urn:microsoft.com/office/officeart/2005/8/layout/hChevron3" loCatId="process" qsTypeId="urn:microsoft.com/office/officeart/2005/8/quickstyle/simple3" qsCatId="simple" csTypeId="urn:microsoft.com/office/officeart/2005/8/colors/colorful5" csCatId="colorful" phldr="1"/>
      <dgm:spPr/>
    </dgm:pt>
    <dgm:pt modelId="{9D7FD3A1-7D20-41E0-B983-A23BF060C9F0}">
      <dgm:prSet phldrT="[Texto]" custT="1"/>
      <dgm:spPr/>
      <dgm:t>
        <a:bodyPr/>
        <a:lstStyle/>
        <a:p>
          <a:r>
            <a:rPr lang="es-EC" sz="2000" dirty="0" smtClean="0"/>
            <a:t>Especificaciones Técnicas del extractor</a:t>
          </a:r>
          <a:endParaRPr lang="es-EC" sz="2000" dirty="0"/>
        </a:p>
      </dgm:t>
    </dgm:pt>
    <dgm:pt modelId="{AFBBDF21-3081-43FE-85B7-BAFE95C95D22}" type="parTrans" cxnId="{4F86EB7C-562E-4F32-813C-D1845019C771}">
      <dgm:prSet/>
      <dgm:spPr/>
      <dgm:t>
        <a:bodyPr/>
        <a:lstStyle/>
        <a:p>
          <a:endParaRPr lang="es-EC"/>
        </a:p>
      </dgm:t>
    </dgm:pt>
    <dgm:pt modelId="{EC3FCC49-EF87-4B12-9637-F42915BFE9B6}" type="sibTrans" cxnId="{4F86EB7C-562E-4F32-813C-D1845019C771}">
      <dgm:prSet/>
      <dgm:spPr/>
      <dgm:t>
        <a:bodyPr/>
        <a:lstStyle/>
        <a:p>
          <a:endParaRPr lang="es-EC"/>
        </a:p>
      </dgm:t>
    </dgm:pt>
    <dgm:pt modelId="{3F38AB86-9E3E-48F1-B77E-BC245B234174}" type="pres">
      <dgm:prSet presAssocID="{34972CBA-98F2-4CFA-9FE6-C9676C84A359}" presName="Name0" presStyleCnt="0">
        <dgm:presLayoutVars>
          <dgm:dir/>
          <dgm:resizeHandles val="exact"/>
        </dgm:presLayoutVars>
      </dgm:prSet>
      <dgm:spPr/>
    </dgm:pt>
    <dgm:pt modelId="{8B16E37B-CF3B-4913-9A51-66A385E8FC77}" type="pres">
      <dgm:prSet presAssocID="{9D7FD3A1-7D20-41E0-B983-A23BF060C9F0}" presName="parTxOnly" presStyleLbl="node1" presStyleIdx="0" presStyleCnt="1" custLinFactNeighborX="20495" custLinFactNeighborY="9951">
        <dgm:presLayoutVars>
          <dgm:bulletEnabled val="1"/>
        </dgm:presLayoutVars>
      </dgm:prSet>
      <dgm:spPr/>
      <dgm:t>
        <a:bodyPr/>
        <a:lstStyle/>
        <a:p>
          <a:endParaRPr lang="en-US"/>
        </a:p>
      </dgm:t>
    </dgm:pt>
  </dgm:ptLst>
  <dgm:cxnLst>
    <dgm:cxn modelId="{AE9E12F5-9948-48C8-B8F4-8E08779B3DE8}" type="presOf" srcId="{9D7FD3A1-7D20-41E0-B983-A23BF060C9F0}" destId="{8B16E37B-CF3B-4913-9A51-66A385E8FC77}" srcOrd="0" destOrd="0" presId="urn:microsoft.com/office/officeart/2005/8/layout/hChevron3"/>
    <dgm:cxn modelId="{43CD6C18-3552-456A-9FEF-4AF03AA65232}" type="presOf" srcId="{34972CBA-98F2-4CFA-9FE6-C9676C84A359}" destId="{3F38AB86-9E3E-48F1-B77E-BC245B234174}" srcOrd="0" destOrd="0" presId="urn:microsoft.com/office/officeart/2005/8/layout/hChevron3"/>
    <dgm:cxn modelId="{4F86EB7C-562E-4F32-813C-D1845019C771}" srcId="{34972CBA-98F2-4CFA-9FE6-C9676C84A359}" destId="{9D7FD3A1-7D20-41E0-B983-A23BF060C9F0}" srcOrd="0" destOrd="0" parTransId="{AFBBDF21-3081-43FE-85B7-BAFE95C95D22}" sibTransId="{EC3FCC49-EF87-4B12-9637-F42915BFE9B6}"/>
    <dgm:cxn modelId="{75E0DE1F-15D4-49D6-983B-EC4F4324E136}" type="presParOf" srcId="{3F38AB86-9E3E-48F1-B77E-BC245B234174}" destId="{8B16E37B-CF3B-4913-9A51-66A385E8FC77}" srcOrd="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C25994D-01C8-4FCE-A0BB-E70A662D178E}" type="doc">
      <dgm:prSet loTypeId="urn:microsoft.com/office/officeart/2005/8/layout/hierarchy4" loCatId="hierarchy" qsTypeId="urn:microsoft.com/office/officeart/2005/8/quickstyle/simple3" qsCatId="simple" csTypeId="urn:microsoft.com/office/officeart/2005/8/colors/colorful4" csCatId="colorful" phldr="1"/>
      <dgm:spPr/>
      <dgm:t>
        <a:bodyPr/>
        <a:lstStyle/>
        <a:p>
          <a:endParaRPr lang="es-EC"/>
        </a:p>
      </dgm:t>
    </dgm:pt>
    <dgm:pt modelId="{36053259-FED2-4A08-857F-E89E86DF5ADB}">
      <dgm:prSet phldrT="[Texto]" custT="1"/>
      <dgm:spPr/>
      <dgm:t>
        <a:bodyPr/>
        <a:lstStyle/>
        <a:p>
          <a:r>
            <a:rPr lang="es-MX" sz="2400" dirty="0" smtClean="0"/>
            <a:t>Capacidad energética requerida por la cámara de secado</a:t>
          </a:r>
          <a:endParaRPr lang="es-EC" sz="2400" dirty="0"/>
        </a:p>
      </dgm:t>
    </dgm:pt>
    <dgm:pt modelId="{3AD70B4B-90B6-47B4-868B-E56FD9B53CCB}" type="parTrans" cxnId="{B59397CD-8713-4AA9-8EDA-4EDBFBD114F7}">
      <dgm:prSet/>
      <dgm:spPr/>
      <dgm:t>
        <a:bodyPr/>
        <a:lstStyle/>
        <a:p>
          <a:endParaRPr lang="es-EC"/>
        </a:p>
      </dgm:t>
    </dgm:pt>
    <dgm:pt modelId="{499A4A21-03AB-4745-BD38-0C758EA35C15}" type="sibTrans" cxnId="{B59397CD-8713-4AA9-8EDA-4EDBFBD114F7}">
      <dgm:prSet/>
      <dgm:spPr/>
      <dgm:t>
        <a:bodyPr/>
        <a:lstStyle/>
        <a:p>
          <a:endParaRPr lang="es-EC"/>
        </a:p>
      </dgm:t>
    </dgm:pt>
    <dgm:pt modelId="{ABE290F0-6978-49E4-A638-3ED0A68D7720}">
      <dgm:prSet phldrT="[Texto]"/>
      <dgm:spPr/>
      <dgm:t>
        <a:bodyPr/>
        <a:lstStyle/>
        <a:p>
          <a:r>
            <a:rPr lang="es-MX" dirty="0" smtClean="0"/>
            <a:t>Dos resistencias eléctricas con envoltura cerámica y potencia de 200W</a:t>
          </a:r>
          <a:endParaRPr lang="es-EC" dirty="0"/>
        </a:p>
      </dgm:t>
    </dgm:pt>
    <dgm:pt modelId="{2D1D117D-CF4D-4024-8420-CA76056D5681}" type="parTrans" cxnId="{518D17A9-1774-4A6A-986F-B6237C437193}">
      <dgm:prSet/>
      <dgm:spPr/>
      <dgm:t>
        <a:bodyPr/>
        <a:lstStyle/>
        <a:p>
          <a:endParaRPr lang="es-EC"/>
        </a:p>
      </dgm:t>
    </dgm:pt>
    <dgm:pt modelId="{E703C119-4C28-4D68-BE2E-1AFDBF7846E3}" type="sibTrans" cxnId="{518D17A9-1774-4A6A-986F-B6237C437193}">
      <dgm:prSet/>
      <dgm:spPr/>
      <dgm:t>
        <a:bodyPr/>
        <a:lstStyle/>
        <a:p>
          <a:endParaRPr lang="es-EC"/>
        </a:p>
      </dgm:t>
    </dgm:pt>
    <dgm:pt modelId="{A32B0A05-5523-4489-8629-76DA2E25C4A5}">
      <dgm:prSet phldrT="[Texto]"/>
      <dgm:spPr/>
      <dgm:t>
        <a:bodyPr/>
        <a:lstStyle/>
        <a:p>
          <a:r>
            <a:rPr lang="es-MX" dirty="0" smtClean="0"/>
            <a:t>La cerámica que recubre las resistencias tiene canales tubulares por donde se propaga el calor.</a:t>
          </a:r>
          <a:endParaRPr lang="es-EC" dirty="0"/>
        </a:p>
      </dgm:t>
    </dgm:pt>
    <dgm:pt modelId="{6DDBEEC2-AFAA-4D43-B632-AC53B7C0C691}" type="parTrans" cxnId="{206A7E0C-C3CB-4AE8-9BF9-FF8E75DF8044}">
      <dgm:prSet/>
      <dgm:spPr/>
      <dgm:t>
        <a:bodyPr/>
        <a:lstStyle/>
        <a:p>
          <a:endParaRPr lang="es-EC"/>
        </a:p>
      </dgm:t>
    </dgm:pt>
    <dgm:pt modelId="{FD26E9D8-9154-486A-BCD3-D5023DE910DC}" type="sibTrans" cxnId="{206A7E0C-C3CB-4AE8-9BF9-FF8E75DF8044}">
      <dgm:prSet/>
      <dgm:spPr/>
      <dgm:t>
        <a:bodyPr/>
        <a:lstStyle/>
        <a:p>
          <a:endParaRPr lang="es-EC"/>
        </a:p>
      </dgm:t>
    </dgm:pt>
    <dgm:pt modelId="{79B94324-D0E1-491F-B04F-FB039D596736}">
      <dgm:prSet phldrT="[Texto]"/>
      <dgm:spPr/>
      <dgm:t>
        <a:bodyPr/>
        <a:lstStyle/>
        <a:p>
          <a:r>
            <a:rPr lang="es-MX" dirty="0" smtClean="0"/>
            <a:t>Permiten el calentamiento por convección forzada y radiación. </a:t>
          </a:r>
          <a:endParaRPr lang="es-EC" dirty="0"/>
        </a:p>
      </dgm:t>
    </dgm:pt>
    <dgm:pt modelId="{4A05DBF5-8146-4004-90E5-FB54806C6133}" type="parTrans" cxnId="{5440024F-023B-4CFD-9E6C-229D12410635}">
      <dgm:prSet/>
      <dgm:spPr/>
      <dgm:t>
        <a:bodyPr/>
        <a:lstStyle/>
        <a:p>
          <a:endParaRPr lang="es-EC"/>
        </a:p>
      </dgm:t>
    </dgm:pt>
    <dgm:pt modelId="{43A99025-A36B-4244-8E49-99180103B62A}" type="sibTrans" cxnId="{5440024F-023B-4CFD-9E6C-229D12410635}">
      <dgm:prSet/>
      <dgm:spPr/>
      <dgm:t>
        <a:bodyPr/>
        <a:lstStyle/>
        <a:p>
          <a:endParaRPr lang="es-EC"/>
        </a:p>
      </dgm:t>
    </dgm:pt>
    <dgm:pt modelId="{38CFBF3C-A080-49FA-A443-06510FBAC143}" type="pres">
      <dgm:prSet presAssocID="{4C25994D-01C8-4FCE-A0BB-E70A662D178E}" presName="Name0" presStyleCnt="0">
        <dgm:presLayoutVars>
          <dgm:chPref val="1"/>
          <dgm:dir/>
          <dgm:animOne val="branch"/>
          <dgm:animLvl val="lvl"/>
          <dgm:resizeHandles/>
        </dgm:presLayoutVars>
      </dgm:prSet>
      <dgm:spPr/>
      <dgm:t>
        <a:bodyPr/>
        <a:lstStyle/>
        <a:p>
          <a:endParaRPr lang="en-US"/>
        </a:p>
      </dgm:t>
    </dgm:pt>
    <dgm:pt modelId="{84813AD7-A623-4C5D-A2DD-149A4B08636B}" type="pres">
      <dgm:prSet presAssocID="{36053259-FED2-4A08-857F-E89E86DF5ADB}" presName="vertOne" presStyleCnt="0"/>
      <dgm:spPr/>
    </dgm:pt>
    <dgm:pt modelId="{30531D33-DF4D-4ABC-8F71-6BE62106E784}" type="pres">
      <dgm:prSet presAssocID="{36053259-FED2-4A08-857F-E89E86DF5ADB}" presName="txOne" presStyleLbl="node0" presStyleIdx="0" presStyleCnt="1">
        <dgm:presLayoutVars>
          <dgm:chPref val="3"/>
        </dgm:presLayoutVars>
      </dgm:prSet>
      <dgm:spPr/>
      <dgm:t>
        <a:bodyPr/>
        <a:lstStyle/>
        <a:p>
          <a:endParaRPr lang="es-EC"/>
        </a:p>
      </dgm:t>
    </dgm:pt>
    <dgm:pt modelId="{74A18C38-CC25-4103-8E5A-F06C0D576629}" type="pres">
      <dgm:prSet presAssocID="{36053259-FED2-4A08-857F-E89E86DF5ADB}" presName="parTransOne" presStyleCnt="0"/>
      <dgm:spPr/>
    </dgm:pt>
    <dgm:pt modelId="{5C9DB93B-CA0F-482F-9120-042A1139FA4A}" type="pres">
      <dgm:prSet presAssocID="{36053259-FED2-4A08-857F-E89E86DF5ADB}" presName="horzOne" presStyleCnt="0"/>
      <dgm:spPr/>
    </dgm:pt>
    <dgm:pt modelId="{257B3AE1-4E5D-4B34-9640-5A75281A7B3C}" type="pres">
      <dgm:prSet presAssocID="{ABE290F0-6978-49E4-A638-3ED0A68D7720}" presName="vertTwo" presStyleCnt="0"/>
      <dgm:spPr/>
    </dgm:pt>
    <dgm:pt modelId="{D3560F05-CF34-4433-AC4C-9A4629BFBF57}" type="pres">
      <dgm:prSet presAssocID="{ABE290F0-6978-49E4-A638-3ED0A68D7720}" presName="txTwo" presStyleLbl="node2" presStyleIdx="0" presStyleCnt="2">
        <dgm:presLayoutVars>
          <dgm:chPref val="3"/>
        </dgm:presLayoutVars>
      </dgm:prSet>
      <dgm:spPr/>
      <dgm:t>
        <a:bodyPr/>
        <a:lstStyle/>
        <a:p>
          <a:endParaRPr lang="es-EC"/>
        </a:p>
      </dgm:t>
    </dgm:pt>
    <dgm:pt modelId="{F36C07CF-9B56-427F-83F3-6B76E33C94E3}" type="pres">
      <dgm:prSet presAssocID="{ABE290F0-6978-49E4-A638-3ED0A68D7720}" presName="parTransTwo" presStyleCnt="0"/>
      <dgm:spPr/>
    </dgm:pt>
    <dgm:pt modelId="{C696B164-23C6-4B05-ADA9-4EA24E5F939D}" type="pres">
      <dgm:prSet presAssocID="{ABE290F0-6978-49E4-A638-3ED0A68D7720}" presName="horzTwo" presStyleCnt="0"/>
      <dgm:spPr/>
    </dgm:pt>
    <dgm:pt modelId="{2319C74C-66CB-4876-BFA3-3C1D0192D95F}" type="pres">
      <dgm:prSet presAssocID="{A32B0A05-5523-4489-8629-76DA2E25C4A5}" presName="vertThree" presStyleCnt="0"/>
      <dgm:spPr/>
    </dgm:pt>
    <dgm:pt modelId="{CA95172D-85AC-4DBA-98F0-1B1E65DA2855}" type="pres">
      <dgm:prSet presAssocID="{A32B0A05-5523-4489-8629-76DA2E25C4A5}" presName="txThree" presStyleLbl="node3" presStyleIdx="0" presStyleCnt="1">
        <dgm:presLayoutVars>
          <dgm:chPref val="3"/>
        </dgm:presLayoutVars>
      </dgm:prSet>
      <dgm:spPr/>
      <dgm:t>
        <a:bodyPr/>
        <a:lstStyle/>
        <a:p>
          <a:endParaRPr lang="es-EC"/>
        </a:p>
      </dgm:t>
    </dgm:pt>
    <dgm:pt modelId="{0CD3BF48-7FFF-45F0-A627-66A75D67F6B6}" type="pres">
      <dgm:prSet presAssocID="{A32B0A05-5523-4489-8629-76DA2E25C4A5}" presName="horzThree" presStyleCnt="0"/>
      <dgm:spPr/>
    </dgm:pt>
    <dgm:pt modelId="{9FE3AE5E-4DC3-4AA2-8DB2-6FCAAA04D600}" type="pres">
      <dgm:prSet presAssocID="{E703C119-4C28-4D68-BE2E-1AFDBF7846E3}" presName="sibSpaceTwo" presStyleCnt="0"/>
      <dgm:spPr/>
    </dgm:pt>
    <dgm:pt modelId="{CA49371E-9888-433F-999C-08DA546DDD63}" type="pres">
      <dgm:prSet presAssocID="{79B94324-D0E1-491F-B04F-FB039D596736}" presName="vertTwo" presStyleCnt="0"/>
      <dgm:spPr/>
    </dgm:pt>
    <dgm:pt modelId="{083A20A1-5AD6-4087-A7D0-A53D4FEBDCF7}" type="pres">
      <dgm:prSet presAssocID="{79B94324-D0E1-491F-B04F-FB039D596736}" presName="txTwo" presStyleLbl="node2" presStyleIdx="1" presStyleCnt="2">
        <dgm:presLayoutVars>
          <dgm:chPref val="3"/>
        </dgm:presLayoutVars>
      </dgm:prSet>
      <dgm:spPr/>
      <dgm:t>
        <a:bodyPr/>
        <a:lstStyle/>
        <a:p>
          <a:endParaRPr lang="es-EC"/>
        </a:p>
      </dgm:t>
    </dgm:pt>
    <dgm:pt modelId="{A34CC85A-3DAC-4029-B97A-3ED64FB6DD89}" type="pres">
      <dgm:prSet presAssocID="{79B94324-D0E1-491F-B04F-FB039D596736}" presName="horzTwo" presStyleCnt="0"/>
      <dgm:spPr/>
    </dgm:pt>
  </dgm:ptLst>
  <dgm:cxnLst>
    <dgm:cxn modelId="{5440024F-023B-4CFD-9E6C-229D12410635}" srcId="{36053259-FED2-4A08-857F-E89E86DF5ADB}" destId="{79B94324-D0E1-491F-B04F-FB039D596736}" srcOrd="1" destOrd="0" parTransId="{4A05DBF5-8146-4004-90E5-FB54806C6133}" sibTransId="{43A99025-A36B-4244-8E49-99180103B62A}"/>
    <dgm:cxn modelId="{206A7E0C-C3CB-4AE8-9BF9-FF8E75DF8044}" srcId="{ABE290F0-6978-49E4-A638-3ED0A68D7720}" destId="{A32B0A05-5523-4489-8629-76DA2E25C4A5}" srcOrd="0" destOrd="0" parTransId="{6DDBEEC2-AFAA-4D43-B632-AC53B7C0C691}" sibTransId="{FD26E9D8-9154-486A-BCD3-D5023DE910DC}"/>
    <dgm:cxn modelId="{41D12D84-8A16-4082-99EE-EEE9BB4357A3}" type="presOf" srcId="{ABE290F0-6978-49E4-A638-3ED0A68D7720}" destId="{D3560F05-CF34-4433-AC4C-9A4629BFBF57}" srcOrd="0" destOrd="0" presId="urn:microsoft.com/office/officeart/2005/8/layout/hierarchy4"/>
    <dgm:cxn modelId="{DF539FF1-DE4C-4CDF-BD8E-CE4F15D81750}" type="presOf" srcId="{4C25994D-01C8-4FCE-A0BB-E70A662D178E}" destId="{38CFBF3C-A080-49FA-A443-06510FBAC143}" srcOrd="0" destOrd="0" presId="urn:microsoft.com/office/officeart/2005/8/layout/hierarchy4"/>
    <dgm:cxn modelId="{9E1DF5C3-9AEE-4995-8199-3327683138AE}" type="presOf" srcId="{36053259-FED2-4A08-857F-E89E86DF5ADB}" destId="{30531D33-DF4D-4ABC-8F71-6BE62106E784}" srcOrd="0" destOrd="0" presId="urn:microsoft.com/office/officeart/2005/8/layout/hierarchy4"/>
    <dgm:cxn modelId="{81E2A8E9-79E4-425B-9FAB-71E9829023DE}" type="presOf" srcId="{A32B0A05-5523-4489-8629-76DA2E25C4A5}" destId="{CA95172D-85AC-4DBA-98F0-1B1E65DA2855}" srcOrd="0" destOrd="0" presId="urn:microsoft.com/office/officeart/2005/8/layout/hierarchy4"/>
    <dgm:cxn modelId="{B59397CD-8713-4AA9-8EDA-4EDBFBD114F7}" srcId="{4C25994D-01C8-4FCE-A0BB-E70A662D178E}" destId="{36053259-FED2-4A08-857F-E89E86DF5ADB}" srcOrd="0" destOrd="0" parTransId="{3AD70B4B-90B6-47B4-868B-E56FD9B53CCB}" sibTransId="{499A4A21-03AB-4745-BD38-0C758EA35C15}"/>
    <dgm:cxn modelId="{C4A115BA-8591-4636-A8BC-C5EF75D779D3}" type="presOf" srcId="{79B94324-D0E1-491F-B04F-FB039D596736}" destId="{083A20A1-5AD6-4087-A7D0-A53D4FEBDCF7}" srcOrd="0" destOrd="0" presId="urn:microsoft.com/office/officeart/2005/8/layout/hierarchy4"/>
    <dgm:cxn modelId="{518D17A9-1774-4A6A-986F-B6237C437193}" srcId="{36053259-FED2-4A08-857F-E89E86DF5ADB}" destId="{ABE290F0-6978-49E4-A638-3ED0A68D7720}" srcOrd="0" destOrd="0" parTransId="{2D1D117D-CF4D-4024-8420-CA76056D5681}" sibTransId="{E703C119-4C28-4D68-BE2E-1AFDBF7846E3}"/>
    <dgm:cxn modelId="{23156217-4874-4D87-B4E8-1C02DB5D2BB9}" type="presParOf" srcId="{38CFBF3C-A080-49FA-A443-06510FBAC143}" destId="{84813AD7-A623-4C5D-A2DD-149A4B08636B}" srcOrd="0" destOrd="0" presId="urn:microsoft.com/office/officeart/2005/8/layout/hierarchy4"/>
    <dgm:cxn modelId="{3A1CE894-C19A-43F8-AB04-A86D509E78DB}" type="presParOf" srcId="{84813AD7-A623-4C5D-A2DD-149A4B08636B}" destId="{30531D33-DF4D-4ABC-8F71-6BE62106E784}" srcOrd="0" destOrd="0" presId="urn:microsoft.com/office/officeart/2005/8/layout/hierarchy4"/>
    <dgm:cxn modelId="{6BA63DDE-F70E-4FFE-B320-C28B759C4300}" type="presParOf" srcId="{84813AD7-A623-4C5D-A2DD-149A4B08636B}" destId="{74A18C38-CC25-4103-8E5A-F06C0D576629}" srcOrd="1" destOrd="0" presId="urn:microsoft.com/office/officeart/2005/8/layout/hierarchy4"/>
    <dgm:cxn modelId="{1290D743-9CBC-4E46-A4BC-688B4C02013B}" type="presParOf" srcId="{84813AD7-A623-4C5D-A2DD-149A4B08636B}" destId="{5C9DB93B-CA0F-482F-9120-042A1139FA4A}" srcOrd="2" destOrd="0" presId="urn:microsoft.com/office/officeart/2005/8/layout/hierarchy4"/>
    <dgm:cxn modelId="{5CD29DDF-BC63-4380-B7D8-5B9B6D3C7E48}" type="presParOf" srcId="{5C9DB93B-CA0F-482F-9120-042A1139FA4A}" destId="{257B3AE1-4E5D-4B34-9640-5A75281A7B3C}" srcOrd="0" destOrd="0" presId="urn:microsoft.com/office/officeart/2005/8/layout/hierarchy4"/>
    <dgm:cxn modelId="{1699CECA-5652-4783-BCC5-0086F24B811B}" type="presParOf" srcId="{257B3AE1-4E5D-4B34-9640-5A75281A7B3C}" destId="{D3560F05-CF34-4433-AC4C-9A4629BFBF57}" srcOrd="0" destOrd="0" presId="urn:microsoft.com/office/officeart/2005/8/layout/hierarchy4"/>
    <dgm:cxn modelId="{5ACFFF83-AE47-43F6-8085-E516F25E5B6D}" type="presParOf" srcId="{257B3AE1-4E5D-4B34-9640-5A75281A7B3C}" destId="{F36C07CF-9B56-427F-83F3-6B76E33C94E3}" srcOrd="1" destOrd="0" presId="urn:microsoft.com/office/officeart/2005/8/layout/hierarchy4"/>
    <dgm:cxn modelId="{EF3C6213-BF73-4E15-AFF7-5D18BECCAEAB}" type="presParOf" srcId="{257B3AE1-4E5D-4B34-9640-5A75281A7B3C}" destId="{C696B164-23C6-4B05-ADA9-4EA24E5F939D}" srcOrd="2" destOrd="0" presId="urn:microsoft.com/office/officeart/2005/8/layout/hierarchy4"/>
    <dgm:cxn modelId="{5491BD82-0511-454C-95EC-834386C183FA}" type="presParOf" srcId="{C696B164-23C6-4B05-ADA9-4EA24E5F939D}" destId="{2319C74C-66CB-4876-BFA3-3C1D0192D95F}" srcOrd="0" destOrd="0" presId="urn:microsoft.com/office/officeart/2005/8/layout/hierarchy4"/>
    <dgm:cxn modelId="{FD46D845-AECF-4CD9-9A0A-E9799178EC5C}" type="presParOf" srcId="{2319C74C-66CB-4876-BFA3-3C1D0192D95F}" destId="{CA95172D-85AC-4DBA-98F0-1B1E65DA2855}" srcOrd="0" destOrd="0" presId="urn:microsoft.com/office/officeart/2005/8/layout/hierarchy4"/>
    <dgm:cxn modelId="{FB5576CA-53DE-40EF-99DC-090F799BF572}" type="presParOf" srcId="{2319C74C-66CB-4876-BFA3-3C1D0192D95F}" destId="{0CD3BF48-7FFF-45F0-A627-66A75D67F6B6}" srcOrd="1" destOrd="0" presId="urn:microsoft.com/office/officeart/2005/8/layout/hierarchy4"/>
    <dgm:cxn modelId="{04EE8F15-8504-40C5-AB46-688364F24386}" type="presParOf" srcId="{5C9DB93B-CA0F-482F-9120-042A1139FA4A}" destId="{9FE3AE5E-4DC3-4AA2-8DB2-6FCAAA04D600}" srcOrd="1" destOrd="0" presId="urn:microsoft.com/office/officeart/2005/8/layout/hierarchy4"/>
    <dgm:cxn modelId="{DB885F61-9C14-4D3D-A033-3CAEE5881DF0}" type="presParOf" srcId="{5C9DB93B-CA0F-482F-9120-042A1139FA4A}" destId="{CA49371E-9888-433F-999C-08DA546DDD63}" srcOrd="2" destOrd="0" presId="urn:microsoft.com/office/officeart/2005/8/layout/hierarchy4"/>
    <dgm:cxn modelId="{67E511CE-CE54-4385-AC3B-AC2888132FA1}" type="presParOf" srcId="{CA49371E-9888-433F-999C-08DA546DDD63}" destId="{083A20A1-5AD6-4087-A7D0-A53D4FEBDCF7}" srcOrd="0" destOrd="0" presId="urn:microsoft.com/office/officeart/2005/8/layout/hierarchy4"/>
    <dgm:cxn modelId="{1615FEBA-2FE3-4791-A8E0-3B358CA8DE8B}" type="presParOf" srcId="{CA49371E-9888-433F-999C-08DA546DDD63}" destId="{A34CC85A-3DAC-4029-B97A-3ED64FB6DD8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60861B0-DD82-4C1D-8669-2067BF5B7C0E}" type="doc">
      <dgm:prSet loTypeId="urn:microsoft.com/office/officeart/2008/layout/VerticalCurvedList" loCatId="list" qsTypeId="urn:microsoft.com/office/officeart/2005/8/quickstyle/3d2" qsCatId="3D" csTypeId="urn:microsoft.com/office/officeart/2005/8/colors/accent0_1" csCatId="mainScheme" phldr="1"/>
      <dgm:spPr/>
      <dgm:t>
        <a:bodyPr/>
        <a:lstStyle/>
        <a:p>
          <a:endParaRPr lang="es-EC"/>
        </a:p>
      </dgm:t>
    </dgm:pt>
    <dgm:pt modelId="{2F13596D-8EF6-4023-8645-3725764B93E8}">
      <dgm:prSet phldrT="[Texto]" custT="1"/>
      <dgm:spPr/>
      <dgm:t>
        <a:bodyPr/>
        <a:lstStyle/>
        <a:p>
          <a:r>
            <a:rPr lang="es-ES" sz="2000" dirty="0" smtClean="0"/>
            <a:t>Construcción y Montaje del horno de secado</a:t>
          </a:r>
          <a:endParaRPr lang="es-EC" sz="2000" dirty="0"/>
        </a:p>
      </dgm:t>
    </dgm:pt>
    <dgm:pt modelId="{22EEB649-0873-48B9-87D5-848E160C17CD}" type="parTrans" cxnId="{4442F320-023C-4DB4-B7DF-138F586C8987}">
      <dgm:prSet/>
      <dgm:spPr/>
      <dgm:t>
        <a:bodyPr/>
        <a:lstStyle/>
        <a:p>
          <a:endParaRPr lang="es-EC"/>
        </a:p>
      </dgm:t>
    </dgm:pt>
    <dgm:pt modelId="{31FBDC95-D67F-4654-8959-BFE99A180F84}" type="sibTrans" cxnId="{4442F320-023C-4DB4-B7DF-138F586C8987}">
      <dgm:prSet/>
      <dgm:spPr/>
      <dgm:t>
        <a:bodyPr/>
        <a:lstStyle/>
        <a:p>
          <a:endParaRPr lang="es-EC"/>
        </a:p>
      </dgm:t>
    </dgm:pt>
    <dgm:pt modelId="{324B2C89-592D-4512-9E47-B6F999715FAF}">
      <dgm:prSet phldrT="[Texto]" custT="1"/>
      <dgm:spPr/>
      <dgm:t>
        <a:bodyPr/>
        <a:lstStyle/>
        <a:p>
          <a:r>
            <a:rPr lang="es-ES" sz="2000" dirty="0" smtClean="0">
              <a:latin typeface="+mn-lt"/>
            </a:rPr>
            <a:t>Construcción de las bandejas</a:t>
          </a:r>
          <a:endParaRPr lang="es-EC" sz="2000" dirty="0">
            <a:latin typeface="+mn-lt"/>
          </a:endParaRPr>
        </a:p>
      </dgm:t>
    </dgm:pt>
    <dgm:pt modelId="{5CEF603F-D8D9-42F3-9BF4-EFDDF3D2CA7C}" type="parTrans" cxnId="{241A0563-E62A-4526-9B93-7269F0355E48}">
      <dgm:prSet/>
      <dgm:spPr/>
      <dgm:t>
        <a:bodyPr/>
        <a:lstStyle/>
        <a:p>
          <a:endParaRPr lang="es-ES"/>
        </a:p>
      </dgm:t>
    </dgm:pt>
    <dgm:pt modelId="{64699B54-0D24-4415-810F-8BE8CAD4DCEF}" type="sibTrans" cxnId="{241A0563-E62A-4526-9B93-7269F0355E48}">
      <dgm:prSet/>
      <dgm:spPr/>
      <dgm:t>
        <a:bodyPr/>
        <a:lstStyle/>
        <a:p>
          <a:endParaRPr lang="es-ES"/>
        </a:p>
      </dgm:t>
    </dgm:pt>
    <dgm:pt modelId="{6B85EA91-7928-4C35-A468-5A0606C86FEF}">
      <dgm:prSet custT="1"/>
      <dgm:spPr/>
      <dgm:t>
        <a:bodyPr/>
        <a:lstStyle/>
        <a:p>
          <a:r>
            <a:rPr lang="es-EC" sz="2000" dirty="0" smtClean="0"/>
            <a:t>Construcción y Montaje del colector solar plano</a:t>
          </a:r>
          <a:endParaRPr lang="es-EC" sz="2000" dirty="0"/>
        </a:p>
      </dgm:t>
    </dgm:pt>
    <dgm:pt modelId="{839D42E9-2316-4C0B-BED0-B681CC0B0BD0}" type="parTrans" cxnId="{D4DADE61-1333-4C8C-B5B8-60BF388B16B3}">
      <dgm:prSet/>
      <dgm:spPr/>
      <dgm:t>
        <a:bodyPr/>
        <a:lstStyle/>
        <a:p>
          <a:endParaRPr lang="es-EC"/>
        </a:p>
      </dgm:t>
    </dgm:pt>
    <dgm:pt modelId="{6FB8AB06-8F21-4BC1-AE1D-1BBA056DE5FC}" type="sibTrans" cxnId="{D4DADE61-1333-4C8C-B5B8-60BF388B16B3}">
      <dgm:prSet/>
      <dgm:spPr/>
      <dgm:t>
        <a:bodyPr/>
        <a:lstStyle/>
        <a:p>
          <a:endParaRPr lang="es-EC"/>
        </a:p>
      </dgm:t>
    </dgm:pt>
    <dgm:pt modelId="{27C5D423-DE47-448D-A04D-8201AD5F4F6C}">
      <dgm:prSet custT="1"/>
      <dgm:spPr/>
      <dgm:t>
        <a:bodyPr/>
        <a:lstStyle/>
        <a:p>
          <a:r>
            <a:rPr lang="es-EC" sz="2000" dirty="0" smtClean="0">
              <a:latin typeface="+mn-lt"/>
            </a:rPr>
            <a:t>Fabricación de soportes</a:t>
          </a:r>
          <a:endParaRPr lang="es-EC" sz="2000" dirty="0">
            <a:latin typeface="+mn-lt"/>
          </a:endParaRPr>
        </a:p>
      </dgm:t>
    </dgm:pt>
    <dgm:pt modelId="{74C4B2EB-4353-4672-8661-010BE384B540}" type="parTrans" cxnId="{914847F3-A6FA-4D10-ADA4-504662895A80}">
      <dgm:prSet/>
      <dgm:spPr/>
      <dgm:t>
        <a:bodyPr/>
        <a:lstStyle/>
        <a:p>
          <a:endParaRPr lang="es-EC"/>
        </a:p>
      </dgm:t>
    </dgm:pt>
    <dgm:pt modelId="{75FA5335-2FE8-4046-AAC0-73C6756A79A8}" type="sibTrans" cxnId="{914847F3-A6FA-4D10-ADA4-504662895A80}">
      <dgm:prSet/>
      <dgm:spPr/>
      <dgm:t>
        <a:bodyPr/>
        <a:lstStyle/>
        <a:p>
          <a:endParaRPr lang="es-EC"/>
        </a:p>
      </dgm:t>
    </dgm:pt>
    <dgm:pt modelId="{86E629E9-B72E-40D4-858F-78981B280828}">
      <dgm:prSet custT="1"/>
      <dgm:spPr/>
      <dgm:t>
        <a:bodyPr/>
        <a:lstStyle/>
        <a:p>
          <a:r>
            <a:rPr lang="es-EC" sz="2000" dirty="0" smtClean="0"/>
            <a:t>Montaje de componentes</a:t>
          </a:r>
          <a:endParaRPr lang="es-EC" sz="2000" dirty="0"/>
        </a:p>
      </dgm:t>
    </dgm:pt>
    <dgm:pt modelId="{82CA5FB7-887D-4759-BB50-EC167A40A2AA}" type="parTrans" cxnId="{E869B029-9149-4C78-B3FA-CE1C93CF3654}">
      <dgm:prSet/>
      <dgm:spPr/>
      <dgm:t>
        <a:bodyPr/>
        <a:lstStyle/>
        <a:p>
          <a:endParaRPr lang="es-EC"/>
        </a:p>
      </dgm:t>
    </dgm:pt>
    <dgm:pt modelId="{911D18F5-2CF9-4892-98AA-49F36E825E5A}" type="sibTrans" cxnId="{E869B029-9149-4C78-B3FA-CE1C93CF3654}">
      <dgm:prSet/>
      <dgm:spPr/>
      <dgm:t>
        <a:bodyPr/>
        <a:lstStyle/>
        <a:p>
          <a:endParaRPr lang="es-EC"/>
        </a:p>
      </dgm:t>
    </dgm:pt>
    <dgm:pt modelId="{BA79ABDA-6D04-43EC-94B6-51B99C1DF922}">
      <dgm:prSet custT="1"/>
      <dgm:spPr/>
      <dgm:t>
        <a:bodyPr/>
        <a:lstStyle/>
        <a:p>
          <a:r>
            <a:rPr lang="es-EC" sz="2000" dirty="0" smtClean="0"/>
            <a:t>Pruebas de validación del horno</a:t>
          </a:r>
          <a:endParaRPr lang="es-EC" sz="2000" dirty="0"/>
        </a:p>
      </dgm:t>
    </dgm:pt>
    <dgm:pt modelId="{EC9916CE-63CA-4C36-8B9B-E62BBE05FAAD}" type="parTrans" cxnId="{37D23649-374A-41FC-A103-0D7B3FF7257A}">
      <dgm:prSet/>
      <dgm:spPr/>
      <dgm:t>
        <a:bodyPr/>
        <a:lstStyle/>
        <a:p>
          <a:endParaRPr lang="es-EC"/>
        </a:p>
      </dgm:t>
    </dgm:pt>
    <dgm:pt modelId="{2460F269-CD5A-4921-926B-C49E9353B579}" type="sibTrans" cxnId="{37D23649-374A-41FC-A103-0D7B3FF7257A}">
      <dgm:prSet/>
      <dgm:spPr/>
      <dgm:t>
        <a:bodyPr/>
        <a:lstStyle/>
        <a:p>
          <a:endParaRPr lang="es-EC"/>
        </a:p>
      </dgm:t>
    </dgm:pt>
    <dgm:pt modelId="{F786498D-C150-4371-9393-0AEB91A3B353}" type="pres">
      <dgm:prSet presAssocID="{E60861B0-DD82-4C1D-8669-2067BF5B7C0E}" presName="Name0" presStyleCnt="0">
        <dgm:presLayoutVars>
          <dgm:chMax val="7"/>
          <dgm:chPref val="7"/>
          <dgm:dir/>
        </dgm:presLayoutVars>
      </dgm:prSet>
      <dgm:spPr/>
      <dgm:t>
        <a:bodyPr/>
        <a:lstStyle/>
        <a:p>
          <a:endParaRPr lang="es-EC"/>
        </a:p>
      </dgm:t>
    </dgm:pt>
    <dgm:pt modelId="{58366A8E-9193-42EC-A9E8-05874E15F54D}" type="pres">
      <dgm:prSet presAssocID="{E60861B0-DD82-4C1D-8669-2067BF5B7C0E}" presName="Name1" presStyleCnt="0"/>
      <dgm:spPr/>
    </dgm:pt>
    <dgm:pt modelId="{81E7C843-1D55-4379-B02D-B8AA6471C06B}" type="pres">
      <dgm:prSet presAssocID="{E60861B0-DD82-4C1D-8669-2067BF5B7C0E}" presName="cycle" presStyleCnt="0"/>
      <dgm:spPr/>
    </dgm:pt>
    <dgm:pt modelId="{9E66055D-8BEB-4936-A92D-519E858EF510}" type="pres">
      <dgm:prSet presAssocID="{E60861B0-DD82-4C1D-8669-2067BF5B7C0E}" presName="srcNode" presStyleLbl="node1" presStyleIdx="0" presStyleCnt="6"/>
      <dgm:spPr/>
    </dgm:pt>
    <dgm:pt modelId="{E2ADDACE-F32E-4EF5-B9A7-2BC5478DBCA7}" type="pres">
      <dgm:prSet presAssocID="{E60861B0-DD82-4C1D-8669-2067BF5B7C0E}" presName="conn" presStyleLbl="parChTrans1D2" presStyleIdx="0" presStyleCnt="1"/>
      <dgm:spPr/>
      <dgm:t>
        <a:bodyPr/>
        <a:lstStyle/>
        <a:p>
          <a:endParaRPr lang="es-EC"/>
        </a:p>
      </dgm:t>
    </dgm:pt>
    <dgm:pt modelId="{421F3807-5616-48CF-A7E7-C24704E35105}" type="pres">
      <dgm:prSet presAssocID="{E60861B0-DD82-4C1D-8669-2067BF5B7C0E}" presName="extraNode" presStyleLbl="node1" presStyleIdx="0" presStyleCnt="6"/>
      <dgm:spPr/>
    </dgm:pt>
    <dgm:pt modelId="{D8CA2F9F-FBFC-49D4-A678-AB6DCD8F1892}" type="pres">
      <dgm:prSet presAssocID="{E60861B0-DD82-4C1D-8669-2067BF5B7C0E}" presName="dstNode" presStyleLbl="node1" presStyleIdx="0" presStyleCnt="6"/>
      <dgm:spPr/>
    </dgm:pt>
    <dgm:pt modelId="{C4738517-47B7-4921-AD63-BA5D85782926}" type="pres">
      <dgm:prSet presAssocID="{2F13596D-8EF6-4023-8645-3725764B93E8}" presName="text_1" presStyleLbl="node1" presStyleIdx="0" presStyleCnt="6">
        <dgm:presLayoutVars>
          <dgm:bulletEnabled val="1"/>
        </dgm:presLayoutVars>
      </dgm:prSet>
      <dgm:spPr/>
      <dgm:t>
        <a:bodyPr/>
        <a:lstStyle/>
        <a:p>
          <a:endParaRPr lang="es-EC"/>
        </a:p>
      </dgm:t>
    </dgm:pt>
    <dgm:pt modelId="{2FA5345C-BA85-4DE9-B113-3CB21E572B3C}" type="pres">
      <dgm:prSet presAssocID="{2F13596D-8EF6-4023-8645-3725764B93E8}" presName="accent_1" presStyleCnt="0"/>
      <dgm:spPr/>
    </dgm:pt>
    <dgm:pt modelId="{A57AB8D8-5BE6-4F23-9AD7-C2622EF0E572}" type="pres">
      <dgm:prSet presAssocID="{2F13596D-8EF6-4023-8645-3725764B93E8}" presName="accentRepeatNode" presStyleLbl="solidFgAcc1" presStyleIdx="0" presStyleCnt="6"/>
      <dgm:spPr/>
    </dgm:pt>
    <dgm:pt modelId="{F727D141-8FCA-499D-8D91-F67840CAB16B}" type="pres">
      <dgm:prSet presAssocID="{324B2C89-592D-4512-9E47-B6F999715FAF}" presName="text_2" presStyleLbl="node1" presStyleIdx="1" presStyleCnt="6">
        <dgm:presLayoutVars>
          <dgm:bulletEnabled val="1"/>
        </dgm:presLayoutVars>
      </dgm:prSet>
      <dgm:spPr/>
      <dgm:t>
        <a:bodyPr/>
        <a:lstStyle/>
        <a:p>
          <a:endParaRPr lang="es-ES"/>
        </a:p>
      </dgm:t>
    </dgm:pt>
    <dgm:pt modelId="{D75C62B7-53AC-4BAD-9AB6-D7E4027CB1EA}" type="pres">
      <dgm:prSet presAssocID="{324B2C89-592D-4512-9E47-B6F999715FAF}" presName="accent_2" presStyleCnt="0"/>
      <dgm:spPr/>
    </dgm:pt>
    <dgm:pt modelId="{7E834487-7A5D-42DA-BECB-F946460CACE2}" type="pres">
      <dgm:prSet presAssocID="{324B2C89-592D-4512-9E47-B6F999715FAF}" presName="accentRepeatNode" presStyleLbl="solidFgAcc1" presStyleIdx="1" presStyleCnt="6"/>
      <dgm:spPr/>
    </dgm:pt>
    <dgm:pt modelId="{0567BC32-5685-4485-B082-EC9F0D36F037}" type="pres">
      <dgm:prSet presAssocID="{6B85EA91-7928-4C35-A468-5A0606C86FEF}" presName="text_3" presStyleLbl="node1" presStyleIdx="2" presStyleCnt="6">
        <dgm:presLayoutVars>
          <dgm:bulletEnabled val="1"/>
        </dgm:presLayoutVars>
      </dgm:prSet>
      <dgm:spPr/>
      <dgm:t>
        <a:bodyPr/>
        <a:lstStyle/>
        <a:p>
          <a:endParaRPr lang="es-EC"/>
        </a:p>
      </dgm:t>
    </dgm:pt>
    <dgm:pt modelId="{C5E6151E-5727-46A9-9D91-B437249177C6}" type="pres">
      <dgm:prSet presAssocID="{6B85EA91-7928-4C35-A468-5A0606C86FEF}" presName="accent_3" presStyleCnt="0"/>
      <dgm:spPr/>
    </dgm:pt>
    <dgm:pt modelId="{113120DC-93ED-4D2B-B9DB-A7206965E2A2}" type="pres">
      <dgm:prSet presAssocID="{6B85EA91-7928-4C35-A468-5A0606C86FEF}" presName="accentRepeatNode" presStyleLbl="solidFgAcc1" presStyleIdx="2" presStyleCnt="6"/>
      <dgm:spPr/>
    </dgm:pt>
    <dgm:pt modelId="{ABE56373-464B-4F5B-B598-A6AA3DF0F7EC}" type="pres">
      <dgm:prSet presAssocID="{27C5D423-DE47-448D-A04D-8201AD5F4F6C}" presName="text_4" presStyleLbl="node1" presStyleIdx="3" presStyleCnt="6">
        <dgm:presLayoutVars>
          <dgm:bulletEnabled val="1"/>
        </dgm:presLayoutVars>
      </dgm:prSet>
      <dgm:spPr/>
      <dgm:t>
        <a:bodyPr/>
        <a:lstStyle/>
        <a:p>
          <a:endParaRPr lang="en-US"/>
        </a:p>
      </dgm:t>
    </dgm:pt>
    <dgm:pt modelId="{8B83DCEB-47FD-4763-A328-97678EBF14DB}" type="pres">
      <dgm:prSet presAssocID="{27C5D423-DE47-448D-A04D-8201AD5F4F6C}" presName="accent_4" presStyleCnt="0"/>
      <dgm:spPr/>
    </dgm:pt>
    <dgm:pt modelId="{8D78560C-0CEA-4E62-A5AB-623F28AC29B1}" type="pres">
      <dgm:prSet presAssocID="{27C5D423-DE47-448D-A04D-8201AD5F4F6C}" presName="accentRepeatNode" presStyleLbl="solidFgAcc1" presStyleIdx="3" presStyleCnt="6"/>
      <dgm:spPr/>
    </dgm:pt>
    <dgm:pt modelId="{F39CDEEF-F9F1-42B2-82CA-D5D46CDEAA5E}" type="pres">
      <dgm:prSet presAssocID="{86E629E9-B72E-40D4-858F-78981B280828}" presName="text_5" presStyleLbl="node1" presStyleIdx="4" presStyleCnt="6">
        <dgm:presLayoutVars>
          <dgm:bulletEnabled val="1"/>
        </dgm:presLayoutVars>
      </dgm:prSet>
      <dgm:spPr/>
      <dgm:t>
        <a:bodyPr/>
        <a:lstStyle/>
        <a:p>
          <a:endParaRPr lang="en-US"/>
        </a:p>
      </dgm:t>
    </dgm:pt>
    <dgm:pt modelId="{971FFA8E-3A02-4716-97B0-84CF62767C74}" type="pres">
      <dgm:prSet presAssocID="{86E629E9-B72E-40D4-858F-78981B280828}" presName="accent_5" presStyleCnt="0"/>
      <dgm:spPr/>
    </dgm:pt>
    <dgm:pt modelId="{B649E15B-EDE5-4500-BCA5-F838DCFFDCC0}" type="pres">
      <dgm:prSet presAssocID="{86E629E9-B72E-40D4-858F-78981B280828}" presName="accentRepeatNode" presStyleLbl="solidFgAcc1" presStyleIdx="4" presStyleCnt="6"/>
      <dgm:spPr/>
    </dgm:pt>
    <dgm:pt modelId="{B12FC565-700F-4E28-B1F7-FE2F8679439C}" type="pres">
      <dgm:prSet presAssocID="{BA79ABDA-6D04-43EC-94B6-51B99C1DF922}" presName="text_6" presStyleLbl="node1" presStyleIdx="5" presStyleCnt="6">
        <dgm:presLayoutVars>
          <dgm:bulletEnabled val="1"/>
        </dgm:presLayoutVars>
      </dgm:prSet>
      <dgm:spPr/>
      <dgm:t>
        <a:bodyPr/>
        <a:lstStyle/>
        <a:p>
          <a:endParaRPr lang="es-EC"/>
        </a:p>
      </dgm:t>
    </dgm:pt>
    <dgm:pt modelId="{47BCB3C6-CCC6-439C-AEF6-55932E774F51}" type="pres">
      <dgm:prSet presAssocID="{BA79ABDA-6D04-43EC-94B6-51B99C1DF922}" presName="accent_6" presStyleCnt="0"/>
      <dgm:spPr/>
    </dgm:pt>
    <dgm:pt modelId="{B5BFB54A-56D5-456A-9F99-82DAD0C74409}" type="pres">
      <dgm:prSet presAssocID="{BA79ABDA-6D04-43EC-94B6-51B99C1DF922}" presName="accentRepeatNode" presStyleLbl="solidFgAcc1" presStyleIdx="5" presStyleCnt="6"/>
      <dgm:spPr/>
    </dgm:pt>
  </dgm:ptLst>
  <dgm:cxnLst>
    <dgm:cxn modelId="{914847F3-A6FA-4D10-ADA4-504662895A80}" srcId="{E60861B0-DD82-4C1D-8669-2067BF5B7C0E}" destId="{27C5D423-DE47-448D-A04D-8201AD5F4F6C}" srcOrd="3" destOrd="0" parTransId="{74C4B2EB-4353-4672-8661-010BE384B540}" sibTransId="{75FA5335-2FE8-4046-AAC0-73C6756A79A8}"/>
    <dgm:cxn modelId="{E869B029-9149-4C78-B3FA-CE1C93CF3654}" srcId="{E60861B0-DD82-4C1D-8669-2067BF5B7C0E}" destId="{86E629E9-B72E-40D4-858F-78981B280828}" srcOrd="4" destOrd="0" parTransId="{82CA5FB7-887D-4759-BB50-EC167A40A2AA}" sibTransId="{911D18F5-2CF9-4892-98AA-49F36E825E5A}"/>
    <dgm:cxn modelId="{D4DADE61-1333-4C8C-B5B8-60BF388B16B3}" srcId="{E60861B0-DD82-4C1D-8669-2067BF5B7C0E}" destId="{6B85EA91-7928-4C35-A468-5A0606C86FEF}" srcOrd="2" destOrd="0" parTransId="{839D42E9-2316-4C0B-BED0-B681CC0B0BD0}" sibTransId="{6FB8AB06-8F21-4BC1-AE1D-1BBA056DE5FC}"/>
    <dgm:cxn modelId="{47EE88B0-68DE-4ABF-9353-43710DC190C3}" type="presOf" srcId="{324B2C89-592D-4512-9E47-B6F999715FAF}" destId="{F727D141-8FCA-499D-8D91-F67840CAB16B}" srcOrd="0" destOrd="0" presId="urn:microsoft.com/office/officeart/2008/layout/VerticalCurvedList"/>
    <dgm:cxn modelId="{CE29DD27-5C7E-4EE6-820D-73BD9EE6D6FC}" type="presOf" srcId="{27C5D423-DE47-448D-A04D-8201AD5F4F6C}" destId="{ABE56373-464B-4F5B-B598-A6AA3DF0F7EC}" srcOrd="0" destOrd="0" presId="urn:microsoft.com/office/officeart/2008/layout/VerticalCurvedList"/>
    <dgm:cxn modelId="{8898D532-693F-4D2A-A059-BA951574DE4D}" type="presOf" srcId="{31FBDC95-D67F-4654-8959-BFE99A180F84}" destId="{E2ADDACE-F32E-4EF5-B9A7-2BC5478DBCA7}" srcOrd="0" destOrd="0" presId="urn:microsoft.com/office/officeart/2008/layout/VerticalCurvedList"/>
    <dgm:cxn modelId="{AECFCA5B-2FA1-40DD-AECB-D07B20480B8C}" type="presOf" srcId="{BA79ABDA-6D04-43EC-94B6-51B99C1DF922}" destId="{B12FC565-700F-4E28-B1F7-FE2F8679439C}" srcOrd="0" destOrd="0" presId="urn:microsoft.com/office/officeart/2008/layout/VerticalCurvedList"/>
    <dgm:cxn modelId="{241A0563-E62A-4526-9B93-7269F0355E48}" srcId="{E60861B0-DD82-4C1D-8669-2067BF5B7C0E}" destId="{324B2C89-592D-4512-9E47-B6F999715FAF}" srcOrd="1" destOrd="0" parTransId="{5CEF603F-D8D9-42F3-9BF4-EFDDF3D2CA7C}" sibTransId="{64699B54-0D24-4415-810F-8BE8CAD4DCEF}"/>
    <dgm:cxn modelId="{37D23649-374A-41FC-A103-0D7B3FF7257A}" srcId="{E60861B0-DD82-4C1D-8669-2067BF5B7C0E}" destId="{BA79ABDA-6D04-43EC-94B6-51B99C1DF922}" srcOrd="5" destOrd="0" parTransId="{EC9916CE-63CA-4C36-8B9B-E62BBE05FAAD}" sibTransId="{2460F269-CD5A-4921-926B-C49E9353B579}"/>
    <dgm:cxn modelId="{877CEA62-695E-4521-B31D-A3C156CE2341}" type="presOf" srcId="{6B85EA91-7928-4C35-A468-5A0606C86FEF}" destId="{0567BC32-5685-4485-B082-EC9F0D36F037}" srcOrd="0" destOrd="0" presId="urn:microsoft.com/office/officeart/2008/layout/VerticalCurvedList"/>
    <dgm:cxn modelId="{E6AFA176-4BC9-489F-9B58-E5A78473F337}" type="presOf" srcId="{E60861B0-DD82-4C1D-8669-2067BF5B7C0E}" destId="{F786498D-C150-4371-9393-0AEB91A3B353}" srcOrd="0" destOrd="0" presId="urn:microsoft.com/office/officeart/2008/layout/VerticalCurvedList"/>
    <dgm:cxn modelId="{CD34E2E9-1919-42C5-AB50-5C8B695F4931}" type="presOf" srcId="{86E629E9-B72E-40D4-858F-78981B280828}" destId="{F39CDEEF-F9F1-42B2-82CA-D5D46CDEAA5E}" srcOrd="0" destOrd="0" presId="urn:microsoft.com/office/officeart/2008/layout/VerticalCurvedList"/>
    <dgm:cxn modelId="{141E79C0-419E-4EDF-AB9C-290B20238BB5}" type="presOf" srcId="{2F13596D-8EF6-4023-8645-3725764B93E8}" destId="{C4738517-47B7-4921-AD63-BA5D85782926}" srcOrd="0" destOrd="0" presId="urn:microsoft.com/office/officeart/2008/layout/VerticalCurvedList"/>
    <dgm:cxn modelId="{4442F320-023C-4DB4-B7DF-138F586C8987}" srcId="{E60861B0-DD82-4C1D-8669-2067BF5B7C0E}" destId="{2F13596D-8EF6-4023-8645-3725764B93E8}" srcOrd="0" destOrd="0" parTransId="{22EEB649-0873-48B9-87D5-848E160C17CD}" sibTransId="{31FBDC95-D67F-4654-8959-BFE99A180F84}"/>
    <dgm:cxn modelId="{5193C8AC-C8DD-4E4B-9D9C-C4F5B9BCC5B5}" type="presParOf" srcId="{F786498D-C150-4371-9393-0AEB91A3B353}" destId="{58366A8E-9193-42EC-A9E8-05874E15F54D}" srcOrd="0" destOrd="0" presId="urn:microsoft.com/office/officeart/2008/layout/VerticalCurvedList"/>
    <dgm:cxn modelId="{6B3CF8B7-F11C-4FF7-8A49-2182D65FD4AF}" type="presParOf" srcId="{58366A8E-9193-42EC-A9E8-05874E15F54D}" destId="{81E7C843-1D55-4379-B02D-B8AA6471C06B}" srcOrd="0" destOrd="0" presId="urn:microsoft.com/office/officeart/2008/layout/VerticalCurvedList"/>
    <dgm:cxn modelId="{A0BB9034-7EAD-4B56-B5DB-7E05D1716C8C}" type="presParOf" srcId="{81E7C843-1D55-4379-B02D-B8AA6471C06B}" destId="{9E66055D-8BEB-4936-A92D-519E858EF510}" srcOrd="0" destOrd="0" presId="urn:microsoft.com/office/officeart/2008/layout/VerticalCurvedList"/>
    <dgm:cxn modelId="{34E4D967-084E-49D2-BCCD-CD7D372CA2CE}" type="presParOf" srcId="{81E7C843-1D55-4379-B02D-B8AA6471C06B}" destId="{E2ADDACE-F32E-4EF5-B9A7-2BC5478DBCA7}" srcOrd="1" destOrd="0" presId="urn:microsoft.com/office/officeart/2008/layout/VerticalCurvedList"/>
    <dgm:cxn modelId="{7F900543-CB62-4134-BB95-397D2AB3ECA4}" type="presParOf" srcId="{81E7C843-1D55-4379-B02D-B8AA6471C06B}" destId="{421F3807-5616-48CF-A7E7-C24704E35105}" srcOrd="2" destOrd="0" presId="urn:microsoft.com/office/officeart/2008/layout/VerticalCurvedList"/>
    <dgm:cxn modelId="{AF022021-595F-4698-AB2C-159231163A85}" type="presParOf" srcId="{81E7C843-1D55-4379-B02D-B8AA6471C06B}" destId="{D8CA2F9F-FBFC-49D4-A678-AB6DCD8F1892}" srcOrd="3" destOrd="0" presId="urn:microsoft.com/office/officeart/2008/layout/VerticalCurvedList"/>
    <dgm:cxn modelId="{9E162656-0613-4BF3-B4AD-648DFEDB7DE9}" type="presParOf" srcId="{58366A8E-9193-42EC-A9E8-05874E15F54D}" destId="{C4738517-47B7-4921-AD63-BA5D85782926}" srcOrd="1" destOrd="0" presId="urn:microsoft.com/office/officeart/2008/layout/VerticalCurvedList"/>
    <dgm:cxn modelId="{DF7B57E5-DAD9-44B2-B9A0-F6FC22FDF14D}" type="presParOf" srcId="{58366A8E-9193-42EC-A9E8-05874E15F54D}" destId="{2FA5345C-BA85-4DE9-B113-3CB21E572B3C}" srcOrd="2" destOrd="0" presId="urn:microsoft.com/office/officeart/2008/layout/VerticalCurvedList"/>
    <dgm:cxn modelId="{7D38769A-E285-407E-8694-511B919A38AE}" type="presParOf" srcId="{2FA5345C-BA85-4DE9-B113-3CB21E572B3C}" destId="{A57AB8D8-5BE6-4F23-9AD7-C2622EF0E572}" srcOrd="0" destOrd="0" presId="urn:microsoft.com/office/officeart/2008/layout/VerticalCurvedList"/>
    <dgm:cxn modelId="{D11D671A-EFF1-4A3C-9671-9498939E6902}" type="presParOf" srcId="{58366A8E-9193-42EC-A9E8-05874E15F54D}" destId="{F727D141-8FCA-499D-8D91-F67840CAB16B}" srcOrd="3" destOrd="0" presId="urn:microsoft.com/office/officeart/2008/layout/VerticalCurvedList"/>
    <dgm:cxn modelId="{41E663BC-9FB8-4947-8EED-DA476139A219}" type="presParOf" srcId="{58366A8E-9193-42EC-A9E8-05874E15F54D}" destId="{D75C62B7-53AC-4BAD-9AB6-D7E4027CB1EA}" srcOrd="4" destOrd="0" presId="urn:microsoft.com/office/officeart/2008/layout/VerticalCurvedList"/>
    <dgm:cxn modelId="{B62527D1-131B-4EA7-9DB2-A33ECC28A81F}" type="presParOf" srcId="{D75C62B7-53AC-4BAD-9AB6-D7E4027CB1EA}" destId="{7E834487-7A5D-42DA-BECB-F946460CACE2}" srcOrd="0" destOrd="0" presId="urn:microsoft.com/office/officeart/2008/layout/VerticalCurvedList"/>
    <dgm:cxn modelId="{C5C7E5DC-4D51-42ED-81DE-F2A5D8483D1D}" type="presParOf" srcId="{58366A8E-9193-42EC-A9E8-05874E15F54D}" destId="{0567BC32-5685-4485-B082-EC9F0D36F037}" srcOrd="5" destOrd="0" presId="urn:microsoft.com/office/officeart/2008/layout/VerticalCurvedList"/>
    <dgm:cxn modelId="{667A4C28-BE05-4EB4-BAA0-58674D6C1355}" type="presParOf" srcId="{58366A8E-9193-42EC-A9E8-05874E15F54D}" destId="{C5E6151E-5727-46A9-9D91-B437249177C6}" srcOrd="6" destOrd="0" presId="urn:microsoft.com/office/officeart/2008/layout/VerticalCurvedList"/>
    <dgm:cxn modelId="{EACA57A8-9578-437C-B080-A7C637E66C31}" type="presParOf" srcId="{C5E6151E-5727-46A9-9D91-B437249177C6}" destId="{113120DC-93ED-4D2B-B9DB-A7206965E2A2}" srcOrd="0" destOrd="0" presId="urn:microsoft.com/office/officeart/2008/layout/VerticalCurvedList"/>
    <dgm:cxn modelId="{C174D602-74AB-453F-B7F7-600B60F2B5C1}" type="presParOf" srcId="{58366A8E-9193-42EC-A9E8-05874E15F54D}" destId="{ABE56373-464B-4F5B-B598-A6AA3DF0F7EC}" srcOrd="7" destOrd="0" presId="urn:microsoft.com/office/officeart/2008/layout/VerticalCurvedList"/>
    <dgm:cxn modelId="{3CE03D92-84A4-4FDC-9127-144133385FFC}" type="presParOf" srcId="{58366A8E-9193-42EC-A9E8-05874E15F54D}" destId="{8B83DCEB-47FD-4763-A328-97678EBF14DB}" srcOrd="8" destOrd="0" presId="urn:microsoft.com/office/officeart/2008/layout/VerticalCurvedList"/>
    <dgm:cxn modelId="{9A3B7723-FD8E-44AD-A07C-FA1309E3DC2E}" type="presParOf" srcId="{8B83DCEB-47FD-4763-A328-97678EBF14DB}" destId="{8D78560C-0CEA-4E62-A5AB-623F28AC29B1}" srcOrd="0" destOrd="0" presId="urn:microsoft.com/office/officeart/2008/layout/VerticalCurvedList"/>
    <dgm:cxn modelId="{6F380EBE-745C-4716-9D22-E673622526BC}" type="presParOf" srcId="{58366A8E-9193-42EC-A9E8-05874E15F54D}" destId="{F39CDEEF-F9F1-42B2-82CA-D5D46CDEAA5E}" srcOrd="9" destOrd="0" presId="urn:microsoft.com/office/officeart/2008/layout/VerticalCurvedList"/>
    <dgm:cxn modelId="{990EE828-88A6-4DA8-A543-B94BF3C85466}" type="presParOf" srcId="{58366A8E-9193-42EC-A9E8-05874E15F54D}" destId="{971FFA8E-3A02-4716-97B0-84CF62767C74}" srcOrd="10" destOrd="0" presId="urn:microsoft.com/office/officeart/2008/layout/VerticalCurvedList"/>
    <dgm:cxn modelId="{1C8F154F-BFAB-4795-A475-C22CCC0DB3CD}" type="presParOf" srcId="{971FFA8E-3A02-4716-97B0-84CF62767C74}" destId="{B649E15B-EDE5-4500-BCA5-F838DCFFDCC0}" srcOrd="0" destOrd="0" presId="urn:microsoft.com/office/officeart/2008/layout/VerticalCurvedList"/>
    <dgm:cxn modelId="{AC61D836-55FA-44E4-96F6-8165F48AD96E}" type="presParOf" srcId="{58366A8E-9193-42EC-A9E8-05874E15F54D}" destId="{B12FC565-700F-4E28-B1F7-FE2F8679439C}" srcOrd="11" destOrd="0" presId="urn:microsoft.com/office/officeart/2008/layout/VerticalCurvedList"/>
    <dgm:cxn modelId="{8E48823D-F17A-4BCA-8B52-37B407CE8525}" type="presParOf" srcId="{58366A8E-9193-42EC-A9E8-05874E15F54D}" destId="{47BCB3C6-CCC6-439C-AEF6-55932E774F51}" srcOrd="12" destOrd="0" presId="urn:microsoft.com/office/officeart/2008/layout/VerticalCurvedList"/>
    <dgm:cxn modelId="{D5F2F649-09FF-4247-87B1-F999A208CF72}" type="presParOf" srcId="{47BCB3C6-CCC6-439C-AEF6-55932E774F51}" destId="{B5BFB54A-56D5-456A-9F99-82DAD0C7440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60861B0-DD82-4C1D-8669-2067BF5B7C0E}" type="doc">
      <dgm:prSet loTypeId="urn:microsoft.com/office/officeart/2008/layout/VerticalCurvedList" loCatId="list" qsTypeId="urn:microsoft.com/office/officeart/2005/8/quickstyle/3d2" qsCatId="3D" csTypeId="urn:microsoft.com/office/officeart/2005/8/colors/accent0_1" csCatId="mainScheme" phldr="1"/>
      <dgm:spPr/>
      <dgm:t>
        <a:bodyPr/>
        <a:lstStyle/>
        <a:p>
          <a:endParaRPr lang="es-EC"/>
        </a:p>
      </dgm:t>
    </dgm:pt>
    <dgm:pt modelId="{2F13596D-8EF6-4023-8645-3725764B93E8}">
      <dgm:prSet phldrT="[Texto]" custT="1"/>
      <dgm:spPr/>
      <dgm:t>
        <a:bodyPr/>
        <a:lstStyle/>
        <a:p>
          <a:r>
            <a:rPr lang="es-EC" sz="2600" dirty="0" smtClean="0"/>
            <a:t>Protocolo de pruebas</a:t>
          </a:r>
          <a:endParaRPr lang="es-EC" sz="2600" dirty="0"/>
        </a:p>
      </dgm:t>
    </dgm:pt>
    <dgm:pt modelId="{22EEB649-0873-48B9-87D5-848E160C17CD}" type="parTrans" cxnId="{4442F320-023C-4DB4-B7DF-138F586C8987}">
      <dgm:prSet/>
      <dgm:spPr/>
      <dgm:t>
        <a:bodyPr/>
        <a:lstStyle/>
        <a:p>
          <a:endParaRPr lang="es-EC"/>
        </a:p>
      </dgm:t>
    </dgm:pt>
    <dgm:pt modelId="{31FBDC95-D67F-4654-8959-BFE99A180F84}" type="sibTrans" cxnId="{4442F320-023C-4DB4-B7DF-138F586C8987}">
      <dgm:prSet/>
      <dgm:spPr/>
      <dgm:t>
        <a:bodyPr/>
        <a:lstStyle/>
        <a:p>
          <a:endParaRPr lang="es-EC"/>
        </a:p>
      </dgm:t>
    </dgm:pt>
    <dgm:pt modelId="{324B2C89-592D-4512-9E47-B6F999715FAF}">
      <dgm:prSet phldrT="[Texto]" custT="1"/>
      <dgm:spPr/>
      <dgm:t>
        <a:bodyPr/>
        <a:lstStyle/>
        <a:p>
          <a:r>
            <a:rPr lang="es-EC" sz="2600" dirty="0" smtClean="0"/>
            <a:t>Análisis del poder calorífico</a:t>
          </a:r>
          <a:endParaRPr lang="es-EC" sz="2600" dirty="0"/>
        </a:p>
      </dgm:t>
    </dgm:pt>
    <dgm:pt modelId="{5CEF603F-D8D9-42F3-9BF4-EFDDF3D2CA7C}" type="parTrans" cxnId="{241A0563-E62A-4526-9B93-7269F0355E48}">
      <dgm:prSet/>
      <dgm:spPr/>
      <dgm:t>
        <a:bodyPr/>
        <a:lstStyle/>
        <a:p>
          <a:endParaRPr lang="es-ES"/>
        </a:p>
      </dgm:t>
    </dgm:pt>
    <dgm:pt modelId="{64699B54-0D24-4415-810F-8BE8CAD4DCEF}" type="sibTrans" cxnId="{241A0563-E62A-4526-9B93-7269F0355E48}">
      <dgm:prSet/>
      <dgm:spPr/>
      <dgm:t>
        <a:bodyPr/>
        <a:lstStyle/>
        <a:p>
          <a:endParaRPr lang="es-ES"/>
        </a:p>
      </dgm:t>
    </dgm:pt>
    <dgm:pt modelId="{A2B987BA-2A57-4C23-961A-942A836FD7DA}">
      <dgm:prSet phldrT="[Texto]" custT="1"/>
      <dgm:spPr/>
      <dgm:t>
        <a:bodyPr/>
        <a:lstStyle/>
        <a:p>
          <a:r>
            <a:rPr lang="es-EC" sz="2600" dirty="0" smtClean="0"/>
            <a:t>Grado de humedad final</a:t>
          </a:r>
          <a:endParaRPr lang="es-EC" sz="2600" dirty="0"/>
        </a:p>
      </dgm:t>
    </dgm:pt>
    <dgm:pt modelId="{94C37A4E-1C45-4D3B-9E7D-F8D1B421365D}" type="parTrans" cxnId="{51A77B24-113A-4428-A70A-EBA3225ED65D}">
      <dgm:prSet/>
      <dgm:spPr/>
      <dgm:t>
        <a:bodyPr/>
        <a:lstStyle/>
        <a:p>
          <a:endParaRPr lang="es-ES"/>
        </a:p>
      </dgm:t>
    </dgm:pt>
    <dgm:pt modelId="{91558A8C-5A53-4F93-B6B6-E7D99620EC19}" type="sibTrans" cxnId="{51A77B24-113A-4428-A70A-EBA3225ED65D}">
      <dgm:prSet/>
      <dgm:spPr/>
      <dgm:t>
        <a:bodyPr/>
        <a:lstStyle/>
        <a:p>
          <a:endParaRPr lang="es-ES"/>
        </a:p>
      </dgm:t>
    </dgm:pt>
    <dgm:pt modelId="{B7F879D3-47B9-4863-AC17-9DDB6C252B78}">
      <dgm:prSet phldrT="[Texto]" custT="1"/>
      <dgm:spPr/>
      <dgm:t>
        <a:bodyPr/>
        <a:lstStyle/>
        <a:p>
          <a:r>
            <a:rPr lang="es-EC" sz="2600" dirty="0" smtClean="0"/>
            <a:t>Validación de resultados</a:t>
          </a:r>
          <a:endParaRPr lang="es-EC" sz="2600" dirty="0"/>
        </a:p>
      </dgm:t>
    </dgm:pt>
    <dgm:pt modelId="{7259BEC6-9D15-4D6A-A7AF-ADB18E05C7D0}" type="parTrans" cxnId="{8EA6B61A-DFF4-41D6-AA0E-56ED145C7EBF}">
      <dgm:prSet/>
      <dgm:spPr/>
      <dgm:t>
        <a:bodyPr/>
        <a:lstStyle/>
        <a:p>
          <a:endParaRPr lang="es-ES"/>
        </a:p>
      </dgm:t>
    </dgm:pt>
    <dgm:pt modelId="{D5D5F7F7-3745-4E87-A03E-58C852592E46}" type="sibTrans" cxnId="{8EA6B61A-DFF4-41D6-AA0E-56ED145C7EBF}">
      <dgm:prSet/>
      <dgm:spPr/>
      <dgm:t>
        <a:bodyPr/>
        <a:lstStyle/>
        <a:p>
          <a:endParaRPr lang="es-ES"/>
        </a:p>
      </dgm:t>
    </dgm:pt>
    <dgm:pt modelId="{17DE5050-96EB-4D14-84BA-3FCDF01F64AB}">
      <dgm:prSet phldrT="[Texto]" custT="1"/>
      <dgm:spPr/>
      <dgm:t>
        <a:bodyPr/>
        <a:lstStyle/>
        <a:p>
          <a:r>
            <a:rPr lang="es-EC" sz="2600" dirty="0" smtClean="0"/>
            <a:t>Poder calorífico final</a:t>
          </a:r>
          <a:endParaRPr lang="es-EC" sz="2600" dirty="0"/>
        </a:p>
      </dgm:t>
    </dgm:pt>
    <dgm:pt modelId="{44CA435E-65B0-4139-B94D-5044EEA655E8}" type="parTrans" cxnId="{CF0CB69A-3E73-45A9-9D22-2E6E5DD3E697}">
      <dgm:prSet/>
      <dgm:spPr/>
      <dgm:t>
        <a:bodyPr/>
        <a:lstStyle/>
        <a:p>
          <a:endParaRPr lang="es-EC"/>
        </a:p>
      </dgm:t>
    </dgm:pt>
    <dgm:pt modelId="{2D0F087D-8A02-45C7-99BE-AC05F865911C}" type="sibTrans" cxnId="{CF0CB69A-3E73-45A9-9D22-2E6E5DD3E697}">
      <dgm:prSet/>
      <dgm:spPr/>
      <dgm:t>
        <a:bodyPr/>
        <a:lstStyle/>
        <a:p>
          <a:endParaRPr lang="es-EC"/>
        </a:p>
      </dgm:t>
    </dgm:pt>
    <dgm:pt modelId="{F786498D-C150-4371-9393-0AEB91A3B353}" type="pres">
      <dgm:prSet presAssocID="{E60861B0-DD82-4C1D-8669-2067BF5B7C0E}" presName="Name0" presStyleCnt="0">
        <dgm:presLayoutVars>
          <dgm:chMax val="7"/>
          <dgm:chPref val="7"/>
          <dgm:dir/>
        </dgm:presLayoutVars>
      </dgm:prSet>
      <dgm:spPr/>
      <dgm:t>
        <a:bodyPr/>
        <a:lstStyle/>
        <a:p>
          <a:endParaRPr lang="es-EC"/>
        </a:p>
      </dgm:t>
    </dgm:pt>
    <dgm:pt modelId="{58366A8E-9193-42EC-A9E8-05874E15F54D}" type="pres">
      <dgm:prSet presAssocID="{E60861B0-DD82-4C1D-8669-2067BF5B7C0E}" presName="Name1" presStyleCnt="0"/>
      <dgm:spPr/>
    </dgm:pt>
    <dgm:pt modelId="{81E7C843-1D55-4379-B02D-B8AA6471C06B}" type="pres">
      <dgm:prSet presAssocID="{E60861B0-DD82-4C1D-8669-2067BF5B7C0E}" presName="cycle" presStyleCnt="0"/>
      <dgm:spPr/>
    </dgm:pt>
    <dgm:pt modelId="{9E66055D-8BEB-4936-A92D-519E858EF510}" type="pres">
      <dgm:prSet presAssocID="{E60861B0-DD82-4C1D-8669-2067BF5B7C0E}" presName="srcNode" presStyleLbl="node1" presStyleIdx="0" presStyleCnt="5"/>
      <dgm:spPr/>
    </dgm:pt>
    <dgm:pt modelId="{E2ADDACE-F32E-4EF5-B9A7-2BC5478DBCA7}" type="pres">
      <dgm:prSet presAssocID="{E60861B0-DD82-4C1D-8669-2067BF5B7C0E}" presName="conn" presStyleLbl="parChTrans1D2" presStyleIdx="0" presStyleCnt="1"/>
      <dgm:spPr/>
      <dgm:t>
        <a:bodyPr/>
        <a:lstStyle/>
        <a:p>
          <a:endParaRPr lang="es-EC"/>
        </a:p>
      </dgm:t>
    </dgm:pt>
    <dgm:pt modelId="{421F3807-5616-48CF-A7E7-C24704E35105}" type="pres">
      <dgm:prSet presAssocID="{E60861B0-DD82-4C1D-8669-2067BF5B7C0E}" presName="extraNode" presStyleLbl="node1" presStyleIdx="0" presStyleCnt="5"/>
      <dgm:spPr/>
    </dgm:pt>
    <dgm:pt modelId="{D8CA2F9F-FBFC-49D4-A678-AB6DCD8F1892}" type="pres">
      <dgm:prSet presAssocID="{E60861B0-DD82-4C1D-8669-2067BF5B7C0E}" presName="dstNode" presStyleLbl="node1" presStyleIdx="0" presStyleCnt="5"/>
      <dgm:spPr/>
    </dgm:pt>
    <dgm:pt modelId="{C4738517-47B7-4921-AD63-BA5D85782926}" type="pres">
      <dgm:prSet presAssocID="{2F13596D-8EF6-4023-8645-3725764B93E8}" presName="text_1" presStyleLbl="node1" presStyleIdx="0" presStyleCnt="5">
        <dgm:presLayoutVars>
          <dgm:bulletEnabled val="1"/>
        </dgm:presLayoutVars>
      </dgm:prSet>
      <dgm:spPr/>
      <dgm:t>
        <a:bodyPr/>
        <a:lstStyle/>
        <a:p>
          <a:endParaRPr lang="es-EC"/>
        </a:p>
      </dgm:t>
    </dgm:pt>
    <dgm:pt modelId="{2FA5345C-BA85-4DE9-B113-3CB21E572B3C}" type="pres">
      <dgm:prSet presAssocID="{2F13596D-8EF6-4023-8645-3725764B93E8}" presName="accent_1" presStyleCnt="0"/>
      <dgm:spPr/>
    </dgm:pt>
    <dgm:pt modelId="{A57AB8D8-5BE6-4F23-9AD7-C2622EF0E572}" type="pres">
      <dgm:prSet presAssocID="{2F13596D-8EF6-4023-8645-3725764B93E8}" presName="accentRepeatNode" presStyleLbl="solidFgAcc1" presStyleIdx="0" presStyleCnt="5"/>
      <dgm:spPr/>
    </dgm:pt>
    <dgm:pt modelId="{F727D141-8FCA-499D-8D91-F67840CAB16B}" type="pres">
      <dgm:prSet presAssocID="{324B2C89-592D-4512-9E47-B6F999715FAF}" presName="text_2" presStyleLbl="node1" presStyleIdx="1" presStyleCnt="5">
        <dgm:presLayoutVars>
          <dgm:bulletEnabled val="1"/>
        </dgm:presLayoutVars>
      </dgm:prSet>
      <dgm:spPr/>
      <dgm:t>
        <a:bodyPr/>
        <a:lstStyle/>
        <a:p>
          <a:endParaRPr lang="es-ES"/>
        </a:p>
      </dgm:t>
    </dgm:pt>
    <dgm:pt modelId="{D75C62B7-53AC-4BAD-9AB6-D7E4027CB1EA}" type="pres">
      <dgm:prSet presAssocID="{324B2C89-592D-4512-9E47-B6F999715FAF}" presName="accent_2" presStyleCnt="0"/>
      <dgm:spPr/>
    </dgm:pt>
    <dgm:pt modelId="{7E834487-7A5D-42DA-BECB-F946460CACE2}" type="pres">
      <dgm:prSet presAssocID="{324B2C89-592D-4512-9E47-B6F999715FAF}" presName="accentRepeatNode" presStyleLbl="solidFgAcc1" presStyleIdx="1" presStyleCnt="5"/>
      <dgm:spPr/>
    </dgm:pt>
    <dgm:pt modelId="{274F30E5-E5C7-49FA-BDE8-BF4FF9AAF402}" type="pres">
      <dgm:prSet presAssocID="{17DE5050-96EB-4D14-84BA-3FCDF01F64AB}" presName="text_3" presStyleLbl="node1" presStyleIdx="2" presStyleCnt="5">
        <dgm:presLayoutVars>
          <dgm:bulletEnabled val="1"/>
        </dgm:presLayoutVars>
      </dgm:prSet>
      <dgm:spPr/>
      <dgm:t>
        <a:bodyPr/>
        <a:lstStyle/>
        <a:p>
          <a:endParaRPr lang="es-EC"/>
        </a:p>
      </dgm:t>
    </dgm:pt>
    <dgm:pt modelId="{171BE682-4093-40D3-9205-A5D359B893F9}" type="pres">
      <dgm:prSet presAssocID="{17DE5050-96EB-4D14-84BA-3FCDF01F64AB}" presName="accent_3" presStyleCnt="0"/>
      <dgm:spPr/>
    </dgm:pt>
    <dgm:pt modelId="{8D9A1498-1195-42F8-BE39-9357A93867D0}" type="pres">
      <dgm:prSet presAssocID="{17DE5050-96EB-4D14-84BA-3FCDF01F64AB}" presName="accentRepeatNode" presStyleLbl="solidFgAcc1" presStyleIdx="2" presStyleCnt="5"/>
      <dgm:spPr/>
    </dgm:pt>
    <dgm:pt modelId="{B44305EB-A68B-47D8-91FA-841A8346A1A9}" type="pres">
      <dgm:prSet presAssocID="{A2B987BA-2A57-4C23-961A-942A836FD7DA}" presName="text_4" presStyleLbl="node1" presStyleIdx="3" presStyleCnt="5">
        <dgm:presLayoutVars>
          <dgm:bulletEnabled val="1"/>
        </dgm:presLayoutVars>
      </dgm:prSet>
      <dgm:spPr/>
      <dgm:t>
        <a:bodyPr/>
        <a:lstStyle/>
        <a:p>
          <a:endParaRPr lang="es-EC"/>
        </a:p>
      </dgm:t>
    </dgm:pt>
    <dgm:pt modelId="{95737D2D-EE4E-496C-A28A-1B3E719C6A0E}" type="pres">
      <dgm:prSet presAssocID="{A2B987BA-2A57-4C23-961A-942A836FD7DA}" presName="accent_4" presStyleCnt="0"/>
      <dgm:spPr/>
    </dgm:pt>
    <dgm:pt modelId="{0416DBE7-DEFE-42DA-ABAF-7BE12155DFA6}" type="pres">
      <dgm:prSet presAssocID="{A2B987BA-2A57-4C23-961A-942A836FD7DA}" presName="accentRepeatNode" presStyleLbl="solidFgAcc1" presStyleIdx="3" presStyleCnt="5"/>
      <dgm:spPr/>
    </dgm:pt>
    <dgm:pt modelId="{4D66B6E3-A3CA-49F9-8A50-680FB939794E}" type="pres">
      <dgm:prSet presAssocID="{B7F879D3-47B9-4863-AC17-9DDB6C252B78}" presName="text_5" presStyleLbl="node1" presStyleIdx="4" presStyleCnt="5">
        <dgm:presLayoutVars>
          <dgm:bulletEnabled val="1"/>
        </dgm:presLayoutVars>
      </dgm:prSet>
      <dgm:spPr/>
      <dgm:t>
        <a:bodyPr/>
        <a:lstStyle/>
        <a:p>
          <a:endParaRPr lang="es-EC"/>
        </a:p>
      </dgm:t>
    </dgm:pt>
    <dgm:pt modelId="{7D8CFFC9-2F23-4A30-9141-89F9BE535B4E}" type="pres">
      <dgm:prSet presAssocID="{B7F879D3-47B9-4863-AC17-9DDB6C252B78}" presName="accent_5" presStyleCnt="0"/>
      <dgm:spPr/>
    </dgm:pt>
    <dgm:pt modelId="{14B3B907-55F3-4F6D-B1AC-7946DD757423}" type="pres">
      <dgm:prSet presAssocID="{B7F879D3-47B9-4863-AC17-9DDB6C252B78}" presName="accentRepeatNode" presStyleLbl="solidFgAcc1" presStyleIdx="4" presStyleCnt="5"/>
      <dgm:spPr/>
    </dgm:pt>
  </dgm:ptLst>
  <dgm:cxnLst>
    <dgm:cxn modelId="{DADA0872-0244-42FF-A74C-D7355C083E62}" type="presOf" srcId="{17DE5050-96EB-4D14-84BA-3FCDF01F64AB}" destId="{274F30E5-E5C7-49FA-BDE8-BF4FF9AAF402}" srcOrd="0" destOrd="0" presId="urn:microsoft.com/office/officeart/2008/layout/VerticalCurvedList"/>
    <dgm:cxn modelId="{27FD2F53-A1B2-4375-807A-107A09F98971}" type="presOf" srcId="{E60861B0-DD82-4C1D-8669-2067BF5B7C0E}" destId="{F786498D-C150-4371-9393-0AEB91A3B353}" srcOrd="0" destOrd="0" presId="urn:microsoft.com/office/officeart/2008/layout/VerticalCurvedList"/>
    <dgm:cxn modelId="{44EE5291-E724-4A3A-833D-DD23EF20EDD8}" type="presOf" srcId="{2F13596D-8EF6-4023-8645-3725764B93E8}" destId="{C4738517-47B7-4921-AD63-BA5D85782926}" srcOrd="0" destOrd="0" presId="urn:microsoft.com/office/officeart/2008/layout/VerticalCurvedList"/>
    <dgm:cxn modelId="{8EA6B61A-DFF4-41D6-AA0E-56ED145C7EBF}" srcId="{E60861B0-DD82-4C1D-8669-2067BF5B7C0E}" destId="{B7F879D3-47B9-4863-AC17-9DDB6C252B78}" srcOrd="4" destOrd="0" parTransId="{7259BEC6-9D15-4D6A-A7AF-ADB18E05C7D0}" sibTransId="{D5D5F7F7-3745-4E87-A03E-58C852592E46}"/>
    <dgm:cxn modelId="{30668D3A-0010-49BB-8DC5-85A33EA0D6CC}" type="presOf" srcId="{324B2C89-592D-4512-9E47-B6F999715FAF}" destId="{F727D141-8FCA-499D-8D91-F67840CAB16B}" srcOrd="0" destOrd="0" presId="urn:microsoft.com/office/officeart/2008/layout/VerticalCurvedList"/>
    <dgm:cxn modelId="{55286B6E-63BC-4D7D-81CE-1883DA87225E}" type="presOf" srcId="{A2B987BA-2A57-4C23-961A-942A836FD7DA}" destId="{B44305EB-A68B-47D8-91FA-841A8346A1A9}" srcOrd="0" destOrd="0" presId="urn:microsoft.com/office/officeart/2008/layout/VerticalCurvedList"/>
    <dgm:cxn modelId="{51A77B24-113A-4428-A70A-EBA3225ED65D}" srcId="{E60861B0-DD82-4C1D-8669-2067BF5B7C0E}" destId="{A2B987BA-2A57-4C23-961A-942A836FD7DA}" srcOrd="3" destOrd="0" parTransId="{94C37A4E-1C45-4D3B-9E7D-F8D1B421365D}" sibTransId="{91558A8C-5A53-4F93-B6B6-E7D99620EC19}"/>
    <dgm:cxn modelId="{05C929CD-8733-43ED-937C-0C9BF5ED403E}" type="presOf" srcId="{B7F879D3-47B9-4863-AC17-9DDB6C252B78}" destId="{4D66B6E3-A3CA-49F9-8A50-680FB939794E}" srcOrd="0" destOrd="0" presId="urn:microsoft.com/office/officeart/2008/layout/VerticalCurvedList"/>
    <dgm:cxn modelId="{A6E32C6C-0A5C-4649-8F0D-3FBB1A348092}" type="presOf" srcId="{31FBDC95-D67F-4654-8959-BFE99A180F84}" destId="{E2ADDACE-F32E-4EF5-B9A7-2BC5478DBCA7}" srcOrd="0" destOrd="0" presId="urn:microsoft.com/office/officeart/2008/layout/VerticalCurvedList"/>
    <dgm:cxn modelId="{CF0CB69A-3E73-45A9-9D22-2E6E5DD3E697}" srcId="{E60861B0-DD82-4C1D-8669-2067BF5B7C0E}" destId="{17DE5050-96EB-4D14-84BA-3FCDF01F64AB}" srcOrd="2" destOrd="0" parTransId="{44CA435E-65B0-4139-B94D-5044EEA655E8}" sibTransId="{2D0F087D-8A02-45C7-99BE-AC05F865911C}"/>
    <dgm:cxn modelId="{241A0563-E62A-4526-9B93-7269F0355E48}" srcId="{E60861B0-DD82-4C1D-8669-2067BF5B7C0E}" destId="{324B2C89-592D-4512-9E47-B6F999715FAF}" srcOrd="1" destOrd="0" parTransId="{5CEF603F-D8D9-42F3-9BF4-EFDDF3D2CA7C}" sibTransId="{64699B54-0D24-4415-810F-8BE8CAD4DCEF}"/>
    <dgm:cxn modelId="{4442F320-023C-4DB4-B7DF-138F586C8987}" srcId="{E60861B0-DD82-4C1D-8669-2067BF5B7C0E}" destId="{2F13596D-8EF6-4023-8645-3725764B93E8}" srcOrd="0" destOrd="0" parTransId="{22EEB649-0873-48B9-87D5-848E160C17CD}" sibTransId="{31FBDC95-D67F-4654-8959-BFE99A180F84}"/>
    <dgm:cxn modelId="{41397348-5A5B-4603-9F89-2AEDA97DFC40}" type="presParOf" srcId="{F786498D-C150-4371-9393-0AEB91A3B353}" destId="{58366A8E-9193-42EC-A9E8-05874E15F54D}" srcOrd="0" destOrd="0" presId="urn:microsoft.com/office/officeart/2008/layout/VerticalCurvedList"/>
    <dgm:cxn modelId="{3F0D7F46-EA77-4111-8229-F84A3F8BF098}" type="presParOf" srcId="{58366A8E-9193-42EC-A9E8-05874E15F54D}" destId="{81E7C843-1D55-4379-B02D-B8AA6471C06B}" srcOrd="0" destOrd="0" presId="urn:microsoft.com/office/officeart/2008/layout/VerticalCurvedList"/>
    <dgm:cxn modelId="{BF3FD460-5DAA-485B-A935-F8958A6D7468}" type="presParOf" srcId="{81E7C843-1D55-4379-B02D-B8AA6471C06B}" destId="{9E66055D-8BEB-4936-A92D-519E858EF510}" srcOrd="0" destOrd="0" presId="urn:microsoft.com/office/officeart/2008/layout/VerticalCurvedList"/>
    <dgm:cxn modelId="{86A34C52-75BD-4096-B580-A21DB4CB4F2B}" type="presParOf" srcId="{81E7C843-1D55-4379-B02D-B8AA6471C06B}" destId="{E2ADDACE-F32E-4EF5-B9A7-2BC5478DBCA7}" srcOrd="1" destOrd="0" presId="urn:microsoft.com/office/officeart/2008/layout/VerticalCurvedList"/>
    <dgm:cxn modelId="{0A0C60BE-9367-4BDA-916D-A1D9FCD9E64F}" type="presParOf" srcId="{81E7C843-1D55-4379-B02D-B8AA6471C06B}" destId="{421F3807-5616-48CF-A7E7-C24704E35105}" srcOrd="2" destOrd="0" presId="urn:microsoft.com/office/officeart/2008/layout/VerticalCurvedList"/>
    <dgm:cxn modelId="{88788175-C2B4-4271-A5CE-62B0F491BCA1}" type="presParOf" srcId="{81E7C843-1D55-4379-B02D-B8AA6471C06B}" destId="{D8CA2F9F-FBFC-49D4-A678-AB6DCD8F1892}" srcOrd="3" destOrd="0" presId="urn:microsoft.com/office/officeart/2008/layout/VerticalCurvedList"/>
    <dgm:cxn modelId="{B6E9BA09-BDE9-4717-864F-6633F0469FD5}" type="presParOf" srcId="{58366A8E-9193-42EC-A9E8-05874E15F54D}" destId="{C4738517-47B7-4921-AD63-BA5D85782926}" srcOrd="1" destOrd="0" presId="urn:microsoft.com/office/officeart/2008/layout/VerticalCurvedList"/>
    <dgm:cxn modelId="{D464B06D-4752-4480-85B6-33A17320900F}" type="presParOf" srcId="{58366A8E-9193-42EC-A9E8-05874E15F54D}" destId="{2FA5345C-BA85-4DE9-B113-3CB21E572B3C}" srcOrd="2" destOrd="0" presId="urn:microsoft.com/office/officeart/2008/layout/VerticalCurvedList"/>
    <dgm:cxn modelId="{560CCB27-5C8B-4F54-9080-7582FD80CA26}" type="presParOf" srcId="{2FA5345C-BA85-4DE9-B113-3CB21E572B3C}" destId="{A57AB8D8-5BE6-4F23-9AD7-C2622EF0E572}" srcOrd="0" destOrd="0" presId="urn:microsoft.com/office/officeart/2008/layout/VerticalCurvedList"/>
    <dgm:cxn modelId="{860AC421-8CA5-4DF6-99F4-C4E7A5FAF920}" type="presParOf" srcId="{58366A8E-9193-42EC-A9E8-05874E15F54D}" destId="{F727D141-8FCA-499D-8D91-F67840CAB16B}" srcOrd="3" destOrd="0" presId="urn:microsoft.com/office/officeart/2008/layout/VerticalCurvedList"/>
    <dgm:cxn modelId="{02562E00-C2EC-481B-B80C-D2B22C1EF05D}" type="presParOf" srcId="{58366A8E-9193-42EC-A9E8-05874E15F54D}" destId="{D75C62B7-53AC-4BAD-9AB6-D7E4027CB1EA}" srcOrd="4" destOrd="0" presId="urn:microsoft.com/office/officeart/2008/layout/VerticalCurvedList"/>
    <dgm:cxn modelId="{6539B095-6AC7-4E03-A386-92395F8B537A}" type="presParOf" srcId="{D75C62B7-53AC-4BAD-9AB6-D7E4027CB1EA}" destId="{7E834487-7A5D-42DA-BECB-F946460CACE2}" srcOrd="0" destOrd="0" presId="urn:microsoft.com/office/officeart/2008/layout/VerticalCurvedList"/>
    <dgm:cxn modelId="{6E29347D-C1A0-415B-87BD-DABC6CE0B123}" type="presParOf" srcId="{58366A8E-9193-42EC-A9E8-05874E15F54D}" destId="{274F30E5-E5C7-49FA-BDE8-BF4FF9AAF402}" srcOrd="5" destOrd="0" presId="urn:microsoft.com/office/officeart/2008/layout/VerticalCurvedList"/>
    <dgm:cxn modelId="{17ECC3B1-118F-4B6F-A802-DB9CE171D692}" type="presParOf" srcId="{58366A8E-9193-42EC-A9E8-05874E15F54D}" destId="{171BE682-4093-40D3-9205-A5D359B893F9}" srcOrd="6" destOrd="0" presId="urn:microsoft.com/office/officeart/2008/layout/VerticalCurvedList"/>
    <dgm:cxn modelId="{322C4918-A8D2-40CF-95C9-30AA74CBADA7}" type="presParOf" srcId="{171BE682-4093-40D3-9205-A5D359B893F9}" destId="{8D9A1498-1195-42F8-BE39-9357A93867D0}" srcOrd="0" destOrd="0" presId="urn:microsoft.com/office/officeart/2008/layout/VerticalCurvedList"/>
    <dgm:cxn modelId="{1A420945-E56C-4C38-A294-B051246BD892}" type="presParOf" srcId="{58366A8E-9193-42EC-A9E8-05874E15F54D}" destId="{B44305EB-A68B-47D8-91FA-841A8346A1A9}" srcOrd="7" destOrd="0" presId="urn:microsoft.com/office/officeart/2008/layout/VerticalCurvedList"/>
    <dgm:cxn modelId="{52E51FF5-C315-43AE-922A-397093C373A5}" type="presParOf" srcId="{58366A8E-9193-42EC-A9E8-05874E15F54D}" destId="{95737D2D-EE4E-496C-A28A-1B3E719C6A0E}" srcOrd="8" destOrd="0" presId="urn:microsoft.com/office/officeart/2008/layout/VerticalCurvedList"/>
    <dgm:cxn modelId="{3BFFAF2F-6B03-42EC-BE9D-AECA6CEA3079}" type="presParOf" srcId="{95737D2D-EE4E-496C-A28A-1B3E719C6A0E}" destId="{0416DBE7-DEFE-42DA-ABAF-7BE12155DFA6}" srcOrd="0" destOrd="0" presId="urn:microsoft.com/office/officeart/2008/layout/VerticalCurvedList"/>
    <dgm:cxn modelId="{EDCC4B44-6510-4930-98A7-4FD194C7384F}" type="presParOf" srcId="{58366A8E-9193-42EC-A9E8-05874E15F54D}" destId="{4D66B6E3-A3CA-49F9-8A50-680FB939794E}" srcOrd="9" destOrd="0" presId="urn:microsoft.com/office/officeart/2008/layout/VerticalCurvedList"/>
    <dgm:cxn modelId="{ACC97781-AFC2-494C-A03C-F581A8763EAB}" type="presParOf" srcId="{58366A8E-9193-42EC-A9E8-05874E15F54D}" destId="{7D8CFFC9-2F23-4A30-9141-89F9BE535B4E}" srcOrd="10" destOrd="0" presId="urn:microsoft.com/office/officeart/2008/layout/VerticalCurvedList"/>
    <dgm:cxn modelId="{BA44B0AA-CD97-46F5-8716-A2638B647D6C}" type="presParOf" srcId="{7D8CFFC9-2F23-4A30-9141-89F9BE535B4E}" destId="{14B3B907-55F3-4F6D-B1AC-7946DD75742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BF0887-6C35-418E-A846-B248826558A3}"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s-ES"/>
        </a:p>
      </dgm:t>
    </dgm:pt>
    <dgm:pt modelId="{C6094427-7CD8-483D-A32E-F57365B43BDA}">
      <dgm:prSet phldrT="[Texto]"/>
      <dgm:spPr/>
      <dgm:t>
        <a:bodyPr/>
        <a:lstStyle/>
        <a:p>
          <a:r>
            <a:rPr lang="es-ES" dirty="0" smtClean="0"/>
            <a:t>Kikuyo sin uso</a:t>
          </a:r>
          <a:endParaRPr lang="es-ES" dirty="0"/>
        </a:p>
      </dgm:t>
    </dgm:pt>
    <dgm:pt modelId="{B70595C2-800F-4133-A057-93D2A88AECDD}" type="parTrans" cxnId="{F473F8EA-FC3E-40AD-8FD5-990B7B5DE214}">
      <dgm:prSet/>
      <dgm:spPr/>
      <dgm:t>
        <a:bodyPr/>
        <a:lstStyle/>
        <a:p>
          <a:endParaRPr lang="es-ES"/>
        </a:p>
      </dgm:t>
    </dgm:pt>
    <dgm:pt modelId="{0F53A20A-6CBA-45E4-A414-9166E02208FE}" type="sibTrans" cxnId="{F473F8EA-FC3E-40AD-8FD5-990B7B5DE214}">
      <dgm:prSet/>
      <dgm:spPr/>
      <dgm:t>
        <a:bodyPr/>
        <a:lstStyle/>
        <a:p>
          <a:endParaRPr lang="es-ES"/>
        </a:p>
      </dgm:t>
    </dgm:pt>
    <dgm:pt modelId="{331ED62B-1A25-41FA-B6EE-2BD3395BBA01}">
      <dgm:prSet phldrT="[Texto]"/>
      <dgm:spPr/>
      <dgm:t>
        <a:bodyPr/>
        <a:lstStyle/>
        <a:p>
          <a:r>
            <a:rPr lang="es-ES" dirty="0" smtClean="0"/>
            <a:t>Afecta al medio ambiente </a:t>
          </a:r>
          <a:endParaRPr lang="es-ES" dirty="0"/>
        </a:p>
      </dgm:t>
    </dgm:pt>
    <dgm:pt modelId="{8845EF38-A9FF-470F-BE8B-5DDA1306BB47}" type="parTrans" cxnId="{FE1A13E0-FCF4-4EB5-821F-E7E03B857AC3}">
      <dgm:prSet/>
      <dgm:spPr/>
      <dgm:t>
        <a:bodyPr/>
        <a:lstStyle/>
        <a:p>
          <a:endParaRPr lang="es-ES"/>
        </a:p>
      </dgm:t>
    </dgm:pt>
    <dgm:pt modelId="{8A2F7B9D-083E-4BF6-B1C1-931D5A2934DD}" type="sibTrans" cxnId="{FE1A13E0-FCF4-4EB5-821F-E7E03B857AC3}">
      <dgm:prSet/>
      <dgm:spPr/>
      <dgm:t>
        <a:bodyPr/>
        <a:lstStyle/>
        <a:p>
          <a:endParaRPr lang="es-ES"/>
        </a:p>
      </dgm:t>
    </dgm:pt>
    <dgm:pt modelId="{520BC9B3-91C1-445E-804E-53CC0805767E}">
      <dgm:prSet phldrT="[Texto]"/>
      <dgm:spPr/>
      <dgm:t>
        <a:bodyPr/>
        <a:lstStyle/>
        <a:p>
          <a:r>
            <a:rPr lang="es-ES" dirty="0" smtClean="0"/>
            <a:t>Combustible alternativo</a:t>
          </a:r>
          <a:endParaRPr lang="es-ES" dirty="0"/>
        </a:p>
      </dgm:t>
    </dgm:pt>
    <dgm:pt modelId="{755661C9-6CBD-423C-85C3-600A1E0A99E1}" type="parTrans" cxnId="{CEC099CE-0FAE-46B6-ABC4-B61AA7F159B8}">
      <dgm:prSet/>
      <dgm:spPr/>
      <dgm:t>
        <a:bodyPr/>
        <a:lstStyle/>
        <a:p>
          <a:endParaRPr lang="es-ES"/>
        </a:p>
      </dgm:t>
    </dgm:pt>
    <dgm:pt modelId="{E40D8C2C-3289-4C1A-94A8-BB6C2C2A5449}" type="sibTrans" cxnId="{CEC099CE-0FAE-46B6-ABC4-B61AA7F159B8}">
      <dgm:prSet/>
      <dgm:spPr/>
      <dgm:t>
        <a:bodyPr/>
        <a:lstStyle/>
        <a:p>
          <a:endParaRPr lang="es-ES"/>
        </a:p>
      </dgm:t>
    </dgm:pt>
    <dgm:pt modelId="{73C76F5D-BF37-4FEA-A61D-ED1BF0D83937}" type="pres">
      <dgm:prSet presAssocID="{D3BF0887-6C35-418E-A846-B248826558A3}" presName="diagram" presStyleCnt="0">
        <dgm:presLayoutVars>
          <dgm:dir/>
          <dgm:resizeHandles val="exact"/>
        </dgm:presLayoutVars>
      </dgm:prSet>
      <dgm:spPr/>
      <dgm:t>
        <a:bodyPr/>
        <a:lstStyle/>
        <a:p>
          <a:endParaRPr lang="es-ES"/>
        </a:p>
      </dgm:t>
    </dgm:pt>
    <dgm:pt modelId="{F3D7CD37-8FC8-4667-8E7B-1269F349B5CA}" type="pres">
      <dgm:prSet presAssocID="{C6094427-7CD8-483D-A32E-F57365B43BDA}" presName="node" presStyleLbl="node1" presStyleIdx="0" presStyleCnt="3" custLinFactNeighborX="-11616" custLinFactNeighborY="151">
        <dgm:presLayoutVars>
          <dgm:bulletEnabled val="1"/>
        </dgm:presLayoutVars>
      </dgm:prSet>
      <dgm:spPr/>
      <dgm:t>
        <a:bodyPr/>
        <a:lstStyle/>
        <a:p>
          <a:endParaRPr lang="es-ES"/>
        </a:p>
      </dgm:t>
    </dgm:pt>
    <dgm:pt modelId="{9E543E65-31DC-4CF8-BAE4-81BB2F8A19A5}" type="pres">
      <dgm:prSet presAssocID="{0F53A20A-6CBA-45E4-A414-9166E02208FE}" presName="sibTrans" presStyleCnt="0"/>
      <dgm:spPr/>
      <dgm:t>
        <a:bodyPr/>
        <a:lstStyle/>
        <a:p>
          <a:endParaRPr lang="es-ES"/>
        </a:p>
      </dgm:t>
    </dgm:pt>
    <dgm:pt modelId="{2F75748A-AE8E-470B-85D3-BA19ABA1E107}" type="pres">
      <dgm:prSet presAssocID="{331ED62B-1A25-41FA-B6EE-2BD3395BBA01}" presName="node" presStyleLbl="node1" presStyleIdx="1" presStyleCnt="3">
        <dgm:presLayoutVars>
          <dgm:bulletEnabled val="1"/>
        </dgm:presLayoutVars>
      </dgm:prSet>
      <dgm:spPr/>
      <dgm:t>
        <a:bodyPr/>
        <a:lstStyle/>
        <a:p>
          <a:endParaRPr lang="es-ES"/>
        </a:p>
      </dgm:t>
    </dgm:pt>
    <dgm:pt modelId="{5C441CBB-6F11-49CB-AB25-28B2BA9444CD}" type="pres">
      <dgm:prSet presAssocID="{8A2F7B9D-083E-4BF6-B1C1-931D5A2934DD}" presName="sibTrans" presStyleCnt="0"/>
      <dgm:spPr/>
      <dgm:t>
        <a:bodyPr/>
        <a:lstStyle/>
        <a:p>
          <a:endParaRPr lang="es-ES"/>
        </a:p>
      </dgm:t>
    </dgm:pt>
    <dgm:pt modelId="{B5A23603-17A0-475B-9D59-E5261D53D4B9}" type="pres">
      <dgm:prSet presAssocID="{520BC9B3-91C1-445E-804E-53CC0805767E}" presName="node" presStyleLbl="node1" presStyleIdx="2" presStyleCnt="3">
        <dgm:presLayoutVars>
          <dgm:bulletEnabled val="1"/>
        </dgm:presLayoutVars>
      </dgm:prSet>
      <dgm:spPr/>
      <dgm:t>
        <a:bodyPr/>
        <a:lstStyle/>
        <a:p>
          <a:endParaRPr lang="es-ES"/>
        </a:p>
      </dgm:t>
    </dgm:pt>
  </dgm:ptLst>
  <dgm:cxnLst>
    <dgm:cxn modelId="{B0303DB1-F5C6-40FD-A59C-B354C3AA7BEF}" type="presOf" srcId="{331ED62B-1A25-41FA-B6EE-2BD3395BBA01}" destId="{2F75748A-AE8E-470B-85D3-BA19ABA1E107}" srcOrd="0" destOrd="0" presId="urn:microsoft.com/office/officeart/2005/8/layout/default"/>
    <dgm:cxn modelId="{BA600A18-CB32-4A56-9E4B-A8E08AF9E141}" type="presOf" srcId="{D3BF0887-6C35-418E-A846-B248826558A3}" destId="{73C76F5D-BF37-4FEA-A61D-ED1BF0D83937}" srcOrd="0" destOrd="0" presId="urn:microsoft.com/office/officeart/2005/8/layout/default"/>
    <dgm:cxn modelId="{CEC099CE-0FAE-46B6-ABC4-B61AA7F159B8}" srcId="{D3BF0887-6C35-418E-A846-B248826558A3}" destId="{520BC9B3-91C1-445E-804E-53CC0805767E}" srcOrd="2" destOrd="0" parTransId="{755661C9-6CBD-423C-85C3-600A1E0A99E1}" sibTransId="{E40D8C2C-3289-4C1A-94A8-BB6C2C2A5449}"/>
    <dgm:cxn modelId="{65FACED7-ACF1-4E7B-8281-A9A76031A38C}" type="presOf" srcId="{520BC9B3-91C1-445E-804E-53CC0805767E}" destId="{B5A23603-17A0-475B-9D59-E5261D53D4B9}" srcOrd="0" destOrd="0" presId="urn:microsoft.com/office/officeart/2005/8/layout/default"/>
    <dgm:cxn modelId="{EDFF1DBD-6B2E-41CB-B323-581C7C8EAEF8}" type="presOf" srcId="{C6094427-7CD8-483D-A32E-F57365B43BDA}" destId="{F3D7CD37-8FC8-4667-8E7B-1269F349B5CA}" srcOrd="0" destOrd="0" presId="urn:microsoft.com/office/officeart/2005/8/layout/default"/>
    <dgm:cxn modelId="{FE1A13E0-FCF4-4EB5-821F-E7E03B857AC3}" srcId="{D3BF0887-6C35-418E-A846-B248826558A3}" destId="{331ED62B-1A25-41FA-B6EE-2BD3395BBA01}" srcOrd="1" destOrd="0" parTransId="{8845EF38-A9FF-470F-BE8B-5DDA1306BB47}" sibTransId="{8A2F7B9D-083E-4BF6-B1C1-931D5A2934DD}"/>
    <dgm:cxn modelId="{F473F8EA-FC3E-40AD-8FD5-990B7B5DE214}" srcId="{D3BF0887-6C35-418E-A846-B248826558A3}" destId="{C6094427-7CD8-483D-A32E-F57365B43BDA}" srcOrd="0" destOrd="0" parTransId="{B70595C2-800F-4133-A057-93D2A88AECDD}" sibTransId="{0F53A20A-6CBA-45E4-A414-9166E02208FE}"/>
    <dgm:cxn modelId="{5BC0E7EF-3185-40F9-8A08-657AB13FDFDC}" type="presParOf" srcId="{73C76F5D-BF37-4FEA-A61D-ED1BF0D83937}" destId="{F3D7CD37-8FC8-4667-8E7B-1269F349B5CA}" srcOrd="0" destOrd="0" presId="urn:microsoft.com/office/officeart/2005/8/layout/default"/>
    <dgm:cxn modelId="{9F79D92B-A40B-465F-9FFE-59639486FA84}" type="presParOf" srcId="{73C76F5D-BF37-4FEA-A61D-ED1BF0D83937}" destId="{9E543E65-31DC-4CF8-BAE4-81BB2F8A19A5}" srcOrd="1" destOrd="0" presId="urn:microsoft.com/office/officeart/2005/8/layout/default"/>
    <dgm:cxn modelId="{63EB5331-420C-4499-AFEA-F7D6E3B2F723}" type="presParOf" srcId="{73C76F5D-BF37-4FEA-A61D-ED1BF0D83937}" destId="{2F75748A-AE8E-470B-85D3-BA19ABA1E107}" srcOrd="2" destOrd="0" presId="urn:microsoft.com/office/officeart/2005/8/layout/default"/>
    <dgm:cxn modelId="{23038702-028E-4FFA-9295-CCD34003F621}" type="presParOf" srcId="{73C76F5D-BF37-4FEA-A61D-ED1BF0D83937}" destId="{5C441CBB-6F11-49CB-AB25-28B2BA9444CD}" srcOrd="3" destOrd="0" presId="urn:microsoft.com/office/officeart/2005/8/layout/default"/>
    <dgm:cxn modelId="{F624DC94-C116-4B7D-8380-49E86635979E}" type="presParOf" srcId="{73C76F5D-BF37-4FEA-A61D-ED1BF0D83937}" destId="{B5A23603-17A0-475B-9D59-E5261D53D4B9}"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310E34CA-AF1C-4926-B8A1-BD8E733C0D76}" type="doc">
      <dgm:prSet loTypeId="urn:microsoft.com/office/officeart/2005/8/layout/chevron1" loCatId="process" qsTypeId="urn:microsoft.com/office/officeart/2005/8/quickstyle/simple3" qsCatId="simple" csTypeId="urn:microsoft.com/office/officeart/2005/8/colors/colorful5" csCatId="colorful" phldr="1"/>
      <dgm:spPr/>
      <dgm:t>
        <a:bodyPr/>
        <a:lstStyle/>
        <a:p>
          <a:endParaRPr lang="es-EC"/>
        </a:p>
      </dgm:t>
    </dgm:pt>
    <dgm:pt modelId="{1A3456E3-ECA5-4A38-BD27-98F398CA8F51}">
      <dgm:prSet phldrT="[Texto]"/>
      <dgm:spPr/>
      <dgm:t>
        <a:bodyPr/>
        <a:lstStyle/>
        <a:p>
          <a:r>
            <a:rPr lang="es-ES_tradnl" dirty="0" smtClean="0"/>
            <a:t>Cálculo y análisis de resultados del secado del pennisetum clandestinum es necesario fijar los parámetros y variables.</a:t>
          </a:r>
          <a:endParaRPr lang="es-EC" dirty="0"/>
        </a:p>
      </dgm:t>
    </dgm:pt>
    <dgm:pt modelId="{02A38F4C-9991-4C74-887B-1DCA0BA0C441}" type="parTrans" cxnId="{F8141468-D93E-48CD-A2E3-B54511773212}">
      <dgm:prSet/>
      <dgm:spPr/>
      <dgm:t>
        <a:bodyPr/>
        <a:lstStyle/>
        <a:p>
          <a:endParaRPr lang="es-EC"/>
        </a:p>
      </dgm:t>
    </dgm:pt>
    <dgm:pt modelId="{A4E7B84E-2677-4979-AEE3-24E863A7409A}" type="sibTrans" cxnId="{F8141468-D93E-48CD-A2E3-B54511773212}">
      <dgm:prSet/>
      <dgm:spPr/>
      <dgm:t>
        <a:bodyPr/>
        <a:lstStyle/>
        <a:p>
          <a:endParaRPr lang="es-EC"/>
        </a:p>
      </dgm:t>
    </dgm:pt>
    <dgm:pt modelId="{9DA1A8AA-D4EF-4A53-A7BC-A97FE24679D7}">
      <dgm:prSet phldrT="[Texto]"/>
      <dgm:spPr/>
      <dgm:t>
        <a:bodyPr/>
        <a:lstStyle/>
        <a:p>
          <a:r>
            <a:rPr lang="es-ES_tradnl" dirty="0" smtClean="0"/>
            <a:t>Poder calorífico y porcentaje de humedad final</a:t>
          </a:r>
          <a:endParaRPr lang="es-EC" dirty="0"/>
        </a:p>
      </dgm:t>
    </dgm:pt>
    <dgm:pt modelId="{BBCDAEA3-7943-4822-A5D6-00039E50D59B}" type="parTrans" cxnId="{DF6AC030-4885-4900-B012-7765385B398F}">
      <dgm:prSet/>
      <dgm:spPr/>
      <dgm:t>
        <a:bodyPr/>
        <a:lstStyle/>
        <a:p>
          <a:endParaRPr lang="es-EC"/>
        </a:p>
      </dgm:t>
    </dgm:pt>
    <dgm:pt modelId="{A6E3CACC-4919-46A0-9A08-EF4207AF1BDC}" type="sibTrans" cxnId="{DF6AC030-4885-4900-B012-7765385B398F}">
      <dgm:prSet/>
      <dgm:spPr/>
      <dgm:t>
        <a:bodyPr/>
        <a:lstStyle/>
        <a:p>
          <a:endParaRPr lang="es-EC"/>
        </a:p>
      </dgm:t>
    </dgm:pt>
    <dgm:pt modelId="{52BAB26A-6850-4091-8924-5D83397EB720}" type="pres">
      <dgm:prSet presAssocID="{310E34CA-AF1C-4926-B8A1-BD8E733C0D76}" presName="Name0" presStyleCnt="0">
        <dgm:presLayoutVars>
          <dgm:dir/>
          <dgm:animLvl val="lvl"/>
          <dgm:resizeHandles val="exact"/>
        </dgm:presLayoutVars>
      </dgm:prSet>
      <dgm:spPr/>
      <dgm:t>
        <a:bodyPr/>
        <a:lstStyle/>
        <a:p>
          <a:endParaRPr lang="es-EC"/>
        </a:p>
      </dgm:t>
    </dgm:pt>
    <dgm:pt modelId="{6DED9185-7790-4B45-A185-543DD11F6691}" type="pres">
      <dgm:prSet presAssocID="{1A3456E3-ECA5-4A38-BD27-98F398CA8F51}" presName="parTxOnly" presStyleLbl="node1" presStyleIdx="0" presStyleCnt="2">
        <dgm:presLayoutVars>
          <dgm:chMax val="0"/>
          <dgm:chPref val="0"/>
          <dgm:bulletEnabled val="1"/>
        </dgm:presLayoutVars>
      </dgm:prSet>
      <dgm:spPr/>
      <dgm:t>
        <a:bodyPr/>
        <a:lstStyle/>
        <a:p>
          <a:endParaRPr lang="es-EC"/>
        </a:p>
      </dgm:t>
    </dgm:pt>
    <dgm:pt modelId="{33AAF79A-0175-42AE-8282-DE8BE606DAC8}" type="pres">
      <dgm:prSet presAssocID="{A4E7B84E-2677-4979-AEE3-24E863A7409A}" presName="parTxOnlySpace" presStyleCnt="0"/>
      <dgm:spPr/>
    </dgm:pt>
    <dgm:pt modelId="{65B0F7E9-EEBE-42F6-9F3D-06429A4E5F4F}" type="pres">
      <dgm:prSet presAssocID="{9DA1A8AA-D4EF-4A53-A7BC-A97FE24679D7}" presName="parTxOnly" presStyleLbl="node1" presStyleIdx="1" presStyleCnt="2" custLinFactNeighborX="966" custLinFactNeighborY="6668">
        <dgm:presLayoutVars>
          <dgm:chMax val="0"/>
          <dgm:chPref val="0"/>
          <dgm:bulletEnabled val="1"/>
        </dgm:presLayoutVars>
      </dgm:prSet>
      <dgm:spPr/>
      <dgm:t>
        <a:bodyPr/>
        <a:lstStyle/>
        <a:p>
          <a:endParaRPr lang="es-EC"/>
        </a:p>
      </dgm:t>
    </dgm:pt>
  </dgm:ptLst>
  <dgm:cxnLst>
    <dgm:cxn modelId="{64F8F55A-1D4C-419D-A899-83A77E5E1403}" type="presOf" srcId="{9DA1A8AA-D4EF-4A53-A7BC-A97FE24679D7}" destId="{65B0F7E9-EEBE-42F6-9F3D-06429A4E5F4F}" srcOrd="0" destOrd="0" presId="urn:microsoft.com/office/officeart/2005/8/layout/chevron1"/>
    <dgm:cxn modelId="{FEF21314-F69A-4881-BC3D-B0D3E85073A0}" type="presOf" srcId="{1A3456E3-ECA5-4A38-BD27-98F398CA8F51}" destId="{6DED9185-7790-4B45-A185-543DD11F6691}" srcOrd="0" destOrd="0" presId="urn:microsoft.com/office/officeart/2005/8/layout/chevron1"/>
    <dgm:cxn modelId="{F8141468-D93E-48CD-A2E3-B54511773212}" srcId="{310E34CA-AF1C-4926-B8A1-BD8E733C0D76}" destId="{1A3456E3-ECA5-4A38-BD27-98F398CA8F51}" srcOrd="0" destOrd="0" parTransId="{02A38F4C-9991-4C74-887B-1DCA0BA0C441}" sibTransId="{A4E7B84E-2677-4979-AEE3-24E863A7409A}"/>
    <dgm:cxn modelId="{E04F95AD-0A22-4F7E-A680-07459658B26F}" type="presOf" srcId="{310E34CA-AF1C-4926-B8A1-BD8E733C0D76}" destId="{52BAB26A-6850-4091-8924-5D83397EB720}" srcOrd="0" destOrd="0" presId="urn:microsoft.com/office/officeart/2005/8/layout/chevron1"/>
    <dgm:cxn modelId="{DF6AC030-4885-4900-B012-7765385B398F}" srcId="{310E34CA-AF1C-4926-B8A1-BD8E733C0D76}" destId="{9DA1A8AA-D4EF-4A53-A7BC-A97FE24679D7}" srcOrd="1" destOrd="0" parTransId="{BBCDAEA3-7943-4822-A5D6-00039E50D59B}" sibTransId="{A6E3CACC-4919-46A0-9A08-EF4207AF1BDC}"/>
    <dgm:cxn modelId="{FCCF03C0-2B14-45EA-868D-E6A403E79433}" type="presParOf" srcId="{52BAB26A-6850-4091-8924-5D83397EB720}" destId="{6DED9185-7790-4B45-A185-543DD11F6691}" srcOrd="0" destOrd="0" presId="urn:microsoft.com/office/officeart/2005/8/layout/chevron1"/>
    <dgm:cxn modelId="{E2F2AC38-199A-4EFC-A1EE-6BF2FB96607B}" type="presParOf" srcId="{52BAB26A-6850-4091-8924-5D83397EB720}" destId="{33AAF79A-0175-42AE-8282-DE8BE606DAC8}" srcOrd="1" destOrd="0" presId="urn:microsoft.com/office/officeart/2005/8/layout/chevron1"/>
    <dgm:cxn modelId="{5F3BB53C-3A4D-4C4E-80DB-3CADAB51A20E}" type="presParOf" srcId="{52BAB26A-6850-4091-8924-5D83397EB720}" destId="{65B0F7E9-EEBE-42F6-9F3D-06429A4E5F4F}"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5" csCatId="colorful" phldr="1"/>
      <dgm:spPr/>
    </dgm:pt>
    <dgm:pt modelId="{D0B10F18-97F9-4F6C-AC25-6DF4190059A0}">
      <dgm:prSet phldrT="[Texto]" custT="1"/>
      <dgm:spPr/>
      <dgm:t>
        <a:bodyPr/>
        <a:lstStyle/>
        <a:p>
          <a:r>
            <a:rPr lang="es-EC" sz="1800" dirty="0" smtClean="0"/>
            <a:t>Tiempos de Secado</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1">
        <dgm:presLayoutVars>
          <dgm:bulletEnabled val="1"/>
        </dgm:presLayoutVars>
      </dgm:prSet>
      <dgm:spPr/>
      <dgm:t>
        <a:bodyPr/>
        <a:lstStyle/>
        <a:p>
          <a:endParaRPr lang="es-EC"/>
        </a:p>
      </dgm:t>
    </dgm:pt>
  </dgm:ptLst>
  <dgm:cxnLst>
    <dgm:cxn modelId="{FE9357F5-DA93-4C59-AFBF-A572BF1E5017}" type="presOf" srcId="{BF7A98A9-B191-41C5-8702-6C25C5E98603}" destId="{46EDADCE-BAF6-4DA5-A4B0-BD89EB0F207C}" srcOrd="0" destOrd="0" presId="urn:microsoft.com/office/officeart/2005/8/layout/hChevron3"/>
    <dgm:cxn modelId="{AA350C06-1B72-4920-8B3B-A7587C5D9A8D}" srcId="{BF7A98A9-B191-41C5-8702-6C25C5E98603}" destId="{D0B10F18-97F9-4F6C-AC25-6DF4190059A0}" srcOrd="0" destOrd="0" parTransId="{F61607CE-5B89-434E-A735-B2375E02FDAD}" sibTransId="{0834A499-16BF-4D5A-9B8E-B3B90C8BF8B0}"/>
    <dgm:cxn modelId="{2BD3406C-2406-4598-B018-DB189CC2B10F}" type="presOf" srcId="{D0B10F18-97F9-4F6C-AC25-6DF4190059A0}" destId="{673D47F3-1681-49C3-A1CB-3FED1147DD7E}" srcOrd="0" destOrd="0" presId="urn:microsoft.com/office/officeart/2005/8/layout/hChevron3"/>
    <dgm:cxn modelId="{21592669-4BA7-418B-960F-DB8A377F08FE}" type="presParOf" srcId="{46EDADCE-BAF6-4DA5-A4B0-BD89EB0F207C}" destId="{673D47F3-1681-49C3-A1CB-3FED1147DD7E}"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2DEAB47C-E4F3-4C28-AEF7-EEFCB341C533}"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s-EC"/>
        </a:p>
      </dgm:t>
    </dgm:pt>
    <dgm:pt modelId="{8D36F920-DB3F-4D47-A753-0D69AED1CF0B}">
      <dgm:prSet phldrT="[Texto]"/>
      <dgm:spPr/>
      <dgm:t>
        <a:bodyPr/>
        <a:lstStyle/>
        <a:p>
          <a:r>
            <a:rPr lang="es-MX" dirty="0" smtClean="0"/>
            <a:t>Toma de datos cada 20 min durante un turno de trabajo</a:t>
          </a:r>
          <a:endParaRPr lang="es-EC" dirty="0"/>
        </a:p>
      </dgm:t>
    </dgm:pt>
    <dgm:pt modelId="{922EF9D7-2BD3-4746-8883-BF8684CB920D}" type="parTrans" cxnId="{150249C1-7D03-47F5-9232-F5069526F678}">
      <dgm:prSet/>
      <dgm:spPr/>
      <dgm:t>
        <a:bodyPr/>
        <a:lstStyle/>
        <a:p>
          <a:endParaRPr lang="es-EC"/>
        </a:p>
      </dgm:t>
    </dgm:pt>
    <dgm:pt modelId="{CFC55D8A-46FD-4311-8638-3FE79C01A00C}" type="sibTrans" cxnId="{150249C1-7D03-47F5-9232-F5069526F678}">
      <dgm:prSet/>
      <dgm:spPr/>
      <dgm:t>
        <a:bodyPr/>
        <a:lstStyle/>
        <a:p>
          <a:endParaRPr lang="es-EC"/>
        </a:p>
      </dgm:t>
    </dgm:pt>
    <dgm:pt modelId="{F61A54FF-8EB2-4A4F-BA49-19B0FFCC7D1A}">
      <dgm:prSet phldrT="[Texto]"/>
      <dgm:spPr/>
      <dgm:t>
        <a:bodyPr/>
        <a:lstStyle/>
        <a:p>
          <a:r>
            <a:rPr lang="es-MX" dirty="0" smtClean="0"/>
            <a:t>Tiempos de secado 8 horas para muestras de biomasa expandida de 2 kg y 10 kg biomasa compactada.</a:t>
          </a:r>
          <a:endParaRPr lang="es-EC" dirty="0"/>
        </a:p>
      </dgm:t>
    </dgm:pt>
    <dgm:pt modelId="{03E015FF-3AE6-4412-86FA-3271DD47A704}" type="parTrans" cxnId="{5A5AE533-6645-4881-9E9D-FC91C6F9E56F}">
      <dgm:prSet/>
      <dgm:spPr/>
      <dgm:t>
        <a:bodyPr/>
        <a:lstStyle/>
        <a:p>
          <a:endParaRPr lang="es-EC"/>
        </a:p>
      </dgm:t>
    </dgm:pt>
    <dgm:pt modelId="{C8558847-3CA7-408E-BF22-EEE02803F322}" type="sibTrans" cxnId="{5A5AE533-6645-4881-9E9D-FC91C6F9E56F}">
      <dgm:prSet/>
      <dgm:spPr/>
      <dgm:t>
        <a:bodyPr/>
        <a:lstStyle/>
        <a:p>
          <a:endParaRPr lang="es-EC"/>
        </a:p>
      </dgm:t>
    </dgm:pt>
    <dgm:pt modelId="{C0DD0263-86BB-4C07-A708-4693FFDDE191}" type="pres">
      <dgm:prSet presAssocID="{2DEAB47C-E4F3-4C28-AEF7-EEFCB341C533}" presName="diagram" presStyleCnt="0">
        <dgm:presLayoutVars>
          <dgm:dir/>
          <dgm:resizeHandles val="exact"/>
        </dgm:presLayoutVars>
      </dgm:prSet>
      <dgm:spPr/>
      <dgm:t>
        <a:bodyPr/>
        <a:lstStyle/>
        <a:p>
          <a:endParaRPr lang="es-EC"/>
        </a:p>
      </dgm:t>
    </dgm:pt>
    <dgm:pt modelId="{519F89F9-6E03-49F6-80A8-399863266DD7}" type="pres">
      <dgm:prSet presAssocID="{F61A54FF-8EB2-4A4F-BA49-19B0FFCC7D1A}" presName="node" presStyleLbl="node1" presStyleIdx="0" presStyleCnt="2">
        <dgm:presLayoutVars>
          <dgm:bulletEnabled val="1"/>
        </dgm:presLayoutVars>
      </dgm:prSet>
      <dgm:spPr/>
      <dgm:t>
        <a:bodyPr/>
        <a:lstStyle/>
        <a:p>
          <a:endParaRPr lang="es-EC"/>
        </a:p>
      </dgm:t>
    </dgm:pt>
    <dgm:pt modelId="{E44323B5-7B45-48C2-A4F8-8E4049C5CAC0}" type="pres">
      <dgm:prSet presAssocID="{C8558847-3CA7-408E-BF22-EEE02803F322}" presName="sibTrans" presStyleCnt="0"/>
      <dgm:spPr/>
    </dgm:pt>
    <dgm:pt modelId="{6FDEAFCE-AF57-4806-9756-71D327E4398C}" type="pres">
      <dgm:prSet presAssocID="{8D36F920-DB3F-4D47-A753-0D69AED1CF0B}" presName="node" presStyleLbl="node1" presStyleIdx="1" presStyleCnt="2">
        <dgm:presLayoutVars>
          <dgm:bulletEnabled val="1"/>
        </dgm:presLayoutVars>
      </dgm:prSet>
      <dgm:spPr/>
      <dgm:t>
        <a:bodyPr/>
        <a:lstStyle/>
        <a:p>
          <a:endParaRPr lang="es-EC"/>
        </a:p>
      </dgm:t>
    </dgm:pt>
  </dgm:ptLst>
  <dgm:cxnLst>
    <dgm:cxn modelId="{77D95A19-2786-4441-9112-069FD68DC403}" type="presOf" srcId="{F61A54FF-8EB2-4A4F-BA49-19B0FFCC7D1A}" destId="{519F89F9-6E03-49F6-80A8-399863266DD7}" srcOrd="0" destOrd="0" presId="urn:microsoft.com/office/officeart/2005/8/layout/default"/>
    <dgm:cxn modelId="{FCAE571A-4B4F-479F-A6F1-EA2817ABA3C0}" type="presOf" srcId="{8D36F920-DB3F-4D47-A753-0D69AED1CF0B}" destId="{6FDEAFCE-AF57-4806-9756-71D327E4398C}" srcOrd="0" destOrd="0" presId="urn:microsoft.com/office/officeart/2005/8/layout/default"/>
    <dgm:cxn modelId="{5A5AE533-6645-4881-9E9D-FC91C6F9E56F}" srcId="{2DEAB47C-E4F3-4C28-AEF7-EEFCB341C533}" destId="{F61A54FF-8EB2-4A4F-BA49-19B0FFCC7D1A}" srcOrd="0" destOrd="0" parTransId="{03E015FF-3AE6-4412-86FA-3271DD47A704}" sibTransId="{C8558847-3CA7-408E-BF22-EEE02803F322}"/>
    <dgm:cxn modelId="{150249C1-7D03-47F5-9232-F5069526F678}" srcId="{2DEAB47C-E4F3-4C28-AEF7-EEFCB341C533}" destId="{8D36F920-DB3F-4D47-A753-0D69AED1CF0B}" srcOrd="1" destOrd="0" parTransId="{922EF9D7-2BD3-4746-8883-BF8684CB920D}" sibTransId="{CFC55D8A-46FD-4311-8638-3FE79C01A00C}"/>
    <dgm:cxn modelId="{4B657271-14C8-44D8-98B3-1393B2F114F9}" type="presOf" srcId="{2DEAB47C-E4F3-4C28-AEF7-EEFCB341C533}" destId="{C0DD0263-86BB-4C07-A708-4693FFDDE191}" srcOrd="0" destOrd="0" presId="urn:microsoft.com/office/officeart/2005/8/layout/default"/>
    <dgm:cxn modelId="{D80086A7-3F26-49F4-85AB-5B6D8BF8B6FF}" type="presParOf" srcId="{C0DD0263-86BB-4C07-A708-4693FFDDE191}" destId="{519F89F9-6E03-49F6-80A8-399863266DD7}" srcOrd="0" destOrd="0" presId="urn:microsoft.com/office/officeart/2005/8/layout/default"/>
    <dgm:cxn modelId="{073E3CA3-E486-4F39-8264-48EB416A1B02}" type="presParOf" srcId="{C0DD0263-86BB-4C07-A708-4693FFDDE191}" destId="{E44323B5-7B45-48C2-A4F8-8E4049C5CAC0}" srcOrd="1" destOrd="0" presId="urn:microsoft.com/office/officeart/2005/8/layout/default"/>
    <dgm:cxn modelId="{1BC7AC23-2CA2-4AD5-9EA5-387B9EF1E5C8}" type="presParOf" srcId="{C0DD0263-86BB-4C07-A708-4693FFDDE191}" destId="{6FDEAFCE-AF57-4806-9756-71D327E4398C}" srcOrd="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5" csCatId="colorful" phldr="1"/>
      <dgm:spPr/>
    </dgm:pt>
    <dgm:pt modelId="{D0B10F18-97F9-4F6C-AC25-6DF4190059A0}">
      <dgm:prSet phldrT="[Texto]" custT="1"/>
      <dgm:spPr/>
      <dgm:t>
        <a:bodyPr/>
        <a:lstStyle/>
        <a:p>
          <a:r>
            <a:rPr lang="es-EC" sz="1800" dirty="0" smtClean="0"/>
            <a:t>Muestras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1">
        <dgm:presLayoutVars>
          <dgm:bulletEnabled val="1"/>
        </dgm:presLayoutVars>
      </dgm:prSet>
      <dgm:spPr/>
      <dgm:t>
        <a:bodyPr/>
        <a:lstStyle/>
        <a:p>
          <a:endParaRPr lang="es-EC"/>
        </a:p>
      </dgm:t>
    </dgm:pt>
  </dgm:ptLst>
  <dgm:cxnLst>
    <dgm:cxn modelId="{AA350C06-1B72-4920-8B3B-A7587C5D9A8D}" srcId="{BF7A98A9-B191-41C5-8702-6C25C5E98603}" destId="{D0B10F18-97F9-4F6C-AC25-6DF4190059A0}" srcOrd="0" destOrd="0" parTransId="{F61607CE-5B89-434E-A735-B2375E02FDAD}" sibTransId="{0834A499-16BF-4D5A-9B8E-B3B90C8BF8B0}"/>
    <dgm:cxn modelId="{A63C9E24-C4B3-42A6-A62E-7243CAC54F91}" type="presOf" srcId="{BF7A98A9-B191-41C5-8702-6C25C5E98603}" destId="{46EDADCE-BAF6-4DA5-A4B0-BD89EB0F207C}" srcOrd="0" destOrd="0" presId="urn:microsoft.com/office/officeart/2005/8/layout/hChevron3"/>
    <dgm:cxn modelId="{B6D8C8B1-B9DA-4CA7-B465-26FC847B6C4E}" type="presOf" srcId="{D0B10F18-97F9-4F6C-AC25-6DF4190059A0}" destId="{673D47F3-1681-49C3-A1CB-3FED1147DD7E}" srcOrd="0" destOrd="0" presId="urn:microsoft.com/office/officeart/2005/8/layout/hChevron3"/>
    <dgm:cxn modelId="{D500EF72-4656-4585-AEF0-3B617D68DA9A}" type="presParOf" srcId="{46EDADCE-BAF6-4DA5-A4B0-BD89EB0F207C}" destId="{673D47F3-1681-49C3-A1CB-3FED1147DD7E}"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2DEAB47C-E4F3-4C28-AEF7-EEFCB341C533}"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s-EC"/>
        </a:p>
      </dgm:t>
    </dgm:pt>
    <dgm:pt modelId="{62AC9DED-0E4C-4525-92A0-60076E9F9583}">
      <dgm:prSet phldrT="[Texto]"/>
      <dgm:spPr/>
      <dgm:t>
        <a:bodyPr/>
        <a:lstStyle/>
        <a:p>
          <a:r>
            <a:rPr lang="es-MX" dirty="0" smtClean="0"/>
            <a:t>Secado de muestras deben ser recién cortadas contenido de humedad se aproxime al 70%</a:t>
          </a:r>
          <a:endParaRPr lang="es-EC" dirty="0"/>
        </a:p>
      </dgm:t>
    </dgm:pt>
    <dgm:pt modelId="{23227B74-CB2D-4EEF-A519-0DCF9954B78C}" type="parTrans" cxnId="{1BEAA840-CB96-4A1B-873E-1E6BB78EB43E}">
      <dgm:prSet/>
      <dgm:spPr/>
      <dgm:t>
        <a:bodyPr/>
        <a:lstStyle/>
        <a:p>
          <a:endParaRPr lang="es-EC"/>
        </a:p>
      </dgm:t>
    </dgm:pt>
    <dgm:pt modelId="{B4FB18D8-852E-49E1-A356-095DD6DC19FF}" type="sibTrans" cxnId="{1BEAA840-CB96-4A1B-873E-1E6BB78EB43E}">
      <dgm:prSet/>
      <dgm:spPr/>
      <dgm:t>
        <a:bodyPr/>
        <a:lstStyle/>
        <a:p>
          <a:endParaRPr lang="es-EC"/>
        </a:p>
      </dgm:t>
    </dgm:pt>
    <dgm:pt modelId="{E202CA06-4854-4EAC-833B-307392A6DDF5}">
      <dgm:prSet phldrT="[Texto]"/>
      <dgm:spPr/>
      <dgm:t>
        <a:bodyPr/>
        <a:lstStyle/>
        <a:p>
          <a:r>
            <a:rPr lang="es-MX" dirty="0" smtClean="0"/>
            <a:t>Inicia el proceso con la selección y limpieza del kikuyo.</a:t>
          </a:r>
          <a:endParaRPr lang="es-EC" dirty="0"/>
        </a:p>
      </dgm:t>
    </dgm:pt>
    <dgm:pt modelId="{E3E18D09-5018-4BD5-9F8C-1C9B3B8A2FC6}" type="parTrans" cxnId="{ED5A6248-D868-4CE8-9918-E429B7359D2B}">
      <dgm:prSet/>
      <dgm:spPr/>
      <dgm:t>
        <a:bodyPr/>
        <a:lstStyle/>
        <a:p>
          <a:endParaRPr lang="es-EC"/>
        </a:p>
      </dgm:t>
    </dgm:pt>
    <dgm:pt modelId="{DFAD73C1-C5EE-469E-8DD6-2F3B6A7AA38A}" type="sibTrans" cxnId="{ED5A6248-D868-4CE8-9918-E429B7359D2B}">
      <dgm:prSet/>
      <dgm:spPr/>
      <dgm:t>
        <a:bodyPr/>
        <a:lstStyle/>
        <a:p>
          <a:endParaRPr lang="es-EC"/>
        </a:p>
      </dgm:t>
    </dgm:pt>
    <dgm:pt modelId="{3592E1BC-C2C6-4321-9F70-8F799880E004}">
      <dgm:prSet phldrT="[Texto]"/>
      <dgm:spPr/>
      <dgm:t>
        <a:bodyPr/>
        <a:lstStyle/>
        <a:p>
          <a:r>
            <a:rPr lang="es-MX" smtClean="0"/>
            <a:t>Posteriormente </a:t>
          </a:r>
          <a:r>
            <a:rPr lang="es-MX" dirty="0" smtClean="0"/>
            <a:t>se realiza el pesaje. </a:t>
          </a:r>
          <a:endParaRPr lang="es-EC" dirty="0"/>
        </a:p>
      </dgm:t>
    </dgm:pt>
    <dgm:pt modelId="{BF809497-1454-481D-8EB4-5494DAAFC828}" type="parTrans" cxnId="{3E19C98F-8EC0-44F1-BD00-B96CBC1C3057}">
      <dgm:prSet/>
      <dgm:spPr/>
      <dgm:t>
        <a:bodyPr/>
        <a:lstStyle/>
        <a:p>
          <a:endParaRPr lang="es-EC"/>
        </a:p>
      </dgm:t>
    </dgm:pt>
    <dgm:pt modelId="{5860D8F8-D1D3-4502-922C-23E61925D2D4}" type="sibTrans" cxnId="{3E19C98F-8EC0-44F1-BD00-B96CBC1C3057}">
      <dgm:prSet/>
      <dgm:spPr/>
      <dgm:t>
        <a:bodyPr/>
        <a:lstStyle/>
        <a:p>
          <a:endParaRPr lang="es-EC"/>
        </a:p>
      </dgm:t>
    </dgm:pt>
    <dgm:pt modelId="{01000CD0-1DD3-4327-92BA-48B868F975C7}">
      <dgm:prSet phldrT="[Texto]"/>
      <dgm:spPr/>
      <dgm:t>
        <a:bodyPr/>
        <a:lstStyle/>
        <a:p>
          <a:r>
            <a:rPr lang="es-MX" dirty="0" smtClean="0"/>
            <a:t>Evitar  contaminación por polvos que se pueden adherir al producto, la materia prima se lo deja secar durante las 8 horas</a:t>
          </a:r>
          <a:endParaRPr lang="es-EC" dirty="0"/>
        </a:p>
      </dgm:t>
    </dgm:pt>
    <dgm:pt modelId="{9AECE8B4-6A04-42A6-AF40-A0D8A672382B}" type="parTrans" cxnId="{8F8C1104-7941-4D47-81CF-11C9E7B69191}">
      <dgm:prSet/>
      <dgm:spPr/>
      <dgm:t>
        <a:bodyPr/>
        <a:lstStyle/>
        <a:p>
          <a:endParaRPr lang="es-EC"/>
        </a:p>
      </dgm:t>
    </dgm:pt>
    <dgm:pt modelId="{25E4D2EB-B3EB-4EEE-AB9B-6EB621040176}" type="sibTrans" cxnId="{8F8C1104-7941-4D47-81CF-11C9E7B69191}">
      <dgm:prSet/>
      <dgm:spPr/>
      <dgm:t>
        <a:bodyPr/>
        <a:lstStyle/>
        <a:p>
          <a:endParaRPr lang="es-EC"/>
        </a:p>
      </dgm:t>
    </dgm:pt>
    <dgm:pt modelId="{1C6038D4-1C69-423C-8AD5-5ECD33E744A2}">
      <dgm:prSet/>
      <dgm:spPr/>
      <dgm:t>
        <a:bodyPr/>
        <a:lstStyle/>
        <a:p>
          <a:r>
            <a:rPr lang="es-MX" dirty="0" smtClean="0"/>
            <a:t>Para finalizar se debe colocar el producto seco en fundas de polietileno para evitar la presencia de hongos u otras plagas. </a:t>
          </a:r>
          <a:endParaRPr lang="es-EC" dirty="0"/>
        </a:p>
      </dgm:t>
    </dgm:pt>
    <dgm:pt modelId="{B7CED8CD-698E-41B5-963A-9D0FF5FDF308}" type="parTrans" cxnId="{48956A13-42EA-4C75-BCB0-0C4C5BBA5BC0}">
      <dgm:prSet/>
      <dgm:spPr/>
      <dgm:t>
        <a:bodyPr/>
        <a:lstStyle/>
        <a:p>
          <a:endParaRPr lang="es-EC"/>
        </a:p>
      </dgm:t>
    </dgm:pt>
    <dgm:pt modelId="{5EE19F2A-0579-46DE-981C-DA551AC5362E}" type="sibTrans" cxnId="{48956A13-42EA-4C75-BCB0-0C4C5BBA5BC0}">
      <dgm:prSet/>
      <dgm:spPr/>
      <dgm:t>
        <a:bodyPr/>
        <a:lstStyle/>
        <a:p>
          <a:endParaRPr lang="es-EC"/>
        </a:p>
      </dgm:t>
    </dgm:pt>
    <dgm:pt modelId="{8BE0CDC8-BC76-4A42-92C6-51CCB35A60AC}">
      <dgm:prSet phldrT="[Texto]"/>
      <dgm:spPr/>
      <dgm:t>
        <a:bodyPr/>
        <a:lstStyle/>
        <a:p>
          <a:r>
            <a:rPr lang="es-MX" dirty="0" smtClean="0"/>
            <a:t>Se realiza una inspección y remoción cada 20 minutos. </a:t>
          </a:r>
          <a:endParaRPr lang="es-EC" dirty="0"/>
        </a:p>
      </dgm:t>
    </dgm:pt>
    <dgm:pt modelId="{CC35EA1B-C164-4EAA-A843-A1008ED95BB3}" type="parTrans" cxnId="{3F3735D7-07DB-43EF-9095-63CD7171E8F2}">
      <dgm:prSet/>
      <dgm:spPr/>
      <dgm:t>
        <a:bodyPr/>
        <a:lstStyle/>
        <a:p>
          <a:endParaRPr lang="es-EC"/>
        </a:p>
      </dgm:t>
    </dgm:pt>
    <dgm:pt modelId="{103F6071-83E4-4043-934C-828119FCC4A3}" type="sibTrans" cxnId="{3F3735D7-07DB-43EF-9095-63CD7171E8F2}">
      <dgm:prSet/>
      <dgm:spPr/>
      <dgm:t>
        <a:bodyPr/>
        <a:lstStyle/>
        <a:p>
          <a:endParaRPr lang="es-EC"/>
        </a:p>
      </dgm:t>
    </dgm:pt>
    <dgm:pt modelId="{1C4DEEF3-1CDF-4950-A7F3-88AB307F76F4}">
      <dgm:prSet phldrT="[Texto]"/>
      <dgm:spPr/>
      <dgm:t>
        <a:bodyPr/>
        <a:lstStyle/>
        <a:p>
          <a:r>
            <a:rPr lang="es-MX" smtClean="0"/>
            <a:t>Considerar </a:t>
          </a:r>
          <a:r>
            <a:rPr lang="es-MX" dirty="0" smtClean="0"/>
            <a:t>los efectos externos de la temperatura ambiental y humedad relativa, los cuales pueden afectar el proceso de secado por la rehidratación que puede sufrir la muestra. </a:t>
          </a:r>
          <a:endParaRPr lang="es-EC" dirty="0"/>
        </a:p>
      </dgm:t>
    </dgm:pt>
    <dgm:pt modelId="{05C2B785-F566-4D50-A077-D2404CC42569}" type="parTrans" cxnId="{BE3ABD7C-9D36-47D2-B22D-152E1A2B343A}">
      <dgm:prSet/>
      <dgm:spPr/>
      <dgm:t>
        <a:bodyPr/>
        <a:lstStyle/>
        <a:p>
          <a:endParaRPr lang="es-EC"/>
        </a:p>
      </dgm:t>
    </dgm:pt>
    <dgm:pt modelId="{A864CB23-F61C-41FC-8F7A-97F4D5EE6EA6}" type="sibTrans" cxnId="{BE3ABD7C-9D36-47D2-B22D-152E1A2B343A}">
      <dgm:prSet/>
      <dgm:spPr/>
      <dgm:t>
        <a:bodyPr/>
        <a:lstStyle/>
        <a:p>
          <a:endParaRPr lang="es-EC"/>
        </a:p>
      </dgm:t>
    </dgm:pt>
    <dgm:pt modelId="{C0DD0263-86BB-4C07-A708-4693FFDDE191}" type="pres">
      <dgm:prSet presAssocID="{2DEAB47C-E4F3-4C28-AEF7-EEFCB341C533}" presName="diagram" presStyleCnt="0">
        <dgm:presLayoutVars>
          <dgm:dir/>
          <dgm:resizeHandles val="exact"/>
        </dgm:presLayoutVars>
      </dgm:prSet>
      <dgm:spPr/>
      <dgm:t>
        <a:bodyPr/>
        <a:lstStyle/>
        <a:p>
          <a:endParaRPr lang="es-EC"/>
        </a:p>
      </dgm:t>
    </dgm:pt>
    <dgm:pt modelId="{8EBEECFA-F0C4-488E-99AA-41BAF9E58248}" type="pres">
      <dgm:prSet presAssocID="{62AC9DED-0E4C-4525-92A0-60076E9F9583}" presName="node" presStyleLbl="node1" presStyleIdx="0" presStyleCnt="7">
        <dgm:presLayoutVars>
          <dgm:bulletEnabled val="1"/>
        </dgm:presLayoutVars>
      </dgm:prSet>
      <dgm:spPr/>
      <dgm:t>
        <a:bodyPr/>
        <a:lstStyle/>
        <a:p>
          <a:endParaRPr lang="es-EC"/>
        </a:p>
      </dgm:t>
    </dgm:pt>
    <dgm:pt modelId="{19375E4E-F2D1-4DD3-BC55-FD84B8EE3ADC}" type="pres">
      <dgm:prSet presAssocID="{B4FB18D8-852E-49E1-A356-095DD6DC19FF}" presName="sibTrans" presStyleCnt="0"/>
      <dgm:spPr/>
    </dgm:pt>
    <dgm:pt modelId="{2F36E8AA-440F-409B-8397-E70E9CB94507}" type="pres">
      <dgm:prSet presAssocID="{E202CA06-4854-4EAC-833B-307392A6DDF5}" presName="node" presStyleLbl="node1" presStyleIdx="1" presStyleCnt="7">
        <dgm:presLayoutVars>
          <dgm:bulletEnabled val="1"/>
        </dgm:presLayoutVars>
      </dgm:prSet>
      <dgm:spPr/>
      <dgm:t>
        <a:bodyPr/>
        <a:lstStyle/>
        <a:p>
          <a:endParaRPr lang="es-EC"/>
        </a:p>
      </dgm:t>
    </dgm:pt>
    <dgm:pt modelId="{373DCD28-1234-4937-938B-DCA8C056FC3B}" type="pres">
      <dgm:prSet presAssocID="{DFAD73C1-C5EE-469E-8DD6-2F3B6A7AA38A}" presName="sibTrans" presStyleCnt="0"/>
      <dgm:spPr/>
    </dgm:pt>
    <dgm:pt modelId="{B787CC57-4B0E-4354-B3F2-E4073B596BA3}" type="pres">
      <dgm:prSet presAssocID="{3592E1BC-C2C6-4321-9F70-8F799880E004}" presName="node" presStyleLbl="node1" presStyleIdx="2" presStyleCnt="7">
        <dgm:presLayoutVars>
          <dgm:bulletEnabled val="1"/>
        </dgm:presLayoutVars>
      </dgm:prSet>
      <dgm:spPr/>
      <dgm:t>
        <a:bodyPr/>
        <a:lstStyle/>
        <a:p>
          <a:endParaRPr lang="es-EC"/>
        </a:p>
      </dgm:t>
    </dgm:pt>
    <dgm:pt modelId="{E7012C18-D525-4464-9949-AB7D1770D3DC}" type="pres">
      <dgm:prSet presAssocID="{5860D8F8-D1D3-4502-922C-23E61925D2D4}" presName="sibTrans" presStyleCnt="0"/>
      <dgm:spPr/>
    </dgm:pt>
    <dgm:pt modelId="{D38CA5F4-E9F2-495C-96FE-0E542F8C78BC}" type="pres">
      <dgm:prSet presAssocID="{01000CD0-1DD3-4327-92BA-48B868F975C7}" presName="node" presStyleLbl="node1" presStyleIdx="3" presStyleCnt="7">
        <dgm:presLayoutVars>
          <dgm:bulletEnabled val="1"/>
        </dgm:presLayoutVars>
      </dgm:prSet>
      <dgm:spPr/>
      <dgm:t>
        <a:bodyPr/>
        <a:lstStyle/>
        <a:p>
          <a:endParaRPr lang="es-EC"/>
        </a:p>
      </dgm:t>
    </dgm:pt>
    <dgm:pt modelId="{86C6CCC3-A729-4181-B431-C7CDB4446F01}" type="pres">
      <dgm:prSet presAssocID="{25E4D2EB-B3EB-4EEE-AB9B-6EB621040176}" presName="sibTrans" presStyleCnt="0"/>
      <dgm:spPr/>
    </dgm:pt>
    <dgm:pt modelId="{115B8F22-9475-4508-850E-03AFC481314F}" type="pres">
      <dgm:prSet presAssocID="{8BE0CDC8-BC76-4A42-92C6-51CCB35A60AC}" presName="node" presStyleLbl="node1" presStyleIdx="4" presStyleCnt="7">
        <dgm:presLayoutVars>
          <dgm:bulletEnabled val="1"/>
        </dgm:presLayoutVars>
      </dgm:prSet>
      <dgm:spPr/>
      <dgm:t>
        <a:bodyPr/>
        <a:lstStyle/>
        <a:p>
          <a:endParaRPr lang="es-EC"/>
        </a:p>
      </dgm:t>
    </dgm:pt>
    <dgm:pt modelId="{9658B276-A012-4EB9-9846-439B21F1957E}" type="pres">
      <dgm:prSet presAssocID="{103F6071-83E4-4043-934C-828119FCC4A3}" presName="sibTrans" presStyleCnt="0"/>
      <dgm:spPr/>
    </dgm:pt>
    <dgm:pt modelId="{0B8121A3-2E72-4E4C-9BC9-7222F882D3CE}" type="pres">
      <dgm:prSet presAssocID="{1C4DEEF3-1CDF-4950-A7F3-88AB307F76F4}" presName="node" presStyleLbl="node1" presStyleIdx="5" presStyleCnt="7">
        <dgm:presLayoutVars>
          <dgm:bulletEnabled val="1"/>
        </dgm:presLayoutVars>
      </dgm:prSet>
      <dgm:spPr/>
      <dgm:t>
        <a:bodyPr/>
        <a:lstStyle/>
        <a:p>
          <a:endParaRPr lang="es-EC"/>
        </a:p>
      </dgm:t>
    </dgm:pt>
    <dgm:pt modelId="{19717DC3-8B03-43E6-B771-CE1662FB84D0}" type="pres">
      <dgm:prSet presAssocID="{A864CB23-F61C-41FC-8F7A-97F4D5EE6EA6}" presName="sibTrans" presStyleCnt="0"/>
      <dgm:spPr/>
    </dgm:pt>
    <dgm:pt modelId="{972BA36D-49E0-4A76-BFCF-DE7EA8809656}" type="pres">
      <dgm:prSet presAssocID="{1C6038D4-1C69-423C-8AD5-5ECD33E744A2}" presName="node" presStyleLbl="node1" presStyleIdx="6" presStyleCnt="7">
        <dgm:presLayoutVars>
          <dgm:bulletEnabled val="1"/>
        </dgm:presLayoutVars>
      </dgm:prSet>
      <dgm:spPr/>
      <dgm:t>
        <a:bodyPr/>
        <a:lstStyle/>
        <a:p>
          <a:endParaRPr lang="es-EC"/>
        </a:p>
      </dgm:t>
    </dgm:pt>
  </dgm:ptLst>
  <dgm:cxnLst>
    <dgm:cxn modelId="{F205CB84-D37D-4F9D-BD1A-DA4DBC8805CC}" type="presOf" srcId="{1C6038D4-1C69-423C-8AD5-5ECD33E744A2}" destId="{972BA36D-49E0-4A76-BFCF-DE7EA8809656}" srcOrd="0" destOrd="0" presId="urn:microsoft.com/office/officeart/2005/8/layout/default"/>
    <dgm:cxn modelId="{4DAA7154-B204-4F2D-9C7F-CFB7877AF341}" type="presOf" srcId="{E202CA06-4854-4EAC-833B-307392A6DDF5}" destId="{2F36E8AA-440F-409B-8397-E70E9CB94507}" srcOrd="0" destOrd="0" presId="urn:microsoft.com/office/officeart/2005/8/layout/default"/>
    <dgm:cxn modelId="{1D7CD096-D377-4EA7-A038-25A901B46503}" type="presOf" srcId="{1C4DEEF3-1CDF-4950-A7F3-88AB307F76F4}" destId="{0B8121A3-2E72-4E4C-9BC9-7222F882D3CE}" srcOrd="0" destOrd="0" presId="urn:microsoft.com/office/officeart/2005/8/layout/default"/>
    <dgm:cxn modelId="{8F8C1104-7941-4D47-81CF-11C9E7B69191}" srcId="{2DEAB47C-E4F3-4C28-AEF7-EEFCB341C533}" destId="{01000CD0-1DD3-4327-92BA-48B868F975C7}" srcOrd="3" destOrd="0" parTransId="{9AECE8B4-6A04-42A6-AF40-A0D8A672382B}" sibTransId="{25E4D2EB-B3EB-4EEE-AB9B-6EB621040176}"/>
    <dgm:cxn modelId="{1B8BECAD-C1E4-4AFE-85A4-EB0811F2CABE}" type="presOf" srcId="{62AC9DED-0E4C-4525-92A0-60076E9F9583}" destId="{8EBEECFA-F0C4-488E-99AA-41BAF9E58248}" srcOrd="0" destOrd="0" presId="urn:microsoft.com/office/officeart/2005/8/layout/default"/>
    <dgm:cxn modelId="{E3C0D8CD-F096-4FB7-A930-A810FA81A9EF}" type="presOf" srcId="{3592E1BC-C2C6-4321-9F70-8F799880E004}" destId="{B787CC57-4B0E-4354-B3F2-E4073B596BA3}" srcOrd="0" destOrd="0" presId="urn:microsoft.com/office/officeart/2005/8/layout/default"/>
    <dgm:cxn modelId="{A54188F5-D2EA-4868-B988-9AC728B4C4DA}" type="presOf" srcId="{8BE0CDC8-BC76-4A42-92C6-51CCB35A60AC}" destId="{115B8F22-9475-4508-850E-03AFC481314F}" srcOrd="0" destOrd="0" presId="urn:microsoft.com/office/officeart/2005/8/layout/default"/>
    <dgm:cxn modelId="{CE14DAE5-2CE8-456C-AEBA-76AE6EE6F51F}" type="presOf" srcId="{01000CD0-1DD3-4327-92BA-48B868F975C7}" destId="{D38CA5F4-E9F2-495C-96FE-0E542F8C78BC}" srcOrd="0" destOrd="0" presId="urn:microsoft.com/office/officeart/2005/8/layout/default"/>
    <dgm:cxn modelId="{ED5A6248-D868-4CE8-9918-E429B7359D2B}" srcId="{2DEAB47C-E4F3-4C28-AEF7-EEFCB341C533}" destId="{E202CA06-4854-4EAC-833B-307392A6DDF5}" srcOrd="1" destOrd="0" parTransId="{E3E18D09-5018-4BD5-9F8C-1C9B3B8A2FC6}" sibTransId="{DFAD73C1-C5EE-469E-8DD6-2F3B6A7AA38A}"/>
    <dgm:cxn modelId="{BE3ABD7C-9D36-47D2-B22D-152E1A2B343A}" srcId="{2DEAB47C-E4F3-4C28-AEF7-EEFCB341C533}" destId="{1C4DEEF3-1CDF-4950-A7F3-88AB307F76F4}" srcOrd="5" destOrd="0" parTransId="{05C2B785-F566-4D50-A077-D2404CC42569}" sibTransId="{A864CB23-F61C-41FC-8F7A-97F4D5EE6EA6}"/>
    <dgm:cxn modelId="{3F3735D7-07DB-43EF-9095-63CD7171E8F2}" srcId="{2DEAB47C-E4F3-4C28-AEF7-EEFCB341C533}" destId="{8BE0CDC8-BC76-4A42-92C6-51CCB35A60AC}" srcOrd="4" destOrd="0" parTransId="{CC35EA1B-C164-4EAA-A843-A1008ED95BB3}" sibTransId="{103F6071-83E4-4043-934C-828119FCC4A3}"/>
    <dgm:cxn modelId="{48956A13-42EA-4C75-BCB0-0C4C5BBA5BC0}" srcId="{2DEAB47C-E4F3-4C28-AEF7-EEFCB341C533}" destId="{1C6038D4-1C69-423C-8AD5-5ECD33E744A2}" srcOrd="6" destOrd="0" parTransId="{B7CED8CD-698E-41B5-963A-9D0FF5FDF308}" sibTransId="{5EE19F2A-0579-46DE-981C-DA551AC5362E}"/>
    <dgm:cxn modelId="{5BA2ECD0-9D65-4171-9148-7A80E059DAEB}" type="presOf" srcId="{2DEAB47C-E4F3-4C28-AEF7-EEFCB341C533}" destId="{C0DD0263-86BB-4C07-A708-4693FFDDE191}" srcOrd="0" destOrd="0" presId="urn:microsoft.com/office/officeart/2005/8/layout/default"/>
    <dgm:cxn modelId="{1BEAA840-CB96-4A1B-873E-1E6BB78EB43E}" srcId="{2DEAB47C-E4F3-4C28-AEF7-EEFCB341C533}" destId="{62AC9DED-0E4C-4525-92A0-60076E9F9583}" srcOrd="0" destOrd="0" parTransId="{23227B74-CB2D-4EEF-A519-0DCF9954B78C}" sibTransId="{B4FB18D8-852E-49E1-A356-095DD6DC19FF}"/>
    <dgm:cxn modelId="{3E19C98F-8EC0-44F1-BD00-B96CBC1C3057}" srcId="{2DEAB47C-E4F3-4C28-AEF7-EEFCB341C533}" destId="{3592E1BC-C2C6-4321-9F70-8F799880E004}" srcOrd="2" destOrd="0" parTransId="{BF809497-1454-481D-8EB4-5494DAAFC828}" sibTransId="{5860D8F8-D1D3-4502-922C-23E61925D2D4}"/>
    <dgm:cxn modelId="{FFEF261C-3AA4-4FEA-AEBA-540EA02B4350}" type="presParOf" srcId="{C0DD0263-86BB-4C07-A708-4693FFDDE191}" destId="{8EBEECFA-F0C4-488E-99AA-41BAF9E58248}" srcOrd="0" destOrd="0" presId="urn:microsoft.com/office/officeart/2005/8/layout/default"/>
    <dgm:cxn modelId="{1CA6B334-5061-407D-A2A0-B77CB0ACF49E}" type="presParOf" srcId="{C0DD0263-86BB-4C07-A708-4693FFDDE191}" destId="{19375E4E-F2D1-4DD3-BC55-FD84B8EE3ADC}" srcOrd="1" destOrd="0" presId="urn:microsoft.com/office/officeart/2005/8/layout/default"/>
    <dgm:cxn modelId="{C4A9C5C5-9C96-4696-948D-E9E2395D471A}" type="presParOf" srcId="{C0DD0263-86BB-4C07-A708-4693FFDDE191}" destId="{2F36E8AA-440F-409B-8397-E70E9CB94507}" srcOrd="2" destOrd="0" presId="urn:microsoft.com/office/officeart/2005/8/layout/default"/>
    <dgm:cxn modelId="{97F0BD1B-B63A-4DC1-B9FD-D666CFBE2712}" type="presParOf" srcId="{C0DD0263-86BB-4C07-A708-4693FFDDE191}" destId="{373DCD28-1234-4937-938B-DCA8C056FC3B}" srcOrd="3" destOrd="0" presId="urn:microsoft.com/office/officeart/2005/8/layout/default"/>
    <dgm:cxn modelId="{845EC74E-0914-4598-BBEF-DF974C15BD2F}" type="presParOf" srcId="{C0DD0263-86BB-4C07-A708-4693FFDDE191}" destId="{B787CC57-4B0E-4354-B3F2-E4073B596BA3}" srcOrd="4" destOrd="0" presId="urn:microsoft.com/office/officeart/2005/8/layout/default"/>
    <dgm:cxn modelId="{37685CED-7A48-489A-9A27-47EA3C8E43D5}" type="presParOf" srcId="{C0DD0263-86BB-4C07-A708-4693FFDDE191}" destId="{E7012C18-D525-4464-9949-AB7D1770D3DC}" srcOrd="5" destOrd="0" presId="urn:microsoft.com/office/officeart/2005/8/layout/default"/>
    <dgm:cxn modelId="{F0D478D4-3C18-4F72-BCB0-A1C11987A45E}" type="presParOf" srcId="{C0DD0263-86BB-4C07-A708-4693FFDDE191}" destId="{D38CA5F4-E9F2-495C-96FE-0E542F8C78BC}" srcOrd="6" destOrd="0" presId="urn:microsoft.com/office/officeart/2005/8/layout/default"/>
    <dgm:cxn modelId="{3E7CEB1D-03F5-45C2-8C1E-B6D00934B26E}" type="presParOf" srcId="{C0DD0263-86BB-4C07-A708-4693FFDDE191}" destId="{86C6CCC3-A729-4181-B431-C7CDB4446F01}" srcOrd="7" destOrd="0" presId="urn:microsoft.com/office/officeart/2005/8/layout/default"/>
    <dgm:cxn modelId="{76086A37-4948-4870-971B-3F8F58CDBB94}" type="presParOf" srcId="{C0DD0263-86BB-4C07-A708-4693FFDDE191}" destId="{115B8F22-9475-4508-850E-03AFC481314F}" srcOrd="8" destOrd="0" presId="urn:microsoft.com/office/officeart/2005/8/layout/default"/>
    <dgm:cxn modelId="{9061177C-BDAF-431F-B82A-C0FB0F51EE1D}" type="presParOf" srcId="{C0DD0263-86BB-4C07-A708-4693FFDDE191}" destId="{9658B276-A012-4EB9-9846-439B21F1957E}" srcOrd="9" destOrd="0" presId="urn:microsoft.com/office/officeart/2005/8/layout/default"/>
    <dgm:cxn modelId="{8944DC42-2852-41CC-8D32-2745F73B1CC4}" type="presParOf" srcId="{C0DD0263-86BB-4C07-A708-4693FFDDE191}" destId="{0B8121A3-2E72-4E4C-9BC9-7222F882D3CE}" srcOrd="10" destOrd="0" presId="urn:microsoft.com/office/officeart/2005/8/layout/default"/>
    <dgm:cxn modelId="{67E8C2B6-ABA1-4EF3-9EC3-78877138E5D8}" type="presParOf" srcId="{C0DD0263-86BB-4C07-A708-4693FFDDE191}" destId="{19717DC3-8B03-43E6-B771-CE1662FB84D0}" srcOrd="11" destOrd="0" presId="urn:microsoft.com/office/officeart/2005/8/layout/default"/>
    <dgm:cxn modelId="{41EF43F4-6198-46CF-A2BC-74E429920BF5}" type="presParOf" srcId="{C0DD0263-86BB-4C07-A708-4693FFDDE191}" destId="{972BA36D-49E0-4A76-BFCF-DE7EA8809656}" srcOrd="12"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5" csCatId="colorful" phldr="1"/>
      <dgm:spPr/>
    </dgm:pt>
    <dgm:pt modelId="{D0B10F18-97F9-4F6C-AC25-6DF4190059A0}">
      <dgm:prSet phldrT="[Texto]" custT="1"/>
      <dgm:spPr/>
      <dgm:t>
        <a:bodyPr/>
        <a:lstStyle/>
        <a:p>
          <a:r>
            <a:rPr lang="es-EC" sz="1800" dirty="0" smtClean="0"/>
            <a:t>Muestras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1">
        <dgm:presLayoutVars>
          <dgm:bulletEnabled val="1"/>
        </dgm:presLayoutVars>
      </dgm:prSet>
      <dgm:spPr/>
      <dgm:t>
        <a:bodyPr/>
        <a:lstStyle/>
        <a:p>
          <a:endParaRPr lang="es-EC"/>
        </a:p>
      </dgm:t>
    </dgm:pt>
  </dgm:ptLst>
  <dgm:cxnLst>
    <dgm:cxn modelId="{AA350C06-1B72-4920-8B3B-A7587C5D9A8D}" srcId="{BF7A98A9-B191-41C5-8702-6C25C5E98603}" destId="{D0B10F18-97F9-4F6C-AC25-6DF4190059A0}" srcOrd="0" destOrd="0" parTransId="{F61607CE-5B89-434E-A735-B2375E02FDAD}" sibTransId="{0834A499-16BF-4D5A-9B8E-B3B90C8BF8B0}"/>
    <dgm:cxn modelId="{8A26E53E-8682-44A6-AE60-D9F303F023FD}" type="presOf" srcId="{BF7A98A9-B191-41C5-8702-6C25C5E98603}" destId="{46EDADCE-BAF6-4DA5-A4B0-BD89EB0F207C}" srcOrd="0" destOrd="0" presId="urn:microsoft.com/office/officeart/2005/8/layout/hChevron3"/>
    <dgm:cxn modelId="{11D73A8A-4ADE-4515-876D-7147480BCCBF}" type="presOf" srcId="{D0B10F18-97F9-4F6C-AC25-6DF4190059A0}" destId="{673D47F3-1681-49C3-A1CB-3FED1147DD7E}" srcOrd="0" destOrd="0" presId="urn:microsoft.com/office/officeart/2005/8/layout/hChevron3"/>
    <dgm:cxn modelId="{A4E03F82-8D97-43E1-A47B-1C997C2A62A6}" type="presParOf" srcId="{46EDADCE-BAF6-4DA5-A4B0-BD89EB0F207C}" destId="{673D47F3-1681-49C3-A1CB-3FED1147DD7E}"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5"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1">
        <dgm:presLayoutVars>
          <dgm:bulletEnabled val="1"/>
        </dgm:presLayoutVars>
      </dgm:prSet>
      <dgm:spPr/>
      <dgm:t>
        <a:bodyPr/>
        <a:lstStyle/>
        <a:p>
          <a:endParaRPr lang="es-EC"/>
        </a:p>
      </dgm:t>
    </dgm:pt>
  </dgm:ptLst>
  <dgm:cxnLst>
    <dgm:cxn modelId="{DB5B860F-806B-4681-8E08-65A1B48F5207}" type="presOf" srcId="{BF7A98A9-B191-41C5-8702-6C25C5E98603}" destId="{46EDADCE-BAF6-4DA5-A4B0-BD89EB0F207C}" srcOrd="0" destOrd="0" presId="urn:microsoft.com/office/officeart/2005/8/layout/hChevron3"/>
    <dgm:cxn modelId="{AA350C06-1B72-4920-8B3B-A7587C5D9A8D}" srcId="{BF7A98A9-B191-41C5-8702-6C25C5E98603}" destId="{D0B10F18-97F9-4F6C-AC25-6DF4190059A0}" srcOrd="0" destOrd="0" parTransId="{F61607CE-5B89-434E-A735-B2375E02FDAD}" sibTransId="{0834A499-16BF-4D5A-9B8E-B3B90C8BF8B0}"/>
    <dgm:cxn modelId="{0BC2F99A-5D28-4FDF-9ED4-CE41373C2D80}" type="presOf" srcId="{D0B10F18-97F9-4F6C-AC25-6DF4190059A0}" destId="{673D47F3-1681-49C3-A1CB-3FED1147DD7E}" srcOrd="0" destOrd="0" presId="urn:microsoft.com/office/officeart/2005/8/layout/hChevron3"/>
    <dgm:cxn modelId="{1439D8A2-DA25-46D9-AF32-14B713C7F9CA}" type="presParOf" srcId="{46EDADCE-BAF6-4DA5-A4B0-BD89EB0F207C}" destId="{673D47F3-1681-49C3-A1CB-3FED1147DD7E}"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mixto (solar, eléctrico).</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dgm:presLayoutVars>
          <dgm:bulletEnabled val="1"/>
        </dgm:presLayoutVars>
      </dgm:prSet>
      <dgm:spPr/>
      <dgm:t>
        <a:bodyPr/>
        <a:lstStyle/>
        <a:p>
          <a:endParaRPr lang="es-EC"/>
        </a:p>
      </dgm:t>
    </dgm:pt>
  </dgm:ptLst>
  <dgm:cxnLst>
    <dgm:cxn modelId="{AA350C06-1B72-4920-8B3B-A7587C5D9A8D}" srcId="{BF7A98A9-B191-41C5-8702-6C25C5E98603}" destId="{D0B10F18-97F9-4F6C-AC25-6DF4190059A0}" srcOrd="0" destOrd="0" parTransId="{F61607CE-5B89-434E-A735-B2375E02FDAD}" sibTransId="{0834A499-16BF-4D5A-9B8E-B3B90C8BF8B0}"/>
    <dgm:cxn modelId="{7DD3E64A-D14E-4FF2-94AA-43D90BC209E2}" type="presOf" srcId="{D0B10F18-97F9-4F6C-AC25-6DF4190059A0}" destId="{673D47F3-1681-49C3-A1CB-3FED1147DD7E}" srcOrd="0" destOrd="0" presId="urn:microsoft.com/office/officeart/2005/8/layout/hChevron3"/>
    <dgm:cxn modelId="{65652B3B-DF43-4A40-9607-D7145B7D0D7B}" type="presOf" srcId="{BF7A98A9-B191-41C5-8702-6C25C5E98603}" destId="{46EDADCE-BAF6-4DA5-A4B0-BD89EB0F207C}" srcOrd="0" destOrd="0" presId="urn:microsoft.com/office/officeart/2005/8/layout/hChevron3"/>
    <dgm:cxn modelId="{9C90A4DB-2E0B-4249-97C9-097831555A4E}" type="presOf" srcId="{4EC80B5F-7C3D-4E38-AB85-7E3758FAA547}" destId="{5F22B345-6730-453A-82C9-C8903189F917}" srcOrd="0" destOrd="0" presId="urn:microsoft.com/office/officeart/2005/8/layout/hChevron3"/>
    <dgm:cxn modelId="{87190414-9866-456B-AB4D-D9D00B7AC2B9}" srcId="{BF7A98A9-B191-41C5-8702-6C25C5E98603}" destId="{4EC80B5F-7C3D-4E38-AB85-7E3758FAA547}" srcOrd="1" destOrd="0" parTransId="{B5D6DFBE-A9BA-4B98-83F3-FFDBF4F5B72B}" sibTransId="{475A014C-292C-40BA-B7D5-052CD291A913}"/>
    <dgm:cxn modelId="{4E7E467C-C876-4E18-BB3B-C84250237532}" type="presParOf" srcId="{46EDADCE-BAF6-4DA5-A4B0-BD89EB0F207C}" destId="{673D47F3-1681-49C3-A1CB-3FED1147DD7E}" srcOrd="0" destOrd="0" presId="urn:microsoft.com/office/officeart/2005/8/layout/hChevron3"/>
    <dgm:cxn modelId="{7DAE3CB2-6271-46C8-BEA0-9145D68F9DEC}" type="presParOf" srcId="{46EDADCE-BAF6-4DA5-A4B0-BD89EB0F207C}" destId="{5BB9101D-67D4-4C99-9F46-19508183809E}" srcOrd="1" destOrd="0" presId="urn:microsoft.com/office/officeart/2005/8/layout/hChevron3"/>
    <dgm:cxn modelId="{33433FF3-63CE-46EE-A6F3-1A632269A5A9}"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mixto (solar, eléctrico).</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custLinFactNeighborX="4109" custLinFactNeighborY="-30271">
        <dgm:presLayoutVars>
          <dgm:bulletEnabled val="1"/>
        </dgm:presLayoutVars>
      </dgm:prSet>
      <dgm:spPr/>
      <dgm:t>
        <a:bodyPr/>
        <a:lstStyle/>
        <a:p>
          <a:endParaRPr lang="es-EC"/>
        </a:p>
      </dgm:t>
    </dgm:pt>
  </dgm:ptLst>
  <dgm:cxnLst>
    <dgm:cxn modelId="{AA350C06-1B72-4920-8B3B-A7587C5D9A8D}" srcId="{BF7A98A9-B191-41C5-8702-6C25C5E98603}" destId="{D0B10F18-97F9-4F6C-AC25-6DF4190059A0}" srcOrd="0" destOrd="0" parTransId="{F61607CE-5B89-434E-A735-B2375E02FDAD}" sibTransId="{0834A499-16BF-4D5A-9B8E-B3B90C8BF8B0}"/>
    <dgm:cxn modelId="{2FF90590-BD1D-4F66-8F40-E13CBE30FCCA}" type="presOf" srcId="{4EC80B5F-7C3D-4E38-AB85-7E3758FAA547}" destId="{5F22B345-6730-453A-82C9-C8903189F917}" srcOrd="0" destOrd="0" presId="urn:microsoft.com/office/officeart/2005/8/layout/hChevron3"/>
    <dgm:cxn modelId="{497DB250-8105-41CA-89D9-9370F164BC4D}" type="presOf" srcId="{BF7A98A9-B191-41C5-8702-6C25C5E98603}" destId="{46EDADCE-BAF6-4DA5-A4B0-BD89EB0F207C}" srcOrd="0" destOrd="0" presId="urn:microsoft.com/office/officeart/2005/8/layout/hChevron3"/>
    <dgm:cxn modelId="{87190414-9866-456B-AB4D-D9D00B7AC2B9}" srcId="{BF7A98A9-B191-41C5-8702-6C25C5E98603}" destId="{4EC80B5F-7C3D-4E38-AB85-7E3758FAA547}" srcOrd="1" destOrd="0" parTransId="{B5D6DFBE-A9BA-4B98-83F3-FFDBF4F5B72B}" sibTransId="{475A014C-292C-40BA-B7D5-052CD291A913}"/>
    <dgm:cxn modelId="{EC74806F-1FDB-46EF-8952-8278A2C0925E}" type="presOf" srcId="{D0B10F18-97F9-4F6C-AC25-6DF4190059A0}" destId="{673D47F3-1681-49C3-A1CB-3FED1147DD7E}" srcOrd="0" destOrd="0" presId="urn:microsoft.com/office/officeart/2005/8/layout/hChevron3"/>
    <dgm:cxn modelId="{C9FE6D19-36AD-4B55-A241-9AED2F095D5E}" type="presParOf" srcId="{46EDADCE-BAF6-4DA5-A4B0-BD89EB0F207C}" destId="{673D47F3-1681-49C3-A1CB-3FED1147DD7E}" srcOrd="0" destOrd="0" presId="urn:microsoft.com/office/officeart/2005/8/layout/hChevron3"/>
    <dgm:cxn modelId="{A5C2DB18-68E5-4E77-9CA9-40D559CD93C2}" type="presParOf" srcId="{46EDADCE-BAF6-4DA5-A4B0-BD89EB0F207C}" destId="{5BB9101D-67D4-4C99-9F46-19508183809E}" srcOrd="1" destOrd="0" presId="urn:microsoft.com/office/officeart/2005/8/layout/hChevron3"/>
    <dgm:cxn modelId="{DA673E05-646F-4CE9-A47C-3B6223614C9F}"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mixto (solar, eléctrico).</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custLinFactNeighborX="4109" custLinFactNeighborY="-30271">
        <dgm:presLayoutVars>
          <dgm:bulletEnabled val="1"/>
        </dgm:presLayoutVars>
      </dgm:prSet>
      <dgm:spPr/>
      <dgm:t>
        <a:bodyPr/>
        <a:lstStyle/>
        <a:p>
          <a:endParaRPr lang="es-EC"/>
        </a:p>
      </dgm:t>
    </dgm:pt>
  </dgm:ptLst>
  <dgm:cxnLst>
    <dgm:cxn modelId="{28176848-EBB5-4263-BF8D-5DB4FD8D6029}" type="presOf" srcId="{4EC80B5F-7C3D-4E38-AB85-7E3758FAA547}" destId="{5F22B345-6730-453A-82C9-C8903189F917}" srcOrd="0" destOrd="0" presId="urn:microsoft.com/office/officeart/2005/8/layout/hChevron3"/>
    <dgm:cxn modelId="{AA350C06-1B72-4920-8B3B-A7587C5D9A8D}" srcId="{BF7A98A9-B191-41C5-8702-6C25C5E98603}" destId="{D0B10F18-97F9-4F6C-AC25-6DF4190059A0}" srcOrd="0" destOrd="0" parTransId="{F61607CE-5B89-434E-A735-B2375E02FDAD}" sibTransId="{0834A499-16BF-4D5A-9B8E-B3B90C8BF8B0}"/>
    <dgm:cxn modelId="{37858587-0056-4BF0-8D60-A4120C40B851}" type="presOf" srcId="{BF7A98A9-B191-41C5-8702-6C25C5E98603}" destId="{46EDADCE-BAF6-4DA5-A4B0-BD89EB0F207C}" srcOrd="0" destOrd="0" presId="urn:microsoft.com/office/officeart/2005/8/layout/hChevron3"/>
    <dgm:cxn modelId="{87190414-9866-456B-AB4D-D9D00B7AC2B9}" srcId="{BF7A98A9-B191-41C5-8702-6C25C5E98603}" destId="{4EC80B5F-7C3D-4E38-AB85-7E3758FAA547}" srcOrd="1" destOrd="0" parTransId="{B5D6DFBE-A9BA-4B98-83F3-FFDBF4F5B72B}" sibTransId="{475A014C-292C-40BA-B7D5-052CD291A913}"/>
    <dgm:cxn modelId="{A5FFECA5-EC25-49D6-BDB5-A4967BBA7EDD}" type="presOf" srcId="{D0B10F18-97F9-4F6C-AC25-6DF4190059A0}" destId="{673D47F3-1681-49C3-A1CB-3FED1147DD7E}" srcOrd="0" destOrd="0" presId="urn:microsoft.com/office/officeart/2005/8/layout/hChevron3"/>
    <dgm:cxn modelId="{AC426ED8-E59B-4B0F-9636-34F8E6A29E59}" type="presParOf" srcId="{46EDADCE-BAF6-4DA5-A4B0-BD89EB0F207C}" destId="{673D47F3-1681-49C3-A1CB-3FED1147DD7E}" srcOrd="0" destOrd="0" presId="urn:microsoft.com/office/officeart/2005/8/layout/hChevron3"/>
    <dgm:cxn modelId="{D7E2AB78-8752-4356-8AF8-5E8DE2B5536D}" type="presParOf" srcId="{46EDADCE-BAF6-4DA5-A4B0-BD89EB0F207C}" destId="{5BB9101D-67D4-4C99-9F46-19508183809E}" srcOrd="1" destOrd="0" presId="urn:microsoft.com/office/officeart/2005/8/layout/hChevron3"/>
    <dgm:cxn modelId="{2087FFC6-2513-41F1-81F5-DD9A1A69D4D3}"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C88449-770C-48B5-ABE4-7261F17090B0}" type="doc">
      <dgm:prSet loTypeId="urn:microsoft.com/office/officeart/2009/3/layout/HorizontalOrganizationChart" loCatId="hierarchy" qsTypeId="urn:microsoft.com/office/officeart/2005/8/quickstyle/simple3" qsCatId="simple" csTypeId="urn:microsoft.com/office/officeart/2005/8/colors/accent1_4" csCatId="accent1" phldr="1"/>
      <dgm:spPr/>
      <dgm:t>
        <a:bodyPr/>
        <a:lstStyle/>
        <a:p>
          <a:endParaRPr lang="es-EC"/>
        </a:p>
      </dgm:t>
    </dgm:pt>
    <dgm:pt modelId="{12CCEA29-E78F-48E5-97BD-42EF106C1811}">
      <dgm:prSet phldrT="[Texto]" custT="1"/>
      <dgm:spPr/>
      <dgm:t>
        <a:bodyPr/>
        <a:lstStyle/>
        <a:p>
          <a:r>
            <a:rPr lang="es-EC" sz="1600" dirty="0" smtClean="0"/>
            <a:t>Pennisetum Clandestinum (Kikuyo)</a:t>
          </a:r>
          <a:endParaRPr lang="es-EC" sz="1600" dirty="0"/>
        </a:p>
      </dgm:t>
    </dgm:pt>
    <dgm:pt modelId="{9A87808D-67D6-4E6B-974E-B69081294AA8}" type="parTrans" cxnId="{B3A2EE46-2E68-45F6-804B-40852226ED47}">
      <dgm:prSet/>
      <dgm:spPr/>
      <dgm:t>
        <a:bodyPr/>
        <a:lstStyle/>
        <a:p>
          <a:endParaRPr lang="es-EC" sz="2000">
            <a:solidFill>
              <a:schemeClr val="tx1"/>
            </a:solidFill>
          </a:endParaRPr>
        </a:p>
      </dgm:t>
    </dgm:pt>
    <dgm:pt modelId="{758BA0A2-D2BF-41F7-9605-ACFABA1707F5}" type="sibTrans" cxnId="{B3A2EE46-2E68-45F6-804B-40852226ED47}">
      <dgm:prSet/>
      <dgm:spPr/>
      <dgm:t>
        <a:bodyPr/>
        <a:lstStyle/>
        <a:p>
          <a:endParaRPr lang="es-EC" sz="2000">
            <a:solidFill>
              <a:schemeClr val="tx1"/>
            </a:solidFill>
          </a:endParaRPr>
        </a:p>
      </dgm:t>
    </dgm:pt>
    <dgm:pt modelId="{B27EF8EA-2365-4481-8466-FE5AE6E2C7D1}">
      <dgm:prSet phldrT="[Texto]" custT="1"/>
      <dgm:spPr/>
      <dgm:t>
        <a:bodyPr/>
        <a:lstStyle/>
        <a:p>
          <a:r>
            <a:rPr lang="es-EC" sz="1400" dirty="0" smtClean="0"/>
            <a:t>Aprovechamiento de energía alternativa</a:t>
          </a:r>
          <a:endParaRPr lang="es-EC" sz="1400" dirty="0"/>
        </a:p>
      </dgm:t>
    </dgm:pt>
    <dgm:pt modelId="{A0DF504D-8A81-4408-8136-E230ABF15666}" type="parTrans" cxnId="{B3FA14F9-A80A-4161-A397-B4312B8CD96B}">
      <dgm:prSet/>
      <dgm:spPr/>
      <dgm:t>
        <a:bodyPr/>
        <a:lstStyle/>
        <a:p>
          <a:endParaRPr lang="es-EC" sz="2000">
            <a:solidFill>
              <a:schemeClr val="tx1"/>
            </a:solidFill>
          </a:endParaRPr>
        </a:p>
      </dgm:t>
    </dgm:pt>
    <dgm:pt modelId="{5F2B2C20-45FE-4C18-8433-08AA6E3D6BE4}" type="sibTrans" cxnId="{B3FA14F9-A80A-4161-A397-B4312B8CD96B}">
      <dgm:prSet/>
      <dgm:spPr/>
      <dgm:t>
        <a:bodyPr/>
        <a:lstStyle/>
        <a:p>
          <a:endParaRPr lang="es-EC" sz="2000">
            <a:solidFill>
              <a:schemeClr val="tx1"/>
            </a:solidFill>
          </a:endParaRPr>
        </a:p>
      </dgm:t>
    </dgm:pt>
    <dgm:pt modelId="{EE5BCEF9-48F6-474D-B182-CB7907CDB818}">
      <dgm:prSet phldrT="[Texto]" custT="1"/>
      <dgm:spPr/>
      <dgm:t>
        <a:bodyPr/>
        <a:lstStyle/>
        <a:p>
          <a:r>
            <a:rPr lang="es-EC" sz="1400" dirty="0" smtClean="0"/>
            <a:t>Combustible Alternativo</a:t>
          </a:r>
          <a:endParaRPr lang="es-EC" sz="1400" dirty="0"/>
        </a:p>
      </dgm:t>
    </dgm:pt>
    <dgm:pt modelId="{B6D71C01-04E5-42CA-ADFA-F42D364352C4}" type="parTrans" cxnId="{DF76B1B6-6044-4872-AC46-ECCD38BE5296}">
      <dgm:prSet/>
      <dgm:spPr/>
      <dgm:t>
        <a:bodyPr/>
        <a:lstStyle/>
        <a:p>
          <a:endParaRPr lang="es-EC" sz="2000">
            <a:solidFill>
              <a:schemeClr val="tx1"/>
            </a:solidFill>
          </a:endParaRPr>
        </a:p>
      </dgm:t>
    </dgm:pt>
    <dgm:pt modelId="{27AC1041-CFEE-4981-BFFE-D7516961D9B9}" type="sibTrans" cxnId="{DF76B1B6-6044-4872-AC46-ECCD38BE5296}">
      <dgm:prSet/>
      <dgm:spPr/>
      <dgm:t>
        <a:bodyPr/>
        <a:lstStyle/>
        <a:p>
          <a:endParaRPr lang="es-EC" sz="2000">
            <a:solidFill>
              <a:schemeClr val="tx1"/>
            </a:solidFill>
          </a:endParaRPr>
        </a:p>
      </dgm:t>
    </dgm:pt>
    <dgm:pt modelId="{034B43C1-9A28-4BAD-8137-1414068766F4}">
      <dgm:prSet phldrT="[Texto]" custT="1"/>
      <dgm:spPr/>
      <dgm:t>
        <a:bodyPr/>
        <a:lstStyle/>
        <a:p>
          <a:r>
            <a:rPr lang="es-EC" sz="1200" dirty="0" smtClean="0"/>
            <a:t>Crear un sistema eficiente (Horno hibrido)</a:t>
          </a:r>
          <a:endParaRPr lang="es-EC" sz="1200" dirty="0"/>
        </a:p>
      </dgm:t>
    </dgm:pt>
    <dgm:pt modelId="{224B9416-BEB9-4CE6-B876-8CF78250AB3A}" type="parTrans" cxnId="{BB80A336-FBD6-4E17-AED3-941023D60BCB}">
      <dgm:prSet/>
      <dgm:spPr/>
      <dgm:t>
        <a:bodyPr/>
        <a:lstStyle/>
        <a:p>
          <a:endParaRPr lang="es-ES" sz="2000">
            <a:solidFill>
              <a:schemeClr val="tx1"/>
            </a:solidFill>
          </a:endParaRPr>
        </a:p>
      </dgm:t>
    </dgm:pt>
    <dgm:pt modelId="{F5E65025-B86A-4DF9-B2E8-69D59814B329}" type="sibTrans" cxnId="{BB80A336-FBD6-4E17-AED3-941023D60BCB}">
      <dgm:prSet/>
      <dgm:spPr/>
      <dgm:t>
        <a:bodyPr/>
        <a:lstStyle/>
        <a:p>
          <a:endParaRPr lang="es-ES" sz="2000">
            <a:solidFill>
              <a:schemeClr val="tx1"/>
            </a:solidFill>
          </a:endParaRPr>
        </a:p>
      </dgm:t>
    </dgm:pt>
    <dgm:pt modelId="{16A99C70-A3BA-438D-B2EC-4F5EF46F3A25}" type="pres">
      <dgm:prSet presAssocID="{ECC88449-770C-48B5-ABE4-7261F17090B0}" presName="hierChild1" presStyleCnt="0">
        <dgm:presLayoutVars>
          <dgm:orgChart val="1"/>
          <dgm:chPref val="1"/>
          <dgm:dir/>
          <dgm:animOne val="branch"/>
          <dgm:animLvl val="lvl"/>
          <dgm:resizeHandles/>
        </dgm:presLayoutVars>
      </dgm:prSet>
      <dgm:spPr/>
      <dgm:t>
        <a:bodyPr/>
        <a:lstStyle/>
        <a:p>
          <a:endParaRPr lang="es-EC"/>
        </a:p>
      </dgm:t>
    </dgm:pt>
    <dgm:pt modelId="{1245719B-092B-456E-82D9-D91F3DA0D776}" type="pres">
      <dgm:prSet presAssocID="{12CCEA29-E78F-48E5-97BD-42EF106C1811}" presName="hierRoot1" presStyleCnt="0">
        <dgm:presLayoutVars>
          <dgm:hierBranch val="init"/>
        </dgm:presLayoutVars>
      </dgm:prSet>
      <dgm:spPr/>
      <dgm:t>
        <a:bodyPr/>
        <a:lstStyle/>
        <a:p>
          <a:endParaRPr lang="es-EC"/>
        </a:p>
      </dgm:t>
    </dgm:pt>
    <dgm:pt modelId="{1A8953C5-DCE8-408C-88F6-5C56AB04EB2C}" type="pres">
      <dgm:prSet presAssocID="{12CCEA29-E78F-48E5-97BD-42EF106C1811}" presName="rootComposite1" presStyleCnt="0"/>
      <dgm:spPr/>
      <dgm:t>
        <a:bodyPr/>
        <a:lstStyle/>
        <a:p>
          <a:endParaRPr lang="es-EC"/>
        </a:p>
      </dgm:t>
    </dgm:pt>
    <dgm:pt modelId="{04127EA2-0C7D-4E11-9017-BAF82B703950}" type="pres">
      <dgm:prSet presAssocID="{12CCEA29-E78F-48E5-97BD-42EF106C1811}" presName="rootText1" presStyleLbl="node0" presStyleIdx="0" presStyleCnt="1">
        <dgm:presLayoutVars>
          <dgm:chPref val="3"/>
        </dgm:presLayoutVars>
      </dgm:prSet>
      <dgm:spPr/>
      <dgm:t>
        <a:bodyPr/>
        <a:lstStyle/>
        <a:p>
          <a:endParaRPr lang="es-EC"/>
        </a:p>
      </dgm:t>
    </dgm:pt>
    <dgm:pt modelId="{8E7E9B0C-167A-48F6-91B1-3173FA4A8815}" type="pres">
      <dgm:prSet presAssocID="{12CCEA29-E78F-48E5-97BD-42EF106C1811}" presName="rootConnector1" presStyleLbl="node1" presStyleIdx="0" presStyleCnt="0"/>
      <dgm:spPr/>
      <dgm:t>
        <a:bodyPr/>
        <a:lstStyle/>
        <a:p>
          <a:endParaRPr lang="es-EC"/>
        </a:p>
      </dgm:t>
    </dgm:pt>
    <dgm:pt modelId="{7F30E6DA-6516-4935-AC4F-7CEB82440EBB}" type="pres">
      <dgm:prSet presAssocID="{12CCEA29-E78F-48E5-97BD-42EF106C1811}" presName="hierChild2" presStyleCnt="0"/>
      <dgm:spPr/>
      <dgm:t>
        <a:bodyPr/>
        <a:lstStyle/>
        <a:p>
          <a:endParaRPr lang="es-EC"/>
        </a:p>
      </dgm:t>
    </dgm:pt>
    <dgm:pt modelId="{84A318D2-730A-4D08-B9D2-9505BD6DAD16}" type="pres">
      <dgm:prSet presAssocID="{A0DF504D-8A81-4408-8136-E230ABF15666}" presName="Name64" presStyleLbl="parChTrans1D2" presStyleIdx="0" presStyleCnt="3"/>
      <dgm:spPr/>
      <dgm:t>
        <a:bodyPr/>
        <a:lstStyle/>
        <a:p>
          <a:endParaRPr lang="es-EC"/>
        </a:p>
      </dgm:t>
    </dgm:pt>
    <dgm:pt modelId="{5911BB7C-D992-4E1C-ABF5-6375F39F6539}" type="pres">
      <dgm:prSet presAssocID="{B27EF8EA-2365-4481-8466-FE5AE6E2C7D1}" presName="hierRoot2" presStyleCnt="0">
        <dgm:presLayoutVars>
          <dgm:hierBranch val="init"/>
        </dgm:presLayoutVars>
      </dgm:prSet>
      <dgm:spPr/>
      <dgm:t>
        <a:bodyPr/>
        <a:lstStyle/>
        <a:p>
          <a:endParaRPr lang="es-EC"/>
        </a:p>
      </dgm:t>
    </dgm:pt>
    <dgm:pt modelId="{A477CDB8-13DB-49B0-BFFE-372620F1F5CC}" type="pres">
      <dgm:prSet presAssocID="{B27EF8EA-2365-4481-8466-FE5AE6E2C7D1}" presName="rootComposite" presStyleCnt="0"/>
      <dgm:spPr/>
      <dgm:t>
        <a:bodyPr/>
        <a:lstStyle/>
        <a:p>
          <a:endParaRPr lang="es-EC"/>
        </a:p>
      </dgm:t>
    </dgm:pt>
    <dgm:pt modelId="{67768DE1-5F75-41F1-A640-4054DCB70212}" type="pres">
      <dgm:prSet presAssocID="{B27EF8EA-2365-4481-8466-FE5AE6E2C7D1}" presName="rootText" presStyleLbl="node2" presStyleIdx="0" presStyleCnt="3">
        <dgm:presLayoutVars>
          <dgm:chPref val="3"/>
        </dgm:presLayoutVars>
      </dgm:prSet>
      <dgm:spPr/>
      <dgm:t>
        <a:bodyPr/>
        <a:lstStyle/>
        <a:p>
          <a:endParaRPr lang="es-EC"/>
        </a:p>
      </dgm:t>
    </dgm:pt>
    <dgm:pt modelId="{1658992F-CE39-4826-8940-6548C06908CC}" type="pres">
      <dgm:prSet presAssocID="{B27EF8EA-2365-4481-8466-FE5AE6E2C7D1}" presName="rootConnector" presStyleLbl="node2" presStyleIdx="0" presStyleCnt="3"/>
      <dgm:spPr/>
      <dgm:t>
        <a:bodyPr/>
        <a:lstStyle/>
        <a:p>
          <a:endParaRPr lang="es-EC"/>
        </a:p>
      </dgm:t>
    </dgm:pt>
    <dgm:pt modelId="{8FA11AB8-3EE7-4CA2-96DB-4C9B0FD7E206}" type="pres">
      <dgm:prSet presAssocID="{B27EF8EA-2365-4481-8466-FE5AE6E2C7D1}" presName="hierChild4" presStyleCnt="0"/>
      <dgm:spPr/>
      <dgm:t>
        <a:bodyPr/>
        <a:lstStyle/>
        <a:p>
          <a:endParaRPr lang="es-EC"/>
        </a:p>
      </dgm:t>
    </dgm:pt>
    <dgm:pt modelId="{1F2A8273-A3DC-480B-B003-AD84397EE4CC}" type="pres">
      <dgm:prSet presAssocID="{B27EF8EA-2365-4481-8466-FE5AE6E2C7D1}" presName="hierChild5" presStyleCnt="0"/>
      <dgm:spPr/>
      <dgm:t>
        <a:bodyPr/>
        <a:lstStyle/>
        <a:p>
          <a:endParaRPr lang="es-EC"/>
        </a:p>
      </dgm:t>
    </dgm:pt>
    <dgm:pt modelId="{EE493165-BBAD-4B99-8F26-C984E0881390}" type="pres">
      <dgm:prSet presAssocID="{224B9416-BEB9-4CE6-B876-8CF78250AB3A}" presName="Name64" presStyleLbl="parChTrans1D2" presStyleIdx="1" presStyleCnt="3"/>
      <dgm:spPr/>
      <dgm:t>
        <a:bodyPr/>
        <a:lstStyle/>
        <a:p>
          <a:endParaRPr lang="es-EC"/>
        </a:p>
      </dgm:t>
    </dgm:pt>
    <dgm:pt modelId="{93B6A767-6134-477A-8813-DABBC439CE62}" type="pres">
      <dgm:prSet presAssocID="{034B43C1-9A28-4BAD-8137-1414068766F4}" presName="hierRoot2" presStyleCnt="0">
        <dgm:presLayoutVars>
          <dgm:hierBranch val="init"/>
        </dgm:presLayoutVars>
      </dgm:prSet>
      <dgm:spPr/>
      <dgm:t>
        <a:bodyPr/>
        <a:lstStyle/>
        <a:p>
          <a:endParaRPr lang="es-EC"/>
        </a:p>
      </dgm:t>
    </dgm:pt>
    <dgm:pt modelId="{2B0C4A5F-B65D-400E-9C5F-9E0B976A76CF}" type="pres">
      <dgm:prSet presAssocID="{034B43C1-9A28-4BAD-8137-1414068766F4}" presName="rootComposite" presStyleCnt="0"/>
      <dgm:spPr/>
      <dgm:t>
        <a:bodyPr/>
        <a:lstStyle/>
        <a:p>
          <a:endParaRPr lang="es-EC"/>
        </a:p>
      </dgm:t>
    </dgm:pt>
    <dgm:pt modelId="{4BD129A2-720E-4790-B625-473060E70985}" type="pres">
      <dgm:prSet presAssocID="{034B43C1-9A28-4BAD-8137-1414068766F4}" presName="rootText" presStyleLbl="node2" presStyleIdx="1" presStyleCnt="3">
        <dgm:presLayoutVars>
          <dgm:chPref val="3"/>
        </dgm:presLayoutVars>
      </dgm:prSet>
      <dgm:spPr/>
      <dgm:t>
        <a:bodyPr/>
        <a:lstStyle/>
        <a:p>
          <a:endParaRPr lang="es-EC"/>
        </a:p>
      </dgm:t>
    </dgm:pt>
    <dgm:pt modelId="{457AEEDC-FF5B-4D61-BE2B-A2B0EF4863A5}" type="pres">
      <dgm:prSet presAssocID="{034B43C1-9A28-4BAD-8137-1414068766F4}" presName="rootConnector" presStyleLbl="node2" presStyleIdx="1" presStyleCnt="3"/>
      <dgm:spPr/>
      <dgm:t>
        <a:bodyPr/>
        <a:lstStyle/>
        <a:p>
          <a:endParaRPr lang="es-EC"/>
        </a:p>
      </dgm:t>
    </dgm:pt>
    <dgm:pt modelId="{5A1FE5C6-669D-44EF-877C-4D9CC72139CD}" type="pres">
      <dgm:prSet presAssocID="{034B43C1-9A28-4BAD-8137-1414068766F4}" presName="hierChild4" presStyleCnt="0"/>
      <dgm:spPr/>
      <dgm:t>
        <a:bodyPr/>
        <a:lstStyle/>
        <a:p>
          <a:endParaRPr lang="es-EC"/>
        </a:p>
      </dgm:t>
    </dgm:pt>
    <dgm:pt modelId="{2113A458-E753-4F77-B65E-03C7615C0E10}" type="pres">
      <dgm:prSet presAssocID="{034B43C1-9A28-4BAD-8137-1414068766F4}" presName="hierChild5" presStyleCnt="0"/>
      <dgm:spPr/>
      <dgm:t>
        <a:bodyPr/>
        <a:lstStyle/>
        <a:p>
          <a:endParaRPr lang="es-EC"/>
        </a:p>
      </dgm:t>
    </dgm:pt>
    <dgm:pt modelId="{3D0D195F-D587-4B28-84E4-54A2E9A7B41F}" type="pres">
      <dgm:prSet presAssocID="{B6D71C01-04E5-42CA-ADFA-F42D364352C4}" presName="Name64" presStyleLbl="parChTrans1D2" presStyleIdx="2" presStyleCnt="3"/>
      <dgm:spPr/>
      <dgm:t>
        <a:bodyPr/>
        <a:lstStyle/>
        <a:p>
          <a:endParaRPr lang="es-EC"/>
        </a:p>
      </dgm:t>
    </dgm:pt>
    <dgm:pt modelId="{FAADBAF2-C215-4E88-BDB0-ABCE0B005588}" type="pres">
      <dgm:prSet presAssocID="{EE5BCEF9-48F6-474D-B182-CB7907CDB818}" presName="hierRoot2" presStyleCnt="0">
        <dgm:presLayoutVars>
          <dgm:hierBranch val="init"/>
        </dgm:presLayoutVars>
      </dgm:prSet>
      <dgm:spPr/>
      <dgm:t>
        <a:bodyPr/>
        <a:lstStyle/>
        <a:p>
          <a:endParaRPr lang="es-EC"/>
        </a:p>
      </dgm:t>
    </dgm:pt>
    <dgm:pt modelId="{29C478F3-3A31-4970-AAA2-76F6C078FD9A}" type="pres">
      <dgm:prSet presAssocID="{EE5BCEF9-48F6-474D-B182-CB7907CDB818}" presName="rootComposite" presStyleCnt="0"/>
      <dgm:spPr/>
      <dgm:t>
        <a:bodyPr/>
        <a:lstStyle/>
        <a:p>
          <a:endParaRPr lang="es-EC"/>
        </a:p>
      </dgm:t>
    </dgm:pt>
    <dgm:pt modelId="{D8D9D067-4A16-4D4C-AD05-BBB86AFA81FC}" type="pres">
      <dgm:prSet presAssocID="{EE5BCEF9-48F6-474D-B182-CB7907CDB818}" presName="rootText" presStyleLbl="node2" presStyleIdx="2" presStyleCnt="3">
        <dgm:presLayoutVars>
          <dgm:chPref val="3"/>
        </dgm:presLayoutVars>
      </dgm:prSet>
      <dgm:spPr/>
      <dgm:t>
        <a:bodyPr/>
        <a:lstStyle/>
        <a:p>
          <a:endParaRPr lang="es-EC"/>
        </a:p>
      </dgm:t>
    </dgm:pt>
    <dgm:pt modelId="{E7804B7F-8FFB-4E5E-9F21-853A4FF76A99}" type="pres">
      <dgm:prSet presAssocID="{EE5BCEF9-48F6-474D-B182-CB7907CDB818}" presName="rootConnector" presStyleLbl="node2" presStyleIdx="2" presStyleCnt="3"/>
      <dgm:spPr/>
      <dgm:t>
        <a:bodyPr/>
        <a:lstStyle/>
        <a:p>
          <a:endParaRPr lang="es-EC"/>
        </a:p>
      </dgm:t>
    </dgm:pt>
    <dgm:pt modelId="{109E3271-E98A-47B7-92BB-AC16EB002784}" type="pres">
      <dgm:prSet presAssocID="{EE5BCEF9-48F6-474D-B182-CB7907CDB818}" presName="hierChild4" presStyleCnt="0"/>
      <dgm:spPr/>
      <dgm:t>
        <a:bodyPr/>
        <a:lstStyle/>
        <a:p>
          <a:endParaRPr lang="es-EC"/>
        </a:p>
      </dgm:t>
    </dgm:pt>
    <dgm:pt modelId="{860507CE-DA69-46E0-8460-0CF63F4BAC61}" type="pres">
      <dgm:prSet presAssocID="{EE5BCEF9-48F6-474D-B182-CB7907CDB818}" presName="hierChild5" presStyleCnt="0"/>
      <dgm:spPr/>
      <dgm:t>
        <a:bodyPr/>
        <a:lstStyle/>
        <a:p>
          <a:endParaRPr lang="es-EC"/>
        </a:p>
      </dgm:t>
    </dgm:pt>
    <dgm:pt modelId="{E5DDEDBA-01B9-4A48-B35E-0578819E3B91}" type="pres">
      <dgm:prSet presAssocID="{12CCEA29-E78F-48E5-97BD-42EF106C1811}" presName="hierChild3" presStyleCnt="0"/>
      <dgm:spPr/>
      <dgm:t>
        <a:bodyPr/>
        <a:lstStyle/>
        <a:p>
          <a:endParaRPr lang="es-EC"/>
        </a:p>
      </dgm:t>
    </dgm:pt>
  </dgm:ptLst>
  <dgm:cxnLst>
    <dgm:cxn modelId="{B3A2EE46-2E68-45F6-804B-40852226ED47}" srcId="{ECC88449-770C-48B5-ABE4-7261F17090B0}" destId="{12CCEA29-E78F-48E5-97BD-42EF106C1811}" srcOrd="0" destOrd="0" parTransId="{9A87808D-67D6-4E6B-974E-B69081294AA8}" sibTransId="{758BA0A2-D2BF-41F7-9605-ACFABA1707F5}"/>
    <dgm:cxn modelId="{C07F78EB-E9AB-49E0-99B1-812557A8FF00}" type="presOf" srcId="{224B9416-BEB9-4CE6-B876-8CF78250AB3A}" destId="{EE493165-BBAD-4B99-8F26-C984E0881390}" srcOrd="0" destOrd="0" presId="urn:microsoft.com/office/officeart/2009/3/layout/HorizontalOrganizationChart"/>
    <dgm:cxn modelId="{0EF53AE9-C3CA-4A4D-BC7D-95DCD0D04A64}" type="presOf" srcId="{B27EF8EA-2365-4481-8466-FE5AE6E2C7D1}" destId="{67768DE1-5F75-41F1-A640-4054DCB70212}" srcOrd="0" destOrd="0" presId="urn:microsoft.com/office/officeart/2009/3/layout/HorizontalOrganizationChart"/>
    <dgm:cxn modelId="{B80D9CCC-EA19-47C7-9B07-7A21B8FE35E5}" type="presOf" srcId="{B6D71C01-04E5-42CA-ADFA-F42D364352C4}" destId="{3D0D195F-D587-4B28-84E4-54A2E9A7B41F}" srcOrd="0" destOrd="0" presId="urn:microsoft.com/office/officeart/2009/3/layout/HorizontalOrganizationChart"/>
    <dgm:cxn modelId="{537808F9-8C98-4656-A89E-EA937ED038BB}" type="presOf" srcId="{B27EF8EA-2365-4481-8466-FE5AE6E2C7D1}" destId="{1658992F-CE39-4826-8940-6548C06908CC}" srcOrd="1" destOrd="0" presId="urn:microsoft.com/office/officeart/2009/3/layout/HorizontalOrganizationChart"/>
    <dgm:cxn modelId="{FD0CDF52-D11D-462E-8915-C155FF69E58B}" type="presOf" srcId="{ECC88449-770C-48B5-ABE4-7261F17090B0}" destId="{16A99C70-A3BA-438D-B2EC-4F5EF46F3A25}" srcOrd="0" destOrd="0" presId="urn:microsoft.com/office/officeart/2009/3/layout/HorizontalOrganizationChart"/>
    <dgm:cxn modelId="{B3FA14F9-A80A-4161-A397-B4312B8CD96B}" srcId="{12CCEA29-E78F-48E5-97BD-42EF106C1811}" destId="{B27EF8EA-2365-4481-8466-FE5AE6E2C7D1}" srcOrd="0" destOrd="0" parTransId="{A0DF504D-8A81-4408-8136-E230ABF15666}" sibTransId="{5F2B2C20-45FE-4C18-8433-08AA6E3D6BE4}"/>
    <dgm:cxn modelId="{6B23247B-5FA4-482D-9CE6-4C224E4DB163}" type="presOf" srcId="{034B43C1-9A28-4BAD-8137-1414068766F4}" destId="{4BD129A2-720E-4790-B625-473060E70985}" srcOrd="0" destOrd="0" presId="urn:microsoft.com/office/officeart/2009/3/layout/HorizontalOrganizationChart"/>
    <dgm:cxn modelId="{5B1A3777-BF52-4F46-A67A-D31710B696BB}" type="presOf" srcId="{12CCEA29-E78F-48E5-97BD-42EF106C1811}" destId="{04127EA2-0C7D-4E11-9017-BAF82B703950}" srcOrd="0" destOrd="0" presId="urn:microsoft.com/office/officeart/2009/3/layout/HorizontalOrganizationChart"/>
    <dgm:cxn modelId="{803C8DD5-D4EA-4CA6-85A7-8099D95B0388}" type="presOf" srcId="{12CCEA29-E78F-48E5-97BD-42EF106C1811}" destId="{8E7E9B0C-167A-48F6-91B1-3173FA4A8815}" srcOrd="1" destOrd="0" presId="urn:microsoft.com/office/officeart/2009/3/layout/HorizontalOrganizationChart"/>
    <dgm:cxn modelId="{BB80A336-FBD6-4E17-AED3-941023D60BCB}" srcId="{12CCEA29-E78F-48E5-97BD-42EF106C1811}" destId="{034B43C1-9A28-4BAD-8137-1414068766F4}" srcOrd="1" destOrd="0" parTransId="{224B9416-BEB9-4CE6-B876-8CF78250AB3A}" sibTransId="{F5E65025-B86A-4DF9-B2E8-69D59814B329}"/>
    <dgm:cxn modelId="{8A014435-43FB-4DF6-8AD1-996BC2FA5EEE}" type="presOf" srcId="{034B43C1-9A28-4BAD-8137-1414068766F4}" destId="{457AEEDC-FF5B-4D61-BE2B-A2B0EF4863A5}" srcOrd="1" destOrd="0" presId="urn:microsoft.com/office/officeart/2009/3/layout/HorizontalOrganizationChart"/>
    <dgm:cxn modelId="{CBA41FA1-8B4A-4C22-9647-2F06BCFC8843}" type="presOf" srcId="{A0DF504D-8A81-4408-8136-E230ABF15666}" destId="{84A318D2-730A-4D08-B9D2-9505BD6DAD16}" srcOrd="0" destOrd="0" presId="urn:microsoft.com/office/officeart/2009/3/layout/HorizontalOrganizationChart"/>
    <dgm:cxn modelId="{99E93E21-4783-440C-95E0-7D5C595ABE98}" type="presOf" srcId="{EE5BCEF9-48F6-474D-B182-CB7907CDB818}" destId="{D8D9D067-4A16-4D4C-AD05-BBB86AFA81FC}" srcOrd="0" destOrd="0" presId="urn:microsoft.com/office/officeart/2009/3/layout/HorizontalOrganizationChart"/>
    <dgm:cxn modelId="{B4AB5D5C-5009-4D14-A71B-4CA8480473FF}" type="presOf" srcId="{EE5BCEF9-48F6-474D-B182-CB7907CDB818}" destId="{E7804B7F-8FFB-4E5E-9F21-853A4FF76A99}" srcOrd="1" destOrd="0" presId="urn:microsoft.com/office/officeart/2009/3/layout/HorizontalOrganizationChart"/>
    <dgm:cxn modelId="{DF76B1B6-6044-4872-AC46-ECCD38BE5296}" srcId="{12CCEA29-E78F-48E5-97BD-42EF106C1811}" destId="{EE5BCEF9-48F6-474D-B182-CB7907CDB818}" srcOrd="2" destOrd="0" parTransId="{B6D71C01-04E5-42CA-ADFA-F42D364352C4}" sibTransId="{27AC1041-CFEE-4981-BFFE-D7516961D9B9}"/>
    <dgm:cxn modelId="{321F1E65-77C1-46B2-A841-F0216DF96885}" type="presParOf" srcId="{16A99C70-A3BA-438D-B2EC-4F5EF46F3A25}" destId="{1245719B-092B-456E-82D9-D91F3DA0D776}" srcOrd="0" destOrd="0" presId="urn:microsoft.com/office/officeart/2009/3/layout/HorizontalOrganizationChart"/>
    <dgm:cxn modelId="{8590856F-F850-41A0-AEC1-7FEE38911673}" type="presParOf" srcId="{1245719B-092B-456E-82D9-D91F3DA0D776}" destId="{1A8953C5-DCE8-408C-88F6-5C56AB04EB2C}" srcOrd="0" destOrd="0" presId="urn:microsoft.com/office/officeart/2009/3/layout/HorizontalOrganizationChart"/>
    <dgm:cxn modelId="{5D465F35-4B6F-4C58-867B-FCA7539CAD26}" type="presParOf" srcId="{1A8953C5-DCE8-408C-88F6-5C56AB04EB2C}" destId="{04127EA2-0C7D-4E11-9017-BAF82B703950}" srcOrd="0" destOrd="0" presId="urn:microsoft.com/office/officeart/2009/3/layout/HorizontalOrganizationChart"/>
    <dgm:cxn modelId="{0B40B449-A314-427C-96C7-12E37BE4F755}" type="presParOf" srcId="{1A8953C5-DCE8-408C-88F6-5C56AB04EB2C}" destId="{8E7E9B0C-167A-48F6-91B1-3173FA4A8815}" srcOrd="1" destOrd="0" presId="urn:microsoft.com/office/officeart/2009/3/layout/HorizontalOrganizationChart"/>
    <dgm:cxn modelId="{F0E188E8-31D0-414B-BB91-088E40C2D530}" type="presParOf" srcId="{1245719B-092B-456E-82D9-D91F3DA0D776}" destId="{7F30E6DA-6516-4935-AC4F-7CEB82440EBB}" srcOrd="1" destOrd="0" presId="urn:microsoft.com/office/officeart/2009/3/layout/HorizontalOrganizationChart"/>
    <dgm:cxn modelId="{AF8D6C22-C017-446E-A7B4-3901D5C52923}" type="presParOf" srcId="{7F30E6DA-6516-4935-AC4F-7CEB82440EBB}" destId="{84A318D2-730A-4D08-B9D2-9505BD6DAD16}" srcOrd="0" destOrd="0" presId="urn:microsoft.com/office/officeart/2009/3/layout/HorizontalOrganizationChart"/>
    <dgm:cxn modelId="{E82E52A6-80DF-4F52-818D-17EEC28C4E75}" type="presParOf" srcId="{7F30E6DA-6516-4935-AC4F-7CEB82440EBB}" destId="{5911BB7C-D992-4E1C-ABF5-6375F39F6539}" srcOrd="1" destOrd="0" presId="urn:microsoft.com/office/officeart/2009/3/layout/HorizontalOrganizationChart"/>
    <dgm:cxn modelId="{B1DD9923-8D4A-45BF-AAF8-9B2F5CD58C60}" type="presParOf" srcId="{5911BB7C-D992-4E1C-ABF5-6375F39F6539}" destId="{A477CDB8-13DB-49B0-BFFE-372620F1F5CC}" srcOrd="0" destOrd="0" presId="urn:microsoft.com/office/officeart/2009/3/layout/HorizontalOrganizationChart"/>
    <dgm:cxn modelId="{7B5964A3-DE52-4E94-86B4-F0CB8EDC9977}" type="presParOf" srcId="{A477CDB8-13DB-49B0-BFFE-372620F1F5CC}" destId="{67768DE1-5F75-41F1-A640-4054DCB70212}" srcOrd="0" destOrd="0" presId="urn:microsoft.com/office/officeart/2009/3/layout/HorizontalOrganizationChart"/>
    <dgm:cxn modelId="{4B79221D-95C9-4950-8BE8-887F59B3EB2E}" type="presParOf" srcId="{A477CDB8-13DB-49B0-BFFE-372620F1F5CC}" destId="{1658992F-CE39-4826-8940-6548C06908CC}" srcOrd="1" destOrd="0" presId="urn:microsoft.com/office/officeart/2009/3/layout/HorizontalOrganizationChart"/>
    <dgm:cxn modelId="{04AB4A82-7E4F-417E-AF94-67FB342E0A82}" type="presParOf" srcId="{5911BB7C-D992-4E1C-ABF5-6375F39F6539}" destId="{8FA11AB8-3EE7-4CA2-96DB-4C9B0FD7E206}" srcOrd="1" destOrd="0" presId="urn:microsoft.com/office/officeart/2009/3/layout/HorizontalOrganizationChart"/>
    <dgm:cxn modelId="{DD1B70B7-40A1-47ED-B2FF-656F6F06F4EF}" type="presParOf" srcId="{5911BB7C-D992-4E1C-ABF5-6375F39F6539}" destId="{1F2A8273-A3DC-480B-B003-AD84397EE4CC}" srcOrd="2" destOrd="0" presId="urn:microsoft.com/office/officeart/2009/3/layout/HorizontalOrganizationChart"/>
    <dgm:cxn modelId="{3B575890-5757-410F-8112-EB45F6412D1F}" type="presParOf" srcId="{7F30E6DA-6516-4935-AC4F-7CEB82440EBB}" destId="{EE493165-BBAD-4B99-8F26-C984E0881390}" srcOrd="2" destOrd="0" presId="urn:microsoft.com/office/officeart/2009/3/layout/HorizontalOrganizationChart"/>
    <dgm:cxn modelId="{A3668353-213A-422B-9237-4559C57F1303}" type="presParOf" srcId="{7F30E6DA-6516-4935-AC4F-7CEB82440EBB}" destId="{93B6A767-6134-477A-8813-DABBC439CE62}" srcOrd="3" destOrd="0" presId="urn:microsoft.com/office/officeart/2009/3/layout/HorizontalOrganizationChart"/>
    <dgm:cxn modelId="{AADF21A1-7B1E-4FD6-8052-65A2A8FFAB1F}" type="presParOf" srcId="{93B6A767-6134-477A-8813-DABBC439CE62}" destId="{2B0C4A5F-B65D-400E-9C5F-9E0B976A76CF}" srcOrd="0" destOrd="0" presId="urn:microsoft.com/office/officeart/2009/3/layout/HorizontalOrganizationChart"/>
    <dgm:cxn modelId="{C53569BD-F8F2-4184-97BC-ABC2AEFA8A1A}" type="presParOf" srcId="{2B0C4A5F-B65D-400E-9C5F-9E0B976A76CF}" destId="{4BD129A2-720E-4790-B625-473060E70985}" srcOrd="0" destOrd="0" presId="urn:microsoft.com/office/officeart/2009/3/layout/HorizontalOrganizationChart"/>
    <dgm:cxn modelId="{DBC8BD38-23AB-4B3A-9A21-49E11F482155}" type="presParOf" srcId="{2B0C4A5F-B65D-400E-9C5F-9E0B976A76CF}" destId="{457AEEDC-FF5B-4D61-BE2B-A2B0EF4863A5}" srcOrd="1" destOrd="0" presId="urn:microsoft.com/office/officeart/2009/3/layout/HorizontalOrganizationChart"/>
    <dgm:cxn modelId="{DDD7DD4C-259C-4D17-8435-56EBF410075F}" type="presParOf" srcId="{93B6A767-6134-477A-8813-DABBC439CE62}" destId="{5A1FE5C6-669D-44EF-877C-4D9CC72139CD}" srcOrd="1" destOrd="0" presId="urn:microsoft.com/office/officeart/2009/3/layout/HorizontalOrganizationChart"/>
    <dgm:cxn modelId="{1CBE6757-FA26-4B7D-B222-0E68B08DB3DD}" type="presParOf" srcId="{93B6A767-6134-477A-8813-DABBC439CE62}" destId="{2113A458-E753-4F77-B65E-03C7615C0E10}" srcOrd="2" destOrd="0" presId="urn:microsoft.com/office/officeart/2009/3/layout/HorizontalOrganizationChart"/>
    <dgm:cxn modelId="{65884BA2-C5AC-4DDB-8105-E59CCFB9B5E3}" type="presParOf" srcId="{7F30E6DA-6516-4935-AC4F-7CEB82440EBB}" destId="{3D0D195F-D587-4B28-84E4-54A2E9A7B41F}" srcOrd="4" destOrd="0" presId="urn:microsoft.com/office/officeart/2009/3/layout/HorizontalOrganizationChart"/>
    <dgm:cxn modelId="{871ADB13-95ED-4CC7-8E69-2A2175E9B98D}" type="presParOf" srcId="{7F30E6DA-6516-4935-AC4F-7CEB82440EBB}" destId="{FAADBAF2-C215-4E88-BDB0-ABCE0B005588}" srcOrd="5" destOrd="0" presId="urn:microsoft.com/office/officeart/2009/3/layout/HorizontalOrganizationChart"/>
    <dgm:cxn modelId="{CA58A075-0569-4ED4-BFB0-EBB6C67C4E02}" type="presParOf" srcId="{FAADBAF2-C215-4E88-BDB0-ABCE0B005588}" destId="{29C478F3-3A31-4970-AAA2-76F6C078FD9A}" srcOrd="0" destOrd="0" presId="urn:microsoft.com/office/officeart/2009/3/layout/HorizontalOrganizationChart"/>
    <dgm:cxn modelId="{33BAFA05-C4FD-42C7-847C-3ED991A2E834}" type="presParOf" srcId="{29C478F3-3A31-4970-AAA2-76F6C078FD9A}" destId="{D8D9D067-4A16-4D4C-AD05-BBB86AFA81FC}" srcOrd="0" destOrd="0" presId="urn:microsoft.com/office/officeart/2009/3/layout/HorizontalOrganizationChart"/>
    <dgm:cxn modelId="{98A1C611-84EE-4C6B-A820-853364A233A8}" type="presParOf" srcId="{29C478F3-3A31-4970-AAA2-76F6C078FD9A}" destId="{E7804B7F-8FFB-4E5E-9F21-853A4FF76A99}" srcOrd="1" destOrd="0" presId="urn:microsoft.com/office/officeart/2009/3/layout/HorizontalOrganizationChart"/>
    <dgm:cxn modelId="{7A247DDB-7A19-49D4-B925-95F402993A2F}" type="presParOf" srcId="{FAADBAF2-C215-4E88-BDB0-ABCE0B005588}" destId="{109E3271-E98A-47B7-92BB-AC16EB002784}" srcOrd="1" destOrd="0" presId="urn:microsoft.com/office/officeart/2009/3/layout/HorizontalOrganizationChart"/>
    <dgm:cxn modelId="{97ED6565-8E73-42FA-9122-ABF39EFDBAAC}" type="presParOf" srcId="{FAADBAF2-C215-4E88-BDB0-ABCE0B005588}" destId="{860507CE-DA69-46E0-8460-0CF63F4BAC61}" srcOrd="2" destOrd="0" presId="urn:microsoft.com/office/officeart/2009/3/layout/HorizontalOrganizationChart"/>
    <dgm:cxn modelId="{C6D6A5C8-0A06-4BB0-B6E1-64522EF730B5}" type="presParOf" srcId="{1245719B-092B-456E-82D9-D91F3DA0D776}" destId="{E5DDEDBA-01B9-4A48-B35E-0578819E3B91}"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mixto (solar, eléctrico).</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custLinFactNeighborX="4109" custLinFactNeighborY="-30271">
        <dgm:presLayoutVars>
          <dgm:bulletEnabled val="1"/>
        </dgm:presLayoutVars>
      </dgm:prSet>
      <dgm:spPr/>
      <dgm:t>
        <a:bodyPr/>
        <a:lstStyle/>
        <a:p>
          <a:endParaRPr lang="es-EC"/>
        </a:p>
      </dgm:t>
    </dgm:pt>
  </dgm:ptLst>
  <dgm:cxnLst>
    <dgm:cxn modelId="{AA350C06-1B72-4920-8B3B-A7587C5D9A8D}" srcId="{BF7A98A9-B191-41C5-8702-6C25C5E98603}" destId="{D0B10F18-97F9-4F6C-AC25-6DF4190059A0}" srcOrd="0" destOrd="0" parTransId="{F61607CE-5B89-434E-A735-B2375E02FDAD}" sibTransId="{0834A499-16BF-4D5A-9B8E-B3B90C8BF8B0}"/>
    <dgm:cxn modelId="{7C1F7A37-7439-4116-B8E5-1CBB58901372}" type="presOf" srcId="{BF7A98A9-B191-41C5-8702-6C25C5E98603}" destId="{46EDADCE-BAF6-4DA5-A4B0-BD89EB0F207C}" srcOrd="0" destOrd="0" presId="urn:microsoft.com/office/officeart/2005/8/layout/hChevron3"/>
    <dgm:cxn modelId="{31DAF069-5C99-408B-991C-8D6CA1BE8FC9}" type="presOf" srcId="{D0B10F18-97F9-4F6C-AC25-6DF4190059A0}" destId="{673D47F3-1681-49C3-A1CB-3FED1147DD7E}" srcOrd="0" destOrd="0" presId="urn:microsoft.com/office/officeart/2005/8/layout/hChevron3"/>
    <dgm:cxn modelId="{87190414-9866-456B-AB4D-D9D00B7AC2B9}" srcId="{BF7A98A9-B191-41C5-8702-6C25C5E98603}" destId="{4EC80B5F-7C3D-4E38-AB85-7E3758FAA547}" srcOrd="1" destOrd="0" parTransId="{B5D6DFBE-A9BA-4B98-83F3-FFDBF4F5B72B}" sibTransId="{475A014C-292C-40BA-B7D5-052CD291A913}"/>
    <dgm:cxn modelId="{DC53462E-011C-44AA-994F-0BBFFF49FC4D}" type="presOf" srcId="{4EC80B5F-7C3D-4E38-AB85-7E3758FAA547}" destId="{5F22B345-6730-453A-82C9-C8903189F917}" srcOrd="0" destOrd="0" presId="urn:microsoft.com/office/officeart/2005/8/layout/hChevron3"/>
    <dgm:cxn modelId="{32061C05-F171-4123-AC1F-F8014F0270CD}" type="presParOf" srcId="{46EDADCE-BAF6-4DA5-A4B0-BD89EB0F207C}" destId="{673D47F3-1681-49C3-A1CB-3FED1147DD7E}" srcOrd="0" destOrd="0" presId="urn:microsoft.com/office/officeart/2005/8/layout/hChevron3"/>
    <dgm:cxn modelId="{313B28E8-711F-48FC-9CC7-5D5A2AE053D5}" type="presParOf" srcId="{46EDADCE-BAF6-4DA5-A4B0-BD89EB0F207C}" destId="{5BB9101D-67D4-4C99-9F46-19508183809E}" srcOrd="1" destOrd="0" presId="urn:microsoft.com/office/officeart/2005/8/layout/hChevron3"/>
    <dgm:cxn modelId="{491E5A32-41D6-4C1C-8967-679CE484DFF9}"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mixto (solar, eléctrico).</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custLinFactNeighborX="4109" custLinFactNeighborY="-30271">
        <dgm:presLayoutVars>
          <dgm:bulletEnabled val="1"/>
        </dgm:presLayoutVars>
      </dgm:prSet>
      <dgm:spPr/>
      <dgm:t>
        <a:bodyPr/>
        <a:lstStyle/>
        <a:p>
          <a:endParaRPr lang="es-EC"/>
        </a:p>
      </dgm:t>
    </dgm:pt>
  </dgm:ptLst>
  <dgm:cxnLst>
    <dgm:cxn modelId="{99FBA2DF-5F95-43D0-8EA5-A007808F6994}" type="presOf" srcId="{BF7A98A9-B191-41C5-8702-6C25C5E98603}" destId="{46EDADCE-BAF6-4DA5-A4B0-BD89EB0F207C}" srcOrd="0" destOrd="0" presId="urn:microsoft.com/office/officeart/2005/8/layout/hChevron3"/>
    <dgm:cxn modelId="{AA350C06-1B72-4920-8B3B-A7587C5D9A8D}" srcId="{BF7A98A9-B191-41C5-8702-6C25C5E98603}" destId="{D0B10F18-97F9-4F6C-AC25-6DF4190059A0}" srcOrd="0" destOrd="0" parTransId="{F61607CE-5B89-434E-A735-B2375E02FDAD}" sibTransId="{0834A499-16BF-4D5A-9B8E-B3B90C8BF8B0}"/>
    <dgm:cxn modelId="{87190414-9866-456B-AB4D-D9D00B7AC2B9}" srcId="{BF7A98A9-B191-41C5-8702-6C25C5E98603}" destId="{4EC80B5F-7C3D-4E38-AB85-7E3758FAA547}" srcOrd="1" destOrd="0" parTransId="{B5D6DFBE-A9BA-4B98-83F3-FFDBF4F5B72B}" sibTransId="{475A014C-292C-40BA-B7D5-052CD291A913}"/>
    <dgm:cxn modelId="{60B3DE68-A63E-46E3-A447-47099A2BB15A}" type="presOf" srcId="{D0B10F18-97F9-4F6C-AC25-6DF4190059A0}" destId="{673D47F3-1681-49C3-A1CB-3FED1147DD7E}" srcOrd="0" destOrd="0" presId="urn:microsoft.com/office/officeart/2005/8/layout/hChevron3"/>
    <dgm:cxn modelId="{EFAA4AD6-6E9C-4066-B91C-06C6B2759502}" type="presOf" srcId="{4EC80B5F-7C3D-4E38-AB85-7E3758FAA547}" destId="{5F22B345-6730-453A-82C9-C8903189F917}" srcOrd="0" destOrd="0" presId="urn:microsoft.com/office/officeart/2005/8/layout/hChevron3"/>
    <dgm:cxn modelId="{0DC609A9-8DB6-4B0C-8B25-2B0051144BC8}" type="presParOf" srcId="{46EDADCE-BAF6-4DA5-A4B0-BD89EB0F207C}" destId="{673D47F3-1681-49C3-A1CB-3FED1147DD7E}" srcOrd="0" destOrd="0" presId="urn:microsoft.com/office/officeart/2005/8/layout/hChevron3"/>
    <dgm:cxn modelId="{AE72FD3E-B26E-4CF4-A85B-882332D873D8}" type="presParOf" srcId="{46EDADCE-BAF6-4DA5-A4B0-BD89EB0F207C}" destId="{5BB9101D-67D4-4C99-9F46-19508183809E}" srcOrd="1" destOrd="0" presId="urn:microsoft.com/office/officeart/2005/8/layout/hChevron3"/>
    <dgm:cxn modelId="{A711FF13-447D-4B9F-B60E-E40A75E6472C}"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mixto (solar, eléctrico).</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custLinFactNeighborX="4109" custLinFactNeighborY="-30271">
        <dgm:presLayoutVars>
          <dgm:bulletEnabled val="1"/>
        </dgm:presLayoutVars>
      </dgm:prSet>
      <dgm:spPr/>
      <dgm:t>
        <a:bodyPr/>
        <a:lstStyle/>
        <a:p>
          <a:endParaRPr lang="es-EC"/>
        </a:p>
      </dgm:t>
    </dgm:pt>
  </dgm:ptLst>
  <dgm:cxnLst>
    <dgm:cxn modelId="{AA350C06-1B72-4920-8B3B-A7587C5D9A8D}" srcId="{BF7A98A9-B191-41C5-8702-6C25C5E98603}" destId="{D0B10F18-97F9-4F6C-AC25-6DF4190059A0}" srcOrd="0" destOrd="0" parTransId="{F61607CE-5B89-434E-A735-B2375E02FDAD}" sibTransId="{0834A499-16BF-4D5A-9B8E-B3B90C8BF8B0}"/>
    <dgm:cxn modelId="{F12F2945-69D7-4615-98C0-9237AD132965}" type="presOf" srcId="{4EC80B5F-7C3D-4E38-AB85-7E3758FAA547}" destId="{5F22B345-6730-453A-82C9-C8903189F917}" srcOrd="0" destOrd="0" presId="urn:microsoft.com/office/officeart/2005/8/layout/hChevron3"/>
    <dgm:cxn modelId="{87190414-9866-456B-AB4D-D9D00B7AC2B9}" srcId="{BF7A98A9-B191-41C5-8702-6C25C5E98603}" destId="{4EC80B5F-7C3D-4E38-AB85-7E3758FAA547}" srcOrd="1" destOrd="0" parTransId="{B5D6DFBE-A9BA-4B98-83F3-FFDBF4F5B72B}" sibTransId="{475A014C-292C-40BA-B7D5-052CD291A913}"/>
    <dgm:cxn modelId="{DF623E11-9170-4DAC-A9BB-A46C32D654FE}" type="presOf" srcId="{D0B10F18-97F9-4F6C-AC25-6DF4190059A0}" destId="{673D47F3-1681-49C3-A1CB-3FED1147DD7E}" srcOrd="0" destOrd="0" presId="urn:microsoft.com/office/officeart/2005/8/layout/hChevron3"/>
    <dgm:cxn modelId="{13BE2AA0-1451-4924-A290-FE03F1BBD2ED}" type="presOf" srcId="{BF7A98A9-B191-41C5-8702-6C25C5E98603}" destId="{46EDADCE-BAF6-4DA5-A4B0-BD89EB0F207C}" srcOrd="0" destOrd="0" presId="urn:microsoft.com/office/officeart/2005/8/layout/hChevron3"/>
    <dgm:cxn modelId="{C507F1F1-AB96-4428-853A-415A332B6C65}" type="presParOf" srcId="{46EDADCE-BAF6-4DA5-A4B0-BD89EB0F207C}" destId="{673D47F3-1681-49C3-A1CB-3FED1147DD7E}" srcOrd="0" destOrd="0" presId="urn:microsoft.com/office/officeart/2005/8/layout/hChevron3"/>
    <dgm:cxn modelId="{C9F9533D-B26F-4C07-A278-2FEB987B92C2}" type="presParOf" srcId="{46EDADCE-BAF6-4DA5-A4B0-BD89EB0F207C}" destId="{5BB9101D-67D4-4C99-9F46-19508183809E}" srcOrd="1" destOrd="0" presId="urn:microsoft.com/office/officeart/2005/8/layout/hChevron3"/>
    <dgm:cxn modelId="{6D78CADD-A2B1-4371-B95F-72A3406BA99C}"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mixto (solar, eléctrico).</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custLinFactNeighborX="4109" custLinFactNeighborY="-30271">
        <dgm:presLayoutVars>
          <dgm:bulletEnabled val="1"/>
        </dgm:presLayoutVars>
      </dgm:prSet>
      <dgm:spPr/>
      <dgm:t>
        <a:bodyPr/>
        <a:lstStyle/>
        <a:p>
          <a:endParaRPr lang="es-EC"/>
        </a:p>
      </dgm:t>
    </dgm:pt>
  </dgm:ptLst>
  <dgm:cxnLst>
    <dgm:cxn modelId="{AA350C06-1B72-4920-8B3B-A7587C5D9A8D}" srcId="{BF7A98A9-B191-41C5-8702-6C25C5E98603}" destId="{D0B10F18-97F9-4F6C-AC25-6DF4190059A0}" srcOrd="0" destOrd="0" parTransId="{F61607CE-5B89-434E-A735-B2375E02FDAD}" sibTransId="{0834A499-16BF-4D5A-9B8E-B3B90C8BF8B0}"/>
    <dgm:cxn modelId="{B68D012C-65E2-461D-A71B-550E3EB18D90}" type="presOf" srcId="{4EC80B5F-7C3D-4E38-AB85-7E3758FAA547}" destId="{5F22B345-6730-453A-82C9-C8903189F917}" srcOrd="0" destOrd="0" presId="urn:microsoft.com/office/officeart/2005/8/layout/hChevron3"/>
    <dgm:cxn modelId="{5A741E62-77B4-4B49-AA69-C52601B2C6E7}" type="presOf" srcId="{BF7A98A9-B191-41C5-8702-6C25C5E98603}" destId="{46EDADCE-BAF6-4DA5-A4B0-BD89EB0F207C}" srcOrd="0" destOrd="0" presId="urn:microsoft.com/office/officeart/2005/8/layout/hChevron3"/>
    <dgm:cxn modelId="{87190414-9866-456B-AB4D-D9D00B7AC2B9}" srcId="{BF7A98A9-B191-41C5-8702-6C25C5E98603}" destId="{4EC80B5F-7C3D-4E38-AB85-7E3758FAA547}" srcOrd="1" destOrd="0" parTransId="{B5D6DFBE-A9BA-4B98-83F3-FFDBF4F5B72B}" sibTransId="{475A014C-292C-40BA-B7D5-052CD291A913}"/>
    <dgm:cxn modelId="{6D50824D-C275-4C3B-A4AA-5BB45CFB7649}" type="presOf" srcId="{D0B10F18-97F9-4F6C-AC25-6DF4190059A0}" destId="{673D47F3-1681-49C3-A1CB-3FED1147DD7E}" srcOrd="0" destOrd="0" presId="urn:microsoft.com/office/officeart/2005/8/layout/hChevron3"/>
    <dgm:cxn modelId="{ACAEBEC8-95CF-4C22-A8E1-013B3BD09003}" type="presParOf" srcId="{46EDADCE-BAF6-4DA5-A4B0-BD89EB0F207C}" destId="{673D47F3-1681-49C3-A1CB-3FED1147DD7E}" srcOrd="0" destOrd="0" presId="urn:microsoft.com/office/officeart/2005/8/layout/hChevron3"/>
    <dgm:cxn modelId="{17ADAA54-419D-4D75-9BDB-1E5F0AAAEBF1}" type="presParOf" srcId="{46EDADCE-BAF6-4DA5-A4B0-BD89EB0F207C}" destId="{5BB9101D-67D4-4C99-9F46-19508183809E}" srcOrd="1" destOrd="0" presId="urn:microsoft.com/office/officeart/2005/8/layout/hChevron3"/>
    <dgm:cxn modelId="{8F0AE4EE-AC81-4792-B799-8CBEAD7EE14C}"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mixto (solar, eléctrico).</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custLinFactNeighborX="4109" custLinFactNeighborY="-30271">
        <dgm:presLayoutVars>
          <dgm:bulletEnabled val="1"/>
        </dgm:presLayoutVars>
      </dgm:prSet>
      <dgm:spPr/>
      <dgm:t>
        <a:bodyPr/>
        <a:lstStyle/>
        <a:p>
          <a:endParaRPr lang="es-EC"/>
        </a:p>
      </dgm:t>
    </dgm:pt>
  </dgm:ptLst>
  <dgm:cxnLst>
    <dgm:cxn modelId="{FA476016-A00D-441C-B91B-962D3310E898}" type="presOf" srcId="{D0B10F18-97F9-4F6C-AC25-6DF4190059A0}" destId="{673D47F3-1681-49C3-A1CB-3FED1147DD7E}" srcOrd="0" destOrd="0" presId="urn:microsoft.com/office/officeart/2005/8/layout/hChevron3"/>
    <dgm:cxn modelId="{4CD6369B-F98E-412A-8476-04D3B229B044}" type="presOf" srcId="{BF7A98A9-B191-41C5-8702-6C25C5E98603}" destId="{46EDADCE-BAF6-4DA5-A4B0-BD89EB0F207C}" srcOrd="0" destOrd="0" presId="urn:microsoft.com/office/officeart/2005/8/layout/hChevron3"/>
    <dgm:cxn modelId="{AA350C06-1B72-4920-8B3B-A7587C5D9A8D}" srcId="{BF7A98A9-B191-41C5-8702-6C25C5E98603}" destId="{D0B10F18-97F9-4F6C-AC25-6DF4190059A0}" srcOrd="0" destOrd="0" parTransId="{F61607CE-5B89-434E-A735-B2375E02FDAD}" sibTransId="{0834A499-16BF-4D5A-9B8E-B3B90C8BF8B0}"/>
    <dgm:cxn modelId="{452AD988-2522-46D4-A042-67746F044553}" type="presOf" srcId="{4EC80B5F-7C3D-4E38-AB85-7E3758FAA547}" destId="{5F22B345-6730-453A-82C9-C8903189F917}" srcOrd="0" destOrd="0" presId="urn:microsoft.com/office/officeart/2005/8/layout/hChevron3"/>
    <dgm:cxn modelId="{87190414-9866-456B-AB4D-D9D00B7AC2B9}" srcId="{BF7A98A9-B191-41C5-8702-6C25C5E98603}" destId="{4EC80B5F-7C3D-4E38-AB85-7E3758FAA547}" srcOrd="1" destOrd="0" parTransId="{B5D6DFBE-A9BA-4B98-83F3-FFDBF4F5B72B}" sibTransId="{475A014C-292C-40BA-B7D5-052CD291A913}"/>
    <dgm:cxn modelId="{5E9DADE1-BE96-44C4-AC9E-788837D9E969}" type="presParOf" srcId="{46EDADCE-BAF6-4DA5-A4B0-BD89EB0F207C}" destId="{673D47F3-1681-49C3-A1CB-3FED1147DD7E}" srcOrd="0" destOrd="0" presId="urn:microsoft.com/office/officeart/2005/8/layout/hChevron3"/>
    <dgm:cxn modelId="{FDC77CE7-4070-44EA-BC16-9CFE559BC993}" type="presParOf" srcId="{46EDADCE-BAF6-4DA5-A4B0-BD89EB0F207C}" destId="{5BB9101D-67D4-4C99-9F46-19508183809E}" srcOrd="1" destOrd="0" presId="urn:microsoft.com/office/officeart/2005/8/layout/hChevron3"/>
    <dgm:cxn modelId="{46F5C0F7-2453-42D3-9D81-850E75E99B96}"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5"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1">
        <dgm:presLayoutVars>
          <dgm:bulletEnabled val="1"/>
        </dgm:presLayoutVars>
      </dgm:prSet>
      <dgm:spPr/>
      <dgm:t>
        <a:bodyPr/>
        <a:lstStyle/>
        <a:p>
          <a:endParaRPr lang="es-EC"/>
        </a:p>
      </dgm:t>
    </dgm:pt>
  </dgm:ptLst>
  <dgm:cxnLst>
    <dgm:cxn modelId="{D6571375-C9D0-47D7-AB16-FA3CC89ED7F7}" type="presOf" srcId="{D0B10F18-97F9-4F6C-AC25-6DF4190059A0}" destId="{673D47F3-1681-49C3-A1CB-3FED1147DD7E}" srcOrd="0" destOrd="0" presId="urn:microsoft.com/office/officeart/2005/8/layout/hChevron3"/>
    <dgm:cxn modelId="{AA350C06-1B72-4920-8B3B-A7587C5D9A8D}" srcId="{BF7A98A9-B191-41C5-8702-6C25C5E98603}" destId="{D0B10F18-97F9-4F6C-AC25-6DF4190059A0}" srcOrd="0" destOrd="0" parTransId="{F61607CE-5B89-434E-A735-B2375E02FDAD}" sibTransId="{0834A499-16BF-4D5A-9B8E-B3B90C8BF8B0}"/>
    <dgm:cxn modelId="{87762131-514D-4E4D-A418-1ECA5046ADD7}" type="presOf" srcId="{BF7A98A9-B191-41C5-8702-6C25C5E98603}" destId="{46EDADCE-BAF6-4DA5-A4B0-BD89EB0F207C}" srcOrd="0" destOrd="0" presId="urn:microsoft.com/office/officeart/2005/8/layout/hChevron3"/>
    <dgm:cxn modelId="{AF9CDAF8-8049-41F5-A138-2A57B390D394}" type="presParOf" srcId="{46EDADCE-BAF6-4DA5-A4B0-BD89EB0F207C}" destId="{673D47F3-1681-49C3-A1CB-3FED1147DD7E}"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solar.</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custLinFactNeighborX="4109" custLinFactNeighborY="-30271">
        <dgm:presLayoutVars>
          <dgm:bulletEnabled val="1"/>
        </dgm:presLayoutVars>
      </dgm:prSet>
      <dgm:spPr/>
      <dgm:t>
        <a:bodyPr/>
        <a:lstStyle/>
        <a:p>
          <a:endParaRPr lang="es-EC"/>
        </a:p>
      </dgm:t>
    </dgm:pt>
  </dgm:ptLst>
  <dgm:cxnLst>
    <dgm:cxn modelId="{2CF7F09A-2B83-4FEE-9717-16CBFA981759}" type="presOf" srcId="{BF7A98A9-B191-41C5-8702-6C25C5E98603}" destId="{46EDADCE-BAF6-4DA5-A4B0-BD89EB0F207C}" srcOrd="0" destOrd="0" presId="urn:microsoft.com/office/officeart/2005/8/layout/hChevron3"/>
    <dgm:cxn modelId="{AA350C06-1B72-4920-8B3B-A7587C5D9A8D}" srcId="{BF7A98A9-B191-41C5-8702-6C25C5E98603}" destId="{D0B10F18-97F9-4F6C-AC25-6DF4190059A0}" srcOrd="0" destOrd="0" parTransId="{F61607CE-5B89-434E-A735-B2375E02FDAD}" sibTransId="{0834A499-16BF-4D5A-9B8E-B3B90C8BF8B0}"/>
    <dgm:cxn modelId="{6830C3DB-44FA-4F27-ADAC-8532C7575D06}" type="presOf" srcId="{4EC80B5F-7C3D-4E38-AB85-7E3758FAA547}" destId="{5F22B345-6730-453A-82C9-C8903189F917}" srcOrd="0" destOrd="0" presId="urn:microsoft.com/office/officeart/2005/8/layout/hChevron3"/>
    <dgm:cxn modelId="{87190414-9866-456B-AB4D-D9D00B7AC2B9}" srcId="{BF7A98A9-B191-41C5-8702-6C25C5E98603}" destId="{4EC80B5F-7C3D-4E38-AB85-7E3758FAA547}" srcOrd="1" destOrd="0" parTransId="{B5D6DFBE-A9BA-4B98-83F3-FFDBF4F5B72B}" sibTransId="{475A014C-292C-40BA-B7D5-052CD291A913}"/>
    <dgm:cxn modelId="{0532F14C-AC8E-4C89-9706-8408DE8A3833}" type="presOf" srcId="{D0B10F18-97F9-4F6C-AC25-6DF4190059A0}" destId="{673D47F3-1681-49C3-A1CB-3FED1147DD7E}" srcOrd="0" destOrd="0" presId="urn:microsoft.com/office/officeart/2005/8/layout/hChevron3"/>
    <dgm:cxn modelId="{D66B060E-5213-4E4F-AE50-7F465E7B1880}" type="presParOf" srcId="{46EDADCE-BAF6-4DA5-A4B0-BD89EB0F207C}" destId="{673D47F3-1681-49C3-A1CB-3FED1147DD7E}" srcOrd="0" destOrd="0" presId="urn:microsoft.com/office/officeart/2005/8/layout/hChevron3"/>
    <dgm:cxn modelId="{3ADB3797-DD11-44B0-9189-16EB947860B8}" type="presParOf" srcId="{46EDADCE-BAF6-4DA5-A4B0-BD89EB0F207C}" destId="{5BB9101D-67D4-4C99-9F46-19508183809E}" srcOrd="1" destOrd="0" presId="urn:microsoft.com/office/officeart/2005/8/layout/hChevron3"/>
    <dgm:cxn modelId="{BF6B7421-2576-4EC3-82CB-9401201E00F6}"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solar.</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custLinFactNeighborX="4109" custLinFactNeighborY="-30271">
        <dgm:presLayoutVars>
          <dgm:bulletEnabled val="1"/>
        </dgm:presLayoutVars>
      </dgm:prSet>
      <dgm:spPr/>
      <dgm:t>
        <a:bodyPr/>
        <a:lstStyle/>
        <a:p>
          <a:endParaRPr lang="es-EC"/>
        </a:p>
      </dgm:t>
    </dgm:pt>
  </dgm:ptLst>
  <dgm:cxnLst>
    <dgm:cxn modelId="{AA350C06-1B72-4920-8B3B-A7587C5D9A8D}" srcId="{BF7A98A9-B191-41C5-8702-6C25C5E98603}" destId="{D0B10F18-97F9-4F6C-AC25-6DF4190059A0}" srcOrd="0" destOrd="0" parTransId="{F61607CE-5B89-434E-A735-B2375E02FDAD}" sibTransId="{0834A499-16BF-4D5A-9B8E-B3B90C8BF8B0}"/>
    <dgm:cxn modelId="{9912525F-1485-4EEB-95FC-C63DB99FADAB}" type="presOf" srcId="{D0B10F18-97F9-4F6C-AC25-6DF4190059A0}" destId="{673D47F3-1681-49C3-A1CB-3FED1147DD7E}" srcOrd="0" destOrd="0" presId="urn:microsoft.com/office/officeart/2005/8/layout/hChevron3"/>
    <dgm:cxn modelId="{87190414-9866-456B-AB4D-D9D00B7AC2B9}" srcId="{BF7A98A9-B191-41C5-8702-6C25C5E98603}" destId="{4EC80B5F-7C3D-4E38-AB85-7E3758FAA547}" srcOrd="1" destOrd="0" parTransId="{B5D6DFBE-A9BA-4B98-83F3-FFDBF4F5B72B}" sibTransId="{475A014C-292C-40BA-B7D5-052CD291A913}"/>
    <dgm:cxn modelId="{0200E97F-7240-4C71-9EA8-9C29B87889B9}" type="presOf" srcId="{4EC80B5F-7C3D-4E38-AB85-7E3758FAA547}" destId="{5F22B345-6730-453A-82C9-C8903189F917}" srcOrd="0" destOrd="0" presId="urn:microsoft.com/office/officeart/2005/8/layout/hChevron3"/>
    <dgm:cxn modelId="{DAD39B0C-BC64-45D9-9780-77F3FBC4375B}" type="presOf" srcId="{BF7A98A9-B191-41C5-8702-6C25C5E98603}" destId="{46EDADCE-BAF6-4DA5-A4B0-BD89EB0F207C}" srcOrd="0" destOrd="0" presId="urn:microsoft.com/office/officeart/2005/8/layout/hChevron3"/>
    <dgm:cxn modelId="{28EE86A8-70A3-479E-926B-298D5C6C5BD9}" type="presParOf" srcId="{46EDADCE-BAF6-4DA5-A4B0-BD89EB0F207C}" destId="{673D47F3-1681-49C3-A1CB-3FED1147DD7E}" srcOrd="0" destOrd="0" presId="urn:microsoft.com/office/officeart/2005/8/layout/hChevron3"/>
    <dgm:cxn modelId="{C430A586-51A5-40AA-B67F-467805743E57}" type="presParOf" srcId="{46EDADCE-BAF6-4DA5-A4B0-BD89EB0F207C}" destId="{5BB9101D-67D4-4C99-9F46-19508183809E}" srcOrd="1" destOrd="0" presId="urn:microsoft.com/office/officeart/2005/8/layout/hChevron3"/>
    <dgm:cxn modelId="{2A536BDF-E998-4D5B-8920-DF3BB847157F}"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solar.</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custLinFactNeighborX="4109" custLinFactNeighborY="-30271">
        <dgm:presLayoutVars>
          <dgm:bulletEnabled val="1"/>
        </dgm:presLayoutVars>
      </dgm:prSet>
      <dgm:spPr/>
      <dgm:t>
        <a:bodyPr/>
        <a:lstStyle/>
        <a:p>
          <a:endParaRPr lang="es-EC"/>
        </a:p>
      </dgm:t>
    </dgm:pt>
  </dgm:ptLst>
  <dgm:cxnLst>
    <dgm:cxn modelId="{AB1A6A90-22A9-49D7-8C01-E9E559B555D4}" type="presOf" srcId="{4EC80B5F-7C3D-4E38-AB85-7E3758FAA547}" destId="{5F22B345-6730-453A-82C9-C8903189F917}" srcOrd="0" destOrd="0" presId="urn:microsoft.com/office/officeart/2005/8/layout/hChevron3"/>
    <dgm:cxn modelId="{AA350C06-1B72-4920-8B3B-A7587C5D9A8D}" srcId="{BF7A98A9-B191-41C5-8702-6C25C5E98603}" destId="{D0B10F18-97F9-4F6C-AC25-6DF4190059A0}" srcOrd="0" destOrd="0" parTransId="{F61607CE-5B89-434E-A735-B2375E02FDAD}" sibTransId="{0834A499-16BF-4D5A-9B8E-B3B90C8BF8B0}"/>
    <dgm:cxn modelId="{87190414-9866-456B-AB4D-D9D00B7AC2B9}" srcId="{BF7A98A9-B191-41C5-8702-6C25C5E98603}" destId="{4EC80B5F-7C3D-4E38-AB85-7E3758FAA547}" srcOrd="1" destOrd="0" parTransId="{B5D6DFBE-A9BA-4B98-83F3-FFDBF4F5B72B}" sibTransId="{475A014C-292C-40BA-B7D5-052CD291A913}"/>
    <dgm:cxn modelId="{ED3A6C96-8626-4E6C-84A0-2A761012A61E}" type="presOf" srcId="{D0B10F18-97F9-4F6C-AC25-6DF4190059A0}" destId="{673D47F3-1681-49C3-A1CB-3FED1147DD7E}" srcOrd="0" destOrd="0" presId="urn:microsoft.com/office/officeart/2005/8/layout/hChevron3"/>
    <dgm:cxn modelId="{3744814A-0862-4827-8C3C-E28795FF34C0}" type="presOf" srcId="{BF7A98A9-B191-41C5-8702-6C25C5E98603}" destId="{46EDADCE-BAF6-4DA5-A4B0-BD89EB0F207C}" srcOrd="0" destOrd="0" presId="urn:microsoft.com/office/officeart/2005/8/layout/hChevron3"/>
    <dgm:cxn modelId="{5AFCA832-34A3-4363-B912-9D2C353255E8}" type="presParOf" srcId="{46EDADCE-BAF6-4DA5-A4B0-BD89EB0F207C}" destId="{673D47F3-1681-49C3-A1CB-3FED1147DD7E}" srcOrd="0" destOrd="0" presId="urn:microsoft.com/office/officeart/2005/8/layout/hChevron3"/>
    <dgm:cxn modelId="{7E8EA0B1-0FCE-4CC5-8F79-4F8AF0D3B945}" type="presParOf" srcId="{46EDADCE-BAF6-4DA5-A4B0-BD89EB0F207C}" destId="{5BB9101D-67D4-4C99-9F46-19508183809E}" srcOrd="1" destOrd="0" presId="urn:microsoft.com/office/officeart/2005/8/layout/hChevron3"/>
    <dgm:cxn modelId="{01D7AE7B-8672-4242-A50D-D43325570C72}"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solar.</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custLinFactNeighborX="4109" custLinFactNeighborY="-30271">
        <dgm:presLayoutVars>
          <dgm:bulletEnabled val="1"/>
        </dgm:presLayoutVars>
      </dgm:prSet>
      <dgm:spPr/>
      <dgm:t>
        <a:bodyPr/>
        <a:lstStyle/>
        <a:p>
          <a:endParaRPr lang="es-EC"/>
        </a:p>
      </dgm:t>
    </dgm:pt>
  </dgm:ptLst>
  <dgm:cxnLst>
    <dgm:cxn modelId="{AA350C06-1B72-4920-8B3B-A7587C5D9A8D}" srcId="{BF7A98A9-B191-41C5-8702-6C25C5E98603}" destId="{D0B10F18-97F9-4F6C-AC25-6DF4190059A0}" srcOrd="0" destOrd="0" parTransId="{F61607CE-5B89-434E-A735-B2375E02FDAD}" sibTransId="{0834A499-16BF-4D5A-9B8E-B3B90C8BF8B0}"/>
    <dgm:cxn modelId="{260771C5-B3F0-484F-8683-D3E6E54FE83B}" type="presOf" srcId="{D0B10F18-97F9-4F6C-AC25-6DF4190059A0}" destId="{673D47F3-1681-49C3-A1CB-3FED1147DD7E}" srcOrd="0" destOrd="0" presId="urn:microsoft.com/office/officeart/2005/8/layout/hChevron3"/>
    <dgm:cxn modelId="{87190414-9866-456B-AB4D-D9D00B7AC2B9}" srcId="{BF7A98A9-B191-41C5-8702-6C25C5E98603}" destId="{4EC80B5F-7C3D-4E38-AB85-7E3758FAA547}" srcOrd="1" destOrd="0" parTransId="{B5D6DFBE-A9BA-4B98-83F3-FFDBF4F5B72B}" sibTransId="{475A014C-292C-40BA-B7D5-052CD291A913}"/>
    <dgm:cxn modelId="{F8DF4373-C278-463E-A5D4-D34692AF2E55}" type="presOf" srcId="{4EC80B5F-7C3D-4E38-AB85-7E3758FAA547}" destId="{5F22B345-6730-453A-82C9-C8903189F917}" srcOrd="0" destOrd="0" presId="urn:microsoft.com/office/officeart/2005/8/layout/hChevron3"/>
    <dgm:cxn modelId="{247CE0F0-75FA-49CD-9523-0DFEF30ED882}" type="presOf" srcId="{BF7A98A9-B191-41C5-8702-6C25C5E98603}" destId="{46EDADCE-BAF6-4DA5-A4B0-BD89EB0F207C}" srcOrd="0" destOrd="0" presId="urn:microsoft.com/office/officeart/2005/8/layout/hChevron3"/>
    <dgm:cxn modelId="{A81BA1CA-74F7-48A3-872F-5BF2F610DCED}" type="presParOf" srcId="{46EDADCE-BAF6-4DA5-A4B0-BD89EB0F207C}" destId="{673D47F3-1681-49C3-A1CB-3FED1147DD7E}" srcOrd="0" destOrd="0" presId="urn:microsoft.com/office/officeart/2005/8/layout/hChevron3"/>
    <dgm:cxn modelId="{65FE073D-09A2-4943-BE9D-1A48F202A235}" type="presParOf" srcId="{46EDADCE-BAF6-4DA5-A4B0-BD89EB0F207C}" destId="{5BB9101D-67D4-4C99-9F46-19508183809E}" srcOrd="1" destOrd="0" presId="urn:microsoft.com/office/officeart/2005/8/layout/hChevron3"/>
    <dgm:cxn modelId="{A4F77FAE-3819-47A3-9437-D3BA09DC355E}"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94146E-EEDE-45FA-AFA0-376BB11F0A90}" type="doc">
      <dgm:prSet loTypeId="urn:microsoft.com/office/officeart/2005/8/layout/vList2" loCatId="list" qsTypeId="urn:microsoft.com/office/officeart/2005/8/quickstyle/simple3" qsCatId="simple" csTypeId="urn:microsoft.com/office/officeart/2005/8/colors/accent1_4" csCatId="accent1" phldr="1"/>
      <dgm:spPr/>
      <dgm:t>
        <a:bodyPr/>
        <a:lstStyle/>
        <a:p>
          <a:endParaRPr lang="es-EC"/>
        </a:p>
      </dgm:t>
    </dgm:pt>
    <dgm:pt modelId="{9F8CF2B8-D976-4122-B40E-33375A43E3BE}">
      <dgm:prSet phldrT="[Texto]"/>
      <dgm:spPr/>
      <dgm:t>
        <a:bodyPr/>
        <a:lstStyle/>
        <a:p>
          <a:pPr algn="ctr"/>
          <a:r>
            <a:rPr lang="es-MX" dirty="0" smtClean="0"/>
            <a:t>DISEÑAR Y CONSTRUIR UN HORNO HIBRIDO SECADOR DE MUESTRAS DE PENNISETUM CLANDESTINUM CON CAPACIDAD DE 10 KG PARA EL D.E.C.EM. </a:t>
          </a:r>
          <a:endParaRPr lang="es-EC" dirty="0"/>
        </a:p>
      </dgm:t>
    </dgm:pt>
    <dgm:pt modelId="{7CD11E97-2B96-4F41-A491-5C62ED6661F4}" type="parTrans" cxnId="{5F243064-DDC5-4093-B874-2CEAFA70D492}">
      <dgm:prSet/>
      <dgm:spPr/>
      <dgm:t>
        <a:bodyPr/>
        <a:lstStyle/>
        <a:p>
          <a:endParaRPr lang="es-EC"/>
        </a:p>
      </dgm:t>
    </dgm:pt>
    <dgm:pt modelId="{6421F99B-7A60-40F9-BB6C-5B124F6DCC04}" type="sibTrans" cxnId="{5F243064-DDC5-4093-B874-2CEAFA70D492}">
      <dgm:prSet/>
      <dgm:spPr/>
      <dgm:t>
        <a:bodyPr/>
        <a:lstStyle/>
        <a:p>
          <a:endParaRPr lang="es-EC"/>
        </a:p>
      </dgm:t>
    </dgm:pt>
    <dgm:pt modelId="{F01BBEDB-A382-42E0-AC2E-79374204A383}">
      <dgm:prSet phldrT="[Texto]"/>
      <dgm:spPr/>
      <dgm:t>
        <a:bodyPr/>
        <a:lstStyle/>
        <a:p>
          <a:pPr algn="just"/>
          <a:r>
            <a:rPr lang="es-ES_tradnl" dirty="0" smtClean="0"/>
            <a:t>Analizar</a:t>
          </a:r>
          <a:r>
            <a:rPr lang="es-MX" dirty="0" smtClean="0"/>
            <a:t> las propiedades del pennisetum clandestinum “pasto kikuyo” antes del secado para determinar su poder calorífico en función de la humedad.</a:t>
          </a:r>
          <a:endParaRPr lang="es-EC" dirty="0"/>
        </a:p>
      </dgm:t>
    </dgm:pt>
    <dgm:pt modelId="{7D01A106-AB63-4153-B5DF-795C95759572}" type="parTrans" cxnId="{A70950B5-CD58-40DA-9290-98D6DBCBA852}">
      <dgm:prSet/>
      <dgm:spPr/>
      <dgm:t>
        <a:bodyPr/>
        <a:lstStyle/>
        <a:p>
          <a:endParaRPr lang="es-EC"/>
        </a:p>
      </dgm:t>
    </dgm:pt>
    <dgm:pt modelId="{884EC137-52EE-44F8-B7E8-4438102C0DA0}" type="sibTrans" cxnId="{A70950B5-CD58-40DA-9290-98D6DBCBA852}">
      <dgm:prSet/>
      <dgm:spPr/>
      <dgm:t>
        <a:bodyPr/>
        <a:lstStyle/>
        <a:p>
          <a:endParaRPr lang="es-EC"/>
        </a:p>
      </dgm:t>
    </dgm:pt>
    <dgm:pt modelId="{58980A98-53C4-4D04-9D11-7BC1510E06D3}">
      <dgm:prSet phldrT="[Texto]"/>
      <dgm:spPr/>
      <dgm:t>
        <a:bodyPr/>
        <a:lstStyle/>
        <a:p>
          <a:pPr algn="just"/>
          <a:r>
            <a:rPr lang="es-MX" dirty="0" smtClean="0"/>
            <a:t>Definir técnicamente los parámetros de diseño de un horno secador de muestras de </a:t>
          </a:r>
          <a:r>
            <a:rPr lang="es-ES_tradnl" dirty="0" smtClean="0"/>
            <a:t>pennisetum clandestinum </a:t>
          </a:r>
          <a:r>
            <a:rPr lang="es-MX" dirty="0" smtClean="0"/>
            <a:t>para su respectiva construcción.</a:t>
          </a:r>
          <a:endParaRPr lang="es-EC" dirty="0"/>
        </a:p>
      </dgm:t>
    </dgm:pt>
    <dgm:pt modelId="{FC07973D-18F2-427C-B560-1260D32FC874}" type="parTrans" cxnId="{8210FA45-06CC-43DC-92E3-B607D354DE7C}">
      <dgm:prSet/>
      <dgm:spPr/>
      <dgm:t>
        <a:bodyPr/>
        <a:lstStyle/>
        <a:p>
          <a:endParaRPr lang="es-EC"/>
        </a:p>
      </dgm:t>
    </dgm:pt>
    <dgm:pt modelId="{F4BB3C33-8424-43A5-ADBA-0A0413F0AB9F}" type="sibTrans" cxnId="{8210FA45-06CC-43DC-92E3-B607D354DE7C}">
      <dgm:prSet/>
      <dgm:spPr/>
      <dgm:t>
        <a:bodyPr/>
        <a:lstStyle/>
        <a:p>
          <a:endParaRPr lang="es-EC"/>
        </a:p>
      </dgm:t>
    </dgm:pt>
    <dgm:pt modelId="{4CD9AD32-5169-4DC0-BE5B-24466ED05B81}">
      <dgm:prSet phldrT="[Texto]"/>
      <dgm:spPr/>
      <dgm:t>
        <a:bodyPr/>
        <a:lstStyle/>
        <a:p>
          <a:pPr algn="just"/>
          <a:r>
            <a:rPr lang="es-MX" dirty="0" smtClean="0"/>
            <a:t>Validar el funcionamiento del horno secador </a:t>
          </a:r>
          <a:r>
            <a:rPr lang="es-ES_tradnl" dirty="0" smtClean="0"/>
            <a:t>implementado para obtener </a:t>
          </a:r>
          <a:r>
            <a:rPr lang="es-MX" dirty="0" smtClean="0"/>
            <a:t>muestras de </a:t>
          </a:r>
          <a:r>
            <a:rPr lang="es-ES_tradnl" dirty="0" smtClean="0"/>
            <a:t>pennisetum clandestinum aptas para su combustión.</a:t>
          </a:r>
          <a:endParaRPr lang="es-EC" dirty="0"/>
        </a:p>
      </dgm:t>
    </dgm:pt>
    <dgm:pt modelId="{7EA8E370-940A-43A9-9770-4783B8859A2B}" type="parTrans" cxnId="{7C4EB409-2B4C-4CC1-B716-10E36ECC8CA7}">
      <dgm:prSet/>
      <dgm:spPr/>
      <dgm:t>
        <a:bodyPr/>
        <a:lstStyle/>
        <a:p>
          <a:endParaRPr lang="es-ES"/>
        </a:p>
      </dgm:t>
    </dgm:pt>
    <dgm:pt modelId="{2AECBFC2-6993-4681-B57C-D40E730BE53E}" type="sibTrans" cxnId="{7C4EB409-2B4C-4CC1-B716-10E36ECC8CA7}">
      <dgm:prSet/>
      <dgm:spPr/>
      <dgm:t>
        <a:bodyPr/>
        <a:lstStyle/>
        <a:p>
          <a:endParaRPr lang="es-ES"/>
        </a:p>
      </dgm:t>
    </dgm:pt>
    <dgm:pt modelId="{C714B550-8547-4042-BA82-AAD2E24BFDD4}">
      <dgm:prSet phldrT="[Texto]"/>
      <dgm:spPr/>
      <dgm:t>
        <a:bodyPr/>
        <a:lstStyle/>
        <a:p>
          <a:pPr algn="just"/>
          <a:r>
            <a:rPr lang="es-MX" smtClean="0"/>
            <a:t>Elaborar briquetas para determinar el poder calorífico del pennisetum clandestinum ya procesado con respecto a su humedad.</a:t>
          </a:r>
          <a:endParaRPr lang="es-EC" dirty="0"/>
        </a:p>
      </dgm:t>
    </dgm:pt>
    <dgm:pt modelId="{2D4BCC23-A428-418B-AF56-78214253E335}" type="parTrans" cxnId="{CC515C18-46FE-4430-8817-3069378BFB91}">
      <dgm:prSet/>
      <dgm:spPr/>
      <dgm:t>
        <a:bodyPr/>
        <a:lstStyle/>
        <a:p>
          <a:endParaRPr lang="es-EC"/>
        </a:p>
      </dgm:t>
    </dgm:pt>
    <dgm:pt modelId="{7F240D32-BC0E-4D1D-B2A2-8BB140BED42B}" type="sibTrans" cxnId="{CC515C18-46FE-4430-8817-3069378BFB91}">
      <dgm:prSet/>
      <dgm:spPr/>
      <dgm:t>
        <a:bodyPr/>
        <a:lstStyle/>
        <a:p>
          <a:endParaRPr lang="es-EC"/>
        </a:p>
      </dgm:t>
    </dgm:pt>
    <dgm:pt modelId="{1A51B344-DB07-423A-8432-DC8D200B16EF}">
      <dgm:prSet phldrT="[Texto]"/>
      <dgm:spPr/>
      <dgm:t>
        <a:bodyPr/>
        <a:lstStyle/>
        <a:p>
          <a:pPr algn="just"/>
          <a:r>
            <a:rPr lang="es-MX" smtClean="0"/>
            <a:t>Efectuar un estudio comparativo de los resultados obtenidos para cada muestra analizada.</a:t>
          </a:r>
          <a:endParaRPr lang="es-EC" dirty="0"/>
        </a:p>
      </dgm:t>
    </dgm:pt>
    <dgm:pt modelId="{A8AAF721-7164-4DD3-8B17-75E61E6A1C3D}" type="parTrans" cxnId="{AAA8CB01-B702-42C4-8402-D0E44E25762A}">
      <dgm:prSet/>
      <dgm:spPr/>
      <dgm:t>
        <a:bodyPr/>
        <a:lstStyle/>
        <a:p>
          <a:endParaRPr lang="es-EC"/>
        </a:p>
      </dgm:t>
    </dgm:pt>
    <dgm:pt modelId="{7E10D3F3-B3EB-4225-B5D6-BF7E3BE42F03}" type="sibTrans" cxnId="{AAA8CB01-B702-42C4-8402-D0E44E25762A}">
      <dgm:prSet/>
      <dgm:spPr/>
      <dgm:t>
        <a:bodyPr/>
        <a:lstStyle/>
        <a:p>
          <a:endParaRPr lang="es-EC"/>
        </a:p>
      </dgm:t>
    </dgm:pt>
    <dgm:pt modelId="{65C7DBB9-6B72-4613-BCE6-760FF859BE1D}" type="pres">
      <dgm:prSet presAssocID="{FB94146E-EEDE-45FA-AFA0-376BB11F0A90}" presName="linear" presStyleCnt="0">
        <dgm:presLayoutVars>
          <dgm:animLvl val="lvl"/>
          <dgm:resizeHandles val="exact"/>
        </dgm:presLayoutVars>
      </dgm:prSet>
      <dgm:spPr/>
      <dgm:t>
        <a:bodyPr/>
        <a:lstStyle/>
        <a:p>
          <a:endParaRPr lang="es-ES"/>
        </a:p>
      </dgm:t>
    </dgm:pt>
    <dgm:pt modelId="{94A0C976-F179-45A5-9A36-DCF29F209DDD}" type="pres">
      <dgm:prSet presAssocID="{9F8CF2B8-D976-4122-B40E-33375A43E3BE}" presName="parentText" presStyleLbl="node1" presStyleIdx="0" presStyleCnt="6" custLinFactNeighborX="-17349" custLinFactNeighborY="-83337">
        <dgm:presLayoutVars>
          <dgm:chMax val="0"/>
          <dgm:bulletEnabled val="1"/>
        </dgm:presLayoutVars>
      </dgm:prSet>
      <dgm:spPr/>
      <dgm:t>
        <a:bodyPr/>
        <a:lstStyle/>
        <a:p>
          <a:endParaRPr lang="es-ES"/>
        </a:p>
      </dgm:t>
    </dgm:pt>
    <dgm:pt modelId="{FD09D83C-507F-4777-9E50-AC8CAB3EA154}" type="pres">
      <dgm:prSet presAssocID="{6421F99B-7A60-40F9-BB6C-5B124F6DCC04}" presName="spacer" presStyleCnt="0"/>
      <dgm:spPr/>
      <dgm:t>
        <a:bodyPr/>
        <a:lstStyle/>
        <a:p>
          <a:endParaRPr lang="es-ES"/>
        </a:p>
      </dgm:t>
    </dgm:pt>
    <dgm:pt modelId="{4B9E14BB-AF55-4233-A571-B73103B494B3}" type="pres">
      <dgm:prSet presAssocID="{F01BBEDB-A382-42E0-AC2E-79374204A383}" presName="parentText" presStyleLbl="node1" presStyleIdx="1" presStyleCnt="6">
        <dgm:presLayoutVars>
          <dgm:chMax val="0"/>
          <dgm:bulletEnabled val="1"/>
        </dgm:presLayoutVars>
      </dgm:prSet>
      <dgm:spPr/>
      <dgm:t>
        <a:bodyPr/>
        <a:lstStyle/>
        <a:p>
          <a:endParaRPr lang="es-ES"/>
        </a:p>
      </dgm:t>
    </dgm:pt>
    <dgm:pt modelId="{F426A004-EE40-487D-9456-3CA6B7398510}" type="pres">
      <dgm:prSet presAssocID="{884EC137-52EE-44F8-B7E8-4438102C0DA0}" presName="spacer" presStyleCnt="0"/>
      <dgm:spPr/>
      <dgm:t>
        <a:bodyPr/>
        <a:lstStyle/>
        <a:p>
          <a:endParaRPr lang="es-ES"/>
        </a:p>
      </dgm:t>
    </dgm:pt>
    <dgm:pt modelId="{EF432BEC-CAE5-4732-BBC3-96672B362946}" type="pres">
      <dgm:prSet presAssocID="{58980A98-53C4-4D04-9D11-7BC1510E06D3}" presName="parentText" presStyleLbl="node1" presStyleIdx="2" presStyleCnt="6">
        <dgm:presLayoutVars>
          <dgm:chMax val="0"/>
          <dgm:bulletEnabled val="1"/>
        </dgm:presLayoutVars>
      </dgm:prSet>
      <dgm:spPr/>
      <dgm:t>
        <a:bodyPr/>
        <a:lstStyle/>
        <a:p>
          <a:endParaRPr lang="es-ES"/>
        </a:p>
      </dgm:t>
    </dgm:pt>
    <dgm:pt modelId="{3466DA4B-5ABE-4C66-AFA5-9EDBA7A97590}" type="pres">
      <dgm:prSet presAssocID="{F4BB3C33-8424-43A5-ADBA-0A0413F0AB9F}" presName="spacer" presStyleCnt="0"/>
      <dgm:spPr/>
      <dgm:t>
        <a:bodyPr/>
        <a:lstStyle/>
        <a:p>
          <a:endParaRPr lang="es-ES"/>
        </a:p>
      </dgm:t>
    </dgm:pt>
    <dgm:pt modelId="{19F2BF56-5845-458C-9D7D-BB8303C662C9}" type="pres">
      <dgm:prSet presAssocID="{4CD9AD32-5169-4DC0-BE5B-24466ED05B81}" presName="parentText" presStyleLbl="node1" presStyleIdx="3" presStyleCnt="6">
        <dgm:presLayoutVars>
          <dgm:chMax val="0"/>
          <dgm:bulletEnabled val="1"/>
        </dgm:presLayoutVars>
      </dgm:prSet>
      <dgm:spPr/>
      <dgm:t>
        <a:bodyPr/>
        <a:lstStyle/>
        <a:p>
          <a:endParaRPr lang="es-ES"/>
        </a:p>
      </dgm:t>
    </dgm:pt>
    <dgm:pt modelId="{3D6D13F7-7E12-40B7-9A89-D28643282A23}" type="pres">
      <dgm:prSet presAssocID="{2AECBFC2-6993-4681-B57C-D40E730BE53E}" presName="spacer" presStyleCnt="0"/>
      <dgm:spPr/>
    </dgm:pt>
    <dgm:pt modelId="{493D4F81-56C8-4BFF-A3E7-C6445C644435}" type="pres">
      <dgm:prSet presAssocID="{C714B550-8547-4042-BA82-AAD2E24BFDD4}" presName="parentText" presStyleLbl="node1" presStyleIdx="4" presStyleCnt="6">
        <dgm:presLayoutVars>
          <dgm:chMax val="0"/>
          <dgm:bulletEnabled val="1"/>
        </dgm:presLayoutVars>
      </dgm:prSet>
      <dgm:spPr/>
      <dgm:t>
        <a:bodyPr/>
        <a:lstStyle/>
        <a:p>
          <a:endParaRPr lang="es-EC"/>
        </a:p>
      </dgm:t>
    </dgm:pt>
    <dgm:pt modelId="{1B4A76C5-D541-477C-8CC3-FFF694659099}" type="pres">
      <dgm:prSet presAssocID="{7F240D32-BC0E-4D1D-B2A2-8BB140BED42B}" presName="spacer" presStyleCnt="0"/>
      <dgm:spPr/>
    </dgm:pt>
    <dgm:pt modelId="{A91148B6-31E7-4E8D-9D8C-B45BC6BF068E}" type="pres">
      <dgm:prSet presAssocID="{1A51B344-DB07-423A-8432-DC8D200B16EF}" presName="parentText" presStyleLbl="node1" presStyleIdx="5" presStyleCnt="6">
        <dgm:presLayoutVars>
          <dgm:chMax val="0"/>
          <dgm:bulletEnabled val="1"/>
        </dgm:presLayoutVars>
      </dgm:prSet>
      <dgm:spPr/>
      <dgm:t>
        <a:bodyPr/>
        <a:lstStyle/>
        <a:p>
          <a:endParaRPr lang="es-EC"/>
        </a:p>
      </dgm:t>
    </dgm:pt>
  </dgm:ptLst>
  <dgm:cxnLst>
    <dgm:cxn modelId="{7C4EB409-2B4C-4CC1-B716-10E36ECC8CA7}" srcId="{FB94146E-EEDE-45FA-AFA0-376BB11F0A90}" destId="{4CD9AD32-5169-4DC0-BE5B-24466ED05B81}" srcOrd="3" destOrd="0" parTransId="{7EA8E370-940A-43A9-9770-4783B8859A2B}" sibTransId="{2AECBFC2-6993-4681-B57C-D40E730BE53E}"/>
    <dgm:cxn modelId="{DE247C7A-2D01-4537-B287-EA89F05003E3}" type="presOf" srcId="{58980A98-53C4-4D04-9D11-7BC1510E06D3}" destId="{EF432BEC-CAE5-4732-BBC3-96672B362946}" srcOrd="0" destOrd="0" presId="urn:microsoft.com/office/officeart/2005/8/layout/vList2"/>
    <dgm:cxn modelId="{A722F99E-4CE5-44AE-8AD8-47EF5717967F}" type="presOf" srcId="{9F8CF2B8-D976-4122-B40E-33375A43E3BE}" destId="{94A0C976-F179-45A5-9A36-DCF29F209DDD}" srcOrd="0" destOrd="0" presId="urn:microsoft.com/office/officeart/2005/8/layout/vList2"/>
    <dgm:cxn modelId="{A70950B5-CD58-40DA-9290-98D6DBCBA852}" srcId="{FB94146E-EEDE-45FA-AFA0-376BB11F0A90}" destId="{F01BBEDB-A382-42E0-AC2E-79374204A383}" srcOrd="1" destOrd="0" parTransId="{7D01A106-AB63-4153-B5DF-795C95759572}" sibTransId="{884EC137-52EE-44F8-B7E8-4438102C0DA0}"/>
    <dgm:cxn modelId="{B6955B6C-11EA-429D-9055-2993952E1907}" type="presOf" srcId="{1A51B344-DB07-423A-8432-DC8D200B16EF}" destId="{A91148B6-31E7-4E8D-9D8C-B45BC6BF068E}" srcOrd="0" destOrd="0" presId="urn:microsoft.com/office/officeart/2005/8/layout/vList2"/>
    <dgm:cxn modelId="{8210FA45-06CC-43DC-92E3-B607D354DE7C}" srcId="{FB94146E-EEDE-45FA-AFA0-376BB11F0A90}" destId="{58980A98-53C4-4D04-9D11-7BC1510E06D3}" srcOrd="2" destOrd="0" parTransId="{FC07973D-18F2-427C-B560-1260D32FC874}" sibTransId="{F4BB3C33-8424-43A5-ADBA-0A0413F0AB9F}"/>
    <dgm:cxn modelId="{5AC4F3E2-3920-4D42-BD45-1D18EF2404CB}" type="presOf" srcId="{4CD9AD32-5169-4DC0-BE5B-24466ED05B81}" destId="{19F2BF56-5845-458C-9D7D-BB8303C662C9}" srcOrd="0" destOrd="0" presId="urn:microsoft.com/office/officeart/2005/8/layout/vList2"/>
    <dgm:cxn modelId="{AAA8CB01-B702-42C4-8402-D0E44E25762A}" srcId="{FB94146E-EEDE-45FA-AFA0-376BB11F0A90}" destId="{1A51B344-DB07-423A-8432-DC8D200B16EF}" srcOrd="5" destOrd="0" parTransId="{A8AAF721-7164-4DD3-8B17-75E61E6A1C3D}" sibTransId="{7E10D3F3-B3EB-4225-B5D6-BF7E3BE42F03}"/>
    <dgm:cxn modelId="{C7073BCF-C4B5-41DC-9816-B89A109DCA24}" type="presOf" srcId="{C714B550-8547-4042-BA82-AAD2E24BFDD4}" destId="{493D4F81-56C8-4BFF-A3E7-C6445C644435}" srcOrd="0" destOrd="0" presId="urn:microsoft.com/office/officeart/2005/8/layout/vList2"/>
    <dgm:cxn modelId="{094B84EF-4194-4F3B-92EB-38481BB4C42E}" type="presOf" srcId="{F01BBEDB-A382-42E0-AC2E-79374204A383}" destId="{4B9E14BB-AF55-4233-A571-B73103B494B3}" srcOrd="0" destOrd="0" presId="urn:microsoft.com/office/officeart/2005/8/layout/vList2"/>
    <dgm:cxn modelId="{5F243064-DDC5-4093-B874-2CEAFA70D492}" srcId="{FB94146E-EEDE-45FA-AFA0-376BB11F0A90}" destId="{9F8CF2B8-D976-4122-B40E-33375A43E3BE}" srcOrd="0" destOrd="0" parTransId="{7CD11E97-2B96-4F41-A491-5C62ED6661F4}" sibTransId="{6421F99B-7A60-40F9-BB6C-5B124F6DCC04}"/>
    <dgm:cxn modelId="{03196F34-1B27-49F5-97AB-415A027AF4F8}" type="presOf" srcId="{FB94146E-EEDE-45FA-AFA0-376BB11F0A90}" destId="{65C7DBB9-6B72-4613-BCE6-760FF859BE1D}" srcOrd="0" destOrd="0" presId="urn:microsoft.com/office/officeart/2005/8/layout/vList2"/>
    <dgm:cxn modelId="{CC515C18-46FE-4430-8817-3069378BFB91}" srcId="{FB94146E-EEDE-45FA-AFA0-376BB11F0A90}" destId="{C714B550-8547-4042-BA82-AAD2E24BFDD4}" srcOrd="4" destOrd="0" parTransId="{2D4BCC23-A428-418B-AF56-78214253E335}" sibTransId="{7F240D32-BC0E-4D1D-B2A2-8BB140BED42B}"/>
    <dgm:cxn modelId="{FECD346E-5A1B-4FF2-BC54-DEABF4C957D8}" type="presParOf" srcId="{65C7DBB9-6B72-4613-BCE6-760FF859BE1D}" destId="{94A0C976-F179-45A5-9A36-DCF29F209DDD}" srcOrd="0" destOrd="0" presId="urn:microsoft.com/office/officeart/2005/8/layout/vList2"/>
    <dgm:cxn modelId="{3D7A5715-3C91-448F-AA83-A2A4318BC7AB}" type="presParOf" srcId="{65C7DBB9-6B72-4613-BCE6-760FF859BE1D}" destId="{FD09D83C-507F-4777-9E50-AC8CAB3EA154}" srcOrd="1" destOrd="0" presId="urn:microsoft.com/office/officeart/2005/8/layout/vList2"/>
    <dgm:cxn modelId="{BB5FACF6-7F52-4039-9B90-C708BF22406A}" type="presParOf" srcId="{65C7DBB9-6B72-4613-BCE6-760FF859BE1D}" destId="{4B9E14BB-AF55-4233-A571-B73103B494B3}" srcOrd="2" destOrd="0" presId="urn:microsoft.com/office/officeart/2005/8/layout/vList2"/>
    <dgm:cxn modelId="{A3F7487D-3D2C-4362-B6C8-83D23486488E}" type="presParOf" srcId="{65C7DBB9-6B72-4613-BCE6-760FF859BE1D}" destId="{F426A004-EE40-487D-9456-3CA6B7398510}" srcOrd="3" destOrd="0" presId="urn:microsoft.com/office/officeart/2005/8/layout/vList2"/>
    <dgm:cxn modelId="{86EC5C34-AE00-4940-987E-C7C97C5F47C6}" type="presParOf" srcId="{65C7DBB9-6B72-4613-BCE6-760FF859BE1D}" destId="{EF432BEC-CAE5-4732-BBC3-96672B362946}" srcOrd="4" destOrd="0" presId="urn:microsoft.com/office/officeart/2005/8/layout/vList2"/>
    <dgm:cxn modelId="{106D7FB9-43EA-47BF-A479-59AE03E23832}" type="presParOf" srcId="{65C7DBB9-6B72-4613-BCE6-760FF859BE1D}" destId="{3466DA4B-5ABE-4C66-AFA5-9EDBA7A97590}" srcOrd="5" destOrd="0" presId="urn:microsoft.com/office/officeart/2005/8/layout/vList2"/>
    <dgm:cxn modelId="{38AC339B-68C3-47FD-BBAA-ACEE873DAB8E}" type="presParOf" srcId="{65C7DBB9-6B72-4613-BCE6-760FF859BE1D}" destId="{19F2BF56-5845-458C-9D7D-BB8303C662C9}" srcOrd="6" destOrd="0" presId="urn:microsoft.com/office/officeart/2005/8/layout/vList2"/>
    <dgm:cxn modelId="{068FBEE0-705D-4E07-9073-4903808DBD74}" type="presParOf" srcId="{65C7DBB9-6B72-4613-BCE6-760FF859BE1D}" destId="{3D6D13F7-7E12-40B7-9A89-D28643282A23}" srcOrd="7" destOrd="0" presId="urn:microsoft.com/office/officeart/2005/8/layout/vList2"/>
    <dgm:cxn modelId="{2149BAC6-B7AF-4D1A-8C85-9AF8F4DE6674}" type="presParOf" srcId="{65C7DBB9-6B72-4613-BCE6-760FF859BE1D}" destId="{493D4F81-56C8-4BFF-A3E7-C6445C644435}" srcOrd="8" destOrd="0" presId="urn:microsoft.com/office/officeart/2005/8/layout/vList2"/>
    <dgm:cxn modelId="{92D1389C-AA33-48B7-81C5-1C5869A79751}" type="presParOf" srcId="{65C7DBB9-6B72-4613-BCE6-760FF859BE1D}" destId="{1B4A76C5-D541-477C-8CC3-FFF694659099}" srcOrd="9" destOrd="0" presId="urn:microsoft.com/office/officeart/2005/8/layout/vList2"/>
    <dgm:cxn modelId="{940971BB-8EA3-4277-9319-FC7D4B529D4A}" type="presParOf" srcId="{65C7DBB9-6B72-4613-BCE6-760FF859BE1D}" destId="{A91148B6-31E7-4E8D-9D8C-B45BC6BF068E}"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solar.</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custLinFactNeighborX="4109" custLinFactNeighborY="-30271">
        <dgm:presLayoutVars>
          <dgm:bulletEnabled val="1"/>
        </dgm:presLayoutVars>
      </dgm:prSet>
      <dgm:spPr/>
      <dgm:t>
        <a:bodyPr/>
        <a:lstStyle/>
        <a:p>
          <a:endParaRPr lang="es-EC"/>
        </a:p>
      </dgm:t>
    </dgm:pt>
  </dgm:ptLst>
  <dgm:cxnLst>
    <dgm:cxn modelId="{AA350C06-1B72-4920-8B3B-A7587C5D9A8D}" srcId="{BF7A98A9-B191-41C5-8702-6C25C5E98603}" destId="{D0B10F18-97F9-4F6C-AC25-6DF4190059A0}" srcOrd="0" destOrd="0" parTransId="{F61607CE-5B89-434E-A735-B2375E02FDAD}" sibTransId="{0834A499-16BF-4D5A-9B8E-B3B90C8BF8B0}"/>
    <dgm:cxn modelId="{87190414-9866-456B-AB4D-D9D00B7AC2B9}" srcId="{BF7A98A9-B191-41C5-8702-6C25C5E98603}" destId="{4EC80B5F-7C3D-4E38-AB85-7E3758FAA547}" srcOrd="1" destOrd="0" parTransId="{B5D6DFBE-A9BA-4B98-83F3-FFDBF4F5B72B}" sibTransId="{475A014C-292C-40BA-B7D5-052CD291A913}"/>
    <dgm:cxn modelId="{D2CD1BF2-961F-48D5-8AAC-EC3731A58656}" type="presOf" srcId="{D0B10F18-97F9-4F6C-AC25-6DF4190059A0}" destId="{673D47F3-1681-49C3-A1CB-3FED1147DD7E}" srcOrd="0" destOrd="0" presId="urn:microsoft.com/office/officeart/2005/8/layout/hChevron3"/>
    <dgm:cxn modelId="{E555A024-898D-47D0-A00E-9A84225ACC58}" type="presOf" srcId="{4EC80B5F-7C3D-4E38-AB85-7E3758FAA547}" destId="{5F22B345-6730-453A-82C9-C8903189F917}" srcOrd="0" destOrd="0" presId="urn:microsoft.com/office/officeart/2005/8/layout/hChevron3"/>
    <dgm:cxn modelId="{3D9A808A-4880-4A3E-B6E8-7E0C05B87491}" type="presOf" srcId="{BF7A98A9-B191-41C5-8702-6C25C5E98603}" destId="{46EDADCE-BAF6-4DA5-A4B0-BD89EB0F207C}" srcOrd="0" destOrd="0" presId="urn:microsoft.com/office/officeart/2005/8/layout/hChevron3"/>
    <dgm:cxn modelId="{1C48C498-BEA5-4644-B1C1-F0290A9619AB}" type="presParOf" srcId="{46EDADCE-BAF6-4DA5-A4B0-BD89EB0F207C}" destId="{673D47F3-1681-49C3-A1CB-3FED1147DD7E}" srcOrd="0" destOrd="0" presId="urn:microsoft.com/office/officeart/2005/8/layout/hChevron3"/>
    <dgm:cxn modelId="{B0D51F73-2681-4C1E-A52B-5752498E3019}" type="presParOf" srcId="{46EDADCE-BAF6-4DA5-A4B0-BD89EB0F207C}" destId="{5BB9101D-67D4-4C99-9F46-19508183809E}" srcOrd="1" destOrd="0" presId="urn:microsoft.com/office/officeart/2005/8/layout/hChevron3"/>
    <dgm:cxn modelId="{5E9A609A-7D77-434D-8335-15A1EEF3B106}"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solar.</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custLinFactNeighborX="4109" custLinFactNeighborY="-30271">
        <dgm:presLayoutVars>
          <dgm:bulletEnabled val="1"/>
        </dgm:presLayoutVars>
      </dgm:prSet>
      <dgm:spPr/>
      <dgm:t>
        <a:bodyPr/>
        <a:lstStyle/>
        <a:p>
          <a:endParaRPr lang="es-EC"/>
        </a:p>
      </dgm:t>
    </dgm:pt>
  </dgm:ptLst>
  <dgm:cxnLst>
    <dgm:cxn modelId="{AA350C06-1B72-4920-8B3B-A7587C5D9A8D}" srcId="{BF7A98A9-B191-41C5-8702-6C25C5E98603}" destId="{D0B10F18-97F9-4F6C-AC25-6DF4190059A0}" srcOrd="0" destOrd="0" parTransId="{F61607CE-5B89-434E-A735-B2375E02FDAD}" sibTransId="{0834A499-16BF-4D5A-9B8E-B3B90C8BF8B0}"/>
    <dgm:cxn modelId="{702EB273-6845-49B4-8234-8B97FFB058CE}" type="presOf" srcId="{BF7A98A9-B191-41C5-8702-6C25C5E98603}" destId="{46EDADCE-BAF6-4DA5-A4B0-BD89EB0F207C}" srcOrd="0" destOrd="0" presId="urn:microsoft.com/office/officeart/2005/8/layout/hChevron3"/>
    <dgm:cxn modelId="{8F20786B-D40F-4D18-9418-F59FC912B6AB}" type="presOf" srcId="{D0B10F18-97F9-4F6C-AC25-6DF4190059A0}" destId="{673D47F3-1681-49C3-A1CB-3FED1147DD7E}" srcOrd="0" destOrd="0" presId="urn:microsoft.com/office/officeart/2005/8/layout/hChevron3"/>
    <dgm:cxn modelId="{87190414-9866-456B-AB4D-D9D00B7AC2B9}" srcId="{BF7A98A9-B191-41C5-8702-6C25C5E98603}" destId="{4EC80B5F-7C3D-4E38-AB85-7E3758FAA547}" srcOrd="1" destOrd="0" parTransId="{B5D6DFBE-A9BA-4B98-83F3-FFDBF4F5B72B}" sibTransId="{475A014C-292C-40BA-B7D5-052CD291A913}"/>
    <dgm:cxn modelId="{AC4AB2F1-21CB-4AA4-876A-7577FE8A9C62}" type="presOf" srcId="{4EC80B5F-7C3D-4E38-AB85-7E3758FAA547}" destId="{5F22B345-6730-453A-82C9-C8903189F917}" srcOrd="0" destOrd="0" presId="urn:microsoft.com/office/officeart/2005/8/layout/hChevron3"/>
    <dgm:cxn modelId="{1B374A66-1E1C-49EC-8983-83308816F3E9}" type="presParOf" srcId="{46EDADCE-BAF6-4DA5-A4B0-BD89EB0F207C}" destId="{673D47F3-1681-49C3-A1CB-3FED1147DD7E}" srcOrd="0" destOrd="0" presId="urn:microsoft.com/office/officeart/2005/8/layout/hChevron3"/>
    <dgm:cxn modelId="{185F1002-A97E-4D9C-8A53-D24B7BC6988F}" type="presParOf" srcId="{46EDADCE-BAF6-4DA5-A4B0-BD89EB0F207C}" destId="{5BB9101D-67D4-4C99-9F46-19508183809E}" srcOrd="1" destOrd="0" presId="urn:microsoft.com/office/officeart/2005/8/layout/hChevron3"/>
    <dgm:cxn modelId="{8E9964F2-9C55-47C3-82F9-E95389C52B31}"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solar.</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custLinFactNeighborX="4109" custLinFactNeighborY="-30271">
        <dgm:presLayoutVars>
          <dgm:bulletEnabled val="1"/>
        </dgm:presLayoutVars>
      </dgm:prSet>
      <dgm:spPr/>
      <dgm:t>
        <a:bodyPr/>
        <a:lstStyle/>
        <a:p>
          <a:endParaRPr lang="es-EC"/>
        </a:p>
      </dgm:t>
    </dgm:pt>
  </dgm:ptLst>
  <dgm:cxnLst>
    <dgm:cxn modelId="{AA350C06-1B72-4920-8B3B-A7587C5D9A8D}" srcId="{BF7A98A9-B191-41C5-8702-6C25C5E98603}" destId="{D0B10F18-97F9-4F6C-AC25-6DF4190059A0}" srcOrd="0" destOrd="0" parTransId="{F61607CE-5B89-434E-A735-B2375E02FDAD}" sibTransId="{0834A499-16BF-4D5A-9B8E-B3B90C8BF8B0}"/>
    <dgm:cxn modelId="{B2216F8B-EA86-446D-8065-9B7C52C5102F}" type="presOf" srcId="{BF7A98A9-B191-41C5-8702-6C25C5E98603}" destId="{46EDADCE-BAF6-4DA5-A4B0-BD89EB0F207C}" srcOrd="0" destOrd="0" presId="urn:microsoft.com/office/officeart/2005/8/layout/hChevron3"/>
    <dgm:cxn modelId="{87190414-9866-456B-AB4D-D9D00B7AC2B9}" srcId="{BF7A98A9-B191-41C5-8702-6C25C5E98603}" destId="{4EC80B5F-7C3D-4E38-AB85-7E3758FAA547}" srcOrd="1" destOrd="0" parTransId="{B5D6DFBE-A9BA-4B98-83F3-FFDBF4F5B72B}" sibTransId="{475A014C-292C-40BA-B7D5-052CD291A913}"/>
    <dgm:cxn modelId="{1EC3D3AF-1FD0-4990-BDD6-EFE3334482EB}" type="presOf" srcId="{4EC80B5F-7C3D-4E38-AB85-7E3758FAA547}" destId="{5F22B345-6730-453A-82C9-C8903189F917}" srcOrd="0" destOrd="0" presId="urn:microsoft.com/office/officeart/2005/8/layout/hChevron3"/>
    <dgm:cxn modelId="{1582AA4A-7D2F-4ABA-8C0F-53A9D2ED1452}" type="presOf" srcId="{D0B10F18-97F9-4F6C-AC25-6DF4190059A0}" destId="{673D47F3-1681-49C3-A1CB-3FED1147DD7E}" srcOrd="0" destOrd="0" presId="urn:microsoft.com/office/officeart/2005/8/layout/hChevron3"/>
    <dgm:cxn modelId="{0AED23B2-FB6D-40E8-95EF-0C479AEA1AAB}" type="presParOf" srcId="{46EDADCE-BAF6-4DA5-A4B0-BD89EB0F207C}" destId="{673D47F3-1681-49C3-A1CB-3FED1147DD7E}" srcOrd="0" destOrd="0" presId="urn:microsoft.com/office/officeart/2005/8/layout/hChevron3"/>
    <dgm:cxn modelId="{818FA024-83B3-4EEA-903C-A5C83310FB19}" type="presParOf" srcId="{46EDADCE-BAF6-4DA5-A4B0-BD89EB0F207C}" destId="{5BB9101D-67D4-4C99-9F46-19508183809E}" srcOrd="1" destOrd="0" presId="urn:microsoft.com/office/officeart/2005/8/layout/hChevron3"/>
    <dgm:cxn modelId="{4E10AA0D-1061-4A6F-9E5C-5D878F2BBDA5}"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solar.</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custLinFactNeighborX="4109" custLinFactNeighborY="-30271">
        <dgm:presLayoutVars>
          <dgm:bulletEnabled val="1"/>
        </dgm:presLayoutVars>
      </dgm:prSet>
      <dgm:spPr/>
      <dgm:t>
        <a:bodyPr/>
        <a:lstStyle/>
        <a:p>
          <a:endParaRPr lang="es-EC"/>
        </a:p>
      </dgm:t>
    </dgm:pt>
  </dgm:ptLst>
  <dgm:cxnLst>
    <dgm:cxn modelId="{E2944913-1FB3-475E-9FE2-26122FE65D38}" type="presOf" srcId="{4EC80B5F-7C3D-4E38-AB85-7E3758FAA547}" destId="{5F22B345-6730-453A-82C9-C8903189F917}" srcOrd="0" destOrd="0" presId="urn:microsoft.com/office/officeart/2005/8/layout/hChevron3"/>
    <dgm:cxn modelId="{AA350C06-1B72-4920-8B3B-A7587C5D9A8D}" srcId="{BF7A98A9-B191-41C5-8702-6C25C5E98603}" destId="{D0B10F18-97F9-4F6C-AC25-6DF4190059A0}" srcOrd="0" destOrd="0" parTransId="{F61607CE-5B89-434E-A735-B2375E02FDAD}" sibTransId="{0834A499-16BF-4D5A-9B8E-B3B90C8BF8B0}"/>
    <dgm:cxn modelId="{4A8C0672-3664-4895-A15D-AF18821134CF}" type="presOf" srcId="{BF7A98A9-B191-41C5-8702-6C25C5E98603}" destId="{46EDADCE-BAF6-4DA5-A4B0-BD89EB0F207C}" srcOrd="0" destOrd="0" presId="urn:microsoft.com/office/officeart/2005/8/layout/hChevron3"/>
    <dgm:cxn modelId="{87190414-9866-456B-AB4D-D9D00B7AC2B9}" srcId="{BF7A98A9-B191-41C5-8702-6C25C5E98603}" destId="{4EC80B5F-7C3D-4E38-AB85-7E3758FAA547}" srcOrd="1" destOrd="0" parTransId="{B5D6DFBE-A9BA-4B98-83F3-FFDBF4F5B72B}" sibTransId="{475A014C-292C-40BA-B7D5-052CD291A913}"/>
    <dgm:cxn modelId="{6A0F6779-1BB2-463E-820F-B4F06A3110B0}" type="presOf" srcId="{D0B10F18-97F9-4F6C-AC25-6DF4190059A0}" destId="{673D47F3-1681-49C3-A1CB-3FED1147DD7E}" srcOrd="0" destOrd="0" presId="urn:microsoft.com/office/officeart/2005/8/layout/hChevron3"/>
    <dgm:cxn modelId="{79BDC240-1B8E-4D26-AEDC-00DAC4E3F8D9}" type="presParOf" srcId="{46EDADCE-BAF6-4DA5-A4B0-BD89EB0F207C}" destId="{673D47F3-1681-49C3-A1CB-3FED1147DD7E}" srcOrd="0" destOrd="0" presId="urn:microsoft.com/office/officeart/2005/8/layout/hChevron3"/>
    <dgm:cxn modelId="{0CD036A8-B277-4849-98BB-687D7353169C}" type="presParOf" srcId="{46EDADCE-BAF6-4DA5-A4B0-BD89EB0F207C}" destId="{5BB9101D-67D4-4C99-9F46-19508183809E}" srcOrd="1" destOrd="0" presId="urn:microsoft.com/office/officeart/2005/8/layout/hChevron3"/>
    <dgm:cxn modelId="{122D0C0F-E062-4AED-A066-A3F4D5CD4749}"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1">
        <dgm:presLayoutVars>
          <dgm:bulletEnabled val="1"/>
        </dgm:presLayoutVars>
      </dgm:prSet>
      <dgm:spPr/>
      <dgm:t>
        <a:bodyPr/>
        <a:lstStyle/>
        <a:p>
          <a:endParaRPr lang="es-EC"/>
        </a:p>
      </dgm:t>
    </dgm:pt>
  </dgm:ptLst>
  <dgm:cxnLst>
    <dgm:cxn modelId="{AA350C06-1B72-4920-8B3B-A7587C5D9A8D}" srcId="{BF7A98A9-B191-41C5-8702-6C25C5E98603}" destId="{D0B10F18-97F9-4F6C-AC25-6DF4190059A0}" srcOrd="0" destOrd="0" parTransId="{F61607CE-5B89-434E-A735-B2375E02FDAD}" sibTransId="{0834A499-16BF-4D5A-9B8E-B3B90C8BF8B0}"/>
    <dgm:cxn modelId="{BF044D52-779D-46BF-97B0-6A3363B6E0C3}" type="presOf" srcId="{BF7A98A9-B191-41C5-8702-6C25C5E98603}" destId="{46EDADCE-BAF6-4DA5-A4B0-BD89EB0F207C}" srcOrd="0" destOrd="0" presId="urn:microsoft.com/office/officeart/2005/8/layout/hChevron3"/>
    <dgm:cxn modelId="{ADD02CF8-7DFE-4105-918B-B6EB8B4DED08}" type="presOf" srcId="{D0B10F18-97F9-4F6C-AC25-6DF4190059A0}" destId="{673D47F3-1681-49C3-A1CB-3FED1147DD7E}" srcOrd="0" destOrd="0" presId="urn:microsoft.com/office/officeart/2005/8/layout/hChevron3"/>
    <dgm:cxn modelId="{61238191-1088-401C-B0A1-B9923245987A}" type="presParOf" srcId="{46EDADCE-BAF6-4DA5-A4B0-BD89EB0F207C}" destId="{673D47F3-1681-49C3-A1CB-3FED1147DD7E}"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mixto (solar, eléctrico). ESTIMADA</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dgm:presLayoutVars>
          <dgm:bulletEnabled val="1"/>
        </dgm:presLayoutVars>
      </dgm:prSet>
      <dgm:spPr/>
      <dgm:t>
        <a:bodyPr/>
        <a:lstStyle/>
        <a:p>
          <a:endParaRPr lang="es-EC"/>
        </a:p>
      </dgm:t>
    </dgm:pt>
  </dgm:ptLst>
  <dgm:cxnLst>
    <dgm:cxn modelId="{AA350C06-1B72-4920-8B3B-A7587C5D9A8D}" srcId="{BF7A98A9-B191-41C5-8702-6C25C5E98603}" destId="{D0B10F18-97F9-4F6C-AC25-6DF4190059A0}" srcOrd="0" destOrd="0" parTransId="{F61607CE-5B89-434E-A735-B2375E02FDAD}" sibTransId="{0834A499-16BF-4D5A-9B8E-B3B90C8BF8B0}"/>
    <dgm:cxn modelId="{3433CACA-20B4-402B-9BD1-1136474AB9D2}" type="presOf" srcId="{D0B10F18-97F9-4F6C-AC25-6DF4190059A0}" destId="{673D47F3-1681-49C3-A1CB-3FED1147DD7E}" srcOrd="0" destOrd="0" presId="urn:microsoft.com/office/officeart/2005/8/layout/hChevron3"/>
    <dgm:cxn modelId="{87190414-9866-456B-AB4D-D9D00B7AC2B9}" srcId="{BF7A98A9-B191-41C5-8702-6C25C5E98603}" destId="{4EC80B5F-7C3D-4E38-AB85-7E3758FAA547}" srcOrd="1" destOrd="0" parTransId="{B5D6DFBE-A9BA-4B98-83F3-FFDBF4F5B72B}" sibTransId="{475A014C-292C-40BA-B7D5-052CD291A913}"/>
    <dgm:cxn modelId="{D59F22F7-1064-4E6B-8457-7EC5AFEC595B}" type="presOf" srcId="{BF7A98A9-B191-41C5-8702-6C25C5E98603}" destId="{46EDADCE-BAF6-4DA5-A4B0-BD89EB0F207C}" srcOrd="0" destOrd="0" presId="urn:microsoft.com/office/officeart/2005/8/layout/hChevron3"/>
    <dgm:cxn modelId="{2F967AF0-6DFE-4B19-B003-EA2B74350066}" type="presOf" srcId="{4EC80B5F-7C3D-4E38-AB85-7E3758FAA547}" destId="{5F22B345-6730-453A-82C9-C8903189F917}" srcOrd="0" destOrd="0" presId="urn:microsoft.com/office/officeart/2005/8/layout/hChevron3"/>
    <dgm:cxn modelId="{0FA4BBFF-916E-412E-9AC9-ECA16C5E33BE}" type="presParOf" srcId="{46EDADCE-BAF6-4DA5-A4B0-BD89EB0F207C}" destId="{673D47F3-1681-49C3-A1CB-3FED1147DD7E}" srcOrd="0" destOrd="0" presId="urn:microsoft.com/office/officeart/2005/8/layout/hChevron3"/>
    <dgm:cxn modelId="{C82B954E-92C8-4248-8114-4F79BAE8D356}" type="presParOf" srcId="{46EDADCE-BAF6-4DA5-A4B0-BD89EB0F207C}" destId="{5BB9101D-67D4-4C99-9F46-19508183809E}" srcOrd="1" destOrd="0" presId="urn:microsoft.com/office/officeart/2005/8/layout/hChevron3"/>
    <dgm:cxn modelId="{2EC7C547-760D-45A0-8D2A-DDE034FAE889}"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mixto (solar, eléctrico). ESTIMADA</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dgm:presLayoutVars>
          <dgm:bulletEnabled val="1"/>
        </dgm:presLayoutVars>
      </dgm:prSet>
      <dgm:spPr/>
      <dgm:t>
        <a:bodyPr/>
        <a:lstStyle/>
        <a:p>
          <a:endParaRPr lang="es-EC"/>
        </a:p>
      </dgm:t>
    </dgm:pt>
  </dgm:ptLst>
  <dgm:cxnLst>
    <dgm:cxn modelId="{FDDB22F4-E556-4ABB-917A-52DBBE69D136}" type="presOf" srcId="{4EC80B5F-7C3D-4E38-AB85-7E3758FAA547}" destId="{5F22B345-6730-453A-82C9-C8903189F917}" srcOrd="0" destOrd="0" presId="urn:microsoft.com/office/officeart/2005/8/layout/hChevron3"/>
    <dgm:cxn modelId="{AA350C06-1B72-4920-8B3B-A7587C5D9A8D}" srcId="{BF7A98A9-B191-41C5-8702-6C25C5E98603}" destId="{D0B10F18-97F9-4F6C-AC25-6DF4190059A0}" srcOrd="0" destOrd="0" parTransId="{F61607CE-5B89-434E-A735-B2375E02FDAD}" sibTransId="{0834A499-16BF-4D5A-9B8E-B3B90C8BF8B0}"/>
    <dgm:cxn modelId="{CE46F22E-8F1C-4402-A626-AA54248102BB}" type="presOf" srcId="{D0B10F18-97F9-4F6C-AC25-6DF4190059A0}" destId="{673D47F3-1681-49C3-A1CB-3FED1147DD7E}" srcOrd="0" destOrd="0" presId="urn:microsoft.com/office/officeart/2005/8/layout/hChevron3"/>
    <dgm:cxn modelId="{87190414-9866-456B-AB4D-D9D00B7AC2B9}" srcId="{BF7A98A9-B191-41C5-8702-6C25C5E98603}" destId="{4EC80B5F-7C3D-4E38-AB85-7E3758FAA547}" srcOrd="1" destOrd="0" parTransId="{B5D6DFBE-A9BA-4B98-83F3-FFDBF4F5B72B}" sibTransId="{475A014C-292C-40BA-B7D5-052CD291A913}"/>
    <dgm:cxn modelId="{27E0518C-761B-4886-92D1-50CE5B25608D}" type="presOf" srcId="{BF7A98A9-B191-41C5-8702-6C25C5E98603}" destId="{46EDADCE-BAF6-4DA5-A4B0-BD89EB0F207C}" srcOrd="0" destOrd="0" presId="urn:microsoft.com/office/officeart/2005/8/layout/hChevron3"/>
    <dgm:cxn modelId="{650B10DD-C062-40E1-806C-5CE6E64BD91D}" type="presParOf" srcId="{46EDADCE-BAF6-4DA5-A4B0-BD89EB0F207C}" destId="{673D47F3-1681-49C3-A1CB-3FED1147DD7E}" srcOrd="0" destOrd="0" presId="urn:microsoft.com/office/officeart/2005/8/layout/hChevron3"/>
    <dgm:cxn modelId="{F8F0A7C9-9D6F-4FC8-97C9-A950C39D5888}" type="presParOf" srcId="{46EDADCE-BAF6-4DA5-A4B0-BD89EB0F207C}" destId="{5BB9101D-67D4-4C99-9F46-19508183809E}" srcOrd="1" destOrd="0" presId="urn:microsoft.com/office/officeart/2005/8/layout/hChevron3"/>
    <dgm:cxn modelId="{7BEF28AB-E6C6-4F22-B719-3FE758FC4A1C}"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EC80B5F-7C3D-4E38-AB85-7E3758FAA547}">
      <dgm:prSet phldrT="[Texto]" custT="1"/>
      <dgm:spPr/>
      <dgm:t>
        <a:bodyPr/>
        <a:lstStyle/>
        <a:p>
          <a:r>
            <a:rPr lang="es-MX" sz="1800" dirty="0" smtClean="0"/>
            <a:t>Proceso de calentamiento mixto (solar, eléctrico). ESTIMADA</a:t>
          </a:r>
          <a:endParaRPr lang="es-EC" sz="1800" dirty="0"/>
        </a:p>
      </dgm:t>
    </dgm:pt>
    <dgm:pt modelId="{B5D6DFBE-A9BA-4B98-83F3-FFDBF4F5B72B}" type="parTrans" cxnId="{87190414-9866-456B-AB4D-D9D00B7AC2B9}">
      <dgm:prSet/>
      <dgm:spPr/>
      <dgm:t>
        <a:bodyPr/>
        <a:lstStyle/>
        <a:p>
          <a:endParaRPr lang="es-EC"/>
        </a:p>
      </dgm:t>
    </dgm:pt>
    <dgm:pt modelId="{475A014C-292C-40BA-B7D5-052CD291A913}" type="sibTrans" cxnId="{87190414-9866-456B-AB4D-D9D00B7AC2B9}">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5F22B345-6730-453A-82C9-C8903189F917}" type="pres">
      <dgm:prSet presAssocID="{4EC80B5F-7C3D-4E38-AB85-7E3758FAA547}" presName="parTxOnly" presStyleLbl="node1" presStyleIdx="1" presStyleCnt="2">
        <dgm:presLayoutVars>
          <dgm:bulletEnabled val="1"/>
        </dgm:presLayoutVars>
      </dgm:prSet>
      <dgm:spPr/>
      <dgm:t>
        <a:bodyPr/>
        <a:lstStyle/>
        <a:p>
          <a:endParaRPr lang="es-EC"/>
        </a:p>
      </dgm:t>
    </dgm:pt>
  </dgm:ptLst>
  <dgm:cxnLst>
    <dgm:cxn modelId="{5BCE373D-FA78-4A1E-ACFB-F52128C52C2A}" type="presOf" srcId="{4EC80B5F-7C3D-4E38-AB85-7E3758FAA547}" destId="{5F22B345-6730-453A-82C9-C8903189F917}" srcOrd="0" destOrd="0" presId="urn:microsoft.com/office/officeart/2005/8/layout/hChevron3"/>
    <dgm:cxn modelId="{AA350C06-1B72-4920-8B3B-A7587C5D9A8D}" srcId="{BF7A98A9-B191-41C5-8702-6C25C5E98603}" destId="{D0B10F18-97F9-4F6C-AC25-6DF4190059A0}" srcOrd="0" destOrd="0" parTransId="{F61607CE-5B89-434E-A735-B2375E02FDAD}" sibTransId="{0834A499-16BF-4D5A-9B8E-B3B90C8BF8B0}"/>
    <dgm:cxn modelId="{733DCB2E-D384-4875-9E5A-DA9D7368B1D8}" type="presOf" srcId="{BF7A98A9-B191-41C5-8702-6C25C5E98603}" destId="{46EDADCE-BAF6-4DA5-A4B0-BD89EB0F207C}" srcOrd="0" destOrd="0" presId="urn:microsoft.com/office/officeart/2005/8/layout/hChevron3"/>
    <dgm:cxn modelId="{87190414-9866-456B-AB4D-D9D00B7AC2B9}" srcId="{BF7A98A9-B191-41C5-8702-6C25C5E98603}" destId="{4EC80B5F-7C3D-4E38-AB85-7E3758FAA547}" srcOrd="1" destOrd="0" parTransId="{B5D6DFBE-A9BA-4B98-83F3-FFDBF4F5B72B}" sibTransId="{475A014C-292C-40BA-B7D5-052CD291A913}"/>
    <dgm:cxn modelId="{DB33FA8D-CAC1-47A2-99BE-ED35DE5DECE4}" type="presOf" srcId="{D0B10F18-97F9-4F6C-AC25-6DF4190059A0}" destId="{673D47F3-1681-49C3-A1CB-3FED1147DD7E}" srcOrd="0" destOrd="0" presId="urn:microsoft.com/office/officeart/2005/8/layout/hChevron3"/>
    <dgm:cxn modelId="{E7455631-05A5-413F-A3EA-8AB3434AFA87}" type="presParOf" srcId="{46EDADCE-BAF6-4DA5-A4B0-BD89EB0F207C}" destId="{673D47F3-1681-49C3-A1CB-3FED1147DD7E}" srcOrd="0" destOrd="0" presId="urn:microsoft.com/office/officeart/2005/8/layout/hChevron3"/>
    <dgm:cxn modelId="{BDD43867-2B04-42C6-8F2C-F1FA9FDCD455}" type="presParOf" srcId="{46EDADCE-BAF6-4DA5-A4B0-BD89EB0F207C}" destId="{5BB9101D-67D4-4C99-9F46-19508183809E}" srcOrd="1" destOrd="0" presId="urn:microsoft.com/office/officeart/2005/8/layout/hChevron3"/>
    <dgm:cxn modelId="{A3C2635A-2F4F-4946-8AF4-A0F9617A4060}" type="presParOf" srcId="{46EDADCE-BAF6-4DA5-A4B0-BD89EB0F207C}" destId="{5F22B345-6730-453A-82C9-C8903189F91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3"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1" custLinFactNeighborX="-9508">
        <dgm:presLayoutVars>
          <dgm:bulletEnabled val="1"/>
        </dgm:presLayoutVars>
      </dgm:prSet>
      <dgm:spPr/>
      <dgm:t>
        <a:bodyPr/>
        <a:lstStyle/>
        <a:p>
          <a:endParaRPr lang="es-EC"/>
        </a:p>
      </dgm:t>
    </dgm:pt>
  </dgm:ptLst>
  <dgm:cxnLst>
    <dgm:cxn modelId="{AA350C06-1B72-4920-8B3B-A7587C5D9A8D}" srcId="{BF7A98A9-B191-41C5-8702-6C25C5E98603}" destId="{D0B10F18-97F9-4F6C-AC25-6DF4190059A0}" srcOrd="0" destOrd="0" parTransId="{F61607CE-5B89-434E-A735-B2375E02FDAD}" sibTransId="{0834A499-16BF-4D5A-9B8E-B3B90C8BF8B0}"/>
    <dgm:cxn modelId="{AD117353-A050-4215-AA76-83D327D1114D}" type="presOf" srcId="{D0B10F18-97F9-4F6C-AC25-6DF4190059A0}" destId="{673D47F3-1681-49C3-A1CB-3FED1147DD7E}" srcOrd="0" destOrd="0" presId="urn:microsoft.com/office/officeart/2005/8/layout/hChevron3"/>
    <dgm:cxn modelId="{718041D2-5ADF-4814-B442-94A9C567545B}" type="presOf" srcId="{BF7A98A9-B191-41C5-8702-6C25C5E98603}" destId="{46EDADCE-BAF6-4DA5-A4B0-BD89EB0F207C}" srcOrd="0" destOrd="0" presId="urn:microsoft.com/office/officeart/2005/8/layout/hChevron3"/>
    <dgm:cxn modelId="{896FE44D-4C0F-4EBE-BACC-B707D3E20F5D}" type="presParOf" srcId="{46EDADCE-BAF6-4DA5-A4B0-BD89EB0F207C}" destId="{673D47F3-1681-49C3-A1CB-3FED1147DD7E}"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5"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4230285-8CE5-4DC9-BFBD-613CF537C8A3}">
      <dgm:prSet/>
      <dgm:spPr/>
      <dgm:t>
        <a:bodyPr/>
        <a:lstStyle/>
        <a:p>
          <a:r>
            <a:rPr lang="es-MX" dirty="0" smtClean="0"/>
            <a:t>Proceso de calentamiento solar.</a:t>
          </a:r>
          <a:endParaRPr lang="es-EC" dirty="0"/>
        </a:p>
      </dgm:t>
    </dgm:pt>
    <dgm:pt modelId="{2728B355-9D77-49DE-B9DD-BE1F1B87A2A8}" type="parTrans" cxnId="{88D7DB1B-70F8-430E-B325-11BEA27B6B15}">
      <dgm:prSet/>
      <dgm:spPr/>
      <dgm:t>
        <a:bodyPr/>
        <a:lstStyle/>
        <a:p>
          <a:endParaRPr lang="es-EC"/>
        </a:p>
      </dgm:t>
    </dgm:pt>
    <dgm:pt modelId="{49A38961-33DF-4B66-A002-BF49DEEE48CA}" type="sibTrans" cxnId="{88D7DB1B-70F8-430E-B325-11BEA27B6B15}">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custLinFactNeighborX="-98061" custLinFactNeighborY="46859">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A078644E-CF0C-4131-8605-5996BF36A754}" type="pres">
      <dgm:prSet presAssocID="{44230285-8CE5-4DC9-BFBD-613CF537C8A3}" presName="parTxOnly" presStyleLbl="node1" presStyleIdx="1" presStyleCnt="2">
        <dgm:presLayoutVars>
          <dgm:bulletEnabled val="1"/>
        </dgm:presLayoutVars>
      </dgm:prSet>
      <dgm:spPr/>
      <dgm:t>
        <a:bodyPr/>
        <a:lstStyle/>
        <a:p>
          <a:endParaRPr lang="es-EC"/>
        </a:p>
      </dgm:t>
    </dgm:pt>
  </dgm:ptLst>
  <dgm:cxnLst>
    <dgm:cxn modelId="{AA350C06-1B72-4920-8B3B-A7587C5D9A8D}" srcId="{BF7A98A9-B191-41C5-8702-6C25C5E98603}" destId="{D0B10F18-97F9-4F6C-AC25-6DF4190059A0}" srcOrd="0" destOrd="0" parTransId="{F61607CE-5B89-434E-A735-B2375E02FDAD}" sibTransId="{0834A499-16BF-4D5A-9B8E-B3B90C8BF8B0}"/>
    <dgm:cxn modelId="{8B22A5DC-63AD-4F83-99AE-55CAD0F3309F}" type="presOf" srcId="{BF7A98A9-B191-41C5-8702-6C25C5E98603}" destId="{46EDADCE-BAF6-4DA5-A4B0-BD89EB0F207C}" srcOrd="0" destOrd="0" presId="urn:microsoft.com/office/officeart/2005/8/layout/hChevron3"/>
    <dgm:cxn modelId="{42B01E37-7200-4962-A150-AB545C0D6843}" type="presOf" srcId="{D0B10F18-97F9-4F6C-AC25-6DF4190059A0}" destId="{673D47F3-1681-49C3-A1CB-3FED1147DD7E}" srcOrd="0" destOrd="0" presId="urn:microsoft.com/office/officeart/2005/8/layout/hChevron3"/>
    <dgm:cxn modelId="{AC72FC9F-48E6-4DA6-B9AC-52E56CE3269D}" type="presOf" srcId="{44230285-8CE5-4DC9-BFBD-613CF537C8A3}" destId="{A078644E-CF0C-4131-8605-5996BF36A754}" srcOrd="0" destOrd="0" presId="urn:microsoft.com/office/officeart/2005/8/layout/hChevron3"/>
    <dgm:cxn modelId="{88D7DB1B-70F8-430E-B325-11BEA27B6B15}" srcId="{BF7A98A9-B191-41C5-8702-6C25C5E98603}" destId="{44230285-8CE5-4DC9-BFBD-613CF537C8A3}" srcOrd="1" destOrd="0" parTransId="{2728B355-9D77-49DE-B9DD-BE1F1B87A2A8}" sibTransId="{49A38961-33DF-4B66-A002-BF49DEEE48CA}"/>
    <dgm:cxn modelId="{BAF27BC8-1883-4E5E-A1AE-E0D27FFB4077}" type="presParOf" srcId="{46EDADCE-BAF6-4DA5-A4B0-BD89EB0F207C}" destId="{673D47F3-1681-49C3-A1CB-3FED1147DD7E}" srcOrd="0" destOrd="0" presId="urn:microsoft.com/office/officeart/2005/8/layout/hChevron3"/>
    <dgm:cxn modelId="{8D66342B-B52D-4707-A512-733A54A13F58}" type="presParOf" srcId="{46EDADCE-BAF6-4DA5-A4B0-BD89EB0F207C}" destId="{5BB9101D-67D4-4C99-9F46-19508183809E}" srcOrd="1" destOrd="0" presId="urn:microsoft.com/office/officeart/2005/8/layout/hChevron3"/>
    <dgm:cxn modelId="{9DD04DBA-3AF8-4660-8C85-A1B3D53BC121}" type="presParOf" srcId="{46EDADCE-BAF6-4DA5-A4B0-BD89EB0F207C}" destId="{A078644E-CF0C-4131-8605-5996BF36A754}"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76BF574-28FE-4017-8264-49B0A86AFEF9}" type="doc">
      <dgm:prSet loTypeId="urn:microsoft.com/office/officeart/2005/8/layout/pList2" loCatId="list" qsTypeId="urn:microsoft.com/office/officeart/2005/8/quickstyle/simple3" qsCatId="simple" csTypeId="urn:microsoft.com/office/officeart/2005/8/colors/accent1_2" csCatId="accent1" phldr="1"/>
      <dgm:spPr/>
    </dgm:pt>
    <dgm:pt modelId="{D275A96C-964F-4A3B-A4DB-AE24E6EF5BAF}">
      <dgm:prSet phldrT="[Texto]"/>
      <dgm:spPr/>
      <dgm:t>
        <a:bodyPr/>
        <a:lstStyle/>
        <a:p>
          <a:r>
            <a:rPr lang="es-EC" dirty="0" smtClean="0"/>
            <a:t>Secado</a:t>
          </a:r>
        </a:p>
        <a:p>
          <a:r>
            <a:rPr lang="es-EC" dirty="0" smtClean="0"/>
            <a:t>Molienda</a:t>
          </a:r>
        </a:p>
        <a:p>
          <a:r>
            <a:rPr lang="es-EC" dirty="0" smtClean="0"/>
            <a:t>Compactación</a:t>
          </a:r>
          <a:endParaRPr lang="es-EC" dirty="0"/>
        </a:p>
      </dgm:t>
    </dgm:pt>
    <dgm:pt modelId="{BA2035F6-7ECE-4071-9E64-D693DD4E4CED}" type="parTrans" cxnId="{90D00D0F-016A-4D25-B742-4BF60019F93D}">
      <dgm:prSet/>
      <dgm:spPr/>
      <dgm:t>
        <a:bodyPr/>
        <a:lstStyle/>
        <a:p>
          <a:endParaRPr lang="es-EC"/>
        </a:p>
      </dgm:t>
    </dgm:pt>
    <dgm:pt modelId="{6A0995BC-2E9F-4201-972A-AF6552026915}" type="sibTrans" cxnId="{90D00D0F-016A-4D25-B742-4BF60019F93D}">
      <dgm:prSet/>
      <dgm:spPr/>
      <dgm:t>
        <a:bodyPr/>
        <a:lstStyle/>
        <a:p>
          <a:endParaRPr lang="es-EC"/>
        </a:p>
      </dgm:t>
    </dgm:pt>
    <dgm:pt modelId="{2C3C8E0A-5819-40C5-8DED-5FB29869C55F}">
      <dgm:prSet phldrT="[Texto]"/>
      <dgm:spPr/>
      <dgm:t>
        <a:bodyPr/>
        <a:lstStyle/>
        <a:p>
          <a:r>
            <a:rPr lang="es-EC" dirty="0" smtClean="0"/>
            <a:t>Incremento del poder calorífico del kikuyo</a:t>
          </a:r>
          <a:endParaRPr lang="es-EC" dirty="0"/>
        </a:p>
      </dgm:t>
    </dgm:pt>
    <dgm:pt modelId="{AD1DB719-F12F-4BA9-8005-2226B6DE53C7}" type="parTrans" cxnId="{CDE75942-9E39-488B-95AF-84CC28E38184}">
      <dgm:prSet/>
      <dgm:spPr/>
      <dgm:t>
        <a:bodyPr/>
        <a:lstStyle/>
        <a:p>
          <a:endParaRPr lang="es-EC"/>
        </a:p>
      </dgm:t>
    </dgm:pt>
    <dgm:pt modelId="{3278D72B-EE76-4052-BC07-6329A285DE98}" type="sibTrans" cxnId="{CDE75942-9E39-488B-95AF-84CC28E38184}">
      <dgm:prSet/>
      <dgm:spPr/>
      <dgm:t>
        <a:bodyPr/>
        <a:lstStyle/>
        <a:p>
          <a:endParaRPr lang="es-EC"/>
        </a:p>
      </dgm:t>
    </dgm:pt>
    <dgm:pt modelId="{D7069901-0EDF-43C3-A002-AA61F2BD3887}">
      <dgm:prSet phldrT="[Texto]"/>
      <dgm:spPr/>
      <dgm:t>
        <a:bodyPr/>
        <a:lstStyle/>
        <a:p>
          <a:r>
            <a:rPr lang="es-EC" dirty="0" smtClean="0"/>
            <a:t>FUENTE SOLAR: Vidrio templado</a:t>
          </a:r>
        </a:p>
        <a:p>
          <a:r>
            <a:rPr lang="es-EC" dirty="0" smtClean="0"/>
            <a:t>FUENTE ELECTRICA: Resistencias eléctricas.</a:t>
          </a:r>
          <a:endParaRPr lang="es-EC" dirty="0"/>
        </a:p>
      </dgm:t>
    </dgm:pt>
    <dgm:pt modelId="{56D589C6-D6E0-465C-897D-5F4C12D2EC24}" type="sibTrans" cxnId="{D04DF42B-B7E9-4E3D-A71E-94A7BFA7DA90}">
      <dgm:prSet/>
      <dgm:spPr/>
      <dgm:t>
        <a:bodyPr/>
        <a:lstStyle/>
        <a:p>
          <a:endParaRPr lang="es-EC"/>
        </a:p>
      </dgm:t>
    </dgm:pt>
    <dgm:pt modelId="{AF858C9B-72FC-4915-8870-B00BAB26233D}" type="parTrans" cxnId="{D04DF42B-B7E9-4E3D-A71E-94A7BFA7DA90}">
      <dgm:prSet/>
      <dgm:spPr/>
      <dgm:t>
        <a:bodyPr/>
        <a:lstStyle/>
        <a:p>
          <a:endParaRPr lang="es-EC"/>
        </a:p>
      </dgm:t>
    </dgm:pt>
    <dgm:pt modelId="{DE556F15-0B6E-4DDE-8817-8A900F8FEE48}" type="pres">
      <dgm:prSet presAssocID="{676BF574-28FE-4017-8264-49B0A86AFEF9}" presName="Name0" presStyleCnt="0">
        <dgm:presLayoutVars>
          <dgm:dir/>
          <dgm:resizeHandles val="exact"/>
        </dgm:presLayoutVars>
      </dgm:prSet>
      <dgm:spPr/>
    </dgm:pt>
    <dgm:pt modelId="{32DF79E0-21C4-4201-BBE9-79C6CB4CA6F9}" type="pres">
      <dgm:prSet presAssocID="{676BF574-28FE-4017-8264-49B0A86AFEF9}" presName="bkgdShp" presStyleLbl="alignAccFollowNode1" presStyleIdx="0" presStyleCnt="1"/>
      <dgm:spPr/>
    </dgm:pt>
    <dgm:pt modelId="{028932ED-EC5D-483D-86E1-D814F8AEC167}" type="pres">
      <dgm:prSet presAssocID="{676BF574-28FE-4017-8264-49B0A86AFEF9}" presName="linComp" presStyleCnt="0"/>
      <dgm:spPr/>
    </dgm:pt>
    <dgm:pt modelId="{8A282BF9-FF73-4FF4-B5F5-2F82F5B135B6}" type="pres">
      <dgm:prSet presAssocID="{D7069901-0EDF-43C3-A002-AA61F2BD3887}" presName="compNode" presStyleCnt="0"/>
      <dgm:spPr/>
    </dgm:pt>
    <dgm:pt modelId="{AF1A0714-AB00-4347-B415-00DC61156ED8}" type="pres">
      <dgm:prSet presAssocID="{D7069901-0EDF-43C3-A002-AA61F2BD3887}" presName="node" presStyleLbl="node1" presStyleIdx="0" presStyleCnt="3">
        <dgm:presLayoutVars>
          <dgm:bulletEnabled val="1"/>
        </dgm:presLayoutVars>
      </dgm:prSet>
      <dgm:spPr/>
      <dgm:t>
        <a:bodyPr/>
        <a:lstStyle/>
        <a:p>
          <a:endParaRPr lang="es-EC"/>
        </a:p>
      </dgm:t>
    </dgm:pt>
    <dgm:pt modelId="{A73249D4-009A-4216-BF39-BEBB4D84FDD3}" type="pres">
      <dgm:prSet presAssocID="{D7069901-0EDF-43C3-A002-AA61F2BD3887}" presName="invisiNode" presStyleLbl="node1" presStyleIdx="0" presStyleCnt="3"/>
      <dgm:spPr/>
    </dgm:pt>
    <dgm:pt modelId="{518C2D8A-837F-484C-93E1-515D88A86A22}" type="pres">
      <dgm:prSet presAssocID="{D7069901-0EDF-43C3-A002-AA61F2BD3887}" presName="imagNode"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DDA3EC3E-068D-4F82-9E21-0A502CEAB0AC}" type="pres">
      <dgm:prSet presAssocID="{56D589C6-D6E0-465C-897D-5F4C12D2EC24}" presName="sibTrans" presStyleLbl="sibTrans2D1" presStyleIdx="0" presStyleCnt="0"/>
      <dgm:spPr/>
      <dgm:t>
        <a:bodyPr/>
        <a:lstStyle/>
        <a:p>
          <a:endParaRPr lang="es-EC"/>
        </a:p>
      </dgm:t>
    </dgm:pt>
    <dgm:pt modelId="{9CBEFE54-BD98-4847-B305-C054B9D85D2C}" type="pres">
      <dgm:prSet presAssocID="{D275A96C-964F-4A3B-A4DB-AE24E6EF5BAF}" presName="compNode" presStyleCnt="0"/>
      <dgm:spPr/>
    </dgm:pt>
    <dgm:pt modelId="{85ECEB07-4353-476B-ADFB-54EC2B500EA2}" type="pres">
      <dgm:prSet presAssocID="{D275A96C-964F-4A3B-A4DB-AE24E6EF5BAF}" presName="node" presStyleLbl="node1" presStyleIdx="1" presStyleCnt="3">
        <dgm:presLayoutVars>
          <dgm:bulletEnabled val="1"/>
        </dgm:presLayoutVars>
      </dgm:prSet>
      <dgm:spPr/>
      <dgm:t>
        <a:bodyPr/>
        <a:lstStyle/>
        <a:p>
          <a:endParaRPr lang="es-EC"/>
        </a:p>
      </dgm:t>
    </dgm:pt>
    <dgm:pt modelId="{B7D1C189-5201-43B6-BB3D-9CC13DA08C23}" type="pres">
      <dgm:prSet presAssocID="{D275A96C-964F-4A3B-A4DB-AE24E6EF5BAF}" presName="invisiNode" presStyleLbl="node1" presStyleIdx="1" presStyleCnt="3"/>
      <dgm:spPr/>
    </dgm:pt>
    <dgm:pt modelId="{0ACF1EBE-157C-4F12-AB6A-06864030C442}" type="pres">
      <dgm:prSet presAssocID="{D275A96C-964F-4A3B-A4DB-AE24E6EF5BAF}" presName="imagNode" presStyleLbl="fgImgPlace1" presStyleIdx="1" presStyleCnt="3"/>
      <dgm:spPr>
        <a:blipFill rotWithShape="1">
          <a:blip xmlns:r="http://schemas.openxmlformats.org/officeDocument/2006/relationships" r:embed="rId2"/>
          <a:stretch>
            <a:fillRect/>
          </a:stretch>
        </a:blipFill>
      </dgm:spPr>
    </dgm:pt>
    <dgm:pt modelId="{F1B41200-9FBC-42AE-8D30-B3AB0C886390}" type="pres">
      <dgm:prSet presAssocID="{6A0995BC-2E9F-4201-972A-AF6552026915}" presName="sibTrans" presStyleLbl="sibTrans2D1" presStyleIdx="0" presStyleCnt="0"/>
      <dgm:spPr/>
      <dgm:t>
        <a:bodyPr/>
        <a:lstStyle/>
        <a:p>
          <a:endParaRPr lang="es-EC"/>
        </a:p>
      </dgm:t>
    </dgm:pt>
    <dgm:pt modelId="{0E46833F-B829-42C2-BB0D-C8DC137D711C}" type="pres">
      <dgm:prSet presAssocID="{2C3C8E0A-5819-40C5-8DED-5FB29869C55F}" presName="compNode" presStyleCnt="0"/>
      <dgm:spPr/>
    </dgm:pt>
    <dgm:pt modelId="{B3611D47-5910-41C9-A6D4-7A66E16448D7}" type="pres">
      <dgm:prSet presAssocID="{2C3C8E0A-5819-40C5-8DED-5FB29869C55F}" presName="node" presStyleLbl="node1" presStyleIdx="2" presStyleCnt="3">
        <dgm:presLayoutVars>
          <dgm:bulletEnabled val="1"/>
        </dgm:presLayoutVars>
      </dgm:prSet>
      <dgm:spPr/>
      <dgm:t>
        <a:bodyPr/>
        <a:lstStyle/>
        <a:p>
          <a:endParaRPr lang="es-EC"/>
        </a:p>
      </dgm:t>
    </dgm:pt>
    <dgm:pt modelId="{315D0B5A-1E04-4E05-B428-F5ECF74AD8CD}" type="pres">
      <dgm:prSet presAssocID="{2C3C8E0A-5819-40C5-8DED-5FB29869C55F}" presName="invisiNode" presStyleLbl="node1" presStyleIdx="2" presStyleCnt="3"/>
      <dgm:spPr/>
    </dgm:pt>
    <dgm:pt modelId="{9681771B-B3FF-4D7E-BA85-F15A96A7C53D}" type="pres">
      <dgm:prSet presAssocID="{2C3C8E0A-5819-40C5-8DED-5FB29869C55F}" presName="imagNode" presStyleLbl="fgImgPlace1" presStyleIdx="2" presStyleCnt="3"/>
      <dgm:spPr>
        <a:blipFill rotWithShape="1">
          <a:blip xmlns:r="http://schemas.openxmlformats.org/officeDocument/2006/relationships" r:embed="rId3"/>
          <a:stretch>
            <a:fillRect/>
          </a:stretch>
        </a:blipFill>
      </dgm:spPr>
    </dgm:pt>
  </dgm:ptLst>
  <dgm:cxnLst>
    <dgm:cxn modelId="{5FEA032E-4EA4-4628-8DA2-9C0BDB2275BA}" type="presOf" srcId="{56D589C6-D6E0-465C-897D-5F4C12D2EC24}" destId="{DDA3EC3E-068D-4F82-9E21-0A502CEAB0AC}" srcOrd="0" destOrd="0" presId="urn:microsoft.com/office/officeart/2005/8/layout/pList2"/>
    <dgm:cxn modelId="{87619253-997D-47F3-B853-C618BB0E9714}" type="presOf" srcId="{2C3C8E0A-5819-40C5-8DED-5FB29869C55F}" destId="{B3611D47-5910-41C9-A6D4-7A66E16448D7}" srcOrd="0" destOrd="0" presId="urn:microsoft.com/office/officeart/2005/8/layout/pList2"/>
    <dgm:cxn modelId="{D04DF42B-B7E9-4E3D-A71E-94A7BFA7DA90}" srcId="{676BF574-28FE-4017-8264-49B0A86AFEF9}" destId="{D7069901-0EDF-43C3-A002-AA61F2BD3887}" srcOrd="0" destOrd="0" parTransId="{AF858C9B-72FC-4915-8870-B00BAB26233D}" sibTransId="{56D589C6-D6E0-465C-897D-5F4C12D2EC24}"/>
    <dgm:cxn modelId="{90D00D0F-016A-4D25-B742-4BF60019F93D}" srcId="{676BF574-28FE-4017-8264-49B0A86AFEF9}" destId="{D275A96C-964F-4A3B-A4DB-AE24E6EF5BAF}" srcOrd="1" destOrd="0" parTransId="{BA2035F6-7ECE-4071-9E64-D693DD4E4CED}" sibTransId="{6A0995BC-2E9F-4201-972A-AF6552026915}"/>
    <dgm:cxn modelId="{56107639-B400-4B58-A029-B59F9EDA8401}" type="presOf" srcId="{6A0995BC-2E9F-4201-972A-AF6552026915}" destId="{F1B41200-9FBC-42AE-8D30-B3AB0C886390}" srcOrd="0" destOrd="0" presId="urn:microsoft.com/office/officeart/2005/8/layout/pList2"/>
    <dgm:cxn modelId="{0AF49B4A-1222-4164-856C-541EE7C95698}" type="presOf" srcId="{D275A96C-964F-4A3B-A4DB-AE24E6EF5BAF}" destId="{85ECEB07-4353-476B-ADFB-54EC2B500EA2}" srcOrd="0" destOrd="0" presId="urn:microsoft.com/office/officeart/2005/8/layout/pList2"/>
    <dgm:cxn modelId="{5AF297F1-4807-41AB-921C-1D5DF9449DC7}" type="presOf" srcId="{676BF574-28FE-4017-8264-49B0A86AFEF9}" destId="{DE556F15-0B6E-4DDE-8817-8A900F8FEE48}" srcOrd="0" destOrd="0" presId="urn:microsoft.com/office/officeart/2005/8/layout/pList2"/>
    <dgm:cxn modelId="{CDE75942-9E39-488B-95AF-84CC28E38184}" srcId="{676BF574-28FE-4017-8264-49B0A86AFEF9}" destId="{2C3C8E0A-5819-40C5-8DED-5FB29869C55F}" srcOrd="2" destOrd="0" parTransId="{AD1DB719-F12F-4BA9-8005-2226B6DE53C7}" sibTransId="{3278D72B-EE76-4052-BC07-6329A285DE98}"/>
    <dgm:cxn modelId="{BD86BB5F-1CDE-40A3-9E6D-E2754EC3C65A}" type="presOf" srcId="{D7069901-0EDF-43C3-A002-AA61F2BD3887}" destId="{AF1A0714-AB00-4347-B415-00DC61156ED8}" srcOrd="0" destOrd="0" presId="urn:microsoft.com/office/officeart/2005/8/layout/pList2"/>
    <dgm:cxn modelId="{6D1F61CB-B1CE-4327-A062-FEA4F6525C55}" type="presParOf" srcId="{DE556F15-0B6E-4DDE-8817-8A900F8FEE48}" destId="{32DF79E0-21C4-4201-BBE9-79C6CB4CA6F9}" srcOrd="0" destOrd="0" presId="urn:microsoft.com/office/officeart/2005/8/layout/pList2"/>
    <dgm:cxn modelId="{C89362E8-853F-4B02-9F54-19FB1F65D938}" type="presParOf" srcId="{DE556F15-0B6E-4DDE-8817-8A900F8FEE48}" destId="{028932ED-EC5D-483D-86E1-D814F8AEC167}" srcOrd="1" destOrd="0" presId="urn:microsoft.com/office/officeart/2005/8/layout/pList2"/>
    <dgm:cxn modelId="{683DEE51-12BE-485E-9661-74EF433614AA}" type="presParOf" srcId="{028932ED-EC5D-483D-86E1-D814F8AEC167}" destId="{8A282BF9-FF73-4FF4-B5F5-2F82F5B135B6}" srcOrd="0" destOrd="0" presId="urn:microsoft.com/office/officeart/2005/8/layout/pList2"/>
    <dgm:cxn modelId="{EA3D353D-DD98-4575-93D0-2B7525B462B1}" type="presParOf" srcId="{8A282BF9-FF73-4FF4-B5F5-2F82F5B135B6}" destId="{AF1A0714-AB00-4347-B415-00DC61156ED8}" srcOrd="0" destOrd="0" presId="urn:microsoft.com/office/officeart/2005/8/layout/pList2"/>
    <dgm:cxn modelId="{8E3BCBED-0029-48C7-9E4C-7C4C8FB3D305}" type="presParOf" srcId="{8A282BF9-FF73-4FF4-B5F5-2F82F5B135B6}" destId="{A73249D4-009A-4216-BF39-BEBB4D84FDD3}" srcOrd="1" destOrd="0" presId="urn:microsoft.com/office/officeart/2005/8/layout/pList2"/>
    <dgm:cxn modelId="{454C0DF9-0087-4B90-9748-579D705856D7}" type="presParOf" srcId="{8A282BF9-FF73-4FF4-B5F5-2F82F5B135B6}" destId="{518C2D8A-837F-484C-93E1-515D88A86A22}" srcOrd="2" destOrd="0" presId="urn:microsoft.com/office/officeart/2005/8/layout/pList2"/>
    <dgm:cxn modelId="{0688981C-A68F-47B0-B46C-E72A89624537}" type="presParOf" srcId="{028932ED-EC5D-483D-86E1-D814F8AEC167}" destId="{DDA3EC3E-068D-4F82-9E21-0A502CEAB0AC}" srcOrd="1" destOrd="0" presId="urn:microsoft.com/office/officeart/2005/8/layout/pList2"/>
    <dgm:cxn modelId="{6781EE47-5986-4CD4-BD57-89324DB4268C}" type="presParOf" srcId="{028932ED-EC5D-483D-86E1-D814F8AEC167}" destId="{9CBEFE54-BD98-4847-B305-C054B9D85D2C}" srcOrd="2" destOrd="0" presId="urn:microsoft.com/office/officeart/2005/8/layout/pList2"/>
    <dgm:cxn modelId="{EE47D8CB-D235-460E-8E87-3E2E79A759D0}" type="presParOf" srcId="{9CBEFE54-BD98-4847-B305-C054B9D85D2C}" destId="{85ECEB07-4353-476B-ADFB-54EC2B500EA2}" srcOrd="0" destOrd="0" presId="urn:microsoft.com/office/officeart/2005/8/layout/pList2"/>
    <dgm:cxn modelId="{B8F4A8FA-8486-4A42-A620-E38E46CC3EC8}" type="presParOf" srcId="{9CBEFE54-BD98-4847-B305-C054B9D85D2C}" destId="{B7D1C189-5201-43B6-BB3D-9CC13DA08C23}" srcOrd="1" destOrd="0" presId="urn:microsoft.com/office/officeart/2005/8/layout/pList2"/>
    <dgm:cxn modelId="{46FD9A66-F426-4139-B06A-54BA98C1B150}" type="presParOf" srcId="{9CBEFE54-BD98-4847-B305-C054B9D85D2C}" destId="{0ACF1EBE-157C-4F12-AB6A-06864030C442}" srcOrd="2" destOrd="0" presId="urn:microsoft.com/office/officeart/2005/8/layout/pList2"/>
    <dgm:cxn modelId="{E70F0254-3FCB-4FD8-AAE8-144B51510199}" type="presParOf" srcId="{028932ED-EC5D-483D-86E1-D814F8AEC167}" destId="{F1B41200-9FBC-42AE-8D30-B3AB0C886390}" srcOrd="3" destOrd="0" presId="urn:microsoft.com/office/officeart/2005/8/layout/pList2"/>
    <dgm:cxn modelId="{58E4A1C2-6568-4CC0-BBD1-517A3121EE55}" type="presParOf" srcId="{028932ED-EC5D-483D-86E1-D814F8AEC167}" destId="{0E46833F-B829-42C2-BB0D-C8DC137D711C}" srcOrd="4" destOrd="0" presId="urn:microsoft.com/office/officeart/2005/8/layout/pList2"/>
    <dgm:cxn modelId="{8F3B0237-CA86-452C-8B29-58B677232DF1}" type="presParOf" srcId="{0E46833F-B829-42C2-BB0D-C8DC137D711C}" destId="{B3611D47-5910-41C9-A6D4-7A66E16448D7}" srcOrd="0" destOrd="0" presId="urn:microsoft.com/office/officeart/2005/8/layout/pList2"/>
    <dgm:cxn modelId="{C88986CB-C53B-4065-98C4-912DFB3369AF}" type="presParOf" srcId="{0E46833F-B829-42C2-BB0D-C8DC137D711C}" destId="{315D0B5A-1E04-4E05-B428-F5ECF74AD8CD}" srcOrd="1" destOrd="0" presId="urn:microsoft.com/office/officeart/2005/8/layout/pList2"/>
    <dgm:cxn modelId="{757BC3EA-45F6-4AD4-BFC8-B7B39315E7CA}" type="presParOf" srcId="{0E46833F-B829-42C2-BB0D-C8DC137D711C}" destId="{9681771B-B3FF-4D7E-BA85-F15A96A7C53D}"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5"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4230285-8CE5-4DC9-BFBD-613CF537C8A3}">
      <dgm:prSet/>
      <dgm:spPr/>
      <dgm:t>
        <a:bodyPr/>
        <a:lstStyle/>
        <a:p>
          <a:r>
            <a:rPr lang="es-MX" dirty="0" smtClean="0"/>
            <a:t>Proceso de calentamiento solar.</a:t>
          </a:r>
          <a:endParaRPr lang="es-EC" dirty="0"/>
        </a:p>
      </dgm:t>
    </dgm:pt>
    <dgm:pt modelId="{2728B355-9D77-49DE-B9DD-BE1F1B87A2A8}" type="parTrans" cxnId="{88D7DB1B-70F8-430E-B325-11BEA27B6B15}">
      <dgm:prSet/>
      <dgm:spPr/>
      <dgm:t>
        <a:bodyPr/>
        <a:lstStyle/>
        <a:p>
          <a:endParaRPr lang="es-EC"/>
        </a:p>
      </dgm:t>
    </dgm:pt>
    <dgm:pt modelId="{49A38961-33DF-4B66-A002-BF49DEEE48CA}" type="sibTrans" cxnId="{88D7DB1B-70F8-430E-B325-11BEA27B6B15}">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custLinFactNeighborX="-98061" custLinFactNeighborY="46859">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A078644E-CF0C-4131-8605-5996BF36A754}" type="pres">
      <dgm:prSet presAssocID="{44230285-8CE5-4DC9-BFBD-613CF537C8A3}" presName="parTxOnly" presStyleLbl="node1" presStyleIdx="1" presStyleCnt="2">
        <dgm:presLayoutVars>
          <dgm:bulletEnabled val="1"/>
        </dgm:presLayoutVars>
      </dgm:prSet>
      <dgm:spPr/>
      <dgm:t>
        <a:bodyPr/>
        <a:lstStyle/>
        <a:p>
          <a:endParaRPr lang="es-EC"/>
        </a:p>
      </dgm:t>
    </dgm:pt>
  </dgm:ptLst>
  <dgm:cxnLst>
    <dgm:cxn modelId="{AA350C06-1B72-4920-8B3B-A7587C5D9A8D}" srcId="{BF7A98A9-B191-41C5-8702-6C25C5E98603}" destId="{D0B10F18-97F9-4F6C-AC25-6DF4190059A0}" srcOrd="0" destOrd="0" parTransId="{F61607CE-5B89-434E-A735-B2375E02FDAD}" sibTransId="{0834A499-16BF-4D5A-9B8E-B3B90C8BF8B0}"/>
    <dgm:cxn modelId="{825511AE-2151-4DE5-86F9-30986AC24B30}" type="presOf" srcId="{BF7A98A9-B191-41C5-8702-6C25C5E98603}" destId="{46EDADCE-BAF6-4DA5-A4B0-BD89EB0F207C}" srcOrd="0" destOrd="0" presId="urn:microsoft.com/office/officeart/2005/8/layout/hChevron3"/>
    <dgm:cxn modelId="{327AC030-CD73-47B7-BA9A-04CDAEDAD224}" type="presOf" srcId="{44230285-8CE5-4DC9-BFBD-613CF537C8A3}" destId="{A078644E-CF0C-4131-8605-5996BF36A754}" srcOrd="0" destOrd="0" presId="urn:microsoft.com/office/officeart/2005/8/layout/hChevron3"/>
    <dgm:cxn modelId="{88D7DB1B-70F8-430E-B325-11BEA27B6B15}" srcId="{BF7A98A9-B191-41C5-8702-6C25C5E98603}" destId="{44230285-8CE5-4DC9-BFBD-613CF537C8A3}" srcOrd="1" destOrd="0" parTransId="{2728B355-9D77-49DE-B9DD-BE1F1B87A2A8}" sibTransId="{49A38961-33DF-4B66-A002-BF49DEEE48CA}"/>
    <dgm:cxn modelId="{9DC9A758-CE04-4B3E-B8E3-9ABFA6DF20D1}" type="presOf" srcId="{D0B10F18-97F9-4F6C-AC25-6DF4190059A0}" destId="{673D47F3-1681-49C3-A1CB-3FED1147DD7E}" srcOrd="0" destOrd="0" presId="urn:microsoft.com/office/officeart/2005/8/layout/hChevron3"/>
    <dgm:cxn modelId="{E0E9E68A-8312-4C19-95AB-B60D0492B9B8}" type="presParOf" srcId="{46EDADCE-BAF6-4DA5-A4B0-BD89EB0F207C}" destId="{673D47F3-1681-49C3-A1CB-3FED1147DD7E}" srcOrd="0" destOrd="0" presId="urn:microsoft.com/office/officeart/2005/8/layout/hChevron3"/>
    <dgm:cxn modelId="{30355AD1-BC10-4798-AEB4-F3A0E169A79E}" type="presParOf" srcId="{46EDADCE-BAF6-4DA5-A4B0-BD89EB0F207C}" destId="{5BB9101D-67D4-4C99-9F46-19508183809E}" srcOrd="1" destOrd="0" presId="urn:microsoft.com/office/officeart/2005/8/layout/hChevron3"/>
    <dgm:cxn modelId="{728FA82E-F935-4884-835F-20B03D0D7CC1}" type="presParOf" srcId="{46EDADCE-BAF6-4DA5-A4B0-BD89EB0F207C}" destId="{A078644E-CF0C-4131-8605-5996BF36A754}"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BF7A98A9-B191-41C5-8702-6C25C5E98603}" type="doc">
      <dgm:prSet loTypeId="urn:microsoft.com/office/officeart/2005/8/layout/hChevron3" loCatId="process" qsTypeId="urn:microsoft.com/office/officeart/2005/8/quickstyle/simple3" qsCatId="simple" csTypeId="urn:microsoft.com/office/officeart/2005/8/colors/colorful5" csCatId="colorful" phldr="1"/>
      <dgm:spPr/>
    </dgm:pt>
    <dgm:pt modelId="{D0B10F18-97F9-4F6C-AC25-6DF4190059A0}">
      <dgm:prSet phldrT="[Texto]" custT="1"/>
      <dgm:spPr/>
      <dgm:t>
        <a:bodyPr/>
        <a:lstStyle/>
        <a:p>
          <a:r>
            <a:rPr lang="es-EC" sz="1800" dirty="0" smtClean="0"/>
            <a:t>Resultados  </a:t>
          </a:r>
          <a:endParaRPr lang="es-EC" sz="1800" dirty="0"/>
        </a:p>
      </dgm:t>
    </dgm:pt>
    <dgm:pt modelId="{F61607CE-5B89-434E-A735-B2375E02FDAD}" type="parTrans" cxnId="{AA350C06-1B72-4920-8B3B-A7587C5D9A8D}">
      <dgm:prSet/>
      <dgm:spPr/>
      <dgm:t>
        <a:bodyPr/>
        <a:lstStyle/>
        <a:p>
          <a:endParaRPr lang="es-EC"/>
        </a:p>
      </dgm:t>
    </dgm:pt>
    <dgm:pt modelId="{0834A499-16BF-4D5A-9B8E-B3B90C8BF8B0}" type="sibTrans" cxnId="{AA350C06-1B72-4920-8B3B-A7587C5D9A8D}">
      <dgm:prSet/>
      <dgm:spPr/>
      <dgm:t>
        <a:bodyPr/>
        <a:lstStyle/>
        <a:p>
          <a:endParaRPr lang="es-EC"/>
        </a:p>
      </dgm:t>
    </dgm:pt>
    <dgm:pt modelId="{44230285-8CE5-4DC9-BFBD-613CF537C8A3}">
      <dgm:prSet/>
      <dgm:spPr/>
      <dgm:t>
        <a:bodyPr/>
        <a:lstStyle/>
        <a:p>
          <a:r>
            <a:rPr lang="es-MX" dirty="0" smtClean="0"/>
            <a:t>Proceso de calentamiento solar.</a:t>
          </a:r>
          <a:endParaRPr lang="es-EC" dirty="0"/>
        </a:p>
      </dgm:t>
    </dgm:pt>
    <dgm:pt modelId="{2728B355-9D77-49DE-B9DD-BE1F1B87A2A8}" type="parTrans" cxnId="{88D7DB1B-70F8-430E-B325-11BEA27B6B15}">
      <dgm:prSet/>
      <dgm:spPr/>
      <dgm:t>
        <a:bodyPr/>
        <a:lstStyle/>
        <a:p>
          <a:endParaRPr lang="es-EC"/>
        </a:p>
      </dgm:t>
    </dgm:pt>
    <dgm:pt modelId="{49A38961-33DF-4B66-A002-BF49DEEE48CA}" type="sibTrans" cxnId="{88D7DB1B-70F8-430E-B325-11BEA27B6B15}">
      <dgm:prSet/>
      <dgm:spPr/>
      <dgm:t>
        <a:bodyPr/>
        <a:lstStyle/>
        <a:p>
          <a:endParaRPr lang="es-EC"/>
        </a:p>
      </dgm:t>
    </dgm:pt>
    <dgm:pt modelId="{46EDADCE-BAF6-4DA5-A4B0-BD89EB0F207C}" type="pres">
      <dgm:prSet presAssocID="{BF7A98A9-B191-41C5-8702-6C25C5E98603}" presName="Name0" presStyleCnt="0">
        <dgm:presLayoutVars>
          <dgm:dir/>
          <dgm:resizeHandles val="exact"/>
        </dgm:presLayoutVars>
      </dgm:prSet>
      <dgm:spPr/>
    </dgm:pt>
    <dgm:pt modelId="{673D47F3-1681-49C3-A1CB-3FED1147DD7E}" type="pres">
      <dgm:prSet presAssocID="{D0B10F18-97F9-4F6C-AC25-6DF4190059A0}" presName="parTxOnly" presStyleLbl="node1" presStyleIdx="0" presStyleCnt="2" custLinFactNeighborX="-98061" custLinFactNeighborY="46859">
        <dgm:presLayoutVars>
          <dgm:bulletEnabled val="1"/>
        </dgm:presLayoutVars>
      </dgm:prSet>
      <dgm:spPr/>
      <dgm:t>
        <a:bodyPr/>
        <a:lstStyle/>
        <a:p>
          <a:endParaRPr lang="es-EC"/>
        </a:p>
      </dgm:t>
    </dgm:pt>
    <dgm:pt modelId="{5BB9101D-67D4-4C99-9F46-19508183809E}" type="pres">
      <dgm:prSet presAssocID="{0834A499-16BF-4D5A-9B8E-B3B90C8BF8B0}" presName="parSpace" presStyleCnt="0"/>
      <dgm:spPr/>
    </dgm:pt>
    <dgm:pt modelId="{A078644E-CF0C-4131-8605-5996BF36A754}" type="pres">
      <dgm:prSet presAssocID="{44230285-8CE5-4DC9-BFBD-613CF537C8A3}" presName="parTxOnly" presStyleLbl="node1" presStyleIdx="1" presStyleCnt="2">
        <dgm:presLayoutVars>
          <dgm:bulletEnabled val="1"/>
        </dgm:presLayoutVars>
      </dgm:prSet>
      <dgm:spPr/>
      <dgm:t>
        <a:bodyPr/>
        <a:lstStyle/>
        <a:p>
          <a:endParaRPr lang="es-EC"/>
        </a:p>
      </dgm:t>
    </dgm:pt>
  </dgm:ptLst>
  <dgm:cxnLst>
    <dgm:cxn modelId="{AA350C06-1B72-4920-8B3B-A7587C5D9A8D}" srcId="{BF7A98A9-B191-41C5-8702-6C25C5E98603}" destId="{D0B10F18-97F9-4F6C-AC25-6DF4190059A0}" srcOrd="0" destOrd="0" parTransId="{F61607CE-5B89-434E-A735-B2375E02FDAD}" sibTransId="{0834A499-16BF-4D5A-9B8E-B3B90C8BF8B0}"/>
    <dgm:cxn modelId="{921A13F8-F4F9-4494-97A6-E240C6CDD3A6}" type="presOf" srcId="{BF7A98A9-B191-41C5-8702-6C25C5E98603}" destId="{46EDADCE-BAF6-4DA5-A4B0-BD89EB0F207C}" srcOrd="0" destOrd="0" presId="urn:microsoft.com/office/officeart/2005/8/layout/hChevron3"/>
    <dgm:cxn modelId="{5B20C48F-2010-4F8F-83A0-B3116313B2F0}" type="presOf" srcId="{44230285-8CE5-4DC9-BFBD-613CF537C8A3}" destId="{A078644E-CF0C-4131-8605-5996BF36A754}" srcOrd="0" destOrd="0" presId="urn:microsoft.com/office/officeart/2005/8/layout/hChevron3"/>
    <dgm:cxn modelId="{88D7DB1B-70F8-430E-B325-11BEA27B6B15}" srcId="{BF7A98A9-B191-41C5-8702-6C25C5E98603}" destId="{44230285-8CE5-4DC9-BFBD-613CF537C8A3}" srcOrd="1" destOrd="0" parTransId="{2728B355-9D77-49DE-B9DD-BE1F1B87A2A8}" sibTransId="{49A38961-33DF-4B66-A002-BF49DEEE48CA}"/>
    <dgm:cxn modelId="{371B7B38-EB75-49BC-BE94-8C6E33FE3519}" type="presOf" srcId="{D0B10F18-97F9-4F6C-AC25-6DF4190059A0}" destId="{673D47F3-1681-49C3-A1CB-3FED1147DD7E}" srcOrd="0" destOrd="0" presId="urn:microsoft.com/office/officeart/2005/8/layout/hChevron3"/>
    <dgm:cxn modelId="{86EB1BF4-0362-4A39-8209-7EC3BD860916}" type="presParOf" srcId="{46EDADCE-BAF6-4DA5-A4B0-BD89EB0F207C}" destId="{673D47F3-1681-49C3-A1CB-3FED1147DD7E}" srcOrd="0" destOrd="0" presId="urn:microsoft.com/office/officeart/2005/8/layout/hChevron3"/>
    <dgm:cxn modelId="{9B0897E0-1106-47E1-8A24-7F1289B6BA8A}" type="presParOf" srcId="{46EDADCE-BAF6-4DA5-A4B0-BD89EB0F207C}" destId="{5BB9101D-67D4-4C99-9F46-19508183809E}" srcOrd="1" destOrd="0" presId="urn:microsoft.com/office/officeart/2005/8/layout/hChevron3"/>
    <dgm:cxn modelId="{2D91D33D-37ED-404C-880F-FF178EA82DC8}" type="presParOf" srcId="{46EDADCE-BAF6-4DA5-A4B0-BD89EB0F207C}" destId="{A078644E-CF0C-4131-8605-5996BF36A754}"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BD0461E0-BACC-4104-AF31-B5C41CBED18F}" type="doc">
      <dgm:prSet loTypeId="urn:microsoft.com/office/officeart/2005/8/layout/hChevron3" loCatId="process" qsTypeId="urn:microsoft.com/office/officeart/2005/8/quickstyle/simple3" qsCatId="simple" csTypeId="urn:microsoft.com/office/officeart/2005/8/colors/colorful3" csCatId="colorful" phldr="1"/>
      <dgm:spPr/>
    </dgm:pt>
    <dgm:pt modelId="{C4494B60-9B6F-4364-AFE0-63916A4286AF}">
      <dgm:prSet phldrT="[Texto]" custT="1"/>
      <dgm:spPr/>
      <dgm:t>
        <a:bodyPr/>
        <a:lstStyle/>
        <a:p>
          <a:r>
            <a:rPr lang="es-EC" sz="2000" dirty="0" smtClean="0"/>
            <a:t>Poder calorífico final</a:t>
          </a:r>
          <a:endParaRPr lang="es-EC" sz="2000" dirty="0"/>
        </a:p>
      </dgm:t>
    </dgm:pt>
    <dgm:pt modelId="{8DDB2295-0FF3-4178-8513-499509F2E11B}" type="parTrans" cxnId="{FF9CF2BB-50D2-4AD5-A325-27898154C2D9}">
      <dgm:prSet/>
      <dgm:spPr/>
      <dgm:t>
        <a:bodyPr/>
        <a:lstStyle/>
        <a:p>
          <a:endParaRPr lang="es-EC"/>
        </a:p>
      </dgm:t>
    </dgm:pt>
    <dgm:pt modelId="{2F191402-43D5-4734-9618-81B2F722607B}" type="sibTrans" cxnId="{FF9CF2BB-50D2-4AD5-A325-27898154C2D9}">
      <dgm:prSet/>
      <dgm:spPr/>
      <dgm:t>
        <a:bodyPr/>
        <a:lstStyle/>
        <a:p>
          <a:endParaRPr lang="es-EC"/>
        </a:p>
      </dgm:t>
    </dgm:pt>
    <dgm:pt modelId="{A9460D3E-E4D0-4E2E-9249-F134CBCA01A8}">
      <dgm:prSet phldrT="[Texto]" custT="1"/>
      <dgm:spPr/>
      <dgm:t>
        <a:bodyPr/>
        <a:lstStyle/>
        <a:p>
          <a:r>
            <a:rPr lang="es-EC" sz="2000" dirty="0" smtClean="0"/>
            <a:t>Secado eléctrico/solar</a:t>
          </a:r>
          <a:endParaRPr lang="es-EC" sz="2000" dirty="0"/>
        </a:p>
      </dgm:t>
    </dgm:pt>
    <dgm:pt modelId="{368DB725-3F14-4B07-9A0D-7251B534C027}" type="sibTrans" cxnId="{7712CA4B-0DC4-410F-B02A-BA11E214C368}">
      <dgm:prSet/>
      <dgm:spPr/>
      <dgm:t>
        <a:bodyPr/>
        <a:lstStyle/>
        <a:p>
          <a:endParaRPr lang="es-EC"/>
        </a:p>
      </dgm:t>
    </dgm:pt>
    <dgm:pt modelId="{31DB96E3-AB30-4211-AC8E-112EE8982EDD}" type="parTrans" cxnId="{7712CA4B-0DC4-410F-B02A-BA11E214C368}">
      <dgm:prSet/>
      <dgm:spPr/>
      <dgm:t>
        <a:bodyPr/>
        <a:lstStyle/>
        <a:p>
          <a:endParaRPr lang="es-EC"/>
        </a:p>
      </dgm:t>
    </dgm:pt>
    <dgm:pt modelId="{362C671D-D858-4F44-B46B-4036ECD9320B}" type="pres">
      <dgm:prSet presAssocID="{BD0461E0-BACC-4104-AF31-B5C41CBED18F}" presName="Name0" presStyleCnt="0">
        <dgm:presLayoutVars>
          <dgm:dir/>
          <dgm:resizeHandles val="exact"/>
        </dgm:presLayoutVars>
      </dgm:prSet>
      <dgm:spPr/>
    </dgm:pt>
    <dgm:pt modelId="{815065B5-DC9E-4233-8F1A-13AB4C37B4C4}" type="pres">
      <dgm:prSet presAssocID="{C4494B60-9B6F-4364-AFE0-63916A4286AF}" presName="parTxOnly" presStyleLbl="node1" presStyleIdx="0" presStyleCnt="2">
        <dgm:presLayoutVars>
          <dgm:bulletEnabled val="1"/>
        </dgm:presLayoutVars>
      </dgm:prSet>
      <dgm:spPr/>
      <dgm:t>
        <a:bodyPr/>
        <a:lstStyle/>
        <a:p>
          <a:endParaRPr lang="es-EC"/>
        </a:p>
      </dgm:t>
    </dgm:pt>
    <dgm:pt modelId="{C9742A66-5BEA-41D6-80C8-EF9C890F34C0}" type="pres">
      <dgm:prSet presAssocID="{2F191402-43D5-4734-9618-81B2F722607B}" presName="parSpace" presStyleCnt="0"/>
      <dgm:spPr/>
    </dgm:pt>
    <dgm:pt modelId="{9801DE3F-28F0-4D14-A9ED-9DEC79BCA537}" type="pres">
      <dgm:prSet presAssocID="{A9460D3E-E4D0-4E2E-9249-F134CBCA01A8}" presName="parTxOnly" presStyleLbl="node1" presStyleIdx="1" presStyleCnt="2" custLinFactNeighborX="1744" custLinFactNeighborY="-33156">
        <dgm:presLayoutVars>
          <dgm:bulletEnabled val="1"/>
        </dgm:presLayoutVars>
      </dgm:prSet>
      <dgm:spPr/>
      <dgm:t>
        <a:bodyPr/>
        <a:lstStyle/>
        <a:p>
          <a:endParaRPr lang="es-EC"/>
        </a:p>
      </dgm:t>
    </dgm:pt>
  </dgm:ptLst>
  <dgm:cxnLst>
    <dgm:cxn modelId="{E3362856-D916-4A09-970D-288BEB00194A}" type="presOf" srcId="{C4494B60-9B6F-4364-AFE0-63916A4286AF}" destId="{815065B5-DC9E-4233-8F1A-13AB4C37B4C4}" srcOrd="0" destOrd="0" presId="urn:microsoft.com/office/officeart/2005/8/layout/hChevron3"/>
    <dgm:cxn modelId="{FF9CF2BB-50D2-4AD5-A325-27898154C2D9}" srcId="{BD0461E0-BACC-4104-AF31-B5C41CBED18F}" destId="{C4494B60-9B6F-4364-AFE0-63916A4286AF}" srcOrd="0" destOrd="0" parTransId="{8DDB2295-0FF3-4178-8513-499509F2E11B}" sibTransId="{2F191402-43D5-4734-9618-81B2F722607B}"/>
    <dgm:cxn modelId="{7712CA4B-0DC4-410F-B02A-BA11E214C368}" srcId="{BD0461E0-BACC-4104-AF31-B5C41CBED18F}" destId="{A9460D3E-E4D0-4E2E-9249-F134CBCA01A8}" srcOrd="1" destOrd="0" parTransId="{31DB96E3-AB30-4211-AC8E-112EE8982EDD}" sibTransId="{368DB725-3F14-4B07-9A0D-7251B534C027}"/>
    <dgm:cxn modelId="{D8858004-EAF6-419C-BCCB-0D8BB07FBFE1}" type="presOf" srcId="{A9460D3E-E4D0-4E2E-9249-F134CBCA01A8}" destId="{9801DE3F-28F0-4D14-A9ED-9DEC79BCA537}" srcOrd="0" destOrd="0" presId="urn:microsoft.com/office/officeart/2005/8/layout/hChevron3"/>
    <dgm:cxn modelId="{7B645745-F2BA-4C66-A3D0-C2A67DCC5EBC}" type="presOf" srcId="{BD0461E0-BACC-4104-AF31-B5C41CBED18F}" destId="{362C671D-D858-4F44-B46B-4036ECD9320B}" srcOrd="0" destOrd="0" presId="urn:microsoft.com/office/officeart/2005/8/layout/hChevron3"/>
    <dgm:cxn modelId="{552E8EAA-C8C5-4466-84A9-73EA5F5DB027}" type="presParOf" srcId="{362C671D-D858-4F44-B46B-4036ECD9320B}" destId="{815065B5-DC9E-4233-8F1A-13AB4C37B4C4}" srcOrd="0" destOrd="0" presId="urn:microsoft.com/office/officeart/2005/8/layout/hChevron3"/>
    <dgm:cxn modelId="{C029D1B6-3F19-4F79-AE3E-ABD68EE63AC0}" type="presParOf" srcId="{362C671D-D858-4F44-B46B-4036ECD9320B}" destId="{C9742A66-5BEA-41D6-80C8-EF9C890F34C0}" srcOrd="1" destOrd="0" presId="urn:microsoft.com/office/officeart/2005/8/layout/hChevron3"/>
    <dgm:cxn modelId="{089784F1-C99B-4C36-BEF9-7FAC46C2E71A}" type="presParOf" srcId="{362C671D-D858-4F44-B46B-4036ECD9320B}" destId="{9801DE3F-28F0-4D14-A9ED-9DEC79BCA53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BD0461E0-BACC-4104-AF31-B5C41CBED18F}" type="doc">
      <dgm:prSet loTypeId="urn:microsoft.com/office/officeart/2005/8/layout/hChevron3" loCatId="process" qsTypeId="urn:microsoft.com/office/officeart/2005/8/quickstyle/simple3" qsCatId="simple" csTypeId="urn:microsoft.com/office/officeart/2005/8/colors/colorful3" csCatId="colorful" phldr="1"/>
      <dgm:spPr/>
    </dgm:pt>
    <dgm:pt modelId="{C4494B60-9B6F-4364-AFE0-63916A4286AF}">
      <dgm:prSet phldrT="[Texto]" custT="1"/>
      <dgm:spPr/>
      <dgm:t>
        <a:bodyPr/>
        <a:lstStyle/>
        <a:p>
          <a:r>
            <a:rPr lang="es-EC" sz="2000" dirty="0" smtClean="0"/>
            <a:t>Poder calorífico final</a:t>
          </a:r>
          <a:endParaRPr lang="es-EC" sz="2000" dirty="0"/>
        </a:p>
      </dgm:t>
    </dgm:pt>
    <dgm:pt modelId="{8DDB2295-0FF3-4178-8513-499509F2E11B}" type="parTrans" cxnId="{FF9CF2BB-50D2-4AD5-A325-27898154C2D9}">
      <dgm:prSet/>
      <dgm:spPr/>
      <dgm:t>
        <a:bodyPr/>
        <a:lstStyle/>
        <a:p>
          <a:endParaRPr lang="es-EC"/>
        </a:p>
      </dgm:t>
    </dgm:pt>
    <dgm:pt modelId="{2F191402-43D5-4734-9618-81B2F722607B}" type="sibTrans" cxnId="{FF9CF2BB-50D2-4AD5-A325-27898154C2D9}">
      <dgm:prSet/>
      <dgm:spPr/>
      <dgm:t>
        <a:bodyPr/>
        <a:lstStyle/>
        <a:p>
          <a:endParaRPr lang="es-EC"/>
        </a:p>
      </dgm:t>
    </dgm:pt>
    <dgm:pt modelId="{A9460D3E-E4D0-4E2E-9249-F134CBCA01A8}">
      <dgm:prSet phldrT="[Texto]" custT="1"/>
      <dgm:spPr/>
      <dgm:t>
        <a:bodyPr/>
        <a:lstStyle/>
        <a:p>
          <a:r>
            <a:rPr lang="es-EC" sz="2000" dirty="0" smtClean="0"/>
            <a:t>Secado eléctrico/solar</a:t>
          </a:r>
          <a:endParaRPr lang="es-EC" sz="2000" dirty="0"/>
        </a:p>
      </dgm:t>
    </dgm:pt>
    <dgm:pt modelId="{368DB725-3F14-4B07-9A0D-7251B534C027}" type="sibTrans" cxnId="{7712CA4B-0DC4-410F-B02A-BA11E214C368}">
      <dgm:prSet/>
      <dgm:spPr/>
      <dgm:t>
        <a:bodyPr/>
        <a:lstStyle/>
        <a:p>
          <a:endParaRPr lang="es-EC"/>
        </a:p>
      </dgm:t>
    </dgm:pt>
    <dgm:pt modelId="{31DB96E3-AB30-4211-AC8E-112EE8982EDD}" type="parTrans" cxnId="{7712CA4B-0DC4-410F-B02A-BA11E214C368}">
      <dgm:prSet/>
      <dgm:spPr/>
      <dgm:t>
        <a:bodyPr/>
        <a:lstStyle/>
        <a:p>
          <a:endParaRPr lang="es-EC"/>
        </a:p>
      </dgm:t>
    </dgm:pt>
    <dgm:pt modelId="{362C671D-D858-4F44-B46B-4036ECD9320B}" type="pres">
      <dgm:prSet presAssocID="{BD0461E0-BACC-4104-AF31-B5C41CBED18F}" presName="Name0" presStyleCnt="0">
        <dgm:presLayoutVars>
          <dgm:dir/>
          <dgm:resizeHandles val="exact"/>
        </dgm:presLayoutVars>
      </dgm:prSet>
      <dgm:spPr/>
    </dgm:pt>
    <dgm:pt modelId="{815065B5-DC9E-4233-8F1A-13AB4C37B4C4}" type="pres">
      <dgm:prSet presAssocID="{C4494B60-9B6F-4364-AFE0-63916A4286AF}" presName="parTxOnly" presStyleLbl="node1" presStyleIdx="0" presStyleCnt="2">
        <dgm:presLayoutVars>
          <dgm:bulletEnabled val="1"/>
        </dgm:presLayoutVars>
      </dgm:prSet>
      <dgm:spPr/>
      <dgm:t>
        <a:bodyPr/>
        <a:lstStyle/>
        <a:p>
          <a:endParaRPr lang="es-EC"/>
        </a:p>
      </dgm:t>
    </dgm:pt>
    <dgm:pt modelId="{C9742A66-5BEA-41D6-80C8-EF9C890F34C0}" type="pres">
      <dgm:prSet presAssocID="{2F191402-43D5-4734-9618-81B2F722607B}" presName="parSpace" presStyleCnt="0"/>
      <dgm:spPr/>
    </dgm:pt>
    <dgm:pt modelId="{9801DE3F-28F0-4D14-A9ED-9DEC79BCA537}" type="pres">
      <dgm:prSet presAssocID="{A9460D3E-E4D0-4E2E-9249-F134CBCA01A8}" presName="parTxOnly" presStyleLbl="node1" presStyleIdx="1" presStyleCnt="2" custLinFactNeighborX="1744" custLinFactNeighborY="-33156">
        <dgm:presLayoutVars>
          <dgm:bulletEnabled val="1"/>
        </dgm:presLayoutVars>
      </dgm:prSet>
      <dgm:spPr/>
      <dgm:t>
        <a:bodyPr/>
        <a:lstStyle/>
        <a:p>
          <a:endParaRPr lang="es-EC"/>
        </a:p>
      </dgm:t>
    </dgm:pt>
  </dgm:ptLst>
  <dgm:cxnLst>
    <dgm:cxn modelId="{FF9CF2BB-50D2-4AD5-A325-27898154C2D9}" srcId="{BD0461E0-BACC-4104-AF31-B5C41CBED18F}" destId="{C4494B60-9B6F-4364-AFE0-63916A4286AF}" srcOrd="0" destOrd="0" parTransId="{8DDB2295-0FF3-4178-8513-499509F2E11B}" sibTransId="{2F191402-43D5-4734-9618-81B2F722607B}"/>
    <dgm:cxn modelId="{F3B13C18-CF19-4E0A-894B-E2AEE8FBED5F}" type="presOf" srcId="{BD0461E0-BACC-4104-AF31-B5C41CBED18F}" destId="{362C671D-D858-4F44-B46B-4036ECD9320B}" srcOrd="0" destOrd="0" presId="urn:microsoft.com/office/officeart/2005/8/layout/hChevron3"/>
    <dgm:cxn modelId="{7712CA4B-0DC4-410F-B02A-BA11E214C368}" srcId="{BD0461E0-BACC-4104-AF31-B5C41CBED18F}" destId="{A9460D3E-E4D0-4E2E-9249-F134CBCA01A8}" srcOrd="1" destOrd="0" parTransId="{31DB96E3-AB30-4211-AC8E-112EE8982EDD}" sibTransId="{368DB725-3F14-4B07-9A0D-7251B534C027}"/>
    <dgm:cxn modelId="{D4FEDD18-F7B4-471B-9D7B-F9C4A62ADD42}" type="presOf" srcId="{A9460D3E-E4D0-4E2E-9249-F134CBCA01A8}" destId="{9801DE3F-28F0-4D14-A9ED-9DEC79BCA537}" srcOrd="0" destOrd="0" presId="urn:microsoft.com/office/officeart/2005/8/layout/hChevron3"/>
    <dgm:cxn modelId="{AC8C74D8-F6A7-4E41-85ED-81799A2B8D35}" type="presOf" srcId="{C4494B60-9B6F-4364-AFE0-63916A4286AF}" destId="{815065B5-DC9E-4233-8F1A-13AB4C37B4C4}" srcOrd="0" destOrd="0" presId="urn:microsoft.com/office/officeart/2005/8/layout/hChevron3"/>
    <dgm:cxn modelId="{C166968F-9B2B-47D2-A5FC-EE84BA8E8A53}" type="presParOf" srcId="{362C671D-D858-4F44-B46B-4036ECD9320B}" destId="{815065B5-DC9E-4233-8F1A-13AB4C37B4C4}" srcOrd="0" destOrd="0" presId="urn:microsoft.com/office/officeart/2005/8/layout/hChevron3"/>
    <dgm:cxn modelId="{8AE3A0E3-97D9-46C2-A5C4-43622D8C56B7}" type="presParOf" srcId="{362C671D-D858-4F44-B46B-4036ECD9320B}" destId="{C9742A66-5BEA-41D6-80C8-EF9C890F34C0}" srcOrd="1" destOrd="0" presId="urn:microsoft.com/office/officeart/2005/8/layout/hChevron3"/>
    <dgm:cxn modelId="{3FFBF420-1DC8-421F-994B-E0D3C951B33B}" type="presParOf" srcId="{362C671D-D858-4F44-B46B-4036ECD9320B}" destId="{9801DE3F-28F0-4D14-A9ED-9DEC79BCA53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BD0461E0-BACC-4104-AF31-B5C41CBED18F}" type="doc">
      <dgm:prSet loTypeId="urn:microsoft.com/office/officeart/2005/8/layout/hChevron3" loCatId="process" qsTypeId="urn:microsoft.com/office/officeart/2005/8/quickstyle/simple3" qsCatId="simple" csTypeId="urn:microsoft.com/office/officeart/2005/8/colors/colorful3" csCatId="colorful" phldr="1"/>
      <dgm:spPr/>
    </dgm:pt>
    <dgm:pt modelId="{C4494B60-9B6F-4364-AFE0-63916A4286AF}">
      <dgm:prSet phldrT="[Texto]" custT="1"/>
      <dgm:spPr/>
      <dgm:t>
        <a:bodyPr/>
        <a:lstStyle/>
        <a:p>
          <a:r>
            <a:rPr lang="es-EC" sz="2000" dirty="0" smtClean="0"/>
            <a:t>Poder calorífico final</a:t>
          </a:r>
          <a:endParaRPr lang="es-EC" sz="2000" dirty="0"/>
        </a:p>
      </dgm:t>
    </dgm:pt>
    <dgm:pt modelId="{8DDB2295-0FF3-4178-8513-499509F2E11B}" type="parTrans" cxnId="{FF9CF2BB-50D2-4AD5-A325-27898154C2D9}">
      <dgm:prSet/>
      <dgm:spPr/>
      <dgm:t>
        <a:bodyPr/>
        <a:lstStyle/>
        <a:p>
          <a:endParaRPr lang="es-EC"/>
        </a:p>
      </dgm:t>
    </dgm:pt>
    <dgm:pt modelId="{2F191402-43D5-4734-9618-81B2F722607B}" type="sibTrans" cxnId="{FF9CF2BB-50D2-4AD5-A325-27898154C2D9}">
      <dgm:prSet/>
      <dgm:spPr/>
      <dgm:t>
        <a:bodyPr/>
        <a:lstStyle/>
        <a:p>
          <a:endParaRPr lang="es-EC"/>
        </a:p>
      </dgm:t>
    </dgm:pt>
    <dgm:pt modelId="{A9460D3E-E4D0-4E2E-9249-F134CBCA01A8}">
      <dgm:prSet phldrT="[Texto]" custT="1"/>
      <dgm:spPr/>
      <dgm:t>
        <a:bodyPr/>
        <a:lstStyle/>
        <a:p>
          <a:r>
            <a:rPr lang="es-EC" sz="2000" dirty="0" smtClean="0"/>
            <a:t>Secado eléctrico/solar</a:t>
          </a:r>
          <a:endParaRPr lang="es-EC" sz="2000" dirty="0"/>
        </a:p>
      </dgm:t>
    </dgm:pt>
    <dgm:pt modelId="{368DB725-3F14-4B07-9A0D-7251B534C027}" type="sibTrans" cxnId="{7712CA4B-0DC4-410F-B02A-BA11E214C368}">
      <dgm:prSet/>
      <dgm:spPr/>
      <dgm:t>
        <a:bodyPr/>
        <a:lstStyle/>
        <a:p>
          <a:endParaRPr lang="es-EC"/>
        </a:p>
      </dgm:t>
    </dgm:pt>
    <dgm:pt modelId="{31DB96E3-AB30-4211-AC8E-112EE8982EDD}" type="parTrans" cxnId="{7712CA4B-0DC4-410F-B02A-BA11E214C368}">
      <dgm:prSet/>
      <dgm:spPr/>
      <dgm:t>
        <a:bodyPr/>
        <a:lstStyle/>
        <a:p>
          <a:endParaRPr lang="es-EC"/>
        </a:p>
      </dgm:t>
    </dgm:pt>
    <dgm:pt modelId="{362C671D-D858-4F44-B46B-4036ECD9320B}" type="pres">
      <dgm:prSet presAssocID="{BD0461E0-BACC-4104-AF31-B5C41CBED18F}" presName="Name0" presStyleCnt="0">
        <dgm:presLayoutVars>
          <dgm:dir/>
          <dgm:resizeHandles val="exact"/>
        </dgm:presLayoutVars>
      </dgm:prSet>
      <dgm:spPr/>
    </dgm:pt>
    <dgm:pt modelId="{815065B5-DC9E-4233-8F1A-13AB4C37B4C4}" type="pres">
      <dgm:prSet presAssocID="{C4494B60-9B6F-4364-AFE0-63916A4286AF}" presName="parTxOnly" presStyleLbl="node1" presStyleIdx="0" presStyleCnt="2">
        <dgm:presLayoutVars>
          <dgm:bulletEnabled val="1"/>
        </dgm:presLayoutVars>
      </dgm:prSet>
      <dgm:spPr/>
      <dgm:t>
        <a:bodyPr/>
        <a:lstStyle/>
        <a:p>
          <a:endParaRPr lang="es-EC"/>
        </a:p>
      </dgm:t>
    </dgm:pt>
    <dgm:pt modelId="{C9742A66-5BEA-41D6-80C8-EF9C890F34C0}" type="pres">
      <dgm:prSet presAssocID="{2F191402-43D5-4734-9618-81B2F722607B}" presName="parSpace" presStyleCnt="0"/>
      <dgm:spPr/>
    </dgm:pt>
    <dgm:pt modelId="{9801DE3F-28F0-4D14-A9ED-9DEC79BCA537}" type="pres">
      <dgm:prSet presAssocID="{A9460D3E-E4D0-4E2E-9249-F134CBCA01A8}" presName="parTxOnly" presStyleLbl="node1" presStyleIdx="1" presStyleCnt="2" custLinFactNeighborX="1744" custLinFactNeighborY="-33156">
        <dgm:presLayoutVars>
          <dgm:bulletEnabled val="1"/>
        </dgm:presLayoutVars>
      </dgm:prSet>
      <dgm:spPr/>
      <dgm:t>
        <a:bodyPr/>
        <a:lstStyle/>
        <a:p>
          <a:endParaRPr lang="es-EC"/>
        </a:p>
      </dgm:t>
    </dgm:pt>
  </dgm:ptLst>
  <dgm:cxnLst>
    <dgm:cxn modelId="{FF9CF2BB-50D2-4AD5-A325-27898154C2D9}" srcId="{BD0461E0-BACC-4104-AF31-B5C41CBED18F}" destId="{C4494B60-9B6F-4364-AFE0-63916A4286AF}" srcOrd="0" destOrd="0" parTransId="{8DDB2295-0FF3-4178-8513-499509F2E11B}" sibTransId="{2F191402-43D5-4734-9618-81B2F722607B}"/>
    <dgm:cxn modelId="{7712CA4B-0DC4-410F-B02A-BA11E214C368}" srcId="{BD0461E0-BACC-4104-AF31-B5C41CBED18F}" destId="{A9460D3E-E4D0-4E2E-9249-F134CBCA01A8}" srcOrd="1" destOrd="0" parTransId="{31DB96E3-AB30-4211-AC8E-112EE8982EDD}" sibTransId="{368DB725-3F14-4B07-9A0D-7251B534C027}"/>
    <dgm:cxn modelId="{7ADF5662-342E-4D90-8328-65195DDCB9CA}" type="presOf" srcId="{A9460D3E-E4D0-4E2E-9249-F134CBCA01A8}" destId="{9801DE3F-28F0-4D14-A9ED-9DEC79BCA537}" srcOrd="0" destOrd="0" presId="urn:microsoft.com/office/officeart/2005/8/layout/hChevron3"/>
    <dgm:cxn modelId="{D1017795-CDB6-499F-83FF-13E8B312166F}" type="presOf" srcId="{BD0461E0-BACC-4104-AF31-B5C41CBED18F}" destId="{362C671D-D858-4F44-B46B-4036ECD9320B}" srcOrd="0" destOrd="0" presId="urn:microsoft.com/office/officeart/2005/8/layout/hChevron3"/>
    <dgm:cxn modelId="{99EB764E-6E1F-496E-A591-57FCD1BFEE38}" type="presOf" srcId="{C4494B60-9B6F-4364-AFE0-63916A4286AF}" destId="{815065B5-DC9E-4233-8F1A-13AB4C37B4C4}" srcOrd="0" destOrd="0" presId="urn:microsoft.com/office/officeart/2005/8/layout/hChevron3"/>
    <dgm:cxn modelId="{CC0594D0-0EDE-4638-8465-4E3CDC4515BD}" type="presParOf" srcId="{362C671D-D858-4F44-B46B-4036ECD9320B}" destId="{815065B5-DC9E-4233-8F1A-13AB4C37B4C4}" srcOrd="0" destOrd="0" presId="urn:microsoft.com/office/officeart/2005/8/layout/hChevron3"/>
    <dgm:cxn modelId="{57DE6D94-30E7-448C-A937-1DC4E5F7502C}" type="presParOf" srcId="{362C671D-D858-4F44-B46B-4036ECD9320B}" destId="{C9742A66-5BEA-41D6-80C8-EF9C890F34C0}" srcOrd="1" destOrd="0" presId="urn:microsoft.com/office/officeart/2005/8/layout/hChevron3"/>
    <dgm:cxn modelId="{BC9FC098-4BFD-43F2-8BCD-59FE357B7A9A}" type="presParOf" srcId="{362C671D-D858-4F44-B46B-4036ECD9320B}" destId="{9801DE3F-28F0-4D14-A9ED-9DEC79BCA53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BD0461E0-BACC-4104-AF31-B5C41CBED18F}" type="doc">
      <dgm:prSet loTypeId="urn:microsoft.com/office/officeart/2005/8/layout/hChevron3" loCatId="process" qsTypeId="urn:microsoft.com/office/officeart/2005/8/quickstyle/simple3" qsCatId="simple" csTypeId="urn:microsoft.com/office/officeart/2005/8/colors/colorful3" csCatId="colorful" phldr="1"/>
      <dgm:spPr/>
    </dgm:pt>
    <dgm:pt modelId="{C4494B60-9B6F-4364-AFE0-63916A4286AF}">
      <dgm:prSet phldrT="[Texto]" custT="1"/>
      <dgm:spPr/>
      <dgm:t>
        <a:bodyPr/>
        <a:lstStyle/>
        <a:p>
          <a:r>
            <a:rPr lang="es-EC" sz="2000" dirty="0" smtClean="0"/>
            <a:t>Poder calorífico final</a:t>
          </a:r>
          <a:endParaRPr lang="es-EC" sz="2000" dirty="0"/>
        </a:p>
      </dgm:t>
    </dgm:pt>
    <dgm:pt modelId="{8DDB2295-0FF3-4178-8513-499509F2E11B}" type="parTrans" cxnId="{FF9CF2BB-50D2-4AD5-A325-27898154C2D9}">
      <dgm:prSet/>
      <dgm:spPr/>
      <dgm:t>
        <a:bodyPr/>
        <a:lstStyle/>
        <a:p>
          <a:endParaRPr lang="es-EC"/>
        </a:p>
      </dgm:t>
    </dgm:pt>
    <dgm:pt modelId="{2F191402-43D5-4734-9618-81B2F722607B}" type="sibTrans" cxnId="{FF9CF2BB-50D2-4AD5-A325-27898154C2D9}">
      <dgm:prSet/>
      <dgm:spPr/>
      <dgm:t>
        <a:bodyPr/>
        <a:lstStyle/>
        <a:p>
          <a:endParaRPr lang="es-EC"/>
        </a:p>
      </dgm:t>
    </dgm:pt>
    <dgm:pt modelId="{A9460D3E-E4D0-4E2E-9249-F134CBCA01A8}">
      <dgm:prSet phldrT="[Texto]" custT="1"/>
      <dgm:spPr/>
      <dgm:t>
        <a:bodyPr/>
        <a:lstStyle/>
        <a:p>
          <a:r>
            <a:rPr lang="es-EC" sz="2000" dirty="0" smtClean="0"/>
            <a:t>Secado Solar</a:t>
          </a:r>
          <a:endParaRPr lang="es-EC" sz="2000" dirty="0"/>
        </a:p>
      </dgm:t>
    </dgm:pt>
    <dgm:pt modelId="{368DB725-3F14-4B07-9A0D-7251B534C027}" type="sibTrans" cxnId="{7712CA4B-0DC4-410F-B02A-BA11E214C368}">
      <dgm:prSet/>
      <dgm:spPr/>
      <dgm:t>
        <a:bodyPr/>
        <a:lstStyle/>
        <a:p>
          <a:endParaRPr lang="es-EC"/>
        </a:p>
      </dgm:t>
    </dgm:pt>
    <dgm:pt modelId="{31DB96E3-AB30-4211-AC8E-112EE8982EDD}" type="parTrans" cxnId="{7712CA4B-0DC4-410F-B02A-BA11E214C368}">
      <dgm:prSet/>
      <dgm:spPr/>
      <dgm:t>
        <a:bodyPr/>
        <a:lstStyle/>
        <a:p>
          <a:endParaRPr lang="es-EC"/>
        </a:p>
      </dgm:t>
    </dgm:pt>
    <dgm:pt modelId="{362C671D-D858-4F44-B46B-4036ECD9320B}" type="pres">
      <dgm:prSet presAssocID="{BD0461E0-BACC-4104-AF31-B5C41CBED18F}" presName="Name0" presStyleCnt="0">
        <dgm:presLayoutVars>
          <dgm:dir/>
          <dgm:resizeHandles val="exact"/>
        </dgm:presLayoutVars>
      </dgm:prSet>
      <dgm:spPr/>
    </dgm:pt>
    <dgm:pt modelId="{815065B5-DC9E-4233-8F1A-13AB4C37B4C4}" type="pres">
      <dgm:prSet presAssocID="{C4494B60-9B6F-4364-AFE0-63916A4286AF}" presName="parTxOnly" presStyleLbl="node1" presStyleIdx="0" presStyleCnt="2">
        <dgm:presLayoutVars>
          <dgm:bulletEnabled val="1"/>
        </dgm:presLayoutVars>
      </dgm:prSet>
      <dgm:spPr/>
      <dgm:t>
        <a:bodyPr/>
        <a:lstStyle/>
        <a:p>
          <a:endParaRPr lang="es-EC"/>
        </a:p>
      </dgm:t>
    </dgm:pt>
    <dgm:pt modelId="{C9742A66-5BEA-41D6-80C8-EF9C890F34C0}" type="pres">
      <dgm:prSet presAssocID="{2F191402-43D5-4734-9618-81B2F722607B}" presName="parSpace" presStyleCnt="0"/>
      <dgm:spPr/>
    </dgm:pt>
    <dgm:pt modelId="{9801DE3F-28F0-4D14-A9ED-9DEC79BCA537}" type="pres">
      <dgm:prSet presAssocID="{A9460D3E-E4D0-4E2E-9249-F134CBCA01A8}" presName="parTxOnly" presStyleLbl="node1" presStyleIdx="1" presStyleCnt="2" custLinFactNeighborX="1744" custLinFactNeighborY="-33156">
        <dgm:presLayoutVars>
          <dgm:bulletEnabled val="1"/>
        </dgm:presLayoutVars>
      </dgm:prSet>
      <dgm:spPr/>
      <dgm:t>
        <a:bodyPr/>
        <a:lstStyle/>
        <a:p>
          <a:endParaRPr lang="es-EC"/>
        </a:p>
      </dgm:t>
    </dgm:pt>
  </dgm:ptLst>
  <dgm:cxnLst>
    <dgm:cxn modelId="{FF9CF2BB-50D2-4AD5-A325-27898154C2D9}" srcId="{BD0461E0-BACC-4104-AF31-B5C41CBED18F}" destId="{C4494B60-9B6F-4364-AFE0-63916A4286AF}" srcOrd="0" destOrd="0" parTransId="{8DDB2295-0FF3-4178-8513-499509F2E11B}" sibTransId="{2F191402-43D5-4734-9618-81B2F722607B}"/>
    <dgm:cxn modelId="{1A0C69A7-0CA9-4F24-AB87-805D9DFF0410}" type="presOf" srcId="{C4494B60-9B6F-4364-AFE0-63916A4286AF}" destId="{815065B5-DC9E-4233-8F1A-13AB4C37B4C4}" srcOrd="0" destOrd="0" presId="urn:microsoft.com/office/officeart/2005/8/layout/hChevron3"/>
    <dgm:cxn modelId="{7712CA4B-0DC4-410F-B02A-BA11E214C368}" srcId="{BD0461E0-BACC-4104-AF31-B5C41CBED18F}" destId="{A9460D3E-E4D0-4E2E-9249-F134CBCA01A8}" srcOrd="1" destOrd="0" parTransId="{31DB96E3-AB30-4211-AC8E-112EE8982EDD}" sibTransId="{368DB725-3F14-4B07-9A0D-7251B534C027}"/>
    <dgm:cxn modelId="{2E799489-086E-4B38-A283-29F15FE79B8F}" type="presOf" srcId="{BD0461E0-BACC-4104-AF31-B5C41CBED18F}" destId="{362C671D-D858-4F44-B46B-4036ECD9320B}" srcOrd="0" destOrd="0" presId="urn:microsoft.com/office/officeart/2005/8/layout/hChevron3"/>
    <dgm:cxn modelId="{BE517438-51EC-4348-AE16-5BD9EE34568E}" type="presOf" srcId="{A9460D3E-E4D0-4E2E-9249-F134CBCA01A8}" destId="{9801DE3F-28F0-4D14-A9ED-9DEC79BCA537}" srcOrd="0" destOrd="0" presId="urn:microsoft.com/office/officeart/2005/8/layout/hChevron3"/>
    <dgm:cxn modelId="{B0903F7C-D9A2-4F0C-8CDC-8303940452C7}" type="presParOf" srcId="{362C671D-D858-4F44-B46B-4036ECD9320B}" destId="{815065B5-DC9E-4233-8F1A-13AB4C37B4C4}" srcOrd="0" destOrd="0" presId="urn:microsoft.com/office/officeart/2005/8/layout/hChevron3"/>
    <dgm:cxn modelId="{3038FDDF-AADC-40AC-9F94-2202417C502F}" type="presParOf" srcId="{362C671D-D858-4F44-B46B-4036ECD9320B}" destId="{C9742A66-5BEA-41D6-80C8-EF9C890F34C0}" srcOrd="1" destOrd="0" presId="urn:microsoft.com/office/officeart/2005/8/layout/hChevron3"/>
    <dgm:cxn modelId="{796F968D-4F4D-4F31-8E3D-77C0B931EDC4}" type="presParOf" srcId="{362C671D-D858-4F44-B46B-4036ECD9320B}" destId="{9801DE3F-28F0-4D14-A9ED-9DEC79BCA53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BD0461E0-BACC-4104-AF31-B5C41CBED18F}" type="doc">
      <dgm:prSet loTypeId="urn:microsoft.com/office/officeart/2005/8/layout/hChevron3" loCatId="process" qsTypeId="urn:microsoft.com/office/officeart/2005/8/quickstyle/simple3" qsCatId="simple" csTypeId="urn:microsoft.com/office/officeart/2005/8/colors/colorful3" csCatId="colorful" phldr="1"/>
      <dgm:spPr/>
    </dgm:pt>
    <dgm:pt modelId="{C4494B60-9B6F-4364-AFE0-63916A4286AF}">
      <dgm:prSet phldrT="[Texto]" custT="1"/>
      <dgm:spPr/>
      <dgm:t>
        <a:bodyPr/>
        <a:lstStyle/>
        <a:p>
          <a:r>
            <a:rPr lang="es-EC" sz="2000" dirty="0" smtClean="0"/>
            <a:t>Poder calorífico final</a:t>
          </a:r>
          <a:endParaRPr lang="es-EC" sz="2000" dirty="0"/>
        </a:p>
      </dgm:t>
    </dgm:pt>
    <dgm:pt modelId="{8DDB2295-0FF3-4178-8513-499509F2E11B}" type="parTrans" cxnId="{FF9CF2BB-50D2-4AD5-A325-27898154C2D9}">
      <dgm:prSet/>
      <dgm:spPr/>
      <dgm:t>
        <a:bodyPr/>
        <a:lstStyle/>
        <a:p>
          <a:endParaRPr lang="es-EC"/>
        </a:p>
      </dgm:t>
    </dgm:pt>
    <dgm:pt modelId="{2F191402-43D5-4734-9618-81B2F722607B}" type="sibTrans" cxnId="{FF9CF2BB-50D2-4AD5-A325-27898154C2D9}">
      <dgm:prSet/>
      <dgm:spPr/>
      <dgm:t>
        <a:bodyPr/>
        <a:lstStyle/>
        <a:p>
          <a:endParaRPr lang="es-EC"/>
        </a:p>
      </dgm:t>
    </dgm:pt>
    <dgm:pt modelId="{A9460D3E-E4D0-4E2E-9249-F134CBCA01A8}">
      <dgm:prSet phldrT="[Texto]" custT="1"/>
      <dgm:spPr/>
      <dgm:t>
        <a:bodyPr/>
        <a:lstStyle/>
        <a:p>
          <a:r>
            <a:rPr lang="es-EC" sz="2000" dirty="0" smtClean="0"/>
            <a:t>Secado Solar</a:t>
          </a:r>
          <a:endParaRPr lang="es-EC" sz="2000" dirty="0"/>
        </a:p>
      </dgm:t>
    </dgm:pt>
    <dgm:pt modelId="{368DB725-3F14-4B07-9A0D-7251B534C027}" type="sibTrans" cxnId="{7712CA4B-0DC4-410F-B02A-BA11E214C368}">
      <dgm:prSet/>
      <dgm:spPr/>
      <dgm:t>
        <a:bodyPr/>
        <a:lstStyle/>
        <a:p>
          <a:endParaRPr lang="es-EC"/>
        </a:p>
      </dgm:t>
    </dgm:pt>
    <dgm:pt modelId="{31DB96E3-AB30-4211-AC8E-112EE8982EDD}" type="parTrans" cxnId="{7712CA4B-0DC4-410F-B02A-BA11E214C368}">
      <dgm:prSet/>
      <dgm:spPr/>
      <dgm:t>
        <a:bodyPr/>
        <a:lstStyle/>
        <a:p>
          <a:endParaRPr lang="es-EC"/>
        </a:p>
      </dgm:t>
    </dgm:pt>
    <dgm:pt modelId="{362C671D-D858-4F44-B46B-4036ECD9320B}" type="pres">
      <dgm:prSet presAssocID="{BD0461E0-BACC-4104-AF31-B5C41CBED18F}" presName="Name0" presStyleCnt="0">
        <dgm:presLayoutVars>
          <dgm:dir/>
          <dgm:resizeHandles val="exact"/>
        </dgm:presLayoutVars>
      </dgm:prSet>
      <dgm:spPr/>
    </dgm:pt>
    <dgm:pt modelId="{815065B5-DC9E-4233-8F1A-13AB4C37B4C4}" type="pres">
      <dgm:prSet presAssocID="{C4494B60-9B6F-4364-AFE0-63916A4286AF}" presName="parTxOnly" presStyleLbl="node1" presStyleIdx="0" presStyleCnt="2">
        <dgm:presLayoutVars>
          <dgm:bulletEnabled val="1"/>
        </dgm:presLayoutVars>
      </dgm:prSet>
      <dgm:spPr/>
      <dgm:t>
        <a:bodyPr/>
        <a:lstStyle/>
        <a:p>
          <a:endParaRPr lang="es-EC"/>
        </a:p>
      </dgm:t>
    </dgm:pt>
    <dgm:pt modelId="{C9742A66-5BEA-41D6-80C8-EF9C890F34C0}" type="pres">
      <dgm:prSet presAssocID="{2F191402-43D5-4734-9618-81B2F722607B}" presName="parSpace" presStyleCnt="0"/>
      <dgm:spPr/>
    </dgm:pt>
    <dgm:pt modelId="{9801DE3F-28F0-4D14-A9ED-9DEC79BCA537}" type="pres">
      <dgm:prSet presAssocID="{A9460D3E-E4D0-4E2E-9249-F134CBCA01A8}" presName="parTxOnly" presStyleLbl="node1" presStyleIdx="1" presStyleCnt="2" custLinFactNeighborX="1744" custLinFactNeighborY="-33156">
        <dgm:presLayoutVars>
          <dgm:bulletEnabled val="1"/>
        </dgm:presLayoutVars>
      </dgm:prSet>
      <dgm:spPr/>
      <dgm:t>
        <a:bodyPr/>
        <a:lstStyle/>
        <a:p>
          <a:endParaRPr lang="es-EC"/>
        </a:p>
      </dgm:t>
    </dgm:pt>
  </dgm:ptLst>
  <dgm:cxnLst>
    <dgm:cxn modelId="{FF9CF2BB-50D2-4AD5-A325-27898154C2D9}" srcId="{BD0461E0-BACC-4104-AF31-B5C41CBED18F}" destId="{C4494B60-9B6F-4364-AFE0-63916A4286AF}" srcOrd="0" destOrd="0" parTransId="{8DDB2295-0FF3-4178-8513-499509F2E11B}" sibTransId="{2F191402-43D5-4734-9618-81B2F722607B}"/>
    <dgm:cxn modelId="{7712CA4B-0DC4-410F-B02A-BA11E214C368}" srcId="{BD0461E0-BACC-4104-AF31-B5C41CBED18F}" destId="{A9460D3E-E4D0-4E2E-9249-F134CBCA01A8}" srcOrd="1" destOrd="0" parTransId="{31DB96E3-AB30-4211-AC8E-112EE8982EDD}" sibTransId="{368DB725-3F14-4B07-9A0D-7251B534C027}"/>
    <dgm:cxn modelId="{4B267CAE-298D-4B9C-B55B-96B3030D18A0}" type="presOf" srcId="{BD0461E0-BACC-4104-AF31-B5C41CBED18F}" destId="{362C671D-D858-4F44-B46B-4036ECD9320B}" srcOrd="0" destOrd="0" presId="urn:microsoft.com/office/officeart/2005/8/layout/hChevron3"/>
    <dgm:cxn modelId="{9933ADD9-7FB7-4F46-B1E8-0F5095EEB924}" type="presOf" srcId="{A9460D3E-E4D0-4E2E-9249-F134CBCA01A8}" destId="{9801DE3F-28F0-4D14-A9ED-9DEC79BCA537}" srcOrd="0" destOrd="0" presId="urn:microsoft.com/office/officeart/2005/8/layout/hChevron3"/>
    <dgm:cxn modelId="{AEC8A7A3-2952-494A-BBBD-72A86FE42203}" type="presOf" srcId="{C4494B60-9B6F-4364-AFE0-63916A4286AF}" destId="{815065B5-DC9E-4233-8F1A-13AB4C37B4C4}" srcOrd="0" destOrd="0" presId="urn:microsoft.com/office/officeart/2005/8/layout/hChevron3"/>
    <dgm:cxn modelId="{A4DD4C2B-F0F1-481E-939B-BCF49C2E5EB9}" type="presParOf" srcId="{362C671D-D858-4F44-B46B-4036ECD9320B}" destId="{815065B5-DC9E-4233-8F1A-13AB4C37B4C4}" srcOrd="0" destOrd="0" presId="urn:microsoft.com/office/officeart/2005/8/layout/hChevron3"/>
    <dgm:cxn modelId="{6D8C1A7C-200A-45F3-8F8F-08BDC867F4D0}" type="presParOf" srcId="{362C671D-D858-4F44-B46B-4036ECD9320B}" destId="{C9742A66-5BEA-41D6-80C8-EF9C890F34C0}" srcOrd="1" destOrd="0" presId="urn:microsoft.com/office/officeart/2005/8/layout/hChevron3"/>
    <dgm:cxn modelId="{9EA981DF-8CE3-4AFB-ACF2-478C9BB6EB34}" type="presParOf" srcId="{362C671D-D858-4F44-B46B-4036ECD9320B}" destId="{9801DE3F-28F0-4D14-A9ED-9DEC79BCA53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BD0461E0-BACC-4104-AF31-B5C41CBED18F}" type="doc">
      <dgm:prSet loTypeId="urn:microsoft.com/office/officeart/2005/8/layout/hChevron3" loCatId="process" qsTypeId="urn:microsoft.com/office/officeart/2005/8/quickstyle/simple3" qsCatId="simple" csTypeId="urn:microsoft.com/office/officeart/2005/8/colors/colorful3" csCatId="colorful" phldr="1"/>
      <dgm:spPr/>
    </dgm:pt>
    <dgm:pt modelId="{C4494B60-9B6F-4364-AFE0-63916A4286AF}">
      <dgm:prSet phldrT="[Texto]" custT="1"/>
      <dgm:spPr/>
      <dgm:t>
        <a:bodyPr/>
        <a:lstStyle/>
        <a:p>
          <a:r>
            <a:rPr lang="es-EC" sz="2000" dirty="0" smtClean="0"/>
            <a:t>Poder calorífico final</a:t>
          </a:r>
          <a:endParaRPr lang="es-EC" sz="2000" dirty="0"/>
        </a:p>
      </dgm:t>
    </dgm:pt>
    <dgm:pt modelId="{8DDB2295-0FF3-4178-8513-499509F2E11B}" type="parTrans" cxnId="{FF9CF2BB-50D2-4AD5-A325-27898154C2D9}">
      <dgm:prSet/>
      <dgm:spPr/>
      <dgm:t>
        <a:bodyPr/>
        <a:lstStyle/>
        <a:p>
          <a:endParaRPr lang="es-EC"/>
        </a:p>
      </dgm:t>
    </dgm:pt>
    <dgm:pt modelId="{2F191402-43D5-4734-9618-81B2F722607B}" type="sibTrans" cxnId="{FF9CF2BB-50D2-4AD5-A325-27898154C2D9}">
      <dgm:prSet/>
      <dgm:spPr/>
      <dgm:t>
        <a:bodyPr/>
        <a:lstStyle/>
        <a:p>
          <a:endParaRPr lang="es-EC"/>
        </a:p>
      </dgm:t>
    </dgm:pt>
    <dgm:pt modelId="{A9460D3E-E4D0-4E2E-9249-F134CBCA01A8}">
      <dgm:prSet phldrT="[Texto]" custT="1"/>
      <dgm:spPr/>
      <dgm:t>
        <a:bodyPr/>
        <a:lstStyle/>
        <a:p>
          <a:r>
            <a:rPr lang="es-EC" sz="2000" dirty="0" smtClean="0"/>
            <a:t>Biomasas e Hidrocarburos</a:t>
          </a:r>
          <a:endParaRPr lang="es-EC" sz="2000" dirty="0"/>
        </a:p>
      </dgm:t>
    </dgm:pt>
    <dgm:pt modelId="{368DB725-3F14-4B07-9A0D-7251B534C027}" type="sibTrans" cxnId="{7712CA4B-0DC4-410F-B02A-BA11E214C368}">
      <dgm:prSet/>
      <dgm:spPr/>
      <dgm:t>
        <a:bodyPr/>
        <a:lstStyle/>
        <a:p>
          <a:endParaRPr lang="es-EC"/>
        </a:p>
      </dgm:t>
    </dgm:pt>
    <dgm:pt modelId="{31DB96E3-AB30-4211-AC8E-112EE8982EDD}" type="parTrans" cxnId="{7712CA4B-0DC4-410F-B02A-BA11E214C368}">
      <dgm:prSet/>
      <dgm:spPr/>
      <dgm:t>
        <a:bodyPr/>
        <a:lstStyle/>
        <a:p>
          <a:endParaRPr lang="es-EC"/>
        </a:p>
      </dgm:t>
    </dgm:pt>
    <dgm:pt modelId="{362C671D-D858-4F44-B46B-4036ECD9320B}" type="pres">
      <dgm:prSet presAssocID="{BD0461E0-BACC-4104-AF31-B5C41CBED18F}" presName="Name0" presStyleCnt="0">
        <dgm:presLayoutVars>
          <dgm:dir/>
          <dgm:resizeHandles val="exact"/>
        </dgm:presLayoutVars>
      </dgm:prSet>
      <dgm:spPr/>
    </dgm:pt>
    <dgm:pt modelId="{815065B5-DC9E-4233-8F1A-13AB4C37B4C4}" type="pres">
      <dgm:prSet presAssocID="{C4494B60-9B6F-4364-AFE0-63916A4286AF}" presName="parTxOnly" presStyleLbl="node1" presStyleIdx="0" presStyleCnt="2">
        <dgm:presLayoutVars>
          <dgm:bulletEnabled val="1"/>
        </dgm:presLayoutVars>
      </dgm:prSet>
      <dgm:spPr/>
      <dgm:t>
        <a:bodyPr/>
        <a:lstStyle/>
        <a:p>
          <a:endParaRPr lang="es-EC"/>
        </a:p>
      </dgm:t>
    </dgm:pt>
    <dgm:pt modelId="{C9742A66-5BEA-41D6-80C8-EF9C890F34C0}" type="pres">
      <dgm:prSet presAssocID="{2F191402-43D5-4734-9618-81B2F722607B}" presName="parSpace" presStyleCnt="0"/>
      <dgm:spPr/>
    </dgm:pt>
    <dgm:pt modelId="{9801DE3F-28F0-4D14-A9ED-9DEC79BCA537}" type="pres">
      <dgm:prSet presAssocID="{A9460D3E-E4D0-4E2E-9249-F134CBCA01A8}" presName="parTxOnly" presStyleLbl="node1" presStyleIdx="1" presStyleCnt="2" custLinFactNeighborX="1744" custLinFactNeighborY="-42572">
        <dgm:presLayoutVars>
          <dgm:bulletEnabled val="1"/>
        </dgm:presLayoutVars>
      </dgm:prSet>
      <dgm:spPr/>
      <dgm:t>
        <a:bodyPr/>
        <a:lstStyle/>
        <a:p>
          <a:endParaRPr lang="es-EC"/>
        </a:p>
      </dgm:t>
    </dgm:pt>
  </dgm:ptLst>
  <dgm:cxnLst>
    <dgm:cxn modelId="{FF9CF2BB-50D2-4AD5-A325-27898154C2D9}" srcId="{BD0461E0-BACC-4104-AF31-B5C41CBED18F}" destId="{C4494B60-9B6F-4364-AFE0-63916A4286AF}" srcOrd="0" destOrd="0" parTransId="{8DDB2295-0FF3-4178-8513-499509F2E11B}" sibTransId="{2F191402-43D5-4734-9618-81B2F722607B}"/>
    <dgm:cxn modelId="{7712CA4B-0DC4-410F-B02A-BA11E214C368}" srcId="{BD0461E0-BACC-4104-AF31-B5C41CBED18F}" destId="{A9460D3E-E4D0-4E2E-9249-F134CBCA01A8}" srcOrd="1" destOrd="0" parTransId="{31DB96E3-AB30-4211-AC8E-112EE8982EDD}" sibTransId="{368DB725-3F14-4B07-9A0D-7251B534C027}"/>
    <dgm:cxn modelId="{3E87A43A-E5FB-43CC-845E-4EB89257B767}" type="presOf" srcId="{A9460D3E-E4D0-4E2E-9249-F134CBCA01A8}" destId="{9801DE3F-28F0-4D14-A9ED-9DEC79BCA537}" srcOrd="0" destOrd="0" presId="urn:microsoft.com/office/officeart/2005/8/layout/hChevron3"/>
    <dgm:cxn modelId="{55DAFE77-CB6F-4A3C-A62D-000F755BBF36}" type="presOf" srcId="{C4494B60-9B6F-4364-AFE0-63916A4286AF}" destId="{815065B5-DC9E-4233-8F1A-13AB4C37B4C4}" srcOrd="0" destOrd="0" presId="urn:microsoft.com/office/officeart/2005/8/layout/hChevron3"/>
    <dgm:cxn modelId="{381351EE-85F5-4E8F-BBF8-0D2538E311B7}" type="presOf" srcId="{BD0461E0-BACC-4104-AF31-B5C41CBED18F}" destId="{362C671D-D858-4F44-B46B-4036ECD9320B}" srcOrd="0" destOrd="0" presId="urn:microsoft.com/office/officeart/2005/8/layout/hChevron3"/>
    <dgm:cxn modelId="{FB6D608E-966D-4A8E-BA6E-752F74F1D1CC}" type="presParOf" srcId="{362C671D-D858-4F44-B46B-4036ECD9320B}" destId="{815065B5-DC9E-4233-8F1A-13AB4C37B4C4}" srcOrd="0" destOrd="0" presId="urn:microsoft.com/office/officeart/2005/8/layout/hChevron3"/>
    <dgm:cxn modelId="{731319BC-031D-479D-BC99-6AD1FA14721E}" type="presParOf" srcId="{362C671D-D858-4F44-B46B-4036ECD9320B}" destId="{C9742A66-5BEA-41D6-80C8-EF9C890F34C0}" srcOrd="1" destOrd="0" presId="urn:microsoft.com/office/officeart/2005/8/layout/hChevron3"/>
    <dgm:cxn modelId="{64B73195-9DF6-4193-B074-F01762CC6D55}" type="presParOf" srcId="{362C671D-D858-4F44-B46B-4036ECD9320B}" destId="{9801DE3F-28F0-4D14-A9ED-9DEC79BCA537}"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E60861B0-DD82-4C1D-8669-2067BF5B7C0E}" type="doc">
      <dgm:prSet loTypeId="urn:microsoft.com/office/officeart/2008/layout/VerticalCurvedList" loCatId="list" qsTypeId="urn:microsoft.com/office/officeart/2005/8/quickstyle/3d2" qsCatId="3D" csTypeId="urn:microsoft.com/office/officeart/2005/8/colors/accent0_1" csCatId="mainScheme" phldr="1"/>
      <dgm:spPr/>
      <dgm:t>
        <a:bodyPr/>
        <a:lstStyle/>
        <a:p>
          <a:endParaRPr lang="es-EC"/>
        </a:p>
      </dgm:t>
    </dgm:pt>
    <dgm:pt modelId="{2F13596D-8EF6-4023-8645-3725764B93E8}">
      <dgm:prSet phldrT="[Texto]" custT="1"/>
      <dgm:spPr/>
      <dgm:t>
        <a:bodyPr/>
        <a:lstStyle/>
        <a:p>
          <a:r>
            <a:rPr lang="es-ES" sz="2600" dirty="0" smtClean="0"/>
            <a:t>Costos Directos</a:t>
          </a:r>
          <a:endParaRPr lang="es-EC" sz="2600" dirty="0"/>
        </a:p>
      </dgm:t>
    </dgm:pt>
    <dgm:pt modelId="{22EEB649-0873-48B9-87D5-848E160C17CD}" type="parTrans" cxnId="{4442F320-023C-4DB4-B7DF-138F586C8987}">
      <dgm:prSet/>
      <dgm:spPr/>
      <dgm:t>
        <a:bodyPr/>
        <a:lstStyle/>
        <a:p>
          <a:endParaRPr lang="es-EC"/>
        </a:p>
      </dgm:t>
    </dgm:pt>
    <dgm:pt modelId="{31FBDC95-D67F-4654-8959-BFE99A180F84}" type="sibTrans" cxnId="{4442F320-023C-4DB4-B7DF-138F586C8987}">
      <dgm:prSet/>
      <dgm:spPr/>
      <dgm:t>
        <a:bodyPr/>
        <a:lstStyle/>
        <a:p>
          <a:endParaRPr lang="es-EC"/>
        </a:p>
      </dgm:t>
    </dgm:pt>
    <dgm:pt modelId="{6F2F1521-95F9-4BFA-AC14-84C27F08CC52}">
      <dgm:prSet phldrT="[Texto]" custT="1"/>
      <dgm:spPr/>
      <dgm:t>
        <a:bodyPr/>
        <a:lstStyle/>
        <a:p>
          <a:r>
            <a:rPr lang="es-ES" sz="2600" dirty="0" smtClean="0"/>
            <a:t>Costos Indirectos</a:t>
          </a:r>
          <a:endParaRPr lang="es-EC" sz="2600" dirty="0"/>
        </a:p>
      </dgm:t>
    </dgm:pt>
    <dgm:pt modelId="{5772ACCB-3B0F-4747-922D-85902F63F437}" type="parTrans" cxnId="{23F84BF7-745D-4D3D-9C8B-81D909ECD200}">
      <dgm:prSet/>
      <dgm:spPr/>
      <dgm:t>
        <a:bodyPr/>
        <a:lstStyle/>
        <a:p>
          <a:endParaRPr lang="es-ES"/>
        </a:p>
      </dgm:t>
    </dgm:pt>
    <dgm:pt modelId="{B11B180B-1222-4980-8C5F-B4451D41910E}" type="sibTrans" cxnId="{23F84BF7-745D-4D3D-9C8B-81D909ECD200}">
      <dgm:prSet/>
      <dgm:spPr/>
      <dgm:t>
        <a:bodyPr/>
        <a:lstStyle/>
        <a:p>
          <a:endParaRPr lang="es-ES"/>
        </a:p>
      </dgm:t>
    </dgm:pt>
    <dgm:pt modelId="{E91D22AB-E178-4AC4-AC9A-F43C98F80621}">
      <dgm:prSet phldrT="[Texto]" custT="1"/>
      <dgm:spPr/>
      <dgm:t>
        <a:bodyPr/>
        <a:lstStyle/>
        <a:p>
          <a:r>
            <a:rPr lang="es-ES" sz="2600" dirty="0" smtClean="0"/>
            <a:t>Costo Total</a:t>
          </a:r>
          <a:endParaRPr lang="es-EC" sz="2600" dirty="0"/>
        </a:p>
      </dgm:t>
    </dgm:pt>
    <dgm:pt modelId="{D23D2FE2-F884-45F6-A4A8-C55C0CD874E4}" type="parTrans" cxnId="{DA97E915-FD71-40EF-87CF-E9577D85272C}">
      <dgm:prSet/>
      <dgm:spPr/>
      <dgm:t>
        <a:bodyPr/>
        <a:lstStyle/>
        <a:p>
          <a:endParaRPr lang="es-ES"/>
        </a:p>
      </dgm:t>
    </dgm:pt>
    <dgm:pt modelId="{770F957D-5573-45F2-9E9C-B38ADCD4B637}" type="sibTrans" cxnId="{DA97E915-FD71-40EF-87CF-E9577D85272C}">
      <dgm:prSet/>
      <dgm:spPr/>
      <dgm:t>
        <a:bodyPr/>
        <a:lstStyle/>
        <a:p>
          <a:endParaRPr lang="es-ES"/>
        </a:p>
      </dgm:t>
    </dgm:pt>
    <dgm:pt modelId="{F786498D-C150-4371-9393-0AEB91A3B353}" type="pres">
      <dgm:prSet presAssocID="{E60861B0-DD82-4C1D-8669-2067BF5B7C0E}" presName="Name0" presStyleCnt="0">
        <dgm:presLayoutVars>
          <dgm:chMax val="7"/>
          <dgm:chPref val="7"/>
          <dgm:dir/>
        </dgm:presLayoutVars>
      </dgm:prSet>
      <dgm:spPr/>
      <dgm:t>
        <a:bodyPr/>
        <a:lstStyle/>
        <a:p>
          <a:endParaRPr lang="es-EC"/>
        </a:p>
      </dgm:t>
    </dgm:pt>
    <dgm:pt modelId="{58366A8E-9193-42EC-A9E8-05874E15F54D}" type="pres">
      <dgm:prSet presAssocID="{E60861B0-DD82-4C1D-8669-2067BF5B7C0E}" presName="Name1" presStyleCnt="0"/>
      <dgm:spPr/>
    </dgm:pt>
    <dgm:pt modelId="{81E7C843-1D55-4379-B02D-B8AA6471C06B}" type="pres">
      <dgm:prSet presAssocID="{E60861B0-DD82-4C1D-8669-2067BF5B7C0E}" presName="cycle" presStyleCnt="0"/>
      <dgm:spPr/>
    </dgm:pt>
    <dgm:pt modelId="{9E66055D-8BEB-4936-A92D-519E858EF510}" type="pres">
      <dgm:prSet presAssocID="{E60861B0-DD82-4C1D-8669-2067BF5B7C0E}" presName="srcNode" presStyleLbl="node1" presStyleIdx="0" presStyleCnt="3"/>
      <dgm:spPr/>
    </dgm:pt>
    <dgm:pt modelId="{E2ADDACE-F32E-4EF5-B9A7-2BC5478DBCA7}" type="pres">
      <dgm:prSet presAssocID="{E60861B0-DD82-4C1D-8669-2067BF5B7C0E}" presName="conn" presStyleLbl="parChTrans1D2" presStyleIdx="0" presStyleCnt="1"/>
      <dgm:spPr/>
      <dgm:t>
        <a:bodyPr/>
        <a:lstStyle/>
        <a:p>
          <a:endParaRPr lang="es-EC"/>
        </a:p>
      </dgm:t>
    </dgm:pt>
    <dgm:pt modelId="{421F3807-5616-48CF-A7E7-C24704E35105}" type="pres">
      <dgm:prSet presAssocID="{E60861B0-DD82-4C1D-8669-2067BF5B7C0E}" presName="extraNode" presStyleLbl="node1" presStyleIdx="0" presStyleCnt="3"/>
      <dgm:spPr/>
    </dgm:pt>
    <dgm:pt modelId="{D8CA2F9F-FBFC-49D4-A678-AB6DCD8F1892}" type="pres">
      <dgm:prSet presAssocID="{E60861B0-DD82-4C1D-8669-2067BF5B7C0E}" presName="dstNode" presStyleLbl="node1" presStyleIdx="0" presStyleCnt="3"/>
      <dgm:spPr/>
    </dgm:pt>
    <dgm:pt modelId="{C4738517-47B7-4921-AD63-BA5D85782926}" type="pres">
      <dgm:prSet presAssocID="{2F13596D-8EF6-4023-8645-3725764B93E8}" presName="text_1" presStyleLbl="node1" presStyleIdx="0" presStyleCnt="3">
        <dgm:presLayoutVars>
          <dgm:bulletEnabled val="1"/>
        </dgm:presLayoutVars>
      </dgm:prSet>
      <dgm:spPr/>
      <dgm:t>
        <a:bodyPr/>
        <a:lstStyle/>
        <a:p>
          <a:endParaRPr lang="es-EC"/>
        </a:p>
      </dgm:t>
    </dgm:pt>
    <dgm:pt modelId="{2FA5345C-BA85-4DE9-B113-3CB21E572B3C}" type="pres">
      <dgm:prSet presAssocID="{2F13596D-8EF6-4023-8645-3725764B93E8}" presName="accent_1" presStyleCnt="0"/>
      <dgm:spPr/>
    </dgm:pt>
    <dgm:pt modelId="{A57AB8D8-5BE6-4F23-9AD7-C2622EF0E572}" type="pres">
      <dgm:prSet presAssocID="{2F13596D-8EF6-4023-8645-3725764B93E8}" presName="accentRepeatNode" presStyleLbl="solidFgAcc1" presStyleIdx="0" presStyleCnt="3"/>
      <dgm:spPr/>
    </dgm:pt>
    <dgm:pt modelId="{80C97522-9703-4710-B6DA-EC0223148986}" type="pres">
      <dgm:prSet presAssocID="{6F2F1521-95F9-4BFA-AC14-84C27F08CC52}" presName="text_2" presStyleLbl="node1" presStyleIdx="1" presStyleCnt="3">
        <dgm:presLayoutVars>
          <dgm:bulletEnabled val="1"/>
        </dgm:presLayoutVars>
      </dgm:prSet>
      <dgm:spPr/>
      <dgm:t>
        <a:bodyPr/>
        <a:lstStyle/>
        <a:p>
          <a:endParaRPr lang="es-ES"/>
        </a:p>
      </dgm:t>
    </dgm:pt>
    <dgm:pt modelId="{86AFED01-2CF4-44C0-B66D-76E455D8BEC5}" type="pres">
      <dgm:prSet presAssocID="{6F2F1521-95F9-4BFA-AC14-84C27F08CC52}" presName="accent_2" presStyleCnt="0"/>
      <dgm:spPr/>
    </dgm:pt>
    <dgm:pt modelId="{85CDD0EF-E71D-4D69-8C92-8A9884AFFC4F}" type="pres">
      <dgm:prSet presAssocID="{6F2F1521-95F9-4BFA-AC14-84C27F08CC52}" presName="accentRepeatNode" presStyleLbl="solidFgAcc1" presStyleIdx="1" presStyleCnt="3"/>
      <dgm:spPr/>
    </dgm:pt>
    <dgm:pt modelId="{C5EEBF23-BAB2-4024-B89A-9ACBB050B0FC}" type="pres">
      <dgm:prSet presAssocID="{E91D22AB-E178-4AC4-AC9A-F43C98F80621}" presName="text_3" presStyleLbl="node1" presStyleIdx="2" presStyleCnt="3">
        <dgm:presLayoutVars>
          <dgm:bulletEnabled val="1"/>
        </dgm:presLayoutVars>
      </dgm:prSet>
      <dgm:spPr/>
      <dgm:t>
        <a:bodyPr/>
        <a:lstStyle/>
        <a:p>
          <a:endParaRPr lang="es-ES"/>
        </a:p>
      </dgm:t>
    </dgm:pt>
    <dgm:pt modelId="{D1884161-B61E-4DC9-ADD7-52899978A15E}" type="pres">
      <dgm:prSet presAssocID="{E91D22AB-E178-4AC4-AC9A-F43C98F80621}" presName="accent_3" presStyleCnt="0"/>
      <dgm:spPr/>
    </dgm:pt>
    <dgm:pt modelId="{0BB1DB71-3390-4F2B-A223-0CB31D99A116}" type="pres">
      <dgm:prSet presAssocID="{E91D22AB-E178-4AC4-AC9A-F43C98F80621}" presName="accentRepeatNode" presStyleLbl="solidFgAcc1" presStyleIdx="2" presStyleCnt="3"/>
      <dgm:spPr/>
    </dgm:pt>
  </dgm:ptLst>
  <dgm:cxnLst>
    <dgm:cxn modelId="{DA97E915-FD71-40EF-87CF-E9577D85272C}" srcId="{E60861B0-DD82-4C1D-8669-2067BF5B7C0E}" destId="{E91D22AB-E178-4AC4-AC9A-F43C98F80621}" srcOrd="2" destOrd="0" parTransId="{D23D2FE2-F884-45F6-A4A8-C55C0CD874E4}" sibTransId="{770F957D-5573-45F2-9E9C-B38ADCD4B637}"/>
    <dgm:cxn modelId="{137E88B8-6C42-42A7-B0DA-9D1E9EFD79A2}" type="presOf" srcId="{6F2F1521-95F9-4BFA-AC14-84C27F08CC52}" destId="{80C97522-9703-4710-B6DA-EC0223148986}" srcOrd="0" destOrd="0" presId="urn:microsoft.com/office/officeart/2008/layout/VerticalCurvedList"/>
    <dgm:cxn modelId="{7689432A-B3F6-4AC1-8D41-C43BA646B958}" type="presOf" srcId="{E60861B0-DD82-4C1D-8669-2067BF5B7C0E}" destId="{F786498D-C150-4371-9393-0AEB91A3B353}" srcOrd="0" destOrd="0" presId="urn:microsoft.com/office/officeart/2008/layout/VerticalCurvedList"/>
    <dgm:cxn modelId="{FC0C19C8-F4F6-4B1E-95FA-7324E19340C1}" type="presOf" srcId="{E91D22AB-E178-4AC4-AC9A-F43C98F80621}" destId="{C5EEBF23-BAB2-4024-B89A-9ACBB050B0FC}" srcOrd="0" destOrd="0" presId="urn:microsoft.com/office/officeart/2008/layout/VerticalCurvedList"/>
    <dgm:cxn modelId="{5ED9D9DE-812D-4F5A-8E59-F1B85474FAC3}" type="presOf" srcId="{31FBDC95-D67F-4654-8959-BFE99A180F84}" destId="{E2ADDACE-F32E-4EF5-B9A7-2BC5478DBCA7}" srcOrd="0" destOrd="0" presId="urn:microsoft.com/office/officeart/2008/layout/VerticalCurvedList"/>
    <dgm:cxn modelId="{23F84BF7-745D-4D3D-9C8B-81D909ECD200}" srcId="{E60861B0-DD82-4C1D-8669-2067BF5B7C0E}" destId="{6F2F1521-95F9-4BFA-AC14-84C27F08CC52}" srcOrd="1" destOrd="0" parTransId="{5772ACCB-3B0F-4747-922D-85902F63F437}" sibTransId="{B11B180B-1222-4980-8C5F-B4451D41910E}"/>
    <dgm:cxn modelId="{5B15BC43-E89C-456F-BDDC-EE0A11A459F9}" type="presOf" srcId="{2F13596D-8EF6-4023-8645-3725764B93E8}" destId="{C4738517-47B7-4921-AD63-BA5D85782926}" srcOrd="0" destOrd="0" presId="urn:microsoft.com/office/officeart/2008/layout/VerticalCurvedList"/>
    <dgm:cxn modelId="{4442F320-023C-4DB4-B7DF-138F586C8987}" srcId="{E60861B0-DD82-4C1D-8669-2067BF5B7C0E}" destId="{2F13596D-8EF6-4023-8645-3725764B93E8}" srcOrd="0" destOrd="0" parTransId="{22EEB649-0873-48B9-87D5-848E160C17CD}" sibTransId="{31FBDC95-D67F-4654-8959-BFE99A180F84}"/>
    <dgm:cxn modelId="{1FA18A1F-6C06-4095-91BE-680F624166C9}" type="presParOf" srcId="{F786498D-C150-4371-9393-0AEB91A3B353}" destId="{58366A8E-9193-42EC-A9E8-05874E15F54D}" srcOrd="0" destOrd="0" presId="urn:microsoft.com/office/officeart/2008/layout/VerticalCurvedList"/>
    <dgm:cxn modelId="{BECF9B07-F828-4FD8-9A2E-8D6FC6D36077}" type="presParOf" srcId="{58366A8E-9193-42EC-A9E8-05874E15F54D}" destId="{81E7C843-1D55-4379-B02D-B8AA6471C06B}" srcOrd="0" destOrd="0" presId="urn:microsoft.com/office/officeart/2008/layout/VerticalCurvedList"/>
    <dgm:cxn modelId="{866CD86A-ACAA-48A4-8317-F235E0FBFA76}" type="presParOf" srcId="{81E7C843-1D55-4379-B02D-B8AA6471C06B}" destId="{9E66055D-8BEB-4936-A92D-519E858EF510}" srcOrd="0" destOrd="0" presId="urn:microsoft.com/office/officeart/2008/layout/VerticalCurvedList"/>
    <dgm:cxn modelId="{90963DE5-95EC-42CA-830A-FC8514F14873}" type="presParOf" srcId="{81E7C843-1D55-4379-B02D-B8AA6471C06B}" destId="{E2ADDACE-F32E-4EF5-B9A7-2BC5478DBCA7}" srcOrd="1" destOrd="0" presId="urn:microsoft.com/office/officeart/2008/layout/VerticalCurvedList"/>
    <dgm:cxn modelId="{96FEA5E1-223A-448F-AF02-D8F126E5485A}" type="presParOf" srcId="{81E7C843-1D55-4379-B02D-B8AA6471C06B}" destId="{421F3807-5616-48CF-A7E7-C24704E35105}" srcOrd="2" destOrd="0" presId="urn:microsoft.com/office/officeart/2008/layout/VerticalCurvedList"/>
    <dgm:cxn modelId="{2ADF28C8-4088-4604-AEBB-6FAB03127615}" type="presParOf" srcId="{81E7C843-1D55-4379-B02D-B8AA6471C06B}" destId="{D8CA2F9F-FBFC-49D4-A678-AB6DCD8F1892}" srcOrd="3" destOrd="0" presId="urn:microsoft.com/office/officeart/2008/layout/VerticalCurvedList"/>
    <dgm:cxn modelId="{A8D8E287-4899-4276-99E0-82C9565BB8FB}" type="presParOf" srcId="{58366A8E-9193-42EC-A9E8-05874E15F54D}" destId="{C4738517-47B7-4921-AD63-BA5D85782926}" srcOrd="1" destOrd="0" presId="urn:microsoft.com/office/officeart/2008/layout/VerticalCurvedList"/>
    <dgm:cxn modelId="{2DAD29A6-B47E-4D69-931B-03646D04A645}" type="presParOf" srcId="{58366A8E-9193-42EC-A9E8-05874E15F54D}" destId="{2FA5345C-BA85-4DE9-B113-3CB21E572B3C}" srcOrd="2" destOrd="0" presId="urn:microsoft.com/office/officeart/2008/layout/VerticalCurvedList"/>
    <dgm:cxn modelId="{4C61DA6B-78DD-4272-A38B-055423E7C52A}" type="presParOf" srcId="{2FA5345C-BA85-4DE9-B113-3CB21E572B3C}" destId="{A57AB8D8-5BE6-4F23-9AD7-C2622EF0E572}" srcOrd="0" destOrd="0" presId="urn:microsoft.com/office/officeart/2008/layout/VerticalCurvedList"/>
    <dgm:cxn modelId="{B9D9B767-B546-44B1-93F5-9D680937F382}" type="presParOf" srcId="{58366A8E-9193-42EC-A9E8-05874E15F54D}" destId="{80C97522-9703-4710-B6DA-EC0223148986}" srcOrd="3" destOrd="0" presId="urn:microsoft.com/office/officeart/2008/layout/VerticalCurvedList"/>
    <dgm:cxn modelId="{00325EEE-F895-4430-9BA1-73F09B4E6399}" type="presParOf" srcId="{58366A8E-9193-42EC-A9E8-05874E15F54D}" destId="{86AFED01-2CF4-44C0-B66D-76E455D8BEC5}" srcOrd="4" destOrd="0" presId="urn:microsoft.com/office/officeart/2008/layout/VerticalCurvedList"/>
    <dgm:cxn modelId="{35A80388-4681-48A4-A646-347C4096793C}" type="presParOf" srcId="{86AFED01-2CF4-44C0-B66D-76E455D8BEC5}" destId="{85CDD0EF-E71D-4D69-8C92-8A9884AFFC4F}" srcOrd="0" destOrd="0" presId="urn:microsoft.com/office/officeart/2008/layout/VerticalCurvedList"/>
    <dgm:cxn modelId="{D206B07E-A193-4E1F-A9B2-784770F410C3}" type="presParOf" srcId="{58366A8E-9193-42EC-A9E8-05874E15F54D}" destId="{C5EEBF23-BAB2-4024-B89A-9ACBB050B0FC}" srcOrd="5" destOrd="0" presId="urn:microsoft.com/office/officeart/2008/layout/VerticalCurvedList"/>
    <dgm:cxn modelId="{A050857E-6C33-4D04-B87A-B019CCA02417}" type="presParOf" srcId="{58366A8E-9193-42EC-A9E8-05874E15F54D}" destId="{D1884161-B61E-4DC9-ADD7-52899978A15E}" srcOrd="6" destOrd="0" presId="urn:microsoft.com/office/officeart/2008/layout/VerticalCurvedList"/>
    <dgm:cxn modelId="{89D458D8-8C9C-43B2-9648-0A08DFF70574}" type="presParOf" srcId="{D1884161-B61E-4DC9-ADD7-52899978A15E}" destId="{0BB1DB71-3390-4F2B-A223-0CB31D99A11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0861B0-DD82-4C1D-8669-2067BF5B7C0E}" type="doc">
      <dgm:prSet loTypeId="urn:microsoft.com/office/officeart/2008/layout/VerticalCurvedList" loCatId="list" qsTypeId="urn:microsoft.com/office/officeart/2005/8/quickstyle/3d2" qsCatId="3D" csTypeId="urn:microsoft.com/office/officeart/2005/8/colors/accent0_1" csCatId="mainScheme" phldr="1"/>
      <dgm:spPr/>
      <dgm:t>
        <a:bodyPr/>
        <a:lstStyle/>
        <a:p>
          <a:endParaRPr lang="es-EC"/>
        </a:p>
      </dgm:t>
    </dgm:pt>
    <dgm:pt modelId="{2F13596D-8EF6-4023-8645-3725764B93E8}">
      <dgm:prSet phldrT="[Texto]" custT="1"/>
      <dgm:spPr/>
      <dgm:t>
        <a:bodyPr/>
        <a:lstStyle/>
        <a:p>
          <a:r>
            <a:rPr lang="es-ES" sz="2400" dirty="0" smtClean="0"/>
            <a:t>Pennisetum Clandestinum “Pasto kikuyo”</a:t>
          </a:r>
          <a:endParaRPr lang="es-EC" sz="2400" dirty="0"/>
        </a:p>
      </dgm:t>
    </dgm:pt>
    <dgm:pt modelId="{22EEB649-0873-48B9-87D5-848E160C17CD}" type="parTrans" cxnId="{4442F320-023C-4DB4-B7DF-138F586C8987}">
      <dgm:prSet/>
      <dgm:spPr/>
      <dgm:t>
        <a:bodyPr/>
        <a:lstStyle/>
        <a:p>
          <a:endParaRPr lang="es-EC"/>
        </a:p>
      </dgm:t>
    </dgm:pt>
    <dgm:pt modelId="{31FBDC95-D67F-4654-8959-BFE99A180F84}" type="sibTrans" cxnId="{4442F320-023C-4DB4-B7DF-138F586C8987}">
      <dgm:prSet/>
      <dgm:spPr/>
      <dgm:t>
        <a:bodyPr/>
        <a:lstStyle/>
        <a:p>
          <a:endParaRPr lang="es-EC"/>
        </a:p>
      </dgm:t>
    </dgm:pt>
    <dgm:pt modelId="{202C298D-413D-4F1B-8A32-944174023057}">
      <dgm:prSet phldrT="[Texto]" custT="1"/>
      <dgm:spPr/>
      <dgm:t>
        <a:bodyPr/>
        <a:lstStyle/>
        <a:p>
          <a:r>
            <a:rPr lang="es-ES" sz="2600" dirty="0" smtClean="0"/>
            <a:t>Poder Calorífico</a:t>
          </a:r>
          <a:endParaRPr lang="es-EC" sz="2600" dirty="0"/>
        </a:p>
      </dgm:t>
    </dgm:pt>
    <dgm:pt modelId="{5BA8D714-8E2E-42FD-8DD0-FD1FC600D91E}" type="parTrans" cxnId="{E906479F-D618-437C-AA50-1AA90F086ABC}">
      <dgm:prSet/>
      <dgm:spPr/>
      <dgm:t>
        <a:bodyPr/>
        <a:lstStyle/>
        <a:p>
          <a:endParaRPr lang="es-EC"/>
        </a:p>
      </dgm:t>
    </dgm:pt>
    <dgm:pt modelId="{0A6BBB37-B9A6-487A-B04B-247583F3DE71}" type="sibTrans" cxnId="{E906479F-D618-437C-AA50-1AA90F086ABC}">
      <dgm:prSet/>
      <dgm:spPr/>
      <dgm:t>
        <a:bodyPr/>
        <a:lstStyle/>
        <a:p>
          <a:endParaRPr lang="es-EC"/>
        </a:p>
      </dgm:t>
    </dgm:pt>
    <dgm:pt modelId="{60C6363D-89E4-41C0-B0CB-83AC83E9530C}">
      <dgm:prSet phldrT="[Texto]" custT="1"/>
      <dgm:spPr/>
      <dgm:t>
        <a:bodyPr/>
        <a:lstStyle/>
        <a:p>
          <a:r>
            <a:rPr lang="es-ES" sz="2600" dirty="0" smtClean="0"/>
            <a:t>Secado Solar</a:t>
          </a:r>
          <a:endParaRPr lang="es-EC" sz="2600" dirty="0"/>
        </a:p>
      </dgm:t>
    </dgm:pt>
    <dgm:pt modelId="{07E0B8F6-9EB4-4D36-9B2B-BA76A3447E0A}" type="parTrans" cxnId="{A975868A-993F-44BC-B162-93585372D993}">
      <dgm:prSet/>
      <dgm:spPr/>
      <dgm:t>
        <a:bodyPr/>
        <a:lstStyle/>
        <a:p>
          <a:endParaRPr lang="es-EC"/>
        </a:p>
      </dgm:t>
    </dgm:pt>
    <dgm:pt modelId="{A5DEB156-95AB-4B2A-B64D-AA16E48E541B}" type="sibTrans" cxnId="{A975868A-993F-44BC-B162-93585372D993}">
      <dgm:prSet/>
      <dgm:spPr/>
      <dgm:t>
        <a:bodyPr/>
        <a:lstStyle/>
        <a:p>
          <a:endParaRPr lang="es-EC"/>
        </a:p>
      </dgm:t>
    </dgm:pt>
    <dgm:pt modelId="{A1C9763E-8FE2-4FC0-BF90-2D95341766C2}">
      <dgm:prSet phldrT="[Texto]" custT="1"/>
      <dgm:spPr/>
      <dgm:t>
        <a:bodyPr/>
        <a:lstStyle/>
        <a:p>
          <a:r>
            <a:rPr lang="es-ES" sz="2600" dirty="0" smtClean="0"/>
            <a:t>Secado por resistencias eléctricas</a:t>
          </a:r>
          <a:endParaRPr lang="es-EC" sz="2600" dirty="0"/>
        </a:p>
      </dgm:t>
    </dgm:pt>
    <dgm:pt modelId="{11561D15-3546-4D0B-AD6F-137DE198CC7C}" type="parTrans" cxnId="{FA75795B-20B4-4CA6-AEA4-F1FB600A853E}">
      <dgm:prSet/>
      <dgm:spPr/>
      <dgm:t>
        <a:bodyPr/>
        <a:lstStyle/>
        <a:p>
          <a:endParaRPr lang="es-ES"/>
        </a:p>
      </dgm:t>
    </dgm:pt>
    <dgm:pt modelId="{E4688493-1607-4D28-8C59-DC32405B4E7C}" type="sibTrans" cxnId="{FA75795B-20B4-4CA6-AEA4-F1FB600A853E}">
      <dgm:prSet/>
      <dgm:spPr/>
      <dgm:t>
        <a:bodyPr/>
        <a:lstStyle/>
        <a:p>
          <a:endParaRPr lang="es-ES"/>
        </a:p>
      </dgm:t>
    </dgm:pt>
    <dgm:pt modelId="{646C840F-A394-41A6-ACDA-E37B261B028E}">
      <dgm:prSet phldrT="[Texto]" custT="1"/>
      <dgm:spPr/>
      <dgm:t>
        <a:bodyPr/>
        <a:lstStyle/>
        <a:p>
          <a:r>
            <a:rPr lang="es-ES" sz="2600" dirty="0" smtClean="0"/>
            <a:t>Colector Solar plano</a:t>
          </a:r>
          <a:endParaRPr lang="es-EC" sz="2600" dirty="0"/>
        </a:p>
      </dgm:t>
    </dgm:pt>
    <dgm:pt modelId="{9CAB3EDA-132B-41E1-932B-DAB8243A987A}" type="parTrans" cxnId="{D3D42FB7-20CD-40F5-AD5B-862FE6579B4D}">
      <dgm:prSet/>
      <dgm:spPr/>
      <dgm:t>
        <a:bodyPr/>
        <a:lstStyle/>
        <a:p>
          <a:endParaRPr lang="es-ES"/>
        </a:p>
      </dgm:t>
    </dgm:pt>
    <dgm:pt modelId="{10BF3526-C12A-48A5-A022-E381C4465974}" type="sibTrans" cxnId="{D3D42FB7-20CD-40F5-AD5B-862FE6579B4D}">
      <dgm:prSet/>
      <dgm:spPr/>
      <dgm:t>
        <a:bodyPr/>
        <a:lstStyle/>
        <a:p>
          <a:endParaRPr lang="es-ES"/>
        </a:p>
      </dgm:t>
    </dgm:pt>
    <dgm:pt modelId="{9E70FA75-46E2-4A32-B455-829D5064F59F}">
      <dgm:prSet custT="1"/>
      <dgm:spPr/>
      <dgm:t>
        <a:bodyPr/>
        <a:lstStyle/>
        <a:p>
          <a:r>
            <a:rPr lang="es-EC" sz="2600" dirty="0" smtClean="0"/>
            <a:t>Radiación solar local</a:t>
          </a:r>
          <a:endParaRPr lang="es-EC" sz="2600" dirty="0"/>
        </a:p>
      </dgm:t>
    </dgm:pt>
    <dgm:pt modelId="{411A99DB-F470-46CD-A020-5954235DE563}" type="parTrans" cxnId="{99BBE6DB-1947-4F4D-B08E-54701F2F592E}">
      <dgm:prSet/>
      <dgm:spPr/>
      <dgm:t>
        <a:bodyPr/>
        <a:lstStyle/>
        <a:p>
          <a:endParaRPr lang="es-EC"/>
        </a:p>
      </dgm:t>
    </dgm:pt>
    <dgm:pt modelId="{FFC791AA-8DED-4EC8-B53D-DB475FF81D24}" type="sibTrans" cxnId="{99BBE6DB-1947-4F4D-B08E-54701F2F592E}">
      <dgm:prSet/>
      <dgm:spPr/>
      <dgm:t>
        <a:bodyPr/>
        <a:lstStyle/>
        <a:p>
          <a:endParaRPr lang="es-EC"/>
        </a:p>
      </dgm:t>
    </dgm:pt>
    <dgm:pt modelId="{40ED427B-F6F3-4D2A-88AF-DADDC259C3F4}">
      <dgm:prSet phldrT="[Texto]" custT="1"/>
      <dgm:spPr/>
      <dgm:t>
        <a:bodyPr/>
        <a:lstStyle/>
        <a:p>
          <a:r>
            <a:rPr lang="es-EC" sz="2600" dirty="0" smtClean="0"/>
            <a:t>Secado Artificial</a:t>
          </a:r>
          <a:endParaRPr lang="es-EC" sz="2600" dirty="0"/>
        </a:p>
      </dgm:t>
    </dgm:pt>
    <dgm:pt modelId="{D88B95E6-2E66-4EFB-A8CA-789615986CD8}" type="parTrans" cxnId="{B2AA4B70-9FB5-4434-BCA9-7EE69DE42EC8}">
      <dgm:prSet/>
      <dgm:spPr/>
      <dgm:t>
        <a:bodyPr/>
        <a:lstStyle/>
        <a:p>
          <a:endParaRPr lang="es-EC"/>
        </a:p>
      </dgm:t>
    </dgm:pt>
    <dgm:pt modelId="{F20C8F38-C85C-45DA-ADC9-0C36230A2C85}" type="sibTrans" cxnId="{B2AA4B70-9FB5-4434-BCA9-7EE69DE42EC8}">
      <dgm:prSet/>
      <dgm:spPr/>
      <dgm:t>
        <a:bodyPr/>
        <a:lstStyle/>
        <a:p>
          <a:endParaRPr lang="es-EC"/>
        </a:p>
      </dgm:t>
    </dgm:pt>
    <dgm:pt modelId="{F786498D-C150-4371-9393-0AEB91A3B353}" type="pres">
      <dgm:prSet presAssocID="{E60861B0-DD82-4C1D-8669-2067BF5B7C0E}" presName="Name0" presStyleCnt="0">
        <dgm:presLayoutVars>
          <dgm:chMax val="7"/>
          <dgm:chPref val="7"/>
          <dgm:dir/>
        </dgm:presLayoutVars>
      </dgm:prSet>
      <dgm:spPr/>
      <dgm:t>
        <a:bodyPr/>
        <a:lstStyle/>
        <a:p>
          <a:endParaRPr lang="es-EC"/>
        </a:p>
      </dgm:t>
    </dgm:pt>
    <dgm:pt modelId="{58366A8E-9193-42EC-A9E8-05874E15F54D}" type="pres">
      <dgm:prSet presAssocID="{E60861B0-DD82-4C1D-8669-2067BF5B7C0E}" presName="Name1" presStyleCnt="0"/>
      <dgm:spPr/>
    </dgm:pt>
    <dgm:pt modelId="{81E7C843-1D55-4379-B02D-B8AA6471C06B}" type="pres">
      <dgm:prSet presAssocID="{E60861B0-DD82-4C1D-8669-2067BF5B7C0E}" presName="cycle" presStyleCnt="0"/>
      <dgm:spPr/>
    </dgm:pt>
    <dgm:pt modelId="{9E66055D-8BEB-4936-A92D-519E858EF510}" type="pres">
      <dgm:prSet presAssocID="{E60861B0-DD82-4C1D-8669-2067BF5B7C0E}" presName="srcNode" presStyleLbl="node1" presStyleIdx="0" presStyleCnt="7"/>
      <dgm:spPr/>
    </dgm:pt>
    <dgm:pt modelId="{E2ADDACE-F32E-4EF5-B9A7-2BC5478DBCA7}" type="pres">
      <dgm:prSet presAssocID="{E60861B0-DD82-4C1D-8669-2067BF5B7C0E}" presName="conn" presStyleLbl="parChTrans1D2" presStyleIdx="0" presStyleCnt="1"/>
      <dgm:spPr/>
      <dgm:t>
        <a:bodyPr/>
        <a:lstStyle/>
        <a:p>
          <a:endParaRPr lang="es-EC"/>
        </a:p>
      </dgm:t>
    </dgm:pt>
    <dgm:pt modelId="{421F3807-5616-48CF-A7E7-C24704E35105}" type="pres">
      <dgm:prSet presAssocID="{E60861B0-DD82-4C1D-8669-2067BF5B7C0E}" presName="extraNode" presStyleLbl="node1" presStyleIdx="0" presStyleCnt="7"/>
      <dgm:spPr/>
    </dgm:pt>
    <dgm:pt modelId="{D8CA2F9F-FBFC-49D4-A678-AB6DCD8F1892}" type="pres">
      <dgm:prSet presAssocID="{E60861B0-DD82-4C1D-8669-2067BF5B7C0E}" presName="dstNode" presStyleLbl="node1" presStyleIdx="0" presStyleCnt="7"/>
      <dgm:spPr/>
    </dgm:pt>
    <dgm:pt modelId="{C4738517-47B7-4921-AD63-BA5D85782926}" type="pres">
      <dgm:prSet presAssocID="{2F13596D-8EF6-4023-8645-3725764B93E8}" presName="text_1" presStyleLbl="node1" presStyleIdx="0" presStyleCnt="7">
        <dgm:presLayoutVars>
          <dgm:bulletEnabled val="1"/>
        </dgm:presLayoutVars>
      </dgm:prSet>
      <dgm:spPr/>
      <dgm:t>
        <a:bodyPr/>
        <a:lstStyle/>
        <a:p>
          <a:endParaRPr lang="es-EC"/>
        </a:p>
      </dgm:t>
    </dgm:pt>
    <dgm:pt modelId="{2FA5345C-BA85-4DE9-B113-3CB21E572B3C}" type="pres">
      <dgm:prSet presAssocID="{2F13596D-8EF6-4023-8645-3725764B93E8}" presName="accent_1" presStyleCnt="0"/>
      <dgm:spPr/>
    </dgm:pt>
    <dgm:pt modelId="{A57AB8D8-5BE6-4F23-9AD7-C2622EF0E572}" type="pres">
      <dgm:prSet presAssocID="{2F13596D-8EF6-4023-8645-3725764B93E8}" presName="accentRepeatNode" presStyleLbl="solidFgAcc1" presStyleIdx="0" presStyleCnt="7"/>
      <dgm:spPr/>
    </dgm:pt>
    <dgm:pt modelId="{DED7F885-D627-4257-B315-734E461B2C8A}" type="pres">
      <dgm:prSet presAssocID="{202C298D-413D-4F1B-8A32-944174023057}" presName="text_2" presStyleLbl="node1" presStyleIdx="1" presStyleCnt="7">
        <dgm:presLayoutVars>
          <dgm:bulletEnabled val="1"/>
        </dgm:presLayoutVars>
      </dgm:prSet>
      <dgm:spPr/>
      <dgm:t>
        <a:bodyPr/>
        <a:lstStyle/>
        <a:p>
          <a:endParaRPr lang="es-EC"/>
        </a:p>
      </dgm:t>
    </dgm:pt>
    <dgm:pt modelId="{731D375B-2507-491F-A8C7-0D1BCFDF3B33}" type="pres">
      <dgm:prSet presAssocID="{202C298D-413D-4F1B-8A32-944174023057}" presName="accent_2" presStyleCnt="0"/>
      <dgm:spPr/>
    </dgm:pt>
    <dgm:pt modelId="{B352746D-A182-441C-ABF8-134F698B7834}" type="pres">
      <dgm:prSet presAssocID="{202C298D-413D-4F1B-8A32-944174023057}" presName="accentRepeatNode" presStyleLbl="solidFgAcc1" presStyleIdx="1" presStyleCnt="7"/>
      <dgm:spPr/>
    </dgm:pt>
    <dgm:pt modelId="{91732D98-C552-4BBC-A038-68B1ACFE034E}" type="pres">
      <dgm:prSet presAssocID="{60C6363D-89E4-41C0-B0CB-83AC83E9530C}" presName="text_3" presStyleLbl="node1" presStyleIdx="2" presStyleCnt="7">
        <dgm:presLayoutVars>
          <dgm:bulletEnabled val="1"/>
        </dgm:presLayoutVars>
      </dgm:prSet>
      <dgm:spPr/>
      <dgm:t>
        <a:bodyPr/>
        <a:lstStyle/>
        <a:p>
          <a:endParaRPr lang="es-EC"/>
        </a:p>
      </dgm:t>
    </dgm:pt>
    <dgm:pt modelId="{122AE7A8-00F2-4E43-86AF-4A5FD88028E2}" type="pres">
      <dgm:prSet presAssocID="{60C6363D-89E4-41C0-B0CB-83AC83E9530C}" presName="accent_3" presStyleCnt="0"/>
      <dgm:spPr/>
    </dgm:pt>
    <dgm:pt modelId="{9AC1C011-8873-41D3-8D23-4FC89CF90DFB}" type="pres">
      <dgm:prSet presAssocID="{60C6363D-89E4-41C0-B0CB-83AC83E9530C}" presName="accentRepeatNode" presStyleLbl="solidFgAcc1" presStyleIdx="2" presStyleCnt="7"/>
      <dgm:spPr/>
    </dgm:pt>
    <dgm:pt modelId="{2995008B-A882-47AF-8DA7-E2A434955F5B}" type="pres">
      <dgm:prSet presAssocID="{40ED427B-F6F3-4D2A-88AF-DADDC259C3F4}" presName="text_4" presStyleLbl="node1" presStyleIdx="3" presStyleCnt="7">
        <dgm:presLayoutVars>
          <dgm:bulletEnabled val="1"/>
        </dgm:presLayoutVars>
      </dgm:prSet>
      <dgm:spPr/>
      <dgm:t>
        <a:bodyPr/>
        <a:lstStyle/>
        <a:p>
          <a:endParaRPr lang="es-EC"/>
        </a:p>
      </dgm:t>
    </dgm:pt>
    <dgm:pt modelId="{1E44CADB-0430-4F12-B4A0-A78A84D8D0A7}" type="pres">
      <dgm:prSet presAssocID="{40ED427B-F6F3-4D2A-88AF-DADDC259C3F4}" presName="accent_4" presStyleCnt="0"/>
      <dgm:spPr/>
    </dgm:pt>
    <dgm:pt modelId="{9F98621C-AF5F-42A9-82CC-F9B48D12AD1F}" type="pres">
      <dgm:prSet presAssocID="{40ED427B-F6F3-4D2A-88AF-DADDC259C3F4}" presName="accentRepeatNode" presStyleLbl="solidFgAcc1" presStyleIdx="3" presStyleCnt="7"/>
      <dgm:spPr/>
    </dgm:pt>
    <dgm:pt modelId="{B017DEDF-2A8D-4E5E-8D8C-1B6056A3FA9A}" type="pres">
      <dgm:prSet presAssocID="{A1C9763E-8FE2-4FC0-BF90-2D95341766C2}" presName="text_5" presStyleLbl="node1" presStyleIdx="4" presStyleCnt="7">
        <dgm:presLayoutVars>
          <dgm:bulletEnabled val="1"/>
        </dgm:presLayoutVars>
      </dgm:prSet>
      <dgm:spPr/>
      <dgm:t>
        <a:bodyPr/>
        <a:lstStyle/>
        <a:p>
          <a:endParaRPr lang="es-EC"/>
        </a:p>
      </dgm:t>
    </dgm:pt>
    <dgm:pt modelId="{9FAF97D7-A78A-4F79-9EFC-2AF4B683E103}" type="pres">
      <dgm:prSet presAssocID="{A1C9763E-8FE2-4FC0-BF90-2D95341766C2}" presName="accent_5" presStyleCnt="0"/>
      <dgm:spPr/>
    </dgm:pt>
    <dgm:pt modelId="{4ABBDED3-D211-41B8-8281-FEEE90487C7A}" type="pres">
      <dgm:prSet presAssocID="{A1C9763E-8FE2-4FC0-BF90-2D95341766C2}" presName="accentRepeatNode" presStyleLbl="solidFgAcc1" presStyleIdx="4" presStyleCnt="7"/>
      <dgm:spPr/>
    </dgm:pt>
    <dgm:pt modelId="{4D79182E-6CCC-4955-8BB1-99B67146267C}" type="pres">
      <dgm:prSet presAssocID="{646C840F-A394-41A6-ACDA-E37B261B028E}" presName="text_6" presStyleLbl="node1" presStyleIdx="5" presStyleCnt="7">
        <dgm:presLayoutVars>
          <dgm:bulletEnabled val="1"/>
        </dgm:presLayoutVars>
      </dgm:prSet>
      <dgm:spPr/>
      <dgm:t>
        <a:bodyPr/>
        <a:lstStyle/>
        <a:p>
          <a:endParaRPr lang="es-EC"/>
        </a:p>
      </dgm:t>
    </dgm:pt>
    <dgm:pt modelId="{6BFD7443-9739-4BBB-B072-73DD8031AA0D}" type="pres">
      <dgm:prSet presAssocID="{646C840F-A394-41A6-ACDA-E37B261B028E}" presName="accent_6" presStyleCnt="0"/>
      <dgm:spPr/>
    </dgm:pt>
    <dgm:pt modelId="{6FDDF807-EF52-4B53-AC43-2ABAC7A7A024}" type="pres">
      <dgm:prSet presAssocID="{646C840F-A394-41A6-ACDA-E37B261B028E}" presName="accentRepeatNode" presStyleLbl="solidFgAcc1" presStyleIdx="5" presStyleCnt="7"/>
      <dgm:spPr/>
    </dgm:pt>
    <dgm:pt modelId="{0FA6B4C1-AFAE-4725-A560-A10428EF57E8}" type="pres">
      <dgm:prSet presAssocID="{9E70FA75-46E2-4A32-B455-829D5064F59F}" presName="text_7" presStyleLbl="node1" presStyleIdx="6" presStyleCnt="7">
        <dgm:presLayoutVars>
          <dgm:bulletEnabled val="1"/>
        </dgm:presLayoutVars>
      </dgm:prSet>
      <dgm:spPr/>
      <dgm:t>
        <a:bodyPr/>
        <a:lstStyle/>
        <a:p>
          <a:endParaRPr lang="es-EC"/>
        </a:p>
      </dgm:t>
    </dgm:pt>
    <dgm:pt modelId="{2C19DA0F-073E-4906-BF23-603668A552BE}" type="pres">
      <dgm:prSet presAssocID="{9E70FA75-46E2-4A32-B455-829D5064F59F}" presName="accent_7" presStyleCnt="0"/>
      <dgm:spPr/>
    </dgm:pt>
    <dgm:pt modelId="{7F09646D-A7CC-4EC6-AD8D-03AB5B357BDA}" type="pres">
      <dgm:prSet presAssocID="{9E70FA75-46E2-4A32-B455-829D5064F59F}" presName="accentRepeatNode" presStyleLbl="solidFgAcc1" presStyleIdx="6" presStyleCnt="7"/>
      <dgm:spPr/>
    </dgm:pt>
  </dgm:ptLst>
  <dgm:cxnLst>
    <dgm:cxn modelId="{CEA5FDCF-6FB9-43E1-AA90-A8E10578A347}" type="presOf" srcId="{2F13596D-8EF6-4023-8645-3725764B93E8}" destId="{C4738517-47B7-4921-AD63-BA5D85782926}" srcOrd="0" destOrd="0" presId="urn:microsoft.com/office/officeart/2008/layout/VerticalCurvedList"/>
    <dgm:cxn modelId="{848CD94D-7876-416F-9AA3-3A6BEE755AF0}" type="presOf" srcId="{A1C9763E-8FE2-4FC0-BF90-2D95341766C2}" destId="{B017DEDF-2A8D-4E5E-8D8C-1B6056A3FA9A}" srcOrd="0" destOrd="0" presId="urn:microsoft.com/office/officeart/2008/layout/VerticalCurvedList"/>
    <dgm:cxn modelId="{4E5E5F91-64F0-42D7-B7AD-00C9F6AB9C8D}" type="presOf" srcId="{9E70FA75-46E2-4A32-B455-829D5064F59F}" destId="{0FA6B4C1-AFAE-4725-A560-A10428EF57E8}" srcOrd="0" destOrd="0" presId="urn:microsoft.com/office/officeart/2008/layout/VerticalCurvedList"/>
    <dgm:cxn modelId="{99BBE6DB-1947-4F4D-B08E-54701F2F592E}" srcId="{E60861B0-DD82-4C1D-8669-2067BF5B7C0E}" destId="{9E70FA75-46E2-4A32-B455-829D5064F59F}" srcOrd="6" destOrd="0" parTransId="{411A99DB-F470-46CD-A020-5954235DE563}" sibTransId="{FFC791AA-8DED-4EC8-B53D-DB475FF81D24}"/>
    <dgm:cxn modelId="{A975868A-993F-44BC-B162-93585372D993}" srcId="{E60861B0-DD82-4C1D-8669-2067BF5B7C0E}" destId="{60C6363D-89E4-41C0-B0CB-83AC83E9530C}" srcOrd="2" destOrd="0" parTransId="{07E0B8F6-9EB4-4D36-9B2B-BA76A3447E0A}" sibTransId="{A5DEB156-95AB-4B2A-B64D-AA16E48E541B}"/>
    <dgm:cxn modelId="{33E0C537-50C0-4C89-A31D-581401467CDA}" type="presOf" srcId="{202C298D-413D-4F1B-8A32-944174023057}" destId="{DED7F885-D627-4257-B315-734E461B2C8A}" srcOrd="0" destOrd="0" presId="urn:microsoft.com/office/officeart/2008/layout/VerticalCurvedList"/>
    <dgm:cxn modelId="{D3D42FB7-20CD-40F5-AD5B-862FE6579B4D}" srcId="{E60861B0-DD82-4C1D-8669-2067BF5B7C0E}" destId="{646C840F-A394-41A6-ACDA-E37B261B028E}" srcOrd="5" destOrd="0" parTransId="{9CAB3EDA-132B-41E1-932B-DAB8243A987A}" sibTransId="{10BF3526-C12A-48A5-A022-E381C4465974}"/>
    <dgm:cxn modelId="{1C78CA02-05B9-45BA-87D6-A13A12409CCE}" type="presOf" srcId="{40ED427B-F6F3-4D2A-88AF-DADDC259C3F4}" destId="{2995008B-A882-47AF-8DA7-E2A434955F5B}" srcOrd="0" destOrd="0" presId="urn:microsoft.com/office/officeart/2008/layout/VerticalCurvedList"/>
    <dgm:cxn modelId="{E906479F-D618-437C-AA50-1AA90F086ABC}" srcId="{E60861B0-DD82-4C1D-8669-2067BF5B7C0E}" destId="{202C298D-413D-4F1B-8A32-944174023057}" srcOrd="1" destOrd="0" parTransId="{5BA8D714-8E2E-42FD-8DD0-FD1FC600D91E}" sibTransId="{0A6BBB37-B9A6-487A-B04B-247583F3DE71}"/>
    <dgm:cxn modelId="{B0879F8B-D742-496C-8071-97D19DB166EC}" type="presOf" srcId="{646C840F-A394-41A6-ACDA-E37B261B028E}" destId="{4D79182E-6CCC-4955-8BB1-99B67146267C}" srcOrd="0" destOrd="0" presId="urn:microsoft.com/office/officeart/2008/layout/VerticalCurvedList"/>
    <dgm:cxn modelId="{B2571D05-D01C-4001-BA27-C35B47F82694}" type="presOf" srcId="{E60861B0-DD82-4C1D-8669-2067BF5B7C0E}" destId="{F786498D-C150-4371-9393-0AEB91A3B353}" srcOrd="0" destOrd="0" presId="urn:microsoft.com/office/officeart/2008/layout/VerticalCurvedList"/>
    <dgm:cxn modelId="{09DC1CE4-2B78-47D3-8E6E-9B5B10F63A05}" type="presOf" srcId="{31FBDC95-D67F-4654-8959-BFE99A180F84}" destId="{E2ADDACE-F32E-4EF5-B9A7-2BC5478DBCA7}" srcOrd="0" destOrd="0" presId="urn:microsoft.com/office/officeart/2008/layout/VerticalCurvedList"/>
    <dgm:cxn modelId="{B2AA4B70-9FB5-4434-BCA9-7EE69DE42EC8}" srcId="{E60861B0-DD82-4C1D-8669-2067BF5B7C0E}" destId="{40ED427B-F6F3-4D2A-88AF-DADDC259C3F4}" srcOrd="3" destOrd="0" parTransId="{D88B95E6-2E66-4EFB-A8CA-789615986CD8}" sibTransId="{F20C8F38-C85C-45DA-ADC9-0C36230A2C85}"/>
    <dgm:cxn modelId="{FA75795B-20B4-4CA6-AEA4-F1FB600A853E}" srcId="{E60861B0-DD82-4C1D-8669-2067BF5B7C0E}" destId="{A1C9763E-8FE2-4FC0-BF90-2D95341766C2}" srcOrd="4" destOrd="0" parTransId="{11561D15-3546-4D0B-AD6F-137DE198CC7C}" sibTransId="{E4688493-1607-4D28-8C59-DC32405B4E7C}"/>
    <dgm:cxn modelId="{509BEF40-7CB7-49CC-98F8-04F819A11464}" type="presOf" srcId="{60C6363D-89E4-41C0-B0CB-83AC83E9530C}" destId="{91732D98-C552-4BBC-A038-68B1ACFE034E}" srcOrd="0" destOrd="0" presId="urn:microsoft.com/office/officeart/2008/layout/VerticalCurvedList"/>
    <dgm:cxn modelId="{4442F320-023C-4DB4-B7DF-138F586C8987}" srcId="{E60861B0-DD82-4C1D-8669-2067BF5B7C0E}" destId="{2F13596D-8EF6-4023-8645-3725764B93E8}" srcOrd="0" destOrd="0" parTransId="{22EEB649-0873-48B9-87D5-848E160C17CD}" sibTransId="{31FBDC95-D67F-4654-8959-BFE99A180F84}"/>
    <dgm:cxn modelId="{CCAE032E-A497-4C24-A2B1-687CD49802EC}" type="presParOf" srcId="{F786498D-C150-4371-9393-0AEB91A3B353}" destId="{58366A8E-9193-42EC-A9E8-05874E15F54D}" srcOrd="0" destOrd="0" presId="urn:microsoft.com/office/officeart/2008/layout/VerticalCurvedList"/>
    <dgm:cxn modelId="{8BF9CC3D-6725-4370-A386-241E99146979}" type="presParOf" srcId="{58366A8E-9193-42EC-A9E8-05874E15F54D}" destId="{81E7C843-1D55-4379-B02D-B8AA6471C06B}" srcOrd="0" destOrd="0" presId="urn:microsoft.com/office/officeart/2008/layout/VerticalCurvedList"/>
    <dgm:cxn modelId="{B7380594-EFCE-47A5-A43B-5091DB7FE2E2}" type="presParOf" srcId="{81E7C843-1D55-4379-B02D-B8AA6471C06B}" destId="{9E66055D-8BEB-4936-A92D-519E858EF510}" srcOrd="0" destOrd="0" presId="urn:microsoft.com/office/officeart/2008/layout/VerticalCurvedList"/>
    <dgm:cxn modelId="{E1E9D009-F1FC-4E7B-BCC1-6ECD95FBF576}" type="presParOf" srcId="{81E7C843-1D55-4379-B02D-B8AA6471C06B}" destId="{E2ADDACE-F32E-4EF5-B9A7-2BC5478DBCA7}" srcOrd="1" destOrd="0" presId="urn:microsoft.com/office/officeart/2008/layout/VerticalCurvedList"/>
    <dgm:cxn modelId="{D4DCBF7B-383D-433A-BDA3-518EBC4D6206}" type="presParOf" srcId="{81E7C843-1D55-4379-B02D-B8AA6471C06B}" destId="{421F3807-5616-48CF-A7E7-C24704E35105}" srcOrd="2" destOrd="0" presId="urn:microsoft.com/office/officeart/2008/layout/VerticalCurvedList"/>
    <dgm:cxn modelId="{DDB6BFA1-A14A-4BAF-8766-7DE3B056BAFF}" type="presParOf" srcId="{81E7C843-1D55-4379-B02D-B8AA6471C06B}" destId="{D8CA2F9F-FBFC-49D4-A678-AB6DCD8F1892}" srcOrd="3" destOrd="0" presId="urn:microsoft.com/office/officeart/2008/layout/VerticalCurvedList"/>
    <dgm:cxn modelId="{4C52D7F5-9BF4-4BF7-99CE-6CAA59998890}" type="presParOf" srcId="{58366A8E-9193-42EC-A9E8-05874E15F54D}" destId="{C4738517-47B7-4921-AD63-BA5D85782926}" srcOrd="1" destOrd="0" presId="urn:microsoft.com/office/officeart/2008/layout/VerticalCurvedList"/>
    <dgm:cxn modelId="{CBFD5D70-6283-430A-8A5A-FA5497932B0F}" type="presParOf" srcId="{58366A8E-9193-42EC-A9E8-05874E15F54D}" destId="{2FA5345C-BA85-4DE9-B113-3CB21E572B3C}" srcOrd="2" destOrd="0" presId="urn:microsoft.com/office/officeart/2008/layout/VerticalCurvedList"/>
    <dgm:cxn modelId="{5DB2116F-AB8D-4BDD-B949-4C303D48B8EB}" type="presParOf" srcId="{2FA5345C-BA85-4DE9-B113-3CB21E572B3C}" destId="{A57AB8D8-5BE6-4F23-9AD7-C2622EF0E572}" srcOrd="0" destOrd="0" presId="urn:microsoft.com/office/officeart/2008/layout/VerticalCurvedList"/>
    <dgm:cxn modelId="{FE40776F-D53B-4B80-B7C9-1BEBC6527AD9}" type="presParOf" srcId="{58366A8E-9193-42EC-A9E8-05874E15F54D}" destId="{DED7F885-D627-4257-B315-734E461B2C8A}" srcOrd="3" destOrd="0" presId="urn:microsoft.com/office/officeart/2008/layout/VerticalCurvedList"/>
    <dgm:cxn modelId="{EB6EA2BA-ADAF-4296-A762-8D567698D9BE}" type="presParOf" srcId="{58366A8E-9193-42EC-A9E8-05874E15F54D}" destId="{731D375B-2507-491F-A8C7-0D1BCFDF3B33}" srcOrd="4" destOrd="0" presId="urn:microsoft.com/office/officeart/2008/layout/VerticalCurvedList"/>
    <dgm:cxn modelId="{C97D83EA-E5EC-421C-976A-8751E30DB855}" type="presParOf" srcId="{731D375B-2507-491F-A8C7-0D1BCFDF3B33}" destId="{B352746D-A182-441C-ABF8-134F698B7834}" srcOrd="0" destOrd="0" presId="urn:microsoft.com/office/officeart/2008/layout/VerticalCurvedList"/>
    <dgm:cxn modelId="{DAF7466E-69E2-4ED6-AEDD-5F88FF1D991A}" type="presParOf" srcId="{58366A8E-9193-42EC-A9E8-05874E15F54D}" destId="{91732D98-C552-4BBC-A038-68B1ACFE034E}" srcOrd="5" destOrd="0" presId="urn:microsoft.com/office/officeart/2008/layout/VerticalCurvedList"/>
    <dgm:cxn modelId="{EA6B4CD9-B40B-4107-9732-8E29BBF3A8F3}" type="presParOf" srcId="{58366A8E-9193-42EC-A9E8-05874E15F54D}" destId="{122AE7A8-00F2-4E43-86AF-4A5FD88028E2}" srcOrd="6" destOrd="0" presId="urn:microsoft.com/office/officeart/2008/layout/VerticalCurvedList"/>
    <dgm:cxn modelId="{EE24934D-55C6-4D69-B896-402206B3D328}" type="presParOf" srcId="{122AE7A8-00F2-4E43-86AF-4A5FD88028E2}" destId="{9AC1C011-8873-41D3-8D23-4FC89CF90DFB}" srcOrd="0" destOrd="0" presId="urn:microsoft.com/office/officeart/2008/layout/VerticalCurvedList"/>
    <dgm:cxn modelId="{0505E481-674D-4F47-AD9E-42E91F498C0F}" type="presParOf" srcId="{58366A8E-9193-42EC-A9E8-05874E15F54D}" destId="{2995008B-A882-47AF-8DA7-E2A434955F5B}" srcOrd="7" destOrd="0" presId="urn:microsoft.com/office/officeart/2008/layout/VerticalCurvedList"/>
    <dgm:cxn modelId="{FC5552C1-4120-47BE-84B6-E98F26ADCA58}" type="presParOf" srcId="{58366A8E-9193-42EC-A9E8-05874E15F54D}" destId="{1E44CADB-0430-4F12-B4A0-A78A84D8D0A7}" srcOrd="8" destOrd="0" presId="urn:microsoft.com/office/officeart/2008/layout/VerticalCurvedList"/>
    <dgm:cxn modelId="{40EC3D4F-CB55-4877-A6B4-1604486FC459}" type="presParOf" srcId="{1E44CADB-0430-4F12-B4A0-A78A84D8D0A7}" destId="{9F98621C-AF5F-42A9-82CC-F9B48D12AD1F}" srcOrd="0" destOrd="0" presId="urn:microsoft.com/office/officeart/2008/layout/VerticalCurvedList"/>
    <dgm:cxn modelId="{C9A2E706-034D-4612-8D94-EEE8FDE6D0A7}" type="presParOf" srcId="{58366A8E-9193-42EC-A9E8-05874E15F54D}" destId="{B017DEDF-2A8D-4E5E-8D8C-1B6056A3FA9A}" srcOrd="9" destOrd="0" presId="urn:microsoft.com/office/officeart/2008/layout/VerticalCurvedList"/>
    <dgm:cxn modelId="{1336262D-0984-4E6E-88DB-AF947E242FB0}" type="presParOf" srcId="{58366A8E-9193-42EC-A9E8-05874E15F54D}" destId="{9FAF97D7-A78A-4F79-9EFC-2AF4B683E103}" srcOrd="10" destOrd="0" presId="urn:microsoft.com/office/officeart/2008/layout/VerticalCurvedList"/>
    <dgm:cxn modelId="{B800E18D-7A1E-40A8-B476-F81BD4B91464}" type="presParOf" srcId="{9FAF97D7-A78A-4F79-9EFC-2AF4B683E103}" destId="{4ABBDED3-D211-41B8-8281-FEEE90487C7A}" srcOrd="0" destOrd="0" presId="urn:microsoft.com/office/officeart/2008/layout/VerticalCurvedList"/>
    <dgm:cxn modelId="{98D8E536-E150-4893-92D6-3D1B8E613FF1}" type="presParOf" srcId="{58366A8E-9193-42EC-A9E8-05874E15F54D}" destId="{4D79182E-6CCC-4955-8BB1-99B67146267C}" srcOrd="11" destOrd="0" presId="urn:microsoft.com/office/officeart/2008/layout/VerticalCurvedList"/>
    <dgm:cxn modelId="{9790A5E2-4989-4358-B757-ACF25BF24BAA}" type="presParOf" srcId="{58366A8E-9193-42EC-A9E8-05874E15F54D}" destId="{6BFD7443-9739-4BBB-B072-73DD8031AA0D}" srcOrd="12" destOrd="0" presId="urn:microsoft.com/office/officeart/2008/layout/VerticalCurvedList"/>
    <dgm:cxn modelId="{160D1672-D4B3-4263-9F70-D3E73661C501}" type="presParOf" srcId="{6BFD7443-9739-4BBB-B072-73DD8031AA0D}" destId="{6FDDF807-EF52-4B53-AC43-2ABAC7A7A024}" srcOrd="0" destOrd="0" presId="urn:microsoft.com/office/officeart/2008/layout/VerticalCurvedList"/>
    <dgm:cxn modelId="{0F484DDE-6DDE-40B9-9EE6-B7D9BBEF4834}" type="presParOf" srcId="{58366A8E-9193-42EC-A9E8-05874E15F54D}" destId="{0FA6B4C1-AFAE-4725-A560-A10428EF57E8}" srcOrd="13" destOrd="0" presId="urn:microsoft.com/office/officeart/2008/layout/VerticalCurvedList"/>
    <dgm:cxn modelId="{35910455-A2A3-487D-B615-820925756D2D}" type="presParOf" srcId="{58366A8E-9193-42EC-A9E8-05874E15F54D}" destId="{2C19DA0F-073E-4906-BF23-603668A552BE}" srcOrd="14" destOrd="0" presId="urn:microsoft.com/office/officeart/2008/layout/VerticalCurvedList"/>
    <dgm:cxn modelId="{970A0A4D-9A57-46C7-B2B6-BC47EA499308}" type="presParOf" srcId="{2C19DA0F-073E-4906-BF23-603668A552BE}" destId="{7F09646D-A7CC-4EC6-AD8D-03AB5B357BD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B5D110-ED03-411E-B048-40F9DBB21F75}" type="doc">
      <dgm:prSet loTypeId="urn:microsoft.com/office/officeart/2005/8/layout/pList2" loCatId="list" qsTypeId="urn:microsoft.com/office/officeart/2005/8/quickstyle/simple3" qsCatId="simple" csTypeId="urn:microsoft.com/office/officeart/2005/8/colors/accent3_4" csCatId="accent3" phldr="1"/>
      <dgm:spPr/>
    </dgm:pt>
    <dgm:pt modelId="{3A23D94A-5C02-40F5-84D5-326E52E908C4}">
      <dgm:prSet phldrT="[Texto]"/>
      <dgm:spPr/>
      <dgm:t>
        <a:bodyPr/>
        <a:lstStyle/>
        <a:p>
          <a:endParaRPr lang="es-MX" dirty="0" smtClean="0"/>
        </a:p>
        <a:p>
          <a:r>
            <a:rPr lang="es-MX" dirty="0" smtClean="0"/>
            <a:t>Introducidas en la región interandina</a:t>
          </a:r>
        </a:p>
        <a:p>
          <a:r>
            <a:rPr lang="es-MX" dirty="0" smtClean="0"/>
            <a:t>Tribu africana “kikuyu”. </a:t>
          </a:r>
          <a:endParaRPr lang="es-EC" dirty="0"/>
        </a:p>
      </dgm:t>
    </dgm:pt>
    <dgm:pt modelId="{B74E1FB6-1CEC-4424-9F44-772F2E26D79B}" type="parTrans" cxnId="{89211381-2216-4DC6-B109-0442C1E32F0D}">
      <dgm:prSet/>
      <dgm:spPr/>
      <dgm:t>
        <a:bodyPr/>
        <a:lstStyle/>
        <a:p>
          <a:endParaRPr lang="es-EC"/>
        </a:p>
      </dgm:t>
    </dgm:pt>
    <dgm:pt modelId="{AFCD4DCA-4C3E-4DC8-BCCA-6D47FE60A802}" type="sibTrans" cxnId="{89211381-2216-4DC6-B109-0442C1E32F0D}">
      <dgm:prSet/>
      <dgm:spPr/>
      <dgm:t>
        <a:bodyPr/>
        <a:lstStyle/>
        <a:p>
          <a:endParaRPr lang="es-EC"/>
        </a:p>
      </dgm:t>
    </dgm:pt>
    <dgm:pt modelId="{09B26E61-C315-4253-B517-1073456E8806}">
      <dgm:prSet phldrT="[Texto]"/>
      <dgm:spPr/>
      <dgm:t>
        <a:bodyPr/>
        <a:lstStyle/>
        <a:p>
          <a:endParaRPr lang="es-MX" dirty="0" smtClean="0"/>
        </a:p>
        <a:p>
          <a:r>
            <a:rPr lang="es-MX" dirty="0" smtClean="0"/>
            <a:t>Planta invasora</a:t>
          </a:r>
        </a:p>
        <a:p>
          <a:endParaRPr lang="es-MX" dirty="0" smtClean="0"/>
        </a:p>
        <a:p>
          <a:r>
            <a:rPr lang="es-MX" dirty="0" smtClean="0"/>
            <a:t>Propagado por potreros y campos fértiles</a:t>
          </a:r>
        </a:p>
        <a:p>
          <a:endParaRPr lang="es-EC" dirty="0"/>
        </a:p>
      </dgm:t>
    </dgm:pt>
    <dgm:pt modelId="{2FE24663-F75D-4B94-BD1C-03A1992527AD}" type="parTrans" cxnId="{4B3752E6-EE0E-4289-B068-F008626A32FA}">
      <dgm:prSet/>
      <dgm:spPr/>
      <dgm:t>
        <a:bodyPr/>
        <a:lstStyle/>
        <a:p>
          <a:endParaRPr lang="es-EC"/>
        </a:p>
      </dgm:t>
    </dgm:pt>
    <dgm:pt modelId="{0B75658B-00FF-4121-AB3D-7361ED7703DD}" type="sibTrans" cxnId="{4B3752E6-EE0E-4289-B068-F008626A32FA}">
      <dgm:prSet/>
      <dgm:spPr/>
      <dgm:t>
        <a:bodyPr/>
        <a:lstStyle/>
        <a:p>
          <a:endParaRPr lang="es-EC"/>
        </a:p>
      </dgm:t>
    </dgm:pt>
    <dgm:pt modelId="{368C13C2-333E-4192-B6D8-D91EE014AB78}" type="pres">
      <dgm:prSet presAssocID="{8CB5D110-ED03-411E-B048-40F9DBB21F75}" presName="Name0" presStyleCnt="0">
        <dgm:presLayoutVars>
          <dgm:dir/>
          <dgm:resizeHandles val="exact"/>
        </dgm:presLayoutVars>
      </dgm:prSet>
      <dgm:spPr/>
    </dgm:pt>
    <dgm:pt modelId="{B09ECAF8-A071-449E-90A6-20E4716C5267}" type="pres">
      <dgm:prSet presAssocID="{8CB5D110-ED03-411E-B048-40F9DBB21F75}" presName="bkgdShp" presStyleLbl="alignAccFollowNode1" presStyleIdx="0" presStyleCnt="1" custLinFactNeighborX="-983"/>
      <dgm:spPr/>
    </dgm:pt>
    <dgm:pt modelId="{F4157A18-8E74-40BC-8C66-E850D6E52E61}" type="pres">
      <dgm:prSet presAssocID="{8CB5D110-ED03-411E-B048-40F9DBB21F75}" presName="linComp" presStyleCnt="0"/>
      <dgm:spPr/>
    </dgm:pt>
    <dgm:pt modelId="{C22BF228-FA78-4FD2-AF02-CE229EE2F373}" type="pres">
      <dgm:prSet presAssocID="{3A23D94A-5C02-40F5-84D5-326E52E908C4}" presName="compNode" presStyleCnt="0"/>
      <dgm:spPr/>
    </dgm:pt>
    <dgm:pt modelId="{C77844AA-2D75-475A-B3ED-433C961C1F17}" type="pres">
      <dgm:prSet presAssocID="{3A23D94A-5C02-40F5-84D5-326E52E908C4}" presName="node" presStyleLbl="node1" presStyleIdx="0" presStyleCnt="2">
        <dgm:presLayoutVars>
          <dgm:bulletEnabled val="1"/>
        </dgm:presLayoutVars>
      </dgm:prSet>
      <dgm:spPr/>
      <dgm:t>
        <a:bodyPr/>
        <a:lstStyle/>
        <a:p>
          <a:endParaRPr lang="es-EC"/>
        </a:p>
      </dgm:t>
    </dgm:pt>
    <dgm:pt modelId="{E341B2AE-77C6-4137-90A6-6DB295A5FF56}" type="pres">
      <dgm:prSet presAssocID="{3A23D94A-5C02-40F5-84D5-326E52E908C4}" presName="invisiNode" presStyleLbl="node1" presStyleIdx="0" presStyleCnt="2"/>
      <dgm:spPr/>
    </dgm:pt>
    <dgm:pt modelId="{139017ED-B356-4834-8950-E9018C2863E5}" type="pres">
      <dgm:prSet presAssocID="{3A23D94A-5C02-40F5-84D5-326E52E908C4}" presName="imagNode" presStyleLbl="fgImgPlace1" presStyleIdx="0" presStyleCnt="2"/>
      <dgm:spPr>
        <a:blipFill rotWithShape="1">
          <a:blip xmlns:r="http://schemas.openxmlformats.org/officeDocument/2006/relationships" r:embed="rId1"/>
          <a:stretch>
            <a:fillRect/>
          </a:stretch>
        </a:blipFill>
      </dgm:spPr>
    </dgm:pt>
    <dgm:pt modelId="{D2069B5A-D583-431A-93C5-C9C27CAE4A68}" type="pres">
      <dgm:prSet presAssocID="{AFCD4DCA-4C3E-4DC8-BCCA-6D47FE60A802}" presName="sibTrans" presStyleLbl="sibTrans2D1" presStyleIdx="0" presStyleCnt="0"/>
      <dgm:spPr/>
      <dgm:t>
        <a:bodyPr/>
        <a:lstStyle/>
        <a:p>
          <a:endParaRPr lang="es-EC"/>
        </a:p>
      </dgm:t>
    </dgm:pt>
    <dgm:pt modelId="{6779CC0B-1C8D-4D54-90B9-EFE3F9599EA7}" type="pres">
      <dgm:prSet presAssocID="{09B26E61-C315-4253-B517-1073456E8806}" presName="compNode" presStyleCnt="0"/>
      <dgm:spPr/>
    </dgm:pt>
    <dgm:pt modelId="{5B3AEF52-A576-4B5D-9BF0-FD81D5013059}" type="pres">
      <dgm:prSet presAssocID="{09B26E61-C315-4253-B517-1073456E8806}" presName="node" presStyleLbl="node1" presStyleIdx="1" presStyleCnt="2">
        <dgm:presLayoutVars>
          <dgm:bulletEnabled val="1"/>
        </dgm:presLayoutVars>
      </dgm:prSet>
      <dgm:spPr/>
      <dgm:t>
        <a:bodyPr/>
        <a:lstStyle/>
        <a:p>
          <a:endParaRPr lang="es-EC"/>
        </a:p>
      </dgm:t>
    </dgm:pt>
    <dgm:pt modelId="{2779C3D3-8AA4-43AB-8BE0-9F567B3EC235}" type="pres">
      <dgm:prSet presAssocID="{09B26E61-C315-4253-B517-1073456E8806}" presName="invisiNode" presStyleLbl="node1" presStyleIdx="1" presStyleCnt="2"/>
      <dgm:spPr/>
    </dgm:pt>
    <dgm:pt modelId="{DFED60A2-035F-4E7D-9272-3BE9FCFBC3BE}" type="pres">
      <dgm:prSet presAssocID="{09B26E61-C315-4253-B517-1073456E8806}" presName="imagNode" presStyleLbl="fgImgPlace1" presStyleIdx="1" presStyleCnt="2"/>
      <dgm:spPr>
        <a:blipFill rotWithShape="1">
          <a:blip xmlns:r="http://schemas.openxmlformats.org/officeDocument/2006/relationships" r:embed="rId2"/>
          <a:stretch>
            <a:fillRect/>
          </a:stretch>
        </a:blipFill>
      </dgm:spPr>
    </dgm:pt>
  </dgm:ptLst>
  <dgm:cxnLst>
    <dgm:cxn modelId="{EFCC4D35-9074-49AC-8D26-FB9A0F7FC3AF}" type="presOf" srcId="{8CB5D110-ED03-411E-B048-40F9DBB21F75}" destId="{368C13C2-333E-4192-B6D8-D91EE014AB78}" srcOrd="0" destOrd="0" presId="urn:microsoft.com/office/officeart/2005/8/layout/pList2"/>
    <dgm:cxn modelId="{E6C03E5B-50B6-4C93-9A6E-DFB4FBEF7D2A}" type="presOf" srcId="{3A23D94A-5C02-40F5-84D5-326E52E908C4}" destId="{C77844AA-2D75-475A-B3ED-433C961C1F17}" srcOrd="0" destOrd="0" presId="urn:microsoft.com/office/officeart/2005/8/layout/pList2"/>
    <dgm:cxn modelId="{6A5E5B1F-D37B-4C0C-BA57-47947B2D3D5B}" type="presOf" srcId="{09B26E61-C315-4253-B517-1073456E8806}" destId="{5B3AEF52-A576-4B5D-9BF0-FD81D5013059}" srcOrd="0" destOrd="0" presId="urn:microsoft.com/office/officeart/2005/8/layout/pList2"/>
    <dgm:cxn modelId="{84611AE6-FB80-4F05-8547-144A828577A1}" type="presOf" srcId="{AFCD4DCA-4C3E-4DC8-BCCA-6D47FE60A802}" destId="{D2069B5A-D583-431A-93C5-C9C27CAE4A68}" srcOrd="0" destOrd="0" presId="urn:microsoft.com/office/officeart/2005/8/layout/pList2"/>
    <dgm:cxn modelId="{89211381-2216-4DC6-B109-0442C1E32F0D}" srcId="{8CB5D110-ED03-411E-B048-40F9DBB21F75}" destId="{3A23D94A-5C02-40F5-84D5-326E52E908C4}" srcOrd="0" destOrd="0" parTransId="{B74E1FB6-1CEC-4424-9F44-772F2E26D79B}" sibTransId="{AFCD4DCA-4C3E-4DC8-BCCA-6D47FE60A802}"/>
    <dgm:cxn modelId="{4B3752E6-EE0E-4289-B068-F008626A32FA}" srcId="{8CB5D110-ED03-411E-B048-40F9DBB21F75}" destId="{09B26E61-C315-4253-B517-1073456E8806}" srcOrd="1" destOrd="0" parTransId="{2FE24663-F75D-4B94-BD1C-03A1992527AD}" sibTransId="{0B75658B-00FF-4121-AB3D-7361ED7703DD}"/>
    <dgm:cxn modelId="{E95620FB-E785-40C3-8707-3A54A4FB460B}" type="presParOf" srcId="{368C13C2-333E-4192-B6D8-D91EE014AB78}" destId="{B09ECAF8-A071-449E-90A6-20E4716C5267}" srcOrd="0" destOrd="0" presId="urn:microsoft.com/office/officeart/2005/8/layout/pList2"/>
    <dgm:cxn modelId="{0B1F4428-5652-4F7E-90AB-5F688C21574D}" type="presParOf" srcId="{368C13C2-333E-4192-B6D8-D91EE014AB78}" destId="{F4157A18-8E74-40BC-8C66-E850D6E52E61}" srcOrd="1" destOrd="0" presId="urn:microsoft.com/office/officeart/2005/8/layout/pList2"/>
    <dgm:cxn modelId="{57384E26-7F63-4CF1-9AD2-0F682DE65BE7}" type="presParOf" srcId="{F4157A18-8E74-40BC-8C66-E850D6E52E61}" destId="{C22BF228-FA78-4FD2-AF02-CE229EE2F373}" srcOrd="0" destOrd="0" presId="urn:microsoft.com/office/officeart/2005/8/layout/pList2"/>
    <dgm:cxn modelId="{A2518046-66C6-48B0-8B6E-B1FB8B2C6DD8}" type="presParOf" srcId="{C22BF228-FA78-4FD2-AF02-CE229EE2F373}" destId="{C77844AA-2D75-475A-B3ED-433C961C1F17}" srcOrd="0" destOrd="0" presId="urn:microsoft.com/office/officeart/2005/8/layout/pList2"/>
    <dgm:cxn modelId="{5A2BB5AE-FB65-40F6-A376-8224755F6E3D}" type="presParOf" srcId="{C22BF228-FA78-4FD2-AF02-CE229EE2F373}" destId="{E341B2AE-77C6-4137-90A6-6DB295A5FF56}" srcOrd="1" destOrd="0" presId="urn:microsoft.com/office/officeart/2005/8/layout/pList2"/>
    <dgm:cxn modelId="{B5E913AF-3187-45E4-92D3-79270BF30DD6}" type="presParOf" srcId="{C22BF228-FA78-4FD2-AF02-CE229EE2F373}" destId="{139017ED-B356-4834-8950-E9018C2863E5}" srcOrd="2" destOrd="0" presId="urn:microsoft.com/office/officeart/2005/8/layout/pList2"/>
    <dgm:cxn modelId="{55C81ED7-E2A6-4C18-BA5F-1206D072B12D}" type="presParOf" srcId="{F4157A18-8E74-40BC-8C66-E850D6E52E61}" destId="{D2069B5A-D583-431A-93C5-C9C27CAE4A68}" srcOrd="1" destOrd="0" presId="urn:microsoft.com/office/officeart/2005/8/layout/pList2"/>
    <dgm:cxn modelId="{2689644A-8168-48E8-833A-948FCAD58595}" type="presParOf" srcId="{F4157A18-8E74-40BC-8C66-E850D6E52E61}" destId="{6779CC0B-1C8D-4D54-90B9-EFE3F9599EA7}" srcOrd="2" destOrd="0" presId="urn:microsoft.com/office/officeart/2005/8/layout/pList2"/>
    <dgm:cxn modelId="{85C7F924-F26A-46D7-8933-35EF3435AB64}" type="presParOf" srcId="{6779CC0B-1C8D-4D54-90B9-EFE3F9599EA7}" destId="{5B3AEF52-A576-4B5D-9BF0-FD81D5013059}" srcOrd="0" destOrd="0" presId="urn:microsoft.com/office/officeart/2005/8/layout/pList2"/>
    <dgm:cxn modelId="{9206949D-B62D-4C8E-95C1-F54FFB4E03ED}" type="presParOf" srcId="{6779CC0B-1C8D-4D54-90B9-EFE3F9599EA7}" destId="{2779C3D3-8AA4-43AB-8BE0-9F567B3EC235}" srcOrd="1" destOrd="0" presId="urn:microsoft.com/office/officeart/2005/8/layout/pList2"/>
    <dgm:cxn modelId="{F0970FA1-148C-4056-97CB-8F0C1251D6DA}" type="presParOf" srcId="{6779CC0B-1C8D-4D54-90B9-EFE3F9599EA7}" destId="{DFED60A2-035F-4E7D-9272-3BE9FCFBC3BE}"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BCFB8-1C36-432B-B01E-DF8331364D0C}">
      <dsp:nvSpPr>
        <dsp:cNvPr id="0" name=""/>
        <dsp:cNvSpPr/>
      </dsp:nvSpPr>
      <dsp:spPr>
        <a:xfrm>
          <a:off x="-5452001" y="-835220"/>
          <a:ext cx="6494976" cy="6494976"/>
        </a:xfrm>
        <a:prstGeom prst="blockArc">
          <a:avLst>
            <a:gd name="adj1" fmla="val 18900000"/>
            <a:gd name="adj2" fmla="val 2700000"/>
            <a:gd name="adj3" fmla="val 333"/>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8EDB3F8-A41E-43E2-B59C-64B427DF8DE6}">
      <dsp:nvSpPr>
        <dsp:cNvPr id="0" name=""/>
        <dsp:cNvSpPr/>
      </dsp:nvSpPr>
      <dsp:spPr>
        <a:xfrm>
          <a:off x="338441" y="219323"/>
          <a:ext cx="6077871" cy="43845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8023" tIns="48260" rIns="48260" bIns="48260" numCol="1" spcCol="1270" anchor="ctr" anchorCtr="0">
          <a:noAutofit/>
        </a:bodyPr>
        <a:lstStyle/>
        <a:p>
          <a:pPr lvl="0" algn="l" defTabSz="844550">
            <a:lnSpc>
              <a:spcPct val="90000"/>
            </a:lnSpc>
            <a:spcBef>
              <a:spcPct val="0"/>
            </a:spcBef>
            <a:spcAft>
              <a:spcPct val="35000"/>
            </a:spcAft>
          </a:pPr>
          <a:r>
            <a:rPr lang="es-EC" sz="1900" kern="1200" dirty="0" smtClean="0"/>
            <a:t>Generalidades</a:t>
          </a:r>
        </a:p>
      </dsp:txBody>
      <dsp:txXfrm>
        <a:off x="338441" y="219323"/>
        <a:ext cx="6077871" cy="438453"/>
      </dsp:txXfrm>
    </dsp:sp>
    <dsp:sp modelId="{1F85D284-B765-44BC-A924-2548927660AE}">
      <dsp:nvSpPr>
        <dsp:cNvPr id="0" name=""/>
        <dsp:cNvSpPr/>
      </dsp:nvSpPr>
      <dsp:spPr>
        <a:xfrm>
          <a:off x="64407" y="164516"/>
          <a:ext cx="548067" cy="54806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CC81A8C-6E2E-4A36-BC02-4841191A7DF5}">
      <dsp:nvSpPr>
        <dsp:cNvPr id="0" name=""/>
        <dsp:cNvSpPr/>
      </dsp:nvSpPr>
      <dsp:spPr>
        <a:xfrm>
          <a:off x="735500" y="877390"/>
          <a:ext cx="5680811" cy="43845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8023" tIns="48260" rIns="48260" bIns="48260" numCol="1" spcCol="1270" anchor="ctr" anchorCtr="0">
          <a:noAutofit/>
        </a:bodyPr>
        <a:lstStyle/>
        <a:p>
          <a:pPr lvl="0" algn="l" defTabSz="844550">
            <a:lnSpc>
              <a:spcPct val="90000"/>
            </a:lnSpc>
            <a:spcBef>
              <a:spcPct val="0"/>
            </a:spcBef>
            <a:spcAft>
              <a:spcPct val="35000"/>
            </a:spcAft>
          </a:pPr>
          <a:r>
            <a:rPr lang="es-EC" sz="1900" kern="1200" smtClean="0"/>
            <a:t>Marco Teórico</a:t>
          </a:r>
          <a:endParaRPr lang="es-EC" sz="1900" kern="1200" dirty="0"/>
        </a:p>
      </dsp:txBody>
      <dsp:txXfrm>
        <a:off x="735500" y="877390"/>
        <a:ext cx="5680811" cy="438453"/>
      </dsp:txXfrm>
    </dsp:sp>
    <dsp:sp modelId="{99293767-B56E-421D-8091-B5AA4FD935B5}">
      <dsp:nvSpPr>
        <dsp:cNvPr id="0" name=""/>
        <dsp:cNvSpPr/>
      </dsp:nvSpPr>
      <dsp:spPr>
        <a:xfrm>
          <a:off x="461466" y="822583"/>
          <a:ext cx="548067" cy="54806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0161ECE1-AA16-4DDC-8304-EDBEFB52F96A}">
      <dsp:nvSpPr>
        <dsp:cNvPr id="0" name=""/>
        <dsp:cNvSpPr/>
      </dsp:nvSpPr>
      <dsp:spPr>
        <a:xfrm>
          <a:off x="953087" y="1534974"/>
          <a:ext cx="5463225" cy="43845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8023" tIns="48260" rIns="48260" bIns="48260" numCol="1" spcCol="1270" anchor="ctr" anchorCtr="0">
          <a:noAutofit/>
        </a:bodyPr>
        <a:lstStyle/>
        <a:p>
          <a:pPr lvl="0" algn="l" defTabSz="844550">
            <a:lnSpc>
              <a:spcPct val="90000"/>
            </a:lnSpc>
            <a:spcBef>
              <a:spcPct val="0"/>
            </a:spcBef>
            <a:spcAft>
              <a:spcPct val="35000"/>
            </a:spcAft>
          </a:pPr>
          <a:r>
            <a:rPr lang="es-EC" sz="1900" kern="1200" smtClean="0"/>
            <a:t>Diseño del Secador Hibrido</a:t>
          </a:r>
          <a:endParaRPr lang="es-EC" sz="1900" kern="1200" dirty="0"/>
        </a:p>
      </dsp:txBody>
      <dsp:txXfrm>
        <a:off x="953087" y="1534974"/>
        <a:ext cx="5463225" cy="438453"/>
      </dsp:txXfrm>
    </dsp:sp>
    <dsp:sp modelId="{2468443D-282C-40BE-AB3D-A475CD5B0A2A}">
      <dsp:nvSpPr>
        <dsp:cNvPr id="0" name=""/>
        <dsp:cNvSpPr/>
      </dsp:nvSpPr>
      <dsp:spPr>
        <a:xfrm>
          <a:off x="679053" y="1480167"/>
          <a:ext cx="548067" cy="54806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7424CEA6-E76C-4F4F-9331-4F5CAF7A84E0}">
      <dsp:nvSpPr>
        <dsp:cNvPr id="0" name=""/>
        <dsp:cNvSpPr/>
      </dsp:nvSpPr>
      <dsp:spPr>
        <a:xfrm>
          <a:off x="1022560" y="2193041"/>
          <a:ext cx="5393752" cy="43845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8023" tIns="48260" rIns="48260" bIns="48260" numCol="1" spcCol="1270" anchor="ctr" anchorCtr="0">
          <a:noAutofit/>
        </a:bodyPr>
        <a:lstStyle/>
        <a:p>
          <a:pPr lvl="0" algn="l" defTabSz="844550">
            <a:lnSpc>
              <a:spcPct val="90000"/>
            </a:lnSpc>
            <a:spcBef>
              <a:spcPct val="0"/>
            </a:spcBef>
            <a:spcAft>
              <a:spcPct val="35000"/>
            </a:spcAft>
          </a:pPr>
          <a:r>
            <a:rPr lang="es-EC" sz="1900" kern="1200" dirty="0" smtClean="0"/>
            <a:t>Construcción y Montaje del horno Hibrido</a:t>
          </a:r>
          <a:endParaRPr lang="es-EC" sz="1900" kern="1200" dirty="0"/>
        </a:p>
      </dsp:txBody>
      <dsp:txXfrm>
        <a:off x="1022560" y="2193041"/>
        <a:ext cx="5393752" cy="438453"/>
      </dsp:txXfrm>
    </dsp:sp>
    <dsp:sp modelId="{ABF1D91D-3CBF-409B-83E2-19D3ACDA778B}">
      <dsp:nvSpPr>
        <dsp:cNvPr id="0" name=""/>
        <dsp:cNvSpPr/>
      </dsp:nvSpPr>
      <dsp:spPr>
        <a:xfrm>
          <a:off x="748526" y="2138234"/>
          <a:ext cx="548067" cy="54806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9DD70CD-A6F7-47C6-B65B-7BBBD0D265A2}">
      <dsp:nvSpPr>
        <dsp:cNvPr id="0" name=""/>
        <dsp:cNvSpPr/>
      </dsp:nvSpPr>
      <dsp:spPr>
        <a:xfrm>
          <a:off x="953087" y="2851107"/>
          <a:ext cx="5463225" cy="43845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8023" tIns="48260" rIns="48260" bIns="48260" numCol="1" spcCol="1270" anchor="ctr" anchorCtr="0">
          <a:noAutofit/>
        </a:bodyPr>
        <a:lstStyle/>
        <a:p>
          <a:pPr lvl="0" algn="l" defTabSz="844550">
            <a:lnSpc>
              <a:spcPct val="90000"/>
            </a:lnSpc>
            <a:spcBef>
              <a:spcPct val="0"/>
            </a:spcBef>
            <a:spcAft>
              <a:spcPct val="35000"/>
            </a:spcAft>
          </a:pPr>
          <a:r>
            <a:rPr lang="es-EC" sz="1900" kern="1200" dirty="0" smtClean="0"/>
            <a:t>Ensayos de briquetas del pennisetum clandestinum</a:t>
          </a:r>
          <a:endParaRPr lang="es-EC" sz="1900" kern="1200" dirty="0"/>
        </a:p>
      </dsp:txBody>
      <dsp:txXfrm>
        <a:off x="953087" y="2851107"/>
        <a:ext cx="5463225" cy="438453"/>
      </dsp:txXfrm>
    </dsp:sp>
    <dsp:sp modelId="{63D5C0A2-5FB7-4806-A513-91CA2F083A03}">
      <dsp:nvSpPr>
        <dsp:cNvPr id="0" name=""/>
        <dsp:cNvSpPr/>
      </dsp:nvSpPr>
      <dsp:spPr>
        <a:xfrm>
          <a:off x="679053" y="2796301"/>
          <a:ext cx="548067" cy="54806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C41EEE4-2ED1-4AB4-80D2-84EEA6CB3FCC}">
      <dsp:nvSpPr>
        <dsp:cNvPr id="0" name=""/>
        <dsp:cNvSpPr/>
      </dsp:nvSpPr>
      <dsp:spPr>
        <a:xfrm>
          <a:off x="735500" y="3508692"/>
          <a:ext cx="5680811" cy="43845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8023" tIns="48260" rIns="48260" bIns="48260" numCol="1" spcCol="1270" anchor="ctr" anchorCtr="0">
          <a:noAutofit/>
        </a:bodyPr>
        <a:lstStyle/>
        <a:p>
          <a:pPr lvl="0" algn="l" defTabSz="844550">
            <a:lnSpc>
              <a:spcPct val="90000"/>
            </a:lnSpc>
            <a:spcBef>
              <a:spcPct val="0"/>
            </a:spcBef>
            <a:spcAft>
              <a:spcPct val="35000"/>
            </a:spcAft>
          </a:pPr>
          <a:r>
            <a:rPr lang="es-EC" sz="1900" kern="1200" dirty="0" smtClean="0"/>
            <a:t>Análisis económico.</a:t>
          </a:r>
          <a:endParaRPr lang="es-EC" sz="1900" kern="1200" dirty="0"/>
        </a:p>
      </dsp:txBody>
      <dsp:txXfrm>
        <a:off x="735500" y="3508692"/>
        <a:ext cx="5680811" cy="438453"/>
      </dsp:txXfrm>
    </dsp:sp>
    <dsp:sp modelId="{AF6C7619-E6CF-4308-AD08-AEA7EFE4EEED}">
      <dsp:nvSpPr>
        <dsp:cNvPr id="0" name=""/>
        <dsp:cNvSpPr/>
      </dsp:nvSpPr>
      <dsp:spPr>
        <a:xfrm>
          <a:off x="461466" y="3453885"/>
          <a:ext cx="548067" cy="54806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2BF3BD7-C852-428F-92AD-C00CFC2CD148}">
      <dsp:nvSpPr>
        <dsp:cNvPr id="0" name=""/>
        <dsp:cNvSpPr/>
      </dsp:nvSpPr>
      <dsp:spPr>
        <a:xfrm>
          <a:off x="338441" y="4166758"/>
          <a:ext cx="6077871" cy="43845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8023" tIns="48260" rIns="48260" bIns="48260" numCol="1" spcCol="1270" anchor="ctr" anchorCtr="0">
          <a:noAutofit/>
        </a:bodyPr>
        <a:lstStyle/>
        <a:p>
          <a:pPr lvl="0" algn="l" defTabSz="844550">
            <a:lnSpc>
              <a:spcPct val="90000"/>
            </a:lnSpc>
            <a:spcBef>
              <a:spcPct val="0"/>
            </a:spcBef>
            <a:spcAft>
              <a:spcPct val="35000"/>
            </a:spcAft>
          </a:pPr>
          <a:r>
            <a:rPr lang="es-EC" sz="1900" kern="1200" dirty="0" smtClean="0"/>
            <a:t>Conclusiones y Recomendaciones</a:t>
          </a:r>
          <a:endParaRPr lang="es-EC" sz="1900" kern="1200" dirty="0"/>
        </a:p>
      </dsp:txBody>
      <dsp:txXfrm>
        <a:off x="338441" y="4166758"/>
        <a:ext cx="6077871" cy="438453"/>
      </dsp:txXfrm>
    </dsp:sp>
    <dsp:sp modelId="{53A10D57-38E1-44A6-9B31-BB071BDB2098}">
      <dsp:nvSpPr>
        <dsp:cNvPr id="0" name=""/>
        <dsp:cNvSpPr/>
      </dsp:nvSpPr>
      <dsp:spPr>
        <a:xfrm>
          <a:off x="64407" y="4111952"/>
          <a:ext cx="548067" cy="548067"/>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E34D1-98C3-4703-8FC2-42FC92830282}">
      <dsp:nvSpPr>
        <dsp:cNvPr id="0" name=""/>
        <dsp:cNvSpPr/>
      </dsp:nvSpPr>
      <dsp:spPr>
        <a:xfrm>
          <a:off x="1705350" y="188839"/>
          <a:ext cx="2902148" cy="1741289"/>
        </a:xfrm>
        <a:prstGeom prst="rect">
          <a:avLst/>
        </a:prstGeom>
        <a:gradFill rotWithShape="0">
          <a:gsLst>
            <a:gs pos="0">
              <a:schemeClr val="accent2">
                <a:shade val="50000"/>
                <a:hueOff val="0"/>
                <a:satOff val="0"/>
                <a:lumOff val="0"/>
                <a:alphaOff val="0"/>
                <a:tint val="50000"/>
                <a:satMod val="300000"/>
              </a:schemeClr>
            </a:gs>
            <a:gs pos="35000">
              <a:schemeClr val="accent2">
                <a:shade val="50000"/>
                <a:hueOff val="0"/>
                <a:satOff val="0"/>
                <a:lumOff val="0"/>
                <a:alphaOff val="0"/>
                <a:tint val="37000"/>
                <a:satMod val="300000"/>
              </a:schemeClr>
            </a:gs>
            <a:gs pos="100000">
              <a:schemeClr val="accent2">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MX" sz="2300" kern="1200" dirty="0" smtClean="0"/>
            <a:t>Cantidad de calor</a:t>
          </a:r>
        </a:p>
        <a:p>
          <a:pPr lvl="0" algn="ctr" defTabSz="1022350">
            <a:lnSpc>
              <a:spcPct val="90000"/>
            </a:lnSpc>
            <a:spcBef>
              <a:spcPct val="0"/>
            </a:spcBef>
            <a:spcAft>
              <a:spcPct val="35000"/>
            </a:spcAft>
          </a:pPr>
          <a:r>
            <a:rPr lang="es-MX" sz="2300" kern="1200" dirty="0" smtClean="0"/>
            <a:t>Produce un combustible </a:t>
          </a:r>
        </a:p>
        <a:p>
          <a:pPr lvl="0" algn="ctr" defTabSz="1022350">
            <a:lnSpc>
              <a:spcPct val="90000"/>
            </a:lnSpc>
            <a:spcBef>
              <a:spcPct val="0"/>
            </a:spcBef>
            <a:spcAft>
              <a:spcPct val="35000"/>
            </a:spcAft>
          </a:pPr>
          <a:r>
            <a:rPr lang="es-MX" sz="2300" kern="1200" dirty="0" smtClean="0"/>
            <a:t>Durante la combustión</a:t>
          </a:r>
          <a:endParaRPr lang="es-EC" sz="2300" kern="1200" dirty="0"/>
        </a:p>
      </dsp:txBody>
      <dsp:txXfrm>
        <a:off x="1705350" y="188839"/>
        <a:ext cx="2902148" cy="1741289"/>
      </dsp:txXfrm>
    </dsp:sp>
    <dsp:sp modelId="{44F91886-2C9E-456D-A1B8-87C3EBAA10A7}">
      <dsp:nvSpPr>
        <dsp:cNvPr id="0" name=""/>
        <dsp:cNvSpPr/>
      </dsp:nvSpPr>
      <dsp:spPr>
        <a:xfrm>
          <a:off x="0" y="2205060"/>
          <a:ext cx="2902148" cy="1741289"/>
        </a:xfrm>
        <a:prstGeom prst="rect">
          <a:avLst/>
        </a:prstGeom>
        <a:gradFill rotWithShape="0">
          <a:gsLst>
            <a:gs pos="0">
              <a:schemeClr val="accent2">
                <a:shade val="50000"/>
                <a:hueOff val="-27656"/>
                <a:satOff val="-5606"/>
                <a:lumOff val="30834"/>
                <a:alphaOff val="0"/>
                <a:tint val="50000"/>
                <a:satMod val="300000"/>
              </a:schemeClr>
            </a:gs>
            <a:gs pos="35000">
              <a:schemeClr val="accent2">
                <a:shade val="50000"/>
                <a:hueOff val="-27656"/>
                <a:satOff val="-5606"/>
                <a:lumOff val="30834"/>
                <a:alphaOff val="0"/>
                <a:tint val="37000"/>
                <a:satMod val="300000"/>
              </a:schemeClr>
            </a:gs>
            <a:gs pos="100000">
              <a:schemeClr val="accent2">
                <a:shade val="50000"/>
                <a:hueOff val="-27656"/>
                <a:satOff val="-5606"/>
                <a:lumOff val="3083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s-EC" sz="2300" kern="1200" dirty="0" smtClean="0"/>
            <a:t>Superior</a:t>
          </a:r>
          <a:endParaRPr lang="es-EC" sz="2300" kern="1200" dirty="0"/>
        </a:p>
        <a:p>
          <a:pPr marL="171450" lvl="1" indent="-171450" algn="l" defTabSz="800100">
            <a:lnSpc>
              <a:spcPct val="90000"/>
            </a:lnSpc>
            <a:spcBef>
              <a:spcPct val="0"/>
            </a:spcBef>
            <a:spcAft>
              <a:spcPct val="15000"/>
            </a:spcAft>
            <a:buChar char="••"/>
          </a:pPr>
          <a:r>
            <a:rPr lang="es-MX" sz="1800" kern="1200" dirty="0" smtClean="0"/>
            <a:t>Todo el calor producido, incluyendo el requerido para vaporizar la humedad de sí mismo.</a:t>
          </a:r>
          <a:endParaRPr lang="es-EC" sz="1800" kern="1200" dirty="0"/>
        </a:p>
      </dsp:txBody>
      <dsp:txXfrm>
        <a:off x="0" y="2205060"/>
        <a:ext cx="2902148" cy="1741289"/>
      </dsp:txXfrm>
    </dsp:sp>
    <dsp:sp modelId="{A1A40D33-5365-475E-8CFD-47E17E2EA748}">
      <dsp:nvSpPr>
        <dsp:cNvPr id="0" name=""/>
        <dsp:cNvSpPr/>
      </dsp:nvSpPr>
      <dsp:spPr>
        <a:xfrm>
          <a:off x="3193851" y="2191960"/>
          <a:ext cx="2902148" cy="1741289"/>
        </a:xfrm>
        <a:prstGeom prst="rect">
          <a:avLst/>
        </a:prstGeom>
        <a:gradFill rotWithShape="0">
          <a:gsLst>
            <a:gs pos="0">
              <a:schemeClr val="accent2">
                <a:shade val="50000"/>
                <a:hueOff val="-27656"/>
                <a:satOff val="-5606"/>
                <a:lumOff val="30834"/>
                <a:alphaOff val="0"/>
                <a:tint val="50000"/>
                <a:satMod val="300000"/>
              </a:schemeClr>
            </a:gs>
            <a:gs pos="35000">
              <a:schemeClr val="accent2">
                <a:shade val="50000"/>
                <a:hueOff val="-27656"/>
                <a:satOff val="-5606"/>
                <a:lumOff val="30834"/>
                <a:alphaOff val="0"/>
                <a:tint val="37000"/>
                <a:satMod val="300000"/>
              </a:schemeClr>
            </a:gs>
            <a:gs pos="100000">
              <a:schemeClr val="accent2">
                <a:shade val="50000"/>
                <a:hueOff val="-27656"/>
                <a:satOff val="-5606"/>
                <a:lumOff val="3083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s-EC" sz="2300" kern="1200" dirty="0" smtClean="0"/>
            <a:t>Inferior</a:t>
          </a:r>
          <a:endParaRPr lang="es-EC" sz="2300" kern="1200" dirty="0"/>
        </a:p>
        <a:p>
          <a:pPr marL="171450" lvl="1" indent="-171450" algn="l" defTabSz="800100">
            <a:lnSpc>
              <a:spcPct val="90000"/>
            </a:lnSpc>
            <a:spcBef>
              <a:spcPct val="0"/>
            </a:spcBef>
            <a:spcAft>
              <a:spcPct val="15000"/>
            </a:spcAft>
            <a:buChar char="••"/>
          </a:pPr>
          <a:r>
            <a:rPr lang="es-MX" sz="1800" kern="1200" dirty="0" smtClean="0"/>
            <a:t>No considera las calorías consumidas para evaporizar la humedad que contiene el combustible.</a:t>
          </a:r>
          <a:endParaRPr lang="es-EC" sz="1800" kern="1200" dirty="0"/>
        </a:p>
      </dsp:txBody>
      <dsp:txXfrm>
        <a:off x="3193851" y="2191960"/>
        <a:ext cx="2902148" cy="17412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8EFF4-3D37-496B-BA05-85CCA31CE21C}">
      <dsp:nvSpPr>
        <dsp:cNvPr id="0" name=""/>
        <dsp:cNvSpPr/>
      </dsp:nvSpPr>
      <dsp:spPr>
        <a:xfrm>
          <a:off x="2645388" y="1565268"/>
          <a:ext cx="1189943" cy="1189943"/>
        </a:xfrm>
        <a:prstGeom prst="ellipse">
          <a:avLst/>
        </a:prstGeom>
        <a:gradFill rotWithShape="0">
          <a:gsLst>
            <a:gs pos="0">
              <a:schemeClr val="accent1">
                <a:shade val="60000"/>
                <a:hueOff val="0"/>
                <a:satOff val="0"/>
                <a:lumOff val="0"/>
                <a:alphaOff val="0"/>
                <a:tint val="50000"/>
                <a:satMod val="300000"/>
              </a:schemeClr>
            </a:gs>
            <a:gs pos="35000">
              <a:schemeClr val="accent1">
                <a:shade val="60000"/>
                <a:hueOff val="0"/>
                <a:satOff val="0"/>
                <a:lumOff val="0"/>
                <a:alphaOff val="0"/>
                <a:tint val="37000"/>
                <a:satMod val="300000"/>
              </a:schemeClr>
            </a:gs>
            <a:gs pos="100000">
              <a:schemeClr val="accent1">
                <a:shade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kern="1200" dirty="0" smtClean="0"/>
            <a:t>Secado Solar</a:t>
          </a:r>
          <a:endParaRPr lang="es-EC" sz="2200" kern="1200" dirty="0"/>
        </a:p>
      </dsp:txBody>
      <dsp:txXfrm>
        <a:off x="2819651" y="1739531"/>
        <a:ext cx="841417" cy="841417"/>
      </dsp:txXfrm>
    </dsp:sp>
    <dsp:sp modelId="{E15CE7CE-CC87-4775-9A32-C71BB80E5D31}">
      <dsp:nvSpPr>
        <dsp:cNvPr id="0" name=""/>
        <dsp:cNvSpPr/>
      </dsp:nvSpPr>
      <dsp:spPr>
        <a:xfrm rot="16200000">
          <a:off x="3060455" y="1368838"/>
          <a:ext cx="359809" cy="33050"/>
        </a:xfrm>
        <a:custGeom>
          <a:avLst/>
          <a:gdLst/>
          <a:ahLst/>
          <a:cxnLst/>
          <a:rect l="0" t="0" r="0" b="0"/>
          <a:pathLst>
            <a:path>
              <a:moveTo>
                <a:pt x="0" y="16525"/>
              </a:moveTo>
              <a:lnTo>
                <a:pt x="359809" y="16525"/>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231364" y="1376368"/>
        <a:ext cx="17990" cy="17990"/>
      </dsp:txXfrm>
    </dsp:sp>
    <dsp:sp modelId="{0B37F241-31AC-43F6-9F69-DB472D0FDCCC}">
      <dsp:nvSpPr>
        <dsp:cNvPr id="0" name=""/>
        <dsp:cNvSpPr/>
      </dsp:nvSpPr>
      <dsp:spPr>
        <a:xfrm>
          <a:off x="2645388" y="15515"/>
          <a:ext cx="1189943" cy="1189943"/>
        </a:xfrm>
        <a:prstGeom prst="ellipse">
          <a:avLst/>
        </a:prstGeom>
        <a:gradFill rotWithShape="0">
          <a:gsLst>
            <a:gs pos="0">
              <a:schemeClr val="accent1">
                <a:shade val="50000"/>
                <a:hueOff val="0"/>
                <a:satOff val="0"/>
                <a:lumOff val="0"/>
                <a:alphaOff val="0"/>
                <a:tint val="50000"/>
                <a:satMod val="300000"/>
              </a:schemeClr>
            </a:gs>
            <a:gs pos="35000">
              <a:schemeClr val="accent1">
                <a:shade val="50000"/>
                <a:hueOff val="0"/>
                <a:satOff val="0"/>
                <a:lumOff val="0"/>
                <a:alphaOff val="0"/>
                <a:tint val="37000"/>
                <a:satMod val="300000"/>
              </a:schemeClr>
            </a:gs>
            <a:gs pos="100000">
              <a:schemeClr val="accent1">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dirty="0" smtClean="0"/>
            <a:t>Contaminación</a:t>
          </a:r>
          <a:endParaRPr lang="es-EC" sz="1000" kern="1200" dirty="0"/>
        </a:p>
      </dsp:txBody>
      <dsp:txXfrm>
        <a:off x="2819651" y="189778"/>
        <a:ext cx="841417" cy="841417"/>
      </dsp:txXfrm>
    </dsp:sp>
    <dsp:sp modelId="{67DB66C4-6D55-4663-BB3E-6B05FEDDAE8E}">
      <dsp:nvSpPr>
        <dsp:cNvPr id="0" name=""/>
        <dsp:cNvSpPr/>
      </dsp:nvSpPr>
      <dsp:spPr>
        <a:xfrm>
          <a:off x="3835331" y="2143714"/>
          <a:ext cx="359809" cy="33050"/>
        </a:xfrm>
        <a:custGeom>
          <a:avLst/>
          <a:gdLst/>
          <a:ahLst/>
          <a:cxnLst/>
          <a:rect l="0" t="0" r="0" b="0"/>
          <a:pathLst>
            <a:path>
              <a:moveTo>
                <a:pt x="0" y="16525"/>
              </a:moveTo>
              <a:lnTo>
                <a:pt x="359809" y="16525"/>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4006241" y="2151244"/>
        <a:ext cx="17990" cy="17990"/>
      </dsp:txXfrm>
    </dsp:sp>
    <dsp:sp modelId="{59563025-2866-4550-BF36-1E4C6F641179}">
      <dsp:nvSpPr>
        <dsp:cNvPr id="0" name=""/>
        <dsp:cNvSpPr/>
      </dsp:nvSpPr>
      <dsp:spPr>
        <a:xfrm>
          <a:off x="4195141" y="1565268"/>
          <a:ext cx="1189943" cy="1189943"/>
        </a:xfrm>
        <a:prstGeom prst="ellipse">
          <a:avLst/>
        </a:prstGeom>
        <a:gradFill rotWithShape="0">
          <a:gsLst>
            <a:gs pos="0">
              <a:schemeClr val="accent1">
                <a:shade val="50000"/>
                <a:hueOff val="180718"/>
                <a:satOff val="-3780"/>
                <a:lumOff val="21031"/>
                <a:alphaOff val="0"/>
                <a:tint val="50000"/>
                <a:satMod val="300000"/>
              </a:schemeClr>
            </a:gs>
            <a:gs pos="35000">
              <a:schemeClr val="accent1">
                <a:shade val="50000"/>
                <a:hueOff val="180718"/>
                <a:satOff val="-3780"/>
                <a:lumOff val="21031"/>
                <a:alphaOff val="0"/>
                <a:tint val="37000"/>
                <a:satMod val="300000"/>
              </a:schemeClr>
            </a:gs>
            <a:gs pos="100000">
              <a:schemeClr val="accent1">
                <a:shade val="50000"/>
                <a:hueOff val="180718"/>
                <a:satOff val="-3780"/>
                <a:lumOff val="2103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dirty="0" smtClean="0"/>
            <a:t>Aprovechar radiación solar</a:t>
          </a:r>
          <a:endParaRPr lang="es-EC" sz="1000" kern="1200" dirty="0"/>
        </a:p>
      </dsp:txBody>
      <dsp:txXfrm>
        <a:off x="4369404" y="1739531"/>
        <a:ext cx="841417" cy="841417"/>
      </dsp:txXfrm>
    </dsp:sp>
    <dsp:sp modelId="{BA04C0DF-EFD2-4B0C-BE12-CBB2F4FF1B2D}">
      <dsp:nvSpPr>
        <dsp:cNvPr id="0" name=""/>
        <dsp:cNvSpPr/>
      </dsp:nvSpPr>
      <dsp:spPr>
        <a:xfrm rot="5400000">
          <a:off x="3060455" y="2918591"/>
          <a:ext cx="359809" cy="33050"/>
        </a:xfrm>
        <a:custGeom>
          <a:avLst/>
          <a:gdLst/>
          <a:ahLst/>
          <a:cxnLst/>
          <a:rect l="0" t="0" r="0" b="0"/>
          <a:pathLst>
            <a:path>
              <a:moveTo>
                <a:pt x="0" y="16525"/>
              </a:moveTo>
              <a:lnTo>
                <a:pt x="359809" y="16525"/>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231364" y="2926121"/>
        <a:ext cx="17990" cy="17990"/>
      </dsp:txXfrm>
    </dsp:sp>
    <dsp:sp modelId="{876B6971-DA87-4E73-AEF2-4546708430A8}">
      <dsp:nvSpPr>
        <dsp:cNvPr id="0" name=""/>
        <dsp:cNvSpPr/>
      </dsp:nvSpPr>
      <dsp:spPr>
        <a:xfrm>
          <a:off x="2645388" y="3115021"/>
          <a:ext cx="1189943" cy="1189943"/>
        </a:xfrm>
        <a:prstGeom prst="ellipse">
          <a:avLst/>
        </a:prstGeom>
        <a:gradFill rotWithShape="0">
          <a:gsLst>
            <a:gs pos="0">
              <a:schemeClr val="accent1">
                <a:shade val="50000"/>
                <a:hueOff val="361436"/>
                <a:satOff val="-7560"/>
                <a:lumOff val="42063"/>
                <a:alphaOff val="0"/>
                <a:tint val="50000"/>
                <a:satMod val="300000"/>
              </a:schemeClr>
            </a:gs>
            <a:gs pos="35000">
              <a:schemeClr val="accent1">
                <a:shade val="50000"/>
                <a:hueOff val="361436"/>
                <a:satOff val="-7560"/>
                <a:lumOff val="42063"/>
                <a:alphaOff val="0"/>
                <a:tint val="37000"/>
                <a:satMod val="300000"/>
              </a:schemeClr>
            </a:gs>
            <a:gs pos="100000">
              <a:schemeClr val="accent1">
                <a:shade val="50000"/>
                <a:hueOff val="361436"/>
                <a:satOff val="-7560"/>
                <a:lumOff val="4206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dirty="0" smtClean="0"/>
            <a:t>Producto expuesto al sol: superficie abierta</a:t>
          </a:r>
          <a:endParaRPr lang="es-EC" sz="1000" kern="1200" dirty="0"/>
        </a:p>
      </dsp:txBody>
      <dsp:txXfrm>
        <a:off x="2819651" y="3289284"/>
        <a:ext cx="841417" cy="841417"/>
      </dsp:txXfrm>
    </dsp:sp>
    <dsp:sp modelId="{F2F0A787-8B0B-4102-A5A7-5F9A97A24C98}">
      <dsp:nvSpPr>
        <dsp:cNvPr id="0" name=""/>
        <dsp:cNvSpPr/>
      </dsp:nvSpPr>
      <dsp:spPr>
        <a:xfrm rot="10800000">
          <a:off x="2285578" y="2143714"/>
          <a:ext cx="359809" cy="33050"/>
        </a:xfrm>
        <a:custGeom>
          <a:avLst/>
          <a:gdLst/>
          <a:ahLst/>
          <a:cxnLst/>
          <a:rect l="0" t="0" r="0" b="0"/>
          <a:pathLst>
            <a:path>
              <a:moveTo>
                <a:pt x="0" y="16525"/>
              </a:moveTo>
              <a:lnTo>
                <a:pt x="359809" y="16525"/>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10800000">
        <a:off x="2456488" y="2151244"/>
        <a:ext cx="17990" cy="17990"/>
      </dsp:txXfrm>
    </dsp:sp>
    <dsp:sp modelId="{7B8D3AB3-8379-4EDC-A0A6-AE562B0887AF}">
      <dsp:nvSpPr>
        <dsp:cNvPr id="0" name=""/>
        <dsp:cNvSpPr/>
      </dsp:nvSpPr>
      <dsp:spPr>
        <a:xfrm>
          <a:off x="1095635" y="1565268"/>
          <a:ext cx="1189943" cy="1189943"/>
        </a:xfrm>
        <a:prstGeom prst="ellipse">
          <a:avLst/>
        </a:prstGeom>
        <a:gradFill rotWithShape="0">
          <a:gsLst>
            <a:gs pos="0">
              <a:schemeClr val="accent1">
                <a:shade val="50000"/>
                <a:hueOff val="180718"/>
                <a:satOff val="-3780"/>
                <a:lumOff val="21031"/>
                <a:alphaOff val="0"/>
                <a:tint val="50000"/>
                <a:satMod val="300000"/>
              </a:schemeClr>
            </a:gs>
            <a:gs pos="35000">
              <a:schemeClr val="accent1">
                <a:shade val="50000"/>
                <a:hueOff val="180718"/>
                <a:satOff val="-3780"/>
                <a:lumOff val="21031"/>
                <a:alphaOff val="0"/>
                <a:tint val="37000"/>
                <a:satMod val="300000"/>
              </a:schemeClr>
            </a:gs>
            <a:gs pos="100000">
              <a:schemeClr val="accent1">
                <a:shade val="50000"/>
                <a:hueOff val="180718"/>
                <a:satOff val="-3780"/>
                <a:lumOff val="2103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C" sz="1000" kern="1200" dirty="0" smtClean="0"/>
            <a:t>Perdidas cosecha</a:t>
          </a:r>
          <a:endParaRPr lang="es-EC" sz="1000" kern="1200" dirty="0"/>
        </a:p>
      </dsp:txBody>
      <dsp:txXfrm>
        <a:off x="1269898" y="1739531"/>
        <a:ext cx="841417" cy="84141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824E2-06AB-4179-B565-57842E38FAE8}">
      <dsp:nvSpPr>
        <dsp:cNvPr id="0" name=""/>
        <dsp:cNvSpPr/>
      </dsp:nvSpPr>
      <dsp:spPr>
        <a:xfrm>
          <a:off x="5703" y="0"/>
          <a:ext cx="6090296" cy="128190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s-EC" sz="3300" kern="1200" dirty="0" smtClean="0"/>
            <a:t>Ámbitos cerrados: Hornos o cámara de secado</a:t>
          </a:r>
          <a:endParaRPr lang="es-EC" sz="3300" kern="1200" dirty="0"/>
        </a:p>
      </dsp:txBody>
      <dsp:txXfrm>
        <a:off x="43249" y="37546"/>
        <a:ext cx="6015204" cy="1206814"/>
      </dsp:txXfrm>
    </dsp:sp>
    <dsp:sp modelId="{74F790A2-9603-4C14-B75C-60516CF7F037}">
      <dsp:nvSpPr>
        <dsp:cNvPr id="0" name=""/>
        <dsp:cNvSpPr/>
      </dsp:nvSpPr>
      <dsp:spPr>
        <a:xfrm>
          <a:off x="2851" y="1391046"/>
          <a:ext cx="6090296" cy="128190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s-EC" sz="3300" kern="1200" dirty="0" smtClean="0"/>
            <a:t>Climas artificiales: cálidos y secos </a:t>
          </a:r>
          <a:endParaRPr lang="es-EC" sz="3300" kern="1200" dirty="0"/>
        </a:p>
      </dsp:txBody>
      <dsp:txXfrm>
        <a:off x="40397" y="1428592"/>
        <a:ext cx="6015204" cy="1206814"/>
      </dsp:txXfrm>
    </dsp:sp>
    <dsp:sp modelId="{A59BF436-A294-4B5B-BFDC-BBD0C56C6416}">
      <dsp:nvSpPr>
        <dsp:cNvPr id="0" name=""/>
        <dsp:cNvSpPr/>
      </dsp:nvSpPr>
      <dsp:spPr>
        <a:xfrm>
          <a:off x="2851" y="2780633"/>
          <a:ext cx="2982515" cy="128190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kern="1200" dirty="0" smtClean="0"/>
            <a:t>Ventiladores u otros sistemas de inyección de aire</a:t>
          </a:r>
          <a:endParaRPr lang="es-EC" sz="1700" kern="1200" dirty="0"/>
        </a:p>
      </dsp:txBody>
      <dsp:txXfrm>
        <a:off x="40397" y="2818179"/>
        <a:ext cx="2907423" cy="1206814"/>
      </dsp:txXfrm>
    </dsp:sp>
    <dsp:sp modelId="{A4DB466F-F9A2-4376-8DF4-4584495E42AA}">
      <dsp:nvSpPr>
        <dsp:cNvPr id="0" name=""/>
        <dsp:cNvSpPr/>
      </dsp:nvSpPr>
      <dsp:spPr>
        <a:xfrm>
          <a:off x="3110632" y="2780633"/>
          <a:ext cx="2982515" cy="128190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kern="1200" dirty="0" smtClean="0"/>
            <a:t>Elementos de calefacción, humificación</a:t>
          </a:r>
        </a:p>
        <a:p>
          <a:pPr lvl="0" algn="ctr" defTabSz="755650">
            <a:lnSpc>
              <a:spcPct val="90000"/>
            </a:lnSpc>
            <a:spcBef>
              <a:spcPct val="0"/>
            </a:spcBef>
            <a:spcAft>
              <a:spcPct val="35000"/>
            </a:spcAft>
          </a:pPr>
          <a:r>
            <a:rPr lang="es-MX" sz="1700" kern="1200" dirty="0" smtClean="0"/>
            <a:t>Control de riesgos de las condiciones ambientales</a:t>
          </a:r>
          <a:endParaRPr lang="es-EC" sz="1700" kern="1200" dirty="0"/>
        </a:p>
      </dsp:txBody>
      <dsp:txXfrm>
        <a:off x="3148178" y="2818179"/>
        <a:ext cx="2907423" cy="12068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637212-729F-4F8F-BACE-0EF17E2AA97D}">
      <dsp:nvSpPr>
        <dsp:cNvPr id="0" name=""/>
        <dsp:cNvSpPr/>
      </dsp:nvSpPr>
      <dsp:spPr>
        <a:xfrm>
          <a:off x="497516" y="342"/>
          <a:ext cx="2605367" cy="156322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MX" sz="2300" kern="1200" dirty="0" smtClean="0"/>
            <a:t>Principio del calor generado por la resistencia</a:t>
          </a:r>
          <a:endParaRPr lang="es-EC" sz="2300" kern="1200" dirty="0"/>
        </a:p>
      </dsp:txBody>
      <dsp:txXfrm>
        <a:off x="497516" y="342"/>
        <a:ext cx="2605367" cy="1563220"/>
      </dsp:txXfrm>
    </dsp:sp>
    <dsp:sp modelId="{81021086-806E-471F-B818-ACEE5A1B539C}">
      <dsp:nvSpPr>
        <dsp:cNvPr id="0" name=""/>
        <dsp:cNvSpPr/>
      </dsp:nvSpPr>
      <dsp:spPr>
        <a:xfrm>
          <a:off x="497516" y="1824099"/>
          <a:ext cx="2605367" cy="156322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MX" sz="2300" kern="1200" dirty="0" smtClean="0"/>
            <a:t>Rápido incremento de la resistencia con la disminución del contenido húmedo.</a:t>
          </a:r>
          <a:endParaRPr lang="es-EC" sz="2300" kern="1200" dirty="0"/>
        </a:p>
      </dsp:txBody>
      <dsp:txXfrm>
        <a:off x="497516" y="1824099"/>
        <a:ext cx="2605367" cy="15632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D4A2A-5D7D-444F-92E3-85CEA4AD1D02}">
      <dsp:nvSpPr>
        <dsp:cNvPr id="0" name=""/>
        <dsp:cNvSpPr/>
      </dsp:nvSpPr>
      <dsp:spPr>
        <a:xfrm>
          <a:off x="553" y="529478"/>
          <a:ext cx="2159712" cy="129582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Placa absorbente ennegrecida </a:t>
          </a:r>
        </a:p>
      </dsp:txBody>
      <dsp:txXfrm>
        <a:off x="553" y="529478"/>
        <a:ext cx="2159712" cy="1295827"/>
      </dsp:txXfrm>
    </dsp:sp>
    <dsp:sp modelId="{901C0E7F-895F-4918-8153-6871D8C1001D}">
      <dsp:nvSpPr>
        <dsp:cNvPr id="0" name=""/>
        <dsp:cNvSpPr/>
      </dsp:nvSpPr>
      <dsp:spPr>
        <a:xfrm>
          <a:off x="2376237" y="529478"/>
          <a:ext cx="2159712" cy="129582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Aislada de sus alrededores excepto por la cara superior. </a:t>
          </a:r>
          <a:endParaRPr lang="es-EC" sz="1600" kern="1200" dirty="0"/>
        </a:p>
      </dsp:txBody>
      <dsp:txXfrm>
        <a:off x="2376237" y="529478"/>
        <a:ext cx="2159712" cy="1295827"/>
      </dsp:txXfrm>
    </dsp:sp>
    <dsp:sp modelId="{E5EBF42A-C679-4693-ABD0-E59F571C14C9}">
      <dsp:nvSpPr>
        <dsp:cNvPr id="0" name=""/>
        <dsp:cNvSpPr/>
      </dsp:nvSpPr>
      <dsp:spPr>
        <a:xfrm>
          <a:off x="2376791" y="2179243"/>
          <a:ext cx="2159712" cy="129582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Si no existieran pérdidas o ganancias energéticas adicionales</a:t>
          </a:r>
        </a:p>
        <a:p>
          <a:pPr lvl="0" algn="ctr" defTabSz="711200">
            <a:lnSpc>
              <a:spcPct val="90000"/>
            </a:lnSpc>
            <a:spcBef>
              <a:spcPct val="0"/>
            </a:spcBef>
            <a:spcAft>
              <a:spcPct val="35000"/>
            </a:spcAft>
          </a:pPr>
          <a:r>
            <a:rPr lang="es-MX" sz="1600" kern="1200" dirty="0" smtClean="0"/>
            <a:t>cumpliría el equilibrio. </a:t>
          </a:r>
          <a:endParaRPr lang="es-EC" sz="1600" kern="1200" dirty="0"/>
        </a:p>
      </dsp:txBody>
      <dsp:txXfrm>
        <a:off x="2376791" y="2179243"/>
        <a:ext cx="2159712" cy="1295827"/>
      </dsp:txXfrm>
    </dsp:sp>
    <dsp:sp modelId="{711389CC-2C46-4F81-B7D7-5997B9618786}">
      <dsp:nvSpPr>
        <dsp:cNvPr id="0" name=""/>
        <dsp:cNvSpPr/>
      </dsp:nvSpPr>
      <dsp:spPr>
        <a:xfrm>
          <a:off x="0" y="2124585"/>
          <a:ext cx="2159712" cy="1295827"/>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Placa absorberá : calentara  temperatura T</a:t>
          </a:r>
          <a:r>
            <a:rPr lang="es-MX" sz="1600" kern="1200" baseline="-25000" dirty="0" smtClean="0"/>
            <a:t>A. </a:t>
          </a:r>
        </a:p>
        <a:p>
          <a:pPr lvl="0" algn="ctr" defTabSz="711200">
            <a:lnSpc>
              <a:spcPct val="90000"/>
            </a:lnSpc>
            <a:spcBef>
              <a:spcPct val="0"/>
            </a:spcBef>
            <a:spcAft>
              <a:spcPct val="35000"/>
            </a:spcAft>
          </a:pPr>
          <a:r>
            <a:rPr lang="es-MX" sz="1600" kern="1200" dirty="0" smtClean="0"/>
            <a:t>Irradiara a la atmosfera</a:t>
          </a:r>
          <a:endParaRPr lang="es-EC" sz="1600" kern="1200" dirty="0"/>
        </a:p>
      </dsp:txBody>
      <dsp:txXfrm>
        <a:off x="0" y="2124585"/>
        <a:ext cx="2159712" cy="129582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2C635-EF51-4D70-B984-2B4730927456}">
      <dsp:nvSpPr>
        <dsp:cNvPr id="0" name=""/>
        <dsp:cNvSpPr/>
      </dsp:nvSpPr>
      <dsp:spPr>
        <a:xfrm>
          <a:off x="95249" y="1416843"/>
          <a:ext cx="2460625" cy="1230312"/>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MX" sz="1900" kern="1200" dirty="0" smtClean="0"/>
            <a:t>Conocimiento y análisis</a:t>
          </a:r>
        </a:p>
        <a:p>
          <a:pPr lvl="0" algn="ctr" defTabSz="844550">
            <a:lnSpc>
              <a:spcPct val="90000"/>
            </a:lnSpc>
            <a:spcBef>
              <a:spcPct val="0"/>
            </a:spcBef>
            <a:spcAft>
              <a:spcPct val="35000"/>
            </a:spcAft>
          </a:pPr>
          <a:r>
            <a:rPr lang="es-MX" sz="1900" kern="1200" dirty="0" smtClean="0"/>
            <a:t>Diseño y un buen control</a:t>
          </a:r>
          <a:endParaRPr lang="es-EC" sz="1900" kern="1200" dirty="0" smtClean="0"/>
        </a:p>
      </dsp:txBody>
      <dsp:txXfrm>
        <a:off x="131284" y="1452878"/>
        <a:ext cx="2388555" cy="1158242"/>
      </dsp:txXfrm>
    </dsp:sp>
    <dsp:sp modelId="{C0AA103D-EC7D-425D-892B-662EC620E668}">
      <dsp:nvSpPr>
        <dsp:cNvPr id="0" name=""/>
        <dsp:cNvSpPr/>
      </dsp:nvSpPr>
      <dsp:spPr>
        <a:xfrm rot="18289469">
          <a:off x="2186232" y="1297324"/>
          <a:ext cx="1723535" cy="54492"/>
        </a:xfrm>
        <a:custGeom>
          <a:avLst/>
          <a:gdLst/>
          <a:ahLst/>
          <a:cxnLst/>
          <a:rect l="0" t="0" r="0" b="0"/>
          <a:pathLst>
            <a:path>
              <a:moveTo>
                <a:pt x="0" y="27246"/>
              </a:moveTo>
              <a:lnTo>
                <a:pt x="1723535" y="2724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3004911" y="1281481"/>
        <a:ext cx="86176" cy="86176"/>
      </dsp:txXfrm>
    </dsp:sp>
    <dsp:sp modelId="{738416F2-8B94-4B0F-8102-54DC7C216571}">
      <dsp:nvSpPr>
        <dsp:cNvPr id="0" name=""/>
        <dsp:cNvSpPr/>
      </dsp:nvSpPr>
      <dsp:spPr>
        <a:xfrm>
          <a:off x="3540125" y="1984"/>
          <a:ext cx="2460625" cy="1230312"/>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MX" sz="1900" b="1" kern="1200" dirty="0" smtClean="0"/>
            <a:t>Radiación Solar de la NASA.</a:t>
          </a:r>
          <a:endParaRPr lang="es-EC" sz="1900" kern="1200" dirty="0"/>
        </a:p>
      </dsp:txBody>
      <dsp:txXfrm>
        <a:off x="3576160" y="38019"/>
        <a:ext cx="2388555" cy="1158242"/>
      </dsp:txXfrm>
    </dsp:sp>
    <dsp:sp modelId="{CC695109-5AC8-470E-AB45-D23A1974A21F}">
      <dsp:nvSpPr>
        <dsp:cNvPr id="0" name=""/>
        <dsp:cNvSpPr/>
      </dsp:nvSpPr>
      <dsp:spPr>
        <a:xfrm>
          <a:off x="2555874" y="2004753"/>
          <a:ext cx="984250" cy="54492"/>
        </a:xfrm>
        <a:custGeom>
          <a:avLst/>
          <a:gdLst/>
          <a:ahLst/>
          <a:cxnLst/>
          <a:rect l="0" t="0" r="0" b="0"/>
          <a:pathLst>
            <a:path>
              <a:moveTo>
                <a:pt x="0" y="27246"/>
              </a:moveTo>
              <a:lnTo>
                <a:pt x="984250" y="2724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23393" y="2007393"/>
        <a:ext cx="49212" cy="49212"/>
      </dsp:txXfrm>
    </dsp:sp>
    <dsp:sp modelId="{3B55A51F-5E6B-4408-8C62-ACF029822479}">
      <dsp:nvSpPr>
        <dsp:cNvPr id="0" name=""/>
        <dsp:cNvSpPr/>
      </dsp:nvSpPr>
      <dsp:spPr>
        <a:xfrm>
          <a:off x="3540125" y="1416843"/>
          <a:ext cx="2460625" cy="1230312"/>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MX" sz="1900" b="1" kern="1200" dirty="0" smtClean="0"/>
            <a:t>Radiación Solar por el Método de Page.</a:t>
          </a:r>
          <a:endParaRPr lang="es-EC" sz="1900" kern="1200" dirty="0"/>
        </a:p>
      </dsp:txBody>
      <dsp:txXfrm>
        <a:off x="3576160" y="1452878"/>
        <a:ext cx="2388555" cy="1158242"/>
      </dsp:txXfrm>
    </dsp:sp>
    <dsp:sp modelId="{77631571-ED2B-4D10-8F9E-68AB7E1CE09B}">
      <dsp:nvSpPr>
        <dsp:cNvPr id="0" name=""/>
        <dsp:cNvSpPr/>
      </dsp:nvSpPr>
      <dsp:spPr>
        <a:xfrm rot="3310531">
          <a:off x="2186232" y="2712183"/>
          <a:ext cx="1723535" cy="54492"/>
        </a:xfrm>
        <a:custGeom>
          <a:avLst/>
          <a:gdLst/>
          <a:ahLst/>
          <a:cxnLst/>
          <a:rect l="0" t="0" r="0" b="0"/>
          <a:pathLst>
            <a:path>
              <a:moveTo>
                <a:pt x="0" y="27246"/>
              </a:moveTo>
              <a:lnTo>
                <a:pt x="1723535" y="2724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C" sz="600" kern="1200"/>
        </a:p>
      </dsp:txBody>
      <dsp:txXfrm>
        <a:off x="3004911" y="2696341"/>
        <a:ext cx="86176" cy="86176"/>
      </dsp:txXfrm>
    </dsp:sp>
    <dsp:sp modelId="{BC78266E-4707-41FE-800E-2DA87716ADB1}">
      <dsp:nvSpPr>
        <dsp:cNvPr id="0" name=""/>
        <dsp:cNvSpPr/>
      </dsp:nvSpPr>
      <dsp:spPr>
        <a:xfrm>
          <a:off x="3540125" y="2831703"/>
          <a:ext cx="2460625" cy="1230312"/>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MX" sz="1900" b="1" kern="1200" dirty="0" smtClean="0"/>
            <a:t>Radiación Solar mediante el Software ISOCAD.</a:t>
          </a:r>
          <a:endParaRPr lang="es-EC" sz="1900" kern="1200" dirty="0"/>
        </a:p>
      </dsp:txBody>
      <dsp:txXfrm>
        <a:off x="3576160" y="2867738"/>
        <a:ext cx="2388555" cy="115824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DACE-F32E-4EF5-B9A7-2BC5478DBCA7}">
      <dsp:nvSpPr>
        <dsp:cNvPr id="0" name=""/>
        <dsp:cNvSpPr/>
      </dsp:nvSpPr>
      <dsp:spPr>
        <a:xfrm>
          <a:off x="-4720368" y="-723751"/>
          <a:ext cx="5623967" cy="5623967"/>
        </a:xfrm>
        <a:prstGeom prst="blockArc">
          <a:avLst>
            <a:gd name="adj1" fmla="val 18900000"/>
            <a:gd name="adj2" fmla="val 2700000"/>
            <a:gd name="adj3" fmla="val 384"/>
          </a:avLst>
        </a:pr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738517-47B7-4921-AD63-BA5D85782926}">
      <dsp:nvSpPr>
        <dsp:cNvPr id="0" name=""/>
        <dsp:cNvSpPr/>
      </dsp:nvSpPr>
      <dsp:spPr>
        <a:xfrm>
          <a:off x="292978" y="189862"/>
          <a:ext cx="6011633" cy="3795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1273"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Matriz de decisión</a:t>
          </a:r>
          <a:endParaRPr lang="es-EC" sz="2000" kern="1200" dirty="0"/>
        </a:p>
      </dsp:txBody>
      <dsp:txXfrm>
        <a:off x="292978" y="189862"/>
        <a:ext cx="6011633" cy="379557"/>
      </dsp:txXfrm>
    </dsp:sp>
    <dsp:sp modelId="{A57AB8D8-5BE6-4F23-9AD7-C2622EF0E572}">
      <dsp:nvSpPr>
        <dsp:cNvPr id="0" name=""/>
        <dsp:cNvSpPr/>
      </dsp:nvSpPr>
      <dsp:spPr>
        <a:xfrm>
          <a:off x="55755" y="142417"/>
          <a:ext cx="474446" cy="47444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ED7F885-D627-4257-B315-734E461B2C8A}">
      <dsp:nvSpPr>
        <dsp:cNvPr id="0" name=""/>
        <dsp:cNvSpPr/>
      </dsp:nvSpPr>
      <dsp:spPr>
        <a:xfrm>
          <a:off x="636701" y="759531"/>
          <a:ext cx="5667910" cy="3795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1273"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Parámetros de diseño</a:t>
          </a:r>
          <a:endParaRPr lang="es-EC" sz="2000" kern="1200" dirty="0"/>
        </a:p>
      </dsp:txBody>
      <dsp:txXfrm>
        <a:off x="636701" y="759531"/>
        <a:ext cx="5667910" cy="379557"/>
      </dsp:txXfrm>
    </dsp:sp>
    <dsp:sp modelId="{B352746D-A182-441C-ABF8-134F698B7834}">
      <dsp:nvSpPr>
        <dsp:cNvPr id="0" name=""/>
        <dsp:cNvSpPr/>
      </dsp:nvSpPr>
      <dsp:spPr>
        <a:xfrm>
          <a:off x="399478" y="712087"/>
          <a:ext cx="474446" cy="47444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AA1C5C2F-FC66-488F-96BC-9781224DEC17}">
      <dsp:nvSpPr>
        <dsp:cNvPr id="0" name=""/>
        <dsp:cNvSpPr/>
      </dsp:nvSpPr>
      <dsp:spPr>
        <a:xfrm>
          <a:off x="825060" y="1328783"/>
          <a:ext cx="5479551" cy="3795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1273"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Diseño térmico del horno</a:t>
          </a:r>
          <a:endParaRPr lang="es-EC" sz="2000" kern="1200" dirty="0"/>
        </a:p>
      </dsp:txBody>
      <dsp:txXfrm>
        <a:off x="825060" y="1328783"/>
        <a:ext cx="5479551" cy="379557"/>
      </dsp:txXfrm>
    </dsp:sp>
    <dsp:sp modelId="{97513A34-F546-4978-B660-F5F2AFE6A486}">
      <dsp:nvSpPr>
        <dsp:cNvPr id="0" name=""/>
        <dsp:cNvSpPr/>
      </dsp:nvSpPr>
      <dsp:spPr>
        <a:xfrm>
          <a:off x="587837" y="1281339"/>
          <a:ext cx="474446" cy="47444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0032D08-6C71-4002-9B08-D41D808F9F55}">
      <dsp:nvSpPr>
        <dsp:cNvPr id="0" name=""/>
        <dsp:cNvSpPr/>
      </dsp:nvSpPr>
      <dsp:spPr>
        <a:xfrm>
          <a:off x="885201" y="1898453"/>
          <a:ext cx="5419410" cy="3795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1273"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Determinación de cargas térmicas</a:t>
          </a:r>
          <a:endParaRPr lang="es-EC" sz="2000" kern="1200" dirty="0"/>
        </a:p>
      </dsp:txBody>
      <dsp:txXfrm>
        <a:off x="885201" y="1898453"/>
        <a:ext cx="5419410" cy="379557"/>
      </dsp:txXfrm>
    </dsp:sp>
    <dsp:sp modelId="{C368D242-E30C-450D-B653-AD8686177A03}">
      <dsp:nvSpPr>
        <dsp:cNvPr id="0" name=""/>
        <dsp:cNvSpPr/>
      </dsp:nvSpPr>
      <dsp:spPr>
        <a:xfrm>
          <a:off x="647978" y="1851008"/>
          <a:ext cx="474446" cy="47444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82AE08E-C54D-4A7B-9720-75360B530DCA}">
      <dsp:nvSpPr>
        <dsp:cNvPr id="0" name=""/>
        <dsp:cNvSpPr/>
      </dsp:nvSpPr>
      <dsp:spPr>
        <a:xfrm>
          <a:off x="825060" y="2468123"/>
          <a:ext cx="5479551" cy="3795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1273"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t>Coeficiente global de transferencia de calor</a:t>
          </a:r>
          <a:endParaRPr lang="es-EC" sz="2000" kern="1200" dirty="0"/>
        </a:p>
      </dsp:txBody>
      <dsp:txXfrm>
        <a:off x="825060" y="2468123"/>
        <a:ext cx="5479551" cy="379557"/>
      </dsp:txXfrm>
    </dsp:sp>
    <dsp:sp modelId="{D7E0789D-E7C4-49CD-A002-F610562725F8}">
      <dsp:nvSpPr>
        <dsp:cNvPr id="0" name=""/>
        <dsp:cNvSpPr/>
      </dsp:nvSpPr>
      <dsp:spPr>
        <a:xfrm>
          <a:off x="587837" y="2420678"/>
          <a:ext cx="474446" cy="47444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93BAD02-86A6-4A87-B5F2-5A0C888E19D5}">
      <dsp:nvSpPr>
        <dsp:cNvPr id="0" name=""/>
        <dsp:cNvSpPr/>
      </dsp:nvSpPr>
      <dsp:spPr>
        <a:xfrm>
          <a:off x="636701" y="3037375"/>
          <a:ext cx="5667910" cy="3795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1273"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t>Calor perdido por paredes</a:t>
          </a:r>
          <a:endParaRPr lang="es-EC" sz="2000" kern="1200" dirty="0"/>
        </a:p>
      </dsp:txBody>
      <dsp:txXfrm>
        <a:off x="636701" y="3037375"/>
        <a:ext cx="5667910" cy="379557"/>
      </dsp:txXfrm>
    </dsp:sp>
    <dsp:sp modelId="{450056D5-991B-415A-84FB-C2643DF0B717}">
      <dsp:nvSpPr>
        <dsp:cNvPr id="0" name=""/>
        <dsp:cNvSpPr/>
      </dsp:nvSpPr>
      <dsp:spPr>
        <a:xfrm>
          <a:off x="399478" y="2989930"/>
          <a:ext cx="474446" cy="47444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44F8B55-6EDC-4C58-BED0-C64DCAC03664}">
      <dsp:nvSpPr>
        <dsp:cNvPr id="0" name=""/>
        <dsp:cNvSpPr/>
      </dsp:nvSpPr>
      <dsp:spPr>
        <a:xfrm>
          <a:off x="292978" y="3607044"/>
          <a:ext cx="6011633" cy="3795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1273"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t>Calor perdido por cambios de aire</a:t>
          </a:r>
          <a:endParaRPr lang="es-EC" sz="2000" kern="1200" dirty="0"/>
        </a:p>
      </dsp:txBody>
      <dsp:txXfrm>
        <a:off x="292978" y="3607044"/>
        <a:ext cx="6011633" cy="379557"/>
      </dsp:txXfrm>
    </dsp:sp>
    <dsp:sp modelId="{A4BACB42-02A3-450B-A06A-DB279A1C37C5}">
      <dsp:nvSpPr>
        <dsp:cNvPr id="0" name=""/>
        <dsp:cNvSpPr/>
      </dsp:nvSpPr>
      <dsp:spPr>
        <a:xfrm>
          <a:off x="55755" y="3559600"/>
          <a:ext cx="474446" cy="47444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DACE-F32E-4EF5-B9A7-2BC5478DBCA7}">
      <dsp:nvSpPr>
        <dsp:cNvPr id="0" name=""/>
        <dsp:cNvSpPr/>
      </dsp:nvSpPr>
      <dsp:spPr>
        <a:xfrm>
          <a:off x="-4720368" y="-723751"/>
          <a:ext cx="5623967" cy="5623967"/>
        </a:xfrm>
        <a:prstGeom prst="blockArc">
          <a:avLst>
            <a:gd name="adj1" fmla="val 18900000"/>
            <a:gd name="adj2" fmla="val 2700000"/>
            <a:gd name="adj3" fmla="val 384"/>
          </a:avLst>
        </a:pr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738517-47B7-4921-AD63-BA5D85782926}">
      <dsp:nvSpPr>
        <dsp:cNvPr id="0" name=""/>
        <dsp:cNvSpPr/>
      </dsp:nvSpPr>
      <dsp:spPr>
        <a:xfrm>
          <a:off x="292978" y="189862"/>
          <a:ext cx="6011633" cy="3795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1273"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Calor acumulado en bandejas</a:t>
          </a:r>
          <a:endParaRPr lang="es-EC" sz="2000" kern="1200" dirty="0"/>
        </a:p>
      </dsp:txBody>
      <dsp:txXfrm>
        <a:off x="292978" y="189862"/>
        <a:ext cx="6011633" cy="379557"/>
      </dsp:txXfrm>
    </dsp:sp>
    <dsp:sp modelId="{A57AB8D8-5BE6-4F23-9AD7-C2622EF0E572}">
      <dsp:nvSpPr>
        <dsp:cNvPr id="0" name=""/>
        <dsp:cNvSpPr/>
      </dsp:nvSpPr>
      <dsp:spPr>
        <a:xfrm>
          <a:off x="55755" y="142417"/>
          <a:ext cx="474446" cy="47444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ED7F885-D627-4257-B315-734E461B2C8A}">
      <dsp:nvSpPr>
        <dsp:cNvPr id="0" name=""/>
        <dsp:cNvSpPr/>
      </dsp:nvSpPr>
      <dsp:spPr>
        <a:xfrm>
          <a:off x="636701" y="759531"/>
          <a:ext cx="5667910" cy="3795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1273"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Calor acumulado en paredes</a:t>
          </a:r>
          <a:endParaRPr lang="es-EC" sz="2000" kern="1200" dirty="0"/>
        </a:p>
      </dsp:txBody>
      <dsp:txXfrm>
        <a:off x="636701" y="759531"/>
        <a:ext cx="5667910" cy="379557"/>
      </dsp:txXfrm>
    </dsp:sp>
    <dsp:sp modelId="{B352746D-A182-441C-ABF8-134F698B7834}">
      <dsp:nvSpPr>
        <dsp:cNvPr id="0" name=""/>
        <dsp:cNvSpPr/>
      </dsp:nvSpPr>
      <dsp:spPr>
        <a:xfrm>
          <a:off x="399478" y="712087"/>
          <a:ext cx="474446" cy="47444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AA1C5C2F-FC66-488F-96BC-9781224DEC17}">
      <dsp:nvSpPr>
        <dsp:cNvPr id="0" name=""/>
        <dsp:cNvSpPr/>
      </dsp:nvSpPr>
      <dsp:spPr>
        <a:xfrm>
          <a:off x="825060" y="1328783"/>
          <a:ext cx="5479551" cy="3795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1273"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Calor neto</a:t>
          </a:r>
          <a:endParaRPr lang="es-EC" sz="2000" kern="1200" dirty="0"/>
        </a:p>
      </dsp:txBody>
      <dsp:txXfrm>
        <a:off x="825060" y="1328783"/>
        <a:ext cx="5479551" cy="379557"/>
      </dsp:txXfrm>
    </dsp:sp>
    <dsp:sp modelId="{97513A34-F546-4978-B660-F5F2AFE6A486}">
      <dsp:nvSpPr>
        <dsp:cNvPr id="0" name=""/>
        <dsp:cNvSpPr/>
      </dsp:nvSpPr>
      <dsp:spPr>
        <a:xfrm>
          <a:off x="587837" y="1281339"/>
          <a:ext cx="474446" cy="47444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0032D08-6C71-4002-9B08-D41D808F9F55}">
      <dsp:nvSpPr>
        <dsp:cNvPr id="0" name=""/>
        <dsp:cNvSpPr/>
      </dsp:nvSpPr>
      <dsp:spPr>
        <a:xfrm>
          <a:off x="885201" y="1898453"/>
          <a:ext cx="5419410" cy="3795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1273"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Diseño del Colector Solar plano</a:t>
          </a:r>
          <a:endParaRPr lang="es-EC" sz="2000" kern="1200" dirty="0"/>
        </a:p>
      </dsp:txBody>
      <dsp:txXfrm>
        <a:off x="885201" y="1898453"/>
        <a:ext cx="5419410" cy="379557"/>
      </dsp:txXfrm>
    </dsp:sp>
    <dsp:sp modelId="{C368D242-E30C-450D-B653-AD8686177A03}">
      <dsp:nvSpPr>
        <dsp:cNvPr id="0" name=""/>
        <dsp:cNvSpPr/>
      </dsp:nvSpPr>
      <dsp:spPr>
        <a:xfrm>
          <a:off x="647978" y="1851008"/>
          <a:ext cx="474446" cy="47444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82AE08E-C54D-4A7B-9720-75360B530DCA}">
      <dsp:nvSpPr>
        <dsp:cNvPr id="0" name=""/>
        <dsp:cNvSpPr/>
      </dsp:nvSpPr>
      <dsp:spPr>
        <a:xfrm>
          <a:off x="825060" y="2468123"/>
          <a:ext cx="5479551" cy="3795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1273"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t>Cálculos del ducto</a:t>
          </a:r>
          <a:endParaRPr lang="es-EC" sz="2000" kern="1200" dirty="0"/>
        </a:p>
      </dsp:txBody>
      <dsp:txXfrm>
        <a:off x="825060" y="2468123"/>
        <a:ext cx="5479551" cy="379557"/>
      </dsp:txXfrm>
    </dsp:sp>
    <dsp:sp modelId="{D7E0789D-E7C4-49CD-A002-F610562725F8}">
      <dsp:nvSpPr>
        <dsp:cNvPr id="0" name=""/>
        <dsp:cNvSpPr/>
      </dsp:nvSpPr>
      <dsp:spPr>
        <a:xfrm>
          <a:off x="587837" y="2420678"/>
          <a:ext cx="474446" cy="47444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93BAD02-86A6-4A87-B5F2-5A0C888E19D5}">
      <dsp:nvSpPr>
        <dsp:cNvPr id="0" name=""/>
        <dsp:cNvSpPr/>
      </dsp:nvSpPr>
      <dsp:spPr>
        <a:xfrm>
          <a:off x="636701" y="3037375"/>
          <a:ext cx="5667910" cy="3795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1273"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t>Selección de resistencias eléctricas</a:t>
          </a:r>
          <a:endParaRPr lang="es-EC" sz="2000" kern="1200" dirty="0"/>
        </a:p>
      </dsp:txBody>
      <dsp:txXfrm>
        <a:off x="636701" y="3037375"/>
        <a:ext cx="5667910" cy="379557"/>
      </dsp:txXfrm>
    </dsp:sp>
    <dsp:sp modelId="{450056D5-991B-415A-84FB-C2643DF0B717}">
      <dsp:nvSpPr>
        <dsp:cNvPr id="0" name=""/>
        <dsp:cNvSpPr/>
      </dsp:nvSpPr>
      <dsp:spPr>
        <a:xfrm>
          <a:off x="399478" y="2989930"/>
          <a:ext cx="474446" cy="47444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44F8B55-6EDC-4C58-BED0-C64DCAC03664}">
      <dsp:nvSpPr>
        <dsp:cNvPr id="0" name=""/>
        <dsp:cNvSpPr/>
      </dsp:nvSpPr>
      <dsp:spPr>
        <a:xfrm>
          <a:off x="292978" y="3607044"/>
          <a:ext cx="6011633" cy="3795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1273"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t>Calor útil del colector</a:t>
          </a:r>
          <a:endParaRPr lang="es-EC" sz="2000" kern="1200" dirty="0"/>
        </a:p>
      </dsp:txBody>
      <dsp:txXfrm>
        <a:off x="292978" y="3607044"/>
        <a:ext cx="6011633" cy="379557"/>
      </dsp:txXfrm>
    </dsp:sp>
    <dsp:sp modelId="{A4BACB42-02A3-450B-A06A-DB279A1C37C5}">
      <dsp:nvSpPr>
        <dsp:cNvPr id="0" name=""/>
        <dsp:cNvSpPr/>
      </dsp:nvSpPr>
      <dsp:spPr>
        <a:xfrm>
          <a:off x="55755" y="3559600"/>
          <a:ext cx="474446" cy="47444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FCF70-6EBA-4C34-80FB-1CD04A5C61CB}">
      <dsp:nvSpPr>
        <dsp:cNvPr id="0" name=""/>
        <dsp:cNvSpPr/>
      </dsp:nvSpPr>
      <dsp:spPr>
        <a:xfrm rot="16200000">
          <a:off x="-1063873" y="1064617"/>
          <a:ext cx="4064000" cy="1934765"/>
        </a:xfrm>
        <a:prstGeom prst="flowChartManualOperation">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7140" bIns="0" numCol="1" spcCol="1270" anchor="t" anchorCtr="0">
          <a:noAutofit/>
        </a:bodyPr>
        <a:lstStyle/>
        <a:p>
          <a:pPr lvl="0" algn="l" defTabSz="800100">
            <a:lnSpc>
              <a:spcPct val="90000"/>
            </a:lnSpc>
            <a:spcBef>
              <a:spcPct val="0"/>
            </a:spcBef>
            <a:spcAft>
              <a:spcPct val="35000"/>
            </a:spcAft>
          </a:pPr>
          <a:r>
            <a:rPr lang="es-EC" sz="1800" kern="1200" dirty="0" smtClean="0"/>
            <a:t>Aspectos técnicos</a:t>
          </a:r>
          <a:endParaRPr lang="es-EC" sz="1800" kern="1200" dirty="0"/>
        </a:p>
        <a:p>
          <a:pPr marL="114300" lvl="1" indent="-114300" algn="l" defTabSz="622300">
            <a:lnSpc>
              <a:spcPct val="90000"/>
            </a:lnSpc>
            <a:spcBef>
              <a:spcPct val="0"/>
            </a:spcBef>
            <a:spcAft>
              <a:spcPct val="15000"/>
            </a:spcAft>
            <a:buChar char="••"/>
          </a:pPr>
          <a:r>
            <a:rPr lang="es-MX" sz="1400" kern="1200" dirty="0" smtClean="0"/>
            <a:t>Disponibilidad de materiales en el mercado.</a:t>
          </a:r>
          <a:endParaRPr lang="es-EC" sz="1400" kern="1200" dirty="0"/>
        </a:p>
        <a:p>
          <a:pPr marL="114300" lvl="1" indent="-114300" algn="l" defTabSz="622300">
            <a:lnSpc>
              <a:spcPct val="90000"/>
            </a:lnSpc>
            <a:spcBef>
              <a:spcPct val="0"/>
            </a:spcBef>
            <a:spcAft>
              <a:spcPct val="15000"/>
            </a:spcAft>
            <a:buChar char="••"/>
          </a:pPr>
          <a:r>
            <a:rPr lang="es-MX" sz="1400" kern="1200" dirty="0" smtClean="0"/>
            <a:t>Facilidad de fabricación.</a:t>
          </a:r>
          <a:endParaRPr lang="es-EC" sz="1400" kern="1200" dirty="0"/>
        </a:p>
        <a:p>
          <a:pPr marL="114300" lvl="1" indent="-114300" algn="l" defTabSz="622300">
            <a:lnSpc>
              <a:spcPct val="90000"/>
            </a:lnSpc>
            <a:spcBef>
              <a:spcPct val="0"/>
            </a:spcBef>
            <a:spcAft>
              <a:spcPct val="15000"/>
            </a:spcAft>
            <a:buChar char="••"/>
          </a:pPr>
          <a:r>
            <a:rPr lang="es-MX" sz="1400" kern="1200" dirty="0" smtClean="0"/>
            <a:t>Montaje.</a:t>
          </a:r>
          <a:endParaRPr lang="es-EC" sz="1400" kern="1200" dirty="0"/>
        </a:p>
        <a:p>
          <a:pPr marL="114300" lvl="1" indent="-114300" algn="l" defTabSz="622300">
            <a:lnSpc>
              <a:spcPct val="90000"/>
            </a:lnSpc>
            <a:spcBef>
              <a:spcPct val="0"/>
            </a:spcBef>
            <a:spcAft>
              <a:spcPct val="15000"/>
            </a:spcAft>
            <a:buChar char="••"/>
          </a:pPr>
          <a:r>
            <a:rPr lang="es-MX" sz="1400" kern="1200" dirty="0" smtClean="0"/>
            <a:t>Mantenimiento.</a:t>
          </a:r>
          <a:endParaRPr lang="es-EC" sz="1400" kern="1200" dirty="0"/>
        </a:p>
        <a:p>
          <a:pPr marL="114300" lvl="1" indent="-114300" algn="l" defTabSz="622300">
            <a:lnSpc>
              <a:spcPct val="90000"/>
            </a:lnSpc>
            <a:spcBef>
              <a:spcPct val="0"/>
            </a:spcBef>
            <a:spcAft>
              <a:spcPct val="15000"/>
            </a:spcAft>
            <a:buChar char="••"/>
          </a:pPr>
          <a:r>
            <a:rPr lang="es-MX" sz="1400" kern="1200" dirty="0" smtClean="0"/>
            <a:t>Adaptabilidad al medio.</a:t>
          </a:r>
          <a:endParaRPr lang="es-EC" sz="1400" kern="1200" dirty="0"/>
        </a:p>
      </dsp:txBody>
      <dsp:txXfrm rot="5400000">
        <a:off x="744" y="812800"/>
        <a:ext cx="1934765" cy="2438400"/>
      </dsp:txXfrm>
    </dsp:sp>
    <dsp:sp modelId="{B614B87D-505A-4EC2-9224-D9AF27FB0AD0}">
      <dsp:nvSpPr>
        <dsp:cNvPr id="0" name=""/>
        <dsp:cNvSpPr/>
      </dsp:nvSpPr>
      <dsp:spPr>
        <a:xfrm rot="16200000">
          <a:off x="1016000" y="1064617"/>
          <a:ext cx="4064000" cy="1934765"/>
        </a:xfrm>
        <a:prstGeom prst="flowChartManualOperation">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7140" bIns="0" numCol="1" spcCol="1270" anchor="t" anchorCtr="0">
          <a:noAutofit/>
        </a:bodyPr>
        <a:lstStyle/>
        <a:p>
          <a:pPr lvl="0" algn="l" defTabSz="800100">
            <a:lnSpc>
              <a:spcPct val="90000"/>
            </a:lnSpc>
            <a:spcBef>
              <a:spcPct val="0"/>
            </a:spcBef>
            <a:spcAft>
              <a:spcPct val="35000"/>
            </a:spcAft>
          </a:pPr>
          <a:r>
            <a:rPr lang="es-EC" sz="1800" kern="1200" dirty="0" smtClean="0"/>
            <a:t>Aspectos económicos</a:t>
          </a:r>
          <a:endParaRPr lang="es-EC" sz="1800" kern="1200" dirty="0"/>
        </a:p>
        <a:p>
          <a:pPr marL="114300" lvl="1" indent="-114300" algn="l" defTabSz="622300">
            <a:lnSpc>
              <a:spcPct val="90000"/>
            </a:lnSpc>
            <a:spcBef>
              <a:spcPct val="0"/>
            </a:spcBef>
            <a:spcAft>
              <a:spcPct val="15000"/>
            </a:spcAft>
            <a:buChar char="••"/>
          </a:pPr>
          <a:r>
            <a:rPr lang="es-MX" sz="1400" kern="1200" dirty="0" smtClean="0"/>
            <a:t>Costo de fabricación.</a:t>
          </a:r>
          <a:endParaRPr lang="es-EC" sz="1400" kern="1200" dirty="0"/>
        </a:p>
        <a:p>
          <a:pPr marL="114300" lvl="1" indent="-114300" algn="l" defTabSz="622300">
            <a:lnSpc>
              <a:spcPct val="90000"/>
            </a:lnSpc>
            <a:spcBef>
              <a:spcPct val="0"/>
            </a:spcBef>
            <a:spcAft>
              <a:spcPct val="15000"/>
            </a:spcAft>
            <a:buChar char="••"/>
          </a:pPr>
          <a:r>
            <a:rPr lang="es-MX" sz="1400" kern="1200" dirty="0" smtClean="0"/>
            <a:t>Operación.</a:t>
          </a:r>
          <a:endParaRPr lang="es-EC" sz="1400" kern="1200" dirty="0"/>
        </a:p>
        <a:p>
          <a:pPr marL="114300" lvl="1" indent="-114300" algn="l" defTabSz="622300">
            <a:lnSpc>
              <a:spcPct val="90000"/>
            </a:lnSpc>
            <a:spcBef>
              <a:spcPct val="0"/>
            </a:spcBef>
            <a:spcAft>
              <a:spcPct val="15000"/>
            </a:spcAft>
            <a:buChar char="••"/>
          </a:pPr>
          <a:r>
            <a:rPr lang="es-MX" sz="1400" kern="1200" dirty="0" smtClean="0"/>
            <a:t>Montaje.</a:t>
          </a:r>
          <a:endParaRPr lang="es-EC" sz="1400" kern="1200" dirty="0"/>
        </a:p>
        <a:p>
          <a:pPr marL="114300" lvl="1" indent="-114300" algn="l" defTabSz="622300">
            <a:lnSpc>
              <a:spcPct val="90000"/>
            </a:lnSpc>
            <a:spcBef>
              <a:spcPct val="0"/>
            </a:spcBef>
            <a:spcAft>
              <a:spcPct val="15000"/>
            </a:spcAft>
            <a:buChar char="••"/>
          </a:pPr>
          <a:r>
            <a:rPr lang="es-MX" sz="1400" kern="1200" dirty="0" smtClean="0"/>
            <a:t>Mantenimiento.</a:t>
          </a:r>
          <a:endParaRPr lang="es-EC" sz="1400" kern="1200" dirty="0"/>
        </a:p>
        <a:p>
          <a:pPr marL="114300" lvl="1" indent="-114300" algn="l" defTabSz="622300">
            <a:lnSpc>
              <a:spcPct val="90000"/>
            </a:lnSpc>
            <a:spcBef>
              <a:spcPct val="0"/>
            </a:spcBef>
            <a:spcAft>
              <a:spcPct val="15000"/>
            </a:spcAft>
            <a:buChar char="••"/>
          </a:pPr>
          <a:r>
            <a:rPr lang="es-MX" sz="1400" kern="1200" dirty="0" smtClean="0"/>
            <a:t>Movilidad.</a:t>
          </a:r>
          <a:endParaRPr lang="es-EC" sz="1400" kern="1200" dirty="0"/>
        </a:p>
      </dsp:txBody>
      <dsp:txXfrm rot="5400000">
        <a:off x="2080617" y="812800"/>
        <a:ext cx="1934765" cy="2438400"/>
      </dsp:txXfrm>
    </dsp:sp>
    <dsp:sp modelId="{937FA208-5C04-43CF-9C77-ED514A856A7E}">
      <dsp:nvSpPr>
        <dsp:cNvPr id="0" name=""/>
        <dsp:cNvSpPr/>
      </dsp:nvSpPr>
      <dsp:spPr>
        <a:xfrm rot="16200000">
          <a:off x="3095873" y="1064617"/>
          <a:ext cx="4064000" cy="1934765"/>
        </a:xfrm>
        <a:prstGeom prst="flowChartManualOperation">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7140" bIns="0" numCol="1" spcCol="1270" anchor="t" anchorCtr="0">
          <a:noAutofit/>
        </a:bodyPr>
        <a:lstStyle/>
        <a:p>
          <a:pPr lvl="0" algn="l" defTabSz="800100">
            <a:lnSpc>
              <a:spcPct val="90000"/>
            </a:lnSpc>
            <a:spcBef>
              <a:spcPct val="0"/>
            </a:spcBef>
            <a:spcAft>
              <a:spcPct val="35000"/>
            </a:spcAft>
          </a:pPr>
          <a:r>
            <a:rPr lang="es-EC" sz="1800" kern="1200" dirty="0" smtClean="0"/>
            <a:t>Aspectos complementarios</a:t>
          </a:r>
          <a:endParaRPr lang="es-EC" sz="1800" kern="1200" dirty="0"/>
        </a:p>
        <a:p>
          <a:pPr marL="114300" lvl="1" indent="-114300" algn="l" defTabSz="622300">
            <a:lnSpc>
              <a:spcPct val="90000"/>
            </a:lnSpc>
            <a:spcBef>
              <a:spcPct val="0"/>
            </a:spcBef>
            <a:spcAft>
              <a:spcPct val="15000"/>
            </a:spcAft>
            <a:buChar char="••"/>
          </a:pPr>
          <a:r>
            <a:rPr lang="es-MX" sz="1400" kern="1200" dirty="0" smtClean="0"/>
            <a:t>Seguridad.</a:t>
          </a:r>
          <a:endParaRPr lang="es-EC" sz="1400" kern="1200" dirty="0"/>
        </a:p>
        <a:p>
          <a:pPr marL="114300" lvl="1" indent="-114300" algn="l" defTabSz="622300">
            <a:lnSpc>
              <a:spcPct val="90000"/>
            </a:lnSpc>
            <a:spcBef>
              <a:spcPct val="0"/>
            </a:spcBef>
            <a:spcAft>
              <a:spcPct val="15000"/>
            </a:spcAft>
            <a:buChar char="••"/>
          </a:pPr>
          <a:r>
            <a:rPr lang="es-MX" sz="1400" kern="1200" smtClean="0"/>
            <a:t>Disponibilidad de espacio.</a:t>
          </a:r>
          <a:endParaRPr lang="es-EC" sz="1400" kern="1200"/>
        </a:p>
        <a:p>
          <a:pPr marL="114300" lvl="1" indent="-114300" algn="l" defTabSz="622300">
            <a:lnSpc>
              <a:spcPct val="90000"/>
            </a:lnSpc>
            <a:spcBef>
              <a:spcPct val="0"/>
            </a:spcBef>
            <a:spcAft>
              <a:spcPct val="15000"/>
            </a:spcAft>
            <a:buChar char="••"/>
          </a:pPr>
          <a:r>
            <a:rPr lang="es-MX" sz="1400" kern="1200" dirty="0" smtClean="0"/>
            <a:t>Ergonomía.</a:t>
          </a:r>
          <a:endParaRPr lang="es-EC" sz="1400" kern="1200" dirty="0"/>
        </a:p>
      </dsp:txBody>
      <dsp:txXfrm rot="5400000">
        <a:off x="4160490" y="812800"/>
        <a:ext cx="1934765" cy="24384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6D7CB-ACD8-47F5-AB4D-27152764400F}">
      <dsp:nvSpPr>
        <dsp:cNvPr id="0" name=""/>
        <dsp:cNvSpPr/>
      </dsp:nvSpPr>
      <dsp:spPr>
        <a:xfrm>
          <a:off x="0" y="0"/>
          <a:ext cx="4876800" cy="894080"/>
        </a:xfrm>
        <a:prstGeom prst="roundRect">
          <a:avLst>
            <a:gd name="adj" fmla="val 10000"/>
          </a:avLst>
        </a:prstGeom>
        <a:gradFill rotWithShape="0">
          <a:gsLst>
            <a:gs pos="0">
              <a:schemeClr val="accent1">
                <a:shade val="50000"/>
                <a:hueOff val="0"/>
                <a:satOff val="0"/>
                <a:lumOff val="0"/>
                <a:alphaOff val="0"/>
                <a:tint val="50000"/>
                <a:satMod val="300000"/>
              </a:schemeClr>
            </a:gs>
            <a:gs pos="35000">
              <a:schemeClr val="accent1">
                <a:shade val="50000"/>
                <a:hueOff val="0"/>
                <a:satOff val="0"/>
                <a:lumOff val="0"/>
                <a:alphaOff val="0"/>
                <a:tint val="37000"/>
                <a:satMod val="300000"/>
              </a:schemeClr>
            </a:gs>
            <a:gs pos="100000">
              <a:schemeClr val="accent1">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b="1" kern="1200" dirty="0" smtClean="0"/>
            <a:t>CÁMARA DE SECADO</a:t>
          </a:r>
          <a:endParaRPr lang="es-EC" sz="2800" b="1" kern="1200" dirty="0"/>
        </a:p>
      </dsp:txBody>
      <dsp:txXfrm>
        <a:off x="26187" y="26187"/>
        <a:ext cx="3836467" cy="841706"/>
      </dsp:txXfrm>
    </dsp:sp>
    <dsp:sp modelId="{EE0CF4DD-C517-44F1-A31C-787DC3F63171}">
      <dsp:nvSpPr>
        <dsp:cNvPr id="0" name=""/>
        <dsp:cNvSpPr/>
      </dsp:nvSpPr>
      <dsp:spPr>
        <a:xfrm>
          <a:off x="408432" y="1056640"/>
          <a:ext cx="4876800" cy="894080"/>
        </a:xfrm>
        <a:prstGeom prst="roundRect">
          <a:avLst>
            <a:gd name="adj" fmla="val 10000"/>
          </a:avLst>
        </a:prstGeom>
        <a:gradFill rotWithShape="0">
          <a:gsLst>
            <a:gs pos="0">
              <a:schemeClr val="accent1">
                <a:shade val="50000"/>
                <a:hueOff val="180718"/>
                <a:satOff val="-3780"/>
                <a:lumOff val="21031"/>
                <a:alphaOff val="0"/>
                <a:tint val="50000"/>
                <a:satMod val="300000"/>
              </a:schemeClr>
            </a:gs>
            <a:gs pos="35000">
              <a:schemeClr val="accent1">
                <a:shade val="50000"/>
                <a:hueOff val="180718"/>
                <a:satOff val="-3780"/>
                <a:lumOff val="21031"/>
                <a:alphaOff val="0"/>
                <a:tint val="37000"/>
                <a:satMod val="300000"/>
              </a:schemeClr>
            </a:gs>
            <a:gs pos="100000">
              <a:schemeClr val="accent1">
                <a:shade val="50000"/>
                <a:hueOff val="180718"/>
                <a:satOff val="-3780"/>
                <a:lumOff val="2103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MX" sz="2000" b="0" kern="1200" dirty="0" smtClean="0"/>
            <a:t>1° Cámara de secado circular al vacío.</a:t>
          </a:r>
          <a:endParaRPr lang="es-EC" sz="2000" b="0" kern="1200" dirty="0" smtClean="0"/>
        </a:p>
      </dsp:txBody>
      <dsp:txXfrm>
        <a:off x="434619" y="1082827"/>
        <a:ext cx="3834841" cy="841706"/>
      </dsp:txXfrm>
    </dsp:sp>
    <dsp:sp modelId="{80F12841-B72D-42E2-A096-208E3E7CD35B}">
      <dsp:nvSpPr>
        <dsp:cNvPr id="0" name=""/>
        <dsp:cNvSpPr/>
      </dsp:nvSpPr>
      <dsp:spPr>
        <a:xfrm>
          <a:off x="810768" y="2113280"/>
          <a:ext cx="4876800" cy="894080"/>
        </a:xfrm>
        <a:prstGeom prst="roundRect">
          <a:avLst>
            <a:gd name="adj" fmla="val 10000"/>
          </a:avLst>
        </a:prstGeom>
        <a:gradFill rotWithShape="0">
          <a:gsLst>
            <a:gs pos="0">
              <a:schemeClr val="accent1">
                <a:shade val="50000"/>
                <a:hueOff val="361436"/>
                <a:satOff val="-7560"/>
                <a:lumOff val="42063"/>
                <a:alphaOff val="0"/>
                <a:tint val="50000"/>
                <a:satMod val="300000"/>
              </a:schemeClr>
            </a:gs>
            <a:gs pos="35000">
              <a:schemeClr val="accent1">
                <a:shade val="50000"/>
                <a:hueOff val="361436"/>
                <a:satOff val="-7560"/>
                <a:lumOff val="42063"/>
                <a:alphaOff val="0"/>
                <a:tint val="37000"/>
                <a:satMod val="300000"/>
              </a:schemeClr>
            </a:gs>
            <a:gs pos="100000">
              <a:schemeClr val="accent1">
                <a:shade val="50000"/>
                <a:hueOff val="361436"/>
                <a:satOff val="-7560"/>
                <a:lumOff val="4206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MX" sz="2000" b="0" kern="1200" dirty="0" smtClean="0"/>
            <a:t>2° Cámara de secado poliédrica</a:t>
          </a:r>
          <a:endParaRPr lang="es-EC" sz="2000" b="0" kern="1200" dirty="0"/>
        </a:p>
      </dsp:txBody>
      <dsp:txXfrm>
        <a:off x="836955" y="2139467"/>
        <a:ext cx="3840937" cy="841706"/>
      </dsp:txXfrm>
    </dsp:sp>
    <dsp:sp modelId="{D2C4C774-86C1-4202-8F53-DEAEDF18CF34}">
      <dsp:nvSpPr>
        <dsp:cNvPr id="0" name=""/>
        <dsp:cNvSpPr/>
      </dsp:nvSpPr>
      <dsp:spPr>
        <a:xfrm>
          <a:off x="1219200" y="3169919"/>
          <a:ext cx="4876800" cy="894080"/>
        </a:xfrm>
        <a:prstGeom prst="roundRect">
          <a:avLst>
            <a:gd name="adj" fmla="val 10000"/>
          </a:avLst>
        </a:prstGeom>
        <a:gradFill rotWithShape="0">
          <a:gsLst>
            <a:gs pos="0">
              <a:schemeClr val="accent1">
                <a:shade val="50000"/>
                <a:hueOff val="180718"/>
                <a:satOff val="-3780"/>
                <a:lumOff val="21031"/>
                <a:alphaOff val="0"/>
                <a:tint val="50000"/>
                <a:satMod val="300000"/>
              </a:schemeClr>
            </a:gs>
            <a:gs pos="35000">
              <a:schemeClr val="accent1">
                <a:shade val="50000"/>
                <a:hueOff val="180718"/>
                <a:satOff val="-3780"/>
                <a:lumOff val="21031"/>
                <a:alphaOff val="0"/>
                <a:tint val="37000"/>
                <a:satMod val="300000"/>
              </a:schemeClr>
            </a:gs>
            <a:gs pos="100000">
              <a:schemeClr val="accent1">
                <a:shade val="50000"/>
                <a:hueOff val="180718"/>
                <a:satOff val="-3780"/>
                <a:lumOff val="2103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MX" sz="2000" b="0" kern="1200" dirty="0" smtClean="0"/>
            <a:t>3° Cámara de secado rectangular</a:t>
          </a:r>
          <a:endParaRPr lang="es-EC" sz="2000" b="0" kern="1200" dirty="0"/>
        </a:p>
      </dsp:txBody>
      <dsp:txXfrm>
        <a:off x="1245387" y="3196106"/>
        <a:ext cx="3834841" cy="841706"/>
      </dsp:txXfrm>
    </dsp:sp>
    <dsp:sp modelId="{11AD419A-AA75-476F-9F3E-AB0E5C7D33D6}">
      <dsp:nvSpPr>
        <dsp:cNvPr id="0" name=""/>
        <dsp:cNvSpPr/>
      </dsp:nvSpPr>
      <dsp:spPr>
        <a:xfrm>
          <a:off x="4295647" y="684783"/>
          <a:ext cx="581152" cy="581152"/>
        </a:xfrm>
        <a:prstGeom prst="downArrow">
          <a:avLst>
            <a:gd name="adj1" fmla="val 55000"/>
            <a:gd name="adj2" fmla="val 45000"/>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s-EC" sz="2600" kern="1200"/>
        </a:p>
      </dsp:txBody>
      <dsp:txXfrm>
        <a:off x="4426406" y="684783"/>
        <a:ext cx="319634" cy="437317"/>
      </dsp:txXfrm>
    </dsp:sp>
    <dsp:sp modelId="{85845590-9469-4915-A25E-0AC4FBC3A57F}">
      <dsp:nvSpPr>
        <dsp:cNvPr id="0" name=""/>
        <dsp:cNvSpPr/>
      </dsp:nvSpPr>
      <dsp:spPr>
        <a:xfrm>
          <a:off x="4704080" y="1741423"/>
          <a:ext cx="581152" cy="581152"/>
        </a:xfrm>
        <a:prstGeom prst="downArrow">
          <a:avLst>
            <a:gd name="adj1" fmla="val 55000"/>
            <a:gd name="adj2" fmla="val 45000"/>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s-EC" sz="2600" kern="1200"/>
        </a:p>
      </dsp:txBody>
      <dsp:txXfrm>
        <a:off x="4834839" y="1741423"/>
        <a:ext cx="319634" cy="437317"/>
      </dsp:txXfrm>
    </dsp:sp>
    <dsp:sp modelId="{4FAB9D9B-E34D-4EF2-8D6A-A71A011525EA}">
      <dsp:nvSpPr>
        <dsp:cNvPr id="0" name=""/>
        <dsp:cNvSpPr/>
      </dsp:nvSpPr>
      <dsp:spPr>
        <a:xfrm>
          <a:off x="5106415" y="2798064"/>
          <a:ext cx="581152" cy="581152"/>
        </a:xfrm>
        <a:prstGeom prst="downArrow">
          <a:avLst>
            <a:gd name="adj1" fmla="val 55000"/>
            <a:gd name="adj2" fmla="val 45000"/>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s-EC" sz="2600" kern="1200"/>
        </a:p>
      </dsp:txBody>
      <dsp:txXfrm>
        <a:off x="5237174" y="2798064"/>
        <a:ext cx="319634" cy="4373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DACE-F32E-4EF5-B9A7-2BC5478DBCA7}">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738517-47B7-4921-AD63-BA5D85782926}">
      <dsp:nvSpPr>
        <dsp:cNvPr id="0" name=""/>
        <dsp:cNvSpPr/>
      </dsp:nvSpPr>
      <dsp:spPr>
        <a:xfrm>
          <a:off x="384538" y="253918"/>
          <a:ext cx="5656275"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3354"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Antecedentes</a:t>
          </a:r>
          <a:endParaRPr lang="es-EC" sz="2600" kern="1200" dirty="0"/>
        </a:p>
      </dsp:txBody>
      <dsp:txXfrm>
        <a:off x="384538" y="253918"/>
        <a:ext cx="5656275" cy="508162"/>
      </dsp:txXfrm>
    </dsp:sp>
    <dsp:sp modelId="{A57AB8D8-5BE6-4F23-9AD7-C2622EF0E572}">
      <dsp:nvSpPr>
        <dsp:cNvPr id="0" name=""/>
        <dsp:cNvSpPr/>
      </dsp:nvSpPr>
      <dsp:spPr>
        <a:xfrm>
          <a:off x="66936" y="190398"/>
          <a:ext cx="635203" cy="6352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ABF1DAD-48B3-4574-BE59-78E6A6BB5A6C}">
      <dsp:nvSpPr>
        <dsp:cNvPr id="0" name=""/>
        <dsp:cNvSpPr/>
      </dsp:nvSpPr>
      <dsp:spPr>
        <a:xfrm>
          <a:off x="748672" y="1015918"/>
          <a:ext cx="5292140"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3354" tIns="66040" rIns="66040" bIns="66040" numCol="1" spcCol="1270" anchor="ctr" anchorCtr="0">
          <a:noAutofit/>
        </a:bodyPr>
        <a:lstStyle/>
        <a:p>
          <a:pPr lvl="0" algn="l" defTabSz="1155700">
            <a:lnSpc>
              <a:spcPct val="90000"/>
            </a:lnSpc>
            <a:spcBef>
              <a:spcPct val="0"/>
            </a:spcBef>
            <a:spcAft>
              <a:spcPct val="35000"/>
            </a:spcAft>
          </a:pPr>
          <a:r>
            <a:rPr lang="es-EC" sz="2600" kern="1200" smtClean="0"/>
            <a:t>Análisis </a:t>
          </a:r>
          <a:r>
            <a:rPr lang="es-EC" sz="2600" kern="1200" dirty="0" smtClean="0"/>
            <a:t>y definición Problema </a:t>
          </a:r>
          <a:endParaRPr lang="es-EC" sz="2600" kern="1200" dirty="0"/>
        </a:p>
      </dsp:txBody>
      <dsp:txXfrm>
        <a:off x="748672" y="1015918"/>
        <a:ext cx="5292140" cy="508162"/>
      </dsp:txXfrm>
    </dsp:sp>
    <dsp:sp modelId="{633891F7-B7C0-4473-95D0-BD926982AB13}">
      <dsp:nvSpPr>
        <dsp:cNvPr id="0" name=""/>
        <dsp:cNvSpPr/>
      </dsp:nvSpPr>
      <dsp:spPr>
        <a:xfrm>
          <a:off x="431071" y="952398"/>
          <a:ext cx="635203" cy="6352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1732D98-C552-4BBC-A038-68B1ACFE034E}">
      <dsp:nvSpPr>
        <dsp:cNvPr id="0" name=""/>
        <dsp:cNvSpPr/>
      </dsp:nvSpPr>
      <dsp:spPr>
        <a:xfrm>
          <a:off x="860432" y="1777918"/>
          <a:ext cx="5180380"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3354"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Justificación e Importancia</a:t>
          </a:r>
          <a:endParaRPr lang="es-EC" sz="2600" kern="1200" dirty="0"/>
        </a:p>
      </dsp:txBody>
      <dsp:txXfrm>
        <a:off x="860432" y="1777918"/>
        <a:ext cx="5180380" cy="508162"/>
      </dsp:txXfrm>
    </dsp:sp>
    <dsp:sp modelId="{9AC1C011-8873-41D3-8D23-4FC89CF90DFB}">
      <dsp:nvSpPr>
        <dsp:cNvPr id="0" name=""/>
        <dsp:cNvSpPr/>
      </dsp:nvSpPr>
      <dsp:spPr>
        <a:xfrm>
          <a:off x="542831" y="1714398"/>
          <a:ext cx="635203" cy="6352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CA4F1D5-E724-4699-A2DC-EBD702FD08A4}">
      <dsp:nvSpPr>
        <dsp:cNvPr id="0" name=""/>
        <dsp:cNvSpPr/>
      </dsp:nvSpPr>
      <dsp:spPr>
        <a:xfrm>
          <a:off x="748672" y="2539918"/>
          <a:ext cx="5292140"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3354"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Objetivos </a:t>
          </a:r>
          <a:endParaRPr lang="es-EC" sz="2600" kern="1200" dirty="0"/>
        </a:p>
      </dsp:txBody>
      <dsp:txXfrm>
        <a:off x="748672" y="2539918"/>
        <a:ext cx="5292140" cy="508162"/>
      </dsp:txXfrm>
    </dsp:sp>
    <dsp:sp modelId="{F929542E-8898-467F-9FC8-AC376A11742E}">
      <dsp:nvSpPr>
        <dsp:cNvPr id="0" name=""/>
        <dsp:cNvSpPr/>
      </dsp:nvSpPr>
      <dsp:spPr>
        <a:xfrm>
          <a:off x="431071" y="2476398"/>
          <a:ext cx="635203" cy="6352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E5E2567-7830-4780-ADDA-2F1899870444}">
      <dsp:nvSpPr>
        <dsp:cNvPr id="0" name=""/>
        <dsp:cNvSpPr/>
      </dsp:nvSpPr>
      <dsp:spPr>
        <a:xfrm>
          <a:off x="384538" y="3301918"/>
          <a:ext cx="5656275"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3354"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Alcance del Proyecto</a:t>
          </a:r>
          <a:endParaRPr lang="es-EC" sz="2600" kern="1200" dirty="0"/>
        </a:p>
      </dsp:txBody>
      <dsp:txXfrm>
        <a:off x="384538" y="3301918"/>
        <a:ext cx="5656275" cy="508162"/>
      </dsp:txXfrm>
    </dsp:sp>
    <dsp:sp modelId="{B37855B0-84CE-40D1-86F9-2D02180CFFE4}">
      <dsp:nvSpPr>
        <dsp:cNvPr id="0" name=""/>
        <dsp:cNvSpPr/>
      </dsp:nvSpPr>
      <dsp:spPr>
        <a:xfrm>
          <a:off x="66936" y="3238398"/>
          <a:ext cx="635203" cy="6352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08728-329C-4188-99C2-91F12DEEEDCE}">
      <dsp:nvSpPr>
        <dsp:cNvPr id="0" name=""/>
        <dsp:cNvSpPr/>
      </dsp:nvSpPr>
      <dsp:spPr>
        <a:xfrm>
          <a:off x="0" y="213620"/>
          <a:ext cx="7605998" cy="484379"/>
        </a:xfrm>
        <a:prstGeom prst="roundRect">
          <a:avLst/>
        </a:prstGeom>
        <a:gradFill rotWithShape="0">
          <a:gsLst>
            <a:gs pos="0">
              <a:schemeClr val="accent1">
                <a:alpha val="90000"/>
                <a:hueOff val="0"/>
                <a:satOff val="0"/>
                <a:lumOff val="0"/>
                <a:alphaOff val="0"/>
                <a:tint val="50000"/>
                <a:satMod val="300000"/>
              </a:schemeClr>
            </a:gs>
            <a:gs pos="35000">
              <a:schemeClr val="accent1">
                <a:alpha val="90000"/>
                <a:hueOff val="0"/>
                <a:satOff val="0"/>
                <a:lumOff val="0"/>
                <a:alphaOff val="0"/>
                <a:tint val="37000"/>
                <a:satMod val="300000"/>
              </a:schemeClr>
            </a:gs>
            <a:gs pos="100000">
              <a:schemeClr val="accent1">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kern="1200" dirty="0" smtClean="0"/>
            <a:t>1° CÁMARA DE SECADO CIRCULAR</a:t>
          </a:r>
          <a:endParaRPr lang="es-EC" sz="2000" b="1" kern="1200" dirty="0"/>
        </a:p>
      </dsp:txBody>
      <dsp:txXfrm>
        <a:off x="23645" y="237265"/>
        <a:ext cx="7558708" cy="437089"/>
      </dsp:txXfrm>
    </dsp:sp>
    <dsp:sp modelId="{ABBB4A14-72BF-4E92-B75E-A94D586EC180}">
      <dsp:nvSpPr>
        <dsp:cNvPr id="0" name=""/>
        <dsp:cNvSpPr/>
      </dsp:nvSpPr>
      <dsp:spPr>
        <a:xfrm>
          <a:off x="0" y="749840"/>
          <a:ext cx="7605998" cy="484379"/>
        </a:xfrm>
        <a:prstGeom prst="roundRect">
          <a:avLst/>
        </a:prstGeom>
        <a:gradFill rotWithShape="0">
          <a:gsLst>
            <a:gs pos="0">
              <a:schemeClr val="accent1">
                <a:alpha val="90000"/>
                <a:hueOff val="0"/>
                <a:satOff val="0"/>
                <a:lumOff val="0"/>
                <a:alphaOff val="-13333"/>
                <a:tint val="50000"/>
                <a:satMod val="300000"/>
              </a:schemeClr>
            </a:gs>
            <a:gs pos="35000">
              <a:schemeClr val="accent1">
                <a:alpha val="90000"/>
                <a:hueOff val="0"/>
                <a:satOff val="0"/>
                <a:lumOff val="0"/>
                <a:alphaOff val="-13333"/>
                <a:tint val="37000"/>
                <a:satMod val="300000"/>
              </a:schemeClr>
            </a:gs>
            <a:gs pos="100000">
              <a:schemeClr val="accent1">
                <a:alpha val="90000"/>
                <a:hueOff val="0"/>
                <a:satOff val="0"/>
                <a:lumOff val="0"/>
                <a:alphaOff val="-13333"/>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MX" sz="1800" kern="1200" dirty="0" smtClean="0"/>
            <a:t>Cilindro metálico tipo autoclave colocado horizontalmente</a:t>
          </a:r>
          <a:endParaRPr lang="es-EC" sz="1800" kern="1200" dirty="0"/>
        </a:p>
      </dsp:txBody>
      <dsp:txXfrm>
        <a:off x="23645" y="773485"/>
        <a:ext cx="7558708" cy="437089"/>
      </dsp:txXfrm>
    </dsp:sp>
    <dsp:sp modelId="{243F1B9A-BF84-4B91-82B2-4FA3B412DECD}">
      <dsp:nvSpPr>
        <dsp:cNvPr id="0" name=""/>
        <dsp:cNvSpPr/>
      </dsp:nvSpPr>
      <dsp:spPr>
        <a:xfrm>
          <a:off x="0" y="1286060"/>
          <a:ext cx="7605998" cy="484379"/>
        </a:xfrm>
        <a:prstGeom prst="roundRect">
          <a:avLst/>
        </a:prstGeom>
        <a:gradFill rotWithShape="0">
          <a:gsLst>
            <a:gs pos="0">
              <a:schemeClr val="accent1">
                <a:alpha val="90000"/>
                <a:hueOff val="0"/>
                <a:satOff val="0"/>
                <a:lumOff val="0"/>
                <a:alphaOff val="-26667"/>
                <a:tint val="50000"/>
                <a:satMod val="300000"/>
              </a:schemeClr>
            </a:gs>
            <a:gs pos="35000">
              <a:schemeClr val="accent1">
                <a:alpha val="90000"/>
                <a:hueOff val="0"/>
                <a:satOff val="0"/>
                <a:lumOff val="0"/>
                <a:alphaOff val="-26667"/>
                <a:tint val="37000"/>
                <a:satMod val="300000"/>
              </a:schemeClr>
            </a:gs>
            <a:gs pos="100000">
              <a:schemeClr val="accent1">
                <a:alpha val="90000"/>
                <a:hueOff val="0"/>
                <a:satOff val="0"/>
                <a:lumOff val="0"/>
                <a:alphaOff val="-26667"/>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MX" sz="1800" kern="1200" dirty="0" smtClean="0"/>
            <a:t>Forma cilíndrica : resistir la presión atmosférica exterior cuando se hace al vacío</a:t>
          </a:r>
          <a:endParaRPr lang="es-EC" sz="1800" kern="1200" dirty="0"/>
        </a:p>
      </dsp:txBody>
      <dsp:txXfrm>
        <a:off x="23645" y="1309705"/>
        <a:ext cx="7558708" cy="437089"/>
      </dsp:txXfrm>
    </dsp:sp>
    <dsp:sp modelId="{F5EDF4F1-0C92-40F9-A834-7F8D86A5839B}">
      <dsp:nvSpPr>
        <dsp:cNvPr id="0" name=""/>
        <dsp:cNvSpPr/>
      </dsp:nvSpPr>
      <dsp:spPr>
        <a:xfrm>
          <a:off x="0" y="1822280"/>
          <a:ext cx="7605998" cy="484379"/>
        </a:xfrm>
        <a:prstGeom prst="roundRect">
          <a:avLst/>
        </a:prstGeom>
        <a:gradFill rotWithShape="0">
          <a:gsLst>
            <a:gs pos="0">
              <a:schemeClr val="accent1">
                <a:alpha val="90000"/>
                <a:hueOff val="0"/>
                <a:satOff val="0"/>
                <a:lumOff val="0"/>
                <a:alphaOff val="-40000"/>
                <a:tint val="50000"/>
                <a:satMod val="300000"/>
              </a:schemeClr>
            </a:gs>
            <a:gs pos="35000">
              <a:schemeClr val="accent1">
                <a:alpha val="90000"/>
                <a:hueOff val="0"/>
                <a:satOff val="0"/>
                <a:lumOff val="0"/>
                <a:alphaOff val="-40000"/>
                <a:tint val="37000"/>
                <a:satMod val="300000"/>
              </a:schemeClr>
            </a:gs>
            <a:gs pos="100000">
              <a:schemeClr val="accent1">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t>Alto costo</a:t>
          </a:r>
        </a:p>
      </dsp:txBody>
      <dsp:txXfrm>
        <a:off x="23645" y="1845925"/>
        <a:ext cx="7558708" cy="43708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08728-329C-4188-99C2-91F12DEEEDCE}">
      <dsp:nvSpPr>
        <dsp:cNvPr id="0" name=""/>
        <dsp:cNvSpPr/>
      </dsp:nvSpPr>
      <dsp:spPr>
        <a:xfrm>
          <a:off x="0" y="51757"/>
          <a:ext cx="5271909" cy="1035523"/>
        </a:xfrm>
        <a:prstGeom prst="roundRect">
          <a:avLst/>
        </a:prstGeom>
        <a:gradFill rotWithShape="0">
          <a:gsLst>
            <a:gs pos="0">
              <a:schemeClr val="accent3">
                <a:alpha val="90000"/>
                <a:hueOff val="0"/>
                <a:satOff val="0"/>
                <a:lumOff val="0"/>
                <a:alphaOff val="0"/>
                <a:tint val="50000"/>
                <a:satMod val="300000"/>
              </a:schemeClr>
            </a:gs>
            <a:gs pos="35000">
              <a:schemeClr val="accent3">
                <a:alpha val="90000"/>
                <a:hueOff val="0"/>
                <a:satOff val="0"/>
                <a:lumOff val="0"/>
                <a:alphaOff val="0"/>
                <a:tint val="37000"/>
                <a:satMod val="300000"/>
              </a:schemeClr>
            </a:gs>
            <a:gs pos="100000">
              <a:schemeClr val="accent3">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kern="1200" dirty="0" smtClean="0"/>
            <a:t>2° CÁMARA DE SECADO POLIÉDRICA</a:t>
          </a:r>
          <a:endParaRPr lang="es-EC" sz="2000" b="1" kern="1200" dirty="0"/>
        </a:p>
      </dsp:txBody>
      <dsp:txXfrm>
        <a:off x="50550" y="102307"/>
        <a:ext cx="5170809" cy="934423"/>
      </dsp:txXfrm>
    </dsp:sp>
    <dsp:sp modelId="{ABBB4A14-72BF-4E92-B75E-A94D586EC180}">
      <dsp:nvSpPr>
        <dsp:cNvPr id="0" name=""/>
        <dsp:cNvSpPr/>
      </dsp:nvSpPr>
      <dsp:spPr>
        <a:xfrm>
          <a:off x="0" y="1136240"/>
          <a:ext cx="5271909" cy="1035523"/>
        </a:xfrm>
        <a:prstGeom prst="roundRect">
          <a:avLst/>
        </a:prstGeom>
        <a:gradFill rotWithShape="0">
          <a:gsLst>
            <a:gs pos="0">
              <a:schemeClr val="accent3">
                <a:alpha val="90000"/>
                <a:hueOff val="0"/>
                <a:satOff val="0"/>
                <a:lumOff val="0"/>
                <a:alphaOff val="-13333"/>
                <a:tint val="50000"/>
                <a:satMod val="300000"/>
              </a:schemeClr>
            </a:gs>
            <a:gs pos="35000">
              <a:schemeClr val="accent3">
                <a:alpha val="90000"/>
                <a:hueOff val="0"/>
                <a:satOff val="0"/>
                <a:lumOff val="0"/>
                <a:alphaOff val="-13333"/>
                <a:tint val="37000"/>
                <a:satMod val="300000"/>
              </a:schemeClr>
            </a:gs>
            <a:gs pos="100000">
              <a:schemeClr val="accent3">
                <a:alpha val="90000"/>
                <a:hueOff val="0"/>
                <a:satOff val="0"/>
                <a:lumOff val="0"/>
                <a:alphaOff val="-13333"/>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MX" sz="1700" kern="1200" dirty="0" smtClean="0"/>
            <a:t>Aumentar el área de transferencia de calor</a:t>
          </a:r>
        </a:p>
        <a:p>
          <a:pPr lvl="0" algn="l" defTabSz="755650">
            <a:lnSpc>
              <a:spcPct val="90000"/>
            </a:lnSpc>
            <a:spcBef>
              <a:spcPct val="0"/>
            </a:spcBef>
            <a:spcAft>
              <a:spcPct val="35000"/>
            </a:spcAft>
          </a:pPr>
          <a:r>
            <a:rPr lang="es-MX" sz="1700" kern="1200" dirty="0" smtClean="0"/>
            <a:t>Radiación incida sobre el producto desde diferentes direcciones</a:t>
          </a:r>
          <a:endParaRPr lang="es-EC" sz="1700" kern="1200" dirty="0"/>
        </a:p>
      </dsp:txBody>
      <dsp:txXfrm>
        <a:off x="50550" y="1186790"/>
        <a:ext cx="5170809" cy="934423"/>
      </dsp:txXfrm>
    </dsp:sp>
    <dsp:sp modelId="{243F1B9A-BF84-4B91-82B2-4FA3B412DECD}">
      <dsp:nvSpPr>
        <dsp:cNvPr id="0" name=""/>
        <dsp:cNvSpPr/>
      </dsp:nvSpPr>
      <dsp:spPr>
        <a:xfrm>
          <a:off x="0" y="2220724"/>
          <a:ext cx="5271909" cy="1035523"/>
        </a:xfrm>
        <a:prstGeom prst="roundRect">
          <a:avLst/>
        </a:prstGeom>
        <a:gradFill rotWithShape="0">
          <a:gsLst>
            <a:gs pos="0">
              <a:schemeClr val="accent3">
                <a:alpha val="90000"/>
                <a:hueOff val="0"/>
                <a:satOff val="0"/>
                <a:lumOff val="0"/>
                <a:alphaOff val="-26667"/>
                <a:tint val="50000"/>
                <a:satMod val="300000"/>
              </a:schemeClr>
            </a:gs>
            <a:gs pos="35000">
              <a:schemeClr val="accent3">
                <a:alpha val="90000"/>
                <a:hueOff val="0"/>
                <a:satOff val="0"/>
                <a:lumOff val="0"/>
                <a:alphaOff val="-26667"/>
                <a:tint val="37000"/>
                <a:satMod val="300000"/>
              </a:schemeClr>
            </a:gs>
            <a:gs pos="100000">
              <a:schemeClr val="accent3">
                <a:alpha val="90000"/>
                <a:hueOff val="0"/>
                <a:satOff val="0"/>
                <a:lumOff val="0"/>
                <a:alphaOff val="-26667"/>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MX" sz="1700" kern="1200" dirty="0" smtClean="0"/>
            <a:t>Proceso de secado uniforme</a:t>
          </a:r>
          <a:endParaRPr lang="es-EC" sz="1700" kern="1200" dirty="0"/>
        </a:p>
      </dsp:txBody>
      <dsp:txXfrm>
        <a:off x="50550" y="2271274"/>
        <a:ext cx="5170809" cy="934423"/>
      </dsp:txXfrm>
    </dsp:sp>
    <dsp:sp modelId="{F5EDF4F1-0C92-40F9-A834-7F8D86A5839B}">
      <dsp:nvSpPr>
        <dsp:cNvPr id="0" name=""/>
        <dsp:cNvSpPr/>
      </dsp:nvSpPr>
      <dsp:spPr>
        <a:xfrm>
          <a:off x="0" y="3305207"/>
          <a:ext cx="5271909" cy="1035523"/>
        </a:xfrm>
        <a:prstGeom prst="roundRect">
          <a:avLst/>
        </a:prstGeom>
        <a:gradFill rotWithShape="0">
          <a:gsLst>
            <a:gs pos="0">
              <a:schemeClr val="accent3">
                <a:alpha val="90000"/>
                <a:hueOff val="0"/>
                <a:satOff val="0"/>
                <a:lumOff val="0"/>
                <a:alphaOff val="-40000"/>
                <a:tint val="50000"/>
                <a:satMod val="300000"/>
              </a:schemeClr>
            </a:gs>
            <a:gs pos="35000">
              <a:schemeClr val="accent3">
                <a:alpha val="90000"/>
                <a:hueOff val="0"/>
                <a:satOff val="0"/>
                <a:lumOff val="0"/>
                <a:alphaOff val="-40000"/>
                <a:tint val="37000"/>
                <a:satMod val="300000"/>
              </a:schemeClr>
            </a:gs>
            <a:gs pos="100000">
              <a:schemeClr val="accent3">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MX" sz="1700" kern="1200" dirty="0" smtClean="0"/>
            <a:t>Mayor cantidad de materiales para su construcción comparado cámara rectangular</a:t>
          </a:r>
        </a:p>
        <a:p>
          <a:pPr lvl="0" algn="l" defTabSz="755650">
            <a:lnSpc>
              <a:spcPct val="90000"/>
            </a:lnSpc>
            <a:spcBef>
              <a:spcPct val="0"/>
            </a:spcBef>
            <a:spcAft>
              <a:spcPct val="35000"/>
            </a:spcAft>
          </a:pPr>
          <a:r>
            <a:rPr lang="es-MX" sz="1700" kern="1200" dirty="0" smtClean="0"/>
            <a:t>Más eficiente que la misma.</a:t>
          </a:r>
          <a:endParaRPr lang="es-EC" sz="1700" kern="1200" dirty="0" smtClean="0"/>
        </a:p>
      </dsp:txBody>
      <dsp:txXfrm>
        <a:off x="50550" y="3355757"/>
        <a:ext cx="5170809" cy="93442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08728-329C-4188-99C2-91F12DEEEDCE}">
      <dsp:nvSpPr>
        <dsp:cNvPr id="0" name=""/>
        <dsp:cNvSpPr/>
      </dsp:nvSpPr>
      <dsp:spPr>
        <a:xfrm>
          <a:off x="0" y="424709"/>
          <a:ext cx="5271909" cy="855527"/>
        </a:xfrm>
        <a:prstGeom prst="roundRect">
          <a:avLst/>
        </a:prstGeom>
        <a:gradFill rotWithShape="0">
          <a:gsLst>
            <a:gs pos="0">
              <a:schemeClr val="accent2">
                <a:alpha val="90000"/>
                <a:hueOff val="0"/>
                <a:satOff val="0"/>
                <a:lumOff val="0"/>
                <a:alphaOff val="0"/>
                <a:tint val="50000"/>
                <a:satMod val="300000"/>
              </a:schemeClr>
            </a:gs>
            <a:gs pos="35000">
              <a:schemeClr val="accent2">
                <a:alpha val="90000"/>
                <a:hueOff val="0"/>
                <a:satOff val="0"/>
                <a:lumOff val="0"/>
                <a:alphaOff val="0"/>
                <a:tint val="37000"/>
                <a:satMod val="300000"/>
              </a:schemeClr>
            </a:gs>
            <a:gs pos="100000">
              <a:schemeClr val="accent2">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kern="1200" dirty="0" smtClean="0"/>
            <a:t>3° CÁMARA DE SECADO RECTANGULAR</a:t>
          </a:r>
          <a:endParaRPr lang="es-EC" sz="2000" b="1" kern="1200" dirty="0"/>
        </a:p>
      </dsp:txBody>
      <dsp:txXfrm>
        <a:off x="41763" y="466472"/>
        <a:ext cx="5188383" cy="772001"/>
      </dsp:txXfrm>
    </dsp:sp>
    <dsp:sp modelId="{ABBB4A14-72BF-4E92-B75E-A94D586EC180}">
      <dsp:nvSpPr>
        <dsp:cNvPr id="0" name=""/>
        <dsp:cNvSpPr/>
      </dsp:nvSpPr>
      <dsp:spPr>
        <a:xfrm>
          <a:off x="0" y="1320556"/>
          <a:ext cx="5271909" cy="855527"/>
        </a:xfrm>
        <a:prstGeom prst="roundRect">
          <a:avLst/>
        </a:prstGeom>
        <a:gradFill rotWithShape="0">
          <a:gsLst>
            <a:gs pos="0">
              <a:schemeClr val="accent2">
                <a:alpha val="90000"/>
                <a:hueOff val="0"/>
                <a:satOff val="0"/>
                <a:lumOff val="0"/>
                <a:alphaOff val="-13333"/>
                <a:tint val="50000"/>
                <a:satMod val="300000"/>
              </a:schemeClr>
            </a:gs>
            <a:gs pos="35000">
              <a:schemeClr val="accent2">
                <a:alpha val="90000"/>
                <a:hueOff val="0"/>
                <a:satOff val="0"/>
                <a:lumOff val="0"/>
                <a:alphaOff val="-13333"/>
                <a:tint val="37000"/>
                <a:satMod val="300000"/>
              </a:schemeClr>
            </a:gs>
            <a:gs pos="100000">
              <a:schemeClr val="accent2">
                <a:alpha val="90000"/>
                <a:hueOff val="0"/>
                <a:satOff val="0"/>
                <a:lumOff val="0"/>
                <a:alphaOff val="-13333"/>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MX" sz="1400" kern="1200" dirty="0" smtClean="0"/>
            <a:t>Requieren aislamientos térmicos en sus paredes para reducir las pérdidas de calor.</a:t>
          </a:r>
          <a:endParaRPr lang="es-EC" sz="1400" kern="1200" dirty="0"/>
        </a:p>
      </dsp:txBody>
      <dsp:txXfrm>
        <a:off x="41763" y="1362319"/>
        <a:ext cx="5188383" cy="772001"/>
      </dsp:txXfrm>
    </dsp:sp>
    <dsp:sp modelId="{243F1B9A-BF84-4B91-82B2-4FA3B412DECD}">
      <dsp:nvSpPr>
        <dsp:cNvPr id="0" name=""/>
        <dsp:cNvSpPr/>
      </dsp:nvSpPr>
      <dsp:spPr>
        <a:xfrm>
          <a:off x="0" y="2216404"/>
          <a:ext cx="5271909" cy="855527"/>
        </a:xfrm>
        <a:prstGeom prst="roundRect">
          <a:avLst/>
        </a:prstGeom>
        <a:gradFill rotWithShape="0">
          <a:gsLst>
            <a:gs pos="0">
              <a:schemeClr val="accent2">
                <a:alpha val="90000"/>
                <a:hueOff val="0"/>
                <a:satOff val="0"/>
                <a:lumOff val="0"/>
                <a:alphaOff val="-26667"/>
                <a:tint val="50000"/>
                <a:satMod val="300000"/>
              </a:schemeClr>
            </a:gs>
            <a:gs pos="35000">
              <a:schemeClr val="accent2">
                <a:alpha val="90000"/>
                <a:hueOff val="0"/>
                <a:satOff val="0"/>
                <a:lumOff val="0"/>
                <a:alphaOff val="-26667"/>
                <a:tint val="37000"/>
                <a:satMod val="300000"/>
              </a:schemeClr>
            </a:gs>
            <a:gs pos="100000">
              <a:schemeClr val="accent2">
                <a:alpha val="90000"/>
                <a:hueOff val="0"/>
                <a:satOff val="0"/>
                <a:lumOff val="0"/>
                <a:alphaOff val="-26667"/>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MX" sz="1400" kern="1200" dirty="0" smtClean="0"/>
            <a:t>Menor cantidad de planchas para su construcción a comparación de la cámara de secado circular.</a:t>
          </a:r>
          <a:endParaRPr lang="es-EC" sz="1400" kern="1200" dirty="0"/>
        </a:p>
      </dsp:txBody>
      <dsp:txXfrm>
        <a:off x="41763" y="2258167"/>
        <a:ext cx="5188383" cy="772001"/>
      </dsp:txXfrm>
    </dsp:sp>
    <dsp:sp modelId="{F5EDF4F1-0C92-40F9-A834-7F8D86A5839B}">
      <dsp:nvSpPr>
        <dsp:cNvPr id="0" name=""/>
        <dsp:cNvSpPr/>
      </dsp:nvSpPr>
      <dsp:spPr>
        <a:xfrm>
          <a:off x="0" y="3112251"/>
          <a:ext cx="5271909" cy="855527"/>
        </a:xfrm>
        <a:prstGeom prst="roundRect">
          <a:avLst/>
        </a:prstGeom>
        <a:gradFill rotWithShape="0">
          <a:gsLst>
            <a:gs pos="0">
              <a:schemeClr val="accent2">
                <a:alpha val="90000"/>
                <a:hueOff val="0"/>
                <a:satOff val="0"/>
                <a:lumOff val="0"/>
                <a:alphaOff val="-40000"/>
                <a:tint val="50000"/>
                <a:satMod val="300000"/>
              </a:schemeClr>
            </a:gs>
            <a:gs pos="35000">
              <a:schemeClr val="accent2">
                <a:alpha val="90000"/>
                <a:hueOff val="0"/>
                <a:satOff val="0"/>
                <a:lumOff val="0"/>
                <a:alphaOff val="-40000"/>
                <a:tint val="37000"/>
                <a:satMod val="300000"/>
              </a:schemeClr>
            </a:gs>
            <a:gs pos="100000">
              <a:schemeClr val="accent2">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MX" sz="1400" kern="1200" dirty="0" smtClean="0"/>
            <a:t>Debido a la geometría menor eficiencia que una cámara poliédrica</a:t>
          </a:r>
        </a:p>
        <a:p>
          <a:pPr lvl="0" algn="l" defTabSz="622300">
            <a:lnSpc>
              <a:spcPct val="90000"/>
            </a:lnSpc>
            <a:spcBef>
              <a:spcPct val="0"/>
            </a:spcBef>
            <a:spcAft>
              <a:spcPct val="35000"/>
            </a:spcAft>
          </a:pPr>
          <a:r>
            <a:rPr lang="es-MX" sz="1400" kern="1200" dirty="0" smtClean="0"/>
            <a:t>Radiación incide en el producto solo desde las cuatro caras que componen el secador.</a:t>
          </a:r>
          <a:endParaRPr lang="es-EC" sz="1400" kern="1200" dirty="0" smtClean="0"/>
        </a:p>
      </dsp:txBody>
      <dsp:txXfrm>
        <a:off x="41763" y="3154014"/>
        <a:ext cx="5188383" cy="77200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6D7CB-ACD8-47F5-AB4D-27152764400F}">
      <dsp:nvSpPr>
        <dsp:cNvPr id="0" name=""/>
        <dsp:cNvSpPr/>
      </dsp:nvSpPr>
      <dsp:spPr>
        <a:xfrm>
          <a:off x="0" y="0"/>
          <a:ext cx="4876800" cy="894080"/>
        </a:xfrm>
        <a:prstGeom prst="roundRect">
          <a:avLst>
            <a:gd name="adj" fmla="val 10000"/>
          </a:avLst>
        </a:prstGeom>
        <a:gradFill rotWithShape="0">
          <a:gsLst>
            <a:gs pos="0">
              <a:schemeClr val="accent1">
                <a:shade val="50000"/>
                <a:hueOff val="0"/>
                <a:satOff val="0"/>
                <a:lumOff val="0"/>
                <a:alphaOff val="0"/>
                <a:tint val="50000"/>
                <a:satMod val="300000"/>
              </a:schemeClr>
            </a:gs>
            <a:gs pos="35000">
              <a:schemeClr val="accent1">
                <a:shade val="50000"/>
                <a:hueOff val="0"/>
                <a:satOff val="0"/>
                <a:lumOff val="0"/>
                <a:alphaOff val="0"/>
                <a:tint val="37000"/>
                <a:satMod val="300000"/>
              </a:schemeClr>
            </a:gs>
            <a:gs pos="100000">
              <a:schemeClr val="accent1">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C" sz="2800" b="1" kern="1200" dirty="0" smtClean="0"/>
            <a:t>COLECTOR SOLAR</a:t>
          </a:r>
          <a:endParaRPr lang="es-EC" sz="2800" b="1" kern="1200" dirty="0"/>
        </a:p>
      </dsp:txBody>
      <dsp:txXfrm>
        <a:off x="26187" y="26187"/>
        <a:ext cx="3836467" cy="841706"/>
      </dsp:txXfrm>
    </dsp:sp>
    <dsp:sp modelId="{EE0CF4DD-C517-44F1-A31C-787DC3F63171}">
      <dsp:nvSpPr>
        <dsp:cNvPr id="0" name=""/>
        <dsp:cNvSpPr/>
      </dsp:nvSpPr>
      <dsp:spPr>
        <a:xfrm>
          <a:off x="408432" y="1056640"/>
          <a:ext cx="4876800" cy="894080"/>
        </a:xfrm>
        <a:prstGeom prst="roundRect">
          <a:avLst>
            <a:gd name="adj" fmla="val 10000"/>
          </a:avLst>
        </a:prstGeom>
        <a:gradFill rotWithShape="0">
          <a:gsLst>
            <a:gs pos="0">
              <a:schemeClr val="accent1">
                <a:shade val="50000"/>
                <a:hueOff val="180718"/>
                <a:satOff val="-3780"/>
                <a:lumOff val="21031"/>
                <a:alphaOff val="0"/>
                <a:tint val="50000"/>
                <a:satMod val="300000"/>
              </a:schemeClr>
            </a:gs>
            <a:gs pos="35000">
              <a:schemeClr val="accent1">
                <a:shade val="50000"/>
                <a:hueOff val="180718"/>
                <a:satOff val="-3780"/>
                <a:lumOff val="21031"/>
                <a:alphaOff val="0"/>
                <a:tint val="37000"/>
                <a:satMod val="300000"/>
              </a:schemeClr>
            </a:gs>
            <a:gs pos="100000">
              <a:schemeClr val="accent1">
                <a:shade val="50000"/>
                <a:hueOff val="180718"/>
                <a:satOff val="-3780"/>
                <a:lumOff val="2103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MX" sz="2000" b="0" kern="1200" dirty="0" smtClean="0"/>
            <a:t>1° Colector con superficie absorbente metálica.</a:t>
          </a:r>
          <a:endParaRPr lang="es-EC" sz="2000" b="0" kern="1200" dirty="0" smtClean="0"/>
        </a:p>
      </dsp:txBody>
      <dsp:txXfrm>
        <a:off x="434619" y="1082827"/>
        <a:ext cx="3834841" cy="841706"/>
      </dsp:txXfrm>
    </dsp:sp>
    <dsp:sp modelId="{80F12841-B72D-42E2-A096-208E3E7CD35B}">
      <dsp:nvSpPr>
        <dsp:cNvPr id="0" name=""/>
        <dsp:cNvSpPr/>
      </dsp:nvSpPr>
      <dsp:spPr>
        <a:xfrm>
          <a:off x="810768" y="2113280"/>
          <a:ext cx="4876800" cy="894080"/>
        </a:xfrm>
        <a:prstGeom prst="roundRect">
          <a:avLst>
            <a:gd name="adj" fmla="val 10000"/>
          </a:avLst>
        </a:prstGeom>
        <a:gradFill rotWithShape="0">
          <a:gsLst>
            <a:gs pos="0">
              <a:schemeClr val="accent1">
                <a:shade val="50000"/>
                <a:hueOff val="361436"/>
                <a:satOff val="-7560"/>
                <a:lumOff val="42063"/>
                <a:alphaOff val="0"/>
                <a:tint val="50000"/>
                <a:satMod val="300000"/>
              </a:schemeClr>
            </a:gs>
            <a:gs pos="35000">
              <a:schemeClr val="accent1">
                <a:shade val="50000"/>
                <a:hueOff val="361436"/>
                <a:satOff val="-7560"/>
                <a:lumOff val="42063"/>
                <a:alphaOff val="0"/>
                <a:tint val="37000"/>
                <a:satMod val="300000"/>
              </a:schemeClr>
            </a:gs>
            <a:gs pos="100000">
              <a:schemeClr val="accent1">
                <a:shade val="50000"/>
                <a:hueOff val="361436"/>
                <a:satOff val="-7560"/>
                <a:lumOff val="4206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MX" sz="2000" b="0" kern="1200" dirty="0" smtClean="0"/>
            <a:t>2° </a:t>
          </a:r>
          <a:r>
            <a:rPr lang="es-EC" sz="2000" b="0" kern="1200" dirty="0" smtClean="0"/>
            <a:t>Colector con superficie absorbente de plástico.</a:t>
          </a:r>
          <a:endParaRPr lang="es-EC" sz="2000" b="0" kern="1200" dirty="0"/>
        </a:p>
      </dsp:txBody>
      <dsp:txXfrm>
        <a:off x="836955" y="2139467"/>
        <a:ext cx="3840937" cy="841706"/>
      </dsp:txXfrm>
    </dsp:sp>
    <dsp:sp modelId="{D2C4C774-86C1-4202-8F53-DEAEDF18CF34}">
      <dsp:nvSpPr>
        <dsp:cNvPr id="0" name=""/>
        <dsp:cNvSpPr/>
      </dsp:nvSpPr>
      <dsp:spPr>
        <a:xfrm>
          <a:off x="1219200" y="3169919"/>
          <a:ext cx="4876800" cy="894080"/>
        </a:xfrm>
        <a:prstGeom prst="roundRect">
          <a:avLst>
            <a:gd name="adj" fmla="val 10000"/>
          </a:avLst>
        </a:prstGeom>
        <a:gradFill rotWithShape="0">
          <a:gsLst>
            <a:gs pos="0">
              <a:schemeClr val="accent1">
                <a:shade val="50000"/>
                <a:hueOff val="180718"/>
                <a:satOff val="-3780"/>
                <a:lumOff val="21031"/>
                <a:alphaOff val="0"/>
                <a:tint val="50000"/>
                <a:satMod val="300000"/>
              </a:schemeClr>
            </a:gs>
            <a:gs pos="35000">
              <a:schemeClr val="accent1">
                <a:shade val="50000"/>
                <a:hueOff val="180718"/>
                <a:satOff val="-3780"/>
                <a:lumOff val="21031"/>
                <a:alphaOff val="0"/>
                <a:tint val="37000"/>
                <a:satMod val="300000"/>
              </a:schemeClr>
            </a:gs>
            <a:gs pos="100000">
              <a:schemeClr val="accent1">
                <a:shade val="50000"/>
                <a:hueOff val="180718"/>
                <a:satOff val="-3780"/>
                <a:lumOff val="2103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MX" sz="2000" b="0" kern="1200" dirty="0" smtClean="0"/>
            <a:t>3° </a:t>
          </a:r>
          <a:r>
            <a:rPr lang="es-EC" sz="2000" b="0" kern="1200" dirty="0" smtClean="0"/>
            <a:t>Colector con superficie absorbente de piedra.</a:t>
          </a:r>
          <a:endParaRPr lang="es-EC" sz="2000" b="0" kern="1200" dirty="0"/>
        </a:p>
      </dsp:txBody>
      <dsp:txXfrm>
        <a:off x="1245387" y="3196106"/>
        <a:ext cx="3834841" cy="841706"/>
      </dsp:txXfrm>
    </dsp:sp>
    <dsp:sp modelId="{11AD419A-AA75-476F-9F3E-AB0E5C7D33D6}">
      <dsp:nvSpPr>
        <dsp:cNvPr id="0" name=""/>
        <dsp:cNvSpPr/>
      </dsp:nvSpPr>
      <dsp:spPr>
        <a:xfrm>
          <a:off x="4295647" y="684783"/>
          <a:ext cx="581152" cy="581152"/>
        </a:xfrm>
        <a:prstGeom prst="downArrow">
          <a:avLst>
            <a:gd name="adj1" fmla="val 55000"/>
            <a:gd name="adj2" fmla="val 45000"/>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s-EC" sz="2600" kern="1200"/>
        </a:p>
      </dsp:txBody>
      <dsp:txXfrm>
        <a:off x="4426406" y="684783"/>
        <a:ext cx="319634" cy="437317"/>
      </dsp:txXfrm>
    </dsp:sp>
    <dsp:sp modelId="{85845590-9469-4915-A25E-0AC4FBC3A57F}">
      <dsp:nvSpPr>
        <dsp:cNvPr id="0" name=""/>
        <dsp:cNvSpPr/>
      </dsp:nvSpPr>
      <dsp:spPr>
        <a:xfrm>
          <a:off x="4704080" y="1741423"/>
          <a:ext cx="581152" cy="581152"/>
        </a:xfrm>
        <a:prstGeom prst="downArrow">
          <a:avLst>
            <a:gd name="adj1" fmla="val 55000"/>
            <a:gd name="adj2" fmla="val 45000"/>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s-EC" sz="2600" kern="1200"/>
        </a:p>
      </dsp:txBody>
      <dsp:txXfrm>
        <a:off x="4834839" y="1741423"/>
        <a:ext cx="319634" cy="437317"/>
      </dsp:txXfrm>
    </dsp:sp>
    <dsp:sp modelId="{4FAB9D9B-E34D-4EF2-8D6A-A71A011525EA}">
      <dsp:nvSpPr>
        <dsp:cNvPr id="0" name=""/>
        <dsp:cNvSpPr/>
      </dsp:nvSpPr>
      <dsp:spPr>
        <a:xfrm>
          <a:off x="5106415" y="2798064"/>
          <a:ext cx="581152" cy="581152"/>
        </a:xfrm>
        <a:prstGeom prst="downArrow">
          <a:avLst>
            <a:gd name="adj1" fmla="val 55000"/>
            <a:gd name="adj2" fmla="val 45000"/>
          </a:avLst>
        </a:prstGeom>
        <a:solidFill>
          <a:schemeClr val="accent1">
            <a:alpha val="90000"/>
            <a:tint val="55000"/>
            <a:hueOff val="0"/>
            <a:satOff val="0"/>
            <a:lumOff val="0"/>
            <a:alphaOff val="0"/>
          </a:schemeClr>
        </a:solidFill>
        <a:ln w="9525" cap="flat" cmpd="sng" algn="ctr">
          <a:solidFill>
            <a:schemeClr val="accent1">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s-EC" sz="2600" kern="1200"/>
        </a:p>
      </dsp:txBody>
      <dsp:txXfrm>
        <a:off x="5237174" y="2798064"/>
        <a:ext cx="319634" cy="43731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08728-329C-4188-99C2-91F12DEEEDCE}">
      <dsp:nvSpPr>
        <dsp:cNvPr id="0" name=""/>
        <dsp:cNvSpPr/>
      </dsp:nvSpPr>
      <dsp:spPr>
        <a:xfrm>
          <a:off x="0" y="13429"/>
          <a:ext cx="5120254" cy="1050367"/>
        </a:xfrm>
        <a:prstGeom prst="roundRect">
          <a:avLst/>
        </a:prstGeom>
        <a:gradFill rotWithShape="0">
          <a:gsLst>
            <a:gs pos="0">
              <a:schemeClr val="accent3">
                <a:shade val="50000"/>
                <a:hueOff val="0"/>
                <a:satOff val="0"/>
                <a:lumOff val="0"/>
                <a:alphaOff val="0"/>
                <a:tint val="50000"/>
                <a:satMod val="300000"/>
              </a:schemeClr>
            </a:gs>
            <a:gs pos="35000">
              <a:schemeClr val="accent3">
                <a:shade val="50000"/>
                <a:hueOff val="0"/>
                <a:satOff val="0"/>
                <a:lumOff val="0"/>
                <a:alphaOff val="0"/>
                <a:tint val="37000"/>
                <a:satMod val="300000"/>
              </a:schemeClr>
            </a:gs>
            <a:gs pos="100000">
              <a:schemeClr val="accent3">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smtClean="0"/>
            <a:t>1° COLECTOR CON SUPERFICIE ABSORBENTE METÁLICA.</a:t>
          </a:r>
          <a:endParaRPr lang="es-EC" sz="2000" b="1" kern="1200" dirty="0"/>
        </a:p>
      </dsp:txBody>
      <dsp:txXfrm>
        <a:off x="51275" y="64704"/>
        <a:ext cx="5017704" cy="947817"/>
      </dsp:txXfrm>
    </dsp:sp>
    <dsp:sp modelId="{ABBB4A14-72BF-4E92-B75E-A94D586EC180}">
      <dsp:nvSpPr>
        <dsp:cNvPr id="0" name=""/>
        <dsp:cNvSpPr/>
      </dsp:nvSpPr>
      <dsp:spPr>
        <a:xfrm>
          <a:off x="0" y="1118516"/>
          <a:ext cx="5120254" cy="1050367"/>
        </a:xfrm>
        <a:prstGeom prst="roundRect">
          <a:avLst/>
        </a:prstGeom>
        <a:gradFill rotWithShape="0">
          <a:gsLst>
            <a:gs pos="0">
              <a:schemeClr val="accent3">
                <a:shade val="50000"/>
                <a:hueOff val="133778"/>
                <a:satOff val="-2135"/>
                <a:lumOff val="20553"/>
                <a:alphaOff val="0"/>
                <a:tint val="50000"/>
                <a:satMod val="300000"/>
              </a:schemeClr>
            </a:gs>
            <a:gs pos="35000">
              <a:schemeClr val="accent3">
                <a:shade val="50000"/>
                <a:hueOff val="133778"/>
                <a:satOff val="-2135"/>
                <a:lumOff val="20553"/>
                <a:alphaOff val="0"/>
                <a:tint val="37000"/>
                <a:satMod val="300000"/>
              </a:schemeClr>
            </a:gs>
            <a:gs pos="100000">
              <a:schemeClr val="accent3">
                <a:shade val="50000"/>
                <a:hueOff val="133778"/>
                <a:satOff val="-2135"/>
                <a:lumOff val="2055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MX" sz="1900" kern="1200" dirty="0" smtClean="0"/>
            <a:t>La superficie trasparente puede ser vidrio o plástico. </a:t>
          </a:r>
          <a:endParaRPr lang="es-EC" sz="1900" kern="1200" dirty="0"/>
        </a:p>
      </dsp:txBody>
      <dsp:txXfrm>
        <a:off x="51275" y="1169791"/>
        <a:ext cx="5017704" cy="947817"/>
      </dsp:txXfrm>
    </dsp:sp>
    <dsp:sp modelId="{243F1B9A-BF84-4B91-82B2-4FA3B412DECD}">
      <dsp:nvSpPr>
        <dsp:cNvPr id="0" name=""/>
        <dsp:cNvSpPr/>
      </dsp:nvSpPr>
      <dsp:spPr>
        <a:xfrm>
          <a:off x="0" y="2223604"/>
          <a:ext cx="5120254" cy="1050367"/>
        </a:xfrm>
        <a:prstGeom prst="roundRect">
          <a:avLst/>
        </a:prstGeom>
        <a:gradFill rotWithShape="0">
          <a:gsLst>
            <a:gs pos="0">
              <a:schemeClr val="accent3">
                <a:shade val="50000"/>
                <a:hueOff val="267556"/>
                <a:satOff val="-4269"/>
                <a:lumOff val="41107"/>
                <a:alphaOff val="0"/>
                <a:tint val="50000"/>
                <a:satMod val="300000"/>
              </a:schemeClr>
            </a:gs>
            <a:gs pos="35000">
              <a:schemeClr val="accent3">
                <a:shade val="50000"/>
                <a:hueOff val="267556"/>
                <a:satOff val="-4269"/>
                <a:lumOff val="41107"/>
                <a:alphaOff val="0"/>
                <a:tint val="37000"/>
                <a:satMod val="300000"/>
              </a:schemeClr>
            </a:gs>
            <a:gs pos="100000">
              <a:schemeClr val="accent3">
                <a:shade val="50000"/>
                <a:hueOff val="267556"/>
                <a:satOff val="-4269"/>
                <a:lumOff val="4110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MX" sz="1900" kern="1200" dirty="0" smtClean="0"/>
            <a:t>El aire puede pasar por debajo del metal en un ducto aislado, o también lo puede hacer simultáneamente por encima o por abajo.</a:t>
          </a:r>
          <a:endParaRPr lang="es-EC" sz="1900" kern="1200" dirty="0"/>
        </a:p>
      </dsp:txBody>
      <dsp:txXfrm>
        <a:off x="51275" y="2274879"/>
        <a:ext cx="5017704" cy="947817"/>
      </dsp:txXfrm>
    </dsp:sp>
    <dsp:sp modelId="{F5EDF4F1-0C92-40F9-A834-7F8D86A5839B}">
      <dsp:nvSpPr>
        <dsp:cNvPr id="0" name=""/>
        <dsp:cNvSpPr/>
      </dsp:nvSpPr>
      <dsp:spPr>
        <a:xfrm>
          <a:off x="0" y="3328691"/>
          <a:ext cx="5120254" cy="1050367"/>
        </a:xfrm>
        <a:prstGeom prst="roundRect">
          <a:avLst/>
        </a:prstGeom>
        <a:gradFill rotWithShape="0">
          <a:gsLst>
            <a:gs pos="0">
              <a:schemeClr val="accent3">
                <a:shade val="50000"/>
                <a:hueOff val="133778"/>
                <a:satOff val="-2135"/>
                <a:lumOff val="20553"/>
                <a:alphaOff val="0"/>
                <a:tint val="50000"/>
                <a:satMod val="300000"/>
              </a:schemeClr>
            </a:gs>
            <a:gs pos="35000">
              <a:schemeClr val="accent3">
                <a:shade val="50000"/>
                <a:hueOff val="133778"/>
                <a:satOff val="-2135"/>
                <a:lumOff val="20553"/>
                <a:alphaOff val="0"/>
                <a:tint val="37000"/>
                <a:satMod val="300000"/>
              </a:schemeClr>
            </a:gs>
            <a:gs pos="100000">
              <a:schemeClr val="accent3">
                <a:shade val="50000"/>
                <a:hueOff val="133778"/>
                <a:satOff val="-2135"/>
                <a:lumOff val="2055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s-EC" sz="1900" kern="1200" dirty="0" smtClean="0"/>
            <a:t>Alto costo</a:t>
          </a:r>
        </a:p>
      </dsp:txBody>
      <dsp:txXfrm>
        <a:off x="51275" y="3379966"/>
        <a:ext cx="5017704" cy="94781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08728-329C-4188-99C2-91F12DEEEDCE}">
      <dsp:nvSpPr>
        <dsp:cNvPr id="0" name=""/>
        <dsp:cNvSpPr/>
      </dsp:nvSpPr>
      <dsp:spPr>
        <a:xfrm>
          <a:off x="0" y="34353"/>
          <a:ext cx="5271909" cy="1044225"/>
        </a:xfrm>
        <a:prstGeom prst="roundRect">
          <a:avLst/>
        </a:prstGeom>
        <a:gradFill rotWithShape="0">
          <a:gsLst>
            <a:gs pos="0">
              <a:schemeClr val="accent1">
                <a:alpha val="90000"/>
                <a:hueOff val="0"/>
                <a:satOff val="0"/>
                <a:lumOff val="0"/>
                <a:alphaOff val="0"/>
                <a:tint val="50000"/>
                <a:satMod val="300000"/>
              </a:schemeClr>
            </a:gs>
            <a:gs pos="35000">
              <a:schemeClr val="accent1">
                <a:alpha val="90000"/>
                <a:hueOff val="0"/>
                <a:satOff val="0"/>
                <a:lumOff val="0"/>
                <a:alphaOff val="0"/>
                <a:tint val="37000"/>
                <a:satMod val="300000"/>
              </a:schemeClr>
            </a:gs>
            <a:gs pos="100000">
              <a:schemeClr val="accent1">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smtClean="0"/>
            <a:t>2° </a:t>
          </a:r>
          <a:r>
            <a:rPr lang="es-EC" sz="2000" b="1" kern="1200" dirty="0" smtClean="0"/>
            <a:t>COLECTOR CON SUPERFICIE ABSORBENTE DE PLÁSTICO.</a:t>
          </a:r>
          <a:endParaRPr lang="es-EC" sz="2000" b="1" kern="1200" dirty="0"/>
        </a:p>
      </dsp:txBody>
      <dsp:txXfrm>
        <a:off x="50975" y="85328"/>
        <a:ext cx="5169959" cy="942275"/>
      </dsp:txXfrm>
    </dsp:sp>
    <dsp:sp modelId="{ABBB4A14-72BF-4E92-B75E-A94D586EC180}">
      <dsp:nvSpPr>
        <dsp:cNvPr id="0" name=""/>
        <dsp:cNvSpPr/>
      </dsp:nvSpPr>
      <dsp:spPr>
        <a:xfrm>
          <a:off x="0" y="1127538"/>
          <a:ext cx="5271909" cy="1044225"/>
        </a:xfrm>
        <a:prstGeom prst="roundRect">
          <a:avLst/>
        </a:prstGeom>
        <a:gradFill rotWithShape="0">
          <a:gsLst>
            <a:gs pos="0">
              <a:schemeClr val="accent1">
                <a:alpha val="90000"/>
                <a:hueOff val="0"/>
                <a:satOff val="0"/>
                <a:lumOff val="0"/>
                <a:alphaOff val="-13333"/>
                <a:tint val="50000"/>
                <a:satMod val="300000"/>
              </a:schemeClr>
            </a:gs>
            <a:gs pos="35000">
              <a:schemeClr val="accent1">
                <a:alpha val="90000"/>
                <a:hueOff val="0"/>
                <a:satOff val="0"/>
                <a:lumOff val="0"/>
                <a:alphaOff val="-13333"/>
                <a:tint val="37000"/>
                <a:satMod val="300000"/>
              </a:schemeClr>
            </a:gs>
            <a:gs pos="100000">
              <a:schemeClr val="accent1">
                <a:alpha val="90000"/>
                <a:hueOff val="0"/>
                <a:satOff val="0"/>
                <a:lumOff val="0"/>
                <a:alphaOff val="-13333"/>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MX" sz="1700" kern="1200" dirty="0" smtClean="0"/>
            <a:t>Superficie absorbente fabricada con plástico negro</a:t>
          </a:r>
          <a:endParaRPr lang="es-EC" sz="1700" kern="1200" dirty="0"/>
        </a:p>
      </dsp:txBody>
      <dsp:txXfrm>
        <a:off x="50975" y="1178513"/>
        <a:ext cx="5169959" cy="942275"/>
      </dsp:txXfrm>
    </dsp:sp>
    <dsp:sp modelId="{243F1B9A-BF84-4B91-82B2-4FA3B412DECD}">
      <dsp:nvSpPr>
        <dsp:cNvPr id="0" name=""/>
        <dsp:cNvSpPr/>
      </dsp:nvSpPr>
      <dsp:spPr>
        <a:xfrm>
          <a:off x="0" y="2220724"/>
          <a:ext cx="5271909" cy="1044225"/>
        </a:xfrm>
        <a:prstGeom prst="roundRect">
          <a:avLst/>
        </a:prstGeom>
        <a:gradFill rotWithShape="0">
          <a:gsLst>
            <a:gs pos="0">
              <a:schemeClr val="accent1">
                <a:alpha val="90000"/>
                <a:hueOff val="0"/>
                <a:satOff val="0"/>
                <a:lumOff val="0"/>
                <a:alphaOff val="-26667"/>
                <a:tint val="50000"/>
                <a:satMod val="300000"/>
              </a:schemeClr>
            </a:gs>
            <a:gs pos="35000">
              <a:schemeClr val="accent1">
                <a:alpha val="90000"/>
                <a:hueOff val="0"/>
                <a:satOff val="0"/>
                <a:lumOff val="0"/>
                <a:alphaOff val="-26667"/>
                <a:tint val="37000"/>
                <a:satMod val="300000"/>
              </a:schemeClr>
            </a:gs>
            <a:gs pos="100000">
              <a:schemeClr val="accent1">
                <a:alpha val="90000"/>
                <a:hueOff val="0"/>
                <a:satOff val="0"/>
                <a:lumOff val="0"/>
                <a:alphaOff val="-26667"/>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MX" sz="1700" kern="1200" dirty="0" smtClean="0"/>
            <a:t>No se usa aislante térmico.</a:t>
          </a:r>
          <a:endParaRPr lang="es-EC" sz="1700" kern="1200" dirty="0"/>
        </a:p>
      </dsp:txBody>
      <dsp:txXfrm>
        <a:off x="50975" y="2271699"/>
        <a:ext cx="5169959" cy="942275"/>
      </dsp:txXfrm>
    </dsp:sp>
    <dsp:sp modelId="{F5EDF4F1-0C92-40F9-A834-7F8D86A5839B}">
      <dsp:nvSpPr>
        <dsp:cNvPr id="0" name=""/>
        <dsp:cNvSpPr/>
      </dsp:nvSpPr>
      <dsp:spPr>
        <a:xfrm>
          <a:off x="0" y="3313908"/>
          <a:ext cx="5271909" cy="1044225"/>
        </a:xfrm>
        <a:prstGeom prst="roundRect">
          <a:avLst/>
        </a:prstGeom>
        <a:gradFill rotWithShape="0">
          <a:gsLst>
            <a:gs pos="0">
              <a:schemeClr val="accent1">
                <a:alpha val="90000"/>
                <a:hueOff val="0"/>
                <a:satOff val="0"/>
                <a:lumOff val="0"/>
                <a:alphaOff val="-40000"/>
                <a:tint val="50000"/>
                <a:satMod val="300000"/>
              </a:schemeClr>
            </a:gs>
            <a:gs pos="35000">
              <a:schemeClr val="accent1">
                <a:alpha val="90000"/>
                <a:hueOff val="0"/>
                <a:satOff val="0"/>
                <a:lumOff val="0"/>
                <a:alphaOff val="-40000"/>
                <a:tint val="37000"/>
                <a:satMod val="300000"/>
              </a:schemeClr>
            </a:gs>
            <a:gs pos="100000">
              <a:schemeClr val="accent1">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MX" sz="1700" kern="1200" dirty="0" smtClean="0"/>
            <a:t>De muy bajo costo </a:t>
          </a:r>
        </a:p>
        <a:p>
          <a:pPr lvl="0" algn="l" defTabSz="755650">
            <a:lnSpc>
              <a:spcPct val="90000"/>
            </a:lnSpc>
            <a:spcBef>
              <a:spcPct val="0"/>
            </a:spcBef>
            <a:spcAft>
              <a:spcPct val="35000"/>
            </a:spcAft>
          </a:pPr>
          <a:r>
            <a:rPr lang="es-MX" sz="1700" kern="1200" dirty="0" smtClean="0"/>
            <a:t>Evitar que el plástico negro aumente mucho su temperatura, puede fundirse o quemarse.</a:t>
          </a:r>
          <a:endParaRPr lang="es-EC" sz="1700" kern="1200" dirty="0" smtClean="0"/>
        </a:p>
      </dsp:txBody>
      <dsp:txXfrm>
        <a:off x="50975" y="3364883"/>
        <a:ext cx="5169959" cy="94227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08728-329C-4188-99C2-91F12DEEEDCE}">
      <dsp:nvSpPr>
        <dsp:cNvPr id="0" name=""/>
        <dsp:cNvSpPr/>
      </dsp:nvSpPr>
      <dsp:spPr>
        <a:xfrm>
          <a:off x="0" y="506212"/>
          <a:ext cx="5052884" cy="839109"/>
        </a:xfrm>
        <a:prstGeom prst="roundRect">
          <a:avLst/>
        </a:prstGeom>
        <a:gradFill rotWithShape="0">
          <a:gsLst>
            <a:gs pos="0">
              <a:schemeClr val="accent2">
                <a:shade val="50000"/>
                <a:hueOff val="0"/>
                <a:satOff val="0"/>
                <a:lumOff val="0"/>
                <a:alphaOff val="0"/>
                <a:tint val="50000"/>
                <a:satMod val="300000"/>
              </a:schemeClr>
            </a:gs>
            <a:gs pos="35000">
              <a:schemeClr val="accent2">
                <a:shade val="50000"/>
                <a:hueOff val="0"/>
                <a:satOff val="0"/>
                <a:lumOff val="0"/>
                <a:alphaOff val="0"/>
                <a:tint val="37000"/>
                <a:satMod val="300000"/>
              </a:schemeClr>
            </a:gs>
            <a:gs pos="100000">
              <a:schemeClr val="accent2">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smtClean="0"/>
            <a:t>3° </a:t>
          </a:r>
          <a:r>
            <a:rPr lang="es-EC" sz="2000" b="1" kern="1200" dirty="0" smtClean="0"/>
            <a:t>COLECTOR CON SUPERFICIE ABSORBENTE DE PIEDRA</a:t>
          </a:r>
          <a:endParaRPr lang="es-EC" sz="2000" b="1" kern="1200" dirty="0"/>
        </a:p>
      </dsp:txBody>
      <dsp:txXfrm>
        <a:off x="40962" y="547174"/>
        <a:ext cx="4970960" cy="757185"/>
      </dsp:txXfrm>
    </dsp:sp>
    <dsp:sp modelId="{ABBB4A14-72BF-4E92-B75E-A94D586EC180}">
      <dsp:nvSpPr>
        <dsp:cNvPr id="0" name=""/>
        <dsp:cNvSpPr/>
      </dsp:nvSpPr>
      <dsp:spPr>
        <a:xfrm>
          <a:off x="0" y="1388522"/>
          <a:ext cx="5052884" cy="839109"/>
        </a:xfrm>
        <a:prstGeom prst="roundRect">
          <a:avLst/>
        </a:prstGeom>
        <a:gradFill rotWithShape="0">
          <a:gsLst>
            <a:gs pos="0">
              <a:schemeClr val="accent2">
                <a:shade val="50000"/>
                <a:hueOff val="-20742"/>
                <a:satOff val="-4204"/>
                <a:lumOff val="23125"/>
                <a:alphaOff val="0"/>
                <a:tint val="50000"/>
                <a:satMod val="300000"/>
              </a:schemeClr>
            </a:gs>
            <a:gs pos="35000">
              <a:schemeClr val="accent2">
                <a:shade val="50000"/>
                <a:hueOff val="-20742"/>
                <a:satOff val="-4204"/>
                <a:lumOff val="23125"/>
                <a:alphaOff val="0"/>
                <a:tint val="37000"/>
                <a:satMod val="300000"/>
              </a:schemeClr>
            </a:gs>
            <a:gs pos="100000">
              <a:schemeClr val="accent2">
                <a:shade val="50000"/>
                <a:hueOff val="-20742"/>
                <a:satOff val="-4204"/>
                <a:lumOff val="2312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s-MX" sz="1500" kern="1200" dirty="0" smtClean="0"/>
            <a:t>Absorbente una capa de piedras de color oscuro.</a:t>
          </a:r>
          <a:endParaRPr lang="es-EC" sz="1500" kern="1200" dirty="0"/>
        </a:p>
      </dsp:txBody>
      <dsp:txXfrm>
        <a:off x="40962" y="1429484"/>
        <a:ext cx="4970960" cy="757185"/>
      </dsp:txXfrm>
    </dsp:sp>
    <dsp:sp modelId="{243F1B9A-BF84-4B91-82B2-4FA3B412DECD}">
      <dsp:nvSpPr>
        <dsp:cNvPr id="0" name=""/>
        <dsp:cNvSpPr/>
      </dsp:nvSpPr>
      <dsp:spPr>
        <a:xfrm>
          <a:off x="0" y="2270831"/>
          <a:ext cx="5052884" cy="839109"/>
        </a:xfrm>
        <a:prstGeom prst="roundRect">
          <a:avLst/>
        </a:prstGeom>
        <a:gradFill rotWithShape="0">
          <a:gsLst>
            <a:gs pos="0">
              <a:schemeClr val="accent2">
                <a:shade val="50000"/>
                <a:hueOff val="-41484"/>
                <a:satOff val="-8409"/>
                <a:lumOff val="46251"/>
                <a:alphaOff val="0"/>
                <a:tint val="50000"/>
                <a:satMod val="300000"/>
              </a:schemeClr>
            </a:gs>
            <a:gs pos="35000">
              <a:schemeClr val="accent2">
                <a:shade val="50000"/>
                <a:hueOff val="-41484"/>
                <a:satOff val="-8409"/>
                <a:lumOff val="46251"/>
                <a:alphaOff val="0"/>
                <a:tint val="37000"/>
                <a:satMod val="300000"/>
              </a:schemeClr>
            </a:gs>
            <a:gs pos="100000">
              <a:schemeClr val="accent2">
                <a:shade val="50000"/>
                <a:hueOff val="-41484"/>
                <a:satOff val="-8409"/>
                <a:lumOff val="4625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s-MX" sz="1500" kern="1200" dirty="0" smtClean="0"/>
            <a:t>Soporta mejor  la temperatura, no existiendo peligro de quemaduras</a:t>
          </a:r>
          <a:endParaRPr lang="es-EC" sz="1500" kern="1200" dirty="0"/>
        </a:p>
      </dsp:txBody>
      <dsp:txXfrm>
        <a:off x="40962" y="2311793"/>
        <a:ext cx="4970960" cy="757185"/>
      </dsp:txXfrm>
    </dsp:sp>
    <dsp:sp modelId="{F5EDF4F1-0C92-40F9-A834-7F8D86A5839B}">
      <dsp:nvSpPr>
        <dsp:cNvPr id="0" name=""/>
        <dsp:cNvSpPr/>
      </dsp:nvSpPr>
      <dsp:spPr>
        <a:xfrm>
          <a:off x="0" y="3153140"/>
          <a:ext cx="5052884" cy="839109"/>
        </a:xfrm>
        <a:prstGeom prst="roundRect">
          <a:avLst/>
        </a:prstGeom>
        <a:gradFill rotWithShape="0">
          <a:gsLst>
            <a:gs pos="0">
              <a:schemeClr val="accent2">
                <a:shade val="50000"/>
                <a:hueOff val="-20742"/>
                <a:satOff val="-4204"/>
                <a:lumOff val="23125"/>
                <a:alphaOff val="0"/>
                <a:tint val="50000"/>
                <a:satMod val="300000"/>
              </a:schemeClr>
            </a:gs>
            <a:gs pos="35000">
              <a:schemeClr val="accent2">
                <a:shade val="50000"/>
                <a:hueOff val="-20742"/>
                <a:satOff val="-4204"/>
                <a:lumOff val="23125"/>
                <a:alphaOff val="0"/>
                <a:tint val="37000"/>
                <a:satMod val="300000"/>
              </a:schemeClr>
            </a:gs>
            <a:gs pos="100000">
              <a:schemeClr val="accent2">
                <a:shade val="50000"/>
                <a:hueOff val="-20742"/>
                <a:satOff val="-4204"/>
                <a:lumOff val="2312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s-MX" sz="1500" kern="1200" dirty="0" smtClean="0"/>
            <a:t>Si la capa de piedra tiene cierto espesor se produce un efecto de acumulación, por lo que el colector puede funcionar durante un tiempo corto después de la puesta del sol.</a:t>
          </a:r>
          <a:endParaRPr lang="es-EC" sz="1500" kern="1200" dirty="0" smtClean="0"/>
        </a:p>
      </dsp:txBody>
      <dsp:txXfrm>
        <a:off x="40962" y="3194102"/>
        <a:ext cx="4970960" cy="75718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AF8D9-F843-4DC4-A25A-D12E764B8BC7}">
      <dsp:nvSpPr>
        <dsp:cNvPr id="0" name=""/>
        <dsp:cNvSpPr/>
      </dsp:nvSpPr>
      <dsp:spPr>
        <a:xfrm>
          <a:off x="1603" y="891315"/>
          <a:ext cx="2544945" cy="1753467"/>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2C94A2-54CD-48CE-92A0-009FEC09044B}">
      <dsp:nvSpPr>
        <dsp:cNvPr id="0" name=""/>
        <dsp:cNvSpPr/>
      </dsp:nvSpPr>
      <dsp:spPr>
        <a:xfrm>
          <a:off x="1603" y="2644782"/>
          <a:ext cx="2544945" cy="944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0" numCol="1" spcCol="1270" anchor="t" anchorCtr="0">
          <a:noAutofit/>
        </a:bodyPr>
        <a:lstStyle/>
        <a:p>
          <a:pPr lvl="0" algn="ctr" defTabSz="400050">
            <a:lnSpc>
              <a:spcPct val="90000"/>
            </a:lnSpc>
            <a:spcBef>
              <a:spcPct val="0"/>
            </a:spcBef>
            <a:spcAft>
              <a:spcPct val="35000"/>
            </a:spcAft>
          </a:pPr>
          <a:r>
            <a:rPr lang="es-EC" sz="900" kern="1200" dirty="0" smtClean="0"/>
            <a:t>Cámara de secado:</a:t>
          </a:r>
        </a:p>
        <a:p>
          <a:pPr lvl="0" algn="ctr" defTabSz="400050">
            <a:lnSpc>
              <a:spcPct val="90000"/>
            </a:lnSpc>
            <a:spcBef>
              <a:spcPct val="0"/>
            </a:spcBef>
            <a:spcAft>
              <a:spcPct val="35000"/>
            </a:spcAft>
          </a:pPr>
          <a:r>
            <a:rPr lang="es-ES_tradnl" sz="900" kern="1200" dirty="0" smtClean="0"/>
            <a:t>Forma poliédrica constituida por estantes y resistencias eléctricas.</a:t>
          </a:r>
          <a:endParaRPr lang="es-EC" sz="900" kern="1200" dirty="0"/>
        </a:p>
      </dsp:txBody>
      <dsp:txXfrm>
        <a:off x="1603" y="2644782"/>
        <a:ext cx="2544945" cy="944174"/>
      </dsp:txXfrm>
    </dsp:sp>
    <dsp:sp modelId="{1727FBCC-7673-431F-8341-1EDCD52EF4EF}">
      <dsp:nvSpPr>
        <dsp:cNvPr id="0" name=""/>
        <dsp:cNvSpPr/>
      </dsp:nvSpPr>
      <dsp:spPr>
        <a:xfrm>
          <a:off x="2801151" y="891315"/>
          <a:ext cx="2544945" cy="1753467"/>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D8A86E-6480-4570-BF65-A5E363914C98}">
      <dsp:nvSpPr>
        <dsp:cNvPr id="0" name=""/>
        <dsp:cNvSpPr/>
      </dsp:nvSpPr>
      <dsp:spPr>
        <a:xfrm>
          <a:off x="2801151" y="2644782"/>
          <a:ext cx="2544945" cy="944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0" numCol="1" spcCol="1270" anchor="t" anchorCtr="0">
          <a:noAutofit/>
        </a:bodyPr>
        <a:lstStyle/>
        <a:p>
          <a:pPr lvl="0" algn="ctr" defTabSz="400050">
            <a:lnSpc>
              <a:spcPct val="90000"/>
            </a:lnSpc>
            <a:spcBef>
              <a:spcPct val="0"/>
            </a:spcBef>
            <a:spcAft>
              <a:spcPct val="35000"/>
            </a:spcAft>
          </a:pPr>
          <a:r>
            <a:rPr lang="es-MX" sz="900" kern="1200" dirty="0" smtClean="0"/>
            <a:t>Colector Solar</a:t>
          </a:r>
        </a:p>
        <a:p>
          <a:pPr lvl="0" algn="ctr" defTabSz="400050">
            <a:lnSpc>
              <a:spcPct val="90000"/>
            </a:lnSpc>
            <a:spcBef>
              <a:spcPct val="0"/>
            </a:spcBef>
            <a:spcAft>
              <a:spcPct val="35000"/>
            </a:spcAft>
          </a:pPr>
          <a:r>
            <a:rPr lang="es-MX" sz="900" kern="1200" dirty="0" smtClean="0"/>
            <a:t>Con superficie absorbente metálica, la superficie transparente será de vidrio templado, contendrá aíslate térmico de fibra de vidrio para impedir las diferentes pérdidas de calor</a:t>
          </a:r>
          <a:endParaRPr lang="es-EC" sz="900" kern="1200" dirty="0"/>
        </a:p>
      </dsp:txBody>
      <dsp:txXfrm>
        <a:off x="2801151" y="2644782"/>
        <a:ext cx="2544945" cy="944174"/>
      </dsp:txXfrm>
    </dsp:sp>
    <dsp:sp modelId="{94DB3406-5D50-459D-833D-9D6C4A6A2117}">
      <dsp:nvSpPr>
        <dsp:cNvPr id="0" name=""/>
        <dsp:cNvSpPr/>
      </dsp:nvSpPr>
      <dsp:spPr>
        <a:xfrm>
          <a:off x="5600698" y="891315"/>
          <a:ext cx="2544945" cy="1753467"/>
        </a:xfrm>
        <a:prstGeom prst="round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8411FD-75DC-4312-AFD4-867C142200AC}">
      <dsp:nvSpPr>
        <dsp:cNvPr id="0" name=""/>
        <dsp:cNvSpPr/>
      </dsp:nvSpPr>
      <dsp:spPr>
        <a:xfrm>
          <a:off x="5600698" y="2644782"/>
          <a:ext cx="2544945" cy="944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0" numCol="1" spcCol="1270" anchor="t" anchorCtr="0">
          <a:noAutofit/>
        </a:bodyPr>
        <a:lstStyle/>
        <a:p>
          <a:pPr lvl="0" algn="ctr" defTabSz="400050">
            <a:lnSpc>
              <a:spcPct val="90000"/>
            </a:lnSpc>
            <a:spcBef>
              <a:spcPct val="0"/>
            </a:spcBef>
            <a:spcAft>
              <a:spcPct val="35000"/>
            </a:spcAft>
          </a:pPr>
          <a:r>
            <a:rPr lang="es-EC" sz="900" kern="1200" dirty="0" smtClean="0"/>
            <a:t>Horno Hibrido</a:t>
          </a:r>
        </a:p>
        <a:p>
          <a:pPr lvl="0" algn="ctr" defTabSz="400050">
            <a:lnSpc>
              <a:spcPct val="90000"/>
            </a:lnSpc>
            <a:spcBef>
              <a:spcPct val="0"/>
            </a:spcBef>
            <a:spcAft>
              <a:spcPct val="35000"/>
            </a:spcAft>
          </a:pPr>
          <a:r>
            <a:rPr lang="es-ES_tradnl" sz="900" kern="1200" dirty="0" smtClean="0"/>
            <a:t>Realizando un acoplamiento del horno y el secador solar se obtiene la siguiente configuración geométrica</a:t>
          </a:r>
          <a:endParaRPr lang="es-EC" sz="900" kern="1200" dirty="0"/>
        </a:p>
      </dsp:txBody>
      <dsp:txXfrm>
        <a:off x="5600698" y="2644782"/>
        <a:ext cx="2544945" cy="94417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1A33D-200D-494A-93F6-6184FE6FEA66}">
      <dsp:nvSpPr>
        <dsp:cNvPr id="0" name=""/>
        <dsp:cNvSpPr/>
      </dsp:nvSpPr>
      <dsp:spPr>
        <a:xfrm rot="5400000">
          <a:off x="4703003" y="-2004167"/>
          <a:ext cx="535490" cy="467835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EC" sz="1400" kern="1200" dirty="0" smtClean="0"/>
            <a:t>En base a la alternativa 2°:  Tipo poliédrico</a:t>
          </a:r>
        </a:p>
        <a:p>
          <a:pPr marL="114300" lvl="1" indent="-114300" algn="l" defTabSz="622300">
            <a:lnSpc>
              <a:spcPct val="90000"/>
            </a:lnSpc>
            <a:spcBef>
              <a:spcPct val="0"/>
            </a:spcBef>
            <a:spcAft>
              <a:spcPct val="15000"/>
            </a:spcAft>
            <a:buChar char="••"/>
          </a:pPr>
          <a:endParaRPr lang="es-EC" sz="1900" kern="1200" dirty="0"/>
        </a:p>
      </dsp:txBody>
      <dsp:txXfrm rot="-5400000">
        <a:off x="2631572" y="93404"/>
        <a:ext cx="4652212" cy="483210"/>
      </dsp:txXfrm>
    </dsp:sp>
    <dsp:sp modelId="{2B93DDE7-F67C-4DE2-B645-2E763EF8C6EA}">
      <dsp:nvSpPr>
        <dsp:cNvPr id="0" name=""/>
        <dsp:cNvSpPr/>
      </dsp:nvSpPr>
      <dsp:spPr>
        <a:xfrm>
          <a:off x="0" y="327"/>
          <a:ext cx="2631573" cy="669363"/>
        </a:xfrm>
        <a:prstGeom prst="round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MX" sz="1800" kern="1200" dirty="0" smtClean="0"/>
            <a:t>Diseño de la cámara de secado</a:t>
          </a:r>
          <a:endParaRPr lang="es-EC" sz="1800" kern="1200" dirty="0"/>
        </a:p>
      </dsp:txBody>
      <dsp:txXfrm>
        <a:off x="32676" y="33003"/>
        <a:ext cx="2566221" cy="60401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1A33D-200D-494A-93F6-6184FE6FEA66}">
      <dsp:nvSpPr>
        <dsp:cNvPr id="0" name=""/>
        <dsp:cNvSpPr/>
      </dsp:nvSpPr>
      <dsp:spPr>
        <a:xfrm rot="5400000">
          <a:off x="4965866" y="-2003818"/>
          <a:ext cx="853305" cy="507531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s-MX" sz="1400" kern="1200" dirty="0" smtClean="0"/>
            <a:t>Según ensayos realizados en la ESPE: Temperatura de secado varía de 65 - 75 ˚C y el tiempo de secado de 7 a 8 horas. </a:t>
          </a:r>
          <a:endParaRPr lang="es-EC" sz="1900" kern="1200" dirty="0"/>
        </a:p>
        <a:p>
          <a:pPr marL="114300" lvl="1" indent="-114300" algn="l" defTabSz="622300">
            <a:lnSpc>
              <a:spcPct val="90000"/>
            </a:lnSpc>
            <a:spcBef>
              <a:spcPct val="0"/>
            </a:spcBef>
            <a:spcAft>
              <a:spcPct val="15000"/>
            </a:spcAft>
            <a:buChar char="••"/>
          </a:pPr>
          <a:r>
            <a:rPr lang="es-MX" sz="1400" kern="1200" dirty="0" smtClean="0"/>
            <a:t>Se utilizara una temperatura de 70 ˚C y un tiempo de 8 horas</a:t>
          </a:r>
          <a:endParaRPr lang="es-EC" sz="1900" kern="1200" dirty="0"/>
        </a:p>
      </dsp:txBody>
      <dsp:txXfrm rot="-5400000">
        <a:off x="2854863" y="148840"/>
        <a:ext cx="5033657" cy="769995"/>
      </dsp:txXfrm>
    </dsp:sp>
    <dsp:sp modelId="{2B93DDE7-F67C-4DE2-B645-2E763EF8C6EA}">
      <dsp:nvSpPr>
        <dsp:cNvPr id="0" name=""/>
        <dsp:cNvSpPr/>
      </dsp:nvSpPr>
      <dsp:spPr>
        <a:xfrm>
          <a:off x="0" y="1042"/>
          <a:ext cx="2854863" cy="1066632"/>
        </a:xfrm>
        <a:prstGeom prst="round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MX" sz="1800" kern="1200" dirty="0" smtClean="0"/>
            <a:t>Determinación de cargas térmicas</a:t>
          </a:r>
          <a:endParaRPr lang="es-EC" sz="1800" kern="1200" dirty="0"/>
        </a:p>
      </dsp:txBody>
      <dsp:txXfrm>
        <a:off x="52069" y="53111"/>
        <a:ext cx="2750725" cy="9624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44801-B9CB-46A0-B71E-5B4741270FD5}">
      <dsp:nvSpPr>
        <dsp:cNvPr id="0" name=""/>
        <dsp:cNvSpPr/>
      </dsp:nvSpPr>
      <dsp:spPr>
        <a:xfrm>
          <a:off x="0" y="112129"/>
          <a:ext cx="5928320" cy="882180"/>
        </a:xfrm>
        <a:prstGeom prst="roundRect">
          <a:avLst/>
        </a:prstGeom>
        <a:gradFill rotWithShape="0">
          <a:gsLst>
            <a:gs pos="0">
              <a:schemeClr val="accent5">
                <a:shade val="50000"/>
                <a:hueOff val="0"/>
                <a:satOff val="0"/>
                <a:lumOff val="0"/>
                <a:alphaOff val="0"/>
                <a:tint val="50000"/>
                <a:satMod val="300000"/>
              </a:schemeClr>
            </a:gs>
            <a:gs pos="35000">
              <a:schemeClr val="accent5">
                <a:shade val="50000"/>
                <a:hueOff val="0"/>
                <a:satOff val="0"/>
                <a:lumOff val="0"/>
                <a:alphaOff val="0"/>
                <a:tint val="37000"/>
                <a:satMod val="300000"/>
              </a:schemeClr>
            </a:gs>
            <a:gs pos="100000">
              <a:schemeClr val="accent5">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Pennisetum Clandestinum(kikuyo) originario de África</a:t>
          </a:r>
        </a:p>
        <a:p>
          <a:pPr lvl="0" algn="l" defTabSz="577850">
            <a:lnSpc>
              <a:spcPct val="90000"/>
            </a:lnSpc>
            <a:spcBef>
              <a:spcPct val="0"/>
            </a:spcBef>
            <a:spcAft>
              <a:spcPct val="35000"/>
            </a:spcAft>
          </a:pPr>
          <a:r>
            <a:rPr lang="es-ES" sz="1300" kern="1200" dirty="0" smtClean="0"/>
            <a:t>Países de América, climas fríos</a:t>
          </a:r>
        </a:p>
        <a:p>
          <a:pPr lvl="0" algn="l" defTabSz="577850">
            <a:lnSpc>
              <a:spcPct val="90000"/>
            </a:lnSpc>
            <a:spcBef>
              <a:spcPct val="0"/>
            </a:spcBef>
            <a:spcAft>
              <a:spcPct val="35000"/>
            </a:spcAft>
          </a:pPr>
          <a:r>
            <a:rPr lang="es-ES" sz="1300" kern="1200" dirty="0" smtClean="0"/>
            <a:t>Alturas 1200 y 3200 msnm</a:t>
          </a:r>
          <a:endParaRPr lang="es-ES" sz="1300" kern="1200" dirty="0"/>
        </a:p>
      </dsp:txBody>
      <dsp:txXfrm>
        <a:off x="43064" y="155193"/>
        <a:ext cx="5842192" cy="796052"/>
      </dsp:txXfrm>
    </dsp:sp>
    <dsp:sp modelId="{B0554DAE-F1ED-4714-97AC-B3FBA33F4492}">
      <dsp:nvSpPr>
        <dsp:cNvPr id="0" name=""/>
        <dsp:cNvSpPr/>
      </dsp:nvSpPr>
      <dsp:spPr>
        <a:xfrm>
          <a:off x="0" y="1031749"/>
          <a:ext cx="5928320" cy="882180"/>
        </a:xfrm>
        <a:prstGeom prst="roundRect">
          <a:avLst/>
        </a:prstGeom>
        <a:gradFill rotWithShape="0">
          <a:gsLst>
            <a:gs pos="0">
              <a:schemeClr val="accent5">
                <a:shade val="50000"/>
                <a:hueOff val="126486"/>
                <a:satOff val="-2798"/>
                <a:lumOff val="20993"/>
                <a:alphaOff val="0"/>
                <a:tint val="50000"/>
                <a:satMod val="300000"/>
              </a:schemeClr>
            </a:gs>
            <a:gs pos="35000">
              <a:schemeClr val="accent5">
                <a:shade val="50000"/>
                <a:hueOff val="126486"/>
                <a:satOff val="-2798"/>
                <a:lumOff val="20993"/>
                <a:alphaOff val="0"/>
                <a:tint val="37000"/>
                <a:satMod val="300000"/>
              </a:schemeClr>
            </a:gs>
            <a:gs pos="100000">
              <a:schemeClr val="accent5">
                <a:shade val="50000"/>
                <a:hueOff val="126486"/>
                <a:satOff val="-2798"/>
                <a:lumOff val="2099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Longitud hasta 100 cm</a:t>
          </a:r>
        </a:p>
        <a:p>
          <a:pPr lvl="0" algn="l" defTabSz="577850">
            <a:lnSpc>
              <a:spcPct val="90000"/>
            </a:lnSpc>
            <a:spcBef>
              <a:spcPct val="0"/>
            </a:spcBef>
            <a:spcAft>
              <a:spcPct val="35000"/>
            </a:spcAft>
          </a:pPr>
          <a:r>
            <a:rPr lang="es-ES" sz="1300" kern="1200" dirty="0" smtClean="0"/>
            <a:t>Hojas:   largo 10 a 20cm y ancho 8 a15 mm</a:t>
          </a:r>
        </a:p>
        <a:p>
          <a:pPr lvl="0" algn="l" defTabSz="577850">
            <a:lnSpc>
              <a:spcPct val="90000"/>
            </a:lnSpc>
            <a:spcBef>
              <a:spcPct val="0"/>
            </a:spcBef>
            <a:spcAft>
              <a:spcPct val="35000"/>
            </a:spcAft>
          </a:pPr>
          <a:r>
            <a:rPr lang="es-ES" sz="1300" kern="1200" dirty="0" smtClean="0"/>
            <a:t>Tallos: 50 a 60 cm </a:t>
          </a:r>
          <a:endParaRPr lang="es-ES" sz="1300" kern="1200" dirty="0"/>
        </a:p>
      </dsp:txBody>
      <dsp:txXfrm>
        <a:off x="43064" y="1074813"/>
        <a:ext cx="5842192" cy="796052"/>
      </dsp:txXfrm>
    </dsp:sp>
    <dsp:sp modelId="{2E3B3BA9-16B5-44B9-B6ED-CD8F79375065}">
      <dsp:nvSpPr>
        <dsp:cNvPr id="0" name=""/>
        <dsp:cNvSpPr/>
      </dsp:nvSpPr>
      <dsp:spPr>
        <a:xfrm>
          <a:off x="0" y="1951369"/>
          <a:ext cx="5928320" cy="882180"/>
        </a:xfrm>
        <a:prstGeom prst="roundRect">
          <a:avLst/>
        </a:prstGeom>
        <a:gradFill rotWithShape="0">
          <a:gsLst>
            <a:gs pos="0">
              <a:schemeClr val="accent5">
                <a:shade val="50000"/>
                <a:hueOff val="252972"/>
                <a:satOff val="-5595"/>
                <a:lumOff val="41987"/>
                <a:alphaOff val="0"/>
                <a:tint val="50000"/>
                <a:satMod val="300000"/>
              </a:schemeClr>
            </a:gs>
            <a:gs pos="35000">
              <a:schemeClr val="accent5">
                <a:shade val="50000"/>
                <a:hueOff val="252972"/>
                <a:satOff val="-5595"/>
                <a:lumOff val="41987"/>
                <a:alphaOff val="0"/>
                <a:tint val="37000"/>
                <a:satMod val="300000"/>
              </a:schemeClr>
            </a:gs>
            <a:gs pos="100000">
              <a:schemeClr val="accent5">
                <a:shade val="50000"/>
                <a:hueOff val="252972"/>
                <a:satOff val="-5595"/>
                <a:lumOff val="4198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MX" sz="1300" kern="1200" dirty="0" smtClean="0"/>
            <a:t>Resistente a la sequía adecuándose a cualquier tipo de suelo.</a:t>
          </a:r>
          <a:endParaRPr lang="es-ES" sz="1300" kern="1200" dirty="0"/>
        </a:p>
      </dsp:txBody>
      <dsp:txXfrm>
        <a:off x="43064" y="1994433"/>
        <a:ext cx="5842192" cy="796052"/>
      </dsp:txXfrm>
    </dsp:sp>
    <dsp:sp modelId="{7CC46440-283E-4601-B89C-451079807E5B}">
      <dsp:nvSpPr>
        <dsp:cNvPr id="0" name=""/>
        <dsp:cNvSpPr/>
      </dsp:nvSpPr>
      <dsp:spPr>
        <a:xfrm>
          <a:off x="0" y="2870989"/>
          <a:ext cx="5928320" cy="882180"/>
        </a:xfrm>
        <a:prstGeom prst="roundRect">
          <a:avLst/>
        </a:prstGeom>
        <a:gradFill rotWithShape="0">
          <a:gsLst>
            <a:gs pos="0">
              <a:schemeClr val="accent5">
                <a:shade val="50000"/>
                <a:hueOff val="126486"/>
                <a:satOff val="-2798"/>
                <a:lumOff val="20993"/>
                <a:alphaOff val="0"/>
                <a:tint val="50000"/>
                <a:satMod val="300000"/>
              </a:schemeClr>
            </a:gs>
            <a:gs pos="35000">
              <a:schemeClr val="accent5">
                <a:shade val="50000"/>
                <a:hueOff val="126486"/>
                <a:satOff val="-2798"/>
                <a:lumOff val="20993"/>
                <a:alphaOff val="0"/>
                <a:tint val="37000"/>
                <a:satMod val="300000"/>
              </a:schemeClr>
            </a:gs>
            <a:gs pos="100000">
              <a:schemeClr val="accent5">
                <a:shade val="50000"/>
                <a:hueOff val="126486"/>
                <a:satOff val="-2798"/>
                <a:lumOff val="2099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Aprovechamiento energético del kikuyo.</a:t>
          </a:r>
          <a:endParaRPr lang="es-ES" sz="1300" kern="1200" dirty="0"/>
        </a:p>
      </dsp:txBody>
      <dsp:txXfrm>
        <a:off x="43064" y="2914053"/>
        <a:ext cx="5842192" cy="79605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5C58F-783E-4DAB-A5C8-3AE6E7AEB23E}">
      <dsp:nvSpPr>
        <dsp:cNvPr id="0" name=""/>
        <dsp:cNvSpPr/>
      </dsp:nvSpPr>
      <dsp:spPr>
        <a:xfrm>
          <a:off x="2144" y="0"/>
          <a:ext cx="4388197" cy="656949"/>
        </a:xfrm>
        <a:prstGeom prst="homePlate">
          <a:avLst/>
        </a:prstGeom>
        <a:gradFill rotWithShape="0">
          <a:gsLst>
            <a:gs pos="0">
              <a:schemeClr val="accent1">
                <a:shade val="50000"/>
                <a:hueOff val="0"/>
                <a:satOff val="0"/>
                <a:lumOff val="0"/>
                <a:alphaOff val="0"/>
                <a:tint val="50000"/>
                <a:satMod val="300000"/>
              </a:schemeClr>
            </a:gs>
            <a:gs pos="35000">
              <a:schemeClr val="accent1">
                <a:shade val="50000"/>
                <a:hueOff val="0"/>
                <a:satOff val="0"/>
                <a:lumOff val="0"/>
                <a:alphaOff val="0"/>
                <a:tint val="37000"/>
                <a:satMod val="300000"/>
              </a:schemeClr>
            </a:gs>
            <a:gs pos="100000">
              <a:schemeClr val="accent1">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Coeficiente de convección externa</a:t>
          </a:r>
          <a:endParaRPr lang="es-EC" sz="1800" kern="1200" dirty="0"/>
        </a:p>
      </dsp:txBody>
      <dsp:txXfrm>
        <a:off x="2144" y="0"/>
        <a:ext cx="4223960" cy="65694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0D285-B352-4D0E-A8DF-3CEE79E2C0E4}">
      <dsp:nvSpPr>
        <dsp:cNvPr id="0" name=""/>
        <dsp:cNvSpPr/>
      </dsp:nvSpPr>
      <dsp:spPr>
        <a:xfrm>
          <a:off x="2144" y="0"/>
          <a:ext cx="4388197" cy="656949"/>
        </a:xfrm>
        <a:prstGeom prst="homePlate">
          <a:avLst/>
        </a:prstGeom>
        <a:gradFill rotWithShape="0">
          <a:gsLst>
            <a:gs pos="0">
              <a:schemeClr val="accent1">
                <a:shade val="50000"/>
                <a:hueOff val="0"/>
                <a:satOff val="0"/>
                <a:lumOff val="0"/>
                <a:alphaOff val="0"/>
                <a:tint val="50000"/>
                <a:satMod val="300000"/>
              </a:schemeClr>
            </a:gs>
            <a:gs pos="35000">
              <a:schemeClr val="accent1">
                <a:shade val="50000"/>
                <a:hueOff val="0"/>
                <a:satOff val="0"/>
                <a:lumOff val="0"/>
                <a:alphaOff val="0"/>
                <a:tint val="37000"/>
                <a:satMod val="300000"/>
              </a:schemeClr>
            </a:gs>
            <a:gs pos="100000">
              <a:schemeClr val="accent1">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2682" tIns="61341" rIns="30671" bIns="61341" numCol="1" spcCol="1270" anchor="ctr" anchorCtr="0">
          <a:noAutofit/>
        </a:bodyPr>
        <a:lstStyle/>
        <a:p>
          <a:pPr lvl="0" algn="ctr" defTabSz="1022350">
            <a:lnSpc>
              <a:spcPct val="90000"/>
            </a:lnSpc>
            <a:spcBef>
              <a:spcPct val="0"/>
            </a:spcBef>
            <a:spcAft>
              <a:spcPct val="35000"/>
            </a:spcAft>
          </a:pPr>
          <a:r>
            <a:rPr lang="es-EC" sz="2300" kern="1200" dirty="0" smtClean="0"/>
            <a:t>Coeficiente de convección interna</a:t>
          </a:r>
          <a:endParaRPr lang="es-EC" sz="2300" kern="1200" dirty="0"/>
        </a:p>
      </dsp:txBody>
      <dsp:txXfrm>
        <a:off x="2144" y="0"/>
        <a:ext cx="4223960" cy="65694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0D285-B352-4D0E-A8DF-3CEE79E2C0E4}">
      <dsp:nvSpPr>
        <dsp:cNvPr id="0" name=""/>
        <dsp:cNvSpPr/>
      </dsp:nvSpPr>
      <dsp:spPr>
        <a:xfrm>
          <a:off x="2144" y="0"/>
          <a:ext cx="4388197" cy="656949"/>
        </a:xfrm>
        <a:prstGeom prst="homePlate">
          <a:avLst/>
        </a:prstGeom>
        <a:gradFill rotWithShape="0">
          <a:gsLst>
            <a:gs pos="0">
              <a:schemeClr val="accent1">
                <a:shade val="50000"/>
                <a:hueOff val="0"/>
                <a:satOff val="0"/>
                <a:lumOff val="0"/>
                <a:alphaOff val="0"/>
                <a:tint val="50000"/>
                <a:satMod val="300000"/>
              </a:schemeClr>
            </a:gs>
            <a:gs pos="35000">
              <a:schemeClr val="accent1">
                <a:shade val="50000"/>
                <a:hueOff val="0"/>
                <a:satOff val="0"/>
                <a:lumOff val="0"/>
                <a:alphaOff val="0"/>
                <a:tint val="37000"/>
                <a:satMod val="300000"/>
              </a:schemeClr>
            </a:gs>
            <a:gs pos="100000">
              <a:schemeClr val="accent1">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354" tIns="82677" rIns="41339" bIns="82677" numCol="1" spcCol="1270" anchor="ctr" anchorCtr="0">
          <a:noAutofit/>
        </a:bodyPr>
        <a:lstStyle/>
        <a:p>
          <a:pPr lvl="0" algn="ctr" defTabSz="1377950">
            <a:lnSpc>
              <a:spcPct val="90000"/>
            </a:lnSpc>
            <a:spcBef>
              <a:spcPct val="0"/>
            </a:spcBef>
            <a:spcAft>
              <a:spcPct val="35000"/>
            </a:spcAft>
          </a:pPr>
          <a:r>
            <a:rPr lang="es-EC" sz="3100" kern="1200" dirty="0" smtClean="0"/>
            <a:t>Coeficiente de Radiación</a:t>
          </a:r>
          <a:endParaRPr lang="es-EC" sz="3100" kern="1200" dirty="0"/>
        </a:p>
      </dsp:txBody>
      <dsp:txXfrm>
        <a:off x="2144" y="0"/>
        <a:ext cx="4223960" cy="65694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6E37B-CF3B-4913-9A51-66A385E8FC77}">
      <dsp:nvSpPr>
        <dsp:cNvPr id="0" name=""/>
        <dsp:cNvSpPr/>
      </dsp:nvSpPr>
      <dsp:spPr>
        <a:xfrm>
          <a:off x="4423" y="0"/>
          <a:ext cx="4525726" cy="624215"/>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es-EC" sz="2000" kern="1200" dirty="0" smtClean="0"/>
            <a:t>Especificaciones Técnicas del extractor</a:t>
          </a:r>
          <a:endParaRPr lang="es-EC" sz="2000" kern="1200" dirty="0"/>
        </a:p>
      </dsp:txBody>
      <dsp:txXfrm>
        <a:off x="4423" y="0"/>
        <a:ext cx="4369672" cy="624215"/>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31D33-DF4D-4ABC-8F71-6BE62106E784}">
      <dsp:nvSpPr>
        <dsp:cNvPr id="0" name=""/>
        <dsp:cNvSpPr/>
      </dsp:nvSpPr>
      <dsp:spPr>
        <a:xfrm>
          <a:off x="1464" y="75"/>
          <a:ext cx="3965522" cy="1168651"/>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kern="1200" dirty="0" smtClean="0"/>
            <a:t>Capacidad energética requerida por la cámara de secado</a:t>
          </a:r>
          <a:endParaRPr lang="es-EC" sz="2400" kern="1200" dirty="0"/>
        </a:p>
      </dsp:txBody>
      <dsp:txXfrm>
        <a:off x="35693" y="34304"/>
        <a:ext cx="3897064" cy="1100193"/>
      </dsp:txXfrm>
    </dsp:sp>
    <dsp:sp modelId="{D3560F05-CF34-4433-AC4C-9A4629BFBF57}">
      <dsp:nvSpPr>
        <dsp:cNvPr id="0" name=""/>
        <dsp:cNvSpPr/>
      </dsp:nvSpPr>
      <dsp:spPr>
        <a:xfrm>
          <a:off x="1464" y="1239910"/>
          <a:ext cx="1902841" cy="1168651"/>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Dos resistencias eléctricas con envoltura cerámica y potencia de 200W</a:t>
          </a:r>
          <a:endParaRPr lang="es-EC" sz="1600" kern="1200" dirty="0"/>
        </a:p>
      </dsp:txBody>
      <dsp:txXfrm>
        <a:off x="35693" y="1274139"/>
        <a:ext cx="1834383" cy="1100193"/>
      </dsp:txXfrm>
    </dsp:sp>
    <dsp:sp modelId="{CA95172D-85AC-4DBA-98F0-1B1E65DA2855}">
      <dsp:nvSpPr>
        <dsp:cNvPr id="0" name=""/>
        <dsp:cNvSpPr/>
      </dsp:nvSpPr>
      <dsp:spPr>
        <a:xfrm>
          <a:off x="1464" y="2479746"/>
          <a:ext cx="1902841" cy="1168651"/>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kern="1200" dirty="0" smtClean="0"/>
            <a:t>La cerámica que recubre las resistencias tiene canales tubulares por donde se propaga el calor.</a:t>
          </a:r>
          <a:endParaRPr lang="es-EC" sz="1400" kern="1200" dirty="0"/>
        </a:p>
      </dsp:txBody>
      <dsp:txXfrm>
        <a:off x="35693" y="2513975"/>
        <a:ext cx="1834383" cy="1100193"/>
      </dsp:txXfrm>
    </dsp:sp>
    <dsp:sp modelId="{083A20A1-5AD6-4087-A7D0-A53D4FEBDCF7}">
      <dsp:nvSpPr>
        <dsp:cNvPr id="0" name=""/>
        <dsp:cNvSpPr/>
      </dsp:nvSpPr>
      <dsp:spPr>
        <a:xfrm>
          <a:off x="2064145" y="1239910"/>
          <a:ext cx="1902841" cy="1168651"/>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Permiten el calentamiento por convección forzada y radiación. </a:t>
          </a:r>
          <a:endParaRPr lang="es-EC" sz="1600" kern="1200" dirty="0"/>
        </a:p>
      </dsp:txBody>
      <dsp:txXfrm>
        <a:off x="2098374" y="1274139"/>
        <a:ext cx="1834383" cy="1100193"/>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DACE-F32E-4EF5-B9A7-2BC5478DBCA7}">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738517-47B7-4921-AD63-BA5D85782926}">
      <dsp:nvSpPr>
        <dsp:cNvPr id="0" name=""/>
        <dsp:cNvSpPr/>
      </dsp:nvSpPr>
      <dsp:spPr>
        <a:xfrm>
          <a:off x="328048" y="214010"/>
          <a:ext cx="6121148"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9612"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Construcción y Montaje del horno de secado</a:t>
          </a:r>
          <a:endParaRPr lang="es-EC" sz="2000" kern="1200" dirty="0"/>
        </a:p>
      </dsp:txBody>
      <dsp:txXfrm>
        <a:off x="328048" y="214010"/>
        <a:ext cx="6121148" cy="427857"/>
      </dsp:txXfrm>
    </dsp:sp>
    <dsp:sp modelId="{A57AB8D8-5BE6-4F23-9AD7-C2622EF0E572}">
      <dsp:nvSpPr>
        <dsp:cNvPr id="0" name=""/>
        <dsp:cNvSpPr/>
      </dsp:nvSpPr>
      <dsp:spPr>
        <a:xfrm>
          <a:off x="60637" y="160528"/>
          <a:ext cx="534822" cy="534822"/>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727D141-8FCA-499D-8D91-F67840CAB16B}">
      <dsp:nvSpPr>
        <dsp:cNvPr id="0" name=""/>
        <dsp:cNvSpPr/>
      </dsp:nvSpPr>
      <dsp:spPr>
        <a:xfrm>
          <a:off x="679991" y="855715"/>
          <a:ext cx="5769206"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9612"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latin typeface="+mn-lt"/>
            </a:rPr>
            <a:t>Construcción de las bandejas</a:t>
          </a:r>
          <a:endParaRPr lang="es-EC" sz="2000" kern="1200" dirty="0">
            <a:latin typeface="+mn-lt"/>
          </a:endParaRPr>
        </a:p>
      </dsp:txBody>
      <dsp:txXfrm>
        <a:off x="679991" y="855715"/>
        <a:ext cx="5769206" cy="427857"/>
      </dsp:txXfrm>
    </dsp:sp>
    <dsp:sp modelId="{7E834487-7A5D-42DA-BECB-F946460CACE2}">
      <dsp:nvSpPr>
        <dsp:cNvPr id="0" name=""/>
        <dsp:cNvSpPr/>
      </dsp:nvSpPr>
      <dsp:spPr>
        <a:xfrm>
          <a:off x="412579" y="802233"/>
          <a:ext cx="534822" cy="534822"/>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0567BC32-5685-4485-B082-EC9F0D36F037}">
      <dsp:nvSpPr>
        <dsp:cNvPr id="0" name=""/>
        <dsp:cNvSpPr/>
      </dsp:nvSpPr>
      <dsp:spPr>
        <a:xfrm>
          <a:off x="840925" y="1497421"/>
          <a:ext cx="5608272"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9612"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t>Construcción y Montaje del colector solar plano</a:t>
          </a:r>
          <a:endParaRPr lang="es-EC" sz="2000" kern="1200" dirty="0"/>
        </a:p>
      </dsp:txBody>
      <dsp:txXfrm>
        <a:off x="840925" y="1497421"/>
        <a:ext cx="5608272" cy="427857"/>
      </dsp:txXfrm>
    </dsp:sp>
    <dsp:sp modelId="{113120DC-93ED-4D2B-B9DB-A7206965E2A2}">
      <dsp:nvSpPr>
        <dsp:cNvPr id="0" name=""/>
        <dsp:cNvSpPr/>
      </dsp:nvSpPr>
      <dsp:spPr>
        <a:xfrm>
          <a:off x="573514" y="1443939"/>
          <a:ext cx="534822" cy="534822"/>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ABE56373-464B-4F5B-B598-A6AA3DF0F7EC}">
      <dsp:nvSpPr>
        <dsp:cNvPr id="0" name=""/>
        <dsp:cNvSpPr/>
      </dsp:nvSpPr>
      <dsp:spPr>
        <a:xfrm>
          <a:off x="840925" y="2138720"/>
          <a:ext cx="5608272"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9612"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latin typeface="+mn-lt"/>
            </a:rPr>
            <a:t>Fabricación de soportes</a:t>
          </a:r>
          <a:endParaRPr lang="es-EC" sz="2000" kern="1200" dirty="0">
            <a:latin typeface="+mn-lt"/>
          </a:endParaRPr>
        </a:p>
      </dsp:txBody>
      <dsp:txXfrm>
        <a:off x="840925" y="2138720"/>
        <a:ext cx="5608272" cy="427857"/>
      </dsp:txXfrm>
    </dsp:sp>
    <dsp:sp modelId="{8D78560C-0CEA-4E62-A5AB-623F28AC29B1}">
      <dsp:nvSpPr>
        <dsp:cNvPr id="0" name=""/>
        <dsp:cNvSpPr/>
      </dsp:nvSpPr>
      <dsp:spPr>
        <a:xfrm>
          <a:off x="573514" y="2085238"/>
          <a:ext cx="534822" cy="534822"/>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39CDEEF-F9F1-42B2-82CA-D5D46CDEAA5E}">
      <dsp:nvSpPr>
        <dsp:cNvPr id="0" name=""/>
        <dsp:cNvSpPr/>
      </dsp:nvSpPr>
      <dsp:spPr>
        <a:xfrm>
          <a:off x="679991" y="2780426"/>
          <a:ext cx="5769206"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9612"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t>Montaje de componentes</a:t>
          </a:r>
          <a:endParaRPr lang="es-EC" sz="2000" kern="1200" dirty="0"/>
        </a:p>
      </dsp:txBody>
      <dsp:txXfrm>
        <a:off x="679991" y="2780426"/>
        <a:ext cx="5769206" cy="427857"/>
      </dsp:txXfrm>
    </dsp:sp>
    <dsp:sp modelId="{B649E15B-EDE5-4500-BCA5-F838DCFFDCC0}">
      <dsp:nvSpPr>
        <dsp:cNvPr id="0" name=""/>
        <dsp:cNvSpPr/>
      </dsp:nvSpPr>
      <dsp:spPr>
        <a:xfrm>
          <a:off x="412579" y="2726944"/>
          <a:ext cx="534822" cy="534822"/>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12FC565-700F-4E28-B1F7-FE2F8679439C}">
      <dsp:nvSpPr>
        <dsp:cNvPr id="0" name=""/>
        <dsp:cNvSpPr/>
      </dsp:nvSpPr>
      <dsp:spPr>
        <a:xfrm>
          <a:off x="328048" y="3422131"/>
          <a:ext cx="6121148"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39612"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t>Pruebas de validación del horno</a:t>
          </a:r>
          <a:endParaRPr lang="es-EC" sz="2000" kern="1200" dirty="0"/>
        </a:p>
      </dsp:txBody>
      <dsp:txXfrm>
        <a:off x="328048" y="3422131"/>
        <a:ext cx="6121148" cy="427857"/>
      </dsp:txXfrm>
    </dsp:sp>
    <dsp:sp modelId="{B5BFB54A-56D5-456A-9F99-82DAD0C74409}">
      <dsp:nvSpPr>
        <dsp:cNvPr id="0" name=""/>
        <dsp:cNvSpPr/>
      </dsp:nvSpPr>
      <dsp:spPr>
        <a:xfrm>
          <a:off x="60637" y="3368649"/>
          <a:ext cx="534822" cy="534822"/>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DACE-F32E-4EF5-B9A7-2BC5478DBCA7}">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738517-47B7-4921-AD63-BA5D85782926}">
      <dsp:nvSpPr>
        <dsp:cNvPr id="0" name=""/>
        <dsp:cNvSpPr/>
      </dsp:nvSpPr>
      <dsp:spPr>
        <a:xfrm>
          <a:off x="384538" y="253918"/>
          <a:ext cx="5656275"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3354"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Protocolo de pruebas</a:t>
          </a:r>
          <a:endParaRPr lang="es-EC" sz="2600" kern="1200" dirty="0"/>
        </a:p>
      </dsp:txBody>
      <dsp:txXfrm>
        <a:off x="384538" y="253918"/>
        <a:ext cx="5656275" cy="508162"/>
      </dsp:txXfrm>
    </dsp:sp>
    <dsp:sp modelId="{A57AB8D8-5BE6-4F23-9AD7-C2622EF0E572}">
      <dsp:nvSpPr>
        <dsp:cNvPr id="0" name=""/>
        <dsp:cNvSpPr/>
      </dsp:nvSpPr>
      <dsp:spPr>
        <a:xfrm>
          <a:off x="66936" y="190398"/>
          <a:ext cx="635203" cy="635203"/>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727D141-8FCA-499D-8D91-F67840CAB16B}">
      <dsp:nvSpPr>
        <dsp:cNvPr id="0" name=""/>
        <dsp:cNvSpPr/>
      </dsp:nvSpPr>
      <dsp:spPr>
        <a:xfrm>
          <a:off x="748672" y="1015918"/>
          <a:ext cx="5292140"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3354"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Análisis del poder calorífico</a:t>
          </a:r>
          <a:endParaRPr lang="es-EC" sz="2600" kern="1200" dirty="0"/>
        </a:p>
      </dsp:txBody>
      <dsp:txXfrm>
        <a:off x="748672" y="1015918"/>
        <a:ext cx="5292140" cy="508162"/>
      </dsp:txXfrm>
    </dsp:sp>
    <dsp:sp modelId="{7E834487-7A5D-42DA-BECB-F946460CACE2}">
      <dsp:nvSpPr>
        <dsp:cNvPr id="0" name=""/>
        <dsp:cNvSpPr/>
      </dsp:nvSpPr>
      <dsp:spPr>
        <a:xfrm>
          <a:off x="431071" y="952398"/>
          <a:ext cx="635203" cy="635203"/>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74F30E5-E5C7-49FA-BDE8-BF4FF9AAF402}">
      <dsp:nvSpPr>
        <dsp:cNvPr id="0" name=""/>
        <dsp:cNvSpPr/>
      </dsp:nvSpPr>
      <dsp:spPr>
        <a:xfrm>
          <a:off x="860432" y="1777918"/>
          <a:ext cx="5180380"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3354"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Poder calorífico final</a:t>
          </a:r>
          <a:endParaRPr lang="es-EC" sz="2600" kern="1200" dirty="0"/>
        </a:p>
      </dsp:txBody>
      <dsp:txXfrm>
        <a:off x="860432" y="1777918"/>
        <a:ext cx="5180380" cy="508162"/>
      </dsp:txXfrm>
    </dsp:sp>
    <dsp:sp modelId="{8D9A1498-1195-42F8-BE39-9357A93867D0}">
      <dsp:nvSpPr>
        <dsp:cNvPr id="0" name=""/>
        <dsp:cNvSpPr/>
      </dsp:nvSpPr>
      <dsp:spPr>
        <a:xfrm>
          <a:off x="542831" y="1714398"/>
          <a:ext cx="635203" cy="635203"/>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44305EB-A68B-47D8-91FA-841A8346A1A9}">
      <dsp:nvSpPr>
        <dsp:cNvPr id="0" name=""/>
        <dsp:cNvSpPr/>
      </dsp:nvSpPr>
      <dsp:spPr>
        <a:xfrm>
          <a:off x="748672" y="2539918"/>
          <a:ext cx="5292140"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3354"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Grado de humedad final</a:t>
          </a:r>
          <a:endParaRPr lang="es-EC" sz="2600" kern="1200" dirty="0"/>
        </a:p>
      </dsp:txBody>
      <dsp:txXfrm>
        <a:off x="748672" y="2539918"/>
        <a:ext cx="5292140" cy="508162"/>
      </dsp:txXfrm>
    </dsp:sp>
    <dsp:sp modelId="{0416DBE7-DEFE-42DA-ABAF-7BE12155DFA6}">
      <dsp:nvSpPr>
        <dsp:cNvPr id="0" name=""/>
        <dsp:cNvSpPr/>
      </dsp:nvSpPr>
      <dsp:spPr>
        <a:xfrm>
          <a:off x="431071" y="2476398"/>
          <a:ext cx="635203" cy="635203"/>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D66B6E3-A3CA-49F9-8A50-680FB939794E}">
      <dsp:nvSpPr>
        <dsp:cNvPr id="0" name=""/>
        <dsp:cNvSpPr/>
      </dsp:nvSpPr>
      <dsp:spPr>
        <a:xfrm>
          <a:off x="384538" y="3301918"/>
          <a:ext cx="5656275" cy="50816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03354"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Validación de resultados</a:t>
          </a:r>
          <a:endParaRPr lang="es-EC" sz="2600" kern="1200" dirty="0"/>
        </a:p>
      </dsp:txBody>
      <dsp:txXfrm>
        <a:off x="384538" y="3301918"/>
        <a:ext cx="5656275" cy="508162"/>
      </dsp:txXfrm>
    </dsp:sp>
    <dsp:sp modelId="{14B3B907-55F3-4F6D-B1AC-7946DD757423}">
      <dsp:nvSpPr>
        <dsp:cNvPr id="0" name=""/>
        <dsp:cNvSpPr/>
      </dsp:nvSpPr>
      <dsp:spPr>
        <a:xfrm>
          <a:off x="66936" y="3238398"/>
          <a:ext cx="635203" cy="635203"/>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7CD37-8FC8-4667-8E7B-1269F349B5CA}">
      <dsp:nvSpPr>
        <dsp:cNvPr id="0" name=""/>
        <dsp:cNvSpPr/>
      </dsp:nvSpPr>
      <dsp:spPr>
        <a:xfrm>
          <a:off x="0" y="48882"/>
          <a:ext cx="2902148" cy="174128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s-ES" sz="3500" kern="1200" dirty="0" smtClean="0"/>
            <a:t>Kikuyo sin uso</a:t>
          </a:r>
          <a:endParaRPr lang="es-ES" sz="3500" kern="1200" dirty="0"/>
        </a:p>
      </dsp:txBody>
      <dsp:txXfrm>
        <a:off x="0" y="48882"/>
        <a:ext cx="2902148" cy="1741289"/>
      </dsp:txXfrm>
    </dsp:sp>
    <dsp:sp modelId="{2F75748A-AE8E-470B-85D3-BA19ABA1E107}">
      <dsp:nvSpPr>
        <dsp:cNvPr id="0" name=""/>
        <dsp:cNvSpPr/>
      </dsp:nvSpPr>
      <dsp:spPr>
        <a:xfrm>
          <a:off x="3193107" y="46253"/>
          <a:ext cx="2902148" cy="174128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s-ES" sz="3500" kern="1200" dirty="0" smtClean="0"/>
            <a:t>Afecta al medio ambiente </a:t>
          </a:r>
          <a:endParaRPr lang="es-ES" sz="3500" kern="1200" dirty="0"/>
        </a:p>
      </dsp:txBody>
      <dsp:txXfrm>
        <a:off x="3193107" y="46253"/>
        <a:ext cx="2902148" cy="1741289"/>
      </dsp:txXfrm>
    </dsp:sp>
    <dsp:sp modelId="{B5A23603-17A0-475B-9D59-E5261D53D4B9}">
      <dsp:nvSpPr>
        <dsp:cNvPr id="0" name=""/>
        <dsp:cNvSpPr/>
      </dsp:nvSpPr>
      <dsp:spPr>
        <a:xfrm>
          <a:off x="1596925" y="2077756"/>
          <a:ext cx="2902148" cy="174128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s-ES" sz="3500" kern="1200" dirty="0" smtClean="0"/>
            <a:t>Combustible alternativo</a:t>
          </a:r>
          <a:endParaRPr lang="es-ES" sz="3500" kern="1200" dirty="0"/>
        </a:p>
      </dsp:txBody>
      <dsp:txXfrm>
        <a:off x="1596925" y="2077756"/>
        <a:ext cx="2902148" cy="174128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D9185-7790-4B45-A185-543DD11F6691}">
      <dsp:nvSpPr>
        <dsp:cNvPr id="0" name=""/>
        <dsp:cNvSpPr/>
      </dsp:nvSpPr>
      <dsp:spPr>
        <a:xfrm>
          <a:off x="5945" y="0"/>
          <a:ext cx="3554220" cy="1285283"/>
        </a:xfrm>
        <a:prstGeom prst="chevron">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_tradnl" sz="1600" kern="1200" dirty="0" smtClean="0"/>
            <a:t>Cálculo y análisis de resultados del secado del pennisetum clandestinum es necesario fijar los parámetros y variables.</a:t>
          </a:r>
          <a:endParaRPr lang="es-EC" sz="1600" kern="1200" dirty="0"/>
        </a:p>
      </dsp:txBody>
      <dsp:txXfrm>
        <a:off x="648587" y="0"/>
        <a:ext cx="2268937" cy="1285283"/>
      </dsp:txXfrm>
    </dsp:sp>
    <dsp:sp modelId="{65B0F7E9-EEBE-42F6-9F3D-06429A4E5F4F}">
      <dsp:nvSpPr>
        <dsp:cNvPr id="0" name=""/>
        <dsp:cNvSpPr/>
      </dsp:nvSpPr>
      <dsp:spPr>
        <a:xfrm>
          <a:off x="3208177" y="0"/>
          <a:ext cx="3554220" cy="1285283"/>
        </a:xfrm>
        <a:prstGeom prst="chevron">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_tradnl" sz="1600" kern="1200" dirty="0" smtClean="0"/>
            <a:t>Poder calorífico y porcentaje de humedad final</a:t>
          </a:r>
          <a:endParaRPr lang="es-EC" sz="1600" kern="1200" dirty="0"/>
        </a:p>
      </dsp:txBody>
      <dsp:txXfrm>
        <a:off x="3850819" y="0"/>
        <a:ext cx="2268937" cy="128528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1945" y="0"/>
          <a:ext cx="3980213" cy="720080"/>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Tiempos de Secado</a:t>
          </a:r>
          <a:endParaRPr lang="es-EC" sz="1800" kern="1200" dirty="0"/>
        </a:p>
      </dsp:txBody>
      <dsp:txXfrm>
        <a:off x="1945" y="0"/>
        <a:ext cx="3800193" cy="72008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F89F9-6E03-49F6-80A8-399863266DD7}">
      <dsp:nvSpPr>
        <dsp:cNvPr id="0" name=""/>
        <dsp:cNvSpPr/>
      </dsp:nvSpPr>
      <dsp:spPr>
        <a:xfrm>
          <a:off x="875487" y="1012"/>
          <a:ext cx="2569504" cy="1541702"/>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MX" sz="1900" kern="1200" dirty="0" smtClean="0"/>
            <a:t>Tiempos de secado 8 horas para muestras de biomasa expandida de 2 kg y 10 kg biomasa compactada.</a:t>
          </a:r>
          <a:endParaRPr lang="es-EC" sz="1900" kern="1200" dirty="0"/>
        </a:p>
      </dsp:txBody>
      <dsp:txXfrm>
        <a:off x="875487" y="1012"/>
        <a:ext cx="2569504" cy="1541702"/>
      </dsp:txXfrm>
    </dsp:sp>
    <dsp:sp modelId="{6FDEAFCE-AF57-4806-9756-71D327E4398C}">
      <dsp:nvSpPr>
        <dsp:cNvPr id="0" name=""/>
        <dsp:cNvSpPr/>
      </dsp:nvSpPr>
      <dsp:spPr>
        <a:xfrm>
          <a:off x="875487" y="1799665"/>
          <a:ext cx="2569504" cy="1541702"/>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MX" sz="1900" kern="1200" dirty="0" smtClean="0"/>
            <a:t>Toma de datos cada 20 min durante un turno de trabajo</a:t>
          </a:r>
          <a:endParaRPr lang="es-EC" sz="1900" kern="1200" dirty="0"/>
        </a:p>
      </dsp:txBody>
      <dsp:txXfrm>
        <a:off x="875487" y="1799665"/>
        <a:ext cx="2569504" cy="1541702"/>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1945" y="0"/>
          <a:ext cx="3980213" cy="720080"/>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Muestras </a:t>
          </a:r>
          <a:endParaRPr lang="es-EC" sz="1800" kern="1200" dirty="0"/>
        </a:p>
      </dsp:txBody>
      <dsp:txXfrm>
        <a:off x="1945" y="0"/>
        <a:ext cx="3800193" cy="720080"/>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ECFA-F0C4-488E-99AA-41BAF9E58248}">
      <dsp:nvSpPr>
        <dsp:cNvPr id="0" name=""/>
        <dsp:cNvSpPr/>
      </dsp:nvSpPr>
      <dsp:spPr>
        <a:xfrm>
          <a:off x="155372" y="2328"/>
          <a:ext cx="1845051" cy="11070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dirty="0" smtClean="0"/>
            <a:t>Secado de muestras deben ser recién cortadas contenido de humedad se aproxime al 70%</a:t>
          </a:r>
          <a:endParaRPr lang="es-EC" sz="1000" kern="1200" dirty="0"/>
        </a:p>
      </dsp:txBody>
      <dsp:txXfrm>
        <a:off x="155372" y="2328"/>
        <a:ext cx="1845051" cy="1107031"/>
      </dsp:txXfrm>
    </dsp:sp>
    <dsp:sp modelId="{2F36E8AA-440F-409B-8397-E70E9CB94507}">
      <dsp:nvSpPr>
        <dsp:cNvPr id="0" name=""/>
        <dsp:cNvSpPr/>
      </dsp:nvSpPr>
      <dsp:spPr>
        <a:xfrm>
          <a:off x="2184930" y="2328"/>
          <a:ext cx="1845051" cy="1107031"/>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dirty="0" smtClean="0"/>
            <a:t>Inicia el proceso con la selección y limpieza del kikuyo.</a:t>
          </a:r>
          <a:endParaRPr lang="es-EC" sz="1000" kern="1200" dirty="0"/>
        </a:p>
      </dsp:txBody>
      <dsp:txXfrm>
        <a:off x="2184930" y="2328"/>
        <a:ext cx="1845051" cy="1107031"/>
      </dsp:txXfrm>
    </dsp:sp>
    <dsp:sp modelId="{B787CC57-4B0E-4354-B3F2-E4073B596BA3}">
      <dsp:nvSpPr>
        <dsp:cNvPr id="0" name=""/>
        <dsp:cNvSpPr/>
      </dsp:nvSpPr>
      <dsp:spPr>
        <a:xfrm>
          <a:off x="4214487" y="2328"/>
          <a:ext cx="1845051" cy="110703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smtClean="0"/>
            <a:t>Posteriormente </a:t>
          </a:r>
          <a:r>
            <a:rPr lang="es-MX" sz="1000" kern="1200" dirty="0" smtClean="0"/>
            <a:t>se realiza el pesaje. </a:t>
          </a:r>
          <a:endParaRPr lang="es-EC" sz="1000" kern="1200" dirty="0"/>
        </a:p>
      </dsp:txBody>
      <dsp:txXfrm>
        <a:off x="4214487" y="2328"/>
        <a:ext cx="1845051" cy="1107031"/>
      </dsp:txXfrm>
    </dsp:sp>
    <dsp:sp modelId="{D38CA5F4-E9F2-495C-96FE-0E542F8C78BC}">
      <dsp:nvSpPr>
        <dsp:cNvPr id="0" name=""/>
        <dsp:cNvSpPr/>
      </dsp:nvSpPr>
      <dsp:spPr>
        <a:xfrm>
          <a:off x="155372" y="1293865"/>
          <a:ext cx="1845051" cy="1107031"/>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dirty="0" smtClean="0"/>
            <a:t>Evitar  contaminación por polvos que se pueden adherir al producto, la materia prima se lo deja secar durante las 8 horas</a:t>
          </a:r>
          <a:endParaRPr lang="es-EC" sz="1000" kern="1200" dirty="0"/>
        </a:p>
      </dsp:txBody>
      <dsp:txXfrm>
        <a:off x="155372" y="1293865"/>
        <a:ext cx="1845051" cy="1107031"/>
      </dsp:txXfrm>
    </dsp:sp>
    <dsp:sp modelId="{115B8F22-9475-4508-850E-03AFC481314F}">
      <dsp:nvSpPr>
        <dsp:cNvPr id="0" name=""/>
        <dsp:cNvSpPr/>
      </dsp:nvSpPr>
      <dsp:spPr>
        <a:xfrm>
          <a:off x="2184930" y="1293865"/>
          <a:ext cx="1845051" cy="110703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dirty="0" smtClean="0"/>
            <a:t>Se realiza una inspección y remoción cada 20 minutos. </a:t>
          </a:r>
          <a:endParaRPr lang="es-EC" sz="1000" kern="1200" dirty="0"/>
        </a:p>
      </dsp:txBody>
      <dsp:txXfrm>
        <a:off x="2184930" y="1293865"/>
        <a:ext cx="1845051" cy="1107031"/>
      </dsp:txXfrm>
    </dsp:sp>
    <dsp:sp modelId="{0B8121A3-2E72-4E4C-9BC9-7222F882D3CE}">
      <dsp:nvSpPr>
        <dsp:cNvPr id="0" name=""/>
        <dsp:cNvSpPr/>
      </dsp:nvSpPr>
      <dsp:spPr>
        <a:xfrm>
          <a:off x="4214487" y="1293865"/>
          <a:ext cx="1845051" cy="11070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smtClean="0"/>
            <a:t>Considerar </a:t>
          </a:r>
          <a:r>
            <a:rPr lang="es-MX" sz="1000" kern="1200" dirty="0" smtClean="0"/>
            <a:t>los efectos externos de la temperatura ambiental y humedad relativa, los cuales pueden afectar el proceso de secado por la rehidratación que puede sufrir la muestra. </a:t>
          </a:r>
          <a:endParaRPr lang="es-EC" sz="1000" kern="1200" dirty="0"/>
        </a:p>
      </dsp:txBody>
      <dsp:txXfrm>
        <a:off x="4214487" y="1293865"/>
        <a:ext cx="1845051" cy="1107031"/>
      </dsp:txXfrm>
    </dsp:sp>
    <dsp:sp modelId="{972BA36D-49E0-4A76-BFCF-DE7EA8809656}">
      <dsp:nvSpPr>
        <dsp:cNvPr id="0" name=""/>
        <dsp:cNvSpPr/>
      </dsp:nvSpPr>
      <dsp:spPr>
        <a:xfrm>
          <a:off x="2184930" y="2585401"/>
          <a:ext cx="1845051" cy="1107031"/>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dirty="0" smtClean="0"/>
            <a:t>Para finalizar se debe colocar el producto seco en fundas de polietileno para evitar la presencia de hongos u otras plagas. </a:t>
          </a:r>
          <a:endParaRPr lang="es-EC" sz="1000" kern="1200" dirty="0"/>
        </a:p>
      </dsp:txBody>
      <dsp:txXfrm>
        <a:off x="2184930" y="2585401"/>
        <a:ext cx="1845051" cy="1107031"/>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1945" y="0"/>
          <a:ext cx="3980213" cy="720080"/>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Muestras </a:t>
          </a:r>
          <a:endParaRPr lang="es-EC" sz="1800" kern="1200" dirty="0"/>
        </a:p>
      </dsp:txBody>
      <dsp:txXfrm>
        <a:off x="1945" y="0"/>
        <a:ext cx="3800193" cy="720080"/>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1945" y="0"/>
          <a:ext cx="3980213" cy="360040"/>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1945" y="0"/>
        <a:ext cx="3890203" cy="360040"/>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4728" y="0"/>
          <a:ext cx="3357297"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4728" y="0"/>
        <a:ext cx="3206578" cy="602875"/>
      </dsp:txXfrm>
    </dsp:sp>
    <dsp:sp modelId="{5F22B345-6730-453A-82C9-C8903189F917}">
      <dsp:nvSpPr>
        <dsp:cNvPr id="0" name=""/>
        <dsp:cNvSpPr/>
      </dsp:nvSpPr>
      <dsp:spPr>
        <a:xfrm>
          <a:off x="2690566" y="0"/>
          <a:ext cx="3357297"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mixto (solar, eléctrico).</a:t>
          </a:r>
          <a:endParaRPr lang="es-EC" sz="1800" kern="1200" dirty="0"/>
        </a:p>
      </dsp:txBody>
      <dsp:txXfrm>
        <a:off x="2992004" y="0"/>
        <a:ext cx="2754422" cy="602875"/>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4728" y="0"/>
          <a:ext cx="3357297"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4728" y="0"/>
        <a:ext cx="3206578" cy="602875"/>
      </dsp:txXfrm>
    </dsp:sp>
    <dsp:sp modelId="{5F22B345-6730-453A-82C9-C8903189F917}">
      <dsp:nvSpPr>
        <dsp:cNvPr id="0" name=""/>
        <dsp:cNvSpPr/>
      </dsp:nvSpPr>
      <dsp:spPr>
        <a:xfrm>
          <a:off x="2695294" y="0"/>
          <a:ext cx="3357297"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mixto (solar, eléctrico).</a:t>
          </a:r>
          <a:endParaRPr lang="es-EC" sz="1800" kern="1200" dirty="0"/>
        </a:p>
      </dsp:txBody>
      <dsp:txXfrm>
        <a:off x="2996732" y="0"/>
        <a:ext cx="2754422" cy="602875"/>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4728" y="0"/>
          <a:ext cx="3357297"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4728" y="0"/>
        <a:ext cx="3206578" cy="602875"/>
      </dsp:txXfrm>
    </dsp:sp>
    <dsp:sp modelId="{5F22B345-6730-453A-82C9-C8903189F917}">
      <dsp:nvSpPr>
        <dsp:cNvPr id="0" name=""/>
        <dsp:cNvSpPr/>
      </dsp:nvSpPr>
      <dsp:spPr>
        <a:xfrm>
          <a:off x="2695294" y="0"/>
          <a:ext cx="3357297"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mixto (solar, eléctrico).</a:t>
          </a:r>
          <a:endParaRPr lang="es-EC" sz="1800" kern="1200" dirty="0"/>
        </a:p>
      </dsp:txBody>
      <dsp:txXfrm>
        <a:off x="2996732" y="0"/>
        <a:ext cx="2754422" cy="6028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D195F-D587-4B28-84E4-54A2E9A7B41F}">
      <dsp:nvSpPr>
        <dsp:cNvPr id="0" name=""/>
        <dsp:cNvSpPr/>
      </dsp:nvSpPr>
      <dsp:spPr>
        <a:xfrm>
          <a:off x="3441336" y="2052228"/>
          <a:ext cx="687528" cy="1478185"/>
        </a:xfrm>
        <a:custGeom>
          <a:avLst/>
          <a:gdLst/>
          <a:ahLst/>
          <a:cxnLst/>
          <a:rect l="0" t="0" r="0" b="0"/>
          <a:pathLst>
            <a:path>
              <a:moveTo>
                <a:pt x="0" y="0"/>
              </a:moveTo>
              <a:lnTo>
                <a:pt x="343764" y="0"/>
              </a:lnTo>
              <a:lnTo>
                <a:pt x="343764" y="1478185"/>
              </a:lnTo>
              <a:lnTo>
                <a:pt x="687528" y="1478185"/>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493165-BBAD-4B99-8F26-C984E0881390}">
      <dsp:nvSpPr>
        <dsp:cNvPr id="0" name=""/>
        <dsp:cNvSpPr/>
      </dsp:nvSpPr>
      <dsp:spPr>
        <a:xfrm>
          <a:off x="3441336" y="2006507"/>
          <a:ext cx="687528" cy="91440"/>
        </a:xfrm>
        <a:custGeom>
          <a:avLst/>
          <a:gdLst/>
          <a:ahLst/>
          <a:cxnLst/>
          <a:rect l="0" t="0" r="0" b="0"/>
          <a:pathLst>
            <a:path>
              <a:moveTo>
                <a:pt x="0" y="45720"/>
              </a:moveTo>
              <a:lnTo>
                <a:pt x="687528" y="4572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A318D2-730A-4D08-B9D2-9505BD6DAD16}">
      <dsp:nvSpPr>
        <dsp:cNvPr id="0" name=""/>
        <dsp:cNvSpPr/>
      </dsp:nvSpPr>
      <dsp:spPr>
        <a:xfrm>
          <a:off x="3441336" y="574042"/>
          <a:ext cx="687528" cy="1478185"/>
        </a:xfrm>
        <a:custGeom>
          <a:avLst/>
          <a:gdLst/>
          <a:ahLst/>
          <a:cxnLst/>
          <a:rect l="0" t="0" r="0" b="0"/>
          <a:pathLst>
            <a:path>
              <a:moveTo>
                <a:pt x="0" y="1478185"/>
              </a:moveTo>
              <a:lnTo>
                <a:pt x="343764" y="1478185"/>
              </a:lnTo>
              <a:lnTo>
                <a:pt x="343764" y="0"/>
              </a:lnTo>
              <a:lnTo>
                <a:pt x="687528" y="0"/>
              </a:lnTo>
            </a:path>
          </a:pathLst>
        </a:cu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127EA2-0C7D-4E11-9017-BAF82B703950}">
      <dsp:nvSpPr>
        <dsp:cNvPr id="0" name=""/>
        <dsp:cNvSpPr/>
      </dsp:nvSpPr>
      <dsp:spPr>
        <a:xfrm>
          <a:off x="3696" y="1527987"/>
          <a:ext cx="3437640" cy="1048480"/>
        </a:xfrm>
        <a:prstGeom prst="rect">
          <a:avLst/>
        </a:prstGeom>
        <a:gradFill rotWithShape="0">
          <a:gsLst>
            <a:gs pos="0">
              <a:schemeClr val="accent1">
                <a:shade val="60000"/>
                <a:hueOff val="0"/>
                <a:satOff val="0"/>
                <a:lumOff val="0"/>
                <a:alphaOff val="0"/>
                <a:tint val="50000"/>
                <a:satMod val="300000"/>
              </a:schemeClr>
            </a:gs>
            <a:gs pos="35000">
              <a:schemeClr val="accent1">
                <a:shade val="60000"/>
                <a:hueOff val="0"/>
                <a:satOff val="0"/>
                <a:lumOff val="0"/>
                <a:alphaOff val="0"/>
                <a:tint val="37000"/>
                <a:satMod val="300000"/>
              </a:schemeClr>
            </a:gs>
            <a:gs pos="100000">
              <a:schemeClr val="accent1">
                <a:shade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Pennisetum Clandestinum (Kikuyo)</a:t>
          </a:r>
          <a:endParaRPr lang="es-EC" sz="1600" kern="1200" dirty="0"/>
        </a:p>
      </dsp:txBody>
      <dsp:txXfrm>
        <a:off x="3696" y="1527987"/>
        <a:ext cx="3437640" cy="1048480"/>
      </dsp:txXfrm>
    </dsp:sp>
    <dsp:sp modelId="{67768DE1-5F75-41F1-A640-4054DCB70212}">
      <dsp:nvSpPr>
        <dsp:cNvPr id="0" name=""/>
        <dsp:cNvSpPr/>
      </dsp:nvSpPr>
      <dsp:spPr>
        <a:xfrm>
          <a:off x="4128864" y="49802"/>
          <a:ext cx="3437640" cy="1048480"/>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Aprovechamiento de energía alternativa</a:t>
          </a:r>
          <a:endParaRPr lang="es-EC" sz="1400" kern="1200" dirty="0"/>
        </a:p>
      </dsp:txBody>
      <dsp:txXfrm>
        <a:off x="4128864" y="49802"/>
        <a:ext cx="3437640" cy="1048480"/>
      </dsp:txXfrm>
    </dsp:sp>
    <dsp:sp modelId="{4BD129A2-720E-4790-B625-473060E70985}">
      <dsp:nvSpPr>
        <dsp:cNvPr id="0" name=""/>
        <dsp:cNvSpPr/>
      </dsp:nvSpPr>
      <dsp:spPr>
        <a:xfrm>
          <a:off x="4128864" y="1527987"/>
          <a:ext cx="3437640" cy="1048480"/>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Crear un sistema eficiente (Horno hibrido)</a:t>
          </a:r>
          <a:endParaRPr lang="es-EC" sz="1200" kern="1200" dirty="0"/>
        </a:p>
      </dsp:txBody>
      <dsp:txXfrm>
        <a:off x="4128864" y="1527987"/>
        <a:ext cx="3437640" cy="1048480"/>
      </dsp:txXfrm>
    </dsp:sp>
    <dsp:sp modelId="{D8D9D067-4A16-4D4C-AD05-BBB86AFA81FC}">
      <dsp:nvSpPr>
        <dsp:cNvPr id="0" name=""/>
        <dsp:cNvSpPr/>
      </dsp:nvSpPr>
      <dsp:spPr>
        <a:xfrm>
          <a:off x="4128864" y="3006173"/>
          <a:ext cx="3437640" cy="1048480"/>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Combustible Alternativo</a:t>
          </a:r>
          <a:endParaRPr lang="es-EC" sz="1400" kern="1200" dirty="0"/>
        </a:p>
      </dsp:txBody>
      <dsp:txXfrm>
        <a:off x="4128864" y="3006173"/>
        <a:ext cx="3437640" cy="1048480"/>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4728" y="0"/>
          <a:ext cx="3357297"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4728" y="0"/>
        <a:ext cx="3206578" cy="602875"/>
      </dsp:txXfrm>
    </dsp:sp>
    <dsp:sp modelId="{5F22B345-6730-453A-82C9-C8903189F917}">
      <dsp:nvSpPr>
        <dsp:cNvPr id="0" name=""/>
        <dsp:cNvSpPr/>
      </dsp:nvSpPr>
      <dsp:spPr>
        <a:xfrm>
          <a:off x="2695294" y="0"/>
          <a:ext cx="3357297"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mixto (solar, eléctrico).</a:t>
          </a:r>
          <a:endParaRPr lang="es-EC" sz="1800" kern="1200" dirty="0"/>
        </a:p>
      </dsp:txBody>
      <dsp:txXfrm>
        <a:off x="2996732" y="0"/>
        <a:ext cx="2754422" cy="602875"/>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4728" y="0"/>
          <a:ext cx="3357297"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4728" y="0"/>
        <a:ext cx="3206578" cy="602875"/>
      </dsp:txXfrm>
    </dsp:sp>
    <dsp:sp modelId="{5F22B345-6730-453A-82C9-C8903189F917}">
      <dsp:nvSpPr>
        <dsp:cNvPr id="0" name=""/>
        <dsp:cNvSpPr/>
      </dsp:nvSpPr>
      <dsp:spPr>
        <a:xfrm>
          <a:off x="2695294" y="0"/>
          <a:ext cx="3357297"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mixto (solar, eléctrico).</a:t>
          </a:r>
          <a:endParaRPr lang="es-EC" sz="1800" kern="1200" dirty="0"/>
        </a:p>
      </dsp:txBody>
      <dsp:txXfrm>
        <a:off x="2996732" y="0"/>
        <a:ext cx="2754422" cy="602875"/>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4728" y="0"/>
          <a:ext cx="3357297"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4728" y="0"/>
        <a:ext cx="3206578" cy="602875"/>
      </dsp:txXfrm>
    </dsp:sp>
    <dsp:sp modelId="{5F22B345-6730-453A-82C9-C8903189F917}">
      <dsp:nvSpPr>
        <dsp:cNvPr id="0" name=""/>
        <dsp:cNvSpPr/>
      </dsp:nvSpPr>
      <dsp:spPr>
        <a:xfrm>
          <a:off x="2695294" y="0"/>
          <a:ext cx="3357297"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mixto (solar, eléctrico).</a:t>
          </a:r>
          <a:endParaRPr lang="es-EC" sz="1800" kern="1200" dirty="0"/>
        </a:p>
      </dsp:txBody>
      <dsp:txXfrm>
        <a:off x="2996732" y="0"/>
        <a:ext cx="2754422" cy="602875"/>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4728" y="0"/>
          <a:ext cx="3357297"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4728" y="0"/>
        <a:ext cx="3206578" cy="602875"/>
      </dsp:txXfrm>
    </dsp:sp>
    <dsp:sp modelId="{5F22B345-6730-453A-82C9-C8903189F917}">
      <dsp:nvSpPr>
        <dsp:cNvPr id="0" name=""/>
        <dsp:cNvSpPr/>
      </dsp:nvSpPr>
      <dsp:spPr>
        <a:xfrm>
          <a:off x="2695294" y="0"/>
          <a:ext cx="3357297"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mixto (solar, eléctrico).</a:t>
          </a:r>
          <a:endParaRPr lang="es-EC" sz="1800" kern="1200" dirty="0"/>
        </a:p>
      </dsp:txBody>
      <dsp:txXfrm>
        <a:off x="2996732" y="0"/>
        <a:ext cx="2754422" cy="602875"/>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4728" y="0"/>
          <a:ext cx="3357297"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4728" y="0"/>
        <a:ext cx="3206578" cy="602875"/>
      </dsp:txXfrm>
    </dsp:sp>
    <dsp:sp modelId="{5F22B345-6730-453A-82C9-C8903189F917}">
      <dsp:nvSpPr>
        <dsp:cNvPr id="0" name=""/>
        <dsp:cNvSpPr/>
      </dsp:nvSpPr>
      <dsp:spPr>
        <a:xfrm>
          <a:off x="2695294" y="0"/>
          <a:ext cx="3357297"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mixto (solar, eléctrico).</a:t>
          </a:r>
          <a:endParaRPr lang="es-EC" sz="1800" kern="1200" dirty="0"/>
        </a:p>
      </dsp:txBody>
      <dsp:txXfrm>
        <a:off x="2996732" y="0"/>
        <a:ext cx="2754422" cy="602875"/>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1945" y="0"/>
          <a:ext cx="3980213" cy="360040"/>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1945" y="0"/>
        <a:ext cx="3890203" cy="360040"/>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4728" y="0"/>
          <a:ext cx="3357297"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4728" y="0"/>
        <a:ext cx="3206578" cy="602875"/>
      </dsp:txXfrm>
    </dsp:sp>
    <dsp:sp modelId="{5F22B345-6730-453A-82C9-C8903189F917}">
      <dsp:nvSpPr>
        <dsp:cNvPr id="0" name=""/>
        <dsp:cNvSpPr/>
      </dsp:nvSpPr>
      <dsp:spPr>
        <a:xfrm>
          <a:off x="2695294" y="0"/>
          <a:ext cx="3357297"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solar.</a:t>
          </a:r>
          <a:endParaRPr lang="es-EC" sz="1800" kern="1200" dirty="0"/>
        </a:p>
      </dsp:txBody>
      <dsp:txXfrm>
        <a:off x="2996732" y="0"/>
        <a:ext cx="2754422" cy="602875"/>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4728" y="0"/>
          <a:ext cx="3357297"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4728" y="0"/>
        <a:ext cx="3206578" cy="602875"/>
      </dsp:txXfrm>
    </dsp:sp>
    <dsp:sp modelId="{5F22B345-6730-453A-82C9-C8903189F917}">
      <dsp:nvSpPr>
        <dsp:cNvPr id="0" name=""/>
        <dsp:cNvSpPr/>
      </dsp:nvSpPr>
      <dsp:spPr>
        <a:xfrm>
          <a:off x="2695294" y="0"/>
          <a:ext cx="3357297"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solar.</a:t>
          </a:r>
          <a:endParaRPr lang="es-EC" sz="1800" kern="1200" dirty="0"/>
        </a:p>
      </dsp:txBody>
      <dsp:txXfrm>
        <a:off x="2996732" y="0"/>
        <a:ext cx="2754422" cy="602875"/>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4728" y="0"/>
          <a:ext cx="3357297"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4728" y="0"/>
        <a:ext cx="3206578" cy="602875"/>
      </dsp:txXfrm>
    </dsp:sp>
    <dsp:sp modelId="{5F22B345-6730-453A-82C9-C8903189F917}">
      <dsp:nvSpPr>
        <dsp:cNvPr id="0" name=""/>
        <dsp:cNvSpPr/>
      </dsp:nvSpPr>
      <dsp:spPr>
        <a:xfrm>
          <a:off x="2695294" y="0"/>
          <a:ext cx="3357297"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solar.</a:t>
          </a:r>
          <a:endParaRPr lang="es-EC" sz="1800" kern="1200" dirty="0"/>
        </a:p>
      </dsp:txBody>
      <dsp:txXfrm>
        <a:off x="2996732" y="0"/>
        <a:ext cx="2754422" cy="602875"/>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4728" y="0"/>
          <a:ext cx="3357297"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4728" y="0"/>
        <a:ext cx="3206578" cy="602875"/>
      </dsp:txXfrm>
    </dsp:sp>
    <dsp:sp modelId="{5F22B345-6730-453A-82C9-C8903189F917}">
      <dsp:nvSpPr>
        <dsp:cNvPr id="0" name=""/>
        <dsp:cNvSpPr/>
      </dsp:nvSpPr>
      <dsp:spPr>
        <a:xfrm>
          <a:off x="2695294" y="0"/>
          <a:ext cx="3357297"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solar.</a:t>
          </a:r>
          <a:endParaRPr lang="es-EC" sz="1800" kern="1200" dirty="0"/>
        </a:p>
      </dsp:txBody>
      <dsp:txXfrm>
        <a:off x="2996732" y="0"/>
        <a:ext cx="2754422" cy="6028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0C976-F179-45A5-9A36-DCF29F209DDD}">
      <dsp:nvSpPr>
        <dsp:cNvPr id="0" name=""/>
        <dsp:cNvSpPr/>
      </dsp:nvSpPr>
      <dsp:spPr>
        <a:xfrm>
          <a:off x="0" y="0"/>
          <a:ext cx="6504384" cy="636480"/>
        </a:xfrm>
        <a:prstGeom prst="roundRect">
          <a:avLst/>
        </a:prstGeom>
        <a:gradFill rotWithShape="0">
          <a:gsLst>
            <a:gs pos="0">
              <a:schemeClr val="accent1">
                <a:shade val="50000"/>
                <a:hueOff val="0"/>
                <a:satOff val="0"/>
                <a:lumOff val="0"/>
                <a:alphaOff val="0"/>
                <a:tint val="50000"/>
                <a:satMod val="300000"/>
              </a:schemeClr>
            </a:gs>
            <a:gs pos="35000">
              <a:schemeClr val="accent1">
                <a:shade val="50000"/>
                <a:hueOff val="0"/>
                <a:satOff val="0"/>
                <a:lumOff val="0"/>
                <a:alphaOff val="0"/>
                <a:tint val="37000"/>
                <a:satMod val="300000"/>
              </a:schemeClr>
            </a:gs>
            <a:gs pos="100000">
              <a:schemeClr val="accent1">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DISEÑAR Y CONSTRUIR UN HORNO HIBRIDO SECADOR DE MUESTRAS DE PENNISETUM CLANDESTINUM CON CAPACIDAD DE 10 KG PARA EL D.E.C.EM. </a:t>
          </a:r>
          <a:endParaRPr lang="es-EC" sz="1600" kern="1200" dirty="0"/>
        </a:p>
      </dsp:txBody>
      <dsp:txXfrm>
        <a:off x="31070" y="31070"/>
        <a:ext cx="6442244" cy="574340"/>
      </dsp:txXfrm>
    </dsp:sp>
    <dsp:sp modelId="{4B9E14BB-AF55-4233-A571-B73103B494B3}">
      <dsp:nvSpPr>
        <dsp:cNvPr id="0" name=""/>
        <dsp:cNvSpPr/>
      </dsp:nvSpPr>
      <dsp:spPr>
        <a:xfrm>
          <a:off x="0" y="689919"/>
          <a:ext cx="6504384" cy="636480"/>
        </a:xfrm>
        <a:prstGeom prst="roundRect">
          <a:avLst/>
        </a:prstGeom>
        <a:gradFill rotWithShape="0">
          <a:gsLst>
            <a:gs pos="0">
              <a:schemeClr val="accent1">
                <a:shade val="50000"/>
                <a:hueOff val="120479"/>
                <a:satOff val="-2520"/>
                <a:lumOff val="14021"/>
                <a:alphaOff val="0"/>
                <a:tint val="50000"/>
                <a:satMod val="300000"/>
              </a:schemeClr>
            </a:gs>
            <a:gs pos="35000">
              <a:schemeClr val="accent1">
                <a:shade val="50000"/>
                <a:hueOff val="120479"/>
                <a:satOff val="-2520"/>
                <a:lumOff val="14021"/>
                <a:alphaOff val="0"/>
                <a:tint val="37000"/>
                <a:satMod val="300000"/>
              </a:schemeClr>
            </a:gs>
            <a:gs pos="100000">
              <a:schemeClr val="accent1">
                <a:shade val="50000"/>
                <a:hueOff val="120479"/>
                <a:satOff val="-2520"/>
                <a:lumOff val="1402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ES_tradnl" sz="1600" kern="1200" dirty="0" smtClean="0"/>
            <a:t>Analizar</a:t>
          </a:r>
          <a:r>
            <a:rPr lang="es-MX" sz="1600" kern="1200" dirty="0" smtClean="0"/>
            <a:t> las propiedades del pennisetum clandestinum “pasto kikuyo” antes del secado para determinar su poder calorífico en función de la humedad.</a:t>
          </a:r>
          <a:endParaRPr lang="es-EC" sz="1600" kern="1200" dirty="0"/>
        </a:p>
      </dsp:txBody>
      <dsp:txXfrm>
        <a:off x="31070" y="720989"/>
        <a:ext cx="6442244" cy="574340"/>
      </dsp:txXfrm>
    </dsp:sp>
    <dsp:sp modelId="{EF432BEC-CAE5-4732-BBC3-96672B362946}">
      <dsp:nvSpPr>
        <dsp:cNvPr id="0" name=""/>
        <dsp:cNvSpPr/>
      </dsp:nvSpPr>
      <dsp:spPr>
        <a:xfrm>
          <a:off x="0" y="1372479"/>
          <a:ext cx="6504384" cy="636480"/>
        </a:xfrm>
        <a:prstGeom prst="roundRect">
          <a:avLst/>
        </a:prstGeom>
        <a:gradFill rotWithShape="0">
          <a:gsLst>
            <a:gs pos="0">
              <a:schemeClr val="accent1">
                <a:shade val="50000"/>
                <a:hueOff val="240958"/>
                <a:satOff val="-5040"/>
                <a:lumOff val="28042"/>
                <a:alphaOff val="0"/>
                <a:tint val="50000"/>
                <a:satMod val="300000"/>
              </a:schemeClr>
            </a:gs>
            <a:gs pos="35000">
              <a:schemeClr val="accent1">
                <a:shade val="50000"/>
                <a:hueOff val="240958"/>
                <a:satOff val="-5040"/>
                <a:lumOff val="28042"/>
                <a:alphaOff val="0"/>
                <a:tint val="37000"/>
                <a:satMod val="300000"/>
              </a:schemeClr>
            </a:gs>
            <a:gs pos="100000">
              <a:schemeClr val="accent1">
                <a:shade val="50000"/>
                <a:hueOff val="240958"/>
                <a:satOff val="-5040"/>
                <a:lumOff val="2804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MX" sz="1600" kern="1200" dirty="0" smtClean="0"/>
            <a:t>Definir técnicamente los parámetros de diseño de un horno secador de muestras de </a:t>
          </a:r>
          <a:r>
            <a:rPr lang="es-ES_tradnl" sz="1600" kern="1200" dirty="0" smtClean="0"/>
            <a:t>pennisetum clandestinum </a:t>
          </a:r>
          <a:r>
            <a:rPr lang="es-MX" sz="1600" kern="1200" dirty="0" smtClean="0"/>
            <a:t>para su respectiva construcción.</a:t>
          </a:r>
          <a:endParaRPr lang="es-EC" sz="1600" kern="1200" dirty="0"/>
        </a:p>
      </dsp:txBody>
      <dsp:txXfrm>
        <a:off x="31070" y="1403549"/>
        <a:ext cx="6442244" cy="574340"/>
      </dsp:txXfrm>
    </dsp:sp>
    <dsp:sp modelId="{19F2BF56-5845-458C-9D7D-BB8303C662C9}">
      <dsp:nvSpPr>
        <dsp:cNvPr id="0" name=""/>
        <dsp:cNvSpPr/>
      </dsp:nvSpPr>
      <dsp:spPr>
        <a:xfrm>
          <a:off x="0" y="2055039"/>
          <a:ext cx="6504384" cy="636480"/>
        </a:xfrm>
        <a:prstGeom prst="roundRect">
          <a:avLst/>
        </a:prstGeom>
        <a:gradFill rotWithShape="0">
          <a:gsLst>
            <a:gs pos="0">
              <a:schemeClr val="accent1">
                <a:shade val="50000"/>
                <a:hueOff val="361436"/>
                <a:satOff val="-7560"/>
                <a:lumOff val="42063"/>
                <a:alphaOff val="0"/>
                <a:tint val="50000"/>
                <a:satMod val="300000"/>
              </a:schemeClr>
            </a:gs>
            <a:gs pos="35000">
              <a:schemeClr val="accent1">
                <a:shade val="50000"/>
                <a:hueOff val="361436"/>
                <a:satOff val="-7560"/>
                <a:lumOff val="42063"/>
                <a:alphaOff val="0"/>
                <a:tint val="37000"/>
                <a:satMod val="300000"/>
              </a:schemeClr>
            </a:gs>
            <a:gs pos="100000">
              <a:schemeClr val="accent1">
                <a:shade val="50000"/>
                <a:hueOff val="361436"/>
                <a:satOff val="-7560"/>
                <a:lumOff val="4206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MX" sz="1600" kern="1200" dirty="0" smtClean="0"/>
            <a:t>Validar el funcionamiento del horno secador </a:t>
          </a:r>
          <a:r>
            <a:rPr lang="es-ES_tradnl" sz="1600" kern="1200" dirty="0" smtClean="0"/>
            <a:t>implementado para obtener </a:t>
          </a:r>
          <a:r>
            <a:rPr lang="es-MX" sz="1600" kern="1200" dirty="0" smtClean="0"/>
            <a:t>muestras de </a:t>
          </a:r>
          <a:r>
            <a:rPr lang="es-ES_tradnl" sz="1600" kern="1200" dirty="0" smtClean="0"/>
            <a:t>pennisetum clandestinum aptas para su combustión.</a:t>
          </a:r>
          <a:endParaRPr lang="es-EC" sz="1600" kern="1200" dirty="0"/>
        </a:p>
      </dsp:txBody>
      <dsp:txXfrm>
        <a:off x="31070" y="2086109"/>
        <a:ext cx="6442244" cy="574340"/>
      </dsp:txXfrm>
    </dsp:sp>
    <dsp:sp modelId="{493D4F81-56C8-4BFF-A3E7-C6445C644435}">
      <dsp:nvSpPr>
        <dsp:cNvPr id="0" name=""/>
        <dsp:cNvSpPr/>
      </dsp:nvSpPr>
      <dsp:spPr>
        <a:xfrm>
          <a:off x="0" y="2737599"/>
          <a:ext cx="6504384" cy="636480"/>
        </a:xfrm>
        <a:prstGeom prst="roundRect">
          <a:avLst/>
        </a:prstGeom>
        <a:gradFill rotWithShape="0">
          <a:gsLst>
            <a:gs pos="0">
              <a:schemeClr val="accent1">
                <a:shade val="50000"/>
                <a:hueOff val="240958"/>
                <a:satOff val="-5040"/>
                <a:lumOff val="28042"/>
                <a:alphaOff val="0"/>
                <a:tint val="50000"/>
                <a:satMod val="300000"/>
              </a:schemeClr>
            </a:gs>
            <a:gs pos="35000">
              <a:schemeClr val="accent1">
                <a:shade val="50000"/>
                <a:hueOff val="240958"/>
                <a:satOff val="-5040"/>
                <a:lumOff val="28042"/>
                <a:alphaOff val="0"/>
                <a:tint val="37000"/>
                <a:satMod val="300000"/>
              </a:schemeClr>
            </a:gs>
            <a:gs pos="100000">
              <a:schemeClr val="accent1">
                <a:shade val="50000"/>
                <a:hueOff val="240958"/>
                <a:satOff val="-5040"/>
                <a:lumOff val="2804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MX" sz="1600" kern="1200" smtClean="0"/>
            <a:t>Elaborar briquetas para determinar el poder calorífico del pennisetum clandestinum ya procesado con respecto a su humedad.</a:t>
          </a:r>
          <a:endParaRPr lang="es-EC" sz="1600" kern="1200" dirty="0"/>
        </a:p>
      </dsp:txBody>
      <dsp:txXfrm>
        <a:off x="31070" y="2768669"/>
        <a:ext cx="6442244" cy="574340"/>
      </dsp:txXfrm>
    </dsp:sp>
    <dsp:sp modelId="{A91148B6-31E7-4E8D-9D8C-B45BC6BF068E}">
      <dsp:nvSpPr>
        <dsp:cNvPr id="0" name=""/>
        <dsp:cNvSpPr/>
      </dsp:nvSpPr>
      <dsp:spPr>
        <a:xfrm>
          <a:off x="0" y="3420160"/>
          <a:ext cx="6504384" cy="636480"/>
        </a:xfrm>
        <a:prstGeom prst="roundRect">
          <a:avLst/>
        </a:prstGeom>
        <a:gradFill rotWithShape="0">
          <a:gsLst>
            <a:gs pos="0">
              <a:schemeClr val="accent1">
                <a:shade val="50000"/>
                <a:hueOff val="120479"/>
                <a:satOff val="-2520"/>
                <a:lumOff val="14021"/>
                <a:alphaOff val="0"/>
                <a:tint val="50000"/>
                <a:satMod val="300000"/>
              </a:schemeClr>
            </a:gs>
            <a:gs pos="35000">
              <a:schemeClr val="accent1">
                <a:shade val="50000"/>
                <a:hueOff val="120479"/>
                <a:satOff val="-2520"/>
                <a:lumOff val="14021"/>
                <a:alphaOff val="0"/>
                <a:tint val="37000"/>
                <a:satMod val="300000"/>
              </a:schemeClr>
            </a:gs>
            <a:gs pos="100000">
              <a:schemeClr val="accent1">
                <a:shade val="50000"/>
                <a:hueOff val="120479"/>
                <a:satOff val="-2520"/>
                <a:lumOff val="1402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es-MX" sz="1600" kern="1200" smtClean="0"/>
            <a:t>Efectuar un estudio comparativo de los resultados obtenidos para cada muestra analizada.</a:t>
          </a:r>
          <a:endParaRPr lang="es-EC" sz="1600" kern="1200" dirty="0"/>
        </a:p>
      </dsp:txBody>
      <dsp:txXfrm>
        <a:off x="31070" y="3451230"/>
        <a:ext cx="6442244" cy="574340"/>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4728" y="0"/>
          <a:ext cx="3357297"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4728" y="0"/>
        <a:ext cx="3206578" cy="602875"/>
      </dsp:txXfrm>
    </dsp:sp>
    <dsp:sp modelId="{5F22B345-6730-453A-82C9-C8903189F917}">
      <dsp:nvSpPr>
        <dsp:cNvPr id="0" name=""/>
        <dsp:cNvSpPr/>
      </dsp:nvSpPr>
      <dsp:spPr>
        <a:xfrm>
          <a:off x="2695294" y="0"/>
          <a:ext cx="3357297"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solar.</a:t>
          </a:r>
          <a:endParaRPr lang="es-EC" sz="1800" kern="1200" dirty="0"/>
        </a:p>
      </dsp:txBody>
      <dsp:txXfrm>
        <a:off x="2996732" y="0"/>
        <a:ext cx="2754422" cy="602875"/>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4728" y="0"/>
          <a:ext cx="3357297"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4728" y="0"/>
        <a:ext cx="3206578" cy="602875"/>
      </dsp:txXfrm>
    </dsp:sp>
    <dsp:sp modelId="{5F22B345-6730-453A-82C9-C8903189F917}">
      <dsp:nvSpPr>
        <dsp:cNvPr id="0" name=""/>
        <dsp:cNvSpPr/>
      </dsp:nvSpPr>
      <dsp:spPr>
        <a:xfrm>
          <a:off x="2695294" y="0"/>
          <a:ext cx="3357297"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solar.</a:t>
          </a:r>
          <a:endParaRPr lang="es-EC" sz="1800" kern="1200" dirty="0"/>
        </a:p>
      </dsp:txBody>
      <dsp:txXfrm>
        <a:off x="2996732" y="0"/>
        <a:ext cx="2754422" cy="602875"/>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4728" y="0"/>
          <a:ext cx="3357297"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4728" y="0"/>
        <a:ext cx="3206578" cy="602875"/>
      </dsp:txXfrm>
    </dsp:sp>
    <dsp:sp modelId="{5F22B345-6730-453A-82C9-C8903189F917}">
      <dsp:nvSpPr>
        <dsp:cNvPr id="0" name=""/>
        <dsp:cNvSpPr/>
      </dsp:nvSpPr>
      <dsp:spPr>
        <a:xfrm>
          <a:off x="2695294" y="0"/>
          <a:ext cx="3357297"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solar.</a:t>
          </a:r>
          <a:endParaRPr lang="es-EC" sz="1800" kern="1200" dirty="0"/>
        </a:p>
      </dsp:txBody>
      <dsp:txXfrm>
        <a:off x="2996732" y="0"/>
        <a:ext cx="2754422" cy="602875"/>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4728" y="0"/>
          <a:ext cx="3357297"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4728" y="0"/>
        <a:ext cx="3206578" cy="602875"/>
      </dsp:txXfrm>
    </dsp:sp>
    <dsp:sp modelId="{5F22B345-6730-453A-82C9-C8903189F917}">
      <dsp:nvSpPr>
        <dsp:cNvPr id="0" name=""/>
        <dsp:cNvSpPr/>
      </dsp:nvSpPr>
      <dsp:spPr>
        <a:xfrm>
          <a:off x="2695294" y="0"/>
          <a:ext cx="3357297"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solar.</a:t>
          </a:r>
          <a:endParaRPr lang="es-EC" sz="1800" kern="1200" dirty="0"/>
        </a:p>
      </dsp:txBody>
      <dsp:txXfrm>
        <a:off x="2996732" y="0"/>
        <a:ext cx="2754422" cy="602875"/>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1687" y="0"/>
          <a:ext cx="3453008" cy="305828"/>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1687" y="0"/>
        <a:ext cx="3376551" cy="305828"/>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5296" y="0"/>
          <a:ext cx="3760279"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5296" y="0"/>
        <a:ext cx="3609560" cy="602875"/>
      </dsp:txXfrm>
    </dsp:sp>
    <dsp:sp modelId="{5F22B345-6730-453A-82C9-C8903189F917}">
      <dsp:nvSpPr>
        <dsp:cNvPr id="0" name=""/>
        <dsp:cNvSpPr/>
      </dsp:nvSpPr>
      <dsp:spPr>
        <a:xfrm>
          <a:off x="3013520" y="0"/>
          <a:ext cx="3760279"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mixto (solar, eléctrico). ESTIMADA</a:t>
          </a:r>
          <a:endParaRPr lang="es-EC" sz="1800" kern="1200" dirty="0"/>
        </a:p>
      </dsp:txBody>
      <dsp:txXfrm>
        <a:off x="3314958" y="0"/>
        <a:ext cx="3157404" cy="602875"/>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5296" y="0"/>
          <a:ext cx="3760279"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5296" y="0"/>
        <a:ext cx="3609560" cy="602875"/>
      </dsp:txXfrm>
    </dsp:sp>
    <dsp:sp modelId="{5F22B345-6730-453A-82C9-C8903189F917}">
      <dsp:nvSpPr>
        <dsp:cNvPr id="0" name=""/>
        <dsp:cNvSpPr/>
      </dsp:nvSpPr>
      <dsp:spPr>
        <a:xfrm>
          <a:off x="3013520" y="0"/>
          <a:ext cx="3760279"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mixto (solar, eléctrico). ESTIMADA</a:t>
          </a:r>
          <a:endParaRPr lang="es-EC" sz="1800" kern="1200" dirty="0"/>
        </a:p>
      </dsp:txBody>
      <dsp:txXfrm>
        <a:off x="3314958" y="0"/>
        <a:ext cx="3157404" cy="602875"/>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5296" y="0"/>
          <a:ext cx="3760279" cy="602875"/>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5296" y="0"/>
        <a:ext cx="3609560" cy="602875"/>
      </dsp:txXfrm>
    </dsp:sp>
    <dsp:sp modelId="{5F22B345-6730-453A-82C9-C8903189F917}">
      <dsp:nvSpPr>
        <dsp:cNvPr id="0" name=""/>
        <dsp:cNvSpPr/>
      </dsp:nvSpPr>
      <dsp:spPr>
        <a:xfrm>
          <a:off x="3013520" y="0"/>
          <a:ext cx="3760279" cy="602875"/>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s-MX" sz="1800" kern="1200" dirty="0" smtClean="0"/>
            <a:t>Proceso de calentamiento mixto (solar, eléctrico). ESTIMADA</a:t>
          </a:r>
          <a:endParaRPr lang="es-EC" sz="1800" kern="1200" dirty="0"/>
        </a:p>
      </dsp:txBody>
      <dsp:txXfrm>
        <a:off x="3314958" y="0"/>
        <a:ext cx="3157404" cy="602875"/>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0" y="0"/>
          <a:ext cx="3453008" cy="305828"/>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0" y="0"/>
        <a:ext cx="3376551" cy="305828"/>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0" y="0"/>
          <a:ext cx="3280536" cy="447142"/>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0" y="0"/>
        <a:ext cx="3168751" cy="447142"/>
      </dsp:txXfrm>
    </dsp:sp>
    <dsp:sp modelId="{A078644E-CF0C-4131-8605-5996BF36A754}">
      <dsp:nvSpPr>
        <dsp:cNvPr id="0" name=""/>
        <dsp:cNvSpPr/>
      </dsp:nvSpPr>
      <dsp:spPr>
        <a:xfrm>
          <a:off x="2629049" y="0"/>
          <a:ext cx="3280536" cy="447142"/>
        </a:xfrm>
        <a:prstGeom prst="chevron">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s-MX" sz="1600" kern="1200" dirty="0" smtClean="0"/>
            <a:t>Proceso de calentamiento solar.</a:t>
          </a:r>
          <a:endParaRPr lang="es-EC" sz="1600" kern="1200" dirty="0"/>
        </a:p>
      </dsp:txBody>
      <dsp:txXfrm>
        <a:off x="2852620" y="0"/>
        <a:ext cx="2833394" cy="4471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F79E0-21C4-4201-BBE9-79C6CB4CA6F9}">
      <dsp:nvSpPr>
        <dsp:cNvPr id="0" name=""/>
        <dsp:cNvSpPr/>
      </dsp:nvSpPr>
      <dsp:spPr>
        <a:xfrm>
          <a:off x="0" y="0"/>
          <a:ext cx="6096000" cy="182880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18C2D8A-837F-484C-93E1-515D88A86A22}">
      <dsp:nvSpPr>
        <dsp:cNvPr id="0" name=""/>
        <dsp:cNvSpPr/>
      </dsp:nvSpPr>
      <dsp:spPr>
        <a:xfrm>
          <a:off x="182879" y="243840"/>
          <a:ext cx="1790700" cy="1341120"/>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F1A0714-AB00-4347-B415-00DC61156ED8}">
      <dsp:nvSpPr>
        <dsp:cNvPr id="0" name=""/>
        <dsp:cNvSpPr/>
      </dsp:nvSpPr>
      <dsp:spPr>
        <a:xfrm rot="10800000">
          <a:off x="182879" y="1828799"/>
          <a:ext cx="1790700" cy="2235200"/>
        </a:xfrm>
        <a:prstGeom prst="round2SameRect">
          <a:avLst>
            <a:gd name="adj1" fmla="val 10500"/>
            <a:gd name="adj2" fmla="val 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C" sz="1800" kern="1200" dirty="0" smtClean="0"/>
            <a:t>FUENTE SOLAR: Vidrio templado</a:t>
          </a:r>
        </a:p>
        <a:p>
          <a:pPr lvl="0" algn="ctr" defTabSz="800100">
            <a:lnSpc>
              <a:spcPct val="90000"/>
            </a:lnSpc>
            <a:spcBef>
              <a:spcPct val="0"/>
            </a:spcBef>
            <a:spcAft>
              <a:spcPct val="35000"/>
            </a:spcAft>
          </a:pPr>
          <a:r>
            <a:rPr lang="es-EC" sz="1800" kern="1200" dirty="0" smtClean="0"/>
            <a:t>FUENTE ELECTRICA: Resistencias eléctricas.</a:t>
          </a:r>
          <a:endParaRPr lang="es-EC" sz="1800" kern="1200" dirty="0"/>
        </a:p>
      </dsp:txBody>
      <dsp:txXfrm rot="10800000">
        <a:off x="237949" y="1828799"/>
        <a:ext cx="1680560" cy="2180130"/>
      </dsp:txXfrm>
    </dsp:sp>
    <dsp:sp modelId="{0ACF1EBE-157C-4F12-AB6A-06864030C442}">
      <dsp:nvSpPr>
        <dsp:cNvPr id="0" name=""/>
        <dsp:cNvSpPr/>
      </dsp:nvSpPr>
      <dsp:spPr>
        <a:xfrm>
          <a:off x="2152650" y="243840"/>
          <a:ext cx="1790700" cy="1341120"/>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5ECEB07-4353-476B-ADFB-54EC2B500EA2}">
      <dsp:nvSpPr>
        <dsp:cNvPr id="0" name=""/>
        <dsp:cNvSpPr/>
      </dsp:nvSpPr>
      <dsp:spPr>
        <a:xfrm rot="10800000">
          <a:off x="2152650" y="1828799"/>
          <a:ext cx="1790700" cy="2235200"/>
        </a:xfrm>
        <a:prstGeom prst="round2SameRect">
          <a:avLst>
            <a:gd name="adj1" fmla="val 10500"/>
            <a:gd name="adj2" fmla="val 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C" sz="1800" kern="1200" dirty="0" smtClean="0"/>
            <a:t>Secado</a:t>
          </a:r>
        </a:p>
        <a:p>
          <a:pPr lvl="0" algn="ctr" defTabSz="800100">
            <a:lnSpc>
              <a:spcPct val="90000"/>
            </a:lnSpc>
            <a:spcBef>
              <a:spcPct val="0"/>
            </a:spcBef>
            <a:spcAft>
              <a:spcPct val="35000"/>
            </a:spcAft>
          </a:pPr>
          <a:r>
            <a:rPr lang="es-EC" sz="1800" kern="1200" dirty="0" smtClean="0"/>
            <a:t>Molienda</a:t>
          </a:r>
        </a:p>
        <a:p>
          <a:pPr lvl="0" algn="ctr" defTabSz="800100">
            <a:lnSpc>
              <a:spcPct val="90000"/>
            </a:lnSpc>
            <a:spcBef>
              <a:spcPct val="0"/>
            </a:spcBef>
            <a:spcAft>
              <a:spcPct val="35000"/>
            </a:spcAft>
          </a:pPr>
          <a:r>
            <a:rPr lang="es-EC" sz="1800" kern="1200" dirty="0" smtClean="0"/>
            <a:t>Compactación</a:t>
          </a:r>
          <a:endParaRPr lang="es-EC" sz="1800" kern="1200" dirty="0"/>
        </a:p>
      </dsp:txBody>
      <dsp:txXfrm rot="10800000">
        <a:off x="2207720" y="1828799"/>
        <a:ext cx="1680560" cy="2180130"/>
      </dsp:txXfrm>
    </dsp:sp>
    <dsp:sp modelId="{9681771B-B3FF-4D7E-BA85-F15A96A7C53D}">
      <dsp:nvSpPr>
        <dsp:cNvPr id="0" name=""/>
        <dsp:cNvSpPr/>
      </dsp:nvSpPr>
      <dsp:spPr>
        <a:xfrm>
          <a:off x="4122420" y="243840"/>
          <a:ext cx="1790700" cy="1341120"/>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3611D47-5910-41C9-A6D4-7A66E16448D7}">
      <dsp:nvSpPr>
        <dsp:cNvPr id="0" name=""/>
        <dsp:cNvSpPr/>
      </dsp:nvSpPr>
      <dsp:spPr>
        <a:xfrm rot="10800000">
          <a:off x="4122420" y="1828799"/>
          <a:ext cx="1790700" cy="2235200"/>
        </a:xfrm>
        <a:prstGeom prst="round2SameRect">
          <a:avLst>
            <a:gd name="adj1" fmla="val 10500"/>
            <a:gd name="adj2" fmla="val 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C" sz="1800" kern="1200" dirty="0" smtClean="0"/>
            <a:t>Incremento del poder calorífico del kikuyo</a:t>
          </a:r>
          <a:endParaRPr lang="es-EC" sz="1800" kern="1200" dirty="0"/>
        </a:p>
      </dsp:txBody>
      <dsp:txXfrm rot="10800000">
        <a:off x="4177490" y="1828799"/>
        <a:ext cx="1680560" cy="2180130"/>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0" y="0"/>
          <a:ext cx="3280536" cy="447142"/>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0" y="0"/>
        <a:ext cx="3168751" cy="447142"/>
      </dsp:txXfrm>
    </dsp:sp>
    <dsp:sp modelId="{A078644E-CF0C-4131-8605-5996BF36A754}">
      <dsp:nvSpPr>
        <dsp:cNvPr id="0" name=""/>
        <dsp:cNvSpPr/>
      </dsp:nvSpPr>
      <dsp:spPr>
        <a:xfrm>
          <a:off x="2629049" y="0"/>
          <a:ext cx="3280536" cy="447142"/>
        </a:xfrm>
        <a:prstGeom prst="chevron">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s-MX" sz="1600" kern="1200" dirty="0" smtClean="0"/>
            <a:t>Proceso de calentamiento solar.</a:t>
          </a:r>
          <a:endParaRPr lang="es-EC" sz="1600" kern="1200" dirty="0"/>
        </a:p>
      </dsp:txBody>
      <dsp:txXfrm>
        <a:off x="2852620" y="0"/>
        <a:ext cx="2833394" cy="447142"/>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D47F3-1681-49C3-A1CB-3FED1147DD7E}">
      <dsp:nvSpPr>
        <dsp:cNvPr id="0" name=""/>
        <dsp:cNvSpPr/>
      </dsp:nvSpPr>
      <dsp:spPr>
        <a:xfrm>
          <a:off x="0" y="0"/>
          <a:ext cx="3280536" cy="447142"/>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s-EC" sz="1800" kern="1200" dirty="0" smtClean="0"/>
            <a:t>Resultados  </a:t>
          </a:r>
          <a:endParaRPr lang="es-EC" sz="1800" kern="1200" dirty="0"/>
        </a:p>
      </dsp:txBody>
      <dsp:txXfrm>
        <a:off x="0" y="0"/>
        <a:ext cx="3168751" cy="447142"/>
      </dsp:txXfrm>
    </dsp:sp>
    <dsp:sp modelId="{A078644E-CF0C-4131-8605-5996BF36A754}">
      <dsp:nvSpPr>
        <dsp:cNvPr id="0" name=""/>
        <dsp:cNvSpPr/>
      </dsp:nvSpPr>
      <dsp:spPr>
        <a:xfrm>
          <a:off x="2629049" y="0"/>
          <a:ext cx="3280536" cy="447142"/>
        </a:xfrm>
        <a:prstGeom prst="chevron">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s-MX" sz="1600" kern="1200" dirty="0" smtClean="0"/>
            <a:t>Proceso de calentamiento solar.</a:t>
          </a:r>
          <a:endParaRPr lang="es-EC" sz="1600" kern="1200" dirty="0"/>
        </a:p>
      </dsp:txBody>
      <dsp:txXfrm>
        <a:off x="2852620" y="0"/>
        <a:ext cx="2833394" cy="447142"/>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065B5-DC9E-4233-8F1A-13AB4C37B4C4}">
      <dsp:nvSpPr>
        <dsp:cNvPr id="0" name=""/>
        <dsp:cNvSpPr/>
      </dsp:nvSpPr>
      <dsp:spPr>
        <a:xfrm>
          <a:off x="5081" y="0"/>
          <a:ext cx="3607900" cy="447824"/>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es-EC" sz="2000" kern="1200" dirty="0" smtClean="0"/>
            <a:t>Poder calorífico final</a:t>
          </a:r>
          <a:endParaRPr lang="es-EC" sz="2000" kern="1200" dirty="0"/>
        </a:p>
      </dsp:txBody>
      <dsp:txXfrm>
        <a:off x="5081" y="0"/>
        <a:ext cx="3495944" cy="447824"/>
      </dsp:txXfrm>
    </dsp:sp>
    <dsp:sp modelId="{9801DE3F-28F0-4D14-A9ED-9DEC79BCA537}">
      <dsp:nvSpPr>
        <dsp:cNvPr id="0" name=""/>
        <dsp:cNvSpPr/>
      </dsp:nvSpPr>
      <dsp:spPr>
        <a:xfrm>
          <a:off x="2896483" y="0"/>
          <a:ext cx="3607900" cy="447824"/>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s-EC" sz="2000" kern="1200" dirty="0" smtClean="0"/>
            <a:t>Secado eléctrico/solar</a:t>
          </a:r>
          <a:endParaRPr lang="es-EC" sz="2000" kern="1200" dirty="0"/>
        </a:p>
      </dsp:txBody>
      <dsp:txXfrm>
        <a:off x="3120395" y="0"/>
        <a:ext cx="3160076" cy="447824"/>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065B5-DC9E-4233-8F1A-13AB4C37B4C4}">
      <dsp:nvSpPr>
        <dsp:cNvPr id="0" name=""/>
        <dsp:cNvSpPr/>
      </dsp:nvSpPr>
      <dsp:spPr>
        <a:xfrm>
          <a:off x="5081" y="0"/>
          <a:ext cx="3607900" cy="447824"/>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es-EC" sz="2000" kern="1200" dirty="0" smtClean="0"/>
            <a:t>Poder calorífico final</a:t>
          </a:r>
          <a:endParaRPr lang="es-EC" sz="2000" kern="1200" dirty="0"/>
        </a:p>
      </dsp:txBody>
      <dsp:txXfrm>
        <a:off x="5081" y="0"/>
        <a:ext cx="3495944" cy="447824"/>
      </dsp:txXfrm>
    </dsp:sp>
    <dsp:sp modelId="{9801DE3F-28F0-4D14-A9ED-9DEC79BCA537}">
      <dsp:nvSpPr>
        <dsp:cNvPr id="0" name=""/>
        <dsp:cNvSpPr/>
      </dsp:nvSpPr>
      <dsp:spPr>
        <a:xfrm>
          <a:off x="2896483" y="0"/>
          <a:ext cx="3607900" cy="447824"/>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s-EC" sz="2000" kern="1200" dirty="0" smtClean="0"/>
            <a:t>Secado eléctrico/solar</a:t>
          </a:r>
          <a:endParaRPr lang="es-EC" sz="2000" kern="1200" dirty="0"/>
        </a:p>
      </dsp:txBody>
      <dsp:txXfrm>
        <a:off x="3120395" y="0"/>
        <a:ext cx="3160076" cy="447824"/>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065B5-DC9E-4233-8F1A-13AB4C37B4C4}">
      <dsp:nvSpPr>
        <dsp:cNvPr id="0" name=""/>
        <dsp:cNvSpPr/>
      </dsp:nvSpPr>
      <dsp:spPr>
        <a:xfrm>
          <a:off x="5081" y="0"/>
          <a:ext cx="3607900" cy="447824"/>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es-EC" sz="2000" kern="1200" dirty="0" smtClean="0"/>
            <a:t>Poder calorífico final</a:t>
          </a:r>
          <a:endParaRPr lang="es-EC" sz="2000" kern="1200" dirty="0"/>
        </a:p>
      </dsp:txBody>
      <dsp:txXfrm>
        <a:off x="5081" y="0"/>
        <a:ext cx="3495944" cy="447824"/>
      </dsp:txXfrm>
    </dsp:sp>
    <dsp:sp modelId="{9801DE3F-28F0-4D14-A9ED-9DEC79BCA537}">
      <dsp:nvSpPr>
        <dsp:cNvPr id="0" name=""/>
        <dsp:cNvSpPr/>
      </dsp:nvSpPr>
      <dsp:spPr>
        <a:xfrm>
          <a:off x="2896483" y="0"/>
          <a:ext cx="3607900" cy="447824"/>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s-EC" sz="2000" kern="1200" dirty="0" smtClean="0"/>
            <a:t>Secado eléctrico/solar</a:t>
          </a:r>
          <a:endParaRPr lang="es-EC" sz="2000" kern="1200" dirty="0"/>
        </a:p>
      </dsp:txBody>
      <dsp:txXfrm>
        <a:off x="3120395" y="0"/>
        <a:ext cx="3160076" cy="447824"/>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065B5-DC9E-4233-8F1A-13AB4C37B4C4}">
      <dsp:nvSpPr>
        <dsp:cNvPr id="0" name=""/>
        <dsp:cNvSpPr/>
      </dsp:nvSpPr>
      <dsp:spPr>
        <a:xfrm>
          <a:off x="5081" y="0"/>
          <a:ext cx="3607900" cy="447824"/>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es-EC" sz="2000" kern="1200" dirty="0" smtClean="0"/>
            <a:t>Poder calorífico final</a:t>
          </a:r>
          <a:endParaRPr lang="es-EC" sz="2000" kern="1200" dirty="0"/>
        </a:p>
      </dsp:txBody>
      <dsp:txXfrm>
        <a:off x="5081" y="0"/>
        <a:ext cx="3495944" cy="447824"/>
      </dsp:txXfrm>
    </dsp:sp>
    <dsp:sp modelId="{9801DE3F-28F0-4D14-A9ED-9DEC79BCA537}">
      <dsp:nvSpPr>
        <dsp:cNvPr id="0" name=""/>
        <dsp:cNvSpPr/>
      </dsp:nvSpPr>
      <dsp:spPr>
        <a:xfrm>
          <a:off x="2896483" y="0"/>
          <a:ext cx="3607900" cy="447824"/>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s-EC" sz="2000" kern="1200" dirty="0" smtClean="0"/>
            <a:t>Secado Solar</a:t>
          </a:r>
          <a:endParaRPr lang="es-EC" sz="2000" kern="1200" dirty="0"/>
        </a:p>
      </dsp:txBody>
      <dsp:txXfrm>
        <a:off x="3120395" y="0"/>
        <a:ext cx="3160076" cy="447824"/>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065B5-DC9E-4233-8F1A-13AB4C37B4C4}">
      <dsp:nvSpPr>
        <dsp:cNvPr id="0" name=""/>
        <dsp:cNvSpPr/>
      </dsp:nvSpPr>
      <dsp:spPr>
        <a:xfrm>
          <a:off x="5081" y="0"/>
          <a:ext cx="3607900" cy="447824"/>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es-EC" sz="2000" kern="1200" dirty="0" smtClean="0"/>
            <a:t>Poder calorífico final</a:t>
          </a:r>
          <a:endParaRPr lang="es-EC" sz="2000" kern="1200" dirty="0"/>
        </a:p>
      </dsp:txBody>
      <dsp:txXfrm>
        <a:off x="5081" y="0"/>
        <a:ext cx="3495944" cy="447824"/>
      </dsp:txXfrm>
    </dsp:sp>
    <dsp:sp modelId="{9801DE3F-28F0-4D14-A9ED-9DEC79BCA537}">
      <dsp:nvSpPr>
        <dsp:cNvPr id="0" name=""/>
        <dsp:cNvSpPr/>
      </dsp:nvSpPr>
      <dsp:spPr>
        <a:xfrm>
          <a:off x="2896483" y="0"/>
          <a:ext cx="3607900" cy="447824"/>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s-EC" sz="2000" kern="1200" dirty="0" smtClean="0"/>
            <a:t>Secado Solar</a:t>
          </a:r>
          <a:endParaRPr lang="es-EC" sz="2000" kern="1200" dirty="0"/>
        </a:p>
      </dsp:txBody>
      <dsp:txXfrm>
        <a:off x="3120395" y="0"/>
        <a:ext cx="3160076" cy="447824"/>
      </dsp:txXfrm>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065B5-DC9E-4233-8F1A-13AB4C37B4C4}">
      <dsp:nvSpPr>
        <dsp:cNvPr id="0" name=""/>
        <dsp:cNvSpPr/>
      </dsp:nvSpPr>
      <dsp:spPr>
        <a:xfrm>
          <a:off x="5081" y="0"/>
          <a:ext cx="3607900" cy="447824"/>
        </a:xfrm>
        <a:prstGeom prst="homePlat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es-EC" sz="2000" kern="1200" dirty="0" smtClean="0"/>
            <a:t>Poder calorífico final</a:t>
          </a:r>
          <a:endParaRPr lang="es-EC" sz="2000" kern="1200" dirty="0"/>
        </a:p>
      </dsp:txBody>
      <dsp:txXfrm>
        <a:off x="5081" y="0"/>
        <a:ext cx="3495944" cy="447824"/>
      </dsp:txXfrm>
    </dsp:sp>
    <dsp:sp modelId="{9801DE3F-28F0-4D14-A9ED-9DEC79BCA537}">
      <dsp:nvSpPr>
        <dsp:cNvPr id="0" name=""/>
        <dsp:cNvSpPr/>
      </dsp:nvSpPr>
      <dsp:spPr>
        <a:xfrm>
          <a:off x="2896483" y="0"/>
          <a:ext cx="3607900" cy="447824"/>
        </a:xfrm>
        <a:prstGeom prst="chevron">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s-EC" sz="2000" kern="1200" dirty="0" smtClean="0"/>
            <a:t>Biomasas e Hidrocarburos</a:t>
          </a:r>
          <a:endParaRPr lang="es-EC" sz="2000" kern="1200" dirty="0"/>
        </a:p>
      </dsp:txBody>
      <dsp:txXfrm>
        <a:off x="3120395" y="0"/>
        <a:ext cx="3160076" cy="447824"/>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DACE-F32E-4EF5-B9A7-2BC5478DBCA7}">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738517-47B7-4921-AD63-BA5D85782926}">
      <dsp:nvSpPr>
        <dsp:cNvPr id="0" name=""/>
        <dsp:cNvSpPr/>
      </dsp:nvSpPr>
      <dsp:spPr>
        <a:xfrm>
          <a:off x="564979" y="406400"/>
          <a:ext cx="5475833" cy="81280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5160" tIns="66040" rIns="66040" bIns="66040" numCol="1" spcCol="1270" anchor="ctr" anchorCtr="0">
          <a:noAutofit/>
        </a:bodyPr>
        <a:lstStyle/>
        <a:p>
          <a:pPr lvl="0" algn="l" defTabSz="1155700">
            <a:lnSpc>
              <a:spcPct val="90000"/>
            </a:lnSpc>
            <a:spcBef>
              <a:spcPct val="0"/>
            </a:spcBef>
            <a:spcAft>
              <a:spcPct val="35000"/>
            </a:spcAft>
          </a:pPr>
          <a:r>
            <a:rPr lang="es-ES" sz="2600" kern="1200" dirty="0" smtClean="0"/>
            <a:t>Costos Directos</a:t>
          </a:r>
          <a:endParaRPr lang="es-EC" sz="2600" kern="1200" dirty="0"/>
        </a:p>
      </dsp:txBody>
      <dsp:txXfrm>
        <a:off x="564979" y="406400"/>
        <a:ext cx="5475833" cy="812800"/>
      </dsp:txXfrm>
    </dsp:sp>
    <dsp:sp modelId="{A57AB8D8-5BE6-4F23-9AD7-C2622EF0E572}">
      <dsp:nvSpPr>
        <dsp:cNvPr id="0" name=""/>
        <dsp:cNvSpPr/>
      </dsp:nvSpPr>
      <dsp:spPr>
        <a:xfrm>
          <a:off x="56979" y="304800"/>
          <a:ext cx="1016000" cy="101600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0C97522-9703-4710-B6DA-EC0223148986}">
      <dsp:nvSpPr>
        <dsp:cNvPr id="0" name=""/>
        <dsp:cNvSpPr/>
      </dsp:nvSpPr>
      <dsp:spPr>
        <a:xfrm>
          <a:off x="860432" y="1625599"/>
          <a:ext cx="5180380" cy="81280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5160" tIns="66040" rIns="66040" bIns="66040" numCol="1" spcCol="1270" anchor="ctr" anchorCtr="0">
          <a:noAutofit/>
        </a:bodyPr>
        <a:lstStyle/>
        <a:p>
          <a:pPr lvl="0" algn="l" defTabSz="1155700">
            <a:lnSpc>
              <a:spcPct val="90000"/>
            </a:lnSpc>
            <a:spcBef>
              <a:spcPct val="0"/>
            </a:spcBef>
            <a:spcAft>
              <a:spcPct val="35000"/>
            </a:spcAft>
          </a:pPr>
          <a:r>
            <a:rPr lang="es-ES" sz="2600" kern="1200" dirty="0" smtClean="0"/>
            <a:t>Costos Indirectos</a:t>
          </a:r>
          <a:endParaRPr lang="es-EC" sz="2600" kern="1200" dirty="0"/>
        </a:p>
      </dsp:txBody>
      <dsp:txXfrm>
        <a:off x="860432" y="1625599"/>
        <a:ext cx="5180380" cy="812800"/>
      </dsp:txXfrm>
    </dsp:sp>
    <dsp:sp modelId="{85CDD0EF-E71D-4D69-8C92-8A9884AFFC4F}">
      <dsp:nvSpPr>
        <dsp:cNvPr id="0" name=""/>
        <dsp:cNvSpPr/>
      </dsp:nvSpPr>
      <dsp:spPr>
        <a:xfrm>
          <a:off x="352432" y="1523999"/>
          <a:ext cx="1016000" cy="101600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5EEBF23-BAB2-4024-B89A-9ACBB050B0FC}">
      <dsp:nvSpPr>
        <dsp:cNvPr id="0" name=""/>
        <dsp:cNvSpPr/>
      </dsp:nvSpPr>
      <dsp:spPr>
        <a:xfrm>
          <a:off x="564979" y="2844800"/>
          <a:ext cx="5475833" cy="81280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5160" tIns="66040" rIns="66040" bIns="66040" numCol="1" spcCol="1270" anchor="ctr" anchorCtr="0">
          <a:noAutofit/>
        </a:bodyPr>
        <a:lstStyle/>
        <a:p>
          <a:pPr lvl="0" algn="l" defTabSz="1155700">
            <a:lnSpc>
              <a:spcPct val="90000"/>
            </a:lnSpc>
            <a:spcBef>
              <a:spcPct val="0"/>
            </a:spcBef>
            <a:spcAft>
              <a:spcPct val="35000"/>
            </a:spcAft>
          </a:pPr>
          <a:r>
            <a:rPr lang="es-ES" sz="2600" kern="1200" dirty="0" smtClean="0"/>
            <a:t>Costo Total</a:t>
          </a:r>
          <a:endParaRPr lang="es-EC" sz="2600" kern="1200" dirty="0"/>
        </a:p>
      </dsp:txBody>
      <dsp:txXfrm>
        <a:off x="564979" y="2844800"/>
        <a:ext cx="5475833" cy="812800"/>
      </dsp:txXfrm>
    </dsp:sp>
    <dsp:sp modelId="{0BB1DB71-3390-4F2B-A223-0CB31D99A116}">
      <dsp:nvSpPr>
        <dsp:cNvPr id="0" name=""/>
        <dsp:cNvSpPr/>
      </dsp:nvSpPr>
      <dsp:spPr>
        <a:xfrm>
          <a:off x="56979" y="2743200"/>
          <a:ext cx="1016000" cy="101600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DACE-F32E-4EF5-B9A7-2BC5478DBCA7}">
      <dsp:nvSpPr>
        <dsp:cNvPr id="0" name=""/>
        <dsp:cNvSpPr/>
      </dsp:nvSpPr>
      <dsp:spPr>
        <a:xfrm>
          <a:off x="-4593403" y="-704407"/>
          <a:ext cx="5472816" cy="5472816"/>
        </a:xfrm>
        <a:prstGeom prst="blockArc">
          <a:avLst>
            <a:gd name="adj1" fmla="val 18900000"/>
            <a:gd name="adj2" fmla="val 2700000"/>
            <a:gd name="adj3" fmla="val 395"/>
          </a:avLst>
        </a:prstGeom>
        <a:noFill/>
        <a:ln w="25400"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738517-47B7-4921-AD63-BA5D85782926}">
      <dsp:nvSpPr>
        <dsp:cNvPr id="0" name=""/>
        <dsp:cNvSpPr/>
      </dsp:nvSpPr>
      <dsp:spPr>
        <a:xfrm>
          <a:off x="285089" y="184749"/>
          <a:ext cx="5756656" cy="369336"/>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3161" tIns="60960" rIns="60960" bIns="60960" numCol="1" spcCol="1270" anchor="ctr" anchorCtr="0">
          <a:noAutofit/>
        </a:bodyPr>
        <a:lstStyle/>
        <a:p>
          <a:pPr lvl="0" algn="l" defTabSz="1066800">
            <a:lnSpc>
              <a:spcPct val="90000"/>
            </a:lnSpc>
            <a:spcBef>
              <a:spcPct val="0"/>
            </a:spcBef>
            <a:spcAft>
              <a:spcPct val="35000"/>
            </a:spcAft>
          </a:pPr>
          <a:r>
            <a:rPr lang="es-ES" sz="2400" kern="1200" dirty="0" smtClean="0"/>
            <a:t>Pennisetum Clandestinum “Pasto kikuyo”</a:t>
          </a:r>
          <a:endParaRPr lang="es-EC" sz="2400" kern="1200" dirty="0"/>
        </a:p>
      </dsp:txBody>
      <dsp:txXfrm>
        <a:off x="285089" y="184749"/>
        <a:ext cx="5756656" cy="369336"/>
      </dsp:txXfrm>
    </dsp:sp>
    <dsp:sp modelId="{A57AB8D8-5BE6-4F23-9AD7-C2622EF0E572}">
      <dsp:nvSpPr>
        <dsp:cNvPr id="0" name=""/>
        <dsp:cNvSpPr/>
      </dsp:nvSpPr>
      <dsp:spPr>
        <a:xfrm>
          <a:off x="54254" y="138582"/>
          <a:ext cx="461670" cy="46167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ED7F885-D627-4257-B315-734E461B2C8A}">
      <dsp:nvSpPr>
        <dsp:cNvPr id="0" name=""/>
        <dsp:cNvSpPr/>
      </dsp:nvSpPr>
      <dsp:spPr>
        <a:xfrm>
          <a:off x="619556" y="739079"/>
          <a:ext cx="5422188" cy="369336"/>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3161" tIns="66040" rIns="66040" bIns="66040" numCol="1" spcCol="1270" anchor="ctr" anchorCtr="0">
          <a:noAutofit/>
        </a:bodyPr>
        <a:lstStyle/>
        <a:p>
          <a:pPr lvl="0" algn="l" defTabSz="1155700">
            <a:lnSpc>
              <a:spcPct val="90000"/>
            </a:lnSpc>
            <a:spcBef>
              <a:spcPct val="0"/>
            </a:spcBef>
            <a:spcAft>
              <a:spcPct val="35000"/>
            </a:spcAft>
          </a:pPr>
          <a:r>
            <a:rPr lang="es-ES" sz="2600" kern="1200" dirty="0" smtClean="0"/>
            <a:t>Poder Calorífico</a:t>
          </a:r>
          <a:endParaRPr lang="es-EC" sz="2600" kern="1200" dirty="0"/>
        </a:p>
      </dsp:txBody>
      <dsp:txXfrm>
        <a:off x="619556" y="739079"/>
        <a:ext cx="5422188" cy="369336"/>
      </dsp:txXfrm>
    </dsp:sp>
    <dsp:sp modelId="{B352746D-A182-441C-ABF8-134F698B7834}">
      <dsp:nvSpPr>
        <dsp:cNvPr id="0" name=""/>
        <dsp:cNvSpPr/>
      </dsp:nvSpPr>
      <dsp:spPr>
        <a:xfrm>
          <a:off x="388721" y="692912"/>
          <a:ext cx="461670" cy="46167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1732D98-C552-4BBC-A038-68B1ACFE034E}">
      <dsp:nvSpPr>
        <dsp:cNvPr id="0" name=""/>
        <dsp:cNvSpPr/>
      </dsp:nvSpPr>
      <dsp:spPr>
        <a:xfrm>
          <a:off x="802843" y="1293002"/>
          <a:ext cx="5238902" cy="369336"/>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3161" tIns="66040" rIns="66040" bIns="66040" numCol="1" spcCol="1270" anchor="ctr" anchorCtr="0">
          <a:noAutofit/>
        </a:bodyPr>
        <a:lstStyle/>
        <a:p>
          <a:pPr lvl="0" algn="l" defTabSz="1155700">
            <a:lnSpc>
              <a:spcPct val="90000"/>
            </a:lnSpc>
            <a:spcBef>
              <a:spcPct val="0"/>
            </a:spcBef>
            <a:spcAft>
              <a:spcPct val="35000"/>
            </a:spcAft>
          </a:pPr>
          <a:r>
            <a:rPr lang="es-ES" sz="2600" kern="1200" dirty="0" smtClean="0"/>
            <a:t>Secado Solar</a:t>
          </a:r>
          <a:endParaRPr lang="es-EC" sz="2600" kern="1200" dirty="0"/>
        </a:p>
      </dsp:txBody>
      <dsp:txXfrm>
        <a:off x="802843" y="1293002"/>
        <a:ext cx="5238902" cy="369336"/>
      </dsp:txXfrm>
    </dsp:sp>
    <dsp:sp modelId="{9AC1C011-8873-41D3-8D23-4FC89CF90DFB}">
      <dsp:nvSpPr>
        <dsp:cNvPr id="0" name=""/>
        <dsp:cNvSpPr/>
      </dsp:nvSpPr>
      <dsp:spPr>
        <a:xfrm>
          <a:off x="572007" y="1246835"/>
          <a:ext cx="461670" cy="46167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995008B-A882-47AF-8DA7-E2A434955F5B}">
      <dsp:nvSpPr>
        <dsp:cNvPr id="0" name=""/>
        <dsp:cNvSpPr/>
      </dsp:nvSpPr>
      <dsp:spPr>
        <a:xfrm>
          <a:off x="861364" y="1847331"/>
          <a:ext cx="5180380" cy="369336"/>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3161"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Secado Artificial</a:t>
          </a:r>
          <a:endParaRPr lang="es-EC" sz="2600" kern="1200" dirty="0"/>
        </a:p>
      </dsp:txBody>
      <dsp:txXfrm>
        <a:off x="861364" y="1847331"/>
        <a:ext cx="5180380" cy="369336"/>
      </dsp:txXfrm>
    </dsp:sp>
    <dsp:sp modelId="{9F98621C-AF5F-42A9-82CC-F9B48D12AD1F}">
      <dsp:nvSpPr>
        <dsp:cNvPr id="0" name=""/>
        <dsp:cNvSpPr/>
      </dsp:nvSpPr>
      <dsp:spPr>
        <a:xfrm>
          <a:off x="630529" y="1801164"/>
          <a:ext cx="461670" cy="46167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017DEDF-2A8D-4E5E-8D8C-1B6056A3FA9A}">
      <dsp:nvSpPr>
        <dsp:cNvPr id="0" name=""/>
        <dsp:cNvSpPr/>
      </dsp:nvSpPr>
      <dsp:spPr>
        <a:xfrm>
          <a:off x="802843" y="2401661"/>
          <a:ext cx="5238902" cy="369336"/>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3161" tIns="66040" rIns="66040" bIns="66040" numCol="1" spcCol="1270" anchor="ctr" anchorCtr="0">
          <a:noAutofit/>
        </a:bodyPr>
        <a:lstStyle/>
        <a:p>
          <a:pPr lvl="0" algn="l" defTabSz="1155700">
            <a:lnSpc>
              <a:spcPct val="90000"/>
            </a:lnSpc>
            <a:spcBef>
              <a:spcPct val="0"/>
            </a:spcBef>
            <a:spcAft>
              <a:spcPct val="35000"/>
            </a:spcAft>
          </a:pPr>
          <a:r>
            <a:rPr lang="es-ES" sz="2600" kern="1200" dirty="0" smtClean="0"/>
            <a:t>Secado por resistencias eléctricas</a:t>
          </a:r>
          <a:endParaRPr lang="es-EC" sz="2600" kern="1200" dirty="0"/>
        </a:p>
      </dsp:txBody>
      <dsp:txXfrm>
        <a:off x="802843" y="2401661"/>
        <a:ext cx="5238902" cy="369336"/>
      </dsp:txXfrm>
    </dsp:sp>
    <dsp:sp modelId="{4ABBDED3-D211-41B8-8281-FEEE90487C7A}">
      <dsp:nvSpPr>
        <dsp:cNvPr id="0" name=""/>
        <dsp:cNvSpPr/>
      </dsp:nvSpPr>
      <dsp:spPr>
        <a:xfrm>
          <a:off x="572007" y="2355494"/>
          <a:ext cx="461670" cy="46167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D79182E-6CCC-4955-8BB1-99B67146267C}">
      <dsp:nvSpPr>
        <dsp:cNvPr id="0" name=""/>
        <dsp:cNvSpPr/>
      </dsp:nvSpPr>
      <dsp:spPr>
        <a:xfrm>
          <a:off x="619556" y="2955584"/>
          <a:ext cx="5422188" cy="369336"/>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3161" tIns="66040" rIns="66040" bIns="66040" numCol="1" spcCol="1270" anchor="ctr" anchorCtr="0">
          <a:noAutofit/>
        </a:bodyPr>
        <a:lstStyle/>
        <a:p>
          <a:pPr lvl="0" algn="l" defTabSz="1155700">
            <a:lnSpc>
              <a:spcPct val="90000"/>
            </a:lnSpc>
            <a:spcBef>
              <a:spcPct val="0"/>
            </a:spcBef>
            <a:spcAft>
              <a:spcPct val="35000"/>
            </a:spcAft>
          </a:pPr>
          <a:r>
            <a:rPr lang="es-ES" sz="2600" kern="1200" dirty="0" smtClean="0"/>
            <a:t>Colector Solar plano</a:t>
          </a:r>
          <a:endParaRPr lang="es-EC" sz="2600" kern="1200" dirty="0"/>
        </a:p>
      </dsp:txBody>
      <dsp:txXfrm>
        <a:off x="619556" y="2955584"/>
        <a:ext cx="5422188" cy="369336"/>
      </dsp:txXfrm>
    </dsp:sp>
    <dsp:sp modelId="{6FDDF807-EF52-4B53-AC43-2ABAC7A7A024}">
      <dsp:nvSpPr>
        <dsp:cNvPr id="0" name=""/>
        <dsp:cNvSpPr/>
      </dsp:nvSpPr>
      <dsp:spPr>
        <a:xfrm>
          <a:off x="388721" y="2909417"/>
          <a:ext cx="461670" cy="46167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0FA6B4C1-AFAE-4725-A560-A10428EF57E8}">
      <dsp:nvSpPr>
        <dsp:cNvPr id="0" name=""/>
        <dsp:cNvSpPr/>
      </dsp:nvSpPr>
      <dsp:spPr>
        <a:xfrm>
          <a:off x="285089" y="3509914"/>
          <a:ext cx="5756656" cy="369336"/>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93161" tIns="66040" rIns="66040" bIns="66040" numCol="1" spcCol="1270" anchor="ctr" anchorCtr="0">
          <a:noAutofit/>
        </a:bodyPr>
        <a:lstStyle/>
        <a:p>
          <a:pPr lvl="0" algn="l" defTabSz="1155700">
            <a:lnSpc>
              <a:spcPct val="90000"/>
            </a:lnSpc>
            <a:spcBef>
              <a:spcPct val="0"/>
            </a:spcBef>
            <a:spcAft>
              <a:spcPct val="35000"/>
            </a:spcAft>
          </a:pPr>
          <a:r>
            <a:rPr lang="es-EC" sz="2600" kern="1200" dirty="0" smtClean="0"/>
            <a:t>Radiación solar local</a:t>
          </a:r>
          <a:endParaRPr lang="es-EC" sz="2600" kern="1200" dirty="0"/>
        </a:p>
      </dsp:txBody>
      <dsp:txXfrm>
        <a:off x="285089" y="3509914"/>
        <a:ext cx="5756656" cy="369336"/>
      </dsp:txXfrm>
    </dsp:sp>
    <dsp:sp modelId="{7F09646D-A7CC-4EC6-AD8D-03AB5B357BDA}">
      <dsp:nvSpPr>
        <dsp:cNvPr id="0" name=""/>
        <dsp:cNvSpPr/>
      </dsp:nvSpPr>
      <dsp:spPr>
        <a:xfrm>
          <a:off x="54254" y="3463747"/>
          <a:ext cx="461670" cy="46167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ECAF8-A071-449E-90A6-20E4716C5267}">
      <dsp:nvSpPr>
        <dsp:cNvPr id="0" name=""/>
        <dsp:cNvSpPr/>
      </dsp:nvSpPr>
      <dsp:spPr>
        <a:xfrm>
          <a:off x="0" y="0"/>
          <a:ext cx="4920208" cy="1828800"/>
        </a:xfrm>
        <a:prstGeom prst="roundRect">
          <a:avLst>
            <a:gd name="adj" fmla="val 10000"/>
          </a:avLst>
        </a:prstGeom>
        <a:solidFill>
          <a:schemeClr val="accent3">
            <a:alpha val="90000"/>
            <a:tint val="55000"/>
            <a:hueOff val="0"/>
            <a:satOff val="0"/>
            <a:lumOff val="0"/>
            <a:alphaOff val="0"/>
          </a:schemeClr>
        </a:solidFill>
        <a:ln w="9525" cap="flat" cmpd="sng" algn="ctr">
          <a:solidFill>
            <a:schemeClr val="accent3">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39017ED-B356-4834-8950-E9018C2863E5}">
      <dsp:nvSpPr>
        <dsp:cNvPr id="0" name=""/>
        <dsp:cNvSpPr/>
      </dsp:nvSpPr>
      <dsp:spPr>
        <a:xfrm>
          <a:off x="148170" y="243840"/>
          <a:ext cx="2201841" cy="1341120"/>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77844AA-2D75-475A-B3ED-433C961C1F17}">
      <dsp:nvSpPr>
        <dsp:cNvPr id="0" name=""/>
        <dsp:cNvSpPr/>
      </dsp:nvSpPr>
      <dsp:spPr>
        <a:xfrm rot="10800000">
          <a:off x="148170" y="1828799"/>
          <a:ext cx="2201841" cy="2235200"/>
        </a:xfrm>
        <a:prstGeom prst="round2SameRect">
          <a:avLst>
            <a:gd name="adj1" fmla="val 10500"/>
            <a:gd name="adj2" fmla="val 0"/>
          </a:avLst>
        </a:prstGeom>
        <a:gradFill rotWithShape="0">
          <a:gsLst>
            <a:gs pos="0">
              <a:schemeClr val="accent3">
                <a:shade val="50000"/>
                <a:hueOff val="0"/>
                <a:satOff val="0"/>
                <a:lumOff val="0"/>
                <a:alphaOff val="0"/>
                <a:tint val="50000"/>
                <a:satMod val="300000"/>
              </a:schemeClr>
            </a:gs>
            <a:gs pos="35000">
              <a:schemeClr val="accent3">
                <a:shade val="50000"/>
                <a:hueOff val="0"/>
                <a:satOff val="0"/>
                <a:lumOff val="0"/>
                <a:alphaOff val="0"/>
                <a:tint val="37000"/>
                <a:satMod val="300000"/>
              </a:schemeClr>
            </a:gs>
            <a:gs pos="100000">
              <a:schemeClr val="accent3">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endParaRPr lang="es-MX" sz="1600" kern="1200" dirty="0" smtClean="0"/>
        </a:p>
        <a:p>
          <a:pPr lvl="0" algn="ctr" defTabSz="711200">
            <a:lnSpc>
              <a:spcPct val="90000"/>
            </a:lnSpc>
            <a:spcBef>
              <a:spcPct val="0"/>
            </a:spcBef>
            <a:spcAft>
              <a:spcPct val="35000"/>
            </a:spcAft>
          </a:pPr>
          <a:r>
            <a:rPr lang="es-MX" sz="1600" kern="1200" dirty="0" smtClean="0"/>
            <a:t>Introducidas en la región interandina</a:t>
          </a:r>
        </a:p>
        <a:p>
          <a:pPr lvl="0" algn="ctr" defTabSz="711200">
            <a:lnSpc>
              <a:spcPct val="90000"/>
            </a:lnSpc>
            <a:spcBef>
              <a:spcPct val="0"/>
            </a:spcBef>
            <a:spcAft>
              <a:spcPct val="35000"/>
            </a:spcAft>
          </a:pPr>
          <a:r>
            <a:rPr lang="es-MX" sz="1600" kern="1200" dirty="0" smtClean="0"/>
            <a:t>Tribu africana “kikuyu”. </a:t>
          </a:r>
          <a:endParaRPr lang="es-EC" sz="1600" kern="1200" dirty="0"/>
        </a:p>
      </dsp:txBody>
      <dsp:txXfrm rot="10800000">
        <a:off x="215884" y="1828799"/>
        <a:ext cx="2066413" cy="2167486"/>
      </dsp:txXfrm>
    </dsp:sp>
    <dsp:sp modelId="{DFED60A2-035F-4E7D-9272-3BE9FCFBC3BE}">
      <dsp:nvSpPr>
        <dsp:cNvPr id="0" name=""/>
        <dsp:cNvSpPr/>
      </dsp:nvSpPr>
      <dsp:spPr>
        <a:xfrm>
          <a:off x="2570196" y="243840"/>
          <a:ext cx="2201841" cy="1341120"/>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B3AEF52-A576-4B5D-9BF0-FD81D5013059}">
      <dsp:nvSpPr>
        <dsp:cNvPr id="0" name=""/>
        <dsp:cNvSpPr/>
      </dsp:nvSpPr>
      <dsp:spPr>
        <a:xfrm rot="10800000">
          <a:off x="2570196" y="1828799"/>
          <a:ext cx="2201841" cy="2235200"/>
        </a:xfrm>
        <a:prstGeom prst="round2SameRect">
          <a:avLst>
            <a:gd name="adj1" fmla="val 10500"/>
            <a:gd name="adj2" fmla="val 0"/>
          </a:avLst>
        </a:prstGeom>
        <a:gradFill rotWithShape="0">
          <a:gsLst>
            <a:gs pos="0">
              <a:schemeClr val="accent3">
                <a:shade val="50000"/>
                <a:hueOff val="267556"/>
                <a:satOff val="-4269"/>
                <a:lumOff val="41107"/>
                <a:alphaOff val="0"/>
                <a:tint val="50000"/>
                <a:satMod val="300000"/>
              </a:schemeClr>
            </a:gs>
            <a:gs pos="35000">
              <a:schemeClr val="accent3">
                <a:shade val="50000"/>
                <a:hueOff val="267556"/>
                <a:satOff val="-4269"/>
                <a:lumOff val="41107"/>
                <a:alphaOff val="0"/>
                <a:tint val="37000"/>
                <a:satMod val="300000"/>
              </a:schemeClr>
            </a:gs>
            <a:gs pos="100000">
              <a:schemeClr val="accent3">
                <a:shade val="50000"/>
                <a:hueOff val="267556"/>
                <a:satOff val="-4269"/>
                <a:lumOff val="4110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endParaRPr lang="es-MX" sz="1600" kern="1200" dirty="0" smtClean="0"/>
        </a:p>
        <a:p>
          <a:pPr lvl="0" algn="ctr" defTabSz="711200">
            <a:lnSpc>
              <a:spcPct val="90000"/>
            </a:lnSpc>
            <a:spcBef>
              <a:spcPct val="0"/>
            </a:spcBef>
            <a:spcAft>
              <a:spcPct val="35000"/>
            </a:spcAft>
          </a:pPr>
          <a:r>
            <a:rPr lang="es-MX" sz="1600" kern="1200" dirty="0" smtClean="0"/>
            <a:t>Planta invasora</a:t>
          </a:r>
        </a:p>
        <a:p>
          <a:pPr lvl="0" algn="ctr" defTabSz="711200">
            <a:lnSpc>
              <a:spcPct val="90000"/>
            </a:lnSpc>
            <a:spcBef>
              <a:spcPct val="0"/>
            </a:spcBef>
            <a:spcAft>
              <a:spcPct val="35000"/>
            </a:spcAft>
          </a:pPr>
          <a:endParaRPr lang="es-MX" sz="1600" kern="1200" dirty="0" smtClean="0"/>
        </a:p>
        <a:p>
          <a:pPr lvl="0" algn="ctr" defTabSz="711200">
            <a:lnSpc>
              <a:spcPct val="90000"/>
            </a:lnSpc>
            <a:spcBef>
              <a:spcPct val="0"/>
            </a:spcBef>
            <a:spcAft>
              <a:spcPct val="35000"/>
            </a:spcAft>
          </a:pPr>
          <a:r>
            <a:rPr lang="es-MX" sz="1600" kern="1200" dirty="0" smtClean="0"/>
            <a:t>Propagado por potreros y campos fértiles</a:t>
          </a:r>
        </a:p>
        <a:p>
          <a:pPr lvl="0" algn="ctr" defTabSz="711200">
            <a:lnSpc>
              <a:spcPct val="90000"/>
            </a:lnSpc>
            <a:spcBef>
              <a:spcPct val="0"/>
            </a:spcBef>
            <a:spcAft>
              <a:spcPct val="35000"/>
            </a:spcAft>
          </a:pPr>
          <a:endParaRPr lang="es-EC" sz="1600" kern="1200" dirty="0"/>
        </a:p>
      </dsp:txBody>
      <dsp:txXfrm rot="10800000">
        <a:off x="2637910" y="1828799"/>
        <a:ext cx="2066413" cy="216748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6458E-EB7C-48A5-AD93-7021B181B4C2}" type="datetimeFigureOut">
              <a:rPr lang="es-EC" smtClean="0"/>
              <a:t>07/09/2015</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03DA2-6652-47B0-87AD-D679BAC847D0}" type="slidenum">
              <a:rPr lang="es-EC" smtClean="0"/>
              <a:t>‹Nº›</a:t>
            </a:fld>
            <a:endParaRPr lang="es-EC"/>
          </a:p>
        </p:txBody>
      </p:sp>
    </p:spTree>
    <p:extLst>
      <p:ext uri="{BB962C8B-B14F-4D97-AF65-F5344CB8AC3E}">
        <p14:creationId xmlns:p14="http://schemas.microsoft.com/office/powerpoint/2010/main" val="1774551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E5203DA2-6652-47B0-87AD-D679BAC847D0}" type="slidenum">
              <a:rPr lang="es-EC" smtClean="0"/>
              <a:t>5</a:t>
            </a:fld>
            <a:endParaRPr lang="es-EC"/>
          </a:p>
        </p:txBody>
      </p:sp>
    </p:spTree>
    <p:extLst>
      <p:ext uri="{BB962C8B-B14F-4D97-AF65-F5344CB8AC3E}">
        <p14:creationId xmlns:p14="http://schemas.microsoft.com/office/powerpoint/2010/main" val="1112632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extLst>
      <p:ext uri="{BB962C8B-B14F-4D97-AF65-F5344CB8AC3E}">
        <p14:creationId xmlns:p14="http://schemas.microsoft.com/office/powerpoint/2010/main" val="3942342148"/>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327596"/>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extLst>
      <p:ext uri="{BB962C8B-B14F-4D97-AF65-F5344CB8AC3E}">
        <p14:creationId xmlns:p14="http://schemas.microsoft.com/office/powerpoint/2010/main" val="3601308155"/>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extLst>
      <p:ext uri="{BB962C8B-B14F-4D97-AF65-F5344CB8AC3E}">
        <p14:creationId xmlns:p14="http://schemas.microsoft.com/office/powerpoint/2010/main" val="997264763"/>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extLst>
      <p:ext uri="{BB962C8B-B14F-4D97-AF65-F5344CB8AC3E}">
        <p14:creationId xmlns:p14="http://schemas.microsoft.com/office/powerpoint/2010/main" val="1287686667"/>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extLst>
      <p:ext uri="{BB962C8B-B14F-4D97-AF65-F5344CB8AC3E}">
        <p14:creationId xmlns:p14="http://schemas.microsoft.com/office/powerpoint/2010/main" val="722417383"/>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s-EC"/>
          </a:p>
        </p:txBody>
      </p:sp>
      <p:sp>
        <p:nvSpPr>
          <p:cNvPr id="3" name="2 Marcador de texto"/>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extLst>
      <p:ext uri="{BB962C8B-B14F-4D97-AF65-F5344CB8AC3E}">
        <p14:creationId xmlns:p14="http://schemas.microsoft.com/office/powerpoint/2010/main" val="2783618450"/>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cstate="print"/>
          <a:srcRect/>
          <a:stretch>
            <a:fillRect/>
          </a:stretch>
        </p:blipFill>
        <p:spPr bwMode="auto">
          <a:xfrm>
            <a:off x="-19050" y="0"/>
            <a:ext cx="9163050" cy="6958013"/>
          </a:xfrm>
          <a:prstGeom prst="rect">
            <a:avLst/>
          </a:prstGeom>
          <a:noFill/>
          <a:ln w="9525">
            <a:noFill/>
            <a:miter lim="800000"/>
            <a:headEnd/>
            <a:tailEnd/>
          </a:ln>
        </p:spPr>
      </p:pic>
      <p:pic>
        <p:nvPicPr>
          <p:cNvPr id="3" name="Picture 12" descr="LOGO ESPE ORIGINA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 y="306388"/>
            <a:ext cx="2611438" cy="639762"/>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673064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02B5DE0-AEFC-4ABC-A2BB-C319F60006E6}" type="datetime1">
              <a:rPr lang="es-ES">
                <a:solidFill>
                  <a:prstClr val="black"/>
                </a:solidFill>
              </a:rPr>
              <a:pPr/>
              <a:t>07/09/2015</a:t>
            </a:fld>
            <a:endParaRPr lang="es-E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s-ES">
                <a:solidFill>
                  <a:prstClr val="black"/>
                </a:solidFill>
              </a:rPr>
              <a:t>Ing. Alejandro Chacón</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3AF908C-076E-4FB3-8B0D-B1FA4702EDFF}" type="slidenum">
              <a:rPr lang="es-ES">
                <a:solidFill>
                  <a:prstClr val="black"/>
                </a:solidFill>
              </a:rPr>
              <a:pPr/>
              <a:t>‹Nº›</a:t>
            </a:fld>
            <a:endParaRPr lang="es-ES">
              <a:solidFill>
                <a:prstClr val="black"/>
              </a:solidFill>
            </a:endParaRPr>
          </a:p>
        </p:txBody>
      </p:sp>
    </p:spTree>
    <p:extLst>
      <p:ext uri="{BB962C8B-B14F-4D97-AF65-F5344CB8AC3E}">
        <p14:creationId xmlns:p14="http://schemas.microsoft.com/office/powerpoint/2010/main" val="3598585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9218" name="Picture 8"/>
          <p:cNvPicPr>
            <a:picLocks noChangeAspect="1" noChangeArrowheads="1"/>
          </p:cNvPicPr>
          <p:nvPr/>
        </p:nvPicPr>
        <p:blipFill>
          <a:blip r:embed="rId11" cstate="print"/>
          <a:srcRect/>
          <a:stretch>
            <a:fillRect/>
          </a:stretch>
        </p:blipFill>
        <p:spPr bwMode="auto">
          <a:xfrm>
            <a:off x="1588" y="1588"/>
            <a:ext cx="9144000" cy="6858000"/>
          </a:xfrm>
          <a:prstGeom prst="rect">
            <a:avLst/>
          </a:prstGeom>
          <a:noFill/>
          <a:ln w="9525">
            <a:noFill/>
            <a:miter lim="800000"/>
            <a:headEnd/>
            <a:tailEnd/>
          </a:ln>
        </p:spPr>
      </p:pic>
      <p:pic>
        <p:nvPicPr>
          <p:cNvPr id="9219" name="Picture 9" descr="LOGO ESPE ORIGINAL"/>
          <p:cNvPicPr>
            <a:picLocks noChangeAspect="1" noChangeArrowheads="1"/>
          </p:cNvPicPr>
          <p:nvPr/>
        </p:nvPicPr>
        <p:blipFill>
          <a:blip r:embed="rId12" cstate="print"/>
          <a:srcRect/>
          <a:stretch>
            <a:fillRect/>
          </a:stretch>
        </p:blipFill>
        <p:spPr bwMode="auto">
          <a:xfrm>
            <a:off x="6659563" y="5949950"/>
            <a:ext cx="2305050" cy="563563"/>
          </a:xfrm>
          <a:prstGeom prst="rect">
            <a:avLst/>
          </a:prstGeom>
          <a:noFill/>
          <a:ln w="9525">
            <a:noFill/>
            <a:miter lim="800000"/>
            <a:headEnd/>
            <a:tailEnd/>
          </a:ln>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2721293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randomBar dir="vert"/>
  </p:transition>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57.xml"/><Relationship Id="rId7" Type="http://schemas.openxmlformats.org/officeDocument/2006/relationships/image" Target="../media/image163.png"/><Relationship Id="rId2" Type="http://schemas.openxmlformats.org/officeDocument/2006/relationships/diagramData" Target="../diagrams/data57.xml"/><Relationship Id="rId1" Type="http://schemas.openxmlformats.org/officeDocument/2006/relationships/slideLayout" Target="../slideLayouts/slideLayout9.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58.xml"/><Relationship Id="rId7" Type="http://schemas.openxmlformats.org/officeDocument/2006/relationships/image" Target="../media/image164.png"/><Relationship Id="rId2" Type="http://schemas.openxmlformats.org/officeDocument/2006/relationships/diagramData" Target="../diagrams/data58.xml"/><Relationship Id="rId1" Type="http://schemas.openxmlformats.org/officeDocument/2006/relationships/slideLayout" Target="../slideLayouts/slideLayout9.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59.xml"/><Relationship Id="rId7" Type="http://schemas.openxmlformats.org/officeDocument/2006/relationships/image" Target="../media/image165.png"/><Relationship Id="rId2" Type="http://schemas.openxmlformats.org/officeDocument/2006/relationships/diagramData" Target="../diagrams/data59.xml"/><Relationship Id="rId1" Type="http://schemas.openxmlformats.org/officeDocument/2006/relationships/slideLayout" Target="../slideLayouts/slideLayout9.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60.xml"/><Relationship Id="rId7" Type="http://schemas.openxmlformats.org/officeDocument/2006/relationships/image" Target="../media/image166.png"/><Relationship Id="rId2" Type="http://schemas.openxmlformats.org/officeDocument/2006/relationships/diagramData" Target="../diagrams/data60.xml"/><Relationship Id="rId1" Type="http://schemas.openxmlformats.org/officeDocument/2006/relationships/slideLayout" Target="../slideLayouts/slideLayout9.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61.xml"/><Relationship Id="rId7" Type="http://schemas.openxmlformats.org/officeDocument/2006/relationships/image" Target="../media/image167.png"/><Relationship Id="rId2" Type="http://schemas.openxmlformats.org/officeDocument/2006/relationships/diagramData" Target="../diagrams/data61.xml"/><Relationship Id="rId1" Type="http://schemas.openxmlformats.org/officeDocument/2006/relationships/slideLayout" Target="../slideLayouts/slideLayout9.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62.xml"/><Relationship Id="rId7" Type="http://schemas.openxmlformats.org/officeDocument/2006/relationships/image" Target="../media/image168.png"/><Relationship Id="rId2" Type="http://schemas.openxmlformats.org/officeDocument/2006/relationships/diagramData" Target="../diagrams/data62.xml"/><Relationship Id="rId1" Type="http://schemas.openxmlformats.org/officeDocument/2006/relationships/slideLayout" Target="../slideLayouts/slideLayout9.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63.xml"/><Relationship Id="rId7" Type="http://schemas.openxmlformats.org/officeDocument/2006/relationships/image" Target="../media/image169.png"/><Relationship Id="rId2" Type="http://schemas.openxmlformats.org/officeDocument/2006/relationships/diagramData" Target="../diagrams/data63.xml"/><Relationship Id="rId1" Type="http://schemas.openxmlformats.org/officeDocument/2006/relationships/slideLayout" Target="../slideLayouts/slideLayout9.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64.xml"/><Relationship Id="rId7" Type="http://schemas.openxmlformats.org/officeDocument/2006/relationships/image" Target="../media/image170.png"/><Relationship Id="rId2" Type="http://schemas.openxmlformats.org/officeDocument/2006/relationships/diagramData" Target="../diagrams/data64.xml"/><Relationship Id="rId1" Type="http://schemas.openxmlformats.org/officeDocument/2006/relationships/slideLayout" Target="../slideLayouts/slideLayout9.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65.xml"/><Relationship Id="rId7" Type="http://schemas.openxmlformats.org/officeDocument/2006/relationships/image" Target="../media/image171.png"/><Relationship Id="rId2" Type="http://schemas.openxmlformats.org/officeDocument/2006/relationships/diagramData" Target="../diagrams/data65.xml"/><Relationship Id="rId1" Type="http://schemas.openxmlformats.org/officeDocument/2006/relationships/slideLayout" Target="../slideLayouts/slideLayout9.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66.xml"/><Relationship Id="rId7" Type="http://schemas.openxmlformats.org/officeDocument/2006/relationships/image" Target="../media/image172.png"/><Relationship Id="rId2" Type="http://schemas.openxmlformats.org/officeDocument/2006/relationships/diagramData" Target="../diagrams/data66.xml"/><Relationship Id="rId1" Type="http://schemas.openxmlformats.org/officeDocument/2006/relationships/slideLayout" Target="../slideLayouts/slideLayout9.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9.xml"/><Relationship Id="rId7" Type="http://schemas.openxmlformats.org/officeDocument/2006/relationships/image" Target="../media/image11.png"/><Relationship Id="rId2" Type="http://schemas.openxmlformats.org/officeDocument/2006/relationships/diagramData" Target="../diagrams/data9.xml"/><Relationship Id="rId1" Type="http://schemas.openxmlformats.org/officeDocument/2006/relationships/slideLayout" Target="../slideLayouts/slideLayout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67.xml"/><Relationship Id="rId7" Type="http://schemas.openxmlformats.org/officeDocument/2006/relationships/image" Target="../media/image173.png"/><Relationship Id="rId2" Type="http://schemas.openxmlformats.org/officeDocument/2006/relationships/diagramData" Target="../diagrams/data67.xml"/><Relationship Id="rId1" Type="http://schemas.openxmlformats.org/officeDocument/2006/relationships/slideLayout" Target="../slideLayouts/slideLayout9.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68.xml"/><Relationship Id="rId7" Type="http://schemas.openxmlformats.org/officeDocument/2006/relationships/image" Target="../media/image174.png"/><Relationship Id="rId2" Type="http://schemas.openxmlformats.org/officeDocument/2006/relationships/diagramData" Target="../diagrams/data68.xml"/><Relationship Id="rId1" Type="http://schemas.openxmlformats.org/officeDocument/2006/relationships/slideLayout" Target="../slideLayouts/slideLayout9.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69.xml"/><Relationship Id="rId7" Type="http://schemas.openxmlformats.org/officeDocument/2006/relationships/image" Target="../media/image175.png"/><Relationship Id="rId2" Type="http://schemas.openxmlformats.org/officeDocument/2006/relationships/diagramData" Target="../diagrams/data69.xml"/><Relationship Id="rId1" Type="http://schemas.openxmlformats.org/officeDocument/2006/relationships/slideLayout" Target="../slideLayouts/slideLayout9.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70.xml"/><Relationship Id="rId7" Type="http://schemas.openxmlformats.org/officeDocument/2006/relationships/image" Target="../media/image176.png"/><Relationship Id="rId2" Type="http://schemas.openxmlformats.org/officeDocument/2006/relationships/diagramData" Target="../diagrams/data70.xml"/><Relationship Id="rId1" Type="http://schemas.openxmlformats.org/officeDocument/2006/relationships/slideLayout" Target="../slideLayouts/slideLayout9.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71.xml"/><Relationship Id="rId7" Type="http://schemas.openxmlformats.org/officeDocument/2006/relationships/image" Target="../media/image177.png"/><Relationship Id="rId2" Type="http://schemas.openxmlformats.org/officeDocument/2006/relationships/diagramData" Target="../diagrams/data71.xml"/><Relationship Id="rId1" Type="http://schemas.openxmlformats.org/officeDocument/2006/relationships/slideLayout" Target="../slideLayouts/slideLayout9.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11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9.xml"/><Relationship Id="rId4" Type="http://schemas.openxmlformats.org/officeDocument/2006/relationships/image" Target="../media/image180.png"/></Relationships>
</file>

<file path=ppt/slides/_rels/slide11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9.xml"/><Relationship Id="rId4" Type="http://schemas.openxmlformats.org/officeDocument/2006/relationships/image" Target="../media/image183.png"/></Relationships>
</file>

<file path=ppt/slides/_rels/slide11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72.xml"/><Relationship Id="rId7" Type="http://schemas.openxmlformats.org/officeDocument/2006/relationships/image" Target="../media/image188.png"/><Relationship Id="rId2" Type="http://schemas.openxmlformats.org/officeDocument/2006/relationships/diagramData" Target="../diagrams/data72.xml"/><Relationship Id="rId1" Type="http://schemas.openxmlformats.org/officeDocument/2006/relationships/slideLayout" Target="../slideLayouts/slideLayout9.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73.xml"/><Relationship Id="rId7" Type="http://schemas.openxmlformats.org/officeDocument/2006/relationships/image" Target="../media/image189.png"/><Relationship Id="rId2" Type="http://schemas.openxmlformats.org/officeDocument/2006/relationships/diagramData" Target="../diagrams/data73.xml"/><Relationship Id="rId1" Type="http://schemas.openxmlformats.org/officeDocument/2006/relationships/slideLayout" Target="../slideLayouts/slideLayout9.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74.xml"/><Relationship Id="rId7" Type="http://schemas.openxmlformats.org/officeDocument/2006/relationships/image" Target="../media/image190.png"/><Relationship Id="rId2" Type="http://schemas.openxmlformats.org/officeDocument/2006/relationships/diagramData" Target="../diagrams/data74.xml"/><Relationship Id="rId1" Type="http://schemas.openxmlformats.org/officeDocument/2006/relationships/slideLayout" Target="../slideLayouts/slideLayout9.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75.xml"/><Relationship Id="rId7" Type="http://schemas.openxmlformats.org/officeDocument/2006/relationships/image" Target="../media/image191.png"/><Relationship Id="rId2" Type="http://schemas.openxmlformats.org/officeDocument/2006/relationships/diagramData" Target="../diagrams/data75.xml"/><Relationship Id="rId1" Type="http://schemas.openxmlformats.org/officeDocument/2006/relationships/slideLayout" Target="../slideLayouts/slideLayout9.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76.xml"/><Relationship Id="rId7" Type="http://schemas.openxmlformats.org/officeDocument/2006/relationships/image" Target="../media/image192.png"/><Relationship Id="rId2" Type="http://schemas.openxmlformats.org/officeDocument/2006/relationships/diagramData" Target="../diagrams/data76.xml"/><Relationship Id="rId1" Type="http://schemas.openxmlformats.org/officeDocument/2006/relationships/slideLayout" Target="../slideLayouts/slideLayout9.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77.xml"/><Relationship Id="rId7" Type="http://schemas.openxmlformats.org/officeDocument/2006/relationships/image" Target="../media/image193.png"/><Relationship Id="rId2" Type="http://schemas.openxmlformats.org/officeDocument/2006/relationships/diagramData" Target="../diagrams/data77.xml"/><Relationship Id="rId1" Type="http://schemas.openxmlformats.org/officeDocument/2006/relationships/slideLayout" Target="../slideLayouts/slideLayout9.xml"/><Relationship Id="rId6" Type="http://schemas.microsoft.com/office/2007/relationships/diagramDrawing" Target="../diagrams/drawing77.xml"/><Relationship Id="rId5" Type="http://schemas.openxmlformats.org/officeDocument/2006/relationships/diagramColors" Target="../diagrams/colors77.xml"/><Relationship Id="rId4" Type="http://schemas.openxmlformats.org/officeDocument/2006/relationships/diagramQuickStyle" Target="../diagrams/quickStyle77.xml"/></Relationships>
</file>

<file path=ppt/slides/_rels/slide12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2.png"/><Relationship Id="rId2" Type="http://schemas.openxmlformats.org/officeDocument/2006/relationships/diagramData" Target="../diagrams/data11.xml"/><Relationship Id="rId1" Type="http://schemas.openxmlformats.org/officeDocument/2006/relationships/slideLayout" Target="../slideLayouts/slideLayout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78.xml"/><Relationship Id="rId2" Type="http://schemas.openxmlformats.org/officeDocument/2006/relationships/diagramData" Target="../diagrams/data78.xml"/><Relationship Id="rId1" Type="http://schemas.openxmlformats.org/officeDocument/2006/relationships/slideLayout" Target="../slideLayouts/slideLayout9.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s>
</file>

<file path=ppt/slides/_rels/slide13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13.xml"/><Relationship Id="rId7" Type="http://schemas.openxmlformats.org/officeDocument/2006/relationships/image" Target="../media/image13.png"/><Relationship Id="rId2" Type="http://schemas.openxmlformats.org/officeDocument/2006/relationships/diagramData" Target="../diagrams/data13.xml"/><Relationship Id="rId1" Type="http://schemas.openxmlformats.org/officeDocument/2006/relationships/slideLayout" Target="../slideLayouts/slideLayout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9.xml"/><Relationship Id="rId4" Type="http://schemas.openxmlformats.org/officeDocument/2006/relationships/image" Target="../media/image216.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9.xml"/></Relationships>
</file>

<file path=ppt/slides/_rels/slide159.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14.xml"/><Relationship Id="rId7" Type="http://schemas.openxmlformats.org/officeDocument/2006/relationships/image" Target="../media/image15.png"/><Relationship Id="rId2" Type="http://schemas.openxmlformats.org/officeDocument/2006/relationships/diagramData" Target="../diagrams/data14.xml"/><Relationship Id="rId1" Type="http://schemas.openxmlformats.org/officeDocument/2006/relationships/slideLayout" Target="../slideLayouts/slideLayout9.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6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9.xml"/></Relationships>
</file>

<file path=ppt/slides/_rels/slide16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9.xml"/></Relationships>
</file>

<file path=ppt/slides/_rels/slide163.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9.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9.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9.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9.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9.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22.png"/><Relationship Id="rId2" Type="http://schemas.openxmlformats.org/officeDocument/2006/relationships/diagramData" Target="../diagrams/data20.xml"/><Relationship Id="rId1" Type="http://schemas.openxmlformats.org/officeDocument/2006/relationships/slideLayout" Target="../slideLayouts/slideLayout9.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23.png"/><Relationship Id="rId2" Type="http://schemas.openxmlformats.org/officeDocument/2006/relationships/diagramData" Target="../diagrams/data21.xml"/><Relationship Id="rId1" Type="http://schemas.openxmlformats.org/officeDocument/2006/relationships/slideLayout" Target="../slideLayouts/slideLayout9.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24.png"/><Relationship Id="rId2" Type="http://schemas.openxmlformats.org/officeDocument/2006/relationships/diagramData" Target="../diagrams/data22.xml"/><Relationship Id="rId1" Type="http://schemas.openxmlformats.org/officeDocument/2006/relationships/slideLayout" Target="../slideLayouts/slideLayout9.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9.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26.png"/><Relationship Id="rId2" Type="http://schemas.openxmlformats.org/officeDocument/2006/relationships/diagramData" Target="../diagrams/data24.xml"/><Relationship Id="rId1" Type="http://schemas.openxmlformats.org/officeDocument/2006/relationships/slideLayout" Target="../slideLayouts/slideLayout9.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27.png"/><Relationship Id="rId2" Type="http://schemas.openxmlformats.org/officeDocument/2006/relationships/diagramData" Target="../diagrams/data25.xml"/><Relationship Id="rId1" Type="http://schemas.openxmlformats.org/officeDocument/2006/relationships/slideLayout" Target="../slideLayouts/slideLayout9.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6.xml"/><Relationship Id="rId7" Type="http://schemas.openxmlformats.org/officeDocument/2006/relationships/image" Target="../media/image28.png"/><Relationship Id="rId2" Type="http://schemas.openxmlformats.org/officeDocument/2006/relationships/diagramData" Target="../diagrams/data26.xml"/><Relationship Id="rId1" Type="http://schemas.openxmlformats.org/officeDocument/2006/relationships/slideLayout" Target="../slideLayouts/slideLayout9.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9.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Layout" Target="../diagrams/layout28.xml"/><Relationship Id="rId7" Type="http://schemas.openxmlformats.org/officeDocument/2006/relationships/image" Target="../media/image33.png"/><Relationship Id="rId2" Type="http://schemas.openxmlformats.org/officeDocument/2006/relationships/diagramData" Target="../diagrams/data28.xml"/><Relationship Id="rId1" Type="http://schemas.openxmlformats.org/officeDocument/2006/relationships/slideLayout" Target="../slideLayouts/slideLayout9.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29.xml"/><Relationship Id="rId7" Type="http://schemas.openxmlformats.org/officeDocument/2006/relationships/image" Target="../media/image47.png"/><Relationship Id="rId2" Type="http://schemas.openxmlformats.org/officeDocument/2006/relationships/diagramData" Target="../diagrams/data29.xml"/><Relationship Id="rId1" Type="http://schemas.openxmlformats.org/officeDocument/2006/relationships/slideLayout" Target="../slideLayouts/slideLayout9.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0.xml"/><Relationship Id="rId7" Type="http://schemas.openxmlformats.org/officeDocument/2006/relationships/image" Target="../media/image49.png"/><Relationship Id="rId2" Type="http://schemas.openxmlformats.org/officeDocument/2006/relationships/diagramData" Target="../diagrams/data30.xml"/><Relationship Id="rId1" Type="http://schemas.openxmlformats.org/officeDocument/2006/relationships/slideLayout" Target="../slideLayouts/slideLayout9.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31.xml"/><Relationship Id="rId7" Type="http://schemas.openxmlformats.org/officeDocument/2006/relationships/image" Target="../media/image50.png"/><Relationship Id="rId2" Type="http://schemas.openxmlformats.org/officeDocument/2006/relationships/diagramData" Target="../diagrams/data31.xml"/><Relationship Id="rId1" Type="http://schemas.openxmlformats.org/officeDocument/2006/relationships/slideLayout" Target="../slideLayouts/slideLayout9.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Layout" Target="../diagrams/layout32.xml"/><Relationship Id="rId7" Type="http://schemas.openxmlformats.org/officeDocument/2006/relationships/image" Target="../media/image52.png"/><Relationship Id="rId2" Type="http://schemas.openxmlformats.org/officeDocument/2006/relationships/diagramData" Target="../diagrams/data32.xml"/><Relationship Id="rId1" Type="http://schemas.openxmlformats.org/officeDocument/2006/relationships/slideLayout" Target="../slideLayouts/slideLayout9.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Layout" Target="../diagrams/layout33.xml"/><Relationship Id="rId7" Type="http://schemas.openxmlformats.org/officeDocument/2006/relationships/image" Target="../media/image73.png"/><Relationship Id="rId2" Type="http://schemas.openxmlformats.org/officeDocument/2006/relationships/diagramData" Target="../diagrams/data33.xml"/><Relationship Id="rId1" Type="http://schemas.openxmlformats.org/officeDocument/2006/relationships/slideLayout" Target="../slideLayouts/slideLayout9.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5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Layout" Target="../diagrams/layout34.xml"/><Relationship Id="rId7" Type="http://schemas.openxmlformats.org/officeDocument/2006/relationships/image" Target="../media/image75.png"/><Relationship Id="rId2" Type="http://schemas.openxmlformats.org/officeDocument/2006/relationships/diagramData" Target="../diagrams/data34.xml"/><Relationship Id="rId1" Type="http://schemas.openxmlformats.org/officeDocument/2006/relationships/slideLayout" Target="../slideLayouts/slideLayout9.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5.xml"/><Relationship Id="rId7" Type="http://schemas.openxmlformats.org/officeDocument/2006/relationships/image" Target="../media/image77.png"/><Relationship Id="rId2" Type="http://schemas.openxmlformats.org/officeDocument/2006/relationships/diagramData" Target="../diagrams/data35.xml"/><Relationship Id="rId1" Type="http://schemas.openxmlformats.org/officeDocument/2006/relationships/slideLayout" Target="../slideLayouts/slideLayout9.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image" Target="../media/image82.png"/><Relationship Id="rId1" Type="http://schemas.openxmlformats.org/officeDocument/2006/relationships/slideLayout" Target="../slideLayouts/slideLayout9.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6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Layout" Target="../diagrams/layout37.xml"/><Relationship Id="rId7" Type="http://schemas.openxmlformats.org/officeDocument/2006/relationships/image" Target="../media/image83.png"/><Relationship Id="rId2" Type="http://schemas.openxmlformats.org/officeDocument/2006/relationships/diagramData" Target="../diagrams/data37.xml"/><Relationship Id="rId1" Type="http://schemas.openxmlformats.org/officeDocument/2006/relationships/slideLayout" Target="../slideLayouts/slideLayout9.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9.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9.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 Id="rId9" Type="http://schemas.openxmlformats.org/officeDocument/2006/relationships/image" Target="../media/image104.jpeg"/></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9.xml"/><Relationship Id="rId4" Type="http://schemas.openxmlformats.org/officeDocument/2006/relationships/image" Target="../media/image109.jpeg"/></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jpeg"/><Relationship Id="rId1" Type="http://schemas.openxmlformats.org/officeDocument/2006/relationships/slideLayout" Target="../slideLayouts/slideLayout9.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 Id="rId9" Type="http://schemas.openxmlformats.org/officeDocument/2006/relationships/image" Target="../media/image119.jpeg"/></Relationships>
</file>

<file path=ppt/slides/_rels/slide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9.xml"/><Relationship Id="rId5" Type="http://schemas.openxmlformats.org/officeDocument/2006/relationships/image" Target="../media/image123.png"/><Relationship Id="rId4" Type="http://schemas.openxmlformats.org/officeDocument/2006/relationships/image" Target="../media/image122.png"/></Relationships>
</file>

<file path=ppt/slides/_rels/slide78.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9.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7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9.xml"/><Relationship Id="rId5" Type="http://schemas.openxmlformats.org/officeDocument/2006/relationships/image" Target="../media/image136.jpeg"/><Relationship Id="rId4" Type="http://schemas.openxmlformats.org/officeDocument/2006/relationships/image" Target="../media/image135.jpeg"/></Relationships>
</file>

<file path=ppt/slides/_rels/slide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9.xml"/><Relationship Id="rId4" Type="http://schemas.openxmlformats.org/officeDocument/2006/relationships/image" Target="../media/image141.png"/></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9.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image" Target="../media/image142.png"/><Relationship Id="rId1" Type="http://schemas.openxmlformats.org/officeDocument/2006/relationships/slideLayout" Target="../slideLayouts/slideLayout9.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8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8" Type="http://schemas.openxmlformats.org/officeDocument/2006/relationships/diagramLayout" Target="../diagrams/layout42.xml"/><Relationship Id="rId13" Type="http://schemas.openxmlformats.org/officeDocument/2006/relationships/image" Target="../media/image146.jpeg"/><Relationship Id="rId3" Type="http://schemas.openxmlformats.org/officeDocument/2006/relationships/diagramLayout" Target="../diagrams/layout41.xml"/><Relationship Id="rId7" Type="http://schemas.openxmlformats.org/officeDocument/2006/relationships/diagramData" Target="../diagrams/data42.xml"/><Relationship Id="rId12" Type="http://schemas.openxmlformats.org/officeDocument/2006/relationships/image" Target="../media/image145.png"/><Relationship Id="rId2" Type="http://schemas.openxmlformats.org/officeDocument/2006/relationships/diagramData" Target="../diagrams/data41.xml"/><Relationship Id="rId1" Type="http://schemas.openxmlformats.org/officeDocument/2006/relationships/slideLayout" Target="../slideLayouts/slideLayout9.xml"/><Relationship Id="rId6" Type="http://schemas.microsoft.com/office/2007/relationships/diagramDrawing" Target="../diagrams/drawing41.xml"/><Relationship Id="rId11" Type="http://schemas.microsoft.com/office/2007/relationships/diagramDrawing" Target="../diagrams/drawing42.xml"/><Relationship Id="rId5" Type="http://schemas.openxmlformats.org/officeDocument/2006/relationships/diagramColors" Target="../diagrams/colors41.xml"/><Relationship Id="rId10" Type="http://schemas.openxmlformats.org/officeDocument/2006/relationships/diagramColors" Target="../diagrams/colors42.xml"/><Relationship Id="rId4" Type="http://schemas.openxmlformats.org/officeDocument/2006/relationships/diagramQuickStyle" Target="../diagrams/quickStyle41.xml"/><Relationship Id="rId9" Type="http://schemas.openxmlformats.org/officeDocument/2006/relationships/diagramQuickStyle" Target="../diagrams/quickStyle42.xml"/></Relationships>
</file>

<file path=ppt/slides/_rels/slide87.xml.rels><?xml version="1.0" encoding="UTF-8" standalone="yes"?>
<Relationships xmlns="http://schemas.openxmlformats.org/package/2006/relationships"><Relationship Id="rId8" Type="http://schemas.openxmlformats.org/officeDocument/2006/relationships/diagramLayout" Target="../diagrams/layout44.xml"/><Relationship Id="rId3" Type="http://schemas.openxmlformats.org/officeDocument/2006/relationships/diagramLayout" Target="../diagrams/layout43.xml"/><Relationship Id="rId7" Type="http://schemas.openxmlformats.org/officeDocument/2006/relationships/diagramData" Target="../diagrams/data44.xml"/><Relationship Id="rId2" Type="http://schemas.openxmlformats.org/officeDocument/2006/relationships/diagramData" Target="../diagrams/data43.xml"/><Relationship Id="rId1" Type="http://schemas.openxmlformats.org/officeDocument/2006/relationships/slideLayout" Target="../slideLayouts/slideLayout9.xml"/><Relationship Id="rId6" Type="http://schemas.microsoft.com/office/2007/relationships/diagramDrawing" Target="../diagrams/drawing43.xml"/><Relationship Id="rId11" Type="http://schemas.microsoft.com/office/2007/relationships/diagramDrawing" Target="../diagrams/drawing44.xml"/><Relationship Id="rId5" Type="http://schemas.openxmlformats.org/officeDocument/2006/relationships/diagramColors" Target="../diagrams/colors43.xml"/><Relationship Id="rId10" Type="http://schemas.openxmlformats.org/officeDocument/2006/relationships/diagramColors" Target="../diagrams/colors44.xml"/><Relationship Id="rId4" Type="http://schemas.openxmlformats.org/officeDocument/2006/relationships/diagramQuickStyle" Target="../diagrams/quickStyle43.xml"/><Relationship Id="rId9" Type="http://schemas.openxmlformats.org/officeDocument/2006/relationships/diagramQuickStyle" Target="../diagrams/quickStyle44.xml"/></Relationships>
</file>

<file path=ppt/slides/_rels/slide88.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diagramLayout" Target="../diagrams/layout45.xml"/><Relationship Id="rId7" Type="http://schemas.openxmlformats.org/officeDocument/2006/relationships/image" Target="../media/image147.jpeg"/><Relationship Id="rId2" Type="http://schemas.openxmlformats.org/officeDocument/2006/relationships/diagramData" Target="../diagrams/data45.xml"/><Relationship Id="rId1" Type="http://schemas.openxmlformats.org/officeDocument/2006/relationships/slideLayout" Target="../slideLayouts/slideLayout9.xml"/><Relationship Id="rId6" Type="http://schemas.microsoft.com/office/2007/relationships/diagramDrawing" Target="../diagrams/drawing45.xml"/><Relationship Id="rId11" Type="http://schemas.openxmlformats.org/officeDocument/2006/relationships/image" Target="../media/image151.jpeg"/><Relationship Id="rId5" Type="http://schemas.openxmlformats.org/officeDocument/2006/relationships/diagramColors" Target="../diagrams/colors45.xml"/><Relationship Id="rId10" Type="http://schemas.openxmlformats.org/officeDocument/2006/relationships/image" Target="../media/image150.jpeg"/><Relationship Id="rId4" Type="http://schemas.openxmlformats.org/officeDocument/2006/relationships/diagramQuickStyle" Target="../diagrams/quickStyle45.xml"/><Relationship Id="rId9" Type="http://schemas.openxmlformats.org/officeDocument/2006/relationships/image" Target="../media/image149.jpeg"/></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46.xml"/><Relationship Id="rId7" Type="http://schemas.openxmlformats.org/officeDocument/2006/relationships/image" Target="../media/image152.png"/><Relationship Id="rId2" Type="http://schemas.openxmlformats.org/officeDocument/2006/relationships/diagramData" Target="../diagrams/data46.xml"/><Relationship Id="rId1" Type="http://schemas.openxmlformats.org/officeDocument/2006/relationships/slideLayout" Target="../slideLayouts/slideLayout9.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47.xml"/><Relationship Id="rId7" Type="http://schemas.openxmlformats.org/officeDocument/2006/relationships/image" Target="../media/image153.png"/><Relationship Id="rId2" Type="http://schemas.openxmlformats.org/officeDocument/2006/relationships/diagramData" Target="../diagrams/data47.xml"/><Relationship Id="rId1" Type="http://schemas.openxmlformats.org/officeDocument/2006/relationships/slideLayout" Target="../slideLayouts/slideLayout9.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image" Target="../media/image154.png"/><Relationship Id="rId1" Type="http://schemas.openxmlformats.org/officeDocument/2006/relationships/slideLayout" Target="../slideLayouts/slideLayout9.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49.xml"/><Relationship Id="rId7" Type="http://schemas.openxmlformats.org/officeDocument/2006/relationships/image" Target="../media/image155.png"/><Relationship Id="rId2" Type="http://schemas.openxmlformats.org/officeDocument/2006/relationships/diagramData" Target="../diagrams/data49.xml"/><Relationship Id="rId1" Type="http://schemas.openxmlformats.org/officeDocument/2006/relationships/slideLayout" Target="../slideLayouts/slideLayout9.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50.xml"/><Relationship Id="rId7" Type="http://schemas.openxmlformats.org/officeDocument/2006/relationships/image" Target="../media/image156.png"/><Relationship Id="rId2" Type="http://schemas.openxmlformats.org/officeDocument/2006/relationships/diagramData" Target="../diagrams/data50.xml"/><Relationship Id="rId1" Type="http://schemas.openxmlformats.org/officeDocument/2006/relationships/slideLayout" Target="../slideLayouts/slideLayout9.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51.xml"/><Relationship Id="rId7" Type="http://schemas.openxmlformats.org/officeDocument/2006/relationships/image" Target="../media/image157.png"/><Relationship Id="rId2" Type="http://schemas.openxmlformats.org/officeDocument/2006/relationships/diagramData" Target="../diagrams/data51.xml"/><Relationship Id="rId1" Type="http://schemas.openxmlformats.org/officeDocument/2006/relationships/slideLayout" Target="../slideLayouts/slideLayout9.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52.xml"/><Relationship Id="rId7" Type="http://schemas.openxmlformats.org/officeDocument/2006/relationships/image" Target="../media/image158.png"/><Relationship Id="rId2" Type="http://schemas.openxmlformats.org/officeDocument/2006/relationships/diagramData" Target="../diagrams/data52.xml"/><Relationship Id="rId1" Type="http://schemas.openxmlformats.org/officeDocument/2006/relationships/slideLayout" Target="../slideLayouts/slideLayout9.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53.xml"/><Relationship Id="rId7" Type="http://schemas.openxmlformats.org/officeDocument/2006/relationships/image" Target="../media/image159.png"/><Relationship Id="rId2" Type="http://schemas.openxmlformats.org/officeDocument/2006/relationships/diagramData" Target="../diagrams/data53.xml"/><Relationship Id="rId1" Type="http://schemas.openxmlformats.org/officeDocument/2006/relationships/slideLayout" Target="../slideLayouts/slideLayout9.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54.xml"/><Relationship Id="rId7" Type="http://schemas.openxmlformats.org/officeDocument/2006/relationships/image" Target="../media/image160.png"/><Relationship Id="rId2" Type="http://schemas.openxmlformats.org/officeDocument/2006/relationships/diagramData" Target="../diagrams/data54.xml"/><Relationship Id="rId1" Type="http://schemas.openxmlformats.org/officeDocument/2006/relationships/slideLayout" Target="../slideLayouts/slideLayout9.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55.xml"/><Relationship Id="rId7" Type="http://schemas.openxmlformats.org/officeDocument/2006/relationships/image" Target="../media/image161.png"/><Relationship Id="rId2" Type="http://schemas.openxmlformats.org/officeDocument/2006/relationships/diagramData" Target="../diagrams/data55.xml"/><Relationship Id="rId1" Type="http://schemas.openxmlformats.org/officeDocument/2006/relationships/slideLayout" Target="../slideLayouts/slideLayout9.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56.xml"/><Relationship Id="rId7" Type="http://schemas.openxmlformats.org/officeDocument/2006/relationships/image" Target="../media/image162.png"/><Relationship Id="rId2" Type="http://schemas.openxmlformats.org/officeDocument/2006/relationships/diagramData" Target="../diagrams/data56.xml"/><Relationship Id="rId1" Type="http://schemas.openxmlformats.org/officeDocument/2006/relationships/slideLayout" Target="../slideLayouts/slideLayout9.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480621" y="4327710"/>
            <a:ext cx="6858000" cy="1557538"/>
          </a:xfrm>
        </p:spPr>
        <p:txBody>
          <a:bodyPr>
            <a:noAutofit/>
          </a:bodyPr>
          <a:lstStyle/>
          <a:p>
            <a:r>
              <a:rPr lang="es-EC" sz="2400" b="1" dirty="0">
                <a:solidFill>
                  <a:schemeClr val="accent1">
                    <a:lumMod val="50000"/>
                  </a:schemeClr>
                </a:solidFill>
              </a:rPr>
              <a:t>Autores:</a:t>
            </a:r>
          </a:p>
          <a:p>
            <a:endParaRPr lang="es-EC" sz="788" b="1" dirty="0">
              <a:solidFill>
                <a:schemeClr val="accent1">
                  <a:lumMod val="50000"/>
                </a:schemeClr>
              </a:solidFill>
            </a:endParaRPr>
          </a:p>
          <a:p>
            <a:r>
              <a:rPr lang="es-EC" sz="2400" b="1" dirty="0">
                <a:solidFill>
                  <a:schemeClr val="accent1">
                    <a:lumMod val="50000"/>
                  </a:schemeClr>
                </a:solidFill>
              </a:rPr>
              <a:t> </a:t>
            </a:r>
            <a:r>
              <a:rPr lang="es-EC" sz="2100" b="1" dirty="0" smtClean="0">
                <a:solidFill>
                  <a:schemeClr val="accent1">
                    <a:lumMod val="50000"/>
                  </a:schemeClr>
                </a:solidFill>
              </a:rPr>
              <a:t>Gabriela Leonor Sánchez Gómez</a:t>
            </a:r>
            <a:endParaRPr lang="es-EC" sz="2100" b="1" dirty="0">
              <a:solidFill>
                <a:schemeClr val="accent1">
                  <a:lumMod val="50000"/>
                </a:schemeClr>
              </a:solidFill>
            </a:endParaRPr>
          </a:p>
          <a:p>
            <a:r>
              <a:rPr lang="es-EC" sz="2100" b="1" dirty="0" smtClean="0">
                <a:solidFill>
                  <a:schemeClr val="accent1">
                    <a:lumMod val="50000"/>
                  </a:schemeClr>
                </a:solidFill>
              </a:rPr>
              <a:t>Edgar Daniel Morales Montufar</a:t>
            </a:r>
            <a:endParaRPr lang="es-ES" sz="2100" b="1" dirty="0">
              <a:solidFill>
                <a:schemeClr val="accent1">
                  <a:lumMod val="50000"/>
                </a:schemeClr>
              </a:solidFill>
            </a:endParaRPr>
          </a:p>
        </p:txBody>
      </p:sp>
      <p:pic>
        <p:nvPicPr>
          <p:cNvPr id="4" name="Imagen 3"/>
          <p:cNvPicPr>
            <a:picLocks noChangeAspect="1"/>
          </p:cNvPicPr>
          <p:nvPr/>
        </p:nvPicPr>
        <p:blipFill rotWithShape="1">
          <a:blip r:embed="rId2" cstate="print"/>
          <a:srcRect l="14927" t="53301" r="49637" b="28037"/>
          <a:stretch/>
        </p:blipFill>
        <p:spPr>
          <a:xfrm>
            <a:off x="1260294" y="1037417"/>
            <a:ext cx="6863798" cy="1370796"/>
          </a:xfrm>
          <a:prstGeom prst="rect">
            <a:avLst/>
          </a:prstGeom>
        </p:spPr>
      </p:pic>
      <p:sp>
        <p:nvSpPr>
          <p:cNvPr id="6" name="Subtítulo 2"/>
          <p:cNvSpPr txBox="1">
            <a:spLocks/>
          </p:cNvSpPr>
          <p:nvPr/>
        </p:nvSpPr>
        <p:spPr>
          <a:xfrm>
            <a:off x="1605479" y="2648376"/>
            <a:ext cx="6858000" cy="155753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C" sz="2100" b="1" dirty="0" smtClean="0">
                <a:solidFill>
                  <a:srgbClr val="4F81BD">
                    <a:lumMod val="50000"/>
                  </a:srgbClr>
                </a:solidFill>
              </a:rPr>
              <a:t>PROYECTO </a:t>
            </a:r>
            <a:r>
              <a:rPr lang="es-EC" sz="2100" b="1" dirty="0">
                <a:solidFill>
                  <a:srgbClr val="4F81BD">
                    <a:lumMod val="50000"/>
                  </a:srgbClr>
                </a:solidFill>
              </a:rPr>
              <a:t>DE </a:t>
            </a:r>
            <a:r>
              <a:rPr lang="es-EC" sz="2100" b="1" dirty="0" smtClean="0">
                <a:solidFill>
                  <a:srgbClr val="4F81BD">
                    <a:lumMod val="50000"/>
                  </a:srgbClr>
                </a:solidFill>
              </a:rPr>
              <a:t>INVESTIGACIÓN PARA LA OBTENCIÓN DEL </a:t>
            </a:r>
            <a:r>
              <a:rPr lang="es-EC" sz="2100" b="1" dirty="0">
                <a:solidFill>
                  <a:srgbClr val="4F81BD">
                    <a:lumMod val="50000"/>
                  </a:srgbClr>
                </a:solidFill>
              </a:rPr>
              <a:t>TÍTULO DE:</a:t>
            </a:r>
          </a:p>
          <a:p>
            <a:endParaRPr lang="es-EC" sz="2100" b="1" dirty="0">
              <a:solidFill>
                <a:srgbClr val="4F81BD">
                  <a:lumMod val="50000"/>
                </a:srgbClr>
              </a:solidFill>
            </a:endParaRPr>
          </a:p>
          <a:p>
            <a:r>
              <a:rPr lang="es-EC" sz="2100" b="1" dirty="0">
                <a:solidFill>
                  <a:srgbClr val="4F81BD">
                    <a:lumMod val="50000"/>
                  </a:srgbClr>
                </a:solidFill>
              </a:rPr>
              <a:t>INGENIERO </a:t>
            </a:r>
            <a:r>
              <a:rPr lang="es-EC" sz="2100" b="1" dirty="0" smtClean="0">
                <a:solidFill>
                  <a:srgbClr val="4F81BD">
                    <a:lumMod val="50000"/>
                  </a:srgbClr>
                </a:solidFill>
              </a:rPr>
              <a:t>MECÁNICO</a:t>
            </a:r>
            <a:endParaRPr lang="es-EC" sz="2100" b="1" dirty="0">
              <a:solidFill>
                <a:srgbClr val="4F81BD">
                  <a:lumMod val="50000"/>
                </a:srgbClr>
              </a:solidFill>
            </a:endParaRPr>
          </a:p>
        </p:txBody>
      </p:sp>
      <p:pic>
        <p:nvPicPr>
          <p:cNvPr id="5" name="Imagen 4"/>
          <p:cNvPicPr>
            <a:picLocks noChangeAspect="1"/>
          </p:cNvPicPr>
          <p:nvPr/>
        </p:nvPicPr>
        <p:blipFill rotWithShape="1">
          <a:blip r:embed="rId2" cstate="print"/>
          <a:srcRect l="14927" t="53301" r="49637" b="28037"/>
          <a:stretch/>
        </p:blipFill>
        <p:spPr>
          <a:xfrm>
            <a:off x="6453254" y="5876168"/>
            <a:ext cx="2655250" cy="721184"/>
          </a:xfrm>
          <a:prstGeom prst="rect">
            <a:avLst/>
          </a:prstGeom>
        </p:spPr>
      </p:pic>
    </p:spTree>
    <p:extLst>
      <p:ext uri="{BB962C8B-B14F-4D97-AF65-F5344CB8AC3E}">
        <p14:creationId xmlns:p14="http://schemas.microsoft.com/office/powerpoint/2010/main" val="16537827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10</a:t>
            </a:fld>
            <a:endParaRPr lang="es-ES">
              <a:solidFill>
                <a:prstClr val="black"/>
              </a:solidFill>
            </a:endParaRPr>
          </a:p>
        </p:txBody>
      </p:sp>
      <p:sp>
        <p:nvSpPr>
          <p:cNvPr id="8" name="7 Rectángulo"/>
          <p:cNvSpPr/>
          <p:nvPr/>
        </p:nvSpPr>
        <p:spPr>
          <a:xfrm>
            <a:off x="2483769" y="849486"/>
            <a:ext cx="4410350"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Marco Teórico</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9" name="8 Diagrama"/>
          <p:cNvGraphicFramePr/>
          <p:nvPr>
            <p:extLst>
              <p:ext uri="{D42A27DB-BD31-4B8C-83A1-F6EECF244321}">
                <p14:modId xmlns:p14="http://schemas.microsoft.com/office/powerpoint/2010/main" val="3478962301"/>
              </p:ext>
            </p:extLst>
          </p:nvPr>
        </p:nvGraphicFramePr>
        <p:xfrm>
          <a:off x="1524000" y="17412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
        <p:nvSpPr>
          <p:cNvPr id="12"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03342542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100</a:t>
            </a:fld>
            <a:endParaRPr lang="es-ES">
              <a:solidFill>
                <a:prstClr val="black"/>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1721656" y="1129087"/>
          <a:ext cx="6052592" cy="60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rotWithShape="1">
          <a:blip r:embed="rId7"/>
          <a:srcRect t="2645"/>
          <a:stretch/>
        </p:blipFill>
        <p:spPr>
          <a:xfrm>
            <a:off x="1368710" y="1807531"/>
            <a:ext cx="6515100" cy="4154338"/>
          </a:xfrm>
          <a:prstGeom prst="rect">
            <a:avLst/>
          </a:prstGeom>
        </p:spPr>
      </p:pic>
    </p:spTree>
    <p:extLst>
      <p:ext uri="{BB962C8B-B14F-4D97-AF65-F5344CB8AC3E}">
        <p14:creationId xmlns:p14="http://schemas.microsoft.com/office/powerpoint/2010/main" val="99994988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101</a:t>
            </a:fld>
            <a:endParaRPr lang="es-ES">
              <a:solidFill>
                <a:prstClr val="black"/>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1721656" y="1129087"/>
          <a:ext cx="6052592" cy="60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1268697" y="1753309"/>
            <a:ext cx="6715125" cy="4248150"/>
          </a:xfrm>
          <a:prstGeom prst="rect">
            <a:avLst/>
          </a:prstGeom>
        </p:spPr>
      </p:pic>
    </p:spTree>
    <p:extLst>
      <p:ext uri="{BB962C8B-B14F-4D97-AF65-F5344CB8AC3E}">
        <p14:creationId xmlns:p14="http://schemas.microsoft.com/office/powerpoint/2010/main" val="1448266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102</a:t>
            </a:fld>
            <a:endParaRPr lang="es-ES">
              <a:solidFill>
                <a:prstClr val="black"/>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1721656" y="1129087"/>
          <a:ext cx="6052592" cy="60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rotWithShape="1">
          <a:blip r:embed="rId7"/>
          <a:srcRect t="2961"/>
          <a:stretch/>
        </p:blipFill>
        <p:spPr>
          <a:xfrm>
            <a:off x="1263935" y="1795670"/>
            <a:ext cx="6724650" cy="4251775"/>
          </a:xfrm>
          <a:prstGeom prst="rect">
            <a:avLst/>
          </a:prstGeom>
        </p:spPr>
      </p:pic>
    </p:spTree>
    <p:extLst>
      <p:ext uri="{BB962C8B-B14F-4D97-AF65-F5344CB8AC3E}">
        <p14:creationId xmlns:p14="http://schemas.microsoft.com/office/powerpoint/2010/main" val="262395599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103</a:t>
            </a:fld>
            <a:endParaRPr lang="es-ES">
              <a:solidFill>
                <a:prstClr val="black"/>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1721656" y="1129087"/>
          <a:ext cx="6052592" cy="60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1643298" y="1731962"/>
            <a:ext cx="6209308" cy="4441565"/>
          </a:xfrm>
          <a:prstGeom prst="rect">
            <a:avLst/>
          </a:prstGeom>
        </p:spPr>
      </p:pic>
    </p:spTree>
    <p:extLst>
      <p:ext uri="{BB962C8B-B14F-4D97-AF65-F5344CB8AC3E}">
        <p14:creationId xmlns:p14="http://schemas.microsoft.com/office/powerpoint/2010/main" val="54529107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104</a:t>
            </a:fld>
            <a:endParaRPr lang="es-ES">
              <a:solidFill>
                <a:prstClr val="black"/>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1721656" y="1129087"/>
          <a:ext cx="6052592" cy="60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1392534" y="1731962"/>
            <a:ext cx="6467451" cy="4324006"/>
          </a:xfrm>
          <a:prstGeom prst="rect">
            <a:avLst/>
          </a:prstGeom>
        </p:spPr>
      </p:pic>
    </p:spTree>
    <p:extLst>
      <p:ext uri="{BB962C8B-B14F-4D97-AF65-F5344CB8AC3E}">
        <p14:creationId xmlns:p14="http://schemas.microsoft.com/office/powerpoint/2010/main" val="156091467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105</a:t>
            </a:fld>
            <a:endParaRPr lang="es-ES">
              <a:solidFill>
                <a:prstClr val="black"/>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1721656" y="1129087"/>
          <a:ext cx="6052592" cy="60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1180513" y="1763063"/>
            <a:ext cx="6724650" cy="4381500"/>
          </a:xfrm>
          <a:prstGeom prst="rect">
            <a:avLst/>
          </a:prstGeom>
        </p:spPr>
      </p:pic>
    </p:spTree>
    <p:extLst>
      <p:ext uri="{BB962C8B-B14F-4D97-AF65-F5344CB8AC3E}">
        <p14:creationId xmlns:p14="http://schemas.microsoft.com/office/powerpoint/2010/main" val="342714810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106</a:t>
            </a:fld>
            <a:endParaRPr lang="es-ES">
              <a:solidFill>
                <a:prstClr val="black"/>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1721656" y="1129087"/>
          <a:ext cx="6052592" cy="60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1562948" y="1740054"/>
            <a:ext cx="6267028" cy="4114988"/>
          </a:xfrm>
          <a:prstGeom prst="rect">
            <a:avLst/>
          </a:prstGeom>
        </p:spPr>
      </p:pic>
    </p:spTree>
    <p:extLst>
      <p:ext uri="{BB962C8B-B14F-4D97-AF65-F5344CB8AC3E}">
        <p14:creationId xmlns:p14="http://schemas.microsoft.com/office/powerpoint/2010/main" val="40810149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107</a:t>
            </a:fld>
            <a:endParaRPr lang="es-ES" dirty="0">
              <a:solidFill>
                <a:srgbClr val="FF0000"/>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2859763813"/>
              </p:ext>
            </p:extLst>
          </p:nvPr>
        </p:nvGraphicFramePr>
        <p:xfrm>
          <a:off x="5364088" y="1202082"/>
          <a:ext cx="3456384" cy="305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p:cNvPicPr>
            <a:picLocks noChangeAspect="1"/>
          </p:cNvPicPr>
          <p:nvPr/>
        </p:nvPicPr>
        <p:blipFill>
          <a:blip r:embed="rId7"/>
          <a:stretch>
            <a:fillRect/>
          </a:stretch>
        </p:blipFill>
        <p:spPr>
          <a:xfrm>
            <a:off x="236774" y="1154896"/>
            <a:ext cx="4914900" cy="5067300"/>
          </a:xfrm>
          <a:prstGeom prst="rect">
            <a:avLst/>
          </a:prstGeom>
        </p:spPr>
      </p:pic>
    </p:spTree>
    <p:extLst>
      <p:ext uri="{BB962C8B-B14F-4D97-AF65-F5344CB8AC3E}">
        <p14:creationId xmlns:p14="http://schemas.microsoft.com/office/powerpoint/2010/main" val="118112786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108</a:t>
            </a:fld>
            <a:endParaRPr lang="es-ES" dirty="0">
              <a:solidFill>
                <a:srgbClr val="FF0000"/>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1403648" y="1233749"/>
          <a:ext cx="6779096" cy="60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rotWithShape="1">
          <a:blip r:embed="rId7"/>
          <a:srcRect t="1974"/>
          <a:stretch/>
        </p:blipFill>
        <p:spPr>
          <a:xfrm>
            <a:off x="1403648" y="2064647"/>
            <a:ext cx="5322826" cy="4063680"/>
          </a:xfrm>
          <a:prstGeom prst="rect">
            <a:avLst/>
          </a:prstGeom>
        </p:spPr>
      </p:pic>
    </p:spTree>
    <p:extLst>
      <p:ext uri="{BB962C8B-B14F-4D97-AF65-F5344CB8AC3E}">
        <p14:creationId xmlns:p14="http://schemas.microsoft.com/office/powerpoint/2010/main" val="192888820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109</a:t>
            </a:fld>
            <a:endParaRPr lang="es-ES" dirty="0">
              <a:solidFill>
                <a:srgbClr val="FF0000"/>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1403648" y="1233749"/>
          <a:ext cx="6779096" cy="60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1986398" y="1900043"/>
            <a:ext cx="5638800" cy="3895725"/>
          </a:xfrm>
          <a:prstGeom prst="rect">
            <a:avLst/>
          </a:prstGeom>
        </p:spPr>
      </p:pic>
    </p:spTree>
    <p:extLst>
      <p:ext uri="{BB962C8B-B14F-4D97-AF65-F5344CB8AC3E}">
        <p14:creationId xmlns:p14="http://schemas.microsoft.com/office/powerpoint/2010/main" val="11612136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11</a:t>
            </a:fld>
            <a:endParaRPr lang="es-ES">
              <a:solidFill>
                <a:prstClr val="black"/>
              </a:solidFill>
            </a:endParaRPr>
          </a:p>
        </p:txBody>
      </p:sp>
      <p:sp>
        <p:nvSpPr>
          <p:cNvPr id="8" name="7 Rectángulo"/>
          <p:cNvSpPr/>
          <p:nvPr/>
        </p:nvSpPr>
        <p:spPr>
          <a:xfrm>
            <a:off x="258957" y="764704"/>
            <a:ext cx="9007146" cy="707886"/>
          </a:xfrm>
          <a:prstGeom prst="rect">
            <a:avLst/>
          </a:prstGeom>
          <a:noFill/>
        </p:spPr>
        <p:txBody>
          <a:bodyPr wrap="none" lIns="91440" tIns="45720" rIns="91440" bIns="45720">
            <a:spAutoFit/>
          </a:bodyPr>
          <a:lstStyle/>
          <a:p>
            <a:pPr algn="ctr"/>
            <a:r>
              <a:rPr lang="es-E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Pennisetum Clandestinum “Pasto kikuyo”</a:t>
            </a:r>
            <a:endParaRPr lang="es-E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472850551"/>
              </p:ext>
            </p:extLst>
          </p:nvPr>
        </p:nvGraphicFramePr>
        <p:xfrm>
          <a:off x="611560" y="1472590"/>
          <a:ext cx="492020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n 10"/>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40000" contrast="-20000"/>
                    </a14:imgEffect>
                  </a14:imgLayer>
                </a14:imgProps>
              </a:ext>
            </a:extLst>
          </a:blip>
          <a:srcRect l="14215" t="3937" r="5574"/>
          <a:stretch/>
        </p:blipFill>
        <p:spPr bwMode="auto">
          <a:xfrm>
            <a:off x="6019800" y="1671796"/>
            <a:ext cx="2667000" cy="3864794"/>
          </a:xfrm>
          <a:prstGeom prst="rect">
            <a:avLst/>
          </a:prstGeom>
          <a:ln>
            <a:noFill/>
          </a:ln>
          <a:extLst>
            <a:ext uri="{53640926-AAD7-44D8-BBD7-CCE9431645EC}">
              <a14:shadowObscured xmlns:a14="http://schemas.microsoft.com/office/drawing/2010/main"/>
            </a:ext>
          </a:extLst>
        </p:spPr>
      </p:pic>
      <p:sp>
        <p:nvSpPr>
          <p:cNvPr id="12"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64237787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110</a:t>
            </a:fld>
            <a:endParaRPr lang="es-ES" dirty="0">
              <a:solidFill>
                <a:srgbClr val="FF0000"/>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1403648" y="1233749"/>
          <a:ext cx="6779096" cy="60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1671050" y="1988840"/>
            <a:ext cx="5743575" cy="3924300"/>
          </a:xfrm>
          <a:prstGeom prst="rect">
            <a:avLst/>
          </a:prstGeom>
        </p:spPr>
      </p:pic>
    </p:spTree>
    <p:extLst>
      <p:ext uri="{BB962C8B-B14F-4D97-AF65-F5344CB8AC3E}">
        <p14:creationId xmlns:p14="http://schemas.microsoft.com/office/powerpoint/2010/main" val="190612394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111</a:t>
            </a:fld>
            <a:endParaRPr lang="es-ES">
              <a:solidFill>
                <a:prstClr val="black"/>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1320392595"/>
              </p:ext>
            </p:extLst>
          </p:nvPr>
        </p:nvGraphicFramePr>
        <p:xfrm>
          <a:off x="5508104" y="1202082"/>
          <a:ext cx="3456384" cy="305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395536" y="1153074"/>
            <a:ext cx="4362450" cy="4991100"/>
          </a:xfrm>
          <a:prstGeom prst="rect">
            <a:avLst/>
          </a:prstGeom>
        </p:spPr>
      </p:pic>
    </p:spTree>
    <p:extLst>
      <p:ext uri="{BB962C8B-B14F-4D97-AF65-F5344CB8AC3E}">
        <p14:creationId xmlns:p14="http://schemas.microsoft.com/office/powerpoint/2010/main" val="425472794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112</a:t>
            </a:fld>
            <a:endParaRPr lang="es-ES">
              <a:solidFill>
                <a:prstClr val="black"/>
              </a:solidFill>
            </a:endParaRPr>
          </a:p>
        </p:txBody>
      </p:sp>
      <p:sp>
        <p:nvSpPr>
          <p:cNvPr id="8" name="7 Rectángulo"/>
          <p:cNvSpPr/>
          <p:nvPr/>
        </p:nvSpPr>
        <p:spPr>
          <a:xfrm>
            <a:off x="2991920" y="564027"/>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177452893"/>
              </p:ext>
            </p:extLst>
          </p:nvPr>
        </p:nvGraphicFramePr>
        <p:xfrm>
          <a:off x="1352761" y="1048342"/>
          <a:ext cx="5914206" cy="447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rotWithShape="1">
          <a:blip r:embed="rId7"/>
          <a:srcRect t="1313" b="520"/>
          <a:stretch/>
        </p:blipFill>
        <p:spPr>
          <a:xfrm>
            <a:off x="664752" y="1556792"/>
            <a:ext cx="5928705" cy="4585770"/>
          </a:xfrm>
          <a:prstGeom prst="rect">
            <a:avLst/>
          </a:prstGeom>
        </p:spPr>
      </p:pic>
    </p:spTree>
    <p:extLst>
      <p:ext uri="{BB962C8B-B14F-4D97-AF65-F5344CB8AC3E}">
        <p14:creationId xmlns:p14="http://schemas.microsoft.com/office/powerpoint/2010/main" val="6748735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113</a:t>
            </a:fld>
            <a:endParaRPr lang="es-ES">
              <a:solidFill>
                <a:prstClr val="black"/>
              </a:solidFill>
            </a:endParaRPr>
          </a:p>
        </p:txBody>
      </p:sp>
      <p:sp>
        <p:nvSpPr>
          <p:cNvPr id="8" name="7 Rectángulo"/>
          <p:cNvSpPr/>
          <p:nvPr/>
        </p:nvSpPr>
        <p:spPr>
          <a:xfrm>
            <a:off x="2991920" y="564027"/>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1583734046"/>
              </p:ext>
            </p:extLst>
          </p:nvPr>
        </p:nvGraphicFramePr>
        <p:xfrm>
          <a:off x="1331640" y="1195701"/>
          <a:ext cx="5914206" cy="447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a:blip r:embed="rId7"/>
          <a:stretch>
            <a:fillRect/>
          </a:stretch>
        </p:blipFill>
        <p:spPr>
          <a:xfrm>
            <a:off x="1178830" y="1751297"/>
            <a:ext cx="6219825" cy="4171950"/>
          </a:xfrm>
          <a:prstGeom prst="rect">
            <a:avLst/>
          </a:prstGeom>
        </p:spPr>
      </p:pic>
    </p:spTree>
    <p:extLst>
      <p:ext uri="{BB962C8B-B14F-4D97-AF65-F5344CB8AC3E}">
        <p14:creationId xmlns:p14="http://schemas.microsoft.com/office/powerpoint/2010/main" val="302693923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114</a:t>
            </a:fld>
            <a:endParaRPr lang="es-ES">
              <a:solidFill>
                <a:prstClr val="black"/>
              </a:solidFill>
            </a:endParaRPr>
          </a:p>
        </p:txBody>
      </p:sp>
      <p:sp>
        <p:nvSpPr>
          <p:cNvPr id="8" name="7 Rectángulo"/>
          <p:cNvSpPr/>
          <p:nvPr/>
        </p:nvSpPr>
        <p:spPr>
          <a:xfrm>
            <a:off x="2991920" y="564027"/>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1331640" y="1195701"/>
          <a:ext cx="5914206" cy="447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1331640" y="1771679"/>
            <a:ext cx="6115050" cy="4029075"/>
          </a:xfrm>
          <a:prstGeom prst="rect">
            <a:avLst/>
          </a:prstGeom>
        </p:spPr>
      </p:pic>
    </p:spTree>
    <p:extLst>
      <p:ext uri="{BB962C8B-B14F-4D97-AF65-F5344CB8AC3E}">
        <p14:creationId xmlns:p14="http://schemas.microsoft.com/office/powerpoint/2010/main" val="217294415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115</a:t>
            </a:fld>
            <a:endParaRPr lang="es-ES" dirty="0">
              <a:solidFill>
                <a:srgbClr val="FF0000"/>
              </a:solidFill>
            </a:endParaRPr>
          </a:p>
        </p:txBody>
      </p:sp>
      <p:sp>
        <p:nvSpPr>
          <p:cNvPr id="8" name="7 Rectángulo"/>
          <p:cNvSpPr/>
          <p:nvPr/>
        </p:nvSpPr>
        <p:spPr>
          <a:xfrm>
            <a:off x="2709479" y="745540"/>
            <a:ext cx="3725059"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Análisis del poder calorífico</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2"/>
          <a:stretch>
            <a:fillRect/>
          </a:stretch>
        </p:blipFill>
        <p:spPr>
          <a:xfrm>
            <a:off x="4794835" y="1700808"/>
            <a:ext cx="3516730" cy="3946376"/>
          </a:xfrm>
          <a:prstGeom prst="rect">
            <a:avLst/>
          </a:prstGeom>
        </p:spPr>
      </p:pic>
      <p:pic>
        <p:nvPicPr>
          <p:cNvPr id="4" name="Imagen 3"/>
          <p:cNvPicPr>
            <a:picLocks noChangeAspect="1"/>
          </p:cNvPicPr>
          <p:nvPr/>
        </p:nvPicPr>
        <p:blipFill rotWithShape="1">
          <a:blip r:embed="rId3"/>
          <a:srcRect l="409" t="5289" r="-409" b="-491"/>
          <a:stretch/>
        </p:blipFill>
        <p:spPr>
          <a:xfrm>
            <a:off x="179512" y="1284644"/>
            <a:ext cx="4710113" cy="2592288"/>
          </a:xfrm>
          <a:prstGeom prst="rect">
            <a:avLst/>
          </a:prstGeom>
        </p:spPr>
      </p:pic>
      <p:pic>
        <p:nvPicPr>
          <p:cNvPr id="6" name="Imagen 5"/>
          <p:cNvPicPr>
            <a:picLocks noChangeAspect="1"/>
          </p:cNvPicPr>
          <p:nvPr/>
        </p:nvPicPr>
        <p:blipFill>
          <a:blip r:embed="rId4"/>
          <a:stretch>
            <a:fillRect/>
          </a:stretch>
        </p:blipFill>
        <p:spPr>
          <a:xfrm>
            <a:off x="268034" y="3892816"/>
            <a:ext cx="4335950" cy="2213109"/>
          </a:xfrm>
          <a:prstGeom prst="rect">
            <a:avLst/>
          </a:prstGeom>
        </p:spPr>
      </p:pic>
    </p:spTree>
    <p:extLst>
      <p:ext uri="{BB962C8B-B14F-4D97-AF65-F5344CB8AC3E}">
        <p14:creationId xmlns:p14="http://schemas.microsoft.com/office/powerpoint/2010/main" val="365552008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116</a:t>
            </a:fld>
            <a:endParaRPr lang="es-ES" dirty="0">
              <a:solidFill>
                <a:srgbClr val="FF0000"/>
              </a:solidFill>
            </a:endParaRPr>
          </a:p>
        </p:txBody>
      </p:sp>
      <p:sp>
        <p:nvSpPr>
          <p:cNvPr id="8" name="7 Rectángulo"/>
          <p:cNvSpPr/>
          <p:nvPr/>
        </p:nvSpPr>
        <p:spPr>
          <a:xfrm>
            <a:off x="2709479" y="745540"/>
            <a:ext cx="3725059"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Análisis del poder calorífico</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3" name="Imagen 2"/>
          <p:cNvPicPr>
            <a:picLocks noChangeAspect="1"/>
          </p:cNvPicPr>
          <p:nvPr/>
        </p:nvPicPr>
        <p:blipFill>
          <a:blip r:embed="rId2"/>
          <a:stretch>
            <a:fillRect/>
          </a:stretch>
        </p:blipFill>
        <p:spPr>
          <a:xfrm>
            <a:off x="179512" y="1314440"/>
            <a:ext cx="4152900" cy="4800600"/>
          </a:xfrm>
          <a:prstGeom prst="rect">
            <a:avLst/>
          </a:prstGeom>
        </p:spPr>
      </p:pic>
      <p:pic>
        <p:nvPicPr>
          <p:cNvPr id="6" name="Imagen 5"/>
          <p:cNvPicPr>
            <a:picLocks noChangeAspect="1"/>
          </p:cNvPicPr>
          <p:nvPr/>
        </p:nvPicPr>
        <p:blipFill>
          <a:blip r:embed="rId3"/>
          <a:stretch>
            <a:fillRect/>
          </a:stretch>
        </p:blipFill>
        <p:spPr>
          <a:xfrm>
            <a:off x="4180846" y="3661470"/>
            <a:ext cx="4963153" cy="2143794"/>
          </a:xfrm>
          <a:prstGeom prst="rect">
            <a:avLst/>
          </a:prstGeom>
        </p:spPr>
      </p:pic>
      <p:pic>
        <p:nvPicPr>
          <p:cNvPr id="9" name="Imagen 8"/>
          <p:cNvPicPr>
            <a:picLocks noChangeAspect="1"/>
          </p:cNvPicPr>
          <p:nvPr/>
        </p:nvPicPr>
        <p:blipFill>
          <a:blip r:embed="rId4"/>
          <a:stretch>
            <a:fillRect/>
          </a:stretch>
        </p:blipFill>
        <p:spPr>
          <a:xfrm>
            <a:off x="4180846" y="1404906"/>
            <a:ext cx="4855649" cy="2210884"/>
          </a:xfrm>
          <a:prstGeom prst="rect">
            <a:avLst/>
          </a:prstGeom>
        </p:spPr>
      </p:pic>
    </p:spTree>
    <p:extLst>
      <p:ext uri="{BB962C8B-B14F-4D97-AF65-F5344CB8AC3E}">
        <p14:creationId xmlns:p14="http://schemas.microsoft.com/office/powerpoint/2010/main" val="88727387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117</a:t>
            </a:fld>
            <a:endParaRPr lang="es-ES" dirty="0">
              <a:solidFill>
                <a:srgbClr val="FF0000"/>
              </a:solidFill>
            </a:endParaRPr>
          </a:p>
        </p:txBody>
      </p:sp>
      <p:sp>
        <p:nvSpPr>
          <p:cNvPr id="8" name="7 Rectángulo"/>
          <p:cNvSpPr/>
          <p:nvPr/>
        </p:nvSpPr>
        <p:spPr>
          <a:xfrm>
            <a:off x="2709479" y="745540"/>
            <a:ext cx="3725059"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Análisis del poder calorífico</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4" name="Imagen 3"/>
          <p:cNvPicPr>
            <a:picLocks noChangeAspect="1"/>
          </p:cNvPicPr>
          <p:nvPr/>
        </p:nvPicPr>
        <p:blipFill>
          <a:blip r:embed="rId2"/>
          <a:stretch>
            <a:fillRect/>
          </a:stretch>
        </p:blipFill>
        <p:spPr>
          <a:xfrm>
            <a:off x="611560" y="2548262"/>
            <a:ext cx="5638800" cy="2057400"/>
          </a:xfrm>
          <a:prstGeom prst="rect">
            <a:avLst/>
          </a:prstGeom>
        </p:spPr>
      </p:pic>
      <p:pic>
        <p:nvPicPr>
          <p:cNvPr id="7" name="Imagen 6"/>
          <p:cNvPicPr>
            <a:picLocks noChangeAspect="1"/>
          </p:cNvPicPr>
          <p:nvPr/>
        </p:nvPicPr>
        <p:blipFill>
          <a:blip r:embed="rId3"/>
          <a:stretch>
            <a:fillRect/>
          </a:stretch>
        </p:blipFill>
        <p:spPr>
          <a:xfrm>
            <a:off x="6443662" y="1916832"/>
            <a:ext cx="2352675" cy="2952750"/>
          </a:xfrm>
          <a:prstGeom prst="rect">
            <a:avLst/>
          </a:prstGeom>
        </p:spPr>
      </p:pic>
    </p:spTree>
    <p:extLst>
      <p:ext uri="{BB962C8B-B14F-4D97-AF65-F5344CB8AC3E}">
        <p14:creationId xmlns:p14="http://schemas.microsoft.com/office/powerpoint/2010/main" val="277433167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118</a:t>
            </a:fld>
            <a:endParaRPr lang="es-ES" dirty="0">
              <a:solidFill>
                <a:srgbClr val="FF0000"/>
              </a:solidFill>
            </a:endParaRPr>
          </a:p>
        </p:txBody>
      </p:sp>
      <p:sp>
        <p:nvSpPr>
          <p:cNvPr id="8" name="7 Rectángulo"/>
          <p:cNvSpPr/>
          <p:nvPr/>
        </p:nvSpPr>
        <p:spPr>
          <a:xfrm>
            <a:off x="2709479" y="745540"/>
            <a:ext cx="3725059"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Análisis del poder calorífico</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2"/>
          <a:stretch>
            <a:fillRect/>
          </a:stretch>
        </p:blipFill>
        <p:spPr>
          <a:xfrm>
            <a:off x="1763688" y="1453930"/>
            <a:ext cx="5438775" cy="2181225"/>
          </a:xfrm>
          <a:prstGeom prst="rect">
            <a:avLst/>
          </a:prstGeom>
        </p:spPr>
      </p:pic>
      <p:pic>
        <p:nvPicPr>
          <p:cNvPr id="9" name="Imagen 8"/>
          <p:cNvPicPr>
            <a:picLocks noChangeAspect="1"/>
          </p:cNvPicPr>
          <p:nvPr/>
        </p:nvPicPr>
        <p:blipFill>
          <a:blip r:embed="rId3"/>
          <a:stretch>
            <a:fillRect/>
          </a:stretch>
        </p:blipFill>
        <p:spPr>
          <a:xfrm>
            <a:off x="2078672" y="3635155"/>
            <a:ext cx="4808806" cy="2186568"/>
          </a:xfrm>
          <a:prstGeom prst="rect">
            <a:avLst/>
          </a:prstGeom>
        </p:spPr>
      </p:pic>
    </p:spTree>
    <p:extLst>
      <p:ext uri="{BB962C8B-B14F-4D97-AF65-F5344CB8AC3E}">
        <p14:creationId xmlns:p14="http://schemas.microsoft.com/office/powerpoint/2010/main" val="32847568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119</a:t>
            </a:fld>
            <a:endParaRPr lang="es-ES">
              <a:solidFill>
                <a:prstClr val="black"/>
              </a:solidFill>
            </a:endParaRPr>
          </a:p>
        </p:txBody>
      </p:sp>
      <p:sp>
        <p:nvSpPr>
          <p:cNvPr id="8" name="7 Rectángulo"/>
          <p:cNvSpPr/>
          <p:nvPr/>
        </p:nvSpPr>
        <p:spPr>
          <a:xfrm>
            <a:off x="2709479" y="745540"/>
            <a:ext cx="3725059"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Análisis del poder calorífico</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3" name="Diagrama 2"/>
          <p:cNvGraphicFramePr/>
          <p:nvPr>
            <p:extLst>
              <p:ext uri="{D42A27DB-BD31-4B8C-83A1-F6EECF244321}">
                <p14:modId xmlns:p14="http://schemas.microsoft.com/office/powerpoint/2010/main" val="623910158"/>
              </p:ext>
            </p:extLst>
          </p:nvPr>
        </p:nvGraphicFramePr>
        <p:xfrm>
          <a:off x="1524000" y="1397000"/>
          <a:ext cx="6504384" cy="447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rotWithShape="1">
          <a:blip r:embed="rId7"/>
          <a:srcRect t="9646"/>
          <a:stretch/>
        </p:blipFill>
        <p:spPr>
          <a:xfrm>
            <a:off x="1642467" y="1935747"/>
            <a:ext cx="6267450" cy="3933056"/>
          </a:xfrm>
          <a:prstGeom prst="rect">
            <a:avLst/>
          </a:prstGeom>
        </p:spPr>
      </p:pic>
    </p:spTree>
    <p:extLst>
      <p:ext uri="{BB962C8B-B14F-4D97-AF65-F5344CB8AC3E}">
        <p14:creationId xmlns:p14="http://schemas.microsoft.com/office/powerpoint/2010/main" val="36685806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12</a:t>
            </a:fld>
            <a:endParaRPr lang="es-ES" dirty="0">
              <a:solidFill>
                <a:srgbClr val="FF0000"/>
              </a:solidFill>
            </a:endParaRPr>
          </a:p>
        </p:txBody>
      </p:sp>
      <p:sp>
        <p:nvSpPr>
          <p:cNvPr id="8" name="7 Rectángulo"/>
          <p:cNvSpPr/>
          <p:nvPr/>
        </p:nvSpPr>
        <p:spPr>
          <a:xfrm>
            <a:off x="2640861" y="764704"/>
            <a:ext cx="4243342"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Poder Calorífico</a:t>
            </a:r>
            <a:endParaRPr lang="es-E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764790061"/>
              </p:ext>
            </p:extLst>
          </p:nvPr>
        </p:nvGraphicFramePr>
        <p:xfrm>
          <a:off x="1714532" y="177281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950848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120</a:t>
            </a:fld>
            <a:endParaRPr lang="es-ES">
              <a:solidFill>
                <a:prstClr val="black"/>
              </a:solidFill>
            </a:endParaRPr>
          </a:p>
        </p:txBody>
      </p:sp>
      <p:sp>
        <p:nvSpPr>
          <p:cNvPr id="8" name="7 Rectángulo"/>
          <p:cNvSpPr/>
          <p:nvPr/>
        </p:nvSpPr>
        <p:spPr>
          <a:xfrm>
            <a:off x="2709479" y="745540"/>
            <a:ext cx="3725059"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Análisis del poder calorífico</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3" name="Diagrama 2"/>
          <p:cNvGraphicFramePr/>
          <p:nvPr/>
        </p:nvGraphicFramePr>
        <p:xfrm>
          <a:off x="1524000" y="1397000"/>
          <a:ext cx="6504384" cy="447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rotWithShape="1">
          <a:blip r:embed="rId7"/>
          <a:srcRect t="959"/>
          <a:stretch/>
        </p:blipFill>
        <p:spPr>
          <a:xfrm>
            <a:off x="1666279" y="2132856"/>
            <a:ext cx="6219825" cy="3537644"/>
          </a:xfrm>
          <a:prstGeom prst="rect">
            <a:avLst/>
          </a:prstGeom>
        </p:spPr>
      </p:pic>
    </p:spTree>
    <p:extLst>
      <p:ext uri="{BB962C8B-B14F-4D97-AF65-F5344CB8AC3E}">
        <p14:creationId xmlns:p14="http://schemas.microsoft.com/office/powerpoint/2010/main" val="8152274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121</a:t>
            </a:fld>
            <a:endParaRPr lang="es-ES">
              <a:solidFill>
                <a:prstClr val="black"/>
              </a:solidFill>
            </a:endParaRPr>
          </a:p>
        </p:txBody>
      </p:sp>
      <p:sp>
        <p:nvSpPr>
          <p:cNvPr id="8" name="7 Rectángulo"/>
          <p:cNvSpPr/>
          <p:nvPr/>
        </p:nvSpPr>
        <p:spPr>
          <a:xfrm>
            <a:off x="2763730" y="696162"/>
            <a:ext cx="3725059"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Análisis del poder calorífico</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3" name="Diagrama 2"/>
          <p:cNvGraphicFramePr/>
          <p:nvPr>
            <p:extLst>
              <p:ext uri="{D42A27DB-BD31-4B8C-83A1-F6EECF244321}">
                <p14:modId xmlns:p14="http://schemas.microsoft.com/office/powerpoint/2010/main" val="3828748272"/>
              </p:ext>
            </p:extLst>
          </p:nvPr>
        </p:nvGraphicFramePr>
        <p:xfrm>
          <a:off x="1547664" y="1238994"/>
          <a:ext cx="6504384" cy="447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rotWithShape="1">
          <a:blip r:embed="rId7"/>
          <a:srcRect t="2010"/>
          <a:stretch/>
        </p:blipFill>
        <p:spPr>
          <a:xfrm>
            <a:off x="2056656" y="1772816"/>
            <a:ext cx="5486400" cy="4116098"/>
          </a:xfrm>
          <a:prstGeom prst="rect">
            <a:avLst/>
          </a:prstGeom>
        </p:spPr>
      </p:pic>
    </p:spTree>
    <p:extLst>
      <p:ext uri="{BB962C8B-B14F-4D97-AF65-F5344CB8AC3E}">
        <p14:creationId xmlns:p14="http://schemas.microsoft.com/office/powerpoint/2010/main" val="268196358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122</a:t>
            </a:fld>
            <a:endParaRPr lang="es-ES">
              <a:solidFill>
                <a:prstClr val="black"/>
              </a:solidFill>
            </a:endParaRPr>
          </a:p>
        </p:txBody>
      </p:sp>
      <p:sp>
        <p:nvSpPr>
          <p:cNvPr id="8" name="7 Rectángulo"/>
          <p:cNvSpPr/>
          <p:nvPr/>
        </p:nvSpPr>
        <p:spPr>
          <a:xfrm>
            <a:off x="2709479" y="745540"/>
            <a:ext cx="3725059"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Análisis del poder calorífico</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3" name="Diagrama 2"/>
          <p:cNvGraphicFramePr/>
          <p:nvPr>
            <p:extLst>
              <p:ext uri="{D42A27DB-BD31-4B8C-83A1-F6EECF244321}">
                <p14:modId xmlns:p14="http://schemas.microsoft.com/office/powerpoint/2010/main" val="586562289"/>
              </p:ext>
            </p:extLst>
          </p:nvPr>
        </p:nvGraphicFramePr>
        <p:xfrm>
          <a:off x="1524000" y="1397000"/>
          <a:ext cx="6504384" cy="447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1709142" y="2478406"/>
            <a:ext cx="6134100" cy="3095625"/>
          </a:xfrm>
          <a:prstGeom prst="rect">
            <a:avLst/>
          </a:prstGeom>
        </p:spPr>
      </p:pic>
    </p:spTree>
    <p:extLst>
      <p:ext uri="{BB962C8B-B14F-4D97-AF65-F5344CB8AC3E}">
        <p14:creationId xmlns:p14="http://schemas.microsoft.com/office/powerpoint/2010/main" val="101297954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123</a:t>
            </a:fld>
            <a:endParaRPr lang="es-ES">
              <a:solidFill>
                <a:prstClr val="black"/>
              </a:solidFill>
            </a:endParaRPr>
          </a:p>
        </p:txBody>
      </p:sp>
      <p:sp>
        <p:nvSpPr>
          <p:cNvPr id="8" name="7 Rectángulo"/>
          <p:cNvSpPr/>
          <p:nvPr/>
        </p:nvSpPr>
        <p:spPr>
          <a:xfrm>
            <a:off x="2709479" y="745540"/>
            <a:ext cx="3725059"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Análisis del poder calorífico</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3" name="Diagrama 2"/>
          <p:cNvGraphicFramePr/>
          <p:nvPr/>
        </p:nvGraphicFramePr>
        <p:xfrm>
          <a:off x="1524000" y="1397000"/>
          <a:ext cx="6504384" cy="447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rotWithShape="1">
          <a:blip r:embed="rId7"/>
          <a:srcRect t="1750"/>
          <a:stretch/>
        </p:blipFill>
        <p:spPr>
          <a:xfrm>
            <a:off x="1852620" y="1916832"/>
            <a:ext cx="5438775" cy="4042792"/>
          </a:xfrm>
          <a:prstGeom prst="rect">
            <a:avLst/>
          </a:prstGeom>
        </p:spPr>
      </p:pic>
    </p:spTree>
    <p:extLst>
      <p:ext uri="{BB962C8B-B14F-4D97-AF65-F5344CB8AC3E}">
        <p14:creationId xmlns:p14="http://schemas.microsoft.com/office/powerpoint/2010/main" val="366147635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124</a:t>
            </a:fld>
            <a:endParaRPr lang="es-ES">
              <a:solidFill>
                <a:prstClr val="black"/>
              </a:solidFill>
            </a:endParaRPr>
          </a:p>
        </p:txBody>
      </p:sp>
      <p:sp>
        <p:nvSpPr>
          <p:cNvPr id="8" name="7 Rectángulo"/>
          <p:cNvSpPr/>
          <p:nvPr/>
        </p:nvSpPr>
        <p:spPr>
          <a:xfrm>
            <a:off x="2709479" y="745540"/>
            <a:ext cx="3725059"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Análisis del poder calorífico</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3" name="Diagrama 2"/>
          <p:cNvGraphicFramePr/>
          <p:nvPr>
            <p:extLst>
              <p:ext uri="{D42A27DB-BD31-4B8C-83A1-F6EECF244321}">
                <p14:modId xmlns:p14="http://schemas.microsoft.com/office/powerpoint/2010/main" val="892509300"/>
              </p:ext>
            </p:extLst>
          </p:nvPr>
        </p:nvGraphicFramePr>
        <p:xfrm>
          <a:off x="1547664" y="1233212"/>
          <a:ext cx="6504384" cy="447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rotWithShape="1">
          <a:blip r:embed="rId7"/>
          <a:srcRect t="2028"/>
          <a:stretch/>
        </p:blipFill>
        <p:spPr>
          <a:xfrm>
            <a:off x="1333500" y="1772816"/>
            <a:ext cx="5219700" cy="4432595"/>
          </a:xfrm>
          <a:prstGeom prst="rect">
            <a:avLst/>
          </a:prstGeom>
        </p:spPr>
      </p:pic>
    </p:spTree>
    <p:extLst>
      <p:ext uri="{BB962C8B-B14F-4D97-AF65-F5344CB8AC3E}">
        <p14:creationId xmlns:p14="http://schemas.microsoft.com/office/powerpoint/2010/main" val="174564634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125</a:t>
            </a:fld>
            <a:endParaRPr lang="es-ES" dirty="0">
              <a:solidFill>
                <a:srgbClr val="FF0000"/>
              </a:solidFill>
            </a:endParaRPr>
          </a:p>
        </p:txBody>
      </p:sp>
      <p:sp>
        <p:nvSpPr>
          <p:cNvPr id="8" name="7 Rectángulo"/>
          <p:cNvSpPr/>
          <p:nvPr/>
        </p:nvSpPr>
        <p:spPr>
          <a:xfrm>
            <a:off x="2842949" y="745540"/>
            <a:ext cx="3458126"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Grado de Humedad Final</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2"/>
          <a:stretch>
            <a:fillRect/>
          </a:stretch>
        </p:blipFill>
        <p:spPr>
          <a:xfrm>
            <a:off x="1752612" y="1443362"/>
            <a:ext cx="5638800" cy="4267200"/>
          </a:xfrm>
          <a:prstGeom prst="rect">
            <a:avLst/>
          </a:prstGeom>
        </p:spPr>
      </p:pic>
    </p:spTree>
    <p:extLst>
      <p:ext uri="{BB962C8B-B14F-4D97-AF65-F5344CB8AC3E}">
        <p14:creationId xmlns:p14="http://schemas.microsoft.com/office/powerpoint/2010/main" val="95075881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126</a:t>
            </a:fld>
            <a:endParaRPr lang="es-ES" dirty="0">
              <a:solidFill>
                <a:srgbClr val="FF0000"/>
              </a:solidFill>
            </a:endParaRPr>
          </a:p>
        </p:txBody>
      </p:sp>
      <p:sp>
        <p:nvSpPr>
          <p:cNvPr id="8" name="7 Rectángulo"/>
          <p:cNvSpPr/>
          <p:nvPr/>
        </p:nvSpPr>
        <p:spPr>
          <a:xfrm>
            <a:off x="2842949" y="745540"/>
            <a:ext cx="3458126"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Grado de Humedad Final</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3" name="Imagen 2"/>
          <p:cNvPicPr>
            <a:picLocks noChangeAspect="1"/>
          </p:cNvPicPr>
          <p:nvPr/>
        </p:nvPicPr>
        <p:blipFill rotWithShape="1">
          <a:blip r:embed="rId2"/>
          <a:srcRect t="-1" b="1895"/>
          <a:stretch/>
        </p:blipFill>
        <p:spPr>
          <a:xfrm>
            <a:off x="759824" y="1284644"/>
            <a:ext cx="5781675" cy="4896544"/>
          </a:xfrm>
          <a:prstGeom prst="rect">
            <a:avLst/>
          </a:prstGeom>
        </p:spPr>
      </p:pic>
    </p:spTree>
    <p:extLst>
      <p:ext uri="{BB962C8B-B14F-4D97-AF65-F5344CB8AC3E}">
        <p14:creationId xmlns:p14="http://schemas.microsoft.com/office/powerpoint/2010/main" val="411180921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127</a:t>
            </a:fld>
            <a:endParaRPr lang="es-ES" dirty="0">
              <a:solidFill>
                <a:srgbClr val="FF0000"/>
              </a:solidFill>
            </a:endParaRPr>
          </a:p>
        </p:txBody>
      </p:sp>
      <p:sp>
        <p:nvSpPr>
          <p:cNvPr id="8" name="7 Rectángulo"/>
          <p:cNvSpPr/>
          <p:nvPr/>
        </p:nvSpPr>
        <p:spPr>
          <a:xfrm>
            <a:off x="2842949" y="745540"/>
            <a:ext cx="3458126"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Grado de Humedad Final</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2"/>
          <a:stretch>
            <a:fillRect/>
          </a:stretch>
        </p:blipFill>
        <p:spPr>
          <a:xfrm>
            <a:off x="1475656" y="1530376"/>
            <a:ext cx="5772150" cy="3486150"/>
          </a:xfrm>
          <a:prstGeom prst="rect">
            <a:avLst/>
          </a:prstGeom>
        </p:spPr>
      </p:pic>
    </p:spTree>
    <p:extLst>
      <p:ext uri="{BB962C8B-B14F-4D97-AF65-F5344CB8AC3E}">
        <p14:creationId xmlns:p14="http://schemas.microsoft.com/office/powerpoint/2010/main" val="178437995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128</a:t>
            </a:fld>
            <a:endParaRPr lang="es-ES">
              <a:solidFill>
                <a:prstClr val="black"/>
              </a:solidFill>
            </a:endParaRPr>
          </a:p>
        </p:txBody>
      </p:sp>
      <p:sp>
        <p:nvSpPr>
          <p:cNvPr id="8" name="7 Rectángulo"/>
          <p:cNvSpPr/>
          <p:nvPr/>
        </p:nvSpPr>
        <p:spPr>
          <a:xfrm>
            <a:off x="2858117" y="745540"/>
            <a:ext cx="3427798"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Validación de Resultados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2"/>
          <a:stretch>
            <a:fillRect/>
          </a:stretch>
        </p:blipFill>
        <p:spPr>
          <a:xfrm>
            <a:off x="0" y="1245270"/>
            <a:ext cx="4476750" cy="4867275"/>
          </a:xfrm>
          <a:prstGeom prst="rect">
            <a:avLst/>
          </a:prstGeom>
        </p:spPr>
      </p:pic>
      <p:pic>
        <p:nvPicPr>
          <p:cNvPr id="7" name="Imagen 6"/>
          <p:cNvPicPr>
            <a:picLocks noChangeAspect="1"/>
          </p:cNvPicPr>
          <p:nvPr/>
        </p:nvPicPr>
        <p:blipFill rotWithShape="1">
          <a:blip r:embed="rId3"/>
          <a:srcRect t="-1" b="2005"/>
          <a:stretch/>
        </p:blipFill>
        <p:spPr>
          <a:xfrm>
            <a:off x="4626260" y="1626246"/>
            <a:ext cx="4219575" cy="4107010"/>
          </a:xfrm>
          <a:prstGeom prst="rect">
            <a:avLst/>
          </a:prstGeom>
        </p:spPr>
      </p:pic>
    </p:spTree>
    <p:extLst>
      <p:ext uri="{BB962C8B-B14F-4D97-AF65-F5344CB8AC3E}">
        <p14:creationId xmlns:p14="http://schemas.microsoft.com/office/powerpoint/2010/main" val="250135627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129</a:t>
            </a:fld>
            <a:endParaRPr lang="es-ES">
              <a:solidFill>
                <a:prstClr val="black"/>
              </a:solidFill>
            </a:endParaRPr>
          </a:p>
        </p:txBody>
      </p:sp>
      <p:sp>
        <p:nvSpPr>
          <p:cNvPr id="8" name="7 Rectángulo"/>
          <p:cNvSpPr/>
          <p:nvPr/>
        </p:nvSpPr>
        <p:spPr>
          <a:xfrm>
            <a:off x="2858117" y="745540"/>
            <a:ext cx="3427798"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Validación de Resultados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3" name="Imagen 2"/>
          <p:cNvPicPr>
            <a:picLocks noChangeAspect="1"/>
          </p:cNvPicPr>
          <p:nvPr/>
        </p:nvPicPr>
        <p:blipFill>
          <a:blip r:embed="rId2"/>
          <a:stretch>
            <a:fillRect/>
          </a:stretch>
        </p:blipFill>
        <p:spPr>
          <a:xfrm>
            <a:off x="107504" y="1311921"/>
            <a:ext cx="4295775" cy="4505325"/>
          </a:xfrm>
          <a:prstGeom prst="rect">
            <a:avLst/>
          </a:prstGeom>
        </p:spPr>
      </p:pic>
      <p:pic>
        <p:nvPicPr>
          <p:cNvPr id="9" name="Imagen 8"/>
          <p:cNvPicPr>
            <a:picLocks noChangeAspect="1"/>
          </p:cNvPicPr>
          <p:nvPr/>
        </p:nvPicPr>
        <p:blipFill>
          <a:blip r:embed="rId3"/>
          <a:stretch>
            <a:fillRect/>
          </a:stretch>
        </p:blipFill>
        <p:spPr>
          <a:xfrm>
            <a:off x="4626260" y="1311921"/>
            <a:ext cx="4324350" cy="4305300"/>
          </a:xfrm>
          <a:prstGeom prst="rect">
            <a:avLst/>
          </a:prstGeom>
        </p:spPr>
      </p:pic>
    </p:spTree>
    <p:extLst>
      <p:ext uri="{BB962C8B-B14F-4D97-AF65-F5344CB8AC3E}">
        <p14:creationId xmlns:p14="http://schemas.microsoft.com/office/powerpoint/2010/main" val="23060024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13</a:t>
            </a:fld>
            <a:endParaRPr lang="es-ES">
              <a:solidFill>
                <a:prstClr val="black"/>
              </a:solidFill>
            </a:endParaRPr>
          </a:p>
        </p:txBody>
      </p:sp>
      <p:sp>
        <p:nvSpPr>
          <p:cNvPr id="8" name="7 Rectángulo"/>
          <p:cNvSpPr/>
          <p:nvPr/>
        </p:nvSpPr>
        <p:spPr>
          <a:xfrm>
            <a:off x="3041742" y="764704"/>
            <a:ext cx="3441583"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Secado Solar</a:t>
            </a:r>
            <a:endParaRPr lang="es-E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13" name="Diagrama 12"/>
          <p:cNvGraphicFramePr/>
          <p:nvPr>
            <p:extLst>
              <p:ext uri="{D42A27DB-BD31-4B8C-83A1-F6EECF244321}">
                <p14:modId xmlns:p14="http://schemas.microsoft.com/office/powerpoint/2010/main" val="2815093598"/>
              </p:ext>
            </p:extLst>
          </p:nvPr>
        </p:nvGraphicFramePr>
        <p:xfrm>
          <a:off x="-612576" y="1772816"/>
          <a:ext cx="6480720"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Imagen 13"/>
          <p:cNvPicPr>
            <a:picLocks noChangeAspect="1"/>
          </p:cNvPicPr>
          <p:nvPr/>
        </p:nvPicPr>
        <p:blipFill rotWithShape="1">
          <a:blip r:embed="rId7"/>
          <a:srcRect l="7735"/>
          <a:stretch/>
        </p:blipFill>
        <p:spPr>
          <a:xfrm>
            <a:off x="4932040" y="2099965"/>
            <a:ext cx="4042595" cy="2886075"/>
          </a:xfrm>
          <a:prstGeom prst="rect">
            <a:avLst/>
          </a:prstGeom>
        </p:spPr>
      </p:pic>
      <p:sp>
        <p:nvSpPr>
          <p:cNvPr id="15"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306884185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130</a:t>
            </a:fld>
            <a:endParaRPr lang="es-ES">
              <a:solidFill>
                <a:prstClr val="black"/>
              </a:solidFill>
            </a:endParaRPr>
          </a:p>
        </p:txBody>
      </p:sp>
      <p:sp>
        <p:nvSpPr>
          <p:cNvPr id="8" name="7 Rectángulo"/>
          <p:cNvSpPr/>
          <p:nvPr/>
        </p:nvSpPr>
        <p:spPr>
          <a:xfrm>
            <a:off x="2858117" y="745540"/>
            <a:ext cx="3427798"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Validación de Resultados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4" name="Imagen 3"/>
          <p:cNvPicPr>
            <a:picLocks noChangeAspect="1"/>
          </p:cNvPicPr>
          <p:nvPr/>
        </p:nvPicPr>
        <p:blipFill rotWithShape="1">
          <a:blip r:embed="rId2"/>
          <a:srcRect t="3117"/>
          <a:stretch/>
        </p:blipFill>
        <p:spPr>
          <a:xfrm>
            <a:off x="251520" y="1268760"/>
            <a:ext cx="4086225" cy="4927811"/>
          </a:xfrm>
          <a:prstGeom prst="rect">
            <a:avLst/>
          </a:prstGeom>
        </p:spPr>
      </p:pic>
      <p:pic>
        <p:nvPicPr>
          <p:cNvPr id="6" name="Imagen 5"/>
          <p:cNvPicPr>
            <a:picLocks noChangeAspect="1"/>
          </p:cNvPicPr>
          <p:nvPr/>
        </p:nvPicPr>
        <p:blipFill>
          <a:blip r:embed="rId3"/>
          <a:stretch>
            <a:fillRect/>
          </a:stretch>
        </p:blipFill>
        <p:spPr>
          <a:xfrm>
            <a:off x="4598633" y="1511326"/>
            <a:ext cx="4200525" cy="3524250"/>
          </a:xfrm>
          <a:prstGeom prst="rect">
            <a:avLst/>
          </a:prstGeom>
        </p:spPr>
      </p:pic>
    </p:spTree>
    <p:extLst>
      <p:ext uri="{BB962C8B-B14F-4D97-AF65-F5344CB8AC3E}">
        <p14:creationId xmlns:p14="http://schemas.microsoft.com/office/powerpoint/2010/main" val="85993609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131</a:t>
            </a:fld>
            <a:endParaRPr lang="es-ES">
              <a:solidFill>
                <a:prstClr val="black"/>
              </a:solidFill>
            </a:endParaRPr>
          </a:p>
        </p:txBody>
      </p:sp>
      <p:sp>
        <p:nvSpPr>
          <p:cNvPr id="8" name="7 Rectángulo"/>
          <p:cNvSpPr/>
          <p:nvPr/>
        </p:nvSpPr>
        <p:spPr>
          <a:xfrm>
            <a:off x="2858117" y="745540"/>
            <a:ext cx="3427798"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Validación de Resultados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3" name="Imagen 2"/>
          <p:cNvPicPr>
            <a:picLocks noChangeAspect="1"/>
          </p:cNvPicPr>
          <p:nvPr/>
        </p:nvPicPr>
        <p:blipFill>
          <a:blip r:embed="rId2"/>
          <a:stretch>
            <a:fillRect/>
          </a:stretch>
        </p:blipFill>
        <p:spPr>
          <a:xfrm>
            <a:off x="827584" y="1242479"/>
            <a:ext cx="7315200" cy="4695825"/>
          </a:xfrm>
          <a:prstGeom prst="rect">
            <a:avLst/>
          </a:prstGeom>
        </p:spPr>
      </p:pic>
    </p:spTree>
    <p:extLst>
      <p:ext uri="{BB962C8B-B14F-4D97-AF65-F5344CB8AC3E}">
        <p14:creationId xmlns:p14="http://schemas.microsoft.com/office/powerpoint/2010/main" val="44650768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132</a:t>
            </a:fld>
            <a:endParaRPr lang="es-ES" dirty="0">
              <a:solidFill>
                <a:srgbClr val="FF0000"/>
              </a:solidFill>
            </a:endParaRPr>
          </a:p>
        </p:txBody>
      </p:sp>
      <p:sp>
        <p:nvSpPr>
          <p:cNvPr id="8" name="7 Rectángulo"/>
          <p:cNvSpPr/>
          <p:nvPr/>
        </p:nvSpPr>
        <p:spPr>
          <a:xfrm>
            <a:off x="2858117" y="745540"/>
            <a:ext cx="3427798"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Validación de Resultados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rotWithShape="1">
          <a:blip r:embed="rId2"/>
          <a:srcRect t="2006"/>
          <a:stretch/>
        </p:blipFill>
        <p:spPr>
          <a:xfrm>
            <a:off x="1309703" y="1268759"/>
            <a:ext cx="6524625" cy="4610953"/>
          </a:xfrm>
          <a:prstGeom prst="rect">
            <a:avLst/>
          </a:prstGeom>
        </p:spPr>
      </p:pic>
    </p:spTree>
    <p:extLst>
      <p:ext uri="{BB962C8B-B14F-4D97-AF65-F5344CB8AC3E}">
        <p14:creationId xmlns:p14="http://schemas.microsoft.com/office/powerpoint/2010/main" val="81910013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133</a:t>
            </a:fld>
            <a:endParaRPr lang="es-ES" dirty="0">
              <a:solidFill>
                <a:srgbClr val="FF0000"/>
              </a:solidFill>
            </a:endParaRPr>
          </a:p>
        </p:txBody>
      </p:sp>
      <p:sp>
        <p:nvSpPr>
          <p:cNvPr id="8" name="7 Rectángulo"/>
          <p:cNvSpPr/>
          <p:nvPr/>
        </p:nvSpPr>
        <p:spPr>
          <a:xfrm>
            <a:off x="2858117" y="745540"/>
            <a:ext cx="3427798"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Validación de Resultados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3" name="Imagen 2"/>
          <p:cNvPicPr>
            <a:picLocks noChangeAspect="1"/>
          </p:cNvPicPr>
          <p:nvPr/>
        </p:nvPicPr>
        <p:blipFill>
          <a:blip r:embed="rId2"/>
          <a:stretch>
            <a:fillRect/>
          </a:stretch>
        </p:blipFill>
        <p:spPr>
          <a:xfrm>
            <a:off x="1081103" y="1396663"/>
            <a:ext cx="6981825" cy="4286250"/>
          </a:xfrm>
          <a:prstGeom prst="rect">
            <a:avLst/>
          </a:prstGeom>
        </p:spPr>
      </p:pic>
    </p:spTree>
    <p:extLst>
      <p:ext uri="{BB962C8B-B14F-4D97-AF65-F5344CB8AC3E}">
        <p14:creationId xmlns:p14="http://schemas.microsoft.com/office/powerpoint/2010/main" val="209339391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134</a:t>
            </a:fld>
            <a:endParaRPr lang="es-ES">
              <a:solidFill>
                <a:prstClr val="black"/>
              </a:solidFill>
            </a:endParaRPr>
          </a:p>
        </p:txBody>
      </p:sp>
      <p:sp>
        <p:nvSpPr>
          <p:cNvPr id="8" name="7 Rectángulo"/>
          <p:cNvSpPr/>
          <p:nvPr/>
        </p:nvSpPr>
        <p:spPr>
          <a:xfrm>
            <a:off x="2858117" y="745540"/>
            <a:ext cx="3427798"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Validación de Resultados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2"/>
          <a:stretch>
            <a:fillRect/>
          </a:stretch>
        </p:blipFill>
        <p:spPr>
          <a:xfrm>
            <a:off x="1066816" y="1185357"/>
            <a:ext cx="7010400" cy="4772025"/>
          </a:xfrm>
          <a:prstGeom prst="rect">
            <a:avLst/>
          </a:prstGeom>
        </p:spPr>
      </p:pic>
    </p:spTree>
    <p:extLst>
      <p:ext uri="{BB962C8B-B14F-4D97-AF65-F5344CB8AC3E}">
        <p14:creationId xmlns:p14="http://schemas.microsoft.com/office/powerpoint/2010/main" val="148840391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135</a:t>
            </a:fld>
            <a:endParaRPr lang="es-ES">
              <a:solidFill>
                <a:prstClr val="black"/>
              </a:solidFill>
            </a:endParaRPr>
          </a:p>
        </p:txBody>
      </p:sp>
      <p:sp>
        <p:nvSpPr>
          <p:cNvPr id="8" name="7 Rectángulo"/>
          <p:cNvSpPr/>
          <p:nvPr/>
        </p:nvSpPr>
        <p:spPr>
          <a:xfrm>
            <a:off x="2858117" y="745540"/>
            <a:ext cx="3427798"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Validación de Resultados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3" name="Imagen 2"/>
          <p:cNvPicPr>
            <a:picLocks noChangeAspect="1"/>
          </p:cNvPicPr>
          <p:nvPr/>
        </p:nvPicPr>
        <p:blipFill>
          <a:blip r:embed="rId2"/>
          <a:stretch>
            <a:fillRect/>
          </a:stretch>
        </p:blipFill>
        <p:spPr>
          <a:xfrm>
            <a:off x="1325496" y="1143117"/>
            <a:ext cx="6601528" cy="4789696"/>
          </a:xfrm>
          <a:prstGeom prst="rect">
            <a:avLst/>
          </a:prstGeom>
        </p:spPr>
      </p:pic>
    </p:spTree>
    <p:extLst>
      <p:ext uri="{BB962C8B-B14F-4D97-AF65-F5344CB8AC3E}">
        <p14:creationId xmlns:p14="http://schemas.microsoft.com/office/powerpoint/2010/main" val="188579220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136</a:t>
            </a:fld>
            <a:endParaRPr lang="es-ES" dirty="0">
              <a:solidFill>
                <a:srgbClr val="FF0000"/>
              </a:solidFill>
            </a:endParaRPr>
          </a:p>
        </p:txBody>
      </p:sp>
      <p:sp>
        <p:nvSpPr>
          <p:cNvPr id="8" name="7 Rectángulo"/>
          <p:cNvSpPr/>
          <p:nvPr/>
        </p:nvSpPr>
        <p:spPr>
          <a:xfrm>
            <a:off x="179512" y="764704"/>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Costos del Proyecto</a:t>
            </a:r>
          </a:p>
        </p:txBody>
      </p:sp>
      <p:graphicFrame>
        <p:nvGraphicFramePr>
          <p:cNvPr id="9" name="8 Diagrama"/>
          <p:cNvGraphicFramePr/>
          <p:nvPr>
            <p:extLst>
              <p:ext uri="{D42A27DB-BD31-4B8C-83A1-F6EECF244321}">
                <p14:modId xmlns:p14="http://schemas.microsoft.com/office/powerpoint/2010/main" val="1254999176"/>
              </p:ext>
            </p:extLst>
          </p:nvPr>
        </p:nvGraphicFramePr>
        <p:xfrm>
          <a:off x="1524000" y="17412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54426448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137</a:t>
            </a:fld>
            <a:endParaRPr lang="es-ES" dirty="0">
              <a:solidFill>
                <a:srgbClr val="FF0000"/>
              </a:solidFill>
            </a:endParaRPr>
          </a:p>
        </p:txBody>
      </p:sp>
      <p:sp>
        <p:nvSpPr>
          <p:cNvPr id="8" name="7 Rectángulo"/>
          <p:cNvSpPr/>
          <p:nvPr/>
        </p:nvSpPr>
        <p:spPr>
          <a:xfrm>
            <a:off x="179512" y="764704"/>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Costos Directos</a:t>
            </a:r>
          </a:p>
        </p:txBody>
      </p:sp>
      <p:pic>
        <p:nvPicPr>
          <p:cNvPr id="3" name="Imagen 2"/>
          <p:cNvPicPr>
            <a:picLocks noChangeAspect="1"/>
          </p:cNvPicPr>
          <p:nvPr/>
        </p:nvPicPr>
        <p:blipFill>
          <a:blip r:embed="rId2"/>
          <a:stretch>
            <a:fillRect/>
          </a:stretch>
        </p:blipFill>
        <p:spPr>
          <a:xfrm>
            <a:off x="1847850" y="1887116"/>
            <a:ext cx="5772150" cy="3619500"/>
          </a:xfrm>
          <a:prstGeom prst="rect">
            <a:avLst/>
          </a:prstGeom>
        </p:spPr>
      </p:pic>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10204141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138</a:t>
            </a:fld>
            <a:endParaRPr lang="es-ES">
              <a:solidFill>
                <a:prstClr val="black"/>
              </a:solidFill>
            </a:endParaRPr>
          </a:p>
        </p:txBody>
      </p:sp>
      <p:sp>
        <p:nvSpPr>
          <p:cNvPr id="8" name="7 Rectángulo"/>
          <p:cNvSpPr/>
          <p:nvPr/>
        </p:nvSpPr>
        <p:spPr>
          <a:xfrm>
            <a:off x="179512" y="764704"/>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Costos indirectos</a:t>
            </a:r>
          </a:p>
        </p:txBody>
      </p:sp>
      <p:pic>
        <p:nvPicPr>
          <p:cNvPr id="2" name="Imagen 1"/>
          <p:cNvPicPr>
            <a:picLocks noChangeAspect="1"/>
          </p:cNvPicPr>
          <p:nvPr/>
        </p:nvPicPr>
        <p:blipFill>
          <a:blip r:embed="rId2"/>
          <a:stretch>
            <a:fillRect/>
          </a:stretch>
        </p:blipFill>
        <p:spPr>
          <a:xfrm>
            <a:off x="2128837" y="2132856"/>
            <a:ext cx="4886325" cy="2924175"/>
          </a:xfrm>
          <a:prstGeom prst="rect">
            <a:avLst/>
          </a:prstGeom>
        </p:spPr>
      </p:pic>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153271495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139</a:t>
            </a:fld>
            <a:endParaRPr lang="es-ES">
              <a:solidFill>
                <a:prstClr val="black"/>
              </a:solidFill>
            </a:endParaRPr>
          </a:p>
        </p:txBody>
      </p:sp>
      <p:sp>
        <p:nvSpPr>
          <p:cNvPr id="8" name="7 Rectángulo"/>
          <p:cNvSpPr/>
          <p:nvPr/>
        </p:nvSpPr>
        <p:spPr>
          <a:xfrm>
            <a:off x="179512" y="764704"/>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Costos total del proyecto</a:t>
            </a:r>
          </a:p>
        </p:txBody>
      </p:sp>
      <p:pic>
        <p:nvPicPr>
          <p:cNvPr id="3" name="Imagen 2"/>
          <p:cNvPicPr>
            <a:picLocks noChangeAspect="1"/>
          </p:cNvPicPr>
          <p:nvPr/>
        </p:nvPicPr>
        <p:blipFill>
          <a:blip r:embed="rId2"/>
          <a:stretch>
            <a:fillRect/>
          </a:stretch>
        </p:blipFill>
        <p:spPr>
          <a:xfrm>
            <a:off x="2109787" y="2060848"/>
            <a:ext cx="4924425" cy="2457450"/>
          </a:xfrm>
          <a:prstGeom prst="rect">
            <a:avLst/>
          </a:prstGeom>
        </p:spPr>
      </p:pic>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2227629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14</a:t>
            </a:fld>
            <a:endParaRPr lang="es-ES">
              <a:solidFill>
                <a:prstClr val="black"/>
              </a:solidFill>
            </a:endParaRPr>
          </a:p>
        </p:txBody>
      </p:sp>
      <p:sp>
        <p:nvSpPr>
          <p:cNvPr id="8" name="7 Rectángulo"/>
          <p:cNvSpPr/>
          <p:nvPr/>
        </p:nvSpPr>
        <p:spPr>
          <a:xfrm>
            <a:off x="3207668" y="766445"/>
            <a:ext cx="3282181" cy="646331"/>
          </a:xfrm>
          <a:prstGeom prst="rect">
            <a:avLst/>
          </a:prstGeom>
          <a:noFill/>
        </p:spPr>
        <p:txBody>
          <a:bodyPr wrap="non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Secado Artificial</a:t>
            </a:r>
            <a:endParaRPr lang="es-E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3" name="Diagrama 2"/>
          <p:cNvGraphicFramePr/>
          <p:nvPr>
            <p:extLst>
              <p:ext uri="{D42A27DB-BD31-4B8C-83A1-F6EECF244321}">
                <p14:modId xmlns:p14="http://schemas.microsoft.com/office/powerpoint/2010/main" val="792881733"/>
              </p:ext>
            </p:extLst>
          </p:nvPr>
        </p:nvGraphicFramePr>
        <p:xfrm>
          <a:off x="1979712" y="159724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15781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140</a:t>
            </a:fld>
            <a:endParaRPr lang="es-ES" dirty="0">
              <a:solidFill>
                <a:srgbClr val="FF0000"/>
              </a:solidFill>
            </a:endParaRPr>
          </a:p>
        </p:txBody>
      </p:sp>
      <p:sp>
        <p:nvSpPr>
          <p:cNvPr id="8" name="7 Rectángulo"/>
          <p:cNvSpPr/>
          <p:nvPr/>
        </p:nvSpPr>
        <p:spPr>
          <a:xfrm>
            <a:off x="179512" y="1098610"/>
            <a:ext cx="8784976" cy="1754326"/>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Conclusiones y Recomendaciones</a:t>
            </a: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363766651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141</a:t>
            </a:fld>
            <a:endParaRPr lang="es-ES" dirty="0">
              <a:solidFill>
                <a:srgbClr val="FF0000"/>
              </a:solidFill>
            </a:endParaRPr>
          </a:p>
        </p:txBody>
      </p:sp>
      <p:sp>
        <p:nvSpPr>
          <p:cNvPr id="8" name="7 Rectángulo"/>
          <p:cNvSpPr/>
          <p:nvPr/>
        </p:nvSpPr>
        <p:spPr>
          <a:xfrm>
            <a:off x="179512" y="836712"/>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Conclusiones</a:t>
            </a:r>
          </a:p>
        </p:txBody>
      </p:sp>
      <p:sp>
        <p:nvSpPr>
          <p:cNvPr id="3" name="Rectángulo 2"/>
          <p:cNvSpPr/>
          <p:nvPr/>
        </p:nvSpPr>
        <p:spPr>
          <a:xfrm>
            <a:off x="539552" y="1988840"/>
            <a:ext cx="8064896" cy="3170099"/>
          </a:xfrm>
          <a:prstGeom prst="rect">
            <a:avLst/>
          </a:prstGeom>
        </p:spPr>
        <p:txBody>
          <a:bodyPr wrap="square">
            <a:spAutoFit/>
          </a:bodyPr>
          <a:lstStyle/>
          <a:p>
            <a:pPr marL="342900" lvl="0" indent="-342900" algn="just">
              <a:buFont typeface="Arial" panose="020B0604020202020204" pitchFamily="34" charset="0"/>
              <a:buChar char="•"/>
            </a:pPr>
            <a:r>
              <a:rPr lang="es-ES_tradnl" sz="2000" dirty="0"/>
              <a:t>Para realizar los ensayos de secado del pennisetum clandestinum se ha utilizado una cámara de tipo poliédrico con capacidad de secado de combustible sólido compactado de 10 kg. en la parte eléctrica la resistencias tienen una potencia de 602 W</a:t>
            </a:r>
            <a:r>
              <a:rPr lang="es-ES_tradnl" sz="2000" baseline="-25000" dirty="0"/>
              <a:t>t</a:t>
            </a:r>
            <a:r>
              <a:rPr lang="es-ES_tradnl" sz="2000" dirty="0"/>
              <a:t>, mientras que el colector solar le suministra una potencia de 217.31 W</a:t>
            </a:r>
            <a:r>
              <a:rPr lang="es-ES_tradnl" sz="2000" baseline="-25000" dirty="0"/>
              <a:t>t</a:t>
            </a:r>
            <a:r>
              <a:rPr lang="es-ES_tradnl" sz="2000" dirty="0"/>
              <a:t>, el interior de la cámara poliédrica de 12 lados le permite emitir radiación uniforme desde cada una de sus paredes, está fabricada en acero inoxidable mate AISI 304, en el interior de la pared se coloca 50 mm de espesor de aislamiento térmico y tiene una envoltura rectangular de acero galvanizado con espesor de 0.75 mm.</a:t>
            </a:r>
            <a:endParaRPr lang="es-EC" sz="2000" dirty="0"/>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349981643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142</a:t>
            </a:fld>
            <a:endParaRPr lang="es-ES" dirty="0">
              <a:solidFill>
                <a:srgbClr val="FF0000"/>
              </a:solidFill>
            </a:endParaRPr>
          </a:p>
        </p:txBody>
      </p:sp>
      <p:sp>
        <p:nvSpPr>
          <p:cNvPr id="8" name="7 Rectángulo"/>
          <p:cNvSpPr/>
          <p:nvPr/>
        </p:nvSpPr>
        <p:spPr>
          <a:xfrm>
            <a:off x="179512" y="836712"/>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Conclusiones</a:t>
            </a:r>
          </a:p>
        </p:txBody>
      </p:sp>
      <p:sp>
        <p:nvSpPr>
          <p:cNvPr id="3" name="Rectángulo 2"/>
          <p:cNvSpPr/>
          <p:nvPr/>
        </p:nvSpPr>
        <p:spPr>
          <a:xfrm>
            <a:off x="755576" y="1928590"/>
            <a:ext cx="8064896" cy="4093428"/>
          </a:xfrm>
          <a:prstGeom prst="rect">
            <a:avLst/>
          </a:prstGeom>
        </p:spPr>
        <p:txBody>
          <a:bodyPr wrap="square">
            <a:spAutoFit/>
          </a:bodyPr>
          <a:lstStyle/>
          <a:p>
            <a:pPr marL="342900" lvl="0" indent="-342900" algn="just">
              <a:buFont typeface="Arial" panose="020B0604020202020204" pitchFamily="34" charset="0"/>
              <a:buChar char="•"/>
            </a:pPr>
            <a:r>
              <a:rPr lang="es-ES_tradnl" sz="2000" dirty="0"/>
              <a:t>Luego de realizar los ensayos de secado del pennisetum clandestinum (kikuyo), se ha determinado que la temperatura promedio del producto es de 52.56˚C. Este valor se encuentra dentro de los rangos de los procesos de secado en los cuales se recomienda que la temperatura varié desde 40 a 70˚C. Por otra parte, en cuanto a la temperatura superficial se indica que en la pared inferior del horno poliédrico, que se encuentra cercana a las resistencias eléctricas la temperatura superficial es de 92.38˚C y en la pared vertical, en una zona de menor calentamiento por conducción el valor de esta temperatura es de 58.18˚C. además, el secador que dispone de fuente energética mixta (solar, eléctrico), tiene una temperatura de entrada del aire calentado con energía solar de 45.30˚C y de salida 67.18˚C alcanzando una diferencia de temperatura de 21.88˚C.</a:t>
            </a:r>
            <a:endParaRPr lang="es-EC" sz="2000" dirty="0"/>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196252281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143</a:t>
            </a:fld>
            <a:endParaRPr lang="es-ES" dirty="0">
              <a:solidFill>
                <a:srgbClr val="FF0000"/>
              </a:solidFill>
            </a:endParaRPr>
          </a:p>
        </p:txBody>
      </p:sp>
      <p:sp>
        <p:nvSpPr>
          <p:cNvPr id="8" name="7 Rectángulo"/>
          <p:cNvSpPr/>
          <p:nvPr/>
        </p:nvSpPr>
        <p:spPr>
          <a:xfrm>
            <a:off x="179512" y="836712"/>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Conclusiones</a:t>
            </a:r>
          </a:p>
        </p:txBody>
      </p:sp>
      <p:sp>
        <p:nvSpPr>
          <p:cNvPr id="3" name="Rectángulo 2"/>
          <p:cNvSpPr/>
          <p:nvPr/>
        </p:nvSpPr>
        <p:spPr>
          <a:xfrm>
            <a:off x="755576" y="1928590"/>
            <a:ext cx="8064896" cy="2862322"/>
          </a:xfrm>
          <a:prstGeom prst="rect">
            <a:avLst/>
          </a:prstGeom>
        </p:spPr>
        <p:txBody>
          <a:bodyPr wrap="square">
            <a:spAutoFit/>
          </a:bodyPr>
          <a:lstStyle/>
          <a:p>
            <a:pPr marL="342900" lvl="0" indent="-342900" algn="just">
              <a:buFont typeface="Arial" panose="020B0604020202020204" pitchFamily="34" charset="0"/>
              <a:buChar char="•"/>
            </a:pPr>
            <a:r>
              <a:rPr lang="es-ES_tradnl" sz="2000" dirty="0"/>
              <a:t>El colector solar plano compuesto por cubierta de vidrio y absolvedor de placa metálica con recubrimiento negro mate tiene las siguientes características energéticas: Temperatura de entrada al captador T</a:t>
            </a:r>
            <a:r>
              <a:rPr lang="es-ES_tradnl" sz="2000" baseline="-25000" dirty="0"/>
              <a:t>1</a:t>
            </a:r>
            <a:r>
              <a:rPr lang="es-ES_tradnl" sz="2000" dirty="0"/>
              <a:t> de 25.34˚C que es consecuente con el valor de temperatura ambiental. El aire que atraviesa el colector se calienta por efecto invernadero que se produce entre el vidrio y la placa absorbedora al salir del sistema alcanza una temperatura T</a:t>
            </a:r>
            <a:r>
              <a:rPr lang="es-ES_tradnl" sz="2000" baseline="-25000" dirty="0"/>
              <a:t>2</a:t>
            </a:r>
            <a:r>
              <a:rPr lang="es-ES_tradnl" sz="2000" dirty="0"/>
              <a:t> de 45.15˚C alcanzando un incremento de temperatura promedio de 19.81˚C. La cubierta semitransparente de vidrio, alcanza una temperatura de 37.44˚C.</a:t>
            </a:r>
            <a:endParaRPr lang="es-EC" sz="2000" dirty="0"/>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323280768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144</a:t>
            </a:fld>
            <a:endParaRPr lang="es-ES">
              <a:solidFill>
                <a:prstClr val="black"/>
              </a:solidFill>
            </a:endParaRPr>
          </a:p>
        </p:txBody>
      </p:sp>
      <p:sp>
        <p:nvSpPr>
          <p:cNvPr id="8" name="7 Rectángulo"/>
          <p:cNvSpPr/>
          <p:nvPr/>
        </p:nvSpPr>
        <p:spPr>
          <a:xfrm>
            <a:off x="179512" y="836712"/>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Conclusiones</a:t>
            </a:r>
          </a:p>
        </p:txBody>
      </p:sp>
      <p:sp>
        <p:nvSpPr>
          <p:cNvPr id="3" name="Rectángulo 2"/>
          <p:cNvSpPr/>
          <p:nvPr/>
        </p:nvSpPr>
        <p:spPr>
          <a:xfrm>
            <a:off x="755576" y="1928590"/>
            <a:ext cx="8064896" cy="4093428"/>
          </a:xfrm>
          <a:prstGeom prst="rect">
            <a:avLst/>
          </a:prstGeom>
        </p:spPr>
        <p:txBody>
          <a:bodyPr wrap="square">
            <a:spAutoFit/>
          </a:bodyPr>
          <a:lstStyle/>
          <a:p>
            <a:pPr marL="342900" lvl="0" indent="-342900" algn="just">
              <a:buFont typeface="Arial" panose="020B0604020202020204" pitchFamily="34" charset="0"/>
              <a:buChar char="•"/>
            </a:pPr>
            <a:r>
              <a:rPr lang="es-ES_tradnl" sz="2000" dirty="0"/>
              <a:t>La captación de la energía solar sobre el colector solar plano ha sido influenciada por un valor de irradiancia promedio de 566.5 W/m</a:t>
            </a:r>
            <a:r>
              <a:rPr lang="es-ES_tradnl" sz="2000" baseline="30000" dirty="0"/>
              <a:t>2</a:t>
            </a:r>
            <a:r>
              <a:rPr lang="es-ES_tradnl" sz="2000" dirty="0"/>
              <a:t>, valor inferior a la media mundial que es 1000 W/m</a:t>
            </a:r>
            <a:r>
              <a:rPr lang="es-ES_tradnl" sz="2000" baseline="30000" dirty="0"/>
              <a:t>2</a:t>
            </a:r>
            <a:r>
              <a:rPr lang="es-ES_tradnl" sz="2000" dirty="0"/>
              <a:t>. Durante las mediciones se ha podido observar que se alcanza en el noveno ensayo un valor pico de 828.76 W/m</a:t>
            </a:r>
            <a:r>
              <a:rPr lang="es-ES_tradnl" sz="2000" baseline="30000" dirty="0"/>
              <a:t>2</a:t>
            </a:r>
            <a:r>
              <a:rPr lang="es-ES_tradnl" sz="2000" dirty="0"/>
              <a:t> y en ensayo número once la irradiancia tiene un valor menor y corresponde a 348.51W/m</a:t>
            </a:r>
            <a:r>
              <a:rPr lang="es-ES_tradnl" sz="2000" baseline="30000" dirty="0"/>
              <a:t>2</a:t>
            </a:r>
            <a:r>
              <a:rPr lang="es-ES_tradnl" sz="2000" dirty="0"/>
              <a:t>.Es importante indicar que la zona del experimento corresponde a la serranía ecuatoriana donde la radiación solar se ve afectada por la presencia de polvo atmosférico, contaminación ambiental y un cambio permanente de nubosidad, es por estas razones que los valores de irradiancia, muy apresar que en el mes de junio estamos cerca de la época de verano, ha existido presencia de nubosidad, que hace que la irradiancia solar varié de segundo a segundo al realizar la toma de datos.</a:t>
            </a:r>
            <a:endParaRPr lang="es-EC" sz="2000" dirty="0"/>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23774596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145</a:t>
            </a:fld>
            <a:endParaRPr lang="es-ES">
              <a:solidFill>
                <a:prstClr val="black"/>
              </a:solidFill>
            </a:endParaRPr>
          </a:p>
        </p:txBody>
      </p:sp>
      <p:sp>
        <p:nvSpPr>
          <p:cNvPr id="8" name="7 Rectángulo"/>
          <p:cNvSpPr/>
          <p:nvPr/>
        </p:nvSpPr>
        <p:spPr>
          <a:xfrm>
            <a:off x="179512" y="634829"/>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Conclusiones</a:t>
            </a:r>
          </a:p>
        </p:txBody>
      </p:sp>
      <p:sp>
        <p:nvSpPr>
          <p:cNvPr id="3" name="Rectángulo 2"/>
          <p:cNvSpPr/>
          <p:nvPr/>
        </p:nvSpPr>
        <p:spPr>
          <a:xfrm>
            <a:off x="621904" y="2079862"/>
            <a:ext cx="8064896" cy="3170099"/>
          </a:xfrm>
          <a:prstGeom prst="rect">
            <a:avLst/>
          </a:prstGeom>
        </p:spPr>
        <p:txBody>
          <a:bodyPr wrap="square">
            <a:spAutoFit/>
          </a:bodyPr>
          <a:lstStyle/>
          <a:p>
            <a:pPr marL="342900" lvl="0" indent="-342900" algn="just">
              <a:buFont typeface="Arial" panose="020B0604020202020204" pitchFamily="34" charset="0"/>
              <a:buChar char="•"/>
            </a:pPr>
            <a:r>
              <a:rPr lang="es-ES_tradnl" sz="2000" dirty="0"/>
              <a:t>En el proceso de secado del pennisetum clandestinum se ha logrado reducir el contenido de humedad desde el 70%, con la que viene del corte hasta el 13.76% reduciéndose en 56.24%. Esta reducción del contenido de humedad se ha logrado utilizando el horno con suministro eléctrico y calentamiento solar del aire. Por otra parte, en los ensayos de secado utilizando únicamente energía solar se alcanza un contenido de humedad final de 17.20% en promedio. Por lo tanto, se puede indicar que por sí solo el secado solar no permite alcanzar valores de humead final requeridas para procesos de combustión de la biomasa que es inferior al 15% del contenido de humedad.</a:t>
            </a:r>
            <a:endParaRPr lang="es-EC" sz="2000" dirty="0"/>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137665584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146</a:t>
            </a:fld>
            <a:endParaRPr lang="es-ES">
              <a:solidFill>
                <a:prstClr val="black"/>
              </a:solidFill>
            </a:endParaRPr>
          </a:p>
        </p:txBody>
      </p:sp>
      <p:sp>
        <p:nvSpPr>
          <p:cNvPr id="8" name="7 Rectángulo"/>
          <p:cNvSpPr/>
          <p:nvPr/>
        </p:nvSpPr>
        <p:spPr>
          <a:xfrm>
            <a:off x="179512" y="695089"/>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Conclusiones</a:t>
            </a:r>
          </a:p>
        </p:txBody>
      </p:sp>
      <p:sp>
        <p:nvSpPr>
          <p:cNvPr id="3" name="Rectángulo 2"/>
          <p:cNvSpPr/>
          <p:nvPr/>
        </p:nvSpPr>
        <p:spPr>
          <a:xfrm>
            <a:off x="755576" y="1709838"/>
            <a:ext cx="8064896" cy="4093428"/>
          </a:xfrm>
          <a:prstGeom prst="rect">
            <a:avLst/>
          </a:prstGeom>
        </p:spPr>
        <p:txBody>
          <a:bodyPr wrap="square">
            <a:spAutoFit/>
          </a:bodyPr>
          <a:lstStyle/>
          <a:p>
            <a:pPr marL="342900" lvl="0" indent="-342900" algn="just">
              <a:buFont typeface="Arial" panose="020B0604020202020204" pitchFamily="34" charset="0"/>
              <a:buChar char="•"/>
            </a:pPr>
            <a:r>
              <a:rPr lang="es-ES_tradnl" sz="2000" dirty="0"/>
              <a:t>En el estado del arte, uno de los parámetros energéticos más importantes de un combustible, sea este sólido, liquido o gaseoso, es el que tiene que ver con el poder calórico en esta investigación se ha conseguido los siguientes datos para el kikuyo húmedo 1748.01 kcal/kg; en el caso del kikuyo seco al ser deshidratado en el colector solar se tiene un valor de 2833.03 kcal/kg. Utilizado el horno eléctrico y calentador solar se consigue bajar el contenido de humedad hasta 13.76% logando un poder calorífico de 3581.30 kcal/kg además, aplicando el criterio de incremento de la densidad, al mezclar el kikuyo seco molido con aglutinante natural se obtiene un incremento en el poder calórico hasta un valor de 5346.36 kcal/kg. Al hacer relación entre un combustible mejorado como es el último caso y el kikuyo húmedo se obtiene una relación de incremento de poder calorífico de 3:1.</a:t>
            </a:r>
            <a:endParaRPr lang="es-EC" sz="2000" dirty="0"/>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32109711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147</a:t>
            </a:fld>
            <a:endParaRPr lang="es-ES" dirty="0">
              <a:solidFill>
                <a:srgbClr val="FF0000"/>
              </a:solidFill>
            </a:endParaRPr>
          </a:p>
        </p:txBody>
      </p:sp>
      <p:sp>
        <p:nvSpPr>
          <p:cNvPr id="8" name="7 Rectángulo"/>
          <p:cNvSpPr/>
          <p:nvPr/>
        </p:nvSpPr>
        <p:spPr>
          <a:xfrm>
            <a:off x="179512" y="836712"/>
            <a:ext cx="8784976" cy="923330"/>
          </a:xfrm>
          <a:prstGeom prst="rect">
            <a:avLst/>
          </a:prstGeom>
          <a:noFill/>
        </p:spPr>
        <p:txBody>
          <a:bodyPr wrap="square" lIns="91440" tIns="45720" rIns="91440" bIns="45720">
            <a:spAutoFit/>
          </a:bodyPr>
          <a:lstStyle/>
          <a:p>
            <a:pPr algn="ctr"/>
            <a:r>
              <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Recomendaciones</a:t>
            </a:r>
          </a:p>
        </p:txBody>
      </p:sp>
      <p:sp>
        <p:nvSpPr>
          <p:cNvPr id="3" name="Rectángulo 2"/>
          <p:cNvSpPr/>
          <p:nvPr/>
        </p:nvSpPr>
        <p:spPr>
          <a:xfrm>
            <a:off x="755576" y="2564904"/>
            <a:ext cx="8064896" cy="1631216"/>
          </a:xfrm>
          <a:prstGeom prst="rect">
            <a:avLst/>
          </a:prstGeom>
        </p:spPr>
        <p:txBody>
          <a:bodyPr wrap="square">
            <a:spAutoFit/>
          </a:bodyPr>
          <a:lstStyle/>
          <a:p>
            <a:pPr marL="342900" lvl="0" indent="-342900" algn="just">
              <a:buFont typeface="Arial" panose="020B0604020202020204" pitchFamily="34" charset="0"/>
              <a:buChar char="•"/>
            </a:pPr>
            <a:r>
              <a:rPr lang="es-ES_tradnl" sz="2000" dirty="0"/>
              <a:t>Luego de haber realizado la investigación de proceso de secado del pennisetum clandestinum utilizando un horno hibrido (solar eléctrico) es recomendable que se continúen realizando ensayos de secado y densificación de biomasas que en la mayoría de casos se los desecha a fin de que se puedan obtener combustibles alternativos.</a:t>
            </a:r>
            <a:endParaRPr lang="es-EC" sz="2000" dirty="0"/>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378650334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148</a:t>
            </a:fld>
            <a:endParaRPr lang="es-ES" dirty="0">
              <a:solidFill>
                <a:srgbClr val="FF0000"/>
              </a:solidFill>
            </a:endParaRPr>
          </a:p>
        </p:txBody>
      </p:sp>
      <p:sp>
        <p:nvSpPr>
          <p:cNvPr id="8" name="7 Rectángulo"/>
          <p:cNvSpPr/>
          <p:nvPr/>
        </p:nvSpPr>
        <p:spPr>
          <a:xfrm>
            <a:off x="179512" y="836712"/>
            <a:ext cx="8784976" cy="923330"/>
          </a:xfrm>
          <a:prstGeom prst="rect">
            <a:avLst/>
          </a:prstGeom>
          <a:noFill/>
        </p:spPr>
        <p:txBody>
          <a:bodyPr wrap="square" lIns="91440" tIns="45720" rIns="91440" bIns="45720">
            <a:spAutoFit/>
          </a:bodyPr>
          <a:lstStyle/>
          <a:p>
            <a:pPr algn="ctr"/>
            <a:r>
              <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Recomendaciones</a:t>
            </a:r>
          </a:p>
        </p:txBody>
      </p:sp>
      <p:sp>
        <p:nvSpPr>
          <p:cNvPr id="3" name="Rectángulo 2"/>
          <p:cNvSpPr/>
          <p:nvPr/>
        </p:nvSpPr>
        <p:spPr>
          <a:xfrm>
            <a:off x="755576" y="1928590"/>
            <a:ext cx="8064896" cy="3477875"/>
          </a:xfrm>
          <a:prstGeom prst="rect">
            <a:avLst/>
          </a:prstGeom>
        </p:spPr>
        <p:txBody>
          <a:bodyPr wrap="square">
            <a:spAutoFit/>
          </a:bodyPr>
          <a:lstStyle/>
          <a:p>
            <a:pPr marL="342900" lvl="0" indent="-342900" algn="just">
              <a:buFont typeface="Arial" panose="020B0604020202020204" pitchFamily="34" charset="0"/>
              <a:buChar char="•"/>
            </a:pPr>
            <a:r>
              <a:rPr lang="es-ES_tradnl" sz="2000" dirty="0"/>
              <a:t>Se puede bajar el consumo energético en los hornos mediante el uso de un sistema de calentamiento de aire con energía solar este tipo de tecnologías energéticas permiten reducir el impacto originado por el uso extensivo de energía eléctrica proveniente de centrales térmicas donde se quema búnker, diésel o GLP. Además, es necesario indicar que no es recomendable el uso de la electricidad para de manera directa convertirlo en calor mediante el efecto Joule. Se sabe que la electricidad es una energía de alta calidad y el calor es de baja calidad por lo que en nuevas investigaciones sobre procesos de secado se debería implementar tecnologías de secado basadas en mayor proporción en el uso del aire caliente, proveniente de fuentes alternativas.</a:t>
            </a:r>
            <a:endParaRPr lang="es-EC" sz="2000" dirty="0"/>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332385450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149</a:t>
            </a:fld>
            <a:endParaRPr lang="es-ES">
              <a:solidFill>
                <a:prstClr val="black"/>
              </a:solidFill>
            </a:endParaRPr>
          </a:p>
        </p:txBody>
      </p:sp>
      <p:sp>
        <p:nvSpPr>
          <p:cNvPr id="8" name="7 Rectángulo"/>
          <p:cNvSpPr/>
          <p:nvPr/>
        </p:nvSpPr>
        <p:spPr>
          <a:xfrm>
            <a:off x="179512" y="836712"/>
            <a:ext cx="8784976" cy="923330"/>
          </a:xfrm>
          <a:prstGeom prst="rect">
            <a:avLst/>
          </a:prstGeom>
          <a:noFill/>
        </p:spPr>
        <p:txBody>
          <a:bodyPr wrap="square" lIns="91440" tIns="45720" rIns="91440" bIns="45720">
            <a:spAutoFit/>
          </a:bodyPr>
          <a:lstStyle/>
          <a:p>
            <a:pPr algn="ctr"/>
            <a:r>
              <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Recomendaciones</a:t>
            </a:r>
          </a:p>
        </p:txBody>
      </p:sp>
      <p:sp>
        <p:nvSpPr>
          <p:cNvPr id="3" name="Rectángulo 2"/>
          <p:cNvSpPr/>
          <p:nvPr/>
        </p:nvSpPr>
        <p:spPr>
          <a:xfrm>
            <a:off x="755576" y="2085205"/>
            <a:ext cx="8064896" cy="2246769"/>
          </a:xfrm>
          <a:prstGeom prst="rect">
            <a:avLst/>
          </a:prstGeom>
        </p:spPr>
        <p:txBody>
          <a:bodyPr wrap="square">
            <a:spAutoFit/>
          </a:bodyPr>
          <a:lstStyle/>
          <a:p>
            <a:pPr marL="342900" lvl="0" indent="-342900" algn="just">
              <a:buFont typeface="Arial" panose="020B0604020202020204" pitchFamily="34" charset="0"/>
              <a:buChar char="•"/>
            </a:pPr>
            <a:r>
              <a:rPr lang="es-ES_tradnl" sz="2000" dirty="0"/>
              <a:t>Para optimizar este proceso de secado se puede reducir el contenido de humedad de cualquier biomasa hasta un 17% mientras que se recomienda el uso del secado artificial para alcanzar porcentajes de humedad inferiores al 15%. Esta recomendación es factible debido a que un combustible sólido debe ser quemado solo cuando contiene proporciones de humedad entre el 8 al 12 % para reducir las emisiones del monóxido de carbono.</a:t>
            </a:r>
            <a:endParaRPr lang="es-EC" sz="2000" dirty="0"/>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5949662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15</a:t>
            </a:fld>
            <a:endParaRPr lang="es-ES" dirty="0">
              <a:solidFill>
                <a:srgbClr val="FF0000"/>
              </a:solidFill>
            </a:endParaRPr>
          </a:p>
        </p:txBody>
      </p:sp>
      <p:sp>
        <p:nvSpPr>
          <p:cNvPr id="8" name="7 Rectángulo"/>
          <p:cNvSpPr/>
          <p:nvPr/>
        </p:nvSpPr>
        <p:spPr>
          <a:xfrm>
            <a:off x="1128279" y="992922"/>
            <a:ext cx="7268528" cy="707886"/>
          </a:xfrm>
          <a:prstGeom prst="rect">
            <a:avLst/>
          </a:prstGeom>
          <a:noFill/>
        </p:spPr>
        <p:txBody>
          <a:bodyPr wrap="none" lIns="91440" tIns="45720" rIns="91440" bIns="45720">
            <a:spAutoFit/>
          </a:bodyPr>
          <a:lstStyle/>
          <a:p>
            <a:pPr algn="ctr"/>
            <a:r>
              <a:rPr lang="es-E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Secado por resistencias eléctricas</a:t>
            </a:r>
            <a:endParaRPr lang="es-E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3" name="Diagrama 2"/>
          <p:cNvGraphicFramePr/>
          <p:nvPr>
            <p:extLst>
              <p:ext uri="{D42A27DB-BD31-4B8C-83A1-F6EECF244321}">
                <p14:modId xmlns:p14="http://schemas.microsoft.com/office/powerpoint/2010/main" val="2476861513"/>
              </p:ext>
            </p:extLst>
          </p:nvPr>
        </p:nvGraphicFramePr>
        <p:xfrm>
          <a:off x="683568" y="2132856"/>
          <a:ext cx="3600400" cy="3387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4800600" y="4221088"/>
            <a:ext cx="4343400" cy="1476375"/>
          </a:xfrm>
          <a:prstGeom prst="rect">
            <a:avLst/>
          </a:prstGeom>
        </p:spPr>
      </p:pic>
      <p:pic>
        <p:nvPicPr>
          <p:cNvPr id="13" name="Imagen 12"/>
          <p:cNvPicPr>
            <a:picLocks noChangeAspect="1"/>
          </p:cNvPicPr>
          <p:nvPr/>
        </p:nvPicPr>
        <p:blipFill>
          <a:blip r:embed="rId8"/>
          <a:stretch>
            <a:fillRect/>
          </a:stretch>
        </p:blipFill>
        <p:spPr>
          <a:xfrm>
            <a:off x="5106148" y="1983478"/>
            <a:ext cx="3935752" cy="2119821"/>
          </a:xfrm>
          <a:prstGeom prst="rect">
            <a:avLst/>
          </a:prstGeom>
        </p:spPr>
      </p:pic>
    </p:spTree>
    <p:extLst>
      <p:ext uri="{BB962C8B-B14F-4D97-AF65-F5344CB8AC3E}">
        <p14:creationId xmlns:p14="http://schemas.microsoft.com/office/powerpoint/2010/main" val="295100873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150</a:t>
            </a:fld>
            <a:endParaRPr lang="es-ES">
              <a:solidFill>
                <a:prstClr val="black"/>
              </a:solidFill>
            </a:endParaRPr>
          </a:p>
        </p:txBody>
      </p:sp>
      <p:sp>
        <p:nvSpPr>
          <p:cNvPr id="8" name="7 Rectángulo"/>
          <p:cNvSpPr/>
          <p:nvPr/>
        </p:nvSpPr>
        <p:spPr>
          <a:xfrm>
            <a:off x="233772" y="706559"/>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Emisiones de Gases</a:t>
            </a:r>
            <a:endPar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
        <p:nvSpPr>
          <p:cNvPr id="7" name="Rectángulo 6"/>
          <p:cNvSpPr/>
          <p:nvPr/>
        </p:nvSpPr>
        <p:spPr>
          <a:xfrm>
            <a:off x="641268" y="2060848"/>
            <a:ext cx="8064896" cy="2554545"/>
          </a:xfrm>
          <a:prstGeom prst="rect">
            <a:avLst/>
          </a:prstGeom>
        </p:spPr>
        <p:txBody>
          <a:bodyPr wrap="square">
            <a:spAutoFit/>
          </a:bodyPr>
          <a:lstStyle/>
          <a:p>
            <a:pPr lvl="0" algn="ctr"/>
            <a:r>
              <a:rPr lang="es-EC" sz="2000" dirty="0" smtClean="0"/>
              <a:t>MUNICIPIO DEL DISTRITO METROPOLITANO DE QUITO </a:t>
            </a:r>
          </a:p>
          <a:p>
            <a:pPr lvl="0" algn="ctr"/>
            <a:r>
              <a:rPr lang="es-EC" sz="2000" dirty="0" smtClean="0"/>
              <a:t>(DIRECCION METROPOLITANA DE MEDIOAMBIENTE)</a:t>
            </a:r>
          </a:p>
          <a:p>
            <a:pPr lvl="0" algn="just"/>
            <a:endParaRPr lang="es-EC" sz="2000" dirty="0" smtClean="0"/>
          </a:p>
          <a:p>
            <a:pPr marL="342900" lvl="0" indent="-342900" algn="just">
              <a:buFont typeface="Arial" panose="020B0604020202020204" pitchFamily="34" charset="0"/>
              <a:buChar char="•"/>
            </a:pPr>
            <a:r>
              <a:rPr lang="es-EC" sz="2000" dirty="0" smtClean="0"/>
              <a:t>CAP III (NORMAS TECNICAS DE EMISIONES Y DESCARGAS), Art 7. Norma Técnica para Emisiones a la Atmosfera de Fuentes Fijas de Combustión </a:t>
            </a:r>
          </a:p>
          <a:p>
            <a:pPr marL="342900" lvl="0" indent="-342900" algn="just">
              <a:buFont typeface="Arial" panose="020B0604020202020204" pitchFamily="34" charset="0"/>
              <a:buChar char="•"/>
            </a:pPr>
            <a:endParaRPr lang="es-EC" sz="2000" dirty="0"/>
          </a:p>
          <a:p>
            <a:pPr marL="342900" lvl="0" indent="-342900" algn="just">
              <a:buFont typeface="Arial" panose="020B0604020202020204" pitchFamily="34" charset="0"/>
              <a:buChar char="•"/>
            </a:pPr>
            <a:endParaRPr lang="es-EC" sz="2000" dirty="0" smtClean="0"/>
          </a:p>
          <a:p>
            <a:pPr lvl="0" algn="just"/>
            <a:r>
              <a:rPr lang="es-EC" sz="2000" dirty="0" smtClean="0"/>
              <a:t>ESTABLECE QUE:</a:t>
            </a:r>
            <a:endParaRPr lang="es-EC" sz="2000" dirty="0"/>
          </a:p>
        </p:txBody>
      </p:sp>
    </p:spTree>
    <p:extLst>
      <p:ext uri="{BB962C8B-B14F-4D97-AF65-F5344CB8AC3E}">
        <p14:creationId xmlns:p14="http://schemas.microsoft.com/office/powerpoint/2010/main" val="128167453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151</a:t>
            </a:fld>
            <a:endParaRPr lang="es-ES">
              <a:solidFill>
                <a:prstClr val="black"/>
              </a:solidFill>
            </a:endParaRPr>
          </a:p>
        </p:txBody>
      </p:sp>
      <p:sp>
        <p:nvSpPr>
          <p:cNvPr id="8" name="7 Rectángulo"/>
          <p:cNvSpPr/>
          <p:nvPr/>
        </p:nvSpPr>
        <p:spPr>
          <a:xfrm>
            <a:off x="233772" y="695037"/>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Emisiones de Gases</a:t>
            </a:r>
            <a:endPar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3" name="Imagen 2"/>
          <p:cNvPicPr>
            <a:picLocks noChangeAspect="1"/>
          </p:cNvPicPr>
          <p:nvPr/>
        </p:nvPicPr>
        <p:blipFill rotWithShape="1">
          <a:blip r:embed="rId2"/>
          <a:srcRect t="590" b="-1"/>
          <a:stretch/>
        </p:blipFill>
        <p:spPr>
          <a:xfrm>
            <a:off x="1619672" y="1618367"/>
            <a:ext cx="6475785" cy="4318071"/>
          </a:xfrm>
          <a:prstGeom prst="rect">
            <a:avLst/>
          </a:prstGeom>
        </p:spPr>
      </p:pic>
    </p:spTree>
    <p:extLst>
      <p:ext uri="{BB962C8B-B14F-4D97-AF65-F5344CB8AC3E}">
        <p14:creationId xmlns:p14="http://schemas.microsoft.com/office/powerpoint/2010/main" val="285057285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152</a:t>
            </a:fld>
            <a:endParaRPr lang="es-ES">
              <a:solidFill>
                <a:prstClr val="black"/>
              </a:solidFill>
            </a:endParaRPr>
          </a:p>
        </p:txBody>
      </p:sp>
      <p:sp>
        <p:nvSpPr>
          <p:cNvPr id="8" name="7 Rectángulo"/>
          <p:cNvSpPr/>
          <p:nvPr/>
        </p:nvSpPr>
        <p:spPr>
          <a:xfrm>
            <a:off x="233772" y="695037"/>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Emisiones de Gases</a:t>
            </a:r>
            <a:endPar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4" name="Imagen 3"/>
          <p:cNvPicPr>
            <a:picLocks noChangeAspect="1"/>
          </p:cNvPicPr>
          <p:nvPr/>
        </p:nvPicPr>
        <p:blipFill>
          <a:blip r:embed="rId2"/>
          <a:stretch>
            <a:fillRect/>
          </a:stretch>
        </p:blipFill>
        <p:spPr>
          <a:xfrm>
            <a:off x="1187624" y="2280880"/>
            <a:ext cx="7319981" cy="2281982"/>
          </a:xfrm>
          <a:prstGeom prst="rect">
            <a:avLst/>
          </a:prstGeom>
        </p:spPr>
      </p:pic>
    </p:spTree>
    <p:extLst>
      <p:ext uri="{BB962C8B-B14F-4D97-AF65-F5344CB8AC3E}">
        <p14:creationId xmlns:p14="http://schemas.microsoft.com/office/powerpoint/2010/main" val="234073730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153</a:t>
            </a:fld>
            <a:endParaRPr lang="es-ES">
              <a:solidFill>
                <a:prstClr val="black"/>
              </a:solidFill>
            </a:endParaRPr>
          </a:p>
        </p:txBody>
      </p:sp>
      <p:sp>
        <p:nvSpPr>
          <p:cNvPr id="8" name="7 Rectángulo"/>
          <p:cNvSpPr/>
          <p:nvPr/>
        </p:nvSpPr>
        <p:spPr>
          <a:xfrm>
            <a:off x="233772" y="695037"/>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Emisiones de Gases</a:t>
            </a:r>
            <a:endPar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3" name="Imagen 2"/>
          <p:cNvPicPr>
            <a:picLocks noChangeAspect="1"/>
          </p:cNvPicPr>
          <p:nvPr/>
        </p:nvPicPr>
        <p:blipFill>
          <a:blip r:embed="rId2"/>
          <a:stretch>
            <a:fillRect/>
          </a:stretch>
        </p:blipFill>
        <p:spPr>
          <a:xfrm>
            <a:off x="173322" y="1916832"/>
            <a:ext cx="8905875" cy="2952750"/>
          </a:xfrm>
          <a:prstGeom prst="rect">
            <a:avLst/>
          </a:prstGeom>
        </p:spPr>
      </p:pic>
    </p:spTree>
    <p:extLst>
      <p:ext uri="{BB962C8B-B14F-4D97-AF65-F5344CB8AC3E}">
        <p14:creationId xmlns:p14="http://schemas.microsoft.com/office/powerpoint/2010/main" val="66441372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r="6055"/>
          <a:stretch/>
        </p:blipFill>
        <p:spPr>
          <a:xfrm>
            <a:off x="2721182" y="4209454"/>
            <a:ext cx="6276731" cy="1720454"/>
          </a:xfrm>
          <a:prstGeom prst="rect">
            <a:avLst/>
          </a:prstGeom>
        </p:spPr>
      </p:pic>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154</a:t>
            </a:fld>
            <a:endParaRPr lang="es-ES">
              <a:solidFill>
                <a:prstClr val="black"/>
              </a:solidFill>
            </a:endParaRPr>
          </a:p>
        </p:txBody>
      </p:sp>
      <p:sp>
        <p:nvSpPr>
          <p:cNvPr id="8" name="7 Rectángulo"/>
          <p:cNvSpPr/>
          <p:nvPr/>
        </p:nvSpPr>
        <p:spPr>
          <a:xfrm>
            <a:off x="252743" y="538349"/>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Emisiones de Gases</a:t>
            </a:r>
            <a:endPar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3"/>
          <a:stretch>
            <a:fillRect/>
          </a:stretch>
        </p:blipFill>
        <p:spPr>
          <a:xfrm>
            <a:off x="997695" y="1246235"/>
            <a:ext cx="7295071" cy="1502113"/>
          </a:xfrm>
          <a:prstGeom prst="rect">
            <a:avLst/>
          </a:prstGeom>
        </p:spPr>
      </p:pic>
      <p:pic>
        <p:nvPicPr>
          <p:cNvPr id="4" name="Imagen 3"/>
          <p:cNvPicPr>
            <a:picLocks noChangeAspect="1"/>
          </p:cNvPicPr>
          <p:nvPr/>
        </p:nvPicPr>
        <p:blipFill>
          <a:blip r:embed="rId4"/>
          <a:stretch>
            <a:fillRect/>
          </a:stretch>
        </p:blipFill>
        <p:spPr>
          <a:xfrm>
            <a:off x="17810" y="2847164"/>
            <a:ext cx="4758322" cy="1871695"/>
          </a:xfrm>
          <a:prstGeom prst="rect">
            <a:avLst/>
          </a:prstGeom>
        </p:spPr>
      </p:pic>
    </p:spTree>
    <p:extLst>
      <p:ext uri="{BB962C8B-B14F-4D97-AF65-F5344CB8AC3E}">
        <p14:creationId xmlns:p14="http://schemas.microsoft.com/office/powerpoint/2010/main" val="33935100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155</a:t>
            </a:fld>
            <a:endParaRPr lang="es-ES">
              <a:solidFill>
                <a:prstClr val="black"/>
              </a:solidFill>
            </a:endParaRPr>
          </a:p>
        </p:txBody>
      </p:sp>
      <p:sp>
        <p:nvSpPr>
          <p:cNvPr id="8" name="7 Rectángulo"/>
          <p:cNvSpPr/>
          <p:nvPr/>
        </p:nvSpPr>
        <p:spPr>
          <a:xfrm>
            <a:off x="252743" y="538349"/>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Emisiones de Gases</a:t>
            </a:r>
            <a:endPar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
        <p:nvSpPr>
          <p:cNvPr id="3" name="Rectángulo 2"/>
          <p:cNvSpPr/>
          <p:nvPr/>
        </p:nvSpPr>
        <p:spPr>
          <a:xfrm>
            <a:off x="633389" y="1683050"/>
            <a:ext cx="8075240" cy="646331"/>
          </a:xfrm>
          <a:prstGeom prst="rect">
            <a:avLst/>
          </a:prstGeom>
        </p:spPr>
        <p:txBody>
          <a:bodyPr wrap="square">
            <a:spAutoFit/>
          </a:bodyPr>
          <a:lstStyle/>
          <a:p>
            <a:r>
              <a:rPr lang="es-EC" dirty="0"/>
              <a:t>El material particulado respirable presente en la atmósfera </a:t>
            </a:r>
            <a:r>
              <a:rPr lang="es-EC" dirty="0" smtClean="0"/>
              <a:t>en </a:t>
            </a:r>
            <a:r>
              <a:rPr lang="es-EC" dirty="0"/>
              <a:t>forma sólida o líquida (polvo, cenizas, hollín, partículas metálicas, cemento y polen, entre otras</a:t>
            </a:r>
            <a:r>
              <a:rPr lang="es-EC" dirty="0" smtClean="0"/>
              <a:t>)</a:t>
            </a:r>
            <a:endParaRPr lang="en-US" dirty="0"/>
          </a:p>
        </p:txBody>
      </p:sp>
      <p:sp>
        <p:nvSpPr>
          <p:cNvPr id="7" name="Rectángulo 6"/>
          <p:cNvSpPr/>
          <p:nvPr/>
        </p:nvSpPr>
        <p:spPr>
          <a:xfrm>
            <a:off x="633388" y="2598000"/>
            <a:ext cx="7899051" cy="1477328"/>
          </a:xfrm>
          <a:prstGeom prst="rect">
            <a:avLst/>
          </a:prstGeom>
        </p:spPr>
        <p:txBody>
          <a:bodyPr wrap="square">
            <a:spAutoFit/>
          </a:bodyPr>
          <a:lstStyle/>
          <a:p>
            <a:r>
              <a:rPr lang="es-EC" dirty="0"/>
              <a:t>PM10 D</a:t>
            </a:r>
            <a:r>
              <a:rPr lang="es-EC" dirty="0" smtClean="0"/>
              <a:t>iámetro </a:t>
            </a:r>
            <a:r>
              <a:rPr lang="es-EC" dirty="0"/>
              <a:t>igual o inferior a los 10 µm o 10 micrómetros (1 µm corresponde a la milésima parte de un milímetro) </a:t>
            </a:r>
            <a:endParaRPr lang="es-EC" dirty="0" smtClean="0"/>
          </a:p>
          <a:p>
            <a:endParaRPr lang="es-EC" dirty="0" smtClean="0"/>
          </a:p>
          <a:p>
            <a:r>
              <a:rPr lang="es-EC" dirty="0" smtClean="0"/>
              <a:t>PM2,5</a:t>
            </a:r>
            <a:r>
              <a:rPr lang="es-EC" dirty="0"/>
              <a:t>. </a:t>
            </a:r>
            <a:r>
              <a:rPr lang="es-EC" dirty="0" smtClean="0"/>
              <a:t>Diámetro inferior </a:t>
            </a:r>
            <a:r>
              <a:rPr lang="es-EC" dirty="0"/>
              <a:t>o igual a los 2,5 micrómetros, </a:t>
            </a:r>
            <a:r>
              <a:rPr lang="es-EC" dirty="0" smtClean="0"/>
              <a:t>100 </a:t>
            </a:r>
            <a:r>
              <a:rPr lang="es-EC" dirty="0"/>
              <a:t>veces más delgadas que un cabello </a:t>
            </a:r>
            <a:r>
              <a:rPr lang="es-EC" dirty="0" smtClean="0"/>
              <a:t>humano.</a:t>
            </a:r>
            <a:endParaRPr lang="en-US" dirty="0"/>
          </a:p>
        </p:txBody>
      </p:sp>
      <p:sp>
        <p:nvSpPr>
          <p:cNvPr id="11" name="Rectángulo 10"/>
          <p:cNvSpPr/>
          <p:nvPr/>
        </p:nvSpPr>
        <p:spPr>
          <a:xfrm>
            <a:off x="571726" y="4343947"/>
            <a:ext cx="8136903" cy="1200329"/>
          </a:xfrm>
          <a:prstGeom prst="rect">
            <a:avLst/>
          </a:prstGeom>
        </p:spPr>
        <p:txBody>
          <a:bodyPr wrap="square">
            <a:spAutoFit/>
          </a:bodyPr>
          <a:lstStyle/>
          <a:p>
            <a:pPr algn="just"/>
            <a:r>
              <a:rPr lang="es-EC" dirty="0" smtClean="0"/>
              <a:t>PAH (Hidrocarburo </a:t>
            </a:r>
            <a:r>
              <a:rPr lang="es-EC" dirty="0"/>
              <a:t>aromático </a:t>
            </a:r>
            <a:r>
              <a:rPr lang="es-EC" dirty="0" smtClean="0"/>
              <a:t>policíclico) compuesto orgánico que </a:t>
            </a:r>
            <a:r>
              <a:rPr lang="es-EC" dirty="0"/>
              <a:t>se compone de anillos </a:t>
            </a:r>
            <a:r>
              <a:rPr lang="es-EC" dirty="0" smtClean="0"/>
              <a:t>aromáticos. Se encuentran </a:t>
            </a:r>
            <a:r>
              <a:rPr lang="es-EC" dirty="0"/>
              <a:t>en el petróleo, el carbón y en depósitos de alquitrán y también como productos de la utilización de combustibles (ya sean fósiles o biomasa). </a:t>
            </a:r>
            <a:endParaRPr lang="en-US" dirty="0"/>
          </a:p>
        </p:txBody>
      </p:sp>
    </p:spTree>
    <p:extLst>
      <p:ext uri="{BB962C8B-B14F-4D97-AF65-F5344CB8AC3E}">
        <p14:creationId xmlns:p14="http://schemas.microsoft.com/office/powerpoint/2010/main" val="105592648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156</a:t>
            </a:fld>
            <a:endParaRPr lang="es-ES" dirty="0">
              <a:solidFill>
                <a:srgbClr val="FF0000"/>
              </a:solidFill>
            </a:endParaRPr>
          </a:p>
        </p:txBody>
      </p:sp>
      <p:sp>
        <p:nvSpPr>
          <p:cNvPr id="8" name="7 Rectángulo"/>
          <p:cNvSpPr/>
          <p:nvPr/>
        </p:nvSpPr>
        <p:spPr>
          <a:xfrm>
            <a:off x="252743" y="538349"/>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Emisiones de Gases</a:t>
            </a:r>
            <a:endPar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2"/>
          <a:stretch>
            <a:fillRect/>
          </a:stretch>
        </p:blipFill>
        <p:spPr>
          <a:xfrm>
            <a:off x="1979712" y="1480561"/>
            <a:ext cx="5509592" cy="4369376"/>
          </a:xfrm>
          <a:prstGeom prst="rect">
            <a:avLst/>
          </a:prstGeom>
        </p:spPr>
      </p:pic>
    </p:spTree>
    <p:extLst>
      <p:ext uri="{BB962C8B-B14F-4D97-AF65-F5344CB8AC3E}">
        <p14:creationId xmlns:p14="http://schemas.microsoft.com/office/powerpoint/2010/main" val="250663247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157</a:t>
            </a:fld>
            <a:endParaRPr lang="es-ES" dirty="0">
              <a:solidFill>
                <a:srgbClr val="FF0000"/>
              </a:solidFill>
            </a:endParaRPr>
          </a:p>
        </p:txBody>
      </p:sp>
      <p:sp>
        <p:nvSpPr>
          <p:cNvPr id="8" name="7 Rectángulo"/>
          <p:cNvSpPr/>
          <p:nvPr/>
        </p:nvSpPr>
        <p:spPr>
          <a:xfrm>
            <a:off x="252743" y="538349"/>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Emisiones de Gases</a:t>
            </a:r>
            <a:endPar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3" name="Imagen 2"/>
          <p:cNvPicPr>
            <a:picLocks noChangeAspect="1"/>
          </p:cNvPicPr>
          <p:nvPr/>
        </p:nvPicPr>
        <p:blipFill>
          <a:blip r:embed="rId2"/>
          <a:stretch>
            <a:fillRect/>
          </a:stretch>
        </p:blipFill>
        <p:spPr>
          <a:xfrm>
            <a:off x="1638289" y="1630702"/>
            <a:ext cx="6013884" cy="4009256"/>
          </a:xfrm>
          <a:prstGeom prst="rect">
            <a:avLst/>
          </a:prstGeom>
        </p:spPr>
      </p:pic>
    </p:spTree>
    <p:extLst>
      <p:ext uri="{BB962C8B-B14F-4D97-AF65-F5344CB8AC3E}">
        <p14:creationId xmlns:p14="http://schemas.microsoft.com/office/powerpoint/2010/main" val="202779938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158</a:t>
            </a:fld>
            <a:endParaRPr lang="es-ES" dirty="0">
              <a:solidFill>
                <a:srgbClr val="FF0000"/>
              </a:solidFill>
            </a:endParaRPr>
          </a:p>
        </p:txBody>
      </p:sp>
      <p:sp>
        <p:nvSpPr>
          <p:cNvPr id="8" name="7 Rectángulo"/>
          <p:cNvSpPr/>
          <p:nvPr/>
        </p:nvSpPr>
        <p:spPr>
          <a:xfrm>
            <a:off x="233772" y="605597"/>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Emisiones de Gases</a:t>
            </a:r>
            <a:endPar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3" name="Imagen 2"/>
          <p:cNvPicPr>
            <a:picLocks noChangeAspect="1"/>
          </p:cNvPicPr>
          <p:nvPr/>
        </p:nvPicPr>
        <p:blipFill>
          <a:blip r:embed="rId2"/>
          <a:stretch>
            <a:fillRect/>
          </a:stretch>
        </p:blipFill>
        <p:spPr>
          <a:xfrm>
            <a:off x="1787810" y="2033402"/>
            <a:ext cx="5676900" cy="3590925"/>
          </a:xfrm>
          <a:prstGeom prst="rect">
            <a:avLst/>
          </a:prstGeom>
        </p:spPr>
      </p:pic>
      <p:sp>
        <p:nvSpPr>
          <p:cNvPr id="4" name="Rectángulo 3"/>
          <p:cNvSpPr/>
          <p:nvPr/>
        </p:nvSpPr>
        <p:spPr>
          <a:xfrm>
            <a:off x="2771800" y="1461679"/>
            <a:ext cx="4572000" cy="400110"/>
          </a:xfrm>
          <a:prstGeom prst="rect">
            <a:avLst/>
          </a:prstGeom>
        </p:spPr>
        <p:txBody>
          <a:bodyPr>
            <a:spAutoFit/>
          </a:bodyPr>
          <a:lstStyle/>
          <a:p>
            <a:pPr algn="just"/>
            <a:r>
              <a:rPr lang="es-EC" sz="2000" b="1" u="sng" dirty="0" smtClean="0"/>
              <a:t>EQUIPOS DE QUEMAS RESIDENCIAL</a:t>
            </a:r>
            <a:endParaRPr lang="en-US" sz="2000" b="1" u="sng" dirty="0"/>
          </a:p>
        </p:txBody>
      </p:sp>
    </p:spTree>
    <p:extLst>
      <p:ext uri="{BB962C8B-B14F-4D97-AF65-F5344CB8AC3E}">
        <p14:creationId xmlns:p14="http://schemas.microsoft.com/office/powerpoint/2010/main" val="19397435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159</a:t>
            </a:fld>
            <a:endParaRPr lang="es-ES" dirty="0">
              <a:solidFill>
                <a:srgbClr val="FF0000"/>
              </a:solidFill>
            </a:endParaRPr>
          </a:p>
        </p:txBody>
      </p:sp>
      <p:sp>
        <p:nvSpPr>
          <p:cNvPr id="8" name="7 Rectángulo"/>
          <p:cNvSpPr/>
          <p:nvPr/>
        </p:nvSpPr>
        <p:spPr>
          <a:xfrm>
            <a:off x="233772" y="605597"/>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Emisiones de Gases</a:t>
            </a:r>
            <a:endPar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
        <p:nvSpPr>
          <p:cNvPr id="4" name="Rectángulo 3"/>
          <p:cNvSpPr/>
          <p:nvPr/>
        </p:nvSpPr>
        <p:spPr>
          <a:xfrm>
            <a:off x="2771800" y="1461679"/>
            <a:ext cx="4572000" cy="400110"/>
          </a:xfrm>
          <a:prstGeom prst="rect">
            <a:avLst/>
          </a:prstGeom>
        </p:spPr>
        <p:txBody>
          <a:bodyPr>
            <a:spAutoFit/>
          </a:bodyPr>
          <a:lstStyle/>
          <a:p>
            <a:pPr algn="just"/>
            <a:r>
              <a:rPr lang="es-EC" sz="2000" b="1" u="sng" dirty="0" smtClean="0"/>
              <a:t>BIOCOMBUSTIBLES QUEMADOS</a:t>
            </a:r>
            <a:endParaRPr lang="en-US" sz="2000" b="1" u="sng" dirty="0"/>
          </a:p>
        </p:txBody>
      </p:sp>
      <p:pic>
        <p:nvPicPr>
          <p:cNvPr id="2" name="Imagen 1"/>
          <p:cNvPicPr>
            <a:picLocks noChangeAspect="1"/>
          </p:cNvPicPr>
          <p:nvPr/>
        </p:nvPicPr>
        <p:blipFill>
          <a:blip r:embed="rId2"/>
          <a:stretch>
            <a:fillRect/>
          </a:stretch>
        </p:blipFill>
        <p:spPr>
          <a:xfrm>
            <a:off x="2051720" y="2112754"/>
            <a:ext cx="5526997" cy="3764518"/>
          </a:xfrm>
          <a:prstGeom prst="rect">
            <a:avLst/>
          </a:prstGeom>
        </p:spPr>
      </p:pic>
    </p:spTree>
    <p:extLst>
      <p:ext uri="{BB962C8B-B14F-4D97-AF65-F5344CB8AC3E}">
        <p14:creationId xmlns:p14="http://schemas.microsoft.com/office/powerpoint/2010/main" val="22012461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16</a:t>
            </a:fld>
            <a:endParaRPr lang="es-ES" dirty="0">
              <a:solidFill>
                <a:srgbClr val="FF0000"/>
              </a:solidFill>
            </a:endParaRPr>
          </a:p>
        </p:txBody>
      </p:sp>
      <p:sp>
        <p:nvSpPr>
          <p:cNvPr id="8" name="7 Rectángulo"/>
          <p:cNvSpPr/>
          <p:nvPr/>
        </p:nvSpPr>
        <p:spPr>
          <a:xfrm>
            <a:off x="2523881" y="992922"/>
            <a:ext cx="4477316" cy="707886"/>
          </a:xfrm>
          <a:prstGeom prst="rect">
            <a:avLst/>
          </a:prstGeom>
          <a:noFill/>
        </p:spPr>
        <p:txBody>
          <a:bodyPr wrap="none" lIns="91440" tIns="45720" rIns="91440" bIns="45720">
            <a:spAutoFit/>
          </a:bodyPr>
          <a:lstStyle/>
          <a:p>
            <a:pPr algn="ctr"/>
            <a:r>
              <a:rPr lang="es-ES"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Colector Solar Plano</a:t>
            </a:r>
            <a:endParaRPr lang="es-E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3" name="Diagrama 2"/>
          <p:cNvGraphicFramePr/>
          <p:nvPr>
            <p:extLst>
              <p:ext uri="{D42A27DB-BD31-4B8C-83A1-F6EECF244321}">
                <p14:modId xmlns:p14="http://schemas.microsoft.com/office/powerpoint/2010/main" val="2010150418"/>
              </p:ext>
            </p:extLst>
          </p:nvPr>
        </p:nvGraphicFramePr>
        <p:xfrm>
          <a:off x="395536" y="1827847"/>
          <a:ext cx="4536504" cy="3866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Imagen 13"/>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l="3785" r="5521" b="10933"/>
          <a:stretch/>
        </p:blipFill>
        <p:spPr bwMode="auto">
          <a:xfrm>
            <a:off x="5239674" y="2636912"/>
            <a:ext cx="3580798" cy="27363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432448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160</a:t>
            </a:fld>
            <a:endParaRPr lang="es-ES" dirty="0">
              <a:solidFill>
                <a:srgbClr val="FF0000"/>
              </a:solidFill>
            </a:endParaRPr>
          </a:p>
        </p:txBody>
      </p:sp>
      <p:sp>
        <p:nvSpPr>
          <p:cNvPr id="8" name="7 Rectángulo"/>
          <p:cNvSpPr/>
          <p:nvPr/>
        </p:nvSpPr>
        <p:spPr>
          <a:xfrm>
            <a:off x="233772" y="605597"/>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Emisiones de Gases</a:t>
            </a:r>
            <a:endPar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
        <p:nvSpPr>
          <p:cNvPr id="4" name="Rectángulo 3"/>
          <p:cNvSpPr/>
          <p:nvPr/>
        </p:nvSpPr>
        <p:spPr>
          <a:xfrm>
            <a:off x="2771800" y="1461679"/>
            <a:ext cx="4572000" cy="400110"/>
          </a:xfrm>
          <a:prstGeom prst="rect">
            <a:avLst/>
          </a:prstGeom>
        </p:spPr>
        <p:txBody>
          <a:bodyPr>
            <a:spAutoFit/>
          </a:bodyPr>
          <a:lstStyle/>
          <a:p>
            <a:pPr algn="just"/>
            <a:r>
              <a:rPr lang="es-EC" sz="2000" b="1" u="sng" dirty="0" smtClean="0"/>
              <a:t>BIOCOMBUSTIBLES QUEMADOS</a:t>
            </a:r>
            <a:endParaRPr lang="en-US" sz="2000" b="1" u="sng" dirty="0"/>
          </a:p>
        </p:txBody>
      </p:sp>
      <p:pic>
        <p:nvPicPr>
          <p:cNvPr id="3" name="Imagen 2"/>
          <p:cNvPicPr>
            <a:picLocks noChangeAspect="1"/>
          </p:cNvPicPr>
          <p:nvPr/>
        </p:nvPicPr>
        <p:blipFill rotWithShape="1">
          <a:blip r:embed="rId2"/>
          <a:srcRect t="887"/>
          <a:stretch/>
        </p:blipFill>
        <p:spPr>
          <a:xfrm>
            <a:off x="1822071" y="1969187"/>
            <a:ext cx="5608378" cy="3946903"/>
          </a:xfrm>
          <a:prstGeom prst="rect">
            <a:avLst/>
          </a:prstGeom>
        </p:spPr>
      </p:pic>
    </p:spTree>
    <p:extLst>
      <p:ext uri="{BB962C8B-B14F-4D97-AF65-F5344CB8AC3E}">
        <p14:creationId xmlns:p14="http://schemas.microsoft.com/office/powerpoint/2010/main" val="114738654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161</a:t>
            </a:fld>
            <a:endParaRPr lang="es-ES" dirty="0">
              <a:solidFill>
                <a:prstClr val="black"/>
              </a:solidFill>
            </a:endParaRPr>
          </a:p>
        </p:txBody>
      </p:sp>
      <p:sp>
        <p:nvSpPr>
          <p:cNvPr id="8" name="7 Rectángulo"/>
          <p:cNvSpPr/>
          <p:nvPr/>
        </p:nvSpPr>
        <p:spPr>
          <a:xfrm>
            <a:off x="233772" y="605597"/>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Emisiones de Gases</a:t>
            </a:r>
            <a:endPar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
        <p:nvSpPr>
          <p:cNvPr id="4" name="Rectángulo 3"/>
          <p:cNvSpPr/>
          <p:nvPr/>
        </p:nvSpPr>
        <p:spPr>
          <a:xfrm>
            <a:off x="2771800" y="1461679"/>
            <a:ext cx="4572000" cy="400110"/>
          </a:xfrm>
          <a:prstGeom prst="rect">
            <a:avLst/>
          </a:prstGeom>
        </p:spPr>
        <p:txBody>
          <a:bodyPr>
            <a:spAutoFit/>
          </a:bodyPr>
          <a:lstStyle/>
          <a:p>
            <a:pPr algn="just"/>
            <a:r>
              <a:rPr lang="es-EC" sz="2000" b="1" u="sng" dirty="0" smtClean="0"/>
              <a:t>BIOCOMBUSTIBLES QUEMADOS</a:t>
            </a:r>
            <a:endParaRPr lang="en-US" sz="2000" b="1" u="sng" dirty="0"/>
          </a:p>
        </p:txBody>
      </p:sp>
      <p:pic>
        <p:nvPicPr>
          <p:cNvPr id="2" name="Imagen 1"/>
          <p:cNvPicPr>
            <a:picLocks noChangeAspect="1"/>
          </p:cNvPicPr>
          <p:nvPr/>
        </p:nvPicPr>
        <p:blipFill rotWithShape="1">
          <a:blip r:embed="rId2"/>
          <a:srcRect b="3037"/>
          <a:stretch/>
        </p:blipFill>
        <p:spPr>
          <a:xfrm>
            <a:off x="2080876" y="1884565"/>
            <a:ext cx="5251551" cy="3902963"/>
          </a:xfrm>
          <a:prstGeom prst="rect">
            <a:avLst/>
          </a:prstGeom>
        </p:spPr>
      </p:pic>
    </p:spTree>
    <p:extLst>
      <p:ext uri="{BB962C8B-B14F-4D97-AF65-F5344CB8AC3E}">
        <p14:creationId xmlns:p14="http://schemas.microsoft.com/office/powerpoint/2010/main" val="256216607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162</a:t>
            </a:fld>
            <a:endParaRPr lang="es-ES">
              <a:solidFill>
                <a:prstClr val="black"/>
              </a:solidFill>
            </a:endParaRPr>
          </a:p>
        </p:txBody>
      </p:sp>
      <p:sp>
        <p:nvSpPr>
          <p:cNvPr id="8" name="7 Rectángulo"/>
          <p:cNvSpPr/>
          <p:nvPr/>
        </p:nvSpPr>
        <p:spPr>
          <a:xfrm>
            <a:off x="233772" y="605597"/>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Emisiones de Gases</a:t>
            </a:r>
            <a:endPar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
        <p:nvSpPr>
          <p:cNvPr id="4" name="Rectángulo 3"/>
          <p:cNvSpPr/>
          <p:nvPr/>
        </p:nvSpPr>
        <p:spPr>
          <a:xfrm>
            <a:off x="2771800" y="1461679"/>
            <a:ext cx="4572000" cy="400110"/>
          </a:xfrm>
          <a:prstGeom prst="rect">
            <a:avLst/>
          </a:prstGeom>
        </p:spPr>
        <p:txBody>
          <a:bodyPr>
            <a:spAutoFit/>
          </a:bodyPr>
          <a:lstStyle/>
          <a:p>
            <a:pPr algn="just"/>
            <a:r>
              <a:rPr lang="es-EC" sz="2000" b="1" u="sng" dirty="0" smtClean="0"/>
              <a:t>BIOCOMBUSTIBLES QUEMADOS</a:t>
            </a:r>
            <a:endParaRPr lang="en-US" sz="2000" b="1" u="sng" dirty="0"/>
          </a:p>
        </p:txBody>
      </p:sp>
      <p:pic>
        <p:nvPicPr>
          <p:cNvPr id="3" name="Imagen 2"/>
          <p:cNvPicPr>
            <a:picLocks noChangeAspect="1"/>
          </p:cNvPicPr>
          <p:nvPr/>
        </p:nvPicPr>
        <p:blipFill>
          <a:blip r:embed="rId2"/>
          <a:stretch>
            <a:fillRect/>
          </a:stretch>
        </p:blipFill>
        <p:spPr>
          <a:xfrm>
            <a:off x="2029735" y="1985655"/>
            <a:ext cx="5193050" cy="3889851"/>
          </a:xfrm>
          <a:prstGeom prst="rect">
            <a:avLst/>
          </a:prstGeom>
        </p:spPr>
      </p:pic>
    </p:spTree>
    <p:extLst>
      <p:ext uri="{BB962C8B-B14F-4D97-AF65-F5344CB8AC3E}">
        <p14:creationId xmlns:p14="http://schemas.microsoft.com/office/powerpoint/2010/main" val="147028281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163</a:t>
            </a:fld>
            <a:endParaRPr lang="es-ES">
              <a:solidFill>
                <a:prstClr val="black"/>
              </a:solidFill>
            </a:endParaRPr>
          </a:p>
        </p:txBody>
      </p:sp>
      <p:sp>
        <p:nvSpPr>
          <p:cNvPr id="8" name="7 Rectángulo"/>
          <p:cNvSpPr/>
          <p:nvPr/>
        </p:nvSpPr>
        <p:spPr>
          <a:xfrm>
            <a:off x="233772" y="605597"/>
            <a:ext cx="8784976" cy="923330"/>
          </a:xfrm>
          <a:prstGeom prst="rect">
            <a:avLst/>
          </a:prstGeom>
          <a:noFill/>
        </p:spPr>
        <p:txBody>
          <a:bodyPr wrap="squar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Emisiones de Gases</a:t>
            </a:r>
            <a:endParaRPr lang="es-E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
        <p:nvSpPr>
          <p:cNvPr id="4" name="Rectángulo 3"/>
          <p:cNvSpPr/>
          <p:nvPr/>
        </p:nvSpPr>
        <p:spPr>
          <a:xfrm>
            <a:off x="3563888" y="1525902"/>
            <a:ext cx="4572000" cy="400110"/>
          </a:xfrm>
          <a:prstGeom prst="rect">
            <a:avLst/>
          </a:prstGeom>
        </p:spPr>
        <p:txBody>
          <a:bodyPr>
            <a:spAutoFit/>
          </a:bodyPr>
          <a:lstStyle/>
          <a:p>
            <a:pPr algn="just"/>
            <a:r>
              <a:rPr lang="es-EC" sz="2000" b="1" u="sng" dirty="0" smtClean="0"/>
              <a:t>CONCLUSIONES</a:t>
            </a:r>
            <a:endParaRPr lang="en-US" sz="2000" b="1" u="sng" dirty="0"/>
          </a:p>
        </p:txBody>
      </p:sp>
      <p:pic>
        <p:nvPicPr>
          <p:cNvPr id="2" name="Imagen 1"/>
          <p:cNvPicPr>
            <a:picLocks noChangeAspect="1"/>
          </p:cNvPicPr>
          <p:nvPr/>
        </p:nvPicPr>
        <p:blipFill>
          <a:blip r:embed="rId2"/>
          <a:stretch>
            <a:fillRect/>
          </a:stretch>
        </p:blipFill>
        <p:spPr>
          <a:xfrm>
            <a:off x="1744947" y="2023351"/>
            <a:ext cx="5762625" cy="3838575"/>
          </a:xfrm>
          <a:prstGeom prst="rect">
            <a:avLst/>
          </a:prstGeom>
        </p:spPr>
      </p:pic>
    </p:spTree>
    <p:extLst>
      <p:ext uri="{BB962C8B-B14F-4D97-AF65-F5344CB8AC3E}">
        <p14:creationId xmlns:p14="http://schemas.microsoft.com/office/powerpoint/2010/main" val="81454516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164</a:t>
            </a:fld>
            <a:endParaRPr lang="es-ES">
              <a:solidFill>
                <a:prstClr val="black"/>
              </a:solidFill>
            </a:endParaRPr>
          </a:p>
        </p:txBody>
      </p:sp>
      <p:sp>
        <p:nvSpPr>
          <p:cNvPr id="8" name="7 Rectángulo"/>
          <p:cNvSpPr/>
          <p:nvPr/>
        </p:nvSpPr>
        <p:spPr>
          <a:xfrm>
            <a:off x="400100" y="2492896"/>
            <a:ext cx="8784976" cy="1446550"/>
          </a:xfrm>
          <a:prstGeom prst="rect">
            <a:avLst/>
          </a:prstGeom>
          <a:noFill/>
        </p:spPr>
        <p:txBody>
          <a:bodyPr wrap="square" lIns="91440" tIns="45720" rIns="91440" bIns="45720">
            <a:spAutoFit/>
          </a:bodyPr>
          <a:lstStyle/>
          <a:p>
            <a:pPr algn="ctr"/>
            <a:r>
              <a:rPr lang="es-ES" sz="8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GRACIAS</a:t>
            </a:r>
            <a:endParaRPr lang="es-ES" sz="8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37791720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17</a:t>
            </a:fld>
            <a:endParaRPr lang="es-ES">
              <a:solidFill>
                <a:prstClr val="black"/>
              </a:solidFill>
            </a:endParaRPr>
          </a:p>
        </p:txBody>
      </p:sp>
      <p:sp>
        <p:nvSpPr>
          <p:cNvPr id="8" name="7 Rectángulo"/>
          <p:cNvSpPr/>
          <p:nvPr/>
        </p:nvSpPr>
        <p:spPr>
          <a:xfrm>
            <a:off x="1979758" y="797803"/>
            <a:ext cx="5565563"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Radiación Solar Local</a:t>
            </a:r>
            <a:endParaRPr lang="es-E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13" name="Diagrama 12"/>
          <p:cNvGraphicFramePr/>
          <p:nvPr>
            <p:extLst>
              <p:ext uri="{D42A27DB-BD31-4B8C-83A1-F6EECF244321}">
                <p14:modId xmlns:p14="http://schemas.microsoft.com/office/powerpoint/2010/main" val="1158261389"/>
              </p:ext>
            </p:extLst>
          </p:nvPr>
        </p:nvGraphicFramePr>
        <p:xfrm>
          <a:off x="1448928" y="177281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52265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18</a:t>
            </a:fld>
            <a:endParaRPr lang="es-ES">
              <a:solidFill>
                <a:prstClr val="black"/>
              </a:solidFill>
            </a:endParaRPr>
          </a:p>
        </p:txBody>
      </p:sp>
      <p:sp>
        <p:nvSpPr>
          <p:cNvPr id="10"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1" name="Imagen 10"/>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271943" y="1835052"/>
            <a:ext cx="6708629" cy="3499946"/>
          </a:xfrm>
          <a:prstGeom prst="rect">
            <a:avLst/>
          </a:prstGeom>
        </p:spPr>
      </p:pic>
      <p:sp>
        <p:nvSpPr>
          <p:cNvPr id="2" name="Rectángulo 1"/>
          <p:cNvSpPr/>
          <p:nvPr/>
        </p:nvSpPr>
        <p:spPr>
          <a:xfrm>
            <a:off x="395536" y="5430176"/>
            <a:ext cx="8329187" cy="415498"/>
          </a:xfrm>
          <a:prstGeom prst="rect">
            <a:avLst/>
          </a:prstGeom>
        </p:spPr>
        <p:txBody>
          <a:bodyPr wrap="square">
            <a:spAutoFit/>
          </a:bodyPr>
          <a:lstStyle/>
          <a:p>
            <a:pPr marL="228600" indent="252095" algn="just">
              <a:lnSpc>
                <a:spcPct val="150000"/>
              </a:lnSpc>
              <a:spcAft>
                <a:spcPts val="0"/>
              </a:spcAft>
            </a:pPr>
            <a:r>
              <a:rPr lang="es-MX" sz="1400" dirty="0" smtClean="0">
                <a:latin typeface="Arial" panose="020B0604020202020204" pitchFamily="34" charset="0"/>
                <a:ea typeface="Calibri" panose="020F0502020204030204" pitchFamily="34" charset="0"/>
                <a:cs typeface="Times New Roman" panose="02020603050405020304" pitchFamily="18" charset="0"/>
              </a:rPr>
              <a:t>Marzo </a:t>
            </a:r>
            <a:r>
              <a:rPr lang="es-MX" sz="1400" dirty="0">
                <a:latin typeface="Arial" panose="020B0604020202020204" pitchFamily="34" charset="0"/>
                <a:ea typeface="Calibri" panose="020F0502020204030204" pitchFamily="34" charset="0"/>
                <a:cs typeface="Times New Roman" panose="02020603050405020304" pitchFamily="18" charset="0"/>
              </a:rPr>
              <a:t>con 3.64 kW-h/m</a:t>
            </a:r>
            <a:r>
              <a:rPr lang="es-MX" sz="1400" baseline="30000" dirty="0">
                <a:latin typeface="Arial" panose="020B0604020202020204" pitchFamily="34" charset="0"/>
                <a:ea typeface="Calibri" panose="020F0502020204030204" pitchFamily="34" charset="0"/>
                <a:cs typeface="Times New Roman" panose="02020603050405020304" pitchFamily="18" charset="0"/>
              </a:rPr>
              <a:t>2</a:t>
            </a:r>
            <a:r>
              <a:rPr lang="es-MX" sz="1400" dirty="0">
                <a:latin typeface="Arial" panose="020B0604020202020204" pitchFamily="34" charset="0"/>
                <a:ea typeface="Calibri" panose="020F0502020204030204" pitchFamily="34" charset="0"/>
                <a:cs typeface="Times New Roman" panose="02020603050405020304" pitchFamily="18" charset="0"/>
              </a:rPr>
              <a:t>. Esto corresponde a 3.64 HSP, con una media mundial de 1000W/m</a:t>
            </a:r>
            <a:r>
              <a:rPr lang="es-MX" sz="1400" baseline="30000" dirty="0">
                <a:latin typeface="Arial" panose="020B0604020202020204" pitchFamily="34" charset="0"/>
                <a:ea typeface="Calibri" panose="020F0502020204030204" pitchFamily="34" charset="0"/>
                <a:cs typeface="Times New Roman" panose="02020603050405020304" pitchFamily="18" charset="0"/>
              </a:rPr>
              <a:t>2</a:t>
            </a:r>
            <a:r>
              <a:rPr lang="es-MX" sz="1400" dirty="0">
                <a:latin typeface="Arial" panose="020B0604020202020204" pitchFamily="34" charset="0"/>
                <a:ea typeface="Calibri" panose="020F0502020204030204" pitchFamily="34" charset="0"/>
                <a:cs typeface="Times New Roman" panose="02020603050405020304" pitchFamily="18" charset="0"/>
              </a:rPr>
              <a: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7 Rectángulo"/>
          <p:cNvSpPr/>
          <p:nvPr/>
        </p:nvSpPr>
        <p:spPr>
          <a:xfrm>
            <a:off x="3951804" y="797803"/>
            <a:ext cx="1621470"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NASA</a:t>
            </a:r>
            <a:endParaRPr lang="es-E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3" name="Imagen 2"/>
          <p:cNvPicPr>
            <a:picLocks noChangeAspect="1"/>
          </p:cNvPicPr>
          <p:nvPr/>
        </p:nvPicPr>
        <p:blipFill>
          <a:blip r:embed="rId4"/>
          <a:stretch>
            <a:fillRect/>
          </a:stretch>
        </p:blipFill>
        <p:spPr>
          <a:xfrm>
            <a:off x="0" y="1034988"/>
            <a:ext cx="3676650" cy="752475"/>
          </a:xfrm>
          <a:prstGeom prst="rect">
            <a:avLst/>
          </a:prstGeom>
        </p:spPr>
      </p:pic>
    </p:spTree>
    <p:extLst>
      <p:ext uri="{BB962C8B-B14F-4D97-AF65-F5344CB8AC3E}">
        <p14:creationId xmlns:p14="http://schemas.microsoft.com/office/powerpoint/2010/main" val="28989201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19</a:t>
            </a:fld>
            <a:endParaRPr lang="es-ES">
              <a:solidFill>
                <a:prstClr val="black"/>
              </a:solidFill>
            </a:endParaRPr>
          </a:p>
        </p:txBody>
      </p:sp>
      <p:sp>
        <p:nvSpPr>
          <p:cNvPr id="10"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Rectángulo 1"/>
          <p:cNvSpPr/>
          <p:nvPr/>
        </p:nvSpPr>
        <p:spPr>
          <a:xfrm>
            <a:off x="327066" y="5521279"/>
            <a:ext cx="8329187" cy="307777"/>
          </a:xfrm>
          <a:prstGeom prst="rect">
            <a:avLst/>
          </a:prstGeom>
        </p:spPr>
        <p:txBody>
          <a:bodyPr wrap="square">
            <a:spAutoFit/>
          </a:bodyPr>
          <a:lstStyle/>
          <a:p>
            <a:r>
              <a:rPr lang="es-MX" sz="1400" dirty="0" smtClean="0"/>
              <a:t>Junio </a:t>
            </a:r>
            <a:r>
              <a:rPr lang="es-MX" sz="1400" dirty="0"/>
              <a:t>con 3.64 kW-h/m</a:t>
            </a:r>
            <a:r>
              <a:rPr lang="es-MX" sz="1400" baseline="30000" dirty="0"/>
              <a:t>2.</a:t>
            </a:r>
            <a:r>
              <a:rPr lang="es-MX" sz="1400" dirty="0"/>
              <a:t> Esto corresponde a 3.64 HSP, con una media mundial de 1000W/m</a:t>
            </a:r>
            <a:r>
              <a:rPr lang="es-MX" sz="1400" baseline="30000" dirty="0"/>
              <a:t>2</a:t>
            </a:r>
            <a:r>
              <a:rPr lang="es-MX" sz="1400" dirty="0"/>
              <a:t>.</a:t>
            </a:r>
            <a:endParaRPr lang="es-EC" sz="1400" dirty="0"/>
          </a:p>
        </p:txBody>
      </p:sp>
      <p:sp>
        <p:nvSpPr>
          <p:cNvPr id="12" name="7 Rectángulo"/>
          <p:cNvSpPr/>
          <p:nvPr/>
        </p:nvSpPr>
        <p:spPr>
          <a:xfrm>
            <a:off x="2500574" y="797803"/>
            <a:ext cx="4523931" cy="830997"/>
          </a:xfrm>
          <a:prstGeom prst="rect">
            <a:avLst/>
          </a:prstGeom>
          <a:noFill/>
        </p:spPr>
        <p:txBody>
          <a:bodyPr wrap="none" lIns="91440" tIns="45720" rIns="91440" bIns="45720">
            <a:spAutoFit/>
          </a:bodyPr>
          <a:lstStyle/>
          <a:p>
            <a:pPr algn="ctr"/>
            <a:r>
              <a:rPr lang="es-MX"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Método de </a:t>
            </a:r>
            <a:r>
              <a:rPr lang="es-MX"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Page</a:t>
            </a:r>
            <a:r>
              <a:rPr lang="es-MX" sz="4800" b="1" dirty="0" smtClean="0"/>
              <a:t>.</a:t>
            </a:r>
            <a:endParaRPr lang="es-E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Imagen 2"/>
          <p:cNvPicPr>
            <a:picLocks noChangeAspect="1"/>
          </p:cNvPicPr>
          <p:nvPr/>
        </p:nvPicPr>
        <p:blipFill>
          <a:blip r:embed="rId2"/>
          <a:stretch>
            <a:fillRect/>
          </a:stretch>
        </p:blipFill>
        <p:spPr>
          <a:xfrm>
            <a:off x="362211" y="3001435"/>
            <a:ext cx="4276725" cy="2581275"/>
          </a:xfrm>
          <a:prstGeom prst="rect">
            <a:avLst/>
          </a:prstGeom>
        </p:spPr>
      </p:pic>
      <p:pic>
        <p:nvPicPr>
          <p:cNvPr id="4" name="Imagen 3"/>
          <p:cNvPicPr>
            <a:picLocks noChangeAspect="1"/>
          </p:cNvPicPr>
          <p:nvPr/>
        </p:nvPicPr>
        <p:blipFill>
          <a:blip r:embed="rId3"/>
          <a:stretch>
            <a:fillRect/>
          </a:stretch>
        </p:blipFill>
        <p:spPr>
          <a:xfrm>
            <a:off x="3728866" y="1548672"/>
            <a:ext cx="5400675" cy="1609725"/>
          </a:xfrm>
          <a:prstGeom prst="rect">
            <a:avLst/>
          </a:prstGeom>
        </p:spPr>
      </p:pic>
      <p:sp>
        <p:nvSpPr>
          <p:cNvPr id="13"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3954936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99256" y="2780928"/>
            <a:ext cx="8077200" cy="206210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MX" sz="3200" b="1" dirty="0" smtClean="0"/>
              <a:t>“DISEÑO </a:t>
            </a:r>
            <a:r>
              <a:rPr lang="es-MX" sz="3200" b="1" dirty="0"/>
              <a:t>Y CONSTRUCCIÓN DE UN HORNO HÍBRIDO SECADOR DE MUESTRAS DE PENNISETUM CLANDESTINUM CON CAPACIDAD DE 10 KG PARA EL D.E.C.EM</a:t>
            </a:r>
            <a:r>
              <a:rPr lang="es-MX" sz="3200" b="1" dirty="0" smtClean="0"/>
              <a:t>.”</a:t>
            </a:r>
            <a:endParaRPr lang="es-EC" sz="3200" b="1" dirty="0">
              <a:solidFill>
                <a:srgbClr val="4F81BD">
                  <a:lumMod val="50000"/>
                </a:srgbClr>
              </a:solidFill>
            </a:endParaRPr>
          </a:p>
        </p:txBody>
      </p:sp>
      <p:pic>
        <p:nvPicPr>
          <p:cNvPr id="10" name="Imagen 9"/>
          <p:cNvPicPr>
            <a:picLocks noChangeAspect="1"/>
          </p:cNvPicPr>
          <p:nvPr/>
        </p:nvPicPr>
        <p:blipFill rotWithShape="1">
          <a:blip r:embed="rId2" cstate="print"/>
          <a:srcRect l="14927" t="53301" r="49637" b="28037"/>
          <a:stretch/>
        </p:blipFill>
        <p:spPr>
          <a:xfrm>
            <a:off x="6453254" y="5876168"/>
            <a:ext cx="2655250" cy="721184"/>
          </a:xfrm>
          <a:prstGeom prst="rect">
            <a:avLst/>
          </a:prstGeom>
        </p:spPr>
      </p:pic>
      <p:pic>
        <p:nvPicPr>
          <p:cNvPr id="12" name="Imagen 11"/>
          <p:cNvPicPr>
            <a:picLocks noChangeAspect="1"/>
          </p:cNvPicPr>
          <p:nvPr/>
        </p:nvPicPr>
        <p:blipFill rotWithShape="1">
          <a:blip r:embed="rId2" cstate="print"/>
          <a:srcRect l="14927" t="53301" r="49637" b="28037"/>
          <a:stretch/>
        </p:blipFill>
        <p:spPr>
          <a:xfrm>
            <a:off x="1260294" y="1037417"/>
            <a:ext cx="6863798" cy="1370796"/>
          </a:xfrm>
          <a:prstGeom prst="rect">
            <a:avLst/>
          </a:prstGeom>
        </p:spPr>
      </p:pic>
    </p:spTree>
    <p:extLst>
      <p:ext uri="{BB962C8B-B14F-4D97-AF65-F5344CB8AC3E}">
        <p14:creationId xmlns:p14="http://schemas.microsoft.com/office/powerpoint/2010/main" val="1022157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20</a:t>
            </a:fld>
            <a:endParaRPr lang="es-ES">
              <a:solidFill>
                <a:prstClr val="black"/>
              </a:solidFill>
            </a:endParaRPr>
          </a:p>
        </p:txBody>
      </p:sp>
      <p:sp>
        <p:nvSpPr>
          <p:cNvPr id="10"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Rectángulo 1"/>
          <p:cNvSpPr/>
          <p:nvPr/>
        </p:nvSpPr>
        <p:spPr>
          <a:xfrm>
            <a:off x="461666" y="5273032"/>
            <a:ext cx="8329187" cy="307777"/>
          </a:xfrm>
          <a:prstGeom prst="rect">
            <a:avLst/>
          </a:prstGeom>
        </p:spPr>
        <p:txBody>
          <a:bodyPr wrap="square">
            <a:spAutoFit/>
          </a:bodyPr>
          <a:lstStyle/>
          <a:p>
            <a:r>
              <a:rPr lang="es-MX" sz="1400" dirty="0"/>
              <a:t>A</a:t>
            </a:r>
            <a:r>
              <a:rPr lang="es-MX" sz="1400" dirty="0" smtClean="0"/>
              <a:t>bril </a:t>
            </a:r>
            <a:r>
              <a:rPr lang="es-MX" sz="1400" dirty="0"/>
              <a:t>con 4.53 kW-h/m</a:t>
            </a:r>
            <a:r>
              <a:rPr lang="es-MX" sz="1400" baseline="30000" dirty="0"/>
              <a:t>2. </a:t>
            </a:r>
            <a:r>
              <a:rPr lang="es-MX" sz="1400" dirty="0"/>
              <a:t>Esto corresponde a 4.53 HSP, con una media mundial de 1000W/m</a:t>
            </a:r>
            <a:r>
              <a:rPr lang="es-MX" sz="1400" baseline="30000" dirty="0"/>
              <a:t>2</a:t>
            </a:r>
            <a:r>
              <a:rPr lang="es-MX" sz="1400" dirty="0"/>
              <a:t>.</a:t>
            </a:r>
            <a:endParaRPr lang="es-EC" sz="1400" dirty="0"/>
          </a:p>
        </p:txBody>
      </p:sp>
      <p:sp>
        <p:nvSpPr>
          <p:cNvPr id="12" name="7 Rectángulo"/>
          <p:cNvSpPr/>
          <p:nvPr/>
        </p:nvSpPr>
        <p:spPr>
          <a:xfrm>
            <a:off x="3459941" y="797803"/>
            <a:ext cx="2605200" cy="830997"/>
          </a:xfrm>
          <a:prstGeom prst="rect">
            <a:avLst/>
          </a:prstGeom>
          <a:noFill/>
        </p:spPr>
        <p:txBody>
          <a:bodyPr wrap="none" lIns="91440" tIns="45720" rIns="91440" bIns="45720">
            <a:spAutoFit/>
          </a:bodyPr>
          <a:lstStyle/>
          <a:p>
            <a:pPr lvl="1" algn="ctr"/>
            <a:r>
              <a:rPr lang="es-MX"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ISOCAD</a:t>
            </a:r>
            <a:endParaRPr lang="es-E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9" name="Imagen 8"/>
          <p:cNvPicPr/>
          <p:nvPr/>
        </p:nvPicPr>
        <p:blipFill>
          <a:blip r:embed="rId2"/>
          <a:stretch>
            <a:fillRect/>
          </a:stretch>
        </p:blipFill>
        <p:spPr>
          <a:xfrm>
            <a:off x="1910365" y="1672947"/>
            <a:ext cx="5431790" cy="3484245"/>
          </a:xfrm>
          <a:prstGeom prst="rect">
            <a:avLst/>
          </a:prstGeom>
        </p:spPr>
      </p:pic>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26630195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21</a:t>
            </a:fld>
            <a:endParaRPr lang="es-ES">
              <a:solidFill>
                <a:prstClr val="black"/>
              </a:solidFill>
            </a:endParaRPr>
          </a:p>
        </p:txBody>
      </p:sp>
      <p:sp>
        <p:nvSpPr>
          <p:cNvPr id="10"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7 Rectángulo"/>
          <p:cNvSpPr/>
          <p:nvPr/>
        </p:nvSpPr>
        <p:spPr>
          <a:xfrm>
            <a:off x="1115616" y="1089698"/>
            <a:ext cx="7174272" cy="830997"/>
          </a:xfrm>
          <a:prstGeom prst="rect">
            <a:avLst/>
          </a:prstGeom>
          <a:noFill/>
        </p:spPr>
        <p:txBody>
          <a:bodyPr wrap="none" lIns="91440" tIns="45720" rIns="91440" bIns="45720">
            <a:spAutoFit/>
          </a:bodyPr>
          <a:lstStyle/>
          <a:p>
            <a:pPr lvl="1" algn="ctr"/>
            <a:r>
              <a:rPr lang="es-MX"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Radiación solar promedio</a:t>
            </a:r>
            <a:endParaRPr lang="es-E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Imagen 2"/>
          <p:cNvPicPr>
            <a:picLocks noChangeAspect="1"/>
          </p:cNvPicPr>
          <p:nvPr/>
        </p:nvPicPr>
        <p:blipFill>
          <a:blip r:embed="rId2"/>
          <a:stretch>
            <a:fillRect/>
          </a:stretch>
        </p:blipFill>
        <p:spPr>
          <a:xfrm>
            <a:off x="2627784" y="2059766"/>
            <a:ext cx="4829175" cy="1819275"/>
          </a:xfrm>
          <a:prstGeom prst="rect">
            <a:avLst/>
          </a:prstGeom>
        </p:spPr>
      </p:pic>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1082105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22</a:t>
            </a:fld>
            <a:endParaRPr lang="es-ES" dirty="0">
              <a:solidFill>
                <a:srgbClr val="FF0000"/>
              </a:solidFill>
            </a:endParaRPr>
          </a:p>
        </p:txBody>
      </p:sp>
      <p:sp>
        <p:nvSpPr>
          <p:cNvPr id="8" name="7 Rectángulo"/>
          <p:cNvSpPr/>
          <p:nvPr/>
        </p:nvSpPr>
        <p:spPr>
          <a:xfrm>
            <a:off x="179512" y="838453"/>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del Horno Híbrido</a:t>
            </a:r>
            <a:endParaRPr lang="es-E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9" name="8 Diagrama"/>
          <p:cNvGraphicFramePr/>
          <p:nvPr>
            <p:extLst>
              <p:ext uri="{D42A27DB-BD31-4B8C-83A1-F6EECF244321}">
                <p14:modId xmlns:p14="http://schemas.microsoft.com/office/powerpoint/2010/main" val="4238308533"/>
              </p:ext>
            </p:extLst>
          </p:nvPr>
        </p:nvGraphicFramePr>
        <p:xfrm>
          <a:off x="1524000" y="1556792"/>
          <a:ext cx="6360368"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23888925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23</a:t>
            </a:fld>
            <a:endParaRPr lang="es-ES" dirty="0">
              <a:solidFill>
                <a:srgbClr val="FF0000"/>
              </a:solidFill>
            </a:endParaRPr>
          </a:p>
        </p:txBody>
      </p:sp>
      <p:sp>
        <p:nvSpPr>
          <p:cNvPr id="8" name="7 Rectángulo"/>
          <p:cNvSpPr/>
          <p:nvPr/>
        </p:nvSpPr>
        <p:spPr>
          <a:xfrm>
            <a:off x="179512" y="838453"/>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del Horno Híbrido</a:t>
            </a:r>
            <a:endParaRPr lang="es-E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9" name="8 Diagrama"/>
          <p:cNvGraphicFramePr/>
          <p:nvPr>
            <p:extLst>
              <p:ext uri="{D42A27DB-BD31-4B8C-83A1-F6EECF244321}">
                <p14:modId xmlns:p14="http://schemas.microsoft.com/office/powerpoint/2010/main" val="1600845872"/>
              </p:ext>
            </p:extLst>
          </p:nvPr>
        </p:nvGraphicFramePr>
        <p:xfrm>
          <a:off x="1524000" y="1556792"/>
          <a:ext cx="6360368"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30725270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24</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179512" y="838453"/>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Matriz de decisión.</a:t>
            </a:r>
            <a:endParaRPr lang="es-E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1518160014"/>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p:cNvSpPr/>
          <p:nvPr/>
        </p:nvSpPr>
        <p:spPr>
          <a:xfrm>
            <a:off x="194195" y="5396299"/>
            <a:ext cx="8554924" cy="1246495"/>
          </a:xfrm>
          <a:prstGeom prst="rect">
            <a:avLst/>
          </a:prstGeom>
        </p:spPr>
        <p:txBody>
          <a:bodyPr wrap="square">
            <a:spAutoFit/>
          </a:bodyPr>
          <a:lstStyle/>
          <a:p>
            <a:pPr algn="just">
              <a:lnSpc>
                <a:spcPct val="150000"/>
              </a:lnSpc>
            </a:pPr>
            <a:r>
              <a:rPr lang="es-EC" sz="1600" dirty="0" smtClean="0">
                <a:latin typeface="+mj-lt"/>
                <a:ea typeface="Calibri" panose="020F0502020204030204" pitchFamily="34" charset="0"/>
                <a:cs typeface="Times New Roman" panose="02020603050405020304" pitchFamily="18" charset="0"/>
              </a:rPr>
              <a:t>Escala de porcentaje 0-100% . </a:t>
            </a:r>
            <a:r>
              <a:rPr lang="es-MX" sz="1600" dirty="0">
                <a:latin typeface="+mj-lt"/>
              </a:rPr>
              <a:t>El mayor puntaje técnico total alcanzado corresponderá a la alternativa seleccionada. </a:t>
            </a:r>
            <a:endParaRPr lang="es-EC" sz="1600" dirty="0">
              <a:latin typeface="+mj-lt"/>
            </a:endParaRPr>
          </a:p>
          <a:p>
            <a:pPr lvl="0" algn="just">
              <a:lnSpc>
                <a:spcPct val="150000"/>
              </a:lnSpc>
              <a:spcAft>
                <a:spcPts val="0"/>
              </a:spcAft>
            </a:pP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2296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25</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179512" y="838453"/>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Matriz de decisión.</a:t>
            </a: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4" name="Diagrama 3"/>
          <p:cNvGraphicFramePr/>
          <p:nvPr>
            <p:extLst>
              <p:ext uri="{D42A27DB-BD31-4B8C-83A1-F6EECF244321}">
                <p14:modId xmlns:p14="http://schemas.microsoft.com/office/powerpoint/2010/main" val="3611803114"/>
              </p:ext>
            </p:extLst>
          </p:nvPr>
        </p:nvGraphicFramePr>
        <p:xfrm>
          <a:off x="1524000" y="159724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80308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26</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179512" y="838453"/>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Matriz de decisión.</a:t>
            </a: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1439856230"/>
              </p:ext>
            </p:extLst>
          </p:nvPr>
        </p:nvGraphicFramePr>
        <p:xfrm>
          <a:off x="747890" y="1484784"/>
          <a:ext cx="7605998" cy="2520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a:picLocks noChangeAspect="1"/>
          </p:cNvPicPr>
          <p:nvPr/>
        </p:nvPicPr>
        <p:blipFill rotWithShape="1">
          <a:blip r:embed="rId7"/>
          <a:srcRect t="10171"/>
          <a:stretch/>
        </p:blipFill>
        <p:spPr>
          <a:xfrm>
            <a:off x="1871662" y="4003402"/>
            <a:ext cx="5400675" cy="1908051"/>
          </a:xfrm>
          <a:prstGeom prst="rect">
            <a:avLst/>
          </a:prstGeom>
        </p:spPr>
      </p:pic>
    </p:spTree>
    <p:extLst>
      <p:ext uri="{BB962C8B-B14F-4D97-AF65-F5344CB8AC3E}">
        <p14:creationId xmlns:p14="http://schemas.microsoft.com/office/powerpoint/2010/main" val="14237510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27</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179512" y="838453"/>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Matriz de decisión.</a:t>
            </a: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1953665966"/>
              </p:ext>
            </p:extLst>
          </p:nvPr>
        </p:nvGraphicFramePr>
        <p:xfrm>
          <a:off x="311203" y="1590759"/>
          <a:ext cx="5271910"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rotWithShape="1">
          <a:blip r:embed="rId7"/>
          <a:srcRect l="10559"/>
          <a:stretch/>
        </p:blipFill>
        <p:spPr>
          <a:xfrm>
            <a:off x="5829337" y="2060848"/>
            <a:ext cx="3135151" cy="2952328"/>
          </a:xfrm>
          <a:prstGeom prst="rect">
            <a:avLst/>
          </a:prstGeom>
        </p:spPr>
      </p:pic>
    </p:spTree>
    <p:extLst>
      <p:ext uri="{BB962C8B-B14F-4D97-AF65-F5344CB8AC3E}">
        <p14:creationId xmlns:p14="http://schemas.microsoft.com/office/powerpoint/2010/main" val="14530510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28</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179512" y="838453"/>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Matriz de decisión.</a:t>
            </a: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4233897632"/>
              </p:ext>
            </p:extLst>
          </p:nvPr>
        </p:nvGraphicFramePr>
        <p:xfrm>
          <a:off x="311203" y="1590759"/>
          <a:ext cx="5271910"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a:picLocks noChangeAspect="1"/>
          </p:cNvPicPr>
          <p:nvPr/>
        </p:nvPicPr>
        <p:blipFill>
          <a:blip r:embed="rId7"/>
          <a:stretch>
            <a:fillRect/>
          </a:stretch>
        </p:blipFill>
        <p:spPr>
          <a:xfrm>
            <a:off x="5685140" y="2315390"/>
            <a:ext cx="3314700" cy="2943225"/>
          </a:xfrm>
          <a:prstGeom prst="rect">
            <a:avLst/>
          </a:prstGeom>
        </p:spPr>
      </p:pic>
    </p:spTree>
    <p:extLst>
      <p:ext uri="{BB962C8B-B14F-4D97-AF65-F5344CB8AC3E}">
        <p14:creationId xmlns:p14="http://schemas.microsoft.com/office/powerpoint/2010/main" val="21396871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29</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729656"/>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Matriz de decisión.</a:t>
            </a: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3" name="Imagen 2"/>
          <p:cNvPicPr>
            <a:picLocks noChangeAspect="1"/>
          </p:cNvPicPr>
          <p:nvPr/>
        </p:nvPicPr>
        <p:blipFill rotWithShape="1">
          <a:blip r:embed="rId2"/>
          <a:srcRect t="4185"/>
          <a:stretch/>
        </p:blipFill>
        <p:spPr>
          <a:xfrm>
            <a:off x="220642" y="1405659"/>
            <a:ext cx="5848613" cy="4595341"/>
          </a:xfrm>
          <a:prstGeom prst="rect">
            <a:avLst/>
          </a:prstGeom>
        </p:spPr>
      </p:pic>
      <p:sp>
        <p:nvSpPr>
          <p:cNvPr id="4" name="Rectángulo 3"/>
          <p:cNvSpPr/>
          <p:nvPr/>
        </p:nvSpPr>
        <p:spPr>
          <a:xfrm>
            <a:off x="6019800" y="1834843"/>
            <a:ext cx="2998948" cy="2354491"/>
          </a:xfrm>
          <a:prstGeom prst="rect">
            <a:avLst/>
          </a:prstGeom>
        </p:spPr>
        <p:txBody>
          <a:bodyPr wrap="square">
            <a:spAutoFit/>
          </a:bodyPr>
          <a:lstStyle/>
          <a:p>
            <a:pPr marL="228600" indent="252095" algn="just">
              <a:lnSpc>
                <a:spcPct val="150000"/>
              </a:lnSpc>
              <a:spcAft>
                <a:spcPts val="0"/>
              </a:spcAft>
            </a:pPr>
            <a:r>
              <a:rPr lang="es-MX" sz="1400" dirty="0" smtClean="0">
                <a:latin typeface="Arial" panose="020B0604020202020204" pitchFamily="34" charset="0"/>
                <a:ea typeface="Calibri" panose="020F0502020204030204" pitchFamily="34" charset="0"/>
                <a:cs typeface="Times New Roman" panose="02020603050405020304" pitchFamily="18" charset="0"/>
              </a:rPr>
              <a:t>Alternativa más </a:t>
            </a:r>
            <a:r>
              <a:rPr lang="es-MX" sz="1400" dirty="0">
                <a:latin typeface="Arial" panose="020B0604020202020204" pitchFamily="34" charset="0"/>
                <a:ea typeface="Calibri" panose="020F0502020204030204" pitchFamily="34" charset="0"/>
                <a:cs typeface="Times New Roman" panose="02020603050405020304" pitchFamily="18" charset="0"/>
              </a:rPr>
              <a:t>óptima es la </a:t>
            </a:r>
            <a:r>
              <a:rPr lang="es-MX" sz="1400" dirty="0" smtClean="0">
                <a:latin typeface="Arial" panose="020B0604020202020204" pitchFamily="34" charset="0"/>
                <a:ea typeface="Calibri" panose="020F0502020204030204" pitchFamily="34" charset="0"/>
                <a:cs typeface="Times New Roman" panose="02020603050405020304" pitchFamily="18" charset="0"/>
              </a:rPr>
              <a:t>2° (Cámara de secado poliédrica) con </a:t>
            </a:r>
            <a:r>
              <a:rPr lang="es-MX" sz="1400" dirty="0">
                <a:latin typeface="Arial" panose="020B0604020202020204" pitchFamily="34" charset="0"/>
                <a:ea typeface="Calibri" panose="020F0502020204030204" pitchFamily="34" charset="0"/>
                <a:cs typeface="Times New Roman" panose="02020603050405020304" pitchFamily="18" charset="0"/>
              </a:rPr>
              <a:t>un puntaje de 79 % puesto que a pesar de la complejidad de su fabricación será la más eficiente y brindara mayores </a:t>
            </a:r>
            <a:r>
              <a:rPr lang="es-MX" sz="1400" dirty="0" smtClean="0">
                <a:latin typeface="Arial" panose="020B0604020202020204" pitchFamily="34" charset="0"/>
                <a:ea typeface="Calibri" panose="020F0502020204030204" pitchFamily="34" charset="0"/>
                <a:cs typeface="Times New Roman" panose="02020603050405020304" pitchFamily="18" charset="0"/>
              </a:rPr>
              <a:t>beneficios.</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09256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3</a:t>
            </a:fld>
            <a:endParaRPr lang="es-ES" dirty="0">
              <a:solidFill>
                <a:srgbClr val="FF0000"/>
              </a:solidFill>
            </a:endParaRPr>
          </a:p>
        </p:txBody>
      </p:sp>
      <p:sp>
        <p:nvSpPr>
          <p:cNvPr id="6" name="18 Marcador de pie de página"/>
          <p:cNvSpPr txBox="1">
            <a:spLocks noGrp="1"/>
          </p:cNvSpPr>
          <p:nvPr>
            <p:ph type="ftr" sz="quarter" idx="11"/>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GABRIELA SÁNCHEZ –DANIEL MORALES– </a:t>
            </a:r>
            <a:r>
              <a:rPr lang="es-EC" sz="1400" b="1" dirty="0"/>
              <a:t>AGOSTO 2015</a:t>
            </a:r>
          </a:p>
        </p:txBody>
      </p:sp>
      <p:graphicFrame>
        <p:nvGraphicFramePr>
          <p:cNvPr id="10" name="9 Diagrama"/>
          <p:cNvGraphicFramePr/>
          <p:nvPr>
            <p:extLst>
              <p:ext uri="{D42A27DB-BD31-4B8C-83A1-F6EECF244321}">
                <p14:modId xmlns:p14="http://schemas.microsoft.com/office/powerpoint/2010/main" val="3384346341"/>
              </p:ext>
            </p:extLst>
          </p:nvPr>
        </p:nvGraphicFramePr>
        <p:xfrm>
          <a:off x="1571533" y="1196752"/>
          <a:ext cx="6480720"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10 Rectángulo"/>
          <p:cNvSpPr/>
          <p:nvPr/>
        </p:nvSpPr>
        <p:spPr>
          <a:xfrm>
            <a:off x="3096744" y="345430"/>
            <a:ext cx="3430298" cy="923330"/>
          </a:xfrm>
          <a:prstGeom prst="rect">
            <a:avLst/>
          </a:prstGeom>
          <a:noFill/>
        </p:spPr>
        <p:txBody>
          <a:bodyPr wrap="none" lIns="91440" tIns="45720" rIns="91440" bIns="45720">
            <a:spAutoFit/>
          </a:bodyPr>
          <a:lstStyle/>
          <a:p>
            <a:pPr algn="ctr"/>
            <a:r>
              <a:rPr lang="es-E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Contenidos</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9568227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30</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179512" y="838453"/>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Matriz de decisión.</a:t>
            </a: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4" name="Diagrama 3"/>
          <p:cNvGraphicFramePr/>
          <p:nvPr>
            <p:extLst>
              <p:ext uri="{D42A27DB-BD31-4B8C-83A1-F6EECF244321}">
                <p14:modId xmlns:p14="http://schemas.microsoft.com/office/powerpoint/2010/main" val="641367610"/>
              </p:ext>
            </p:extLst>
          </p:nvPr>
        </p:nvGraphicFramePr>
        <p:xfrm>
          <a:off x="1524000" y="159724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68006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31</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179512" y="838453"/>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Matriz de decisión.</a:t>
            </a: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2208004338"/>
              </p:ext>
            </p:extLst>
          </p:nvPr>
        </p:nvGraphicFramePr>
        <p:xfrm>
          <a:off x="395536" y="1593581"/>
          <a:ext cx="5120254"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rotWithShape="1">
          <a:blip r:embed="rId7"/>
          <a:srcRect l="7229"/>
          <a:stretch/>
        </p:blipFill>
        <p:spPr>
          <a:xfrm>
            <a:off x="5759624" y="2348880"/>
            <a:ext cx="3384376" cy="2209800"/>
          </a:xfrm>
          <a:prstGeom prst="rect">
            <a:avLst/>
          </a:prstGeom>
        </p:spPr>
      </p:pic>
    </p:spTree>
    <p:extLst>
      <p:ext uri="{BB962C8B-B14F-4D97-AF65-F5344CB8AC3E}">
        <p14:creationId xmlns:p14="http://schemas.microsoft.com/office/powerpoint/2010/main" val="873426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32</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179512" y="838453"/>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Matriz de decisión.</a:t>
            </a: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3090367762"/>
              </p:ext>
            </p:extLst>
          </p:nvPr>
        </p:nvGraphicFramePr>
        <p:xfrm>
          <a:off x="311203" y="1590759"/>
          <a:ext cx="5271910"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rotWithShape="1">
          <a:blip r:embed="rId7"/>
          <a:srcRect l="12388"/>
          <a:stretch/>
        </p:blipFill>
        <p:spPr>
          <a:xfrm>
            <a:off x="5790494" y="2060848"/>
            <a:ext cx="3354685" cy="3028950"/>
          </a:xfrm>
          <a:prstGeom prst="rect">
            <a:avLst/>
          </a:prstGeom>
        </p:spPr>
      </p:pic>
    </p:spTree>
    <p:extLst>
      <p:ext uri="{BB962C8B-B14F-4D97-AF65-F5344CB8AC3E}">
        <p14:creationId xmlns:p14="http://schemas.microsoft.com/office/powerpoint/2010/main" val="22362019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33</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179512" y="838453"/>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Matriz de decisión.</a:t>
            </a: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590499257"/>
              </p:ext>
            </p:extLst>
          </p:nvPr>
        </p:nvGraphicFramePr>
        <p:xfrm>
          <a:off x="311203" y="1484784"/>
          <a:ext cx="5052885" cy="4498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rotWithShape="1">
          <a:blip r:embed="rId7"/>
          <a:srcRect l="10385" r="7083"/>
          <a:stretch/>
        </p:blipFill>
        <p:spPr>
          <a:xfrm>
            <a:off x="5382147" y="2196058"/>
            <a:ext cx="3600401" cy="3105150"/>
          </a:xfrm>
          <a:prstGeom prst="rect">
            <a:avLst/>
          </a:prstGeom>
        </p:spPr>
      </p:pic>
    </p:spTree>
    <p:extLst>
      <p:ext uri="{BB962C8B-B14F-4D97-AF65-F5344CB8AC3E}">
        <p14:creationId xmlns:p14="http://schemas.microsoft.com/office/powerpoint/2010/main" val="17082919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34</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729656"/>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Matriz de decisión.</a:t>
            </a: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
        <p:nvSpPr>
          <p:cNvPr id="4" name="Rectángulo 3"/>
          <p:cNvSpPr/>
          <p:nvPr/>
        </p:nvSpPr>
        <p:spPr>
          <a:xfrm>
            <a:off x="6019800" y="1834843"/>
            <a:ext cx="2998948" cy="2354491"/>
          </a:xfrm>
          <a:prstGeom prst="rect">
            <a:avLst/>
          </a:prstGeom>
        </p:spPr>
        <p:txBody>
          <a:bodyPr wrap="square">
            <a:spAutoFit/>
          </a:bodyPr>
          <a:lstStyle/>
          <a:p>
            <a:pPr marL="228600" indent="252095" algn="just">
              <a:lnSpc>
                <a:spcPct val="150000"/>
              </a:lnSpc>
              <a:spcAft>
                <a:spcPts val="0"/>
              </a:spcAft>
            </a:pPr>
            <a:r>
              <a:rPr lang="es-MX" sz="1400" dirty="0" smtClean="0"/>
              <a:t>Alternativa mas optima 1° (Colector con superficie absorbente metálica) , </a:t>
            </a:r>
            <a:r>
              <a:rPr lang="es-MX" sz="1400" dirty="0"/>
              <a:t>con el mayor puntaje del </a:t>
            </a:r>
            <a:r>
              <a:rPr lang="es-MX" sz="1400" dirty="0" smtClean="0"/>
              <a:t>82% </a:t>
            </a:r>
            <a:r>
              <a:rPr lang="es-MX" sz="1400" dirty="0"/>
              <a:t>puesto que a pesar de su costo de fabricación será la más eficiente y brindara mayores beneficios que las otras dos alternativas.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p:cNvPicPr>
            <a:picLocks noChangeAspect="1"/>
          </p:cNvPicPr>
          <p:nvPr/>
        </p:nvPicPr>
        <p:blipFill>
          <a:blip r:embed="rId2"/>
          <a:stretch>
            <a:fillRect/>
          </a:stretch>
        </p:blipFill>
        <p:spPr>
          <a:xfrm>
            <a:off x="571336" y="1330724"/>
            <a:ext cx="5457825" cy="4467225"/>
          </a:xfrm>
          <a:prstGeom prst="rect">
            <a:avLst/>
          </a:prstGeom>
        </p:spPr>
      </p:pic>
    </p:spTree>
    <p:extLst>
      <p:ext uri="{BB962C8B-B14F-4D97-AF65-F5344CB8AC3E}">
        <p14:creationId xmlns:p14="http://schemas.microsoft.com/office/powerpoint/2010/main" val="35539287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35</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729656"/>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Matriz de decisión.</a:t>
            </a: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3" name="Diagrama 2"/>
          <p:cNvGraphicFramePr/>
          <p:nvPr>
            <p:extLst>
              <p:ext uri="{D42A27DB-BD31-4B8C-83A1-F6EECF244321}">
                <p14:modId xmlns:p14="http://schemas.microsoft.com/office/powerpoint/2010/main" val="3248575135"/>
              </p:ext>
            </p:extLst>
          </p:nvPr>
        </p:nvGraphicFramePr>
        <p:xfrm>
          <a:off x="508363" y="1384722"/>
          <a:ext cx="8147248" cy="44802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90032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36</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179512" y="838453"/>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térmico del horno.</a:t>
            </a:r>
            <a:endParaRPr lang="es-E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2827810252"/>
              </p:ext>
            </p:extLst>
          </p:nvPr>
        </p:nvGraphicFramePr>
        <p:xfrm>
          <a:off x="906016" y="1593581"/>
          <a:ext cx="7309925" cy="670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p:cNvSpPr/>
          <p:nvPr/>
        </p:nvSpPr>
        <p:spPr>
          <a:xfrm>
            <a:off x="230137" y="2492014"/>
            <a:ext cx="8460432" cy="346249"/>
          </a:xfrm>
          <a:prstGeom prst="rect">
            <a:avLst/>
          </a:prstGeom>
        </p:spPr>
        <p:txBody>
          <a:bodyPr wrap="square">
            <a:spAutoFit/>
          </a:bodyPr>
          <a:lstStyle/>
          <a:p>
            <a:pPr marL="228600" indent="252095" algn="just">
              <a:lnSpc>
                <a:spcPct val="150000"/>
              </a:lnSpc>
              <a:spcAft>
                <a:spcPts val="0"/>
              </a:spcAft>
            </a:pPr>
            <a:r>
              <a:rPr lang="es-MX" sz="1100" dirty="0" smtClean="0">
                <a:latin typeface="Arial" panose="020B0604020202020204" pitchFamily="34" charset="0"/>
                <a:ea typeface="Calibri" panose="020F0502020204030204" pitchFamily="34" charset="0"/>
                <a:cs typeface="Times New Roman" panose="02020603050405020304" pitchFamily="18" charset="0"/>
              </a:rPr>
              <a:t>Volumen de </a:t>
            </a:r>
            <a:r>
              <a:rPr lang="es-MX" sz="1100" dirty="0">
                <a:latin typeface="Arial" panose="020B0604020202020204" pitchFamily="34" charset="0"/>
                <a:ea typeface="Calibri" panose="020F0502020204030204" pitchFamily="34" charset="0"/>
                <a:cs typeface="Times New Roman" panose="02020603050405020304" pitchFamily="18" charset="0"/>
              </a:rPr>
              <a:t>cámara de </a:t>
            </a:r>
            <a:r>
              <a:rPr lang="es-MX" sz="1100" dirty="0" smtClean="0">
                <a:latin typeface="Arial" panose="020B0604020202020204" pitchFamily="34" charset="0"/>
                <a:ea typeface="Calibri" panose="020F0502020204030204" pitchFamily="34" charset="0"/>
                <a:cs typeface="Times New Roman" panose="02020603050405020304" pitchFamily="18" charset="0"/>
              </a:rPr>
              <a:t>secado, </a:t>
            </a:r>
            <a:r>
              <a:rPr lang="es-MX" sz="1100" dirty="0">
                <a:latin typeface="Arial" panose="020B0604020202020204" pitchFamily="34" charset="0"/>
                <a:ea typeface="Calibri" panose="020F0502020204030204" pitchFamily="34" charset="0"/>
                <a:cs typeface="Times New Roman" panose="02020603050405020304" pitchFamily="18" charset="0"/>
              </a:rPr>
              <a:t>según INCOMAQ (Ingeniería y Comercialización de Maquinaria), Italia: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p:cNvPicPr>
            <a:picLocks noChangeAspect="1"/>
          </p:cNvPicPr>
          <p:nvPr/>
        </p:nvPicPr>
        <p:blipFill rotWithShape="1">
          <a:blip r:embed="rId7"/>
          <a:srcRect b="19331"/>
          <a:stretch/>
        </p:blipFill>
        <p:spPr>
          <a:xfrm>
            <a:off x="164829" y="3284984"/>
            <a:ext cx="5055243" cy="2364792"/>
          </a:xfrm>
          <a:prstGeom prst="rect">
            <a:avLst/>
          </a:prstGeom>
        </p:spPr>
      </p:pic>
      <p:pic>
        <p:nvPicPr>
          <p:cNvPr id="9" name="Imagen 8"/>
          <p:cNvPicPr>
            <a:picLocks noChangeAspect="1"/>
          </p:cNvPicPr>
          <p:nvPr/>
        </p:nvPicPr>
        <p:blipFill>
          <a:blip r:embed="rId8"/>
          <a:stretch>
            <a:fillRect/>
          </a:stretch>
        </p:blipFill>
        <p:spPr>
          <a:xfrm>
            <a:off x="5220072" y="2890679"/>
            <a:ext cx="3760136" cy="2952906"/>
          </a:xfrm>
          <a:prstGeom prst="rect">
            <a:avLst/>
          </a:prstGeom>
        </p:spPr>
      </p:pic>
    </p:spTree>
    <p:extLst>
      <p:ext uri="{BB962C8B-B14F-4D97-AF65-F5344CB8AC3E}">
        <p14:creationId xmlns:p14="http://schemas.microsoft.com/office/powerpoint/2010/main" val="10647589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37</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61470" y="582282"/>
            <a:ext cx="8784976" cy="954107"/>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térmico del horno</a:t>
            </a:r>
          </a:p>
          <a:p>
            <a:pPr algn="ctr"/>
            <a:r>
              <a:rPr lang="es-ES" sz="2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cámara de secado </a:t>
            </a:r>
            <a:endParaRPr lang="es-E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12" name="Imagen 11"/>
          <p:cNvPicPr>
            <a:picLocks noChangeAspect="1"/>
          </p:cNvPicPr>
          <p:nvPr/>
        </p:nvPicPr>
        <p:blipFill rotWithShape="1">
          <a:blip r:embed="rId2"/>
          <a:srcRect l="6296"/>
          <a:stretch/>
        </p:blipFill>
        <p:spPr>
          <a:xfrm>
            <a:off x="755576" y="1536389"/>
            <a:ext cx="3516567" cy="2886075"/>
          </a:xfrm>
          <a:prstGeom prst="rect">
            <a:avLst/>
          </a:prstGeom>
        </p:spPr>
      </p:pic>
      <p:pic>
        <p:nvPicPr>
          <p:cNvPr id="14" name="Imagen 13"/>
          <p:cNvPicPr>
            <a:picLocks noChangeAspect="1"/>
          </p:cNvPicPr>
          <p:nvPr/>
        </p:nvPicPr>
        <p:blipFill>
          <a:blip r:embed="rId3"/>
          <a:stretch>
            <a:fillRect/>
          </a:stretch>
        </p:blipFill>
        <p:spPr>
          <a:xfrm>
            <a:off x="4700354" y="1799084"/>
            <a:ext cx="1038007" cy="3342381"/>
          </a:xfrm>
          <a:prstGeom prst="rect">
            <a:avLst/>
          </a:prstGeom>
        </p:spPr>
      </p:pic>
      <p:pic>
        <p:nvPicPr>
          <p:cNvPr id="15" name="Imagen 14"/>
          <p:cNvPicPr>
            <a:picLocks noChangeAspect="1"/>
          </p:cNvPicPr>
          <p:nvPr/>
        </p:nvPicPr>
        <p:blipFill>
          <a:blip r:embed="rId4"/>
          <a:stretch>
            <a:fillRect/>
          </a:stretch>
        </p:blipFill>
        <p:spPr>
          <a:xfrm>
            <a:off x="6553200" y="2096901"/>
            <a:ext cx="1247775" cy="1066800"/>
          </a:xfrm>
          <a:prstGeom prst="rect">
            <a:avLst/>
          </a:prstGeom>
        </p:spPr>
      </p:pic>
    </p:spTree>
    <p:extLst>
      <p:ext uri="{BB962C8B-B14F-4D97-AF65-F5344CB8AC3E}">
        <p14:creationId xmlns:p14="http://schemas.microsoft.com/office/powerpoint/2010/main" val="40567242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38</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61470" y="582282"/>
            <a:ext cx="8784976" cy="954107"/>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térmico del horno</a:t>
            </a:r>
          </a:p>
          <a:p>
            <a:pPr algn="ctr"/>
            <a:r>
              <a:rPr lang="es-ES" sz="2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cámara de secado </a:t>
            </a:r>
            <a:endParaRPr lang="es-E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rotWithShape="1">
          <a:blip r:embed="rId2"/>
          <a:srcRect r="2559"/>
          <a:stretch/>
        </p:blipFill>
        <p:spPr>
          <a:xfrm>
            <a:off x="293053" y="1536389"/>
            <a:ext cx="5485259" cy="2714625"/>
          </a:xfrm>
          <a:prstGeom prst="rect">
            <a:avLst/>
          </a:prstGeom>
        </p:spPr>
      </p:pic>
      <p:pic>
        <p:nvPicPr>
          <p:cNvPr id="4" name="Imagen 3"/>
          <p:cNvPicPr>
            <a:picLocks noChangeAspect="1"/>
          </p:cNvPicPr>
          <p:nvPr/>
        </p:nvPicPr>
        <p:blipFill>
          <a:blip r:embed="rId3"/>
          <a:stretch>
            <a:fillRect/>
          </a:stretch>
        </p:blipFill>
        <p:spPr>
          <a:xfrm>
            <a:off x="2483768" y="4251014"/>
            <a:ext cx="1724025" cy="1028700"/>
          </a:xfrm>
          <a:prstGeom prst="rect">
            <a:avLst/>
          </a:prstGeom>
        </p:spPr>
      </p:pic>
    </p:spTree>
    <p:extLst>
      <p:ext uri="{BB962C8B-B14F-4D97-AF65-F5344CB8AC3E}">
        <p14:creationId xmlns:p14="http://schemas.microsoft.com/office/powerpoint/2010/main" val="21644492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39</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61470" y="582282"/>
            <a:ext cx="8784976" cy="954107"/>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térmico del horno</a:t>
            </a:r>
          </a:p>
          <a:p>
            <a:pPr algn="ctr"/>
            <a:r>
              <a:rPr lang="es-ES" sz="2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cámara de secado </a:t>
            </a:r>
            <a:endParaRPr lang="es-E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10" name="Imagen 9"/>
          <p:cNvPicPr>
            <a:picLocks noChangeAspect="1"/>
          </p:cNvPicPr>
          <p:nvPr/>
        </p:nvPicPr>
        <p:blipFill rotWithShape="1">
          <a:blip r:embed="rId2"/>
          <a:srcRect r="8822"/>
          <a:stretch/>
        </p:blipFill>
        <p:spPr>
          <a:xfrm>
            <a:off x="4664997" y="1576830"/>
            <a:ext cx="4238125" cy="3009900"/>
          </a:xfrm>
          <a:prstGeom prst="rect">
            <a:avLst/>
          </a:prstGeom>
        </p:spPr>
      </p:pic>
      <p:pic>
        <p:nvPicPr>
          <p:cNvPr id="11" name="Imagen 10"/>
          <p:cNvPicPr>
            <a:picLocks noChangeAspect="1"/>
          </p:cNvPicPr>
          <p:nvPr/>
        </p:nvPicPr>
        <p:blipFill>
          <a:blip r:embed="rId3"/>
          <a:stretch>
            <a:fillRect/>
          </a:stretch>
        </p:blipFill>
        <p:spPr>
          <a:xfrm>
            <a:off x="5148064" y="4627886"/>
            <a:ext cx="1276350" cy="1181100"/>
          </a:xfrm>
          <a:prstGeom prst="rect">
            <a:avLst/>
          </a:prstGeom>
        </p:spPr>
      </p:pic>
      <p:pic>
        <p:nvPicPr>
          <p:cNvPr id="2" name="Imagen 1"/>
          <p:cNvPicPr>
            <a:picLocks noChangeAspect="1"/>
          </p:cNvPicPr>
          <p:nvPr/>
        </p:nvPicPr>
        <p:blipFill>
          <a:blip r:embed="rId4"/>
          <a:stretch>
            <a:fillRect/>
          </a:stretch>
        </p:blipFill>
        <p:spPr>
          <a:xfrm>
            <a:off x="107504" y="1653892"/>
            <a:ext cx="5200650" cy="3895725"/>
          </a:xfrm>
          <a:prstGeom prst="rect">
            <a:avLst/>
          </a:prstGeom>
        </p:spPr>
      </p:pic>
    </p:spTree>
    <p:extLst>
      <p:ext uri="{BB962C8B-B14F-4D97-AF65-F5344CB8AC3E}">
        <p14:creationId xmlns:p14="http://schemas.microsoft.com/office/powerpoint/2010/main" val="12918042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4</a:t>
            </a:fld>
            <a:endParaRPr lang="es-ES" dirty="0">
              <a:solidFill>
                <a:srgbClr val="FF0000"/>
              </a:solidFill>
            </a:endParaRPr>
          </a:p>
        </p:txBody>
      </p:sp>
      <p:sp>
        <p:nvSpPr>
          <p:cNvPr id="6"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a:t>ESPE – </a:t>
            </a:r>
            <a:r>
              <a:rPr lang="es-EC" sz="1400" b="1" dirty="0" smtClean="0"/>
              <a:t>GABRIELA </a:t>
            </a:r>
            <a:r>
              <a:rPr lang="es-EC" sz="1400" b="1" dirty="0"/>
              <a:t>SÁNCHEZ </a:t>
            </a:r>
            <a:r>
              <a:rPr lang="es-EC" sz="1400" b="1" dirty="0" smtClean="0"/>
              <a:t>–DANIEL MORALES– </a:t>
            </a:r>
            <a:r>
              <a:rPr lang="es-EC" sz="1400" b="1" dirty="0"/>
              <a:t>AGOSTO 2015</a:t>
            </a:r>
          </a:p>
        </p:txBody>
      </p:sp>
      <p:sp>
        <p:nvSpPr>
          <p:cNvPr id="19" name="10 Rectángulo"/>
          <p:cNvSpPr/>
          <p:nvPr/>
        </p:nvSpPr>
        <p:spPr>
          <a:xfrm>
            <a:off x="0" y="21770"/>
            <a:ext cx="914400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 name="19 Rectángulo"/>
          <p:cNvSpPr/>
          <p:nvPr/>
        </p:nvSpPr>
        <p:spPr>
          <a:xfrm>
            <a:off x="2605092" y="849486"/>
            <a:ext cx="4314836" cy="923330"/>
          </a:xfrm>
          <a:prstGeom prst="rect">
            <a:avLst/>
          </a:prstGeom>
          <a:noFill/>
        </p:spPr>
        <p:txBody>
          <a:bodyPr wrap="non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Generalidades</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21" name="20 Diagrama"/>
          <p:cNvGraphicFramePr/>
          <p:nvPr>
            <p:extLst>
              <p:ext uri="{D42A27DB-BD31-4B8C-83A1-F6EECF244321}">
                <p14:modId xmlns:p14="http://schemas.microsoft.com/office/powerpoint/2010/main" val="1619456198"/>
              </p:ext>
            </p:extLst>
          </p:nvPr>
        </p:nvGraphicFramePr>
        <p:xfrm>
          <a:off x="1524000" y="17412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73223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40</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61470" y="582282"/>
            <a:ext cx="8784976" cy="954107"/>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térmico del horno</a:t>
            </a:r>
          </a:p>
          <a:p>
            <a:pPr algn="ctr"/>
            <a:r>
              <a:rPr lang="es-ES" sz="2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cámara de secado </a:t>
            </a:r>
            <a:endParaRPr lang="es-E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3" name="Imagen 2"/>
          <p:cNvPicPr>
            <a:picLocks noChangeAspect="1"/>
          </p:cNvPicPr>
          <p:nvPr/>
        </p:nvPicPr>
        <p:blipFill>
          <a:blip r:embed="rId2"/>
          <a:stretch>
            <a:fillRect/>
          </a:stretch>
        </p:blipFill>
        <p:spPr>
          <a:xfrm>
            <a:off x="539552" y="1570325"/>
            <a:ext cx="5133975" cy="2247900"/>
          </a:xfrm>
          <a:prstGeom prst="rect">
            <a:avLst/>
          </a:prstGeom>
        </p:spPr>
      </p:pic>
      <p:pic>
        <p:nvPicPr>
          <p:cNvPr id="4" name="Imagen 3"/>
          <p:cNvPicPr>
            <a:picLocks noChangeAspect="1"/>
          </p:cNvPicPr>
          <p:nvPr/>
        </p:nvPicPr>
        <p:blipFill rotWithShape="1">
          <a:blip r:embed="rId3"/>
          <a:srcRect t="5854"/>
          <a:stretch/>
        </p:blipFill>
        <p:spPr>
          <a:xfrm>
            <a:off x="3188947" y="3305576"/>
            <a:ext cx="5257800" cy="2457053"/>
          </a:xfrm>
          <a:prstGeom prst="rect">
            <a:avLst/>
          </a:prstGeom>
        </p:spPr>
      </p:pic>
    </p:spTree>
    <p:extLst>
      <p:ext uri="{BB962C8B-B14F-4D97-AF65-F5344CB8AC3E}">
        <p14:creationId xmlns:p14="http://schemas.microsoft.com/office/powerpoint/2010/main" val="4779170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41</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61470" y="582282"/>
            <a:ext cx="8784976" cy="954107"/>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térmico del horno</a:t>
            </a:r>
          </a:p>
          <a:p>
            <a:pPr algn="ctr"/>
            <a:r>
              <a:rPr lang="es-ES" sz="2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cámara de secado </a:t>
            </a:r>
            <a:endParaRPr lang="es-ES" sz="2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10" name="Imagen 9"/>
          <p:cNvPicPr>
            <a:picLocks noChangeAspect="1"/>
          </p:cNvPicPr>
          <p:nvPr/>
        </p:nvPicPr>
        <p:blipFill>
          <a:blip r:embed="rId2"/>
          <a:stretch>
            <a:fillRect/>
          </a:stretch>
        </p:blipFill>
        <p:spPr>
          <a:xfrm>
            <a:off x="235479" y="1637111"/>
            <a:ext cx="4943475" cy="2962275"/>
          </a:xfrm>
          <a:prstGeom prst="rect">
            <a:avLst/>
          </a:prstGeom>
        </p:spPr>
      </p:pic>
      <p:pic>
        <p:nvPicPr>
          <p:cNvPr id="9" name="Imagen 8"/>
          <p:cNvPicPr>
            <a:picLocks noChangeAspect="1"/>
          </p:cNvPicPr>
          <p:nvPr/>
        </p:nvPicPr>
        <p:blipFill>
          <a:blip r:embed="rId3"/>
          <a:stretch>
            <a:fillRect/>
          </a:stretch>
        </p:blipFill>
        <p:spPr>
          <a:xfrm>
            <a:off x="3638550" y="3495195"/>
            <a:ext cx="4762500" cy="2409825"/>
          </a:xfrm>
          <a:prstGeom prst="rect">
            <a:avLst/>
          </a:prstGeom>
        </p:spPr>
      </p:pic>
    </p:spTree>
    <p:extLst>
      <p:ext uri="{BB962C8B-B14F-4D97-AF65-F5344CB8AC3E}">
        <p14:creationId xmlns:p14="http://schemas.microsoft.com/office/powerpoint/2010/main" val="10158520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42</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29941" y="576262"/>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térmico del horno.</a:t>
            </a:r>
            <a:endParaRPr lang="es-E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88167538"/>
              </p:ext>
            </p:extLst>
          </p:nvPr>
        </p:nvGraphicFramePr>
        <p:xfrm>
          <a:off x="756624" y="1091464"/>
          <a:ext cx="7930176" cy="1067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p:cNvPicPr>
            <a:picLocks noChangeAspect="1"/>
          </p:cNvPicPr>
          <p:nvPr/>
        </p:nvPicPr>
        <p:blipFill rotWithShape="1">
          <a:blip r:embed="rId7"/>
          <a:srcRect b="56434"/>
          <a:stretch/>
        </p:blipFill>
        <p:spPr>
          <a:xfrm>
            <a:off x="195895" y="2277069"/>
            <a:ext cx="4448114" cy="1934128"/>
          </a:xfrm>
          <a:prstGeom prst="rect">
            <a:avLst/>
          </a:prstGeom>
        </p:spPr>
      </p:pic>
      <p:pic>
        <p:nvPicPr>
          <p:cNvPr id="11" name="Imagen 10"/>
          <p:cNvPicPr>
            <a:picLocks noChangeAspect="1"/>
          </p:cNvPicPr>
          <p:nvPr/>
        </p:nvPicPr>
        <p:blipFill rotWithShape="1">
          <a:blip r:embed="rId7"/>
          <a:srcRect t="53002" r="28521"/>
          <a:stretch/>
        </p:blipFill>
        <p:spPr>
          <a:xfrm>
            <a:off x="5212744" y="2624415"/>
            <a:ext cx="3394444" cy="2227576"/>
          </a:xfrm>
          <a:prstGeom prst="rect">
            <a:avLst/>
          </a:prstGeom>
        </p:spPr>
      </p:pic>
      <p:pic>
        <p:nvPicPr>
          <p:cNvPr id="12" name="Imagen 11"/>
          <p:cNvPicPr>
            <a:picLocks noChangeAspect="1"/>
          </p:cNvPicPr>
          <p:nvPr/>
        </p:nvPicPr>
        <p:blipFill rotWithShape="1">
          <a:blip r:embed="rId8"/>
          <a:srcRect t="7768" b="6071"/>
          <a:stretch/>
        </p:blipFill>
        <p:spPr>
          <a:xfrm>
            <a:off x="1608177" y="4304292"/>
            <a:ext cx="3353244" cy="1679178"/>
          </a:xfrm>
          <a:prstGeom prst="rect">
            <a:avLst/>
          </a:prstGeom>
        </p:spPr>
      </p:pic>
      <p:sp>
        <p:nvSpPr>
          <p:cNvPr id="13" name="Rectángulo 12"/>
          <p:cNvSpPr/>
          <p:nvPr/>
        </p:nvSpPr>
        <p:spPr>
          <a:xfrm>
            <a:off x="2992833" y="5706471"/>
            <a:ext cx="4572000" cy="276999"/>
          </a:xfrm>
          <a:prstGeom prst="rect">
            <a:avLst/>
          </a:prstGeom>
        </p:spPr>
        <p:txBody>
          <a:bodyPr>
            <a:spAutoFit/>
          </a:bodyPr>
          <a:lstStyle/>
          <a:p>
            <a:r>
              <a:rPr lang="es-MX" sz="1200" dirty="0">
                <a:latin typeface="Arial" panose="020B0604020202020204" pitchFamily="34" charset="0"/>
                <a:ea typeface="Times New Roman" panose="02020603050405020304" pitchFamily="18" charset="0"/>
              </a:rPr>
              <a:t>C</a:t>
            </a:r>
            <a:r>
              <a:rPr lang="es-MX" sz="1200" dirty="0" smtClean="0">
                <a:latin typeface="Arial" panose="020B0604020202020204" pitchFamily="34" charset="0"/>
                <a:ea typeface="Times New Roman" panose="02020603050405020304" pitchFamily="18" charset="0"/>
              </a:rPr>
              <a:t>alor </a:t>
            </a:r>
            <a:r>
              <a:rPr lang="es-MX" sz="1200" dirty="0">
                <a:latin typeface="Arial" panose="020B0604020202020204" pitchFamily="34" charset="0"/>
                <a:ea typeface="Times New Roman" panose="02020603050405020304" pitchFamily="18" charset="0"/>
              </a:rPr>
              <a:t>útil de secado del pennisetum </a:t>
            </a:r>
            <a:r>
              <a:rPr lang="es-MX" sz="1200" dirty="0" smtClean="0">
                <a:latin typeface="Arial" panose="020B0604020202020204" pitchFamily="34" charset="0"/>
                <a:ea typeface="Times New Roman" panose="02020603050405020304" pitchFamily="18" charset="0"/>
              </a:rPr>
              <a:t>clandestinum. </a:t>
            </a:r>
            <a:endParaRPr lang="es-EC" sz="1200" dirty="0"/>
          </a:p>
        </p:txBody>
      </p:sp>
    </p:spTree>
    <p:extLst>
      <p:ext uri="{BB962C8B-B14F-4D97-AF65-F5344CB8AC3E}">
        <p14:creationId xmlns:p14="http://schemas.microsoft.com/office/powerpoint/2010/main" val="1405632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43</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729656"/>
            <a:ext cx="8784976"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Coeficiente global de transferencia de calor.</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3" name="Diagrama 2"/>
          <p:cNvGraphicFramePr/>
          <p:nvPr>
            <p:extLst>
              <p:ext uri="{D42A27DB-BD31-4B8C-83A1-F6EECF244321}">
                <p14:modId xmlns:p14="http://schemas.microsoft.com/office/powerpoint/2010/main" val="3661031555"/>
              </p:ext>
            </p:extLst>
          </p:nvPr>
        </p:nvGraphicFramePr>
        <p:xfrm>
          <a:off x="2411761" y="1252876"/>
          <a:ext cx="4392487" cy="656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rotWithShape="1">
          <a:blip r:embed="rId7"/>
          <a:srcRect t="8173" b="2046"/>
          <a:stretch/>
        </p:blipFill>
        <p:spPr>
          <a:xfrm>
            <a:off x="1259632" y="1995239"/>
            <a:ext cx="5102535" cy="3942807"/>
          </a:xfrm>
          <a:prstGeom prst="rect">
            <a:avLst/>
          </a:prstGeom>
        </p:spPr>
      </p:pic>
    </p:spTree>
    <p:extLst>
      <p:ext uri="{BB962C8B-B14F-4D97-AF65-F5344CB8AC3E}">
        <p14:creationId xmlns:p14="http://schemas.microsoft.com/office/powerpoint/2010/main" val="22507267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44</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729656"/>
            <a:ext cx="8784976"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Coeficiente global de transferencia de calor.</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3" name="Diagrama 2"/>
          <p:cNvGraphicFramePr/>
          <p:nvPr>
            <p:extLst>
              <p:ext uri="{D42A27DB-BD31-4B8C-83A1-F6EECF244321}">
                <p14:modId xmlns:p14="http://schemas.microsoft.com/office/powerpoint/2010/main" val="680051549"/>
              </p:ext>
            </p:extLst>
          </p:nvPr>
        </p:nvGraphicFramePr>
        <p:xfrm>
          <a:off x="2411761" y="1252876"/>
          <a:ext cx="4392487" cy="656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a:blip r:embed="rId7"/>
          <a:stretch>
            <a:fillRect/>
          </a:stretch>
        </p:blipFill>
        <p:spPr>
          <a:xfrm>
            <a:off x="457922" y="2166776"/>
            <a:ext cx="5276850" cy="3333750"/>
          </a:xfrm>
          <a:prstGeom prst="rect">
            <a:avLst/>
          </a:prstGeom>
        </p:spPr>
      </p:pic>
      <p:pic>
        <p:nvPicPr>
          <p:cNvPr id="10" name="Imagen 9"/>
          <p:cNvPicPr>
            <a:picLocks noChangeAspect="1"/>
          </p:cNvPicPr>
          <p:nvPr/>
        </p:nvPicPr>
        <p:blipFill>
          <a:blip r:embed="rId8"/>
          <a:stretch>
            <a:fillRect/>
          </a:stretch>
        </p:blipFill>
        <p:spPr>
          <a:xfrm>
            <a:off x="6019800" y="3555842"/>
            <a:ext cx="2933700" cy="1104900"/>
          </a:xfrm>
          <a:prstGeom prst="rect">
            <a:avLst/>
          </a:prstGeom>
        </p:spPr>
      </p:pic>
    </p:spTree>
    <p:extLst>
      <p:ext uri="{BB962C8B-B14F-4D97-AF65-F5344CB8AC3E}">
        <p14:creationId xmlns:p14="http://schemas.microsoft.com/office/powerpoint/2010/main" val="25972230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45</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729656"/>
            <a:ext cx="8784976"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Coeficiente global de transferencia de calor.</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3" name="Diagrama 2"/>
          <p:cNvGraphicFramePr/>
          <p:nvPr>
            <p:extLst>
              <p:ext uri="{D42A27DB-BD31-4B8C-83A1-F6EECF244321}">
                <p14:modId xmlns:p14="http://schemas.microsoft.com/office/powerpoint/2010/main" val="2170922279"/>
              </p:ext>
            </p:extLst>
          </p:nvPr>
        </p:nvGraphicFramePr>
        <p:xfrm>
          <a:off x="2411761" y="1252876"/>
          <a:ext cx="4392487" cy="656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206921" y="2210375"/>
            <a:ext cx="4909943" cy="3752850"/>
          </a:xfrm>
          <a:prstGeom prst="rect">
            <a:avLst/>
          </a:prstGeom>
        </p:spPr>
      </p:pic>
      <p:pic>
        <p:nvPicPr>
          <p:cNvPr id="13" name="Imagen 12"/>
          <p:cNvPicPr>
            <a:picLocks noChangeAspect="1"/>
          </p:cNvPicPr>
          <p:nvPr/>
        </p:nvPicPr>
        <p:blipFill>
          <a:blip r:embed="rId8"/>
          <a:stretch>
            <a:fillRect/>
          </a:stretch>
        </p:blipFill>
        <p:spPr>
          <a:xfrm>
            <a:off x="5161123" y="2210375"/>
            <a:ext cx="3857625" cy="3495675"/>
          </a:xfrm>
          <a:prstGeom prst="rect">
            <a:avLst/>
          </a:prstGeom>
        </p:spPr>
      </p:pic>
    </p:spTree>
    <p:extLst>
      <p:ext uri="{BB962C8B-B14F-4D97-AF65-F5344CB8AC3E}">
        <p14:creationId xmlns:p14="http://schemas.microsoft.com/office/powerpoint/2010/main" val="36927725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46</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729656"/>
            <a:ext cx="8784976"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Coeficiente global de transferencia de calor.</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2"/>
          <a:stretch>
            <a:fillRect/>
          </a:stretch>
        </p:blipFill>
        <p:spPr>
          <a:xfrm>
            <a:off x="409702" y="1437542"/>
            <a:ext cx="3876675" cy="4705350"/>
          </a:xfrm>
          <a:prstGeom prst="rect">
            <a:avLst/>
          </a:prstGeom>
        </p:spPr>
      </p:pic>
      <p:pic>
        <p:nvPicPr>
          <p:cNvPr id="9" name="Imagen 8"/>
          <p:cNvPicPr>
            <a:picLocks noChangeAspect="1"/>
          </p:cNvPicPr>
          <p:nvPr/>
        </p:nvPicPr>
        <p:blipFill rotWithShape="1">
          <a:blip r:embed="rId3"/>
          <a:srcRect l="1063"/>
          <a:stretch/>
        </p:blipFill>
        <p:spPr>
          <a:xfrm>
            <a:off x="4289399" y="2636912"/>
            <a:ext cx="4729349" cy="1557367"/>
          </a:xfrm>
          <a:prstGeom prst="rect">
            <a:avLst/>
          </a:prstGeom>
        </p:spPr>
      </p:pic>
    </p:spTree>
    <p:extLst>
      <p:ext uri="{BB962C8B-B14F-4D97-AF65-F5344CB8AC3E}">
        <p14:creationId xmlns:p14="http://schemas.microsoft.com/office/powerpoint/2010/main" val="12332048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47</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729656"/>
            <a:ext cx="8784976" cy="523220"/>
          </a:xfrm>
          <a:prstGeom prst="rect">
            <a:avLst/>
          </a:prstGeom>
          <a:noFill/>
        </p:spPr>
        <p:txBody>
          <a:bodyPr wrap="square" lIns="91440" tIns="45720" rIns="91440" bIns="45720">
            <a:spAutoFit/>
          </a:bodyPr>
          <a:lstStyle/>
          <a:p>
            <a:pPr algn="ct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Coeficiente global de transferencia de calor.</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3" name="Imagen 2"/>
          <p:cNvPicPr>
            <a:picLocks noChangeAspect="1"/>
          </p:cNvPicPr>
          <p:nvPr/>
        </p:nvPicPr>
        <p:blipFill>
          <a:blip r:embed="rId2"/>
          <a:stretch>
            <a:fillRect/>
          </a:stretch>
        </p:blipFill>
        <p:spPr>
          <a:xfrm>
            <a:off x="898477" y="1519201"/>
            <a:ext cx="5124450" cy="4429125"/>
          </a:xfrm>
          <a:prstGeom prst="rect">
            <a:avLst/>
          </a:prstGeom>
        </p:spPr>
      </p:pic>
      <p:pic>
        <p:nvPicPr>
          <p:cNvPr id="4" name="Imagen 3"/>
          <p:cNvPicPr>
            <a:picLocks noChangeAspect="1"/>
          </p:cNvPicPr>
          <p:nvPr/>
        </p:nvPicPr>
        <p:blipFill>
          <a:blip r:embed="rId3"/>
          <a:stretch>
            <a:fillRect/>
          </a:stretch>
        </p:blipFill>
        <p:spPr>
          <a:xfrm>
            <a:off x="3856198" y="2909685"/>
            <a:ext cx="5162550" cy="2124075"/>
          </a:xfrm>
          <a:prstGeom prst="rect">
            <a:avLst/>
          </a:prstGeom>
        </p:spPr>
      </p:pic>
    </p:spTree>
    <p:extLst>
      <p:ext uri="{BB962C8B-B14F-4D97-AF65-F5344CB8AC3E}">
        <p14:creationId xmlns:p14="http://schemas.microsoft.com/office/powerpoint/2010/main" val="13533177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48</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93837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Calor perdido en paredes</a:t>
            </a: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2"/>
          <a:stretch>
            <a:fillRect/>
          </a:stretch>
        </p:blipFill>
        <p:spPr>
          <a:xfrm>
            <a:off x="1979712" y="2204864"/>
            <a:ext cx="5337028" cy="2448272"/>
          </a:xfrm>
          <a:prstGeom prst="rect">
            <a:avLst/>
          </a:prstGeom>
        </p:spPr>
      </p:pic>
    </p:spTree>
    <p:extLst>
      <p:ext uri="{BB962C8B-B14F-4D97-AF65-F5344CB8AC3E}">
        <p14:creationId xmlns:p14="http://schemas.microsoft.com/office/powerpoint/2010/main" val="995299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49</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93837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Calor perdido por cambios de aire</a:t>
            </a: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3" name="Imagen 2"/>
          <p:cNvPicPr>
            <a:picLocks noChangeAspect="1"/>
          </p:cNvPicPr>
          <p:nvPr/>
        </p:nvPicPr>
        <p:blipFill>
          <a:blip r:embed="rId2"/>
          <a:stretch>
            <a:fillRect/>
          </a:stretch>
        </p:blipFill>
        <p:spPr>
          <a:xfrm>
            <a:off x="554955" y="1736699"/>
            <a:ext cx="5305425" cy="3629025"/>
          </a:xfrm>
          <a:prstGeom prst="rect">
            <a:avLst/>
          </a:prstGeom>
        </p:spPr>
      </p:pic>
      <p:pic>
        <p:nvPicPr>
          <p:cNvPr id="4" name="Imagen 3"/>
          <p:cNvPicPr>
            <a:picLocks noChangeAspect="1"/>
          </p:cNvPicPr>
          <p:nvPr/>
        </p:nvPicPr>
        <p:blipFill>
          <a:blip r:embed="rId3"/>
          <a:stretch>
            <a:fillRect/>
          </a:stretch>
        </p:blipFill>
        <p:spPr>
          <a:xfrm>
            <a:off x="6059085" y="3717032"/>
            <a:ext cx="2657475" cy="1400175"/>
          </a:xfrm>
          <a:prstGeom prst="rect">
            <a:avLst/>
          </a:prstGeom>
        </p:spPr>
      </p:pic>
    </p:spTree>
    <p:extLst>
      <p:ext uri="{BB962C8B-B14F-4D97-AF65-F5344CB8AC3E}">
        <p14:creationId xmlns:p14="http://schemas.microsoft.com/office/powerpoint/2010/main" val="6536265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5</a:t>
            </a:fld>
            <a:endParaRPr lang="es-ES" dirty="0">
              <a:solidFill>
                <a:prstClr val="black"/>
              </a:solidFill>
            </a:endParaRPr>
          </a:p>
        </p:txBody>
      </p:sp>
      <p:sp>
        <p:nvSpPr>
          <p:cNvPr id="6"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
        <p:nvSpPr>
          <p:cNvPr id="8" name="7 Rectángulo"/>
          <p:cNvSpPr/>
          <p:nvPr/>
        </p:nvSpPr>
        <p:spPr>
          <a:xfrm>
            <a:off x="2917687" y="764704"/>
            <a:ext cx="3689664"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Antecedentes</a:t>
            </a:r>
            <a:endParaRPr lang="es-E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2" name="Diagrama 1"/>
          <p:cNvGraphicFramePr/>
          <p:nvPr>
            <p:extLst>
              <p:ext uri="{D42A27DB-BD31-4B8C-83A1-F6EECF244321}">
                <p14:modId xmlns:p14="http://schemas.microsoft.com/office/powerpoint/2010/main" val="1449229616"/>
              </p:ext>
            </p:extLst>
          </p:nvPr>
        </p:nvGraphicFramePr>
        <p:xfrm>
          <a:off x="1691680" y="1595700"/>
          <a:ext cx="5928320" cy="3865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10 Rectángulo"/>
          <p:cNvSpPr/>
          <p:nvPr/>
        </p:nvSpPr>
        <p:spPr>
          <a:xfrm>
            <a:off x="0" y="21770"/>
            <a:ext cx="914400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4496734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50</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649509"/>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Calor acumulado en bandejas.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9" name="Imagen 8"/>
          <p:cNvPicPr>
            <a:picLocks noChangeAspect="1"/>
          </p:cNvPicPr>
          <p:nvPr/>
        </p:nvPicPr>
        <p:blipFill>
          <a:blip r:embed="rId2"/>
          <a:stretch>
            <a:fillRect/>
          </a:stretch>
        </p:blipFill>
        <p:spPr>
          <a:xfrm>
            <a:off x="52093" y="1425353"/>
            <a:ext cx="3571875" cy="2381250"/>
          </a:xfrm>
          <a:prstGeom prst="rect">
            <a:avLst/>
          </a:prstGeom>
        </p:spPr>
      </p:pic>
      <p:pic>
        <p:nvPicPr>
          <p:cNvPr id="11" name="Imagen 10"/>
          <p:cNvPicPr/>
          <p:nvPr/>
        </p:nvPicPr>
        <p:blipFill rotWithShape="1">
          <a:blip r:embed="rId3"/>
          <a:srcRect b="5312"/>
          <a:stretch/>
        </p:blipFill>
        <p:spPr bwMode="auto">
          <a:xfrm>
            <a:off x="3623968" y="2780928"/>
            <a:ext cx="5409565" cy="2879725"/>
          </a:xfrm>
          <a:prstGeom prst="rect">
            <a:avLst/>
          </a:prstGeom>
          <a:ln>
            <a:noFill/>
          </a:ln>
          <a:extLst>
            <a:ext uri="{53640926-AAD7-44D8-BBD7-CCE9431645EC}">
              <a14:shadowObscured xmlns:a14="http://schemas.microsoft.com/office/drawing/2010/main"/>
            </a:ext>
          </a:extLst>
        </p:spPr>
      </p:pic>
      <p:pic>
        <p:nvPicPr>
          <p:cNvPr id="3" name="Imagen 2"/>
          <p:cNvPicPr>
            <a:picLocks noChangeAspect="1"/>
          </p:cNvPicPr>
          <p:nvPr/>
        </p:nvPicPr>
        <p:blipFill>
          <a:blip r:embed="rId4"/>
          <a:stretch>
            <a:fillRect/>
          </a:stretch>
        </p:blipFill>
        <p:spPr>
          <a:xfrm>
            <a:off x="1066506" y="4029040"/>
            <a:ext cx="1543050" cy="1285875"/>
          </a:xfrm>
          <a:prstGeom prst="rect">
            <a:avLst/>
          </a:prstGeom>
        </p:spPr>
      </p:pic>
    </p:spTree>
    <p:extLst>
      <p:ext uri="{BB962C8B-B14F-4D97-AF65-F5344CB8AC3E}">
        <p14:creationId xmlns:p14="http://schemas.microsoft.com/office/powerpoint/2010/main" val="35688572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51</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649509"/>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Calor acumulado en bandejas.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10" name="Imagen 9"/>
          <p:cNvPicPr>
            <a:picLocks noChangeAspect="1"/>
          </p:cNvPicPr>
          <p:nvPr/>
        </p:nvPicPr>
        <p:blipFill rotWithShape="1">
          <a:blip r:embed="rId2"/>
          <a:srcRect b="3577"/>
          <a:stretch/>
        </p:blipFill>
        <p:spPr>
          <a:xfrm>
            <a:off x="0" y="1383317"/>
            <a:ext cx="3429000" cy="2038915"/>
          </a:xfrm>
          <a:prstGeom prst="rect">
            <a:avLst/>
          </a:prstGeom>
        </p:spPr>
      </p:pic>
      <p:pic>
        <p:nvPicPr>
          <p:cNvPr id="12" name="Imagen 11"/>
          <p:cNvPicPr/>
          <p:nvPr/>
        </p:nvPicPr>
        <p:blipFill rotWithShape="1">
          <a:blip r:embed="rId3"/>
          <a:srcRect b="5478"/>
          <a:stretch/>
        </p:blipFill>
        <p:spPr bwMode="auto">
          <a:xfrm>
            <a:off x="3599658" y="2564904"/>
            <a:ext cx="5419090" cy="2879725"/>
          </a:xfrm>
          <a:prstGeom prst="rect">
            <a:avLst/>
          </a:prstGeom>
          <a:ln>
            <a:noFill/>
          </a:ln>
          <a:extLst>
            <a:ext uri="{53640926-AAD7-44D8-BBD7-CCE9431645EC}">
              <a14:shadowObscured xmlns:a14="http://schemas.microsoft.com/office/drawing/2010/main"/>
            </a:ext>
          </a:extLst>
        </p:spPr>
      </p:pic>
      <p:pic>
        <p:nvPicPr>
          <p:cNvPr id="2" name="Imagen 1"/>
          <p:cNvPicPr>
            <a:picLocks noChangeAspect="1"/>
          </p:cNvPicPr>
          <p:nvPr/>
        </p:nvPicPr>
        <p:blipFill rotWithShape="1">
          <a:blip r:embed="rId4"/>
          <a:srcRect b="36277"/>
          <a:stretch/>
        </p:blipFill>
        <p:spPr>
          <a:xfrm>
            <a:off x="755576" y="3860453"/>
            <a:ext cx="2209800" cy="1584176"/>
          </a:xfrm>
          <a:prstGeom prst="rect">
            <a:avLst/>
          </a:prstGeom>
        </p:spPr>
      </p:pic>
    </p:spTree>
    <p:extLst>
      <p:ext uri="{BB962C8B-B14F-4D97-AF65-F5344CB8AC3E}">
        <p14:creationId xmlns:p14="http://schemas.microsoft.com/office/powerpoint/2010/main" val="9872208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52</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88986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Calor acumulado en bandejas.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rotWithShape="1">
          <a:blip r:embed="rId2"/>
          <a:srcRect t="58460"/>
          <a:stretch/>
        </p:blipFill>
        <p:spPr>
          <a:xfrm>
            <a:off x="611560" y="1862023"/>
            <a:ext cx="2209800" cy="1032693"/>
          </a:xfrm>
          <a:prstGeom prst="rect">
            <a:avLst/>
          </a:prstGeom>
        </p:spPr>
      </p:pic>
      <p:pic>
        <p:nvPicPr>
          <p:cNvPr id="3" name="Imagen 2"/>
          <p:cNvPicPr>
            <a:picLocks noChangeAspect="1"/>
          </p:cNvPicPr>
          <p:nvPr/>
        </p:nvPicPr>
        <p:blipFill>
          <a:blip r:embed="rId3"/>
          <a:stretch>
            <a:fillRect/>
          </a:stretch>
        </p:blipFill>
        <p:spPr>
          <a:xfrm>
            <a:off x="2508931" y="3282104"/>
            <a:ext cx="5076825" cy="1971675"/>
          </a:xfrm>
          <a:prstGeom prst="rect">
            <a:avLst/>
          </a:prstGeom>
        </p:spPr>
      </p:pic>
    </p:spTree>
    <p:extLst>
      <p:ext uri="{BB962C8B-B14F-4D97-AF65-F5344CB8AC3E}">
        <p14:creationId xmlns:p14="http://schemas.microsoft.com/office/powerpoint/2010/main" val="33486713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53</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88986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Calor acumulado en paredes.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2"/>
          <a:stretch>
            <a:fillRect/>
          </a:stretch>
        </p:blipFill>
        <p:spPr>
          <a:xfrm>
            <a:off x="869295" y="2275163"/>
            <a:ext cx="2362200" cy="1790700"/>
          </a:xfrm>
          <a:prstGeom prst="rect">
            <a:avLst/>
          </a:prstGeom>
        </p:spPr>
      </p:pic>
      <p:pic>
        <p:nvPicPr>
          <p:cNvPr id="3" name="Imagen 2"/>
          <p:cNvPicPr>
            <a:picLocks noChangeAspect="1"/>
          </p:cNvPicPr>
          <p:nvPr/>
        </p:nvPicPr>
        <p:blipFill>
          <a:blip r:embed="rId3"/>
          <a:stretch>
            <a:fillRect/>
          </a:stretch>
        </p:blipFill>
        <p:spPr>
          <a:xfrm>
            <a:off x="4427984" y="1916832"/>
            <a:ext cx="2647950" cy="3514725"/>
          </a:xfrm>
          <a:prstGeom prst="rect">
            <a:avLst/>
          </a:prstGeom>
        </p:spPr>
      </p:pic>
    </p:spTree>
    <p:extLst>
      <p:ext uri="{BB962C8B-B14F-4D97-AF65-F5344CB8AC3E}">
        <p14:creationId xmlns:p14="http://schemas.microsoft.com/office/powerpoint/2010/main" val="4231447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54</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88986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del colector solar plano.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2"/>
          <a:stretch>
            <a:fillRect/>
          </a:stretch>
        </p:blipFill>
        <p:spPr>
          <a:xfrm>
            <a:off x="3612588" y="1439232"/>
            <a:ext cx="5286375" cy="2983960"/>
          </a:xfrm>
          <a:prstGeom prst="rect">
            <a:avLst/>
          </a:prstGeom>
        </p:spPr>
      </p:pic>
      <p:pic>
        <p:nvPicPr>
          <p:cNvPr id="3" name="Imagen 2"/>
          <p:cNvPicPr>
            <a:picLocks noChangeAspect="1"/>
          </p:cNvPicPr>
          <p:nvPr/>
        </p:nvPicPr>
        <p:blipFill>
          <a:blip r:embed="rId3"/>
          <a:stretch>
            <a:fillRect/>
          </a:stretch>
        </p:blipFill>
        <p:spPr>
          <a:xfrm>
            <a:off x="2613" y="1560929"/>
            <a:ext cx="3609975" cy="2314575"/>
          </a:xfrm>
          <a:prstGeom prst="rect">
            <a:avLst/>
          </a:prstGeom>
        </p:spPr>
      </p:pic>
      <p:pic>
        <p:nvPicPr>
          <p:cNvPr id="10" name="Imagen 9"/>
          <p:cNvPicPr>
            <a:picLocks noChangeAspect="1"/>
          </p:cNvPicPr>
          <p:nvPr/>
        </p:nvPicPr>
        <p:blipFill>
          <a:blip r:embed="rId4"/>
          <a:stretch>
            <a:fillRect/>
          </a:stretch>
        </p:blipFill>
        <p:spPr>
          <a:xfrm>
            <a:off x="395536" y="4390689"/>
            <a:ext cx="4819650" cy="1704975"/>
          </a:xfrm>
          <a:prstGeom prst="rect">
            <a:avLst/>
          </a:prstGeom>
        </p:spPr>
      </p:pic>
    </p:spTree>
    <p:extLst>
      <p:ext uri="{BB962C8B-B14F-4D97-AF65-F5344CB8AC3E}">
        <p14:creationId xmlns:p14="http://schemas.microsoft.com/office/powerpoint/2010/main" val="36820085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55</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88986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Calculo del coeficiente interno y externo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3" name="Diagrama 2"/>
          <p:cNvGraphicFramePr/>
          <p:nvPr/>
        </p:nvGraphicFramePr>
        <p:xfrm>
          <a:off x="2490122" y="1436633"/>
          <a:ext cx="4530150" cy="624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515056" y="1884957"/>
            <a:ext cx="4972050" cy="1590675"/>
          </a:xfrm>
          <a:prstGeom prst="rect">
            <a:avLst/>
          </a:prstGeom>
        </p:spPr>
      </p:pic>
      <p:pic>
        <p:nvPicPr>
          <p:cNvPr id="9" name="Imagen 8"/>
          <p:cNvPicPr>
            <a:picLocks noChangeAspect="1"/>
          </p:cNvPicPr>
          <p:nvPr/>
        </p:nvPicPr>
        <p:blipFill>
          <a:blip r:embed="rId8"/>
          <a:stretch>
            <a:fillRect/>
          </a:stretch>
        </p:blipFill>
        <p:spPr>
          <a:xfrm>
            <a:off x="2719797" y="3402958"/>
            <a:ext cx="5229225" cy="1714500"/>
          </a:xfrm>
          <a:prstGeom prst="rect">
            <a:avLst/>
          </a:prstGeom>
        </p:spPr>
      </p:pic>
    </p:spTree>
    <p:extLst>
      <p:ext uri="{BB962C8B-B14F-4D97-AF65-F5344CB8AC3E}">
        <p14:creationId xmlns:p14="http://schemas.microsoft.com/office/powerpoint/2010/main" val="22269682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56</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88986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Calculo del coeficiente interno y externo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3" name="Diagrama 2"/>
          <p:cNvGraphicFramePr/>
          <p:nvPr/>
        </p:nvGraphicFramePr>
        <p:xfrm>
          <a:off x="2490122" y="1436633"/>
          <a:ext cx="4530150" cy="624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rotWithShape="1">
          <a:blip r:embed="rId7"/>
          <a:srcRect t="7883" b="11086"/>
          <a:stretch/>
        </p:blipFill>
        <p:spPr>
          <a:xfrm>
            <a:off x="233772" y="1578687"/>
            <a:ext cx="5400675" cy="1883241"/>
          </a:xfrm>
          <a:prstGeom prst="rect">
            <a:avLst/>
          </a:prstGeom>
        </p:spPr>
      </p:pic>
      <p:pic>
        <p:nvPicPr>
          <p:cNvPr id="9" name="Imagen 8"/>
          <p:cNvPicPr>
            <a:picLocks noChangeAspect="1"/>
          </p:cNvPicPr>
          <p:nvPr/>
        </p:nvPicPr>
        <p:blipFill>
          <a:blip r:embed="rId8"/>
          <a:stretch>
            <a:fillRect/>
          </a:stretch>
        </p:blipFill>
        <p:spPr>
          <a:xfrm>
            <a:off x="3207668" y="3624078"/>
            <a:ext cx="5124450" cy="2295525"/>
          </a:xfrm>
          <a:prstGeom prst="rect">
            <a:avLst/>
          </a:prstGeom>
        </p:spPr>
      </p:pic>
    </p:spTree>
    <p:extLst>
      <p:ext uri="{BB962C8B-B14F-4D97-AF65-F5344CB8AC3E}">
        <p14:creationId xmlns:p14="http://schemas.microsoft.com/office/powerpoint/2010/main" val="4392323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57</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88986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Calculo del coeficiente interno y externo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3" name="Diagrama 2"/>
          <p:cNvGraphicFramePr/>
          <p:nvPr/>
        </p:nvGraphicFramePr>
        <p:xfrm>
          <a:off x="2490122" y="1436633"/>
          <a:ext cx="4530150" cy="624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1985962" y="1738312"/>
            <a:ext cx="5172075" cy="3381375"/>
          </a:xfrm>
          <a:prstGeom prst="rect">
            <a:avLst/>
          </a:prstGeom>
        </p:spPr>
      </p:pic>
    </p:spTree>
    <p:extLst>
      <p:ext uri="{BB962C8B-B14F-4D97-AF65-F5344CB8AC3E}">
        <p14:creationId xmlns:p14="http://schemas.microsoft.com/office/powerpoint/2010/main" val="29985868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58</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88986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Cálculos del ducto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2"/>
          <a:stretch>
            <a:fillRect/>
          </a:stretch>
        </p:blipFill>
        <p:spPr>
          <a:xfrm>
            <a:off x="14318" y="1927471"/>
            <a:ext cx="5000625" cy="2581275"/>
          </a:xfrm>
          <a:prstGeom prst="rect">
            <a:avLst/>
          </a:prstGeom>
        </p:spPr>
      </p:pic>
      <p:pic>
        <p:nvPicPr>
          <p:cNvPr id="3" name="Imagen 2"/>
          <p:cNvPicPr>
            <a:picLocks noChangeAspect="1"/>
          </p:cNvPicPr>
          <p:nvPr/>
        </p:nvPicPr>
        <p:blipFill>
          <a:blip r:embed="rId3"/>
          <a:stretch>
            <a:fillRect/>
          </a:stretch>
        </p:blipFill>
        <p:spPr>
          <a:xfrm>
            <a:off x="4653644" y="3218108"/>
            <a:ext cx="4355976" cy="2457450"/>
          </a:xfrm>
          <a:prstGeom prst="rect">
            <a:avLst/>
          </a:prstGeom>
        </p:spPr>
      </p:pic>
    </p:spTree>
    <p:extLst>
      <p:ext uri="{BB962C8B-B14F-4D97-AF65-F5344CB8AC3E}">
        <p14:creationId xmlns:p14="http://schemas.microsoft.com/office/powerpoint/2010/main" val="8190944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59</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88986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Cálculos del ducto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4" name="Imagen 3"/>
          <p:cNvPicPr>
            <a:picLocks noChangeAspect="1"/>
          </p:cNvPicPr>
          <p:nvPr/>
        </p:nvPicPr>
        <p:blipFill>
          <a:blip r:embed="rId2"/>
          <a:stretch>
            <a:fillRect/>
          </a:stretch>
        </p:blipFill>
        <p:spPr>
          <a:xfrm>
            <a:off x="384212" y="1655321"/>
            <a:ext cx="5019675" cy="2038350"/>
          </a:xfrm>
          <a:prstGeom prst="rect">
            <a:avLst/>
          </a:prstGeom>
        </p:spPr>
      </p:pic>
      <p:pic>
        <p:nvPicPr>
          <p:cNvPr id="9" name="Imagen 8"/>
          <p:cNvPicPr>
            <a:picLocks noChangeAspect="1"/>
          </p:cNvPicPr>
          <p:nvPr/>
        </p:nvPicPr>
        <p:blipFill rotWithShape="1">
          <a:blip r:embed="rId3"/>
          <a:srcRect b="23704"/>
          <a:stretch/>
        </p:blipFill>
        <p:spPr>
          <a:xfrm>
            <a:off x="3371850" y="2436783"/>
            <a:ext cx="5295900" cy="3401062"/>
          </a:xfrm>
          <a:prstGeom prst="rect">
            <a:avLst/>
          </a:prstGeom>
        </p:spPr>
      </p:pic>
      <p:pic>
        <p:nvPicPr>
          <p:cNvPr id="10" name="Imagen 9"/>
          <p:cNvPicPr>
            <a:picLocks noChangeAspect="1"/>
          </p:cNvPicPr>
          <p:nvPr/>
        </p:nvPicPr>
        <p:blipFill rotWithShape="1">
          <a:blip r:embed="rId3"/>
          <a:srcRect t="76124" r="61833"/>
          <a:stretch/>
        </p:blipFill>
        <p:spPr>
          <a:xfrm>
            <a:off x="6681165" y="4547052"/>
            <a:ext cx="2021278" cy="1064319"/>
          </a:xfrm>
          <a:prstGeom prst="rect">
            <a:avLst/>
          </a:prstGeom>
        </p:spPr>
      </p:pic>
    </p:spTree>
    <p:extLst>
      <p:ext uri="{BB962C8B-B14F-4D97-AF65-F5344CB8AC3E}">
        <p14:creationId xmlns:p14="http://schemas.microsoft.com/office/powerpoint/2010/main" val="1208043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6</a:t>
            </a:fld>
            <a:endParaRPr lang="es-ES">
              <a:solidFill>
                <a:prstClr val="black"/>
              </a:solidFill>
            </a:endParaRPr>
          </a:p>
        </p:txBody>
      </p:sp>
      <p:sp>
        <p:nvSpPr>
          <p:cNvPr id="6"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
        <p:nvSpPr>
          <p:cNvPr id="8" name="7 Rectángulo"/>
          <p:cNvSpPr/>
          <p:nvPr/>
        </p:nvSpPr>
        <p:spPr>
          <a:xfrm>
            <a:off x="1187624" y="910461"/>
            <a:ext cx="6728581"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Análisis y definición del Problema</a:t>
            </a:r>
            <a:endParaRPr lang="es-E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2" name="Diagrama 1"/>
          <p:cNvGraphicFramePr/>
          <p:nvPr>
            <p:extLst>
              <p:ext uri="{D42A27DB-BD31-4B8C-83A1-F6EECF244321}">
                <p14:modId xmlns:p14="http://schemas.microsoft.com/office/powerpoint/2010/main" val="1339936589"/>
              </p:ext>
            </p:extLst>
          </p:nvPr>
        </p:nvGraphicFramePr>
        <p:xfrm>
          <a:off x="1524000" y="1867957"/>
          <a:ext cx="6096000" cy="3865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10 Rectángulo"/>
          <p:cNvSpPr/>
          <p:nvPr/>
        </p:nvSpPr>
        <p:spPr>
          <a:xfrm>
            <a:off x="0" y="21770"/>
            <a:ext cx="914400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2279874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60</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88986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Cálculos del ducto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rotWithShape="1">
          <a:blip r:embed="rId2"/>
          <a:srcRect r="28047" b="63155"/>
          <a:stretch/>
        </p:blipFill>
        <p:spPr>
          <a:xfrm>
            <a:off x="294947" y="2636911"/>
            <a:ext cx="3845005" cy="2029625"/>
          </a:xfrm>
          <a:prstGeom prst="rect">
            <a:avLst/>
          </a:prstGeom>
        </p:spPr>
      </p:pic>
      <p:pic>
        <p:nvPicPr>
          <p:cNvPr id="11" name="Imagen 10"/>
          <p:cNvPicPr>
            <a:picLocks noChangeAspect="1"/>
          </p:cNvPicPr>
          <p:nvPr/>
        </p:nvPicPr>
        <p:blipFill rotWithShape="1">
          <a:blip r:embed="rId2"/>
          <a:srcRect l="18222" t="36824" r="8926"/>
          <a:stretch/>
        </p:blipFill>
        <p:spPr>
          <a:xfrm>
            <a:off x="4572000" y="2199832"/>
            <a:ext cx="4104456" cy="3411540"/>
          </a:xfrm>
          <a:prstGeom prst="rect">
            <a:avLst/>
          </a:prstGeom>
        </p:spPr>
      </p:pic>
      <p:graphicFrame>
        <p:nvGraphicFramePr>
          <p:cNvPr id="3" name="Diagrama 2"/>
          <p:cNvGraphicFramePr/>
          <p:nvPr>
            <p:extLst>
              <p:ext uri="{D42A27DB-BD31-4B8C-83A1-F6EECF244321}">
                <p14:modId xmlns:p14="http://schemas.microsoft.com/office/powerpoint/2010/main" val="1511909413"/>
              </p:ext>
            </p:extLst>
          </p:nvPr>
        </p:nvGraphicFramePr>
        <p:xfrm>
          <a:off x="2490122" y="1436633"/>
          <a:ext cx="4530150" cy="6242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63725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61</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88986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Selección de resistencias eléctricas.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4" name="Diagrama 3"/>
          <p:cNvGraphicFramePr/>
          <p:nvPr>
            <p:extLst>
              <p:ext uri="{D42A27DB-BD31-4B8C-83A1-F6EECF244321}">
                <p14:modId xmlns:p14="http://schemas.microsoft.com/office/powerpoint/2010/main" val="3824814326"/>
              </p:ext>
            </p:extLst>
          </p:nvPr>
        </p:nvGraphicFramePr>
        <p:xfrm>
          <a:off x="603548" y="1724743"/>
          <a:ext cx="3968452" cy="36484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a:picLocks noChangeAspect="1"/>
          </p:cNvPicPr>
          <p:nvPr/>
        </p:nvPicPr>
        <p:blipFill rotWithShape="1">
          <a:blip r:embed="rId7"/>
          <a:srcRect t="10145"/>
          <a:stretch/>
        </p:blipFill>
        <p:spPr>
          <a:xfrm>
            <a:off x="5148064" y="1659899"/>
            <a:ext cx="3737606" cy="1567257"/>
          </a:xfrm>
          <a:prstGeom prst="rect">
            <a:avLst/>
          </a:prstGeom>
        </p:spPr>
      </p:pic>
      <p:pic>
        <p:nvPicPr>
          <p:cNvPr id="10" name="Imagen 9"/>
          <p:cNvPicPr>
            <a:picLocks noChangeAspect="1"/>
          </p:cNvPicPr>
          <p:nvPr/>
        </p:nvPicPr>
        <p:blipFill>
          <a:blip r:embed="rId8"/>
          <a:stretch>
            <a:fillRect/>
          </a:stretch>
        </p:blipFill>
        <p:spPr>
          <a:xfrm>
            <a:off x="5115181" y="3620646"/>
            <a:ext cx="3752850" cy="1990725"/>
          </a:xfrm>
          <a:prstGeom prst="rect">
            <a:avLst/>
          </a:prstGeom>
        </p:spPr>
      </p:pic>
    </p:spTree>
    <p:extLst>
      <p:ext uri="{BB962C8B-B14F-4D97-AF65-F5344CB8AC3E}">
        <p14:creationId xmlns:p14="http://schemas.microsoft.com/office/powerpoint/2010/main" val="7100983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62</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88986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Selección de resistencias eléctricas.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3" name="Imagen 2"/>
          <p:cNvPicPr>
            <a:picLocks noChangeAspect="1"/>
          </p:cNvPicPr>
          <p:nvPr/>
        </p:nvPicPr>
        <p:blipFill>
          <a:blip r:embed="rId2"/>
          <a:stretch>
            <a:fillRect/>
          </a:stretch>
        </p:blipFill>
        <p:spPr>
          <a:xfrm>
            <a:off x="2116422" y="1988840"/>
            <a:ext cx="5019675" cy="3476625"/>
          </a:xfrm>
          <a:prstGeom prst="rect">
            <a:avLst/>
          </a:prstGeom>
        </p:spPr>
      </p:pic>
    </p:spTree>
    <p:extLst>
      <p:ext uri="{BB962C8B-B14F-4D97-AF65-F5344CB8AC3E}">
        <p14:creationId xmlns:p14="http://schemas.microsoft.com/office/powerpoint/2010/main" val="24828696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63</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88986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Selección de resistencias eléctricas.</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2"/>
          <a:stretch>
            <a:fillRect/>
          </a:stretch>
        </p:blipFill>
        <p:spPr>
          <a:xfrm>
            <a:off x="664493" y="1660497"/>
            <a:ext cx="5086350" cy="2219325"/>
          </a:xfrm>
          <a:prstGeom prst="rect">
            <a:avLst/>
          </a:prstGeom>
        </p:spPr>
      </p:pic>
      <p:pic>
        <p:nvPicPr>
          <p:cNvPr id="4" name="Imagen 3"/>
          <p:cNvPicPr>
            <a:picLocks noChangeAspect="1"/>
          </p:cNvPicPr>
          <p:nvPr/>
        </p:nvPicPr>
        <p:blipFill>
          <a:blip r:embed="rId3"/>
          <a:stretch>
            <a:fillRect/>
          </a:stretch>
        </p:blipFill>
        <p:spPr>
          <a:xfrm>
            <a:off x="3471862" y="3225781"/>
            <a:ext cx="5095875" cy="2219325"/>
          </a:xfrm>
          <a:prstGeom prst="rect">
            <a:avLst/>
          </a:prstGeom>
        </p:spPr>
      </p:pic>
    </p:spTree>
    <p:extLst>
      <p:ext uri="{BB962C8B-B14F-4D97-AF65-F5344CB8AC3E}">
        <p14:creationId xmlns:p14="http://schemas.microsoft.com/office/powerpoint/2010/main" val="11280465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64</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88986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Calor útil del colector.</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2"/>
          <a:stretch>
            <a:fillRect/>
          </a:stretch>
        </p:blipFill>
        <p:spPr>
          <a:xfrm>
            <a:off x="986804" y="1789927"/>
            <a:ext cx="5385395" cy="2190750"/>
          </a:xfrm>
          <a:prstGeom prst="rect">
            <a:avLst/>
          </a:prstGeom>
        </p:spPr>
      </p:pic>
      <p:pic>
        <p:nvPicPr>
          <p:cNvPr id="4" name="Imagen 3"/>
          <p:cNvPicPr>
            <a:picLocks noChangeAspect="1"/>
          </p:cNvPicPr>
          <p:nvPr/>
        </p:nvPicPr>
        <p:blipFill>
          <a:blip r:embed="rId3"/>
          <a:stretch>
            <a:fillRect/>
          </a:stretch>
        </p:blipFill>
        <p:spPr>
          <a:xfrm>
            <a:off x="3851920" y="3284984"/>
            <a:ext cx="3598871" cy="2119883"/>
          </a:xfrm>
          <a:prstGeom prst="rect">
            <a:avLst/>
          </a:prstGeom>
        </p:spPr>
      </p:pic>
    </p:spTree>
    <p:extLst>
      <p:ext uri="{BB962C8B-B14F-4D97-AF65-F5344CB8AC3E}">
        <p14:creationId xmlns:p14="http://schemas.microsoft.com/office/powerpoint/2010/main" val="34223210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65</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88986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Calor útil del colector.</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3" name="Imagen 2"/>
          <p:cNvPicPr>
            <a:picLocks noChangeAspect="1"/>
          </p:cNvPicPr>
          <p:nvPr/>
        </p:nvPicPr>
        <p:blipFill>
          <a:blip r:embed="rId2"/>
          <a:stretch>
            <a:fillRect/>
          </a:stretch>
        </p:blipFill>
        <p:spPr>
          <a:xfrm>
            <a:off x="1691680" y="1844824"/>
            <a:ext cx="5248275" cy="3457575"/>
          </a:xfrm>
          <a:prstGeom prst="rect">
            <a:avLst/>
          </a:prstGeom>
        </p:spPr>
      </p:pic>
    </p:spTree>
    <p:extLst>
      <p:ext uri="{BB962C8B-B14F-4D97-AF65-F5344CB8AC3E}">
        <p14:creationId xmlns:p14="http://schemas.microsoft.com/office/powerpoint/2010/main" val="32631253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66</a:t>
            </a:fld>
            <a:endParaRPr lang="es-ES">
              <a:solidFill>
                <a:prstClr val="black"/>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88986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Calor útil del colector.</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2"/>
          <a:stretch>
            <a:fillRect/>
          </a:stretch>
        </p:blipFill>
        <p:spPr>
          <a:xfrm>
            <a:off x="1847850" y="2081212"/>
            <a:ext cx="5448300" cy="2695575"/>
          </a:xfrm>
          <a:prstGeom prst="rect">
            <a:avLst/>
          </a:prstGeom>
        </p:spPr>
      </p:pic>
    </p:spTree>
    <p:extLst>
      <p:ext uri="{BB962C8B-B14F-4D97-AF65-F5344CB8AC3E}">
        <p14:creationId xmlns:p14="http://schemas.microsoft.com/office/powerpoint/2010/main" val="11872057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67</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88986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Especificaciones técnicas del secador hibrido.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rotWithShape="1">
          <a:blip r:embed="rId2"/>
          <a:srcRect l="2739" t="3143"/>
          <a:stretch/>
        </p:blipFill>
        <p:spPr>
          <a:xfrm>
            <a:off x="1835696" y="1484784"/>
            <a:ext cx="5114528" cy="4438694"/>
          </a:xfrm>
          <a:prstGeom prst="rect">
            <a:avLst/>
          </a:prstGeom>
        </p:spPr>
      </p:pic>
    </p:spTree>
    <p:extLst>
      <p:ext uri="{BB962C8B-B14F-4D97-AF65-F5344CB8AC3E}">
        <p14:creationId xmlns:p14="http://schemas.microsoft.com/office/powerpoint/2010/main" val="8962218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68</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88986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Especificaciones técnicas del secador hibrido.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3" name="Imagen 2"/>
          <p:cNvPicPr>
            <a:picLocks noChangeAspect="1"/>
          </p:cNvPicPr>
          <p:nvPr/>
        </p:nvPicPr>
        <p:blipFill>
          <a:blip r:embed="rId2"/>
          <a:stretch>
            <a:fillRect/>
          </a:stretch>
        </p:blipFill>
        <p:spPr>
          <a:xfrm>
            <a:off x="1954497" y="1732974"/>
            <a:ext cx="5343525" cy="3886200"/>
          </a:xfrm>
          <a:prstGeom prst="rect">
            <a:avLst/>
          </a:prstGeom>
        </p:spPr>
      </p:pic>
    </p:spTree>
    <p:extLst>
      <p:ext uri="{BB962C8B-B14F-4D97-AF65-F5344CB8AC3E}">
        <p14:creationId xmlns:p14="http://schemas.microsoft.com/office/powerpoint/2010/main" val="28805062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69</a:t>
            </a:fld>
            <a:endParaRPr lang="es-ES" dirty="0">
              <a:solidFill>
                <a:srgbClr val="FF0000"/>
              </a:solidFill>
            </a:endParaRPr>
          </a:p>
        </p:txBody>
      </p:sp>
      <p:sp>
        <p:nvSpPr>
          <p:cNvPr id="6"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7 Rectángulo"/>
          <p:cNvSpPr/>
          <p:nvPr/>
        </p:nvSpPr>
        <p:spPr>
          <a:xfrm>
            <a:off x="233772" y="889860"/>
            <a:ext cx="8784976" cy="584775"/>
          </a:xfrm>
          <a:prstGeom prst="rect">
            <a:avLst/>
          </a:prstGeom>
          <a:noFill/>
        </p:spPr>
        <p:txBody>
          <a:bodyPr wrap="square" lIns="91440" tIns="45720" rIns="91440" bIns="45720">
            <a:spAutoFit/>
          </a:bodyPr>
          <a:lstStyle/>
          <a:p>
            <a:pPr algn="ctr"/>
            <a:r>
              <a:rPr lang="es-E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Especificaciones técnicas del secador hibrido.</a:t>
            </a:r>
            <a:endParaRPr lang="es-ES"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2"/>
          <a:stretch>
            <a:fillRect/>
          </a:stretch>
        </p:blipFill>
        <p:spPr>
          <a:xfrm>
            <a:off x="1331640" y="1614323"/>
            <a:ext cx="5314950" cy="4591050"/>
          </a:xfrm>
          <a:prstGeom prst="rect">
            <a:avLst/>
          </a:prstGeom>
        </p:spPr>
      </p:pic>
    </p:spTree>
    <p:extLst>
      <p:ext uri="{BB962C8B-B14F-4D97-AF65-F5344CB8AC3E}">
        <p14:creationId xmlns:p14="http://schemas.microsoft.com/office/powerpoint/2010/main" val="783754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7</a:t>
            </a:fld>
            <a:endParaRPr lang="es-ES" dirty="0">
              <a:solidFill>
                <a:srgbClr val="FF0000"/>
              </a:solidFill>
            </a:endParaRPr>
          </a:p>
        </p:txBody>
      </p:sp>
      <p:sp>
        <p:nvSpPr>
          <p:cNvPr id="8" name="7 Rectángulo"/>
          <p:cNvSpPr/>
          <p:nvPr/>
        </p:nvSpPr>
        <p:spPr>
          <a:xfrm>
            <a:off x="1271280" y="764704"/>
            <a:ext cx="6982489" cy="830997"/>
          </a:xfrm>
          <a:prstGeom prst="rect">
            <a:avLst/>
          </a:prstGeom>
          <a:noFill/>
        </p:spPr>
        <p:txBody>
          <a:bodyPr wrap="none" lIns="91440" tIns="45720" rIns="91440" bIns="45720">
            <a:spAutoFit/>
          </a:bodyPr>
          <a:lstStyle/>
          <a:p>
            <a:pPr algn="ctr"/>
            <a:r>
              <a:rPr lang="es-E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Justificación e Importancia</a:t>
            </a:r>
            <a:endParaRPr lang="es-E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10" name="3 Diagrama"/>
          <p:cNvGraphicFramePr/>
          <p:nvPr>
            <p:extLst>
              <p:ext uri="{D42A27DB-BD31-4B8C-83A1-F6EECF244321}">
                <p14:modId xmlns:p14="http://schemas.microsoft.com/office/powerpoint/2010/main" val="890683292"/>
              </p:ext>
            </p:extLst>
          </p:nvPr>
        </p:nvGraphicFramePr>
        <p:xfrm>
          <a:off x="1082407" y="1630749"/>
          <a:ext cx="7570201"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37328122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70</a:t>
            </a:fld>
            <a:endParaRPr lang="es-ES">
              <a:solidFill>
                <a:prstClr val="black"/>
              </a:solidFill>
            </a:endParaRPr>
          </a:p>
        </p:txBody>
      </p:sp>
      <p:sp>
        <p:nvSpPr>
          <p:cNvPr id="8" name="7 Rectángulo"/>
          <p:cNvSpPr/>
          <p:nvPr/>
        </p:nvSpPr>
        <p:spPr>
          <a:xfrm>
            <a:off x="179512" y="764704"/>
            <a:ext cx="8784976" cy="646331"/>
          </a:xfrm>
          <a:prstGeom prst="rect">
            <a:avLst/>
          </a:prstGeom>
          <a:noFill/>
        </p:spPr>
        <p:txBody>
          <a:bodyPr wrap="square" lIns="91440" tIns="45720" rIns="91440" bIns="45720">
            <a:spAutoFit/>
          </a:bodyPr>
          <a:lstStyle/>
          <a:p>
            <a:pPr algn="ctr"/>
            <a:r>
              <a:rPr lang="es-ES"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Construcción y montaje del horno de secado.</a:t>
            </a:r>
          </a:p>
        </p:txBody>
      </p:sp>
      <p:graphicFrame>
        <p:nvGraphicFramePr>
          <p:cNvPr id="9" name="8 Diagrama"/>
          <p:cNvGraphicFramePr/>
          <p:nvPr>
            <p:extLst>
              <p:ext uri="{D42A27DB-BD31-4B8C-83A1-F6EECF244321}">
                <p14:modId xmlns:p14="http://schemas.microsoft.com/office/powerpoint/2010/main" val="3842867301"/>
              </p:ext>
            </p:extLst>
          </p:nvPr>
        </p:nvGraphicFramePr>
        <p:xfrm>
          <a:off x="1524000" y="1741264"/>
          <a:ext cx="650438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8266930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71</a:t>
            </a:fld>
            <a:endParaRPr lang="es-ES">
              <a:solidFill>
                <a:prstClr val="black"/>
              </a:solidFill>
            </a:endParaRPr>
          </a:p>
        </p:txBody>
      </p:sp>
      <p:sp>
        <p:nvSpPr>
          <p:cNvPr id="8" name="7 Rectángulo"/>
          <p:cNvSpPr/>
          <p:nvPr/>
        </p:nvSpPr>
        <p:spPr>
          <a:xfrm>
            <a:off x="1584500" y="741364"/>
            <a:ext cx="6083525"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Construcción y Montaje del horno de secado.</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 name="Imagen 2"/>
          <p:cNvPicPr>
            <a:picLocks noChangeAspect="1"/>
          </p:cNvPicPr>
          <p:nvPr/>
        </p:nvPicPr>
        <p:blipFill>
          <a:blip r:embed="rId2"/>
          <a:stretch>
            <a:fillRect/>
          </a:stretch>
        </p:blipFill>
        <p:spPr>
          <a:xfrm>
            <a:off x="179512" y="1261814"/>
            <a:ext cx="5629275" cy="4867275"/>
          </a:xfrm>
          <a:prstGeom prst="rect">
            <a:avLst/>
          </a:prstGeom>
        </p:spPr>
      </p:pic>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6" name="Tabla 5"/>
          <p:cNvGraphicFramePr>
            <a:graphicFrameLocks noGrp="1"/>
          </p:cNvGraphicFramePr>
          <p:nvPr>
            <p:extLst>
              <p:ext uri="{D42A27DB-BD31-4B8C-83A1-F6EECF244321}">
                <p14:modId xmlns:p14="http://schemas.microsoft.com/office/powerpoint/2010/main" val="1449928627"/>
              </p:ext>
            </p:extLst>
          </p:nvPr>
        </p:nvGraphicFramePr>
        <p:xfrm>
          <a:off x="5052392" y="3717032"/>
          <a:ext cx="3408040" cy="1980150"/>
        </p:xfrm>
        <a:graphic>
          <a:graphicData uri="http://schemas.openxmlformats.org/drawingml/2006/table">
            <a:tbl>
              <a:tblPr firstRow="1" bandRow="1">
                <a:tableStyleId>{7DF18680-E054-41AD-8BC1-D1AEF772440D}</a:tableStyleId>
              </a:tblPr>
              <a:tblGrid>
                <a:gridCol w="941746"/>
                <a:gridCol w="2466294"/>
              </a:tblGrid>
              <a:tr h="354100">
                <a:tc>
                  <a:txBody>
                    <a:bodyPr/>
                    <a:lstStyle/>
                    <a:p>
                      <a:pPr algn="ctr"/>
                      <a:r>
                        <a:rPr lang="es-EC" sz="900" dirty="0" smtClean="0"/>
                        <a:t>Material</a:t>
                      </a:r>
                      <a:endParaRPr lang="en-US" sz="900" dirty="0">
                        <a:latin typeface="Arial" panose="020B0604020202020204" pitchFamily="34" charset="0"/>
                        <a:cs typeface="Arial" panose="020B0604020202020204" pitchFamily="34" charset="0"/>
                      </a:endParaRPr>
                    </a:p>
                  </a:txBody>
                  <a:tcPr/>
                </a:tc>
                <a:tc>
                  <a:txBody>
                    <a:bodyPr/>
                    <a:lstStyle/>
                    <a:p>
                      <a:pPr algn="ctr"/>
                      <a:r>
                        <a:rPr lang="es-EC" sz="900" dirty="0" smtClean="0"/>
                        <a:t>Características</a:t>
                      </a:r>
                      <a:endParaRPr lang="en-US" sz="900" dirty="0">
                        <a:latin typeface="Arial" panose="020B0604020202020204" pitchFamily="34" charset="0"/>
                        <a:cs typeface="Arial" panose="020B0604020202020204" pitchFamily="34" charset="0"/>
                      </a:endParaRPr>
                    </a:p>
                  </a:txBody>
                  <a:tcPr/>
                </a:tc>
              </a:tr>
              <a:tr h="8488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900" dirty="0" smtClean="0"/>
                        <a:t>Acero AISI 304</a:t>
                      </a:r>
                      <a:endParaRPr lang="en-US" sz="900" dirty="0" smtClean="0">
                        <a:latin typeface="Arial" panose="020B0604020202020204" pitchFamily="34" charset="0"/>
                        <a:cs typeface="Arial" panose="020B0604020202020204" pitchFamily="34" charset="0"/>
                      </a:endParaRPr>
                    </a:p>
                  </a:txBody>
                  <a:tcPr/>
                </a:tc>
                <a:tc>
                  <a:txBody>
                    <a:bodyPr/>
                    <a:lstStyle/>
                    <a:p>
                      <a:pPr algn="just">
                        <a:lnSpc>
                          <a:spcPct val="100000"/>
                        </a:lnSpc>
                        <a:spcAft>
                          <a:spcPts val="1000"/>
                        </a:spcAft>
                      </a:pPr>
                      <a:r>
                        <a:rPr lang="es-ES" sz="900" dirty="0" smtClean="0"/>
                        <a:t>Acero inoxidable  con excelente resistencia a la corrosión y a la presión. Buena soldabilidad. Buena conducción térmica. Puede trabajar a temperaturas máximas de 720ºC.</a:t>
                      </a:r>
                      <a:endParaRPr lang="es-ES" sz="900" dirty="0">
                        <a:latin typeface="Arial" panose="020B0604020202020204" pitchFamily="34" charset="0"/>
                        <a:ea typeface="Calibri"/>
                        <a:cs typeface="Arial" panose="020B0604020202020204" pitchFamily="34" charset="0"/>
                      </a:endParaRPr>
                    </a:p>
                  </a:txBody>
                  <a:tcPr/>
                </a:tc>
              </a:tr>
              <a:tr h="742155">
                <a:tc>
                  <a:txBody>
                    <a:bodyPr/>
                    <a:lstStyle/>
                    <a:p>
                      <a:pPr>
                        <a:lnSpc>
                          <a:spcPct val="100000"/>
                        </a:lnSpc>
                      </a:pPr>
                      <a:r>
                        <a:rPr lang="es-EC" sz="900" dirty="0" smtClean="0"/>
                        <a:t>Acero galvanizado</a:t>
                      </a:r>
                      <a:endParaRPr lang="en-US" sz="900" dirty="0">
                        <a:latin typeface="Arial" panose="020B0604020202020204" pitchFamily="34" charset="0"/>
                        <a:cs typeface="Arial" panose="020B0604020202020204" pitchFamily="34" charset="0"/>
                      </a:endParaRPr>
                    </a:p>
                  </a:txBody>
                  <a:tcPr/>
                </a:tc>
                <a:tc>
                  <a:txBody>
                    <a:bodyPr/>
                    <a:lstStyle/>
                    <a:p>
                      <a:pPr algn="just">
                        <a:lnSpc>
                          <a:spcPct val="100000"/>
                        </a:lnSpc>
                      </a:pPr>
                      <a:r>
                        <a:rPr lang="es-EC" sz="900" dirty="0" smtClean="0"/>
                        <a:t>Excelente duración. Resistencia mecánica elevada. Protección integral triple: barrera física, protección electroquímica y autocurado. Ausencia de mantenimiento</a:t>
                      </a:r>
                    </a:p>
                    <a:p>
                      <a:pPr>
                        <a:lnSpc>
                          <a:spcPct val="100000"/>
                        </a:lnSpc>
                      </a:pPr>
                      <a:endParaRPr lang="en-US" sz="900" dirty="0">
                        <a:latin typeface="Arial" panose="020B0604020202020204" pitchFamily="34" charset="0"/>
                        <a:cs typeface="Arial" panose="020B0604020202020204" pitchFamily="34" charset="0"/>
                      </a:endParaRPr>
                    </a:p>
                  </a:txBody>
                  <a:tcPr/>
                </a:tc>
              </a:tr>
            </a:tbl>
          </a:graphicData>
        </a:graphic>
      </p:graphicFrame>
      <p:pic>
        <p:nvPicPr>
          <p:cNvPr id="7" name="Imagen 6"/>
          <p:cNvPicPr>
            <a:picLocks noChangeAspect="1"/>
          </p:cNvPicPr>
          <p:nvPr/>
        </p:nvPicPr>
        <p:blipFill>
          <a:blip r:embed="rId3"/>
          <a:stretch>
            <a:fillRect/>
          </a:stretch>
        </p:blipFill>
        <p:spPr>
          <a:xfrm>
            <a:off x="5799010" y="1617210"/>
            <a:ext cx="2671200" cy="1833743"/>
          </a:xfrm>
          <a:prstGeom prst="rect">
            <a:avLst/>
          </a:prstGeom>
        </p:spPr>
      </p:pic>
    </p:spTree>
    <p:extLst>
      <p:ext uri="{BB962C8B-B14F-4D97-AF65-F5344CB8AC3E}">
        <p14:creationId xmlns:p14="http://schemas.microsoft.com/office/powerpoint/2010/main" val="25631325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72</a:t>
            </a:fld>
            <a:endParaRPr lang="es-ES">
              <a:solidFill>
                <a:prstClr val="black"/>
              </a:solidFill>
            </a:endParaRPr>
          </a:p>
        </p:txBody>
      </p:sp>
      <p:sp>
        <p:nvSpPr>
          <p:cNvPr id="8" name="7 Rectángulo"/>
          <p:cNvSpPr/>
          <p:nvPr/>
        </p:nvSpPr>
        <p:spPr>
          <a:xfrm>
            <a:off x="1584500" y="741364"/>
            <a:ext cx="6083525"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Construcción y Montaje del horno de secado.</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9" name="Imagen 8" descr="C:\Users\User\Desktop\TESIS GABY DANIELA\Fotos Y Videos Horno Hibrido - Tesis\Fotos\2015-05-13 10.04.47.jpg"/>
          <p:cNvPicPr/>
          <p:nvPr/>
        </p:nvPicPr>
        <p:blipFill rotWithShape="1">
          <a:blip r:embed="rId2" cstate="print">
            <a:extLst>
              <a:ext uri="{28A0092B-C50C-407E-A947-70E740481C1C}">
                <a14:useLocalDpi xmlns:a14="http://schemas.microsoft.com/office/drawing/2010/main" val="0"/>
              </a:ext>
            </a:extLst>
          </a:blip>
          <a:srcRect l="17292"/>
          <a:stretch/>
        </p:blipFill>
        <p:spPr bwMode="auto">
          <a:xfrm>
            <a:off x="252958" y="1484784"/>
            <a:ext cx="2034552" cy="1631950"/>
          </a:xfrm>
          <a:prstGeom prst="rect">
            <a:avLst/>
          </a:prstGeom>
          <a:noFill/>
          <a:ln>
            <a:noFill/>
          </a:ln>
          <a:extLst>
            <a:ext uri="{53640926-AAD7-44D8-BBD7-CCE9431645EC}">
              <a14:shadowObscured xmlns:a14="http://schemas.microsoft.com/office/drawing/2010/main"/>
            </a:ext>
          </a:extLst>
        </p:spPr>
      </p:pic>
      <p:pic>
        <p:nvPicPr>
          <p:cNvPr id="10" name="Imagen 9" descr="C:\Users\User\Desktop\TESIS GABY DANIELA\Fotos Y Videos Horno Hibrido - Tesis\Fotos\2015-05-13 10.52.25.jpg"/>
          <p:cNvPicPr/>
          <p:nvPr/>
        </p:nvPicPr>
        <p:blipFill rotWithShape="1">
          <a:blip r:embed="rId3" cstate="print">
            <a:extLst>
              <a:ext uri="{28A0092B-C50C-407E-A947-70E740481C1C}">
                <a14:useLocalDpi xmlns:a14="http://schemas.microsoft.com/office/drawing/2010/main" val="0"/>
              </a:ext>
            </a:extLst>
          </a:blip>
          <a:srcRect l="4833"/>
          <a:stretch/>
        </p:blipFill>
        <p:spPr bwMode="auto">
          <a:xfrm>
            <a:off x="2518516" y="1484784"/>
            <a:ext cx="2016224" cy="1631950"/>
          </a:xfrm>
          <a:prstGeom prst="rect">
            <a:avLst/>
          </a:prstGeom>
          <a:noFill/>
          <a:ln>
            <a:noFill/>
          </a:ln>
          <a:extLst>
            <a:ext uri="{53640926-AAD7-44D8-BBD7-CCE9431645EC}">
              <a14:shadowObscured xmlns:a14="http://schemas.microsoft.com/office/drawing/2010/main"/>
            </a:ext>
          </a:extLst>
        </p:spPr>
      </p:pic>
      <p:pic>
        <p:nvPicPr>
          <p:cNvPr id="11" name="Imagen 10" descr="C:\Users\User\Desktop\TESIS GABY DANIELA\Fotos Y Videos Horno Hibrido - Tesis\Fotos\2015-05-18 11.42.47.jpg"/>
          <p:cNvPicPr/>
          <p:nvPr/>
        </p:nvPicPr>
        <p:blipFill rotWithShape="1">
          <a:blip r:embed="rId4" cstate="print">
            <a:extLst>
              <a:ext uri="{28A0092B-C50C-407E-A947-70E740481C1C}">
                <a14:useLocalDpi xmlns:a14="http://schemas.microsoft.com/office/drawing/2010/main" val="0"/>
              </a:ext>
            </a:extLst>
          </a:blip>
          <a:srcRect l="21213" t="18150" r="24211" b="12026"/>
          <a:stretch/>
        </p:blipFill>
        <p:spPr bwMode="auto">
          <a:xfrm>
            <a:off x="4709840" y="1472137"/>
            <a:ext cx="1786873" cy="1631950"/>
          </a:xfrm>
          <a:prstGeom prst="rect">
            <a:avLst/>
          </a:prstGeom>
          <a:noFill/>
          <a:ln>
            <a:noFill/>
          </a:ln>
          <a:extLst>
            <a:ext uri="{53640926-AAD7-44D8-BBD7-CCE9431645EC}">
              <a14:shadowObscured xmlns:a14="http://schemas.microsoft.com/office/drawing/2010/main"/>
            </a:ext>
          </a:extLst>
        </p:spPr>
      </p:pic>
      <p:pic>
        <p:nvPicPr>
          <p:cNvPr id="12" name="Imagen 11" descr="C:\Users\User\Desktop\TESIS GABY DANIELA\Fotos Y Videos Horno Hibrido - Tesis\Fotos\2015-05-13 12.12.51.jpg"/>
          <p:cNvPicPr/>
          <p:nvPr/>
        </p:nvPicPr>
        <p:blipFill rotWithShape="1">
          <a:blip r:embed="rId5" cstate="print">
            <a:extLst>
              <a:ext uri="{28A0092B-C50C-407E-A947-70E740481C1C}">
                <a14:useLocalDpi xmlns:a14="http://schemas.microsoft.com/office/drawing/2010/main" val="0"/>
              </a:ext>
            </a:extLst>
          </a:blip>
          <a:srcRect r="15173"/>
          <a:stretch/>
        </p:blipFill>
        <p:spPr bwMode="auto">
          <a:xfrm>
            <a:off x="252958" y="3573016"/>
            <a:ext cx="2088759" cy="1584960"/>
          </a:xfrm>
          <a:prstGeom prst="rect">
            <a:avLst/>
          </a:prstGeom>
          <a:noFill/>
          <a:ln>
            <a:noFill/>
          </a:ln>
          <a:extLst>
            <a:ext uri="{53640926-AAD7-44D8-BBD7-CCE9431645EC}">
              <a14:shadowObscured xmlns:a14="http://schemas.microsoft.com/office/drawing/2010/main"/>
            </a:ext>
          </a:extLst>
        </p:spPr>
      </p:pic>
      <p:pic>
        <p:nvPicPr>
          <p:cNvPr id="15" name="Imagen 14" descr="C:\Users\User\Desktop\TESIS GABY DANIELA\Fotos Y Videos Horno Hibrido - Tesis\Fotos\2015-05-14 09.33.47.jpg"/>
          <p:cNvPicPr/>
          <p:nvPr/>
        </p:nvPicPr>
        <p:blipFill rotWithShape="1">
          <a:blip r:embed="rId6" cstate="print">
            <a:extLst>
              <a:ext uri="{28A0092B-C50C-407E-A947-70E740481C1C}">
                <a14:useLocalDpi xmlns:a14="http://schemas.microsoft.com/office/drawing/2010/main" val="0"/>
              </a:ext>
            </a:extLst>
          </a:blip>
          <a:srcRect l="7649"/>
          <a:stretch/>
        </p:blipFill>
        <p:spPr bwMode="auto">
          <a:xfrm>
            <a:off x="2475116" y="3587081"/>
            <a:ext cx="1889346" cy="1570895"/>
          </a:xfrm>
          <a:prstGeom prst="rect">
            <a:avLst/>
          </a:prstGeom>
          <a:noFill/>
          <a:ln>
            <a:noFill/>
          </a:ln>
          <a:extLst>
            <a:ext uri="{53640926-AAD7-44D8-BBD7-CCE9431645EC}">
              <a14:shadowObscured xmlns:a14="http://schemas.microsoft.com/office/drawing/2010/main"/>
            </a:ext>
          </a:extLst>
        </p:spPr>
      </p:pic>
      <p:pic>
        <p:nvPicPr>
          <p:cNvPr id="16" name="Imagen 15" descr="C:\Users\User\Desktop\TESIS GABY DANIELA\Fotos Y Videos Horno Hibrido - Tesis\Fotos\2015-05-18 11.56.50.jpg"/>
          <p:cNvPicPr/>
          <p:nvPr/>
        </p:nvPicPr>
        <p:blipFill rotWithShape="1">
          <a:blip r:embed="rId7" cstate="print">
            <a:extLst>
              <a:ext uri="{28A0092B-C50C-407E-A947-70E740481C1C}">
                <a14:useLocalDpi xmlns:a14="http://schemas.microsoft.com/office/drawing/2010/main" val="0"/>
              </a:ext>
            </a:extLst>
          </a:blip>
          <a:srcRect r="18196" b="6561"/>
          <a:stretch/>
        </p:blipFill>
        <p:spPr bwMode="auto">
          <a:xfrm>
            <a:off x="6898444" y="1515436"/>
            <a:ext cx="2020599" cy="1570646"/>
          </a:xfrm>
          <a:prstGeom prst="rect">
            <a:avLst/>
          </a:prstGeom>
          <a:noFill/>
          <a:ln>
            <a:noFill/>
          </a:ln>
          <a:extLst>
            <a:ext uri="{53640926-AAD7-44D8-BBD7-CCE9431645EC}">
              <a14:shadowObscured xmlns:a14="http://schemas.microsoft.com/office/drawing/2010/main"/>
            </a:ext>
          </a:extLst>
        </p:spPr>
      </p:pic>
      <p:pic>
        <p:nvPicPr>
          <p:cNvPr id="17" name="Imagen 16" descr="C:\Users\User\Desktop\TESIS GABY DANIELA\Fotos Y Videos Horno Hibrido - Tesis\Fotos\2015-05-13 12.14.19.jpg"/>
          <p:cNvPicPr/>
          <p:nvPr/>
        </p:nvPicPr>
        <p:blipFill rotWithShape="1">
          <a:blip r:embed="rId8" cstate="print">
            <a:extLst>
              <a:ext uri="{28A0092B-C50C-407E-A947-70E740481C1C}">
                <a14:useLocalDpi xmlns:a14="http://schemas.microsoft.com/office/drawing/2010/main" val="0"/>
              </a:ext>
            </a:extLst>
          </a:blip>
          <a:srcRect l="10010"/>
          <a:stretch/>
        </p:blipFill>
        <p:spPr bwMode="auto">
          <a:xfrm>
            <a:off x="4612219" y="3622593"/>
            <a:ext cx="2032193" cy="1499870"/>
          </a:xfrm>
          <a:prstGeom prst="rect">
            <a:avLst/>
          </a:prstGeom>
          <a:noFill/>
          <a:ln>
            <a:noFill/>
          </a:ln>
          <a:extLst>
            <a:ext uri="{53640926-AAD7-44D8-BBD7-CCE9431645EC}">
              <a14:shadowObscured xmlns:a14="http://schemas.microsoft.com/office/drawing/2010/main"/>
            </a:ext>
          </a:extLst>
        </p:spPr>
      </p:pic>
      <p:pic>
        <p:nvPicPr>
          <p:cNvPr id="18" name="Imagen 17" descr="C:\Users\User\Desktop\TESIS GABY DANIELA\Fotos Y Videos Horno Hibrido - Tesis\Fotos\2015-05-18 11.43.11.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92169" y="3695307"/>
            <a:ext cx="2112931" cy="1427156"/>
          </a:xfrm>
          <a:prstGeom prst="rect">
            <a:avLst/>
          </a:prstGeom>
          <a:noFill/>
          <a:ln>
            <a:noFill/>
          </a:ln>
        </p:spPr>
      </p:pic>
    </p:spTree>
    <p:extLst>
      <p:ext uri="{BB962C8B-B14F-4D97-AF65-F5344CB8AC3E}">
        <p14:creationId xmlns:p14="http://schemas.microsoft.com/office/powerpoint/2010/main" val="11698715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73</a:t>
            </a:fld>
            <a:endParaRPr lang="es-ES" dirty="0">
              <a:solidFill>
                <a:srgbClr val="FF0000"/>
              </a:solidFill>
            </a:endParaRPr>
          </a:p>
        </p:txBody>
      </p:sp>
      <p:sp>
        <p:nvSpPr>
          <p:cNvPr id="8" name="7 Rectángulo"/>
          <p:cNvSpPr/>
          <p:nvPr/>
        </p:nvSpPr>
        <p:spPr>
          <a:xfrm>
            <a:off x="2609941" y="741364"/>
            <a:ext cx="4032642"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Construcción de las bandejas.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6" name="Tabla 5"/>
          <p:cNvGraphicFramePr>
            <a:graphicFrameLocks noGrp="1"/>
          </p:cNvGraphicFramePr>
          <p:nvPr>
            <p:extLst>
              <p:ext uri="{D42A27DB-BD31-4B8C-83A1-F6EECF244321}">
                <p14:modId xmlns:p14="http://schemas.microsoft.com/office/powerpoint/2010/main" val="3246685021"/>
              </p:ext>
            </p:extLst>
          </p:nvPr>
        </p:nvGraphicFramePr>
        <p:xfrm>
          <a:off x="2922240" y="4828526"/>
          <a:ext cx="3408040" cy="1202910"/>
        </p:xfrm>
        <a:graphic>
          <a:graphicData uri="http://schemas.openxmlformats.org/drawingml/2006/table">
            <a:tbl>
              <a:tblPr firstRow="1" bandRow="1">
                <a:tableStyleId>{7DF18680-E054-41AD-8BC1-D1AEF772440D}</a:tableStyleId>
              </a:tblPr>
              <a:tblGrid>
                <a:gridCol w="941746"/>
                <a:gridCol w="2466294"/>
              </a:tblGrid>
              <a:tr h="354100">
                <a:tc>
                  <a:txBody>
                    <a:bodyPr/>
                    <a:lstStyle/>
                    <a:p>
                      <a:pPr algn="ctr"/>
                      <a:r>
                        <a:rPr lang="es-EC" sz="900" dirty="0" smtClean="0"/>
                        <a:t>Material</a:t>
                      </a:r>
                      <a:endParaRPr lang="en-US" sz="900" dirty="0">
                        <a:latin typeface="Arial" panose="020B0604020202020204" pitchFamily="34" charset="0"/>
                        <a:cs typeface="Arial" panose="020B0604020202020204" pitchFamily="34" charset="0"/>
                      </a:endParaRPr>
                    </a:p>
                  </a:txBody>
                  <a:tcPr/>
                </a:tc>
                <a:tc>
                  <a:txBody>
                    <a:bodyPr/>
                    <a:lstStyle/>
                    <a:p>
                      <a:pPr algn="ctr"/>
                      <a:r>
                        <a:rPr lang="es-EC" sz="900" dirty="0" smtClean="0"/>
                        <a:t>Características</a:t>
                      </a:r>
                      <a:endParaRPr lang="en-US" sz="900" dirty="0">
                        <a:latin typeface="Arial" panose="020B0604020202020204" pitchFamily="34" charset="0"/>
                        <a:cs typeface="Arial" panose="020B0604020202020204" pitchFamily="34" charset="0"/>
                      </a:endParaRPr>
                    </a:p>
                  </a:txBody>
                  <a:tcPr/>
                </a:tc>
              </a:tr>
              <a:tr h="8488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900" dirty="0" smtClean="0"/>
                        <a:t>Acero AISI 304</a:t>
                      </a:r>
                      <a:endParaRPr lang="en-US" sz="900" dirty="0" smtClean="0">
                        <a:latin typeface="Arial" panose="020B0604020202020204" pitchFamily="34" charset="0"/>
                        <a:cs typeface="Arial" panose="020B0604020202020204" pitchFamily="34" charset="0"/>
                      </a:endParaRPr>
                    </a:p>
                  </a:txBody>
                  <a:tcPr/>
                </a:tc>
                <a:tc>
                  <a:txBody>
                    <a:bodyPr/>
                    <a:lstStyle/>
                    <a:p>
                      <a:pPr algn="just">
                        <a:lnSpc>
                          <a:spcPct val="100000"/>
                        </a:lnSpc>
                        <a:spcAft>
                          <a:spcPts val="1000"/>
                        </a:spcAft>
                      </a:pPr>
                      <a:r>
                        <a:rPr lang="es-ES" sz="900" dirty="0" smtClean="0"/>
                        <a:t>Acero inoxidable  con excelente resistencia a la corrosión y a la presión. Buena soldabilidad. Buena conducción térmica. Puede trabajar a temperaturas máximas de 720ºC.</a:t>
                      </a:r>
                      <a:endParaRPr lang="es-ES" sz="900" dirty="0">
                        <a:latin typeface="Arial" panose="020B0604020202020204" pitchFamily="34" charset="0"/>
                        <a:ea typeface="Calibri"/>
                        <a:cs typeface="Arial" panose="020B0604020202020204" pitchFamily="34" charset="0"/>
                      </a:endParaRPr>
                    </a:p>
                  </a:txBody>
                  <a:tcPr/>
                </a:tc>
              </a:tr>
            </a:tbl>
          </a:graphicData>
        </a:graphic>
      </p:graphicFrame>
      <p:pic>
        <p:nvPicPr>
          <p:cNvPr id="2" name="Imagen 1"/>
          <p:cNvPicPr>
            <a:picLocks noChangeAspect="1"/>
          </p:cNvPicPr>
          <p:nvPr/>
        </p:nvPicPr>
        <p:blipFill>
          <a:blip r:embed="rId2"/>
          <a:stretch>
            <a:fillRect/>
          </a:stretch>
        </p:blipFill>
        <p:spPr>
          <a:xfrm>
            <a:off x="197673" y="1264584"/>
            <a:ext cx="4824536" cy="3114788"/>
          </a:xfrm>
          <a:prstGeom prst="rect">
            <a:avLst/>
          </a:prstGeom>
        </p:spPr>
      </p:pic>
      <p:pic>
        <p:nvPicPr>
          <p:cNvPr id="4" name="Imagen 3"/>
          <p:cNvPicPr>
            <a:picLocks noChangeAspect="1"/>
          </p:cNvPicPr>
          <p:nvPr/>
        </p:nvPicPr>
        <p:blipFill>
          <a:blip r:embed="rId3"/>
          <a:stretch>
            <a:fillRect/>
          </a:stretch>
        </p:blipFill>
        <p:spPr>
          <a:xfrm>
            <a:off x="5220072" y="1618776"/>
            <a:ext cx="3563888" cy="2413789"/>
          </a:xfrm>
          <a:prstGeom prst="rect">
            <a:avLst/>
          </a:prstGeom>
        </p:spPr>
      </p:pic>
    </p:spTree>
    <p:extLst>
      <p:ext uri="{BB962C8B-B14F-4D97-AF65-F5344CB8AC3E}">
        <p14:creationId xmlns:p14="http://schemas.microsoft.com/office/powerpoint/2010/main" val="21172498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74</a:t>
            </a:fld>
            <a:endParaRPr lang="es-ES" dirty="0">
              <a:solidFill>
                <a:srgbClr val="FF0000"/>
              </a:solidFill>
            </a:endParaRPr>
          </a:p>
        </p:txBody>
      </p:sp>
      <p:sp>
        <p:nvSpPr>
          <p:cNvPr id="8" name="7 Rectángulo"/>
          <p:cNvSpPr/>
          <p:nvPr/>
        </p:nvSpPr>
        <p:spPr>
          <a:xfrm>
            <a:off x="2609941" y="741364"/>
            <a:ext cx="4032642"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Construcción de las bandejas.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9" name="Imagen 8" descr="C:\Users\User\Desktop\2015-04-27 17.24.3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691363"/>
            <a:ext cx="2177473" cy="1584176"/>
          </a:xfrm>
          <a:prstGeom prst="rect">
            <a:avLst/>
          </a:prstGeom>
          <a:noFill/>
          <a:ln>
            <a:noFill/>
          </a:ln>
        </p:spPr>
      </p:pic>
      <p:pic>
        <p:nvPicPr>
          <p:cNvPr id="10" name="Imagen 9" descr="C:\Users\User\Desktop\2015-04-27 17.26.1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2662595"/>
            <a:ext cx="2232248" cy="1682800"/>
          </a:xfrm>
          <a:prstGeom prst="rect">
            <a:avLst/>
          </a:prstGeom>
          <a:noFill/>
          <a:ln>
            <a:noFill/>
          </a:ln>
        </p:spPr>
      </p:pic>
      <p:pic>
        <p:nvPicPr>
          <p:cNvPr id="11" name="Imagen 10" descr="C:\Users\User\Desktop\2015-04-27 17.26.1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4005064"/>
            <a:ext cx="2304256" cy="1461250"/>
          </a:xfrm>
          <a:prstGeom prst="rect">
            <a:avLst/>
          </a:prstGeom>
          <a:noFill/>
          <a:ln>
            <a:noFill/>
          </a:ln>
        </p:spPr>
      </p:pic>
    </p:spTree>
    <p:extLst>
      <p:ext uri="{BB962C8B-B14F-4D97-AF65-F5344CB8AC3E}">
        <p14:creationId xmlns:p14="http://schemas.microsoft.com/office/powerpoint/2010/main" val="7560903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030" t="10147" r="1579" b="4094"/>
          <a:stretch/>
        </p:blipFill>
        <p:spPr>
          <a:xfrm>
            <a:off x="89559" y="1702450"/>
            <a:ext cx="5688632" cy="3016781"/>
          </a:xfrm>
          <a:prstGeom prst="rect">
            <a:avLst/>
          </a:prstGeom>
        </p:spPr>
      </p:pic>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75</a:t>
            </a:fld>
            <a:endParaRPr lang="es-ES" dirty="0">
              <a:solidFill>
                <a:srgbClr val="FF0000"/>
              </a:solidFill>
            </a:endParaRPr>
          </a:p>
        </p:txBody>
      </p:sp>
      <p:sp>
        <p:nvSpPr>
          <p:cNvPr id="8" name="7 Rectángulo"/>
          <p:cNvSpPr/>
          <p:nvPr/>
        </p:nvSpPr>
        <p:spPr>
          <a:xfrm>
            <a:off x="1397726" y="741364"/>
            <a:ext cx="6457089"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Construcción  y Montaje del colector solar plano.</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6" name="Tabla 5"/>
          <p:cNvGraphicFramePr>
            <a:graphicFrameLocks noGrp="1"/>
          </p:cNvGraphicFramePr>
          <p:nvPr>
            <p:extLst>
              <p:ext uri="{D42A27DB-BD31-4B8C-83A1-F6EECF244321}">
                <p14:modId xmlns:p14="http://schemas.microsoft.com/office/powerpoint/2010/main" val="3414557504"/>
              </p:ext>
            </p:extLst>
          </p:nvPr>
        </p:nvGraphicFramePr>
        <p:xfrm>
          <a:off x="5412432" y="3474220"/>
          <a:ext cx="3408040" cy="2331044"/>
        </p:xfrm>
        <a:graphic>
          <a:graphicData uri="http://schemas.openxmlformats.org/drawingml/2006/table">
            <a:tbl>
              <a:tblPr firstRow="1" bandRow="1">
                <a:tableStyleId>{7DF18680-E054-41AD-8BC1-D1AEF772440D}</a:tableStyleId>
              </a:tblPr>
              <a:tblGrid>
                <a:gridCol w="941746"/>
                <a:gridCol w="2466294"/>
              </a:tblGrid>
              <a:tr h="354100">
                <a:tc>
                  <a:txBody>
                    <a:bodyPr/>
                    <a:lstStyle/>
                    <a:p>
                      <a:pPr algn="ctr"/>
                      <a:r>
                        <a:rPr lang="es-EC" sz="900" dirty="0" smtClean="0"/>
                        <a:t>Material</a:t>
                      </a:r>
                      <a:endParaRPr lang="en-US" sz="900" dirty="0">
                        <a:latin typeface="Arial" panose="020B0604020202020204" pitchFamily="34" charset="0"/>
                        <a:cs typeface="Arial" panose="020B0604020202020204" pitchFamily="34" charset="0"/>
                      </a:endParaRPr>
                    </a:p>
                  </a:txBody>
                  <a:tcPr/>
                </a:tc>
                <a:tc>
                  <a:txBody>
                    <a:bodyPr/>
                    <a:lstStyle/>
                    <a:p>
                      <a:pPr algn="ctr"/>
                      <a:r>
                        <a:rPr lang="es-EC" sz="900" dirty="0" smtClean="0"/>
                        <a:t>Características</a:t>
                      </a:r>
                      <a:endParaRPr lang="en-US" sz="900" dirty="0">
                        <a:latin typeface="Arial" panose="020B0604020202020204" pitchFamily="34" charset="0"/>
                        <a:cs typeface="Arial" panose="020B0604020202020204" pitchFamily="34" charset="0"/>
                      </a:endParaRPr>
                    </a:p>
                  </a:txBody>
                  <a:tcPr/>
                </a:tc>
              </a:tr>
              <a:tr h="638859">
                <a:tc>
                  <a:txBody>
                    <a:bodyPr/>
                    <a:lstStyle/>
                    <a:p>
                      <a:pPr>
                        <a:lnSpc>
                          <a:spcPct val="100000"/>
                        </a:lnSpc>
                      </a:pPr>
                      <a:r>
                        <a:rPr lang="es-EC" sz="900" kern="1200" dirty="0" smtClean="0">
                          <a:solidFill>
                            <a:schemeClr val="dk1"/>
                          </a:solidFill>
                          <a:latin typeface="+mn-lt"/>
                          <a:ea typeface="+mn-ea"/>
                          <a:cs typeface="+mn-cs"/>
                        </a:rPr>
                        <a:t>Vidrio Templado</a:t>
                      </a:r>
                      <a:endParaRPr lang="en-US" sz="900" kern="1200" dirty="0">
                        <a:solidFill>
                          <a:schemeClr val="dk1"/>
                        </a:solidFill>
                        <a:latin typeface="+mn-lt"/>
                        <a:ea typeface="+mn-ea"/>
                        <a:cs typeface="+mn-cs"/>
                      </a:endParaRPr>
                    </a:p>
                  </a:txBody>
                  <a:tcPr/>
                </a:tc>
                <a:tc>
                  <a:txBody>
                    <a:bodyPr/>
                    <a:lstStyle/>
                    <a:p>
                      <a:pPr>
                        <a:lnSpc>
                          <a:spcPct val="100000"/>
                        </a:lnSpc>
                      </a:pPr>
                      <a:r>
                        <a:rPr lang="es-EC" sz="900" kern="1200" dirty="0" smtClean="0">
                          <a:solidFill>
                            <a:schemeClr val="dk1"/>
                          </a:solidFill>
                          <a:latin typeface="+mn-lt"/>
                          <a:ea typeface="+mn-ea"/>
                          <a:cs typeface="+mn-cs"/>
                        </a:rPr>
                        <a:t>tipo de vidrio de seguridad, procesados ​​por tratamientos térmicos o químicos, para aumentar su resistencia en comparación con el vidrio normal. </a:t>
                      </a:r>
                      <a:endParaRPr lang="en-US" sz="900" kern="1200" dirty="0">
                        <a:solidFill>
                          <a:schemeClr val="dk1"/>
                        </a:solidFill>
                        <a:latin typeface="+mn-lt"/>
                        <a:ea typeface="+mn-ea"/>
                        <a:cs typeface="+mn-cs"/>
                      </a:endParaRPr>
                    </a:p>
                  </a:txBody>
                  <a:tcPr/>
                </a:tc>
              </a:tr>
              <a:tr h="742155">
                <a:tc>
                  <a:txBody>
                    <a:bodyPr/>
                    <a:lstStyle/>
                    <a:p>
                      <a:pPr>
                        <a:lnSpc>
                          <a:spcPct val="100000"/>
                        </a:lnSpc>
                      </a:pPr>
                      <a:r>
                        <a:rPr lang="es-EC" sz="900" kern="1200" dirty="0" smtClean="0">
                          <a:solidFill>
                            <a:schemeClr val="dk1"/>
                          </a:solidFill>
                          <a:latin typeface="+mn-lt"/>
                          <a:ea typeface="+mn-ea"/>
                          <a:cs typeface="+mn-cs"/>
                        </a:rPr>
                        <a:t>Lana de vidrio</a:t>
                      </a:r>
                      <a:endParaRPr lang="en-US" sz="900" kern="1200" dirty="0">
                        <a:solidFill>
                          <a:schemeClr val="dk1"/>
                        </a:solidFill>
                        <a:latin typeface="+mn-lt"/>
                        <a:ea typeface="+mn-ea"/>
                        <a:cs typeface="+mn-cs"/>
                      </a:endParaRPr>
                    </a:p>
                  </a:txBody>
                  <a:tcPr/>
                </a:tc>
                <a:tc>
                  <a:txBody>
                    <a:bodyPr/>
                    <a:lstStyle/>
                    <a:p>
                      <a:pPr>
                        <a:lnSpc>
                          <a:spcPct val="100000"/>
                        </a:lnSpc>
                      </a:pPr>
                      <a:r>
                        <a:rPr lang="es-EC" sz="900" kern="1200" dirty="0" smtClean="0">
                          <a:solidFill>
                            <a:schemeClr val="dk1"/>
                          </a:solidFill>
                          <a:latin typeface="+mn-lt"/>
                          <a:ea typeface="+mn-ea"/>
                          <a:cs typeface="+mn-cs"/>
                        </a:rPr>
                        <a:t>fibra mineral fabricada con millones de filamentos de vidrio unidos con un aglutinante. El espacio libre con aire atrapado entre las fibras aumentan la resistencia a la transmisión de calor.</a:t>
                      </a:r>
                      <a:endParaRPr lang="en-US" sz="900" kern="1200" dirty="0">
                        <a:solidFill>
                          <a:schemeClr val="dk1"/>
                        </a:solidFill>
                        <a:latin typeface="+mn-lt"/>
                        <a:ea typeface="+mn-ea"/>
                        <a:cs typeface="+mn-cs"/>
                      </a:endParaRPr>
                    </a:p>
                  </a:txBody>
                  <a:tcPr/>
                </a:tc>
              </a:tr>
              <a:tr h="559624">
                <a:tc>
                  <a:txBody>
                    <a:bodyPr/>
                    <a:lstStyle/>
                    <a:p>
                      <a:pPr marL="0" algn="l" defTabSz="914400" rtl="0" eaLnBrk="1" latinLnBrk="0" hangingPunct="1">
                        <a:lnSpc>
                          <a:spcPct val="100000"/>
                        </a:lnSpc>
                      </a:pPr>
                      <a:r>
                        <a:rPr lang="es-EC" sz="900" kern="1200" dirty="0" smtClean="0">
                          <a:solidFill>
                            <a:schemeClr val="dk1"/>
                          </a:solidFill>
                          <a:latin typeface="+mn-lt"/>
                          <a:ea typeface="+mn-ea"/>
                          <a:cs typeface="+mn-cs"/>
                        </a:rPr>
                        <a:t>Acero ASTM  A36</a:t>
                      </a:r>
                      <a:endParaRPr lang="en-US" sz="900" kern="1200" dirty="0">
                        <a:solidFill>
                          <a:schemeClr val="dk1"/>
                        </a:solidFill>
                        <a:latin typeface="+mn-lt"/>
                        <a:ea typeface="+mn-ea"/>
                        <a:cs typeface="+mn-cs"/>
                      </a:endParaRPr>
                    </a:p>
                  </a:txBody>
                  <a:tcPr/>
                </a:tc>
                <a:tc>
                  <a:txBody>
                    <a:bodyPr/>
                    <a:lstStyle/>
                    <a:p>
                      <a:pPr marL="0" algn="l" defTabSz="914400" rtl="0" eaLnBrk="1" latinLnBrk="0" hangingPunct="1">
                        <a:lnSpc>
                          <a:spcPct val="100000"/>
                        </a:lnSpc>
                      </a:pPr>
                      <a:r>
                        <a:rPr lang="es-EC" sz="900" kern="1200" dirty="0" smtClean="0">
                          <a:solidFill>
                            <a:schemeClr val="dk1"/>
                          </a:solidFill>
                          <a:latin typeface="+mn-lt"/>
                          <a:ea typeface="+mn-ea"/>
                          <a:cs typeface="+mn-cs"/>
                        </a:rPr>
                        <a:t>En términos de sus propiedades mecánicas, el acero A-36 está diseñado para ser resistente y fuerte. </a:t>
                      </a:r>
                      <a:endParaRPr lang="en-US" sz="900" kern="1200" dirty="0">
                        <a:solidFill>
                          <a:schemeClr val="dk1"/>
                        </a:solidFill>
                        <a:latin typeface="+mn-lt"/>
                        <a:ea typeface="+mn-ea"/>
                        <a:cs typeface="+mn-cs"/>
                      </a:endParaRPr>
                    </a:p>
                  </a:txBody>
                  <a:tcPr/>
                </a:tc>
              </a:tr>
            </a:tbl>
          </a:graphicData>
        </a:graphic>
      </p:graphicFrame>
      <p:pic>
        <p:nvPicPr>
          <p:cNvPr id="9" name="Imagen 8"/>
          <p:cNvPicPr>
            <a:picLocks noChangeAspect="1"/>
          </p:cNvPicPr>
          <p:nvPr/>
        </p:nvPicPr>
        <p:blipFill rotWithShape="1">
          <a:blip r:embed="rId3"/>
          <a:srcRect l="4711" t="3076"/>
          <a:stretch/>
        </p:blipFill>
        <p:spPr>
          <a:xfrm>
            <a:off x="6156176" y="1464725"/>
            <a:ext cx="2664296" cy="1810814"/>
          </a:xfrm>
          <a:prstGeom prst="rect">
            <a:avLst/>
          </a:prstGeom>
        </p:spPr>
      </p:pic>
    </p:spTree>
    <p:extLst>
      <p:ext uri="{BB962C8B-B14F-4D97-AF65-F5344CB8AC3E}">
        <p14:creationId xmlns:p14="http://schemas.microsoft.com/office/powerpoint/2010/main" val="8475873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76</a:t>
            </a:fld>
            <a:endParaRPr lang="es-ES" dirty="0">
              <a:solidFill>
                <a:srgbClr val="FF0000"/>
              </a:solidFill>
            </a:endParaRPr>
          </a:p>
        </p:txBody>
      </p:sp>
      <p:sp>
        <p:nvSpPr>
          <p:cNvPr id="8" name="7 Rectángulo"/>
          <p:cNvSpPr/>
          <p:nvPr/>
        </p:nvSpPr>
        <p:spPr>
          <a:xfrm>
            <a:off x="1397726" y="741364"/>
            <a:ext cx="6457089"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Construcción  y Montaje del colector solar plano.</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10" name="Imagen 9" descr="C:\Users\User\Desktop\TESIS GABY DANIELA\Fotos Y Videos Horno Hibrido - Tesis\Fotos\2015-05-13 12.27.0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394" y="1772816"/>
            <a:ext cx="2201861" cy="1512168"/>
          </a:xfrm>
          <a:prstGeom prst="rect">
            <a:avLst/>
          </a:prstGeom>
          <a:noFill/>
          <a:ln>
            <a:noFill/>
          </a:ln>
        </p:spPr>
      </p:pic>
      <p:pic>
        <p:nvPicPr>
          <p:cNvPr id="11" name="Imagen 10" descr="C:\Users\User\Desktop\TESIS GABY DANIELA\Fotos Y Videos Horno Hibrido - Tesis\Fotos\2015-04-22 10.58.3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5703" y="1786404"/>
            <a:ext cx="1920742" cy="1498580"/>
          </a:xfrm>
          <a:prstGeom prst="rect">
            <a:avLst/>
          </a:prstGeom>
          <a:noFill/>
          <a:ln>
            <a:noFill/>
          </a:ln>
        </p:spPr>
      </p:pic>
      <p:pic>
        <p:nvPicPr>
          <p:cNvPr id="12" name="Imagen 11" descr="C:\Users\User\Desktop\TESIS GABY DANIELA\Fotos Y Videos Horno Hibrido - Tesis\Fotos\2015-05-13 12.23.4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2893" y="1813514"/>
            <a:ext cx="2116291" cy="1430772"/>
          </a:xfrm>
          <a:prstGeom prst="rect">
            <a:avLst/>
          </a:prstGeom>
          <a:noFill/>
          <a:ln>
            <a:noFill/>
          </a:ln>
        </p:spPr>
      </p:pic>
      <p:pic>
        <p:nvPicPr>
          <p:cNvPr id="15" name="Imagen 14" descr="C:\Users\User\Desktop\TESIS GABY DANIELA\Fotos Y Videos Horno Hibrido - Tesis\Fotos\2015-05-13 12.40.2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0683" y="1813514"/>
            <a:ext cx="1763805" cy="1396867"/>
          </a:xfrm>
          <a:prstGeom prst="rect">
            <a:avLst/>
          </a:prstGeom>
          <a:noFill/>
          <a:ln>
            <a:noFill/>
          </a:ln>
        </p:spPr>
      </p:pic>
      <p:pic>
        <p:nvPicPr>
          <p:cNvPr id="16" name="Imagen 15" descr="C:\Users\User\Desktop\TESIS GABY DANIELA\Fotos Y Videos Horno Hibrido - Tesis\Fotos\2015-04-22 11.05.0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3841720"/>
            <a:ext cx="2081629" cy="1512168"/>
          </a:xfrm>
          <a:prstGeom prst="rect">
            <a:avLst/>
          </a:prstGeom>
          <a:noFill/>
          <a:ln>
            <a:noFill/>
          </a:ln>
        </p:spPr>
      </p:pic>
      <p:pic>
        <p:nvPicPr>
          <p:cNvPr id="17" name="Imagen 16" descr="C:\Users\User\Desktop\TESIS GABY DANIELA\Fotos Y Videos Horno Hibrido - Tesis\Fotos\2015-05-13 12.37.10.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5112" y="3788933"/>
            <a:ext cx="1910863" cy="1552866"/>
          </a:xfrm>
          <a:prstGeom prst="rect">
            <a:avLst/>
          </a:prstGeom>
          <a:noFill/>
          <a:ln>
            <a:noFill/>
          </a:ln>
        </p:spPr>
      </p:pic>
      <p:pic>
        <p:nvPicPr>
          <p:cNvPr id="18" name="Imagen 17" descr="C:\Users\User\Desktop\TESIS GABY DANIELA\Fotos Y Videos Horno Hibrido - Tesis\Fotos\2015-05-14 09.27.42.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35703" y="3825375"/>
            <a:ext cx="2016038" cy="1516424"/>
          </a:xfrm>
          <a:prstGeom prst="rect">
            <a:avLst/>
          </a:prstGeom>
          <a:noFill/>
          <a:ln>
            <a:noFill/>
          </a:ln>
        </p:spPr>
      </p:pic>
      <p:pic>
        <p:nvPicPr>
          <p:cNvPr id="19" name="Imagen 18" descr="C:\Users\User\Desktop\TESIS GABY DANIELA\Fotos Y Videos Horno Hibrido - Tesis\Fotos\2015-05-18 11.40.38.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81646" y="3802090"/>
            <a:ext cx="1982842" cy="1513181"/>
          </a:xfrm>
          <a:prstGeom prst="rect">
            <a:avLst/>
          </a:prstGeom>
          <a:noFill/>
          <a:ln>
            <a:noFill/>
          </a:ln>
        </p:spPr>
      </p:pic>
    </p:spTree>
    <p:extLst>
      <p:ext uri="{BB962C8B-B14F-4D97-AF65-F5344CB8AC3E}">
        <p14:creationId xmlns:p14="http://schemas.microsoft.com/office/powerpoint/2010/main" val="35385416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77</a:t>
            </a:fld>
            <a:endParaRPr lang="es-ES" dirty="0">
              <a:solidFill>
                <a:srgbClr val="FF0000"/>
              </a:solidFill>
            </a:endParaRPr>
          </a:p>
        </p:txBody>
      </p:sp>
      <p:sp>
        <p:nvSpPr>
          <p:cNvPr id="8" name="7 Rectángulo"/>
          <p:cNvSpPr/>
          <p:nvPr/>
        </p:nvSpPr>
        <p:spPr>
          <a:xfrm>
            <a:off x="2955912" y="741364"/>
            <a:ext cx="334072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Fabricación de soportes.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2"/>
          <a:stretch>
            <a:fillRect/>
          </a:stretch>
        </p:blipFill>
        <p:spPr>
          <a:xfrm>
            <a:off x="5501038" y="1188151"/>
            <a:ext cx="3179802" cy="3136498"/>
          </a:xfrm>
          <a:prstGeom prst="rect">
            <a:avLst/>
          </a:prstGeom>
        </p:spPr>
      </p:pic>
      <p:pic>
        <p:nvPicPr>
          <p:cNvPr id="4" name="Imagen 3"/>
          <p:cNvPicPr>
            <a:picLocks noChangeAspect="1"/>
          </p:cNvPicPr>
          <p:nvPr/>
        </p:nvPicPr>
        <p:blipFill>
          <a:blip r:embed="rId3"/>
          <a:stretch>
            <a:fillRect/>
          </a:stretch>
        </p:blipFill>
        <p:spPr>
          <a:xfrm>
            <a:off x="4514608" y="4290140"/>
            <a:ext cx="4200279" cy="1566523"/>
          </a:xfrm>
          <a:prstGeom prst="rect">
            <a:avLst/>
          </a:prstGeom>
        </p:spPr>
      </p:pic>
      <p:pic>
        <p:nvPicPr>
          <p:cNvPr id="9" name="Imagen 8"/>
          <p:cNvPicPr>
            <a:picLocks noChangeAspect="1"/>
          </p:cNvPicPr>
          <p:nvPr/>
        </p:nvPicPr>
        <p:blipFill>
          <a:blip r:embed="rId4"/>
          <a:stretch>
            <a:fillRect/>
          </a:stretch>
        </p:blipFill>
        <p:spPr>
          <a:xfrm>
            <a:off x="925579" y="1205921"/>
            <a:ext cx="2545126" cy="3100958"/>
          </a:xfrm>
          <a:prstGeom prst="rect">
            <a:avLst/>
          </a:prstGeom>
        </p:spPr>
      </p:pic>
      <p:pic>
        <p:nvPicPr>
          <p:cNvPr id="10" name="Imagen 9"/>
          <p:cNvPicPr>
            <a:picLocks noChangeAspect="1"/>
          </p:cNvPicPr>
          <p:nvPr/>
        </p:nvPicPr>
        <p:blipFill rotWithShape="1">
          <a:blip r:embed="rId5"/>
          <a:srcRect l="3133"/>
          <a:stretch/>
        </p:blipFill>
        <p:spPr>
          <a:xfrm>
            <a:off x="159593" y="4306879"/>
            <a:ext cx="4077098" cy="1514543"/>
          </a:xfrm>
          <a:prstGeom prst="rect">
            <a:avLst/>
          </a:prstGeom>
        </p:spPr>
      </p:pic>
    </p:spTree>
    <p:extLst>
      <p:ext uri="{BB962C8B-B14F-4D97-AF65-F5344CB8AC3E}">
        <p14:creationId xmlns:p14="http://schemas.microsoft.com/office/powerpoint/2010/main" val="271465987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78</a:t>
            </a:fld>
            <a:endParaRPr lang="es-ES" dirty="0">
              <a:solidFill>
                <a:srgbClr val="FF0000"/>
              </a:solidFill>
            </a:endParaRPr>
          </a:p>
        </p:txBody>
      </p:sp>
      <p:sp>
        <p:nvSpPr>
          <p:cNvPr id="8" name="7 Rectángulo"/>
          <p:cNvSpPr/>
          <p:nvPr/>
        </p:nvSpPr>
        <p:spPr>
          <a:xfrm>
            <a:off x="2955912" y="741364"/>
            <a:ext cx="334072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Fabricación de soportes.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11" name="Imagen 10" descr="C:\Users\User\Desktop\TESIS GABY DANIELA\Fotos Y Videos Horno Hibrido - Tesis\Fotos\2015-05-13 10.26.0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112" y="1470683"/>
            <a:ext cx="1619885" cy="2159635"/>
          </a:xfrm>
          <a:prstGeom prst="rect">
            <a:avLst/>
          </a:prstGeom>
          <a:noFill/>
          <a:ln>
            <a:noFill/>
          </a:ln>
        </p:spPr>
      </p:pic>
      <p:pic>
        <p:nvPicPr>
          <p:cNvPr id="12" name="Imagen 11" descr="C:\Users\User\Desktop\TESIS GABY DANIELA\Fotos Y Videos Horno Hibrido - Tesis\Fotos\2015-05-13 10.01.3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1545" y="1673282"/>
            <a:ext cx="2252268" cy="1698178"/>
          </a:xfrm>
          <a:prstGeom prst="rect">
            <a:avLst/>
          </a:prstGeom>
          <a:noFill/>
          <a:ln>
            <a:noFill/>
          </a:ln>
        </p:spPr>
      </p:pic>
      <p:pic>
        <p:nvPicPr>
          <p:cNvPr id="15" name="Imagen 14" descr="C:\Users\User\Desktop\TESIS GABY DANIELA\Fotos Y Videos Horno Hibrido - Tesis\Fotos\2015-05-13 10.03.0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1617" y="1395461"/>
            <a:ext cx="1669136" cy="2253819"/>
          </a:xfrm>
          <a:prstGeom prst="rect">
            <a:avLst/>
          </a:prstGeom>
          <a:noFill/>
          <a:ln>
            <a:noFill/>
          </a:ln>
        </p:spPr>
      </p:pic>
      <p:pic>
        <p:nvPicPr>
          <p:cNvPr id="16" name="Imagen 15" descr="C:\Users\User\Desktop\TESIS GABY DANIELA\Fotos Y Videos Horno Hibrido - Tesis\Fotos\2015-05-13 10.12.5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467" y="3939133"/>
            <a:ext cx="1613535" cy="2159635"/>
          </a:xfrm>
          <a:prstGeom prst="rect">
            <a:avLst/>
          </a:prstGeom>
          <a:noFill/>
          <a:ln>
            <a:noFill/>
          </a:ln>
        </p:spPr>
      </p:pic>
      <p:pic>
        <p:nvPicPr>
          <p:cNvPr id="17" name="Imagen 16" descr="C:\Users\User\Desktop\TESIS GABY DANIELA\Fotos Y Videos Horno Hibrido - Tesis\Fotos\2015-05-13 10.23.07.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2758" y="3714546"/>
            <a:ext cx="1799590" cy="2399665"/>
          </a:xfrm>
          <a:prstGeom prst="rect">
            <a:avLst/>
          </a:prstGeom>
          <a:noFill/>
          <a:ln>
            <a:noFill/>
          </a:ln>
        </p:spPr>
      </p:pic>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5104" y="3906862"/>
            <a:ext cx="2540092" cy="1905068"/>
          </a:xfrm>
          <a:prstGeom prst="rect">
            <a:avLst/>
          </a:prstGeom>
        </p:spPr>
      </p:pic>
      <p:pic>
        <p:nvPicPr>
          <p:cNvPr id="6" name="Imagen 5"/>
          <p:cNvPicPr>
            <a:picLocks noChangeAspect="1"/>
          </p:cNvPicPr>
          <p:nvPr/>
        </p:nvPicPr>
        <p:blipFill rotWithShape="1">
          <a:blip r:embed="rId8" cstate="print">
            <a:extLst>
              <a:ext uri="{28A0092B-C50C-407E-A947-70E740481C1C}">
                <a14:useLocalDpi xmlns:a14="http://schemas.microsoft.com/office/drawing/2010/main" val="0"/>
              </a:ext>
            </a:extLst>
          </a:blip>
          <a:srcRect l="10497" r="10755"/>
          <a:stretch/>
        </p:blipFill>
        <p:spPr>
          <a:xfrm>
            <a:off x="6804248" y="1645812"/>
            <a:ext cx="2088232" cy="1988840"/>
          </a:xfrm>
          <a:prstGeom prst="rect">
            <a:avLst/>
          </a:prstGeom>
        </p:spPr>
      </p:pic>
    </p:spTree>
    <p:extLst>
      <p:ext uri="{BB962C8B-B14F-4D97-AF65-F5344CB8AC3E}">
        <p14:creationId xmlns:p14="http://schemas.microsoft.com/office/powerpoint/2010/main" val="171226275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79</a:t>
            </a:fld>
            <a:endParaRPr lang="es-ES">
              <a:solidFill>
                <a:prstClr val="black"/>
              </a:solidFill>
            </a:endParaRPr>
          </a:p>
        </p:txBody>
      </p:sp>
      <p:sp>
        <p:nvSpPr>
          <p:cNvPr id="8" name="7 Rectángulo"/>
          <p:cNvSpPr/>
          <p:nvPr/>
        </p:nvSpPr>
        <p:spPr>
          <a:xfrm>
            <a:off x="2792411" y="741364"/>
            <a:ext cx="3667735"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Montaje de componentes.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4" name="Imagen 3"/>
          <p:cNvPicPr>
            <a:picLocks noChangeAspect="1"/>
          </p:cNvPicPr>
          <p:nvPr/>
        </p:nvPicPr>
        <p:blipFill>
          <a:blip r:embed="rId2"/>
          <a:stretch>
            <a:fillRect/>
          </a:stretch>
        </p:blipFill>
        <p:spPr>
          <a:xfrm>
            <a:off x="410613" y="1264584"/>
            <a:ext cx="6339900" cy="4540739"/>
          </a:xfrm>
          <a:prstGeom prst="rect">
            <a:avLst/>
          </a:prstGeom>
        </p:spPr>
      </p:pic>
      <p:pic>
        <p:nvPicPr>
          <p:cNvPr id="9" name="Imagen 8"/>
          <p:cNvPicPr>
            <a:picLocks noChangeAspect="1"/>
          </p:cNvPicPr>
          <p:nvPr/>
        </p:nvPicPr>
        <p:blipFill>
          <a:blip r:embed="rId3"/>
          <a:stretch>
            <a:fillRect/>
          </a:stretch>
        </p:blipFill>
        <p:spPr>
          <a:xfrm>
            <a:off x="5364088" y="3861048"/>
            <a:ext cx="3508945" cy="1743117"/>
          </a:xfrm>
          <a:prstGeom prst="rect">
            <a:avLst/>
          </a:prstGeom>
        </p:spPr>
      </p:pic>
    </p:spTree>
    <p:extLst>
      <p:ext uri="{BB962C8B-B14F-4D97-AF65-F5344CB8AC3E}">
        <p14:creationId xmlns:p14="http://schemas.microsoft.com/office/powerpoint/2010/main" val="1805136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8</a:t>
            </a:fld>
            <a:endParaRPr lang="es-ES" dirty="0">
              <a:solidFill>
                <a:srgbClr val="FF0000"/>
              </a:solidFill>
            </a:endParaRPr>
          </a:p>
        </p:txBody>
      </p:sp>
      <p:sp>
        <p:nvSpPr>
          <p:cNvPr id="8" name="7 Rectángulo"/>
          <p:cNvSpPr/>
          <p:nvPr/>
        </p:nvSpPr>
        <p:spPr>
          <a:xfrm>
            <a:off x="3099579" y="561454"/>
            <a:ext cx="3325847" cy="923330"/>
          </a:xfrm>
          <a:prstGeom prst="rect">
            <a:avLst/>
          </a:prstGeom>
          <a:noFill/>
        </p:spPr>
        <p:txBody>
          <a:bodyPr wrap="non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OBJETIVOS</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4" name="3 Diagrama"/>
          <p:cNvGraphicFramePr/>
          <p:nvPr>
            <p:extLst>
              <p:ext uri="{D42A27DB-BD31-4B8C-83A1-F6EECF244321}">
                <p14:modId xmlns:p14="http://schemas.microsoft.com/office/powerpoint/2010/main" val="1103326104"/>
              </p:ext>
            </p:extLst>
          </p:nvPr>
        </p:nvGraphicFramePr>
        <p:xfrm>
          <a:off x="1524000" y="1397000"/>
          <a:ext cx="650438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20334254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80</a:t>
            </a:fld>
            <a:endParaRPr lang="es-ES">
              <a:solidFill>
                <a:prstClr val="black"/>
              </a:solidFill>
            </a:endParaRPr>
          </a:p>
        </p:txBody>
      </p:sp>
      <p:sp>
        <p:nvSpPr>
          <p:cNvPr id="8" name="7 Rectángulo"/>
          <p:cNvSpPr/>
          <p:nvPr/>
        </p:nvSpPr>
        <p:spPr>
          <a:xfrm>
            <a:off x="2792411" y="741364"/>
            <a:ext cx="3667735"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Montaje de componentes.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28" y="1386647"/>
            <a:ext cx="3131840" cy="2348880"/>
          </a:xfrm>
          <a:prstGeom prst="rect">
            <a:avLst/>
          </a:prstGeom>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t="3856" b="1"/>
          <a:stretch/>
        </p:blipFill>
        <p:spPr>
          <a:xfrm>
            <a:off x="3378671" y="1374243"/>
            <a:ext cx="1851670" cy="2373688"/>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6968" y="3040714"/>
            <a:ext cx="3193504" cy="2395128"/>
          </a:xfrm>
          <a:prstGeom prst="rect">
            <a:avLst/>
          </a:prstGeom>
        </p:spPr>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t="11151"/>
          <a:stretch/>
        </p:blipFill>
        <p:spPr>
          <a:xfrm>
            <a:off x="1849516" y="3889001"/>
            <a:ext cx="1885789" cy="2234018"/>
          </a:xfrm>
          <a:prstGeom prst="rect">
            <a:avLst/>
          </a:prstGeom>
        </p:spPr>
      </p:pic>
    </p:spTree>
    <p:extLst>
      <p:ext uri="{BB962C8B-B14F-4D97-AF65-F5344CB8AC3E}">
        <p14:creationId xmlns:p14="http://schemas.microsoft.com/office/powerpoint/2010/main" val="31003477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81</a:t>
            </a:fld>
            <a:endParaRPr lang="es-ES" dirty="0">
              <a:solidFill>
                <a:srgbClr val="FF0000"/>
              </a:solidFill>
            </a:endParaRPr>
          </a:p>
        </p:txBody>
      </p:sp>
      <p:sp>
        <p:nvSpPr>
          <p:cNvPr id="8" name="7 Rectángulo"/>
          <p:cNvSpPr/>
          <p:nvPr/>
        </p:nvSpPr>
        <p:spPr>
          <a:xfrm>
            <a:off x="2350301" y="745540"/>
            <a:ext cx="4443397"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Pruebas de validación del horno.</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pSp>
        <p:nvGrpSpPr>
          <p:cNvPr id="10" name="Grupo 9"/>
          <p:cNvGrpSpPr/>
          <p:nvPr/>
        </p:nvGrpSpPr>
        <p:grpSpPr>
          <a:xfrm>
            <a:off x="2195736" y="1374123"/>
            <a:ext cx="5184576" cy="801295"/>
            <a:chOff x="2144" y="0"/>
            <a:chExt cx="4388197" cy="656949"/>
          </a:xfrm>
          <a:scene3d>
            <a:camera prst="orthographicFront"/>
            <a:lightRig rig="flat" dir="t"/>
          </a:scene3d>
        </p:grpSpPr>
        <p:sp>
          <p:nvSpPr>
            <p:cNvPr id="11" name="Pentágono 10"/>
            <p:cNvSpPr/>
            <p:nvPr/>
          </p:nvSpPr>
          <p:spPr>
            <a:xfrm>
              <a:off x="2144" y="0"/>
              <a:ext cx="4388197" cy="656949"/>
            </a:xfrm>
            <a:prstGeom prst="homePlate">
              <a:avLst/>
            </a:prstGeom>
            <a:sp3d prstMaterial="dkEdge">
              <a:bevelT w="8200" h="38100"/>
            </a:sp3d>
          </p:spPr>
          <p:style>
            <a:lnRef idx="0">
              <a:schemeClr val="lt1">
                <a:hueOff val="0"/>
                <a:satOff val="0"/>
                <a:lumOff val="0"/>
                <a:alphaOff val="0"/>
              </a:schemeClr>
            </a:lnRef>
            <a:fillRef idx="2">
              <a:schemeClr val="accent1">
                <a:shade val="50000"/>
                <a:hueOff val="0"/>
                <a:satOff val="0"/>
                <a:lumOff val="0"/>
                <a:alphaOff val="0"/>
              </a:schemeClr>
            </a:fillRef>
            <a:effectRef idx="1">
              <a:schemeClr val="accent1">
                <a:shade val="50000"/>
                <a:hueOff val="0"/>
                <a:satOff val="0"/>
                <a:lumOff val="0"/>
                <a:alphaOff val="0"/>
              </a:schemeClr>
            </a:effectRef>
            <a:fontRef idx="minor">
              <a:schemeClr val="dk1"/>
            </a:fontRef>
          </p:style>
        </p:sp>
        <p:sp>
          <p:nvSpPr>
            <p:cNvPr id="12" name="Pentágono 4"/>
            <p:cNvSpPr/>
            <p:nvPr/>
          </p:nvSpPr>
          <p:spPr>
            <a:xfrm>
              <a:off x="2144" y="0"/>
              <a:ext cx="4223960" cy="65694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22682" tIns="61341" rIns="30671" bIns="61341" numCol="1" spcCol="1270" anchor="ctr" anchorCtr="0">
              <a:noAutofit/>
            </a:bodyPr>
            <a:lstStyle/>
            <a:p>
              <a:pPr lvl="0"/>
              <a:r>
                <a:rPr lang="es-ES_tradnl" sz="1200" dirty="0"/>
                <a:t>Comprobar el correcto funcionamiento del horno (cámara de secado) y el colector solar </a:t>
              </a:r>
            </a:p>
            <a:p>
              <a:pPr lvl="0"/>
              <a:r>
                <a:rPr lang="es-ES_tradnl" sz="1200" dirty="0"/>
                <a:t>Validar los resultados calculados teóricamente</a:t>
              </a:r>
              <a:endParaRPr lang="es-EC" sz="1200" dirty="0"/>
            </a:p>
          </p:txBody>
        </p:sp>
      </p:grpSp>
      <p:pic>
        <p:nvPicPr>
          <p:cNvPr id="4" name="Imagen 3"/>
          <p:cNvPicPr>
            <a:picLocks noChangeAspect="1"/>
          </p:cNvPicPr>
          <p:nvPr/>
        </p:nvPicPr>
        <p:blipFill>
          <a:blip r:embed="rId2"/>
          <a:stretch>
            <a:fillRect/>
          </a:stretch>
        </p:blipFill>
        <p:spPr>
          <a:xfrm>
            <a:off x="219386" y="3495918"/>
            <a:ext cx="4294528" cy="1539931"/>
          </a:xfrm>
          <a:prstGeom prst="rect">
            <a:avLst/>
          </a:prstGeom>
        </p:spPr>
      </p:pic>
      <p:grpSp>
        <p:nvGrpSpPr>
          <p:cNvPr id="15" name="Grupo 14"/>
          <p:cNvGrpSpPr/>
          <p:nvPr/>
        </p:nvGrpSpPr>
        <p:grpSpPr>
          <a:xfrm>
            <a:off x="740827" y="2359709"/>
            <a:ext cx="2607037" cy="801295"/>
            <a:chOff x="2144" y="0"/>
            <a:chExt cx="4388197" cy="656949"/>
          </a:xfrm>
          <a:scene3d>
            <a:camera prst="orthographicFront"/>
            <a:lightRig rig="flat" dir="t"/>
          </a:scene3d>
        </p:grpSpPr>
        <p:sp>
          <p:nvSpPr>
            <p:cNvPr id="16" name="Pentágono 15"/>
            <p:cNvSpPr/>
            <p:nvPr/>
          </p:nvSpPr>
          <p:spPr>
            <a:xfrm>
              <a:off x="2144" y="0"/>
              <a:ext cx="4388197" cy="656949"/>
            </a:xfrm>
            <a:prstGeom prst="homePlate">
              <a:avLst/>
            </a:prstGeom>
            <a:sp3d prstMaterial="dkEdge">
              <a:bevelT w="8200" h="38100"/>
            </a:sp3d>
          </p:spPr>
          <p:style>
            <a:lnRef idx="0">
              <a:schemeClr val="lt1">
                <a:hueOff val="0"/>
                <a:satOff val="0"/>
                <a:lumOff val="0"/>
                <a:alphaOff val="0"/>
              </a:schemeClr>
            </a:lnRef>
            <a:fillRef idx="2">
              <a:schemeClr val="accent1">
                <a:shade val="50000"/>
                <a:hueOff val="0"/>
                <a:satOff val="0"/>
                <a:lumOff val="0"/>
                <a:alphaOff val="0"/>
              </a:schemeClr>
            </a:fillRef>
            <a:effectRef idx="1">
              <a:schemeClr val="accent1">
                <a:shade val="50000"/>
                <a:hueOff val="0"/>
                <a:satOff val="0"/>
                <a:lumOff val="0"/>
                <a:alphaOff val="0"/>
              </a:schemeClr>
            </a:effectRef>
            <a:fontRef idx="minor">
              <a:schemeClr val="dk1"/>
            </a:fontRef>
          </p:style>
        </p:sp>
        <p:sp>
          <p:nvSpPr>
            <p:cNvPr id="17" name="Pentágono 4"/>
            <p:cNvSpPr/>
            <p:nvPr/>
          </p:nvSpPr>
          <p:spPr>
            <a:xfrm>
              <a:off x="2144" y="0"/>
              <a:ext cx="4223960" cy="65694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22682" tIns="61341" rIns="30671" bIns="61341" numCol="1" spcCol="1270" anchor="ctr" anchorCtr="0">
              <a:noAutofit/>
            </a:bodyPr>
            <a:lstStyle/>
            <a:p>
              <a:pPr lvl="0"/>
              <a:r>
                <a:rPr lang="es-ES_tradnl" sz="1200" dirty="0" smtClean="0"/>
                <a:t>Validación Cámara de Secado</a:t>
              </a:r>
              <a:endParaRPr lang="es-EC" sz="1200" dirty="0"/>
            </a:p>
          </p:txBody>
        </p:sp>
      </p:grpSp>
      <p:pic>
        <p:nvPicPr>
          <p:cNvPr id="9" name="Imagen 8"/>
          <p:cNvPicPr>
            <a:picLocks noChangeAspect="1"/>
          </p:cNvPicPr>
          <p:nvPr/>
        </p:nvPicPr>
        <p:blipFill>
          <a:blip r:embed="rId3"/>
          <a:stretch>
            <a:fillRect/>
          </a:stretch>
        </p:blipFill>
        <p:spPr>
          <a:xfrm>
            <a:off x="4513914" y="3074332"/>
            <a:ext cx="4559568" cy="2407862"/>
          </a:xfrm>
          <a:prstGeom prst="rect">
            <a:avLst/>
          </a:prstGeom>
        </p:spPr>
      </p:pic>
    </p:spTree>
    <p:extLst>
      <p:ext uri="{BB962C8B-B14F-4D97-AF65-F5344CB8AC3E}">
        <p14:creationId xmlns:p14="http://schemas.microsoft.com/office/powerpoint/2010/main" val="42738638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82</a:t>
            </a:fld>
            <a:endParaRPr lang="es-ES">
              <a:solidFill>
                <a:prstClr val="black"/>
              </a:solidFill>
            </a:endParaRPr>
          </a:p>
        </p:txBody>
      </p:sp>
      <p:sp>
        <p:nvSpPr>
          <p:cNvPr id="8" name="7 Rectángulo"/>
          <p:cNvSpPr/>
          <p:nvPr/>
        </p:nvSpPr>
        <p:spPr>
          <a:xfrm>
            <a:off x="2350301" y="745540"/>
            <a:ext cx="4443397"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Pruebas de validación del horno.</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pSp>
        <p:nvGrpSpPr>
          <p:cNvPr id="15" name="Grupo 14"/>
          <p:cNvGrpSpPr/>
          <p:nvPr/>
        </p:nvGrpSpPr>
        <p:grpSpPr>
          <a:xfrm>
            <a:off x="2313769" y="1372769"/>
            <a:ext cx="2607037" cy="801295"/>
            <a:chOff x="2144" y="0"/>
            <a:chExt cx="4388197" cy="656949"/>
          </a:xfrm>
          <a:scene3d>
            <a:camera prst="orthographicFront"/>
            <a:lightRig rig="flat" dir="t"/>
          </a:scene3d>
        </p:grpSpPr>
        <p:sp>
          <p:nvSpPr>
            <p:cNvPr id="16" name="Pentágono 15"/>
            <p:cNvSpPr/>
            <p:nvPr/>
          </p:nvSpPr>
          <p:spPr>
            <a:xfrm>
              <a:off x="2144" y="0"/>
              <a:ext cx="4388197" cy="656949"/>
            </a:xfrm>
            <a:prstGeom prst="homePlate">
              <a:avLst/>
            </a:prstGeom>
            <a:sp3d prstMaterial="dkEdge">
              <a:bevelT w="8200" h="38100"/>
            </a:sp3d>
          </p:spPr>
          <p:style>
            <a:lnRef idx="0">
              <a:schemeClr val="lt1">
                <a:hueOff val="0"/>
                <a:satOff val="0"/>
                <a:lumOff val="0"/>
                <a:alphaOff val="0"/>
              </a:schemeClr>
            </a:lnRef>
            <a:fillRef idx="2">
              <a:schemeClr val="accent1">
                <a:shade val="50000"/>
                <a:hueOff val="0"/>
                <a:satOff val="0"/>
                <a:lumOff val="0"/>
                <a:alphaOff val="0"/>
              </a:schemeClr>
            </a:fillRef>
            <a:effectRef idx="1">
              <a:schemeClr val="accent1">
                <a:shade val="50000"/>
                <a:hueOff val="0"/>
                <a:satOff val="0"/>
                <a:lumOff val="0"/>
                <a:alphaOff val="0"/>
              </a:schemeClr>
            </a:effectRef>
            <a:fontRef idx="minor">
              <a:schemeClr val="dk1"/>
            </a:fontRef>
          </p:style>
        </p:sp>
        <p:sp>
          <p:nvSpPr>
            <p:cNvPr id="17" name="Pentágono 4"/>
            <p:cNvSpPr/>
            <p:nvPr/>
          </p:nvSpPr>
          <p:spPr>
            <a:xfrm>
              <a:off x="2144" y="0"/>
              <a:ext cx="4223960" cy="65694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22682" tIns="61341" rIns="30671" bIns="61341" numCol="1" spcCol="1270" anchor="ctr" anchorCtr="0">
              <a:noAutofit/>
            </a:bodyPr>
            <a:lstStyle/>
            <a:p>
              <a:pPr lvl="0"/>
              <a:r>
                <a:rPr lang="es-ES_tradnl" sz="1200" dirty="0" smtClean="0"/>
                <a:t>Validación Colector Solar Plano</a:t>
              </a:r>
              <a:endParaRPr lang="es-EC" sz="1200" dirty="0"/>
            </a:p>
          </p:txBody>
        </p:sp>
      </p:grpSp>
      <p:pic>
        <p:nvPicPr>
          <p:cNvPr id="2" name="Imagen 1"/>
          <p:cNvPicPr>
            <a:picLocks noChangeAspect="1"/>
          </p:cNvPicPr>
          <p:nvPr/>
        </p:nvPicPr>
        <p:blipFill>
          <a:blip r:embed="rId2"/>
          <a:stretch>
            <a:fillRect/>
          </a:stretch>
        </p:blipFill>
        <p:spPr>
          <a:xfrm>
            <a:off x="9930" y="2520188"/>
            <a:ext cx="4813302" cy="1279601"/>
          </a:xfrm>
          <a:prstGeom prst="rect">
            <a:avLst/>
          </a:prstGeom>
        </p:spPr>
      </p:pic>
      <p:pic>
        <p:nvPicPr>
          <p:cNvPr id="3" name="Imagen 2"/>
          <p:cNvPicPr>
            <a:picLocks noChangeAspect="1"/>
          </p:cNvPicPr>
          <p:nvPr/>
        </p:nvPicPr>
        <p:blipFill rotWithShape="1">
          <a:blip r:embed="rId3"/>
          <a:srcRect r="2837"/>
          <a:stretch/>
        </p:blipFill>
        <p:spPr>
          <a:xfrm>
            <a:off x="4823232" y="2585260"/>
            <a:ext cx="4142560" cy="1163346"/>
          </a:xfrm>
          <a:prstGeom prst="rect">
            <a:avLst/>
          </a:prstGeom>
        </p:spPr>
      </p:pic>
      <p:pic>
        <p:nvPicPr>
          <p:cNvPr id="6" name="Imagen 5"/>
          <p:cNvPicPr>
            <a:picLocks noChangeAspect="1"/>
          </p:cNvPicPr>
          <p:nvPr/>
        </p:nvPicPr>
        <p:blipFill>
          <a:blip r:embed="rId4"/>
          <a:stretch>
            <a:fillRect/>
          </a:stretch>
        </p:blipFill>
        <p:spPr>
          <a:xfrm>
            <a:off x="537966" y="4029658"/>
            <a:ext cx="4397792" cy="1764588"/>
          </a:xfrm>
          <a:prstGeom prst="rect">
            <a:avLst/>
          </a:prstGeom>
        </p:spPr>
      </p:pic>
      <p:sp>
        <p:nvSpPr>
          <p:cNvPr id="7" name="Rectángulo 6"/>
          <p:cNvSpPr/>
          <p:nvPr/>
        </p:nvSpPr>
        <p:spPr>
          <a:xfrm>
            <a:off x="5127652" y="4371761"/>
            <a:ext cx="3493184" cy="1200329"/>
          </a:xfrm>
          <a:prstGeom prst="rect">
            <a:avLst/>
          </a:prstGeom>
        </p:spPr>
        <p:txBody>
          <a:bodyPr wrap="square">
            <a:spAutoFit/>
          </a:bodyPr>
          <a:lstStyle/>
          <a:p>
            <a:pPr marL="228600" indent="252095" algn="just">
              <a:lnSpc>
                <a:spcPct val="150000"/>
              </a:lnSpc>
              <a:spcAft>
                <a:spcPts val="0"/>
              </a:spcAft>
            </a:pPr>
            <a:r>
              <a:rPr lang="es-ES_tradnl" sz="1200" dirty="0">
                <a:latin typeface="Arial" panose="020B0604020202020204" pitchFamily="34" charset="0"/>
                <a:ea typeface="Calibri" panose="020F0502020204030204" pitchFamily="34" charset="0"/>
                <a:cs typeface="Times New Roman" panose="02020603050405020304" pitchFamily="18" charset="0"/>
              </a:rPr>
              <a:t>El pennisetum clandestinum se ha secado desde un contenido de humedad del 70% hasta el 13%, con un tiempo de secado de 8 horas.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40127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prstClr val="black"/>
                </a:solidFill>
              </a:rPr>
              <a:pPr/>
              <a:t>83</a:t>
            </a:fld>
            <a:endParaRPr lang="es-ES">
              <a:solidFill>
                <a:prstClr val="black"/>
              </a:solidFill>
            </a:endParaRPr>
          </a:p>
        </p:txBody>
      </p:sp>
      <p:sp>
        <p:nvSpPr>
          <p:cNvPr id="8" name="7 Rectángulo"/>
          <p:cNvSpPr/>
          <p:nvPr/>
        </p:nvSpPr>
        <p:spPr>
          <a:xfrm>
            <a:off x="179512" y="590013"/>
            <a:ext cx="8784976" cy="1200329"/>
          </a:xfrm>
          <a:prstGeom prst="rect">
            <a:avLst/>
          </a:prstGeom>
          <a:noFill/>
        </p:spPr>
        <p:txBody>
          <a:bodyPr wrap="square" lIns="91440" tIns="45720" rIns="91440" bIns="45720">
            <a:spAutoFit/>
          </a:bodyPr>
          <a:lstStyle/>
          <a:p>
            <a:pPr algn="ctr"/>
            <a:r>
              <a:rPr lang="es-MX" sz="3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Ensayos de briquetas del Pennisetum Clandestinum</a:t>
            </a:r>
            <a:endParaRPr lang="es-E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aphicFrame>
        <p:nvGraphicFramePr>
          <p:cNvPr id="9" name="8 Diagrama"/>
          <p:cNvGraphicFramePr/>
          <p:nvPr>
            <p:extLst>
              <p:ext uri="{D42A27DB-BD31-4B8C-83A1-F6EECF244321}">
                <p14:modId xmlns:p14="http://schemas.microsoft.com/office/powerpoint/2010/main" val="157178512"/>
              </p:ext>
            </p:extLst>
          </p:nvPr>
        </p:nvGraphicFramePr>
        <p:xfrm>
          <a:off x="1524000" y="174126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Tree>
    <p:extLst>
      <p:ext uri="{BB962C8B-B14F-4D97-AF65-F5344CB8AC3E}">
        <p14:creationId xmlns:p14="http://schemas.microsoft.com/office/powerpoint/2010/main" val="150214140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84</a:t>
            </a:fld>
            <a:endParaRPr lang="es-ES" dirty="0">
              <a:solidFill>
                <a:srgbClr val="FF0000"/>
              </a:solidFill>
            </a:endParaRPr>
          </a:p>
        </p:txBody>
      </p:sp>
      <p:sp>
        <p:nvSpPr>
          <p:cNvPr id="8" name="7 Rectángulo"/>
          <p:cNvSpPr/>
          <p:nvPr/>
        </p:nvSpPr>
        <p:spPr>
          <a:xfrm>
            <a:off x="3079446" y="74554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4" name="Imagen 3"/>
          <p:cNvPicPr>
            <a:picLocks noChangeAspect="1"/>
          </p:cNvPicPr>
          <p:nvPr/>
        </p:nvPicPr>
        <p:blipFill>
          <a:blip r:embed="rId2"/>
          <a:stretch>
            <a:fillRect/>
          </a:stretch>
        </p:blipFill>
        <p:spPr>
          <a:xfrm>
            <a:off x="1943075" y="2762623"/>
            <a:ext cx="5366370" cy="3005167"/>
          </a:xfrm>
          <a:prstGeom prst="rect">
            <a:avLst/>
          </a:prstGeom>
        </p:spPr>
      </p:pic>
      <p:graphicFrame>
        <p:nvGraphicFramePr>
          <p:cNvPr id="9" name="Diagrama 8"/>
          <p:cNvGraphicFramePr/>
          <p:nvPr>
            <p:extLst>
              <p:ext uri="{D42A27DB-BD31-4B8C-83A1-F6EECF244321}">
                <p14:modId xmlns:p14="http://schemas.microsoft.com/office/powerpoint/2010/main" val="3666388093"/>
              </p:ext>
            </p:extLst>
          </p:nvPr>
        </p:nvGraphicFramePr>
        <p:xfrm>
          <a:off x="1243804" y="1268760"/>
          <a:ext cx="6764911" cy="1285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61725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85</a:t>
            </a:fld>
            <a:endParaRPr lang="es-ES" dirty="0">
              <a:solidFill>
                <a:srgbClr val="FF0000"/>
              </a:solidFill>
            </a:endParaRPr>
          </a:p>
        </p:txBody>
      </p:sp>
      <p:sp>
        <p:nvSpPr>
          <p:cNvPr id="8" name="7 Rectángulo"/>
          <p:cNvSpPr/>
          <p:nvPr/>
        </p:nvSpPr>
        <p:spPr>
          <a:xfrm>
            <a:off x="3079446" y="74554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pic>
        <p:nvPicPr>
          <p:cNvPr id="10" name="Imagen 9"/>
          <p:cNvPicPr/>
          <p:nvPr/>
        </p:nvPicPr>
        <p:blipFill>
          <a:blip r:embed="rId2"/>
          <a:stretch>
            <a:fillRect/>
          </a:stretch>
        </p:blipFill>
        <p:spPr>
          <a:xfrm>
            <a:off x="491773" y="1218663"/>
            <a:ext cx="5431790" cy="4895850"/>
          </a:xfrm>
          <a:prstGeom prst="rect">
            <a:avLst/>
          </a:prstGeom>
        </p:spPr>
      </p:pic>
      <p:pic>
        <p:nvPicPr>
          <p:cNvPr id="11" name="Imagen 10"/>
          <p:cNvPicPr/>
          <p:nvPr/>
        </p:nvPicPr>
        <p:blipFill>
          <a:blip r:embed="rId3"/>
          <a:stretch>
            <a:fillRect/>
          </a:stretch>
        </p:blipFill>
        <p:spPr>
          <a:xfrm>
            <a:off x="5683310" y="2633365"/>
            <a:ext cx="2743200" cy="1819275"/>
          </a:xfrm>
          <a:prstGeom prst="rect">
            <a:avLst/>
          </a:prstGeom>
        </p:spPr>
      </p:pic>
    </p:spTree>
    <p:extLst>
      <p:ext uri="{BB962C8B-B14F-4D97-AF65-F5344CB8AC3E}">
        <p14:creationId xmlns:p14="http://schemas.microsoft.com/office/powerpoint/2010/main" val="23064755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86</a:t>
            </a:fld>
            <a:endParaRPr lang="es-ES">
              <a:solidFill>
                <a:prstClr val="black"/>
              </a:solidFill>
            </a:endParaRPr>
          </a:p>
        </p:txBody>
      </p:sp>
      <p:sp>
        <p:nvSpPr>
          <p:cNvPr id="8" name="7 Rectángulo"/>
          <p:cNvSpPr/>
          <p:nvPr/>
        </p:nvSpPr>
        <p:spPr>
          <a:xfrm>
            <a:off x="3079446" y="74554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1076171728"/>
              </p:ext>
            </p:extLst>
          </p:nvPr>
        </p:nvGraphicFramePr>
        <p:xfrm>
          <a:off x="2915816" y="1268760"/>
          <a:ext cx="3984104" cy="720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p:cNvGraphicFramePr/>
          <p:nvPr>
            <p:extLst>
              <p:ext uri="{D42A27DB-BD31-4B8C-83A1-F6EECF244321}">
                <p14:modId xmlns:p14="http://schemas.microsoft.com/office/powerpoint/2010/main" val="339537584"/>
              </p:ext>
            </p:extLst>
          </p:nvPr>
        </p:nvGraphicFramePr>
        <p:xfrm>
          <a:off x="-684584" y="2343278"/>
          <a:ext cx="4320480" cy="33423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Imagen 3"/>
          <p:cNvPicPr>
            <a:picLocks noChangeAspect="1"/>
          </p:cNvPicPr>
          <p:nvPr/>
        </p:nvPicPr>
        <p:blipFill>
          <a:blip r:embed="rId12"/>
          <a:stretch>
            <a:fillRect/>
          </a:stretch>
        </p:blipFill>
        <p:spPr>
          <a:xfrm>
            <a:off x="5253389" y="2611934"/>
            <a:ext cx="3819602" cy="2490699"/>
          </a:xfrm>
          <a:prstGeom prst="rect">
            <a:avLst/>
          </a:prstGeom>
        </p:spPr>
      </p:pic>
      <p:pic>
        <p:nvPicPr>
          <p:cNvPr id="6" name="Imagen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9446" y="2420475"/>
            <a:ext cx="2065158" cy="2753544"/>
          </a:xfrm>
          <a:prstGeom prst="rect">
            <a:avLst/>
          </a:prstGeom>
        </p:spPr>
      </p:pic>
    </p:spTree>
    <p:extLst>
      <p:ext uri="{BB962C8B-B14F-4D97-AF65-F5344CB8AC3E}">
        <p14:creationId xmlns:p14="http://schemas.microsoft.com/office/powerpoint/2010/main" val="18439407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87</a:t>
            </a:fld>
            <a:endParaRPr lang="es-ES">
              <a:solidFill>
                <a:prstClr val="black"/>
              </a:solidFill>
            </a:endParaRPr>
          </a:p>
        </p:txBody>
      </p:sp>
      <p:sp>
        <p:nvSpPr>
          <p:cNvPr id="8" name="7 Rectángulo"/>
          <p:cNvSpPr/>
          <p:nvPr/>
        </p:nvSpPr>
        <p:spPr>
          <a:xfrm>
            <a:off x="3079446" y="74554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333875974"/>
              </p:ext>
            </p:extLst>
          </p:nvPr>
        </p:nvGraphicFramePr>
        <p:xfrm>
          <a:off x="2915816" y="1268760"/>
          <a:ext cx="3984104" cy="720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p:cNvGraphicFramePr/>
          <p:nvPr>
            <p:extLst>
              <p:ext uri="{D42A27DB-BD31-4B8C-83A1-F6EECF244321}">
                <p14:modId xmlns:p14="http://schemas.microsoft.com/office/powerpoint/2010/main" val="1659407176"/>
              </p:ext>
            </p:extLst>
          </p:nvPr>
        </p:nvGraphicFramePr>
        <p:xfrm>
          <a:off x="1957488" y="2182510"/>
          <a:ext cx="6214912" cy="36947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0518481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88</a:t>
            </a:fld>
            <a:endParaRPr lang="es-ES">
              <a:solidFill>
                <a:prstClr val="black"/>
              </a:solidFill>
            </a:endParaRPr>
          </a:p>
        </p:txBody>
      </p:sp>
      <p:sp>
        <p:nvSpPr>
          <p:cNvPr id="8" name="7 Rectángulo"/>
          <p:cNvSpPr/>
          <p:nvPr/>
        </p:nvSpPr>
        <p:spPr>
          <a:xfrm>
            <a:off x="3079446" y="74554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2915816" y="1268760"/>
          <a:ext cx="3984104" cy="720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2264" y="1988840"/>
            <a:ext cx="2304256" cy="1728192"/>
          </a:xfrm>
          <a:prstGeom prst="rect">
            <a:avLst/>
          </a:prstGeom>
        </p:spPr>
      </p:pic>
      <p:pic>
        <p:nvPicPr>
          <p:cNvPr id="7" name="Imagen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31492" y="4145992"/>
            <a:ext cx="2204864" cy="1653648"/>
          </a:xfrm>
          <a:prstGeom prst="rect">
            <a:avLst/>
          </a:prstGeom>
        </p:spPr>
      </p:pic>
      <p:pic>
        <p:nvPicPr>
          <p:cNvPr id="9" name="Imagen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24279" y="2512060"/>
            <a:ext cx="2085696" cy="2780928"/>
          </a:xfrm>
          <a:prstGeom prst="rect">
            <a:avLst/>
          </a:prstGeom>
        </p:spPr>
      </p:pic>
      <p:pic>
        <p:nvPicPr>
          <p:cNvPr id="10" name="Imagen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9667" y="2527944"/>
            <a:ext cx="2073783" cy="2765044"/>
          </a:xfrm>
          <a:prstGeom prst="rect">
            <a:avLst/>
          </a:prstGeom>
        </p:spPr>
      </p:pic>
      <p:pic>
        <p:nvPicPr>
          <p:cNvPr id="11" name="Imagen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6653139" y="2996326"/>
            <a:ext cx="2817021" cy="1848489"/>
          </a:xfrm>
          <a:prstGeom prst="rect">
            <a:avLst/>
          </a:prstGeom>
        </p:spPr>
      </p:pic>
    </p:spTree>
    <p:extLst>
      <p:ext uri="{BB962C8B-B14F-4D97-AF65-F5344CB8AC3E}">
        <p14:creationId xmlns:p14="http://schemas.microsoft.com/office/powerpoint/2010/main" val="997446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89</a:t>
            </a:fld>
            <a:endParaRPr lang="es-ES" dirty="0">
              <a:solidFill>
                <a:srgbClr val="FF0000"/>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1005117819"/>
              </p:ext>
            </p:extLst>
          </p:nvPr>
        </p:nvGraphicFramePr>
        <p:xfrm>
          <a:off x="2634208" y="1114528"/>
          <a:ext cx="3984104" cy="360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683568" y="1555202"/>
            <a:ext cx="7560840" cy="4300338"/>
          </a:xfrm>
          <a:prstGeom prst="rect">
            <a:avLst/>
          </a:prstGeom>
        </p:spPr>
      </p:pic>
    </p:spTree>
    <p:extLst>
      <p:ext uri="{BB962C8B-B14F-4D97-AF65-F5344CB8AC3E}">
        <p14:creationId xmlns:p14="http://schemas.microsoft.com/office/powerpoint/2010/main" val="1408063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43AF908C-076E-4FB3-8B0D-B1FA4702EDFF}" type="slidenum">
              <a:rPr lang="es-ES" smtClean="0">
                <a:solidFill>
                  <a:srgbClr val="FF0000"/>
                </a:solidFill>
              </a:rPr>
              <a:pPr/>
              <a:t>9</a:t>
            </a:fld>
            <a:endParaRPr lang="es-ES" dirty="0">
              <a:solidFill>
                <a:srgbClr val="FF0000"/>
              </a:solidFill>
            </a:endParaRPr>
          </a:p>
        </p:txBody>
      </p:sp>
      <p:sp>
        <p:nvSpPr>
          <p:cNvPr id="8" name="7 Rectángulo"/>
          <p:cNvSpPr/>
          <p:nvPr/>
        </p:nvSpPr>
        <p:spPr>
          <a:xfrm>
            <a:off x="1513069" y="633462"/>
            <a:ext cx="6155275" cy="923330"/>
          </a:xfrm>
          <a:prstGeom prst="rect">
            <a:avLst/>
          </a:prstGeom>
          <a:noFill/>
        </p:spPr>
        <p:txBody>
          <a:bodyPr wrap="none" lIns="91440" tIns="45720" rIns="91440" bIns="45720">
            <a:spAutoFit/>
          </a:bodyPr>
          <a:lstStyle/>
          <a:p>
            <a:pPr algn="ctr"/>
            <a:r>
              <a:rPr lang="es-E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Alcance del Proyecto</a:t>
            </a:r>
            <a:endParaRPr lang="es-E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sp>
        <p:nvSpPr>
          <p:cNvPr id="12"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3" name="Diagrama 2"/>
          <p:cNvGraphicFramePr/>
          <p:nvPr>
            <p:extLst>
              <p:ext uri="{D42A27DB-BD31-4B8C-83A1-F6EECF244321}">
                <p14:modId xmlns:p14="http://schemas.microsoft.com/office/powerpoint/2010/main" val="323366417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510045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90</a:t>
            </a:fld>
            <a:endParaRPr lang="es-ES" dirty="0">
              <a:solidFill>
                <a:srgbClr val="FF0000"/>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781526025"/>
              </p:ext>
            </p:extLst>
          </p:nvPr>
        </p:nvGraphicFramePr>
        <p:xfrm>
          <a:off x="1907704" y="1192795"/>
          <a:ext cx="6052592" cy="60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1547664" y="1836624"/>
            <a:ext cx="6124352" cy="3937639"/>
          </a:xfrm>
          <a:prstGeom prst="rect">
            <a:avLst/>
          </a:prstGeom>
        </p:spPr>
      </p:pic>
    </p:spTree>
    <p:extLst>
      <p:ext uri="{BB962C8B-B14F-4D97-AF65-F5344CB8AC3E}">
        <p14:creationId xmlns:p14="http://schemas.microsoft.com/office/powerpoint/2010/main" val="32425644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721656" y="1988840"/>
            <a:ext cx="6330811" cy="3963313"/>
          </a:xfrm>
          <a:prstGeom prst="rect">
            <a:avLst/>
          </a:prstGeom>
        </p:spPr>
      </p:pic>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91</a:t>
            </a:fld>
            <a:endParaRPr lang="es-ES" dirty="0">
              <a:solidFill>
                <a:srgbClr val="FF0000"/>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4115079612"/>
              </p:ext>
            </p:extLst>
          </p:nvPr>
        </p:nvGraphicFramePr>
        <p:xfrm>
          <a:off x="1721656" y="1129087"/>
          <a:ext cx="6052592" cy="602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447741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92</a:t>
            </a:fld>
            <a:endParaRPr lang="es-ES" dirty="0">
              <a:solidFill>
                <a:srgbClr val="FF0000"/>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1721656" y="1129087"/>
          <a:ext cx="6052592" cy="60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1541760" y="1795670"/>
            <a:ext cx="6412384" cy="4016906"/>
          </a:xfrm>
          <a:prstGeom prst="rect">
            <a:avLst/>
          </a:prstGeom>
        </p:spPr>
      </p:pic>
    </p:spTree>
    <p:extLst>
      <p:ext uri="{BB962C8B-B14F-4D97-AF65-F5344CB8AC3E}">
        <p14:creationId xmlns:p14="http://schemas.microsoft.com/office/powerpoint/2010/main" val="11677286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93</a:t>
            </a:fld>
            <a:endParaRPr lang="es-ES" dirty="0">
              <a:solidFill>
                <a:srgbClr val="FF0000"/>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1721656" y="1129087"/>
          <a:ext cx="6052592" cy="60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1392063" y="1731962"/>
            <a:ext cx="6468393" cy="4135402"/>
          </a:xfrm>
          <a:prstGeom prst="rect">
            <a:avLst/>
          </a:prstGeom>
        </p:spPr>
      </p:pic>
    </p:spTree>
    <p:extLst>
      <p:ext uri="{BB962C8B-B14F-4D97-AF65-F5344CB8AC3E}">
        <p14:creationId xmlns:p14="http://schemas.microsoft.com/office/powerpoint/2010/main" val="11315850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94</a:t>
            </a:fld>
            <a:endParaRPr lang="es-ES" dirty="0">
              <a:solidFill>
                <a:srgbClr val="FF0000"/>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1721656" y="1129087"/>
          <a:ext cx="6052592" cy="60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rotWithShape="1">
          <a:blip r:embed="rId7"/>
          <a:srcRect t="721"/>
          <a:stretch/>
        </p:blipFill>
        <p:spPr>
          <a:xfrm>
            <a:off x="946946" y="1731962"/>
            <a:ext cx="6832625" cy="4294792"/>
          </a:xfrm>
          <a:prstGeom prst="rect">
            <a:avLst/>
          </a:prstGeom>
        </p:spPr>
      </p:pic>
    </p:spTree>
    <p:extLst>
      <p:ext uri="{BB962C8B-B14F-4D97-AF65-F5344CB8AC3E}">
        <p14:creationId xmlns:p14="http://schemas.microsoft.com/office/powerpoint/2010/main" val="107950003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95</a:t>
            </a:fld>
            <a:endParaRPr lang="es-ES" dirty="0">
              <a:solidFill>
                <a:srgbClr val="FF0000"/>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1721656" y="1129087"/>
          <a:ext cx="6052592" cy="60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1380778" y="1795670"/>
            <a:ext cx="6239222" cy="4162094"/>
          </a:xfrm>
          <a:prstGeom prst="rect">
            <a:avLst/>
          </a:prstGeom>
        </p:spPr>
      </p:pic>
    </p:spTree>
    <p:extLst>
      <p:ext uri="{BB962C8B-B14F-4D97-AF65-F5344CB8AC3E}">
        <p14:creationId xmlns:p14="http://schemas.microsoft.com/office/powerpoint/2010/main" val="4399917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96</a:t>
            </a:fld>
            <a:endParaRPr lang="es-ES" dirty="0">
              <a:solidFill>
                <a:srgbClr val="FF0000"/>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1721656" y="1129087"/>
          <a:ext cx="6052592" cy="60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rotWithShape="1">
          <a:blip r:embed="rId7"/>
          <a:srcRect t="3244"/>
          <a:stretch/>
        </p:blipFill>
        <p:spPr>
          <a:xfrm>
            <a:off x="1170988" y="1809872"/>
            <a:ext cx="6743700" cy="4276227"/>
          </a:xfrm>
          <a:prstGeom prst="rect">
            <a:avLst/>
          </a:prstGeom>
        </p:spPr>
      </p:pic>
    </p:spTree>
    <p:extLst>
      <p:ext uri="{BB962C8B-B14F-4D97-AF65-F5344CB8AC3E}">
        <p14:creationId xmlns:p14="http://schemas.microsoft.com/office/powerpoint/2010/main" val="364108949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srgbClr val="FF0000"/>
                </a:solidFill>
              </a:rPr>
              <a:pPr/>
              <a:t>97</a:t>
            </a:fld>
            <a:endParaRPr lang="es-ES" dirty="0">
              <a:solidFill>
                <a:srgbClr val="FF0000"/>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1721656" y="1129087"/>
          <a:ext cx="6052592" cy="60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1259632" y="1805643"/>
            <a:ext cx="6377153" cy="3989075"/>
          </a:xfrm>
          <a:prstGeom prst="rect">
            <a:avLst/>
          </a:prstGeom>
        </p:spPr>
      </p:pic>
    </p:spTree>
    <p:extLst>
      <p:ext uri="{BB962C8B-B14F-4D97-AF65-F5344CB8AC3E}">
        <p14:creationId xmlns:p14="http://schemas.microsoft.com/office/powerpoint/2010/main" val="175314067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98</a:t>
            </a:fld>
            <a:endParaRPr lang="es-ES">
              <a:solidFill>
                <a:prstClr val="black"/>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nvPr>
        </p:nvGraphicFramePr>
        <p:xfrm>
          <a:off x="2634208" y="1192796"/>
          <a:ext cx="3984104" cy="360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372134" y="2067445"/>
            <a:ext cx="8448675" cy="3143250"/>
          </a:xfrm>
          <a:prstGeom prst="rect">
            <a:avLst/>
          </a:prstGeom>
        </p:spPr>
      </p:pic>
    </p:spTree>
    <p:extLst>
      <p:ext uri="{BB962C8B-B14F-4D97-AF65-F5344CB8AC3E}">
        <p14:creationId xmlns:p14="http://schemas.microsoft.com/office/powerpoint/2010/main" val="224908809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43AF908C-076E-4FB3-8B0D-B1FA4702EDFF}" type="slidenum">
              <a:rPr lang="es-ES" smtClean="0">
                <a:solidFill>
                  <a:prstClr val="black"/>
                </a:solidFill>
              </a:rPr>
              <a:pPr/>
              <a:t>99</a:t>
            </a:fld>
            <a:endParaRPr lang="es-ES">
              <a:solidFill>
                <a:prstClr val="black"/>
              </a:solidFill>
            </a:endParaRPr>
          </a:p>
        </p:txBody>
      </p:sp>
      <p:sp>
        <p:nvSpPr>
          <p:cNvPr id="8" name="7 Rectángulo"/>
          <p:cNvSpPr/>
          <p:nvPr/>
        </p:nvSpPr>
        <p:spPr>
          <a:xfrm>
            <a:off x="3050282" y="647110"/>
            <a:ext cx="2985113" cy="523220"/>
          </a:xfrm>
          <a:prstGeom prst="rect">
            <a:avLst/>
          </a:prstGeom>
          <a:noFill/>
        </p:spPr>
        <p:txBody>
          <a:bodyPr wrap="none" lIns="91440" tIns="45720" rIns="91440" bIns="45720">
            <a:spAutoFit/>
          </a:bodyPr>
          <a:lstStyle/>
          <a:p>
            <a:pPr algn="ctr"/>
            <a:r>
              <a:rPr lang="es-ES" sz="2800" b="1" spc="-15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Protocolo de Pruebas</a:t>
            </a:r>
            <a:endParaRPr lang="es-ES" sz="2800" b="1" cap="none" spc="-15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10 Rectángulo"/>
          <p:cNvSpPr/>
          <p:nvPr/>
        </p:nvSpPr>
        <p:spPr>
          <a:xfrm>
            <a:off x="0" y="21770"/>
            <a:ext cx="9252520" cy="707886"/>
          </a:xfrm>
          <a:prstGeom prst="rect">
            <a:avLst/>
          </a:prstGeom>
        </p:spPr>
        <p:txBody>
          <a:bodyPr wrap="square">
            <a:spAutoFit/>
          </a:bodyPr>
          <a:lstStyle/>
          <a:p>
            <a:pPr algn="ctr"/>
            <a:r>
              <a:rPr lang="es-MX"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Y CONSTRUCCIÓN DE UN HORNO HÍBRIDO SECADOR DE MUESTRAS DE PENNISETUM CLANDESTINUM</a:t>
            </a:r>
            <a:r>
              <a:rPr lang="es-MX"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E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18 Marcador de pie de página"/>
          <p:cNvSpPr txBox="1">
            <a:spLocks/>
          </p:cNvSpPr>
          <p:nvPr/>
        </p:nvSpPr>
        <p:spPr>
          <a:xfrm>
            <a:off x="395536" y="6356350"/>
            <a:ext cx="562426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400" b="1" dirty="0" smtClean="0"/>
              <a:t>ESPE – GABRIELA SÁNCHEZ –DANIEL MORALES– AGOSTO 2015</a:t>
            </a:r>
            <a:endParaRPr lang="es-EC" sz="1400" b="1" dirty="0"/>
          </a:p>
        </p:txBody>
      </p:sp>
      <p:graphicFrame>
        <p:nvGraphicFramePr>
          <p:cNvPr id="2" name="Diagrama 1"/>
          <p:cNvGraphicFramePr/>
          <p:nvPr>
            <p:extLst>
              <p:ext uri="{D42A27DB-BD31-4B8C-83A1-F6EECF244321}">
                <p14:modId xmlns:p14="http://schemas.microsoft.com/office/powerpoint/2010/main" val="2066264430"/>
              </p:ext>
            </p:extLst>
          </p:nvPr>
        </p:nvGraphicFramePr>
        <p:xfrm>
          <a:off x="1721656" y="1129087"/>
          <a:ext cx="6052592" cy="60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1256713" y="1765921"/>
            <a:ext cx="6572250" cy="4124325"/>
          </a:xfrm>
          <a:prstGeom prst="rect">
            <a:avLst/>
          </a:prstGeom>
        </p:spPr>
      </p:pic>
    </p:spTree>
    <p:extLst>
      <p:ext uri="{BB962C8B-B14F-4D97-AF65-F5344CB8AC3E}">
        <p14:creationId xmlns:p14="http://schemas.microsoft.com/office/powerpoint/2010/main" val="256648295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sz="1400" b="1" dirty="0" smtClean="0"/>
        </a:defPPr>
      </a:lstStyle>
    </a:tx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2561</TotalTime>
  <Words>7863</Words>
  <Application>Microsoft Office PowerPoint</Application>
  <PresentationFormat>Presentación en pantalla (4:3)</PresentationFormat>
  <Paragraphs>975</Paragraphs>
  <Slides>164</Slides>
  <Notes>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164</vt:i4>
      </vt:variant>
    </vt:vector>
  </HeadingPairs>
  <TitlesOfParts>
    <vt:vector size="168" baseType="lpstr">
      <vt:lpstr>Arial</vt:lpstr>
      <vt:lpstr>Calibri</vt:lpstr>
      <vt:lpstr>Times New Roman</vt:lpstr>
      <vt:lpstr>Theme1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Luffi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Luffi</dc:creator>
  <cp:lastModifiedBy>Daniel Morales</cp:lastModifiedBy>
  <cp:revision>348</cp:revision>
  <dcterms:created xsi:type="dcterms:W3CDTF">2015-05-14T23:22:14Z</dcterms:created>
  <dcterms:modified xsi:type="dcterms:W3CDTF">2015-09-07T15:39:44Z</dcterms:modified>
</cp:coreProperties>
</file>