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3" r:id="rId7"/>
    <p:sldId id="261" r:id="rId8"/>
    <p:sldId id="262" r:id="rId9"/>
    <p:sldId id="265" r:id="rId10"/>
    <p:sldId id="267" r:id="rId11"/>
    <p:sldId id="266" r:id="rId12"/>
    <p:sldId id="268" r:id="rId13"/>
    <p:sldId id="270" r:id="rId14"/>
    <p:sldId id="271" r:id="rId15"/>
    <p:sldId id="272" r:id="rId16"/>
    <p:sldId id="273" r:id="rId17"/>
    <p:sldId id="274" r:id="rId18"/>
    <p:sldId id="275" r:id="rId19"/>
    <p:sldId id="276" r:id="rId20"/>
    <p:sldId id="277" r:id="rId21"/>
    <p:sldId id="286" r:id="rId22"/>
    <p:sldId id="289" r:id="rId23"/>
    <p:sldId id="287" r:id="rId24"/>
    <p:sldId id="278" r:id="rId25"/>
    <p:sldId id="290" r:id="rId26"/>
    <p:sldId id="291" r:id="rId27"/>
    <p:sldId id="292" r:id="rId28"/>
    <p:sldId id="293" r:id="rId29"/>
    <p:sldId id="294" r:id="rId30"/>
    <p:sldId id="279" r:id="rId31"/>
    <p:sldId id="295" r:id="rId32"/>
    <p:sldId id="280" r:id="rId33"/>
    <p:sldId id="296" r:id="rId34"/>
    <p:sldId id="281" r:id="rId35"/>
    <p:sldId id="283" r:id="rId36"/>
    <p:sldId id="284" r:id="rId37"/>
    <p:sldId id="297" r:id="rId3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varScale="1">
        <p:scale>
          <a:sx n="70" d="100"/>
          <a:sy n="70" d="100"/>
        </p:scale>
        <p:origin x="1368" y="72"/>
      </p:cViewPr>
      <p:guideLst>
        <p:guide orient="horz" pos="2160"/>
        <p:guide pos="2880"/>
      </p:guideLst>
    </p:cSldViewPr>
  </p:slideViewPr>
  <p:outlineViewPr>
    <p:cViewPr>
      <p:scale>
        <a:sx n="33" d="100"/>
        <a:sy n="33" d="100"/>
      </p:scale>
      <p:origin x="0" y="192"/>
    </p:cViewPr>
  </p:outlineViewPr>
  <p:notesTextViewPr>
    <p:cViewPr>
      <p:scale>
        <a:sx n="1" d="1"/>
        <a:sy n="1" d="1"/>
      </p:scale>
      <p:origin x="0" y="0"/>
    </p:cViewPr>
  </p:notesTextViewPr>
  <p:sorterViewPr>
    <p:cViewPr>
      <p:scale>
        <a:sx n="100" d="100"/>
        <a:sy n="100" d="100"/>
      </p:scale>
      <p:origin x="0" y="81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ata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60858-B309-49A6-81A8-9ABEFF613FEE}" type="doc">
      <dgm:prSet loTypeId="urn:microsoft.com/office/officeart/2005/8/layout/cycle6" loCatId="cycle" qsTypeId="urn:microsoft.com/office/officeart/2005/8/quickstyle/3d1" qsCatId="3D" csTypeId="urn:microsoft.com/office/officeart/2005/8/colors/colorful1" csCatId="colorful" phldr="1"/>
      <dgm:spPr/>
      <dgm:t>
        <a:bodyPr/>
        <a:lstStyle/>
        <a:p>
          <a:endParaRPr lang="es-EC"/>
        </a:p>
      </dgm:t>
    </dgm:pt>
    <dgm:pt modelId="{44CAFF2C-3620-4525-BC82-DE9998661194}">
      <dgm:prSet phldrT="[Texto]"/>
      <dgm:spPr/>
      <dgm:t>
        <a:bodyPr/>
        <a:lstStyle/>
        <a:p>
          <a:r>
            <a:rPr lang="es-EC" dirty="0" smtClean="0">
              <a:solidFill>
                <a:schemeClr val="tx1"/>
              </a:solidFill>
            </a:rPr>
            <a:t>Exportaciones</a:t>
          </a:r>
          <a:endParaRPr lang="es-EC" dirty="0">
            <a:solidFill>
              <a:schemeClr val="tx1"/>
            </a:solidFill>
          </a:endParaRPr>
        </a:p>
      </dgm:t>
    </dgm:pt>
    <dgm:pt modelId="{24A7AD25-1F06-4232-A72F-D7F2C38319FA}" type="parTrans" cxnId="{C83E7A9E-74C4-4B5A-B454-EE1A921D1CD2}">
      <dgm:prSet/>
      <dgm:spPr/>
      <dgm:t>
        <a:bodyPr/>
        <a:lstStyle/>
        <a:p>
          <a:endParaRPr lang="es-EC">
            <a:solidFill>
              <a:schemeClr val="tx1"/>
            </a:solidFill>
          </a:endParaRPr>
        </a:p>
      </dgm:t>
    </dgm:pt>
    <dgm:pt modelId="{044ABBAC-85E0-4F84-A2B2-2BAD145B0AF7}" type="sibTrans" cxnId="{C83E7A9E-74C4-4B5A-B454-EE1A921D1CD2}">
      <dgm:prSet/>
      <dgm:spPr/>
      <dgm:t>
        <a:bodyPr/>
        <a:lstStyle/>
        <a:p>
          <a:endParaRPr lang="es-EC">
            <a:solidFill>
              <a:schemeClr val="tx1"/>
            </a:solidFill>
          </a:endParaRPr>
        </a:p>
      </dgm:t>
    </dgm:pt>
    <dgm:pt modelId="{AEBD1D2E-4B66-44F7-9DF2-7D539EFB0D3B}">
      <dgm:prSet phldrT="[Texto]"/>
      <dgm:spPr/>
      <dgm:t>
        <a:bodyPr/>
        <a:lstStyle/>
        <a:p>
          <a:r>
            <a:rPr lang="es-EC" dirty="0" smtClean="0">
              <a:solidFill>
                <a:schemeClr val="tx1"/>
              </a:solidFill>
            </a:rPr>
            <a:t>Importaciones</a:t>
          </a:r>
          <a:endParaRPr lang="es-EC" dirty="0">
            <a:solidFill>
              <a:schemeClr val="tx1"/>
            </a:solidFill>
          </a:endParaRPr>
        </a:p>
      </dgm:t>
    </dgm:pt>
    <dgm:pt modelId="{895D44D1-4B7B-4703-B1CA-B058408BADB7}" type="parTrans" cxnId="{E4D8F4CA-74B5-4323-90D0-38724876C3A3}">
      <dgm:prSet/>
      <dgm:spPr/>
      <dgm:t>
        <a:bodyPr/>
        <a:lstStyle/>
        <a:p>
          <a:endParaRPr lang="es-EC">
            <a:solidFill>
              <a:schemeClr val="tx1"/>
            </a:solidFill>
          </a:endParaRPr>
        </a:p>
      </dgm:t>
    </dgm:pt>
    <dgm:pt modelId="{C4730FC0-423B-4A0D-9B73-91C0572A4984}" type="sibTrans" cxnId="{E4D8F4CA-74B5-4323-90D0-38724876C3A3}">
      <dgm:prSet/>
      <dgm:spPr/>
      <dgm:t>
        <a:bodyPr/>
        <a:lstStyle/>
        <a:p>
          <a:endParaRPr lang="es-EC">
            <a:solidFill>
              <a:schemeClr val="tx1"/>
            </a:solidFill>
          </a:endParaRPr>
        </a:p>
      </dgm:t>
    </dgm:pt>
    <dgm:pt modelId="{C2D6AF4A-8D7E-45EF-B14A-29D1C37048C1}">
      <dgm:prSet phldrT="[Texto]"/>
      <dgm:spPr/>
      <dgm:t>
        <a:bodyPr/>
        <a:lstStyle/>
        <a:p>
          <a:r>
            <a:rPr lang="es-EC" dirty="0" smtClean="0">
              <a:solidFill>
                <a:schemeClr val="tx1"/>
              </a:solidFill>
            </a:rPr>
            <a:t>Balanza comercial textil</a:t>
          </a:r>
          <a:endParaRPr lang="es-EC" dirty="0">
            <a:solidFill>
              <a:schemeClr val="tx1"/>
            </a:solidFill>
          </a:endParaRPr>
        </a:p>
      </dgm:t>
    </dgm:pt>
    <dgm:pt modelId="{F68DC740-1AE4-4ABE-87C3-697CE53D6643}" type="parTrans" cxnId="{E1DC1812-5ADB-45E6-B501-93DBA196BFC9}">
      <dgm:prSet/>
      <dgm:spPr/>
      <dgm:t>
        <a:bodyPr/>
        <a:lstStyle/>
        <a:p>
          <a:endParaRPr lang="es-EC">
            <a:solidFill>
              <a:schemeClr val="tx1"/>
            </a:solidFill>
          </a:endParaRPr>
        </a:p>
      </dgm:t>
    </dgm:pt>
    <dgm:pt modelId="{E1D59BF7-6645-4C2E-B9AC-0588B68A965E}" type="sibTrans" cxnId="{E1DC1812-5ADB-45E6-B501-93DBA196BFC9}">
      <dgm:prSet/>
      <dgm:spPr/>
      <dgm:t>
        <a:bodyPr/>
        <a:lstStyle/>
        <a:p>
          <a:endParaRPr lang="es-EC">
            <a:solidFill>
              <a:schemeClr val="tx1"/>
            </a:solidFill>
          </a:endParaRPr>
        </a:p>
      </dgm:t>
    </dgm:pt>
    <dgm:pt modelId="{8A18FB8F-DB93-4CE3-B742-C91DC968B017}">
      <dgm:prSet phldrT="[Texto]"/>
      <dgm:spPr/>
      <dgm:t>
        <a:bodyPr/>
        <a:lstStyle/>
        <a:p>
          <a:r>
            <a:rPr lang="es-EC" dirty="0" smtClean="0">
              <a:solidFill>
                <a:schemeClr val="tx1"/>
              </a:solidFill>
            </a:rPr>
            <a:t>Plazas de empleo</a:t>
          </a:r>
          <a:endParaRPr lang="es-EC" dirty="0">
            <a:solidFill>
              <a:schemeClr val="tx1"/>
            </a:solidFill>
          </a:endParaRPr>
        </a:p>
      </dgm:t>
    </dgm:pt>
    <dgm:pt modelId="{96331AD6-E6A0-49CD-9FA3-7E3AB266F8B6}" type="parTrans" cxnId="{92B81B50-E034-4175-B62A-86F109A9843F}">
      <dgm:prSet/>
      <dgm:spPr/>
      <dgm:t>
        <a:bodyPr/>
        <a:lstStyle/>
        <a:p>
          <a:endParaRPr lang="es-EC">
            <a:solidFill>
              <a:schemeClr val="tx1"/>
            </a:solidFill>
          </a:endParaRPr>
        </a:p>
      </dgm:t>
    </dgm:pt>
    <dgm:pt modelId="{5D81FE14-1778-4D00-BAD3-64FB0F4DFC1D}" type="sibTrans" cxnId="{92B81B50-E034-4175-B62A-86F109A9843F}">
      <dgm:prSet/>
      <dgm:spPr/>
      <dgm:t>
        <a:bodyPr/>
        <a:lstStyle/>
        <a:p>
          <a:endParaRPr lang="es-EC">
            <a:solidFill>
              <a:schemeClr val="tx1"/>
            </a:solidFill>
          </a:endParaRPr>
        </a:p>
      </dgm:t>
    </dgm:pt>
    <dgm:pt modelId="{541F9322-AEFC-459C-878E-BCF153E40979}" type="pres">
      <dgm:prSet presAssocID="{12D60858-B309-49A6-81A8-9ABEFF613FEE}" presName="cycle" presStyleCnt="0">
        <dgm:presLayoutVars>
          <dgm:dir/>
          <dgm:resizeHandles val="exact"/>
        </dgm:presLayoutVars>
      </dgm:prSet>
      <dgm:spPr/>
      <dgm:t>
        <a:bodyPr/>
        <a:lstStyle/>
        <a:p>
          <a:endParaRPr lang="es-EC"/>
        </a:p>
      </dgm:t>
    </dgm:pt>
    <dgm:pt modelId="{91B2CD30-8694-4FBD-AE78-F738F42649FE}" type="pres">
      <dgm:prSet presAssocID="{44CAFF2C-3620-4525-BC82-DE9998661194}" presName="node" presStyleLbl="node1" presStyleIdx="0" presStyleCnt="4">
        <dgm:presLayoutVars>
          <dgm:bulletEnabled val="1"/>
        </dgm:presLayoutVars>
      </dgm:prSet>
      <dgm:spPr/>
      <dgm:t>
        <a:bodyPr/>
        <a:lstStyle/>
        <a:p>
          <a:endParaRPr lang="es-EC"/>
        </a:p>
      </dgm:t>
    </dgm:pt>
    <dgm:pt modelId="{8FCC7C90-BADD-42C9-9DB8-5BB16D68BB97}" type="pres">
      <dgm:prSet presAssocID="{44CAFF2C-3620-4525-BC82-DE9998661194}" presName="spNode" presStyleCnt="0"/>
      <dgm:spPr/>
    </dgm:pt>
    <dgm:pt modelId="{45093300-72E9-4466-8B5F-F8C5100D9A33}" type="pres">
      <dgm:prSet presAssocID="{044ABBAC-85E0-4F84-A2B2-2BAD145B0AF7}" presName="sibTrans" presStyleLbl="sibTrans1D1" presStyleIdx="0" presStyleCnt="4"/>
      <dgm:spPr/>
      <dgm:t>
        <a:bodyPr/>
        <a:lstStyle/>
        <a:p>
          <a:endParaRPr lang="es-EC"/>
        </a:p>
      </dgm:t>
    </dgm:pt>
    <dgm:pt modelId="{6A554B83-3C84-4BDD-84BE-EEF486B3B68D}" type="pres">
      <dgm:prSet presAssocID="{AEBD1D2E-4B66-44F7-9DF2-7D539EFB0D3B}" presName="node" presStyleLbl="node1" presStyleIdx="1" presStyleCnt="4">
        <dgm:presLayoutVars>
          <dgm:bulletEnabled val="1"/>
        </dgm:presLayoutVars>
      </dgm:prSet>
      <dgm:spPr/>
      <dgm:t>
        <a:bodyPr/>
        <a:lstStyle/>
        <a:p>
          <a:endParaRPr lang="es-EC"/>
        </a:p>
      </dgm:t>
    </dgm:pt>
    <dgm:pt modelId="{933D9A36-9B18-4228-8FDB-3944E132711D}" type="pres">
      <dgm:prSet presAssocID="{AEBD1D2E-4B66-44F7-9DF2-7D539EFB0D3B}" presName="spNode" presStyleCnt="0"/>
      <dgm:spPr/>
    </dgm:pt>
    <dgm:pt modelId="{7614A117-82F5-44C2-A21E-4FD18F5D87A1}" type="pres">
      <dgm:prSet presAssocID="{C4730FC0-423B-4A0D-9B73-91C0572A4984}" presName="sibTrans" presStyleLbl="sibTrans1D1" presStyleIdx="1" presStyleCnt="4"/>
      <dgm:spPr/>
      <dgm:t>
        <a:bodyPr/>
        <a:lstStyle/>
        <a:p>
          <a:endParaRPr lang="es-EC"/>
        </a:p>
      </dgm:t>
    </dgm:pt>
    <dgm:pt modelId="{480E1391-75D7-451E-A1B6-7076DDAF0B75}" type="pres">
      <dgm:prSet presAssocID="{C2D6AF4A-8D7E-45EF-B14A-29D1C37048C1}" presName="node" presStyleLbl="node1" presStyleIdx="2" presStyleCnt="4">
        <dgm:presLayoutVars>
          <dgm:bulletEnabled val="1"/>
        </dgm:presLayoutVars>
      </dgm:prSet>
      <dgm:spPr/>
      <dgm:t>
        <a:bodyPr/>
        <a:lstStyle/>
        <a:p>
          <a:endParaRPr lang="es-EC"/>
        </a:p>
      </dgm:t>
    </dgm:pt>
    <dgm:pt modelId="{C567FB04-6019-4F5E-916E-99194619267F}" type="pres">
      <dgm:prSet presAssocID="{C2D6AF4A-8D7E-45EF-B14A-29D1C37048C1}" presName="spNode" presStyleCnt="0"/>
      <dgm:spPr/>
    </dgm:pt>
    <dgm:pt modelId="{5B08F963-4121-4CB8-9C3D-C6D7CEDC0F5D}" type="pres">
      <dgm:prSet presAssocID="{E1D59BF7-6645-4C2E-B9AC-0588B68A965E}" presName="sibTrans" presStyleLbl="sibTrans1D1" presStyleIdx="2" presStyleCnt="4"/>
      <dgm:spPr/>
      <dgm:t>
        <a:bodyPr/>
        <a:lstStyle/>
        <a:p>
          <a:endParaRPr lang="es-EC"/>
        </a:p>
      </dgm:t>
    </dgm:pt>
    <dgm:pt modelId="{C6E74E7E-6F16-4749-90C1-DFE6B20C4D3E}" type="pres">
      <dgm:prSet presAssocID="{8A18FB8F-DB93-4CE3-B742-C91DC968B017}" presName="node" presStyleLbl="node1" presStyleIdx="3" presStyleCnt="4">
        <dgm:presLayoutVars>
          <dgm:bulletEnabled val="1"/>
        </dgm:presLayoutVars>
      </dgm:prSet>
      <dgm:spPr/>
      <dgm:t>
        <a:bodyPr/>
        <a:lstStyle/>
        <a:p>
          <a:endParaRPr lang="es-EC"/>
        </a:p>
      </dgm:t>
    </dgm:pt>
    <dgm:pt modelId="{D34D3D70-3244-4B3D-9E24-DF9C35DEC0CC}" type="pres">
      <dgm:prSet presAssocID="{8A18FB8F-DB93-4CE3-B742-C91DC968B017}" presName="spNode" presStyleCnt="0"/>
      <dgm:spPr/>
    </dgm:pt>
    <dgm:pt modelId="{BA8D8170-85CF-4A28-A109-0A81E0159778}" type="pres">
      <dgm:prSet presAssocID="{5D81FE14-1778-4D00-BAD3-64FB0F4DFC1D}" presName="sibTrans" presStyleLbl="sibTrans1D1" presStyleIdx="3" presStyleCnt="4"/>
      <dgm:spPr/>
      <dgm:t>
        <a:bodyPr/>
        <a:lstStyle/>
        <a:p>
          <a:endParaRPr lang="es-EC"/>
        </a:p>
      </dgm:t>
    </dgm:pt>
  </dgm:ptLst>
  <dgm:cxnLst>
    <dgm:cxn modelId="{E4D8F4CA-74B5-4323-90D0-38724876C3A3}" srcId="{12D60858-B309-49A6-81A8-9ABEFF613FEE}" destId="{AEBD1D2E-4B66-44F7-9DF2-7D539EFB0D3B}" srcOrd="1" destOrd="0" parTransId="{895D44D1-4B7B-4703-B1CA-B058408BADB7}" sibTransId="{C4730FC0-423B-4A0D-9B73-91C0572A4984}"/>
    <dgm:cxn modelId="{D5F3B94E-64B7-45B2-878B-5A4112D3982F}" type="presOf" srcId="{12D60858-B309-49A6-81A8-9ABEFF613FEE}" destId="{541F9322-AEFC-459C-878E-BCF153E40979}" srcOrd="0" destOrd="0" presId="urn:microsoft.com/office/officeart/2005/8/layout/cycle6"/>
    <dgm:cxn modelId="{8654C5EC-1CD2-4FDE-96C8-F8516DD6BAF5}" type="presOf" srcId="{44CAFF2C-3620-4525-BC82-DE9998661194}" destId="{91B2CD30-8694-4FBD-AE78-F738F42649FE}" srcOrd="0" destOrd="0" presId="urn:microsoft.com/office/officeart/2005/8/layout/cycle6"/>
    <dgm:cxn modelId="{DC3B9EAD-A4F4-429D-BF0E-45ABB73DB71C}" type="presOf" srcId="{E1D59BF7-6645-4C2E-B9AC-0588B68A965E}" destId="{5B08F963-4121-4CB8-9C3D-C6D7CEDC0F5D}" srcOrd="0" destOrd="0" presId="urn:microsoft.com/office/officeart/2005/8/layout/cycle6"/>
    <dgm:cxn modelId="{FA013F20-7523-4CB0-A33E-66EC23BDE4EA}" type="presOf" srcId="{8A18FB8F-DB93-4CE3-B742-C91DC968B017}" destId="{C6E74E7E-6F16-4749-90C1-DFE6B20C4D3E}" srcOrd="0" destOrd="0" presId="urn:microsoft.com/office/officeart/2005/8/layout/cycle6"/>
    <dgm:cxn modelId="{51EBAA1A-A14C-4FD2-BFAA-62109C459EF6}" type="presOf" srcId="{044ABBAC-85E0-4F84-A2B2-2BAD145B0AF7}" destId="{45093300-72E9-4466-8B5F-F8C5100D9A33}" srcOrd="0" destOrd="0" presId="urn:microsoft.com/office/officeart/2005/8/layout/cycle6"/>
    <dgm:cxn modelId="{92B81B50-E034-4175-B62A-86F109A9843F}" srcId="{12D60858-B309-49A6-81A8-9ABEFF613FEE}" destId="{8A18FB8F-DB93-4CE3-B742-C91DC968B017}" srcOrd="3" destOrd="0" parTransId="{96331AD6-E6A0-49CD-9FA3-7E3AB266F8B6}" sibTransId="{5D81FE14-1778-4D00-BAD3-64FB0F4DFC1D}"/>
    <dgm:cxn modelId="{C83E7A9E-74C4-4B5A-B454-EE1A921D1CD2}" srcId="{12D60858-B309-49A6-81A8-9ABEFF613FEE}" destId="{44CAFF2C-3620-4525-BC82-DE9998661194}" srcOrd="0" destOrd="0" parTransId="{24A7AD25-1F06-4232-A72F-D7F2C38319FA}" sibTransId="{044ABBAC-85E0-4F84-A2B2-2BAD145B0AF7}"/>
    <dgm:cxn modelId="{4945B5DF-F0D5-4F4E-9E80-A5C8981B9FE4}" type="presOf" srcId="{C2D6AF4A-8D7E-45EF-B14A-29D1C37048C1}" destId="{480E1391-75D7-451E-A1B6-7076DDAF0B75}" srcOrd="0" destOrd="0" presId="urn:microsoft.com/office/officeart/2005/8/layout/cycle6"/>
    <dgm:cxn modelId="{D670B41A-D378-4E14-B9EE-5E87045CEC85}" type="presOf" srcId="{AEBD1D2E-4B66-44F7-9DF2-7D539EFB0D3B}" destId="{6A554B83-3C84-4BDD-84BE-EEF486B3B68D}" srcOrd="0" destOrd="0" presId="urn:microsoft.com/office/officeart/2005/8/layout/cycle6"/>
    <dgm:cxn modelId="{26D2A75C-FA45-449B-8E21-2F52CB20747B}" type="presOf" srcId="{C4730FC0-423B-4A0D-9B73-91C0572A4984}" destId="{7614A117-82F5-44C2-A21E-4FD18F5D87A1}" srcOrd="0" destOrd="0" presId="urn:microsoft.com/office/officeart/2005/8/layout/cycle6"/>
    <dgm:cxn modelId="{E1DC1812-5ADB-45E6-B501-93DBA196BFC9}" srcId="{12D60858-B309-49A6-81A8-9ABEFF613FEE}" destId="{C2D6AF4A-8D7E-45EF-B14A-29D1C37048C1}" srcOrd="2" destOrd="0" parTransId="{F68DC740-1AE4-4ABE-87C3-697CE53D6643}" sibTransId="{E1D59BF7-6645-4C2E-B9AC-0588B68A965E}"/>
    <dgm:cxn modelId="{1E87FEF8-A319-4EC2-ABC0-548544B14F78}" type="presOf" srcId="{5D81FE14-1778-4D00-BAD3-64FB0F4DFC1D}" destId="{BA8D8170-85CF-4A28-A109-0A81E0159778}" srcOrd="0" destOrd="0" presId="urn:microsoft.com/office/officeart/2005/8/layout/cycle6"/>
    <dgm:cxn modelId="{E48901C6-29E1-41F7-ABC9-2C50AB894BAF}" type="presParOf" srcId="{541F9322-AEFC-459C-878E-BCF153E40979}" destId="{91B2CD30-8694-4FBD-AE78-F738F42649FE}" srcOrd="0" destOrd="0" presId="urn:microsoft.com/office/officeart/2005/8/layout/cycle6"/>
    <dgm:cxn modelId="{5E1A6C43-B30E-42FC-8DD5-F3CC2F96C5C7}" type="presParOf" srcId="{541F9322-AEFC-459C-878E-BCF153E40979}" destId="{8FCC7C90-BADD-42C9-9DB8-5BB16D68BB97}" srcOrd="1" destOrd="0" presId="urn:microsoft.com/office/officeart/2005/8/layout/cycle6"/>
    <dgm:cxn modelId="{7A0EDC2B-EB3A-4BAB-BA27-94342FC688C7}" type="presParOf" srcId="{541F9322-AEFC-459C-878E-BCF153E40979}" destId="{45093300-72E9-4466-8B5F-F8C5100D9A33}" srcOrd="2" destOrd="0" presId="urn:microsoft.com/office/officeart/2005/8/layout/cycle6"/>
    <dgm:cxn modelId="{3EEBD630-1D17-4AA5-BF36-6A97A7D936FE}" type="presParOf" srcId="{541F9322-AEFC-459C-878E-BCF153E40979}" destId="{6A554B83-3C84-4BDD-84BE-EEF486B3B68D}" srcOrd="3" destOrd="0" presId="urn:microsoft.com/office/officeart/2005/8/layout/cycle6"/>
    <dgm:cxn modelId="{31C6AF27-5638-4202-9F7B-2842779A58C5}" type="presParOf" srcId="{541F9322-AEFC-459C-878E-BCF153E40979}" destId="{933D9A36-9B18-4228-8FDB-3944E132711D}" srcOrd="4" destOrd="0" presId="urn:microsoft.com/office/officeart/2005/8/layout/cycle6"/>
    <dgm:cxn modelId="{EA96D16A-16CE-4DB7-8569-4D8E12F2D41B}" type="presParOf" srcId="{541F9322-AEFC-459C-878E-BCF153E40979}" destId="{7614A117-82F5-44C2-A21E-4FD18F5D87A1}" srcOrd="5" destOrd="0" presId="urn:microsoft.com/office/officeart/2005/8/layout/cycle6"/>
    <dgm:cxn modelId="{9415EC65-2626-4C37-A0BA-F8AB4F86F7BB}" type="presParOf" srcId="{541F9322-AEFC-459C-878E-BCF153E40979}" destId="{480E1391-75D7-451E-A1B6-7076DDAF0B75}" srcOrd="6" destOrd="0" presId="urn:microsoft.com/office/officeart/2005/8/layout/cycle6"/>
    <dgm:cxn modelId="{901BBDCD-ADFE-4EE8-BF48-9BDF52ED0EFA}" type="presParOf" srcId="{541F9322-AEFC-459C-878E-BCF153E40979}" destId="{C567FB04-6019-4F5E-916E-99194619267F}" srcOrd="7" destOrd="0" presId="urn:microsoft.com/office/officeart/2005/8/layout/cycle6"/>
    <dgm:cxn modelId="{9F1F4C3E-3076-45F9-9DE6-563E545B9AB7}" type="presParOf" srcId="{541F9322-AEFC-459C-878E-BCF153E40979}" destId="{5B08F963-4121-4CB8-9C3D-C6D7CEDC0F5D}" srcOrd="8" destOrd="0" presId="urn:microsoft.com/office/officeart/2005/8/layout/cycle6"/>
    <dgm:cxn modelId="{781DD1B3-4A79-4AD2-A388-0AB39F26428C}" type="presParOf" srcId="{541F9322-AEFC-459C-878E-BCF153E40979}" destId="{C6E74E7E-6F16-4749-90C1-DFE6B20C4D3E}" srcOrd="9" destOrd="0" presId="urn:microsoft.com/office/officeart/2005/8/layout/cycle6"/>
    <dgm:cxn modelId="{383398FA-F224-4364-AF63-55A91A94D6C8}" type="presParOf" srcId="{541F9322-AEFC-459C-878E-BCF153E40979}" destId="{D34D3D70-3244-4B3D-9E24-DF9C35DEC0CC}" srcOrd="10" destOrd="0" presId="urn:microsoft.com/office/officeart/2005/8/layout/cycle6"/>
    <dgm:cxn modelId="{AE926E86-98BB-4293-8757-112C8FB4B023}" type="presParOf" srcId="{541F9322-AEFC-459C-878E-BCF153E40979}" destId="{BA8D8170-85CF-4A28-A109-0A81E0159778}" srcOrd="11"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AAFED3-FF9E-451D-9B84-031EE4E1F92A}" type="doc">
      <dgm:prSet loTypeId="urn:microsoft.com/office/officeart/2005/8/layout/hChevron3" loCatId="process" qsTypeId="urn:microsoft.com/office/officeart/2005/8/quickstyle/3d2" qsCatId="3D" csTypeId="urn:microsoft.com/office/officeart/2005/8/colors/colorful1" csCatId="colorful" phldr="1"/>
      <dgm:spPr/>
    </dgm:pt>
    <dgm:pt modelId="{6AEECB1F-5DC8-4F99-AF2A-51E878774719}">
      <dgm:prSet phldrT="[Texto]" custT="1"/>
      <dgm:spPr/>
      <dgm:t>
        <a:bodyPr/>
        <a:lstStyle/>
        <a:p>
          <a:r>
            <a:rPr lang="es-EC" sz="1800" dirty="0" smtClean="0">
              <a:solidFill>
                <a:schemeClr val="tx1"/>
              </a:solidFill>
            </a:rPr>
            <a:t>Veraz</a:t>
          </a:r>
          <a:endParaRPr lang="es-EC" sz="1800" dirty="0">
            <a:solidFill>
              <a:schemeClr val="tx1"/>
            </a:solidFill>
          </a:endParaRPr>
        </a:p>
      </dgm:t>
    </dgm:pt>
    <dgm:pt modelId="{C65CD77F-D5A8-4374-BD90-49EE46294D8A}" type="parTrans" cxnId="{3C3CB34C-14AF-40C4-813B-0AE7A78048A6}">
      <dgm:prSet/>
      <dgm:spPr/>
      <dgm:t>
        <a:bodyPr/>
        <a:lstStyle/>
        <a:p>
          <a:endParaRPr lang="es-EC" sz="1800">
            <a:solidFill>
              <a:schemeClr val="tx1"/>
            </a:solidFill>
          </a:endParaRPr>
        </a:p>
      </dgm:t>
    </dgm:pt>
    <dgm:pt modelId="{5721B76D-37BF-4130-AE5C-79E26E1F2D6D}" type="sibTrans" cxnId="{3C3CB34C-14AF-40C4-813B-0AE7A78048A6}">
      <dgm:prSet/>
      <dgm:spPr/>
      <dgm:t>
        <a:bodyPr/>
        <a:lstStyle/>
        <a:p>
          <a:endParaRPr lang="es-EC" sz="1800">
            <a:solidFill>
              <a:schemeClr val="tx1"/>
            </a:solidFill>
          </a:endParaRPr>
        </a:p>
      </dgm:t>
    </dgm:pt>
    <dgm:pt modelId="{00588734-B189-45C0-9595-9CBAA34AF194}">
      <dgm:prSet phldrT="[Texto]" custT="1"/>
      <dgm:spPr/>
      <dgm:t>
        <a:bodyPr/>
        <a:lstStyle/>
        <a:p>
          <a:r>
            <a:rPr lang="es-EC" sz="1800" dirty="0" smtClean="0">
              <a:solidFill>
                <a:schemeClr val="tx1"/>
              </a:solidFill>
            </a:rPr>
            <a:t>Confiable</a:t>
          </a:r>
          <a:endParaRPr lang="es-EC" sz="1800" dirty="0">
            <a:solidFill>
              <a:schemeClr val="tx1"/>
            </a:solidFill>
          </a:endParaRPr>
        </a:p>
      </dgm:t>
    </dgm:pt>
    <dgm:pt modelId="{E07B3739-E148-406D-B2FD-AC03A841B3A9}" type="parTrans" cxnId="{2F274176-AADC-402F-B501-D5236385B182}">
      <dgm:prSet/>
      <dgm:spPr/>
      <dgm:t>
        <a:bodyPr/>
        <a:lstStyle/>
        <a:p>
          <a:endParaRPr lang="es-EC" sz="1800">
            <a:solidFill>
              <a:schemeClr val="tx1"/>
            </a:solidFill>
          </a:endParaRPr>
        </a:p>
      </dgm:t>
    </dgm:pt>
    <dgm:pt modelId="{B87D8B8A-44F6-4152-A178-502ACF374651}" type="sibTrans" cxnId="{2F274176-AADC-402F-B501-D5236385B182}">
      <dgm:prSet/>
      <dgm:spPr/>
      <dgm:t>
        <a:bodyPr/>
        <a:lstStyle/>
        <a:p>
          <a:endParaRPr lang="es-EC" sz="1800">
            <a:solidFill>
              <a:schemeClr val="tx1"/>
            </a:solidFill>
          </a:endParaRPr>
        </a:p>
      </dgm:t>
    </dgm:pt>
    <dgm:pt modelId="{93D5B3CF-E016-43D2-B057-C6B808E352D0}">
      <dgm:prSet phldrT="[Texto]" custT="1"/>
      <dgm:spPr/>
      <dgm:t>
        <a:bodyPr/>
        <a:lstStyle/>
        <a:p>
          <a:r>
            <a:rPr lang="es-EC" sz="1800" dirty="0" smtClean="0">
              <a:solidFill>
                <a:schemeClr val="tx1"/>
              </a:solidFill>
            </a:rPr>
            <a:t>Fácil interpretación</a:t>
          </a:r>
          <a:endParaRPr lang="es-EC" sz="1800" dirty="0">
            <a:solidFill>
              <a:schemeClr val="tx1"/>
            </a:solidFill>
          </a:endParaRPr>
        </a:p>
      </dgm:t>
    </dgm:pt>
    <dgm:pt modelId="{ED69FEB2-CCB7-4B32-9FA8-7314D2120DDD}" type="parTrans" cxnId="{F96ABBA4-4362-4A81-863F-B7C6D6F16402}">
      <dgm:prSet/>
      <dgm:spPr/>
      <dgm:t>
        <a:bodyPr/>
        <a:lstStyle/>
        <a:p>
          <a:endParaRPr lang="es-EC" sz="1800">
            <a:solidFill>
              <a:schemeClr val="tx1"/>
            </a:solidFill>
          </a:endParaRPr>
        </a:p>
      </dgm:t>
    </dgm:pt>
    <dgm:pt modelId="{AAC2D2B1-06F8-40EC-B8FF-CC7B0E46B942}" type="sibTrans" cxnId="{F96ABBA4-4362-4A81-863F-B7C6D6F16402}">
      <dgm:prSet/>
      <dgm:spPr/>
      <dgm:t>
        <a:bodyPr/>
        <a:lstStyle/>
        <a:p>
          <a:endParaRPr lang="es-EC" sz="1800">
            <a:solidFill>
              <a:schemeClr val="tx1"/>
            </a:solidFill>
          </a:endParaRPr>
        </a:p>
      </dgm:t>
    </dgm:pt>
    <dgm:pt modelId="{C3EDD19C-194F-40FA-A7BD-8B08C825B7BA}">
      <dgm:prSet custT="1"/>
      <dgm:spPr/>
      <dgm:t>
        <a:bodyPr/>
        <a:lstStyle/>
        <a:p>
          <a:r>
            <a:rPr lang="es-EC" sz="1800" dirty="0" smtClean="0">
              <a:solidFill>
                <a:schemeClr val="tx1"/>
              </a:solidFill>
            </a:rPr>
            <a:t>rápida</a:t>
          </a:r>
          <a:endParaRPr lang="es-EC" sz="1800" dirty="0">
            <a:solidFill>
              <a:schemeClr val="tx1"/>
            </a:solidFill>
          </a:endParaRPr>
        </a:p>
      </dgm:t>
    </dgm:pt>
    <dgm:pt modelId="{F501E9C3-096D-4B3E-8B0D-35B13D31E3B0}" type="parTrans" cxnId="{2120692F-49A6-4C96-A2D0-5A907D7E38F8}">
      <dgm:prSet/>
      <dgm:spPr/>
      <dgm:t>
        <a:bodyPr/>
        <a:lstStyle/>
        <a:p>
          <a:endParaRPr lang="es-EC" sz="1800">
            <a:solidFill>
              <a:schemeClr val="tx1"/>
            </a:solidFill>
          </a:endParaRPr>
        </a:p>
      </dgm:t>
    </dgm:pt>
    <dgm:pt modelId="{F288D122-F078-41B0-A98B-5854B76A2BEE}" type="sibTrans" cxnId="{2120692F-49A6-4C96-A2D0-5A907D7E38F8}">
      <dgm:prSet/>
      <dgm:spPr/>
      <dgm:t>
        <a:bodyPr/>
        <a:lstStyle/>
        <a:p>
          <a:endParaRPr lang="es-EC" sz="1800">
            <a:solidFill>
              <a:schemeClr val="tx1"/>
            </a:solidFill>
          </a:endParaRPr>
        </a:p>
      </dgm:t>
    </dgm:pt>
    <dgm:pt modelId="{E39A8687-9932-408B-AEEE-1D08DC016228}" type="pres">
      <dgm:prSet presAssocID="{69AAFED3-FF9E-451D-9B84-031EE4E1F92A}" presName="Name0" presStyleCnt="0">
        <dgm:presLayoutVars>
          <dgm:dir/>
          <dgm:resizeHandles val="exact"/>
        </dgm:presLayoutVars>
      </dgm:prSet>
      <dgm:spPr/>
    </dgm:pt>
    <dgm:pt modelId="{E53D0DB5-E39F-4EF1-BBCA-D2376130A5F2}" type="pres">
      <dgm:prSet presAssocID="{6AEECB1F-5DC8-4F99-AF2A-51E878774719}" presName="parTxOnly" presStyleLbl="node1" presStyleIdx="0" presStyleCnt="4">
        <dgm:presLayoutVars>
          <dgm:bulletEnabled val="1"/>
        </dgm:presLayoutVars>
      </dgm:prSet>
      <dgm:spPr/>
      <dgm:t>
        <a:bodyPr/>
        <a:lstStyle/>
        <a:p>
          <a:endParaRPr lang="es-EC"/>
        </a:p>
      </dgm:t>
    </dgm:pt>
    <dgm:pt modelId="{930277F2-6172-48B2-8386-680DAC17BF20}" type="pres">
      <dgm:prSet presAssocID="{5721B76D-37BF-4130-AE5C-79E26E1F2D6D}" presName="parSpace" presStyleCnt="0"/>
      <dgm:spPr/>
    </dgm:pt>
    <dgm:pt modelId="{027741B2-5E8E-4D36-AB8A-6D83B27231A9}" type="pres">
      <dgm:prSet presAssocID="{00588734-B189-45C0-9595-9CBAA34AF194}" presName="parTxOnly" presStyleLbl="node1" presStyleIdx="1" presStyleCnt="4">
        <dgm:presLayoutVars>
          <dgm:bulletEnabled val="1"/>
        </dgm:presLayoutVars>
      </dgm:prSet>
      <dgm:spPr/>
      <dgm:t>
        <a:bodyPr/>
        <a:lstStyle/>
        <a:p>
          <a:endParaRPr lang="es-EC"/>
        </a:p>
      </dgm:t>
    </dgm:pt>
    <dgm:pt modelId="{F3F4A420-B842-4600-BC34-57E442E04D11}" type="pres">
      <dgm:prSet presAssocID="{B87D8B8A-44F6-4152-A178-502ACF374651}" presName="parSpace" presStyleCnt="0"/>
      <dgm:spPr/>
    </dgm:pt>
    <dgm:pt modelId="{3D7304BD-7212-41D0-BF8D-390F403CC8C0}" type="pres">
      <dgm:prSet presAssocID="{C3EDD19C-194F-40FA-A7BD-8B08C825B7BA}" presName="parTxOnly" presStyleLbl="node1" presStyleIdx="2" presStyleCnt="4">
        <dgm:presLayoutVars>
          <dgm:bulletEnabled val="1"/>
        </dgm:presLayoutVars>
      </dgm:prSet>
      <dgm:spPr/>
      <dgm:t>
        <a:bodyPr/>
        <a:lstStyle/>
        <a:p>
          <a:endParaRPr lang="es-EC"/>
        </a:p>
      </dgm:t>
    </dgm:pt>
    <dgm:pt modelId="{9A39AF54-3DC4-49F5-A83A-E35A69959F44}" type="pres">
      <dgm:prSet presAssocID="{F288D122-F078-41B0-A98B-5854B76A2BEE}" presName="parSpace" presStyleCnt="0"/>
      <dgm:spPr/>
    </dgm:pt>
    <dgm:pt modelId="{EB5C8EF2-5FCA-4F8F-8C65-C3EF7CB17E94}" type="pres">
      <dgm:prSet presAssocID="{93D5B3CF-E016-43D2-B057-C6B808E352D0}" presName="parTxOnly" presStyleLbl="node1" presStyleIdx="3" presStyleCnt="4">
        <dgm:presLayoutVars>
          <dgm:bulletEnabled val="1"/>
        </dgm:presLayoutVars>
      </dgm:prSet>
      <dgm:spPr/>
      <dgm:t>
        <a:bodyPr/>
        <a:lstStyle/>
        <a:p>
          <a:endParaRPr lang="es-EC"/>
        </a:p>
      </dgm:t>
    </dgm:pt>
  </dgm:ptLst>
  <dgm:cxnLst>
    <dgm:cxn modelId="{55E73306-1260-44A4-BDEF-A81E036F3EDE}" type="presOf" srcId="{C3EDD19C-194F-40FA-A7BD-8B08C825B7BA}" destId="{3D7304BD-7212-41D0-BF8D-390F403CC8C0}" srcOrd="0" destOrd="0" presId="urn:microsoft.com/office/officeart/2005/8/layout/hChevron3"/>
    <dgm:cxn modelId="{48EC453A-6320-4EE0-9005-130F1D125CF1}" type="presOf" srcId="{69AAFED3-FF9E-451D-9B84-031EE4E1F92A}" destId="{E39A8687-9932-408B-AEEE-1D08DC016228}" srcOrd="0" destOrd="0" presId="urn:microsoft.com/office/officeart/2005/8/layout/hChevron3"/>
    <dgm:cxn modelId="{F96ABBA4-4362-4A81-863F-B7C6D6F16402}" srcId="{69AAFED3-FF9E-451D-9B84-031EE4E1F92A}" destId="{93D5B3CF-E016-43D2-B057-C6B808E352D0}" srcOrd="3" destOrd="0" parTransId="{ED69FEB2-CCB7-4B32-9FA8-7314D2120DDD}" sibTransId="{AAC2D2B1-06F8-40EC-B8FF-CC7B0E46B942}"/>
    <dgm:cxn modelId="{7244F83C-88C2-4A10-B832-C1C66ADA4813}" type="presOf" srcId="{93D5B3CF-E016-43D2-B057-C6B808E352D0}" destId="{EB5C8EF2-5FCA-4F8F-8C65-C3EF7CB17E94}" srcOrd="0" destOrd="0" presId="urn:microsoft.com/office/officeart/2005/8/layout/hChevron3"/>
    <dgm:cxn modelId="{E28947A9-8054-4A45-AFB4-3C07DFB8AD97}" type="presOf" srcId="{6AEECB1F-5DC8-4F99-AF2A-51E878774719}" destId="{E53D0DB5-E39F-4EF1-BBCA-D2376130A5F2}" srcOrd="0" destOrd="0" presId="urn:microsoft.com/office/officeart/2005/8/layout/hChevron3"/>
    <dgm:cxn modelId="{1DCE5BE3-CB74-4C72-B027-06A430E93262}" type="presOf" srcId="{00588734-B189-45C0-9595-9CBAA34AF194}" destId="{027741B2-5E8E-4D36-AB8A-6D83B27231A9}" srcOrd="0" destOrd="0" presId="urn:microsoft.com/office/officeart/2005/8/layout/hChevron3"/>
    <dgm:cxn modelId="{2120692F-49A6-4C96-A2D0-5A907D7E38F8}" srcId="{69AAFED3-FF9E-451D-9B84-031EE4E1F92A}" destId="{C3EDD19C-194F-40FA-A7BD-8B08C825B7BA}" srcOrd="2" destOrd="0" parTransId="{F501E9C3-096D-4B3E-8B0D-35B13D31E3B0}" sibTransId="{F288D122-F078-41B0-A98B-5854B76A2BEE}"/>
    <dgm:cxn modelId="{3C3CB34C-14AF-40C4-813B-0AE7A78048A6}" srcId="{69AAFED3-FF9E-451D-9B84-031EE4E1F92A}" destId="{6AEECB1F-5DC8-4F99-AF2A-51E878774719}" srcOrd="0" destOrd="0" parTransId="{C65CD77F-D5A8-4374-BD90-49EE46294D8A}" sibTransId="{5721B76D-37BF-4130-AE5C-79E26E1F2D6D}"/>
    <dgm:cxn modelId="{2F274176-AADC-402F-B501-D5236385B182}" srcId="{69AAFED3-FF9E-451D-9B84-031EE4E1F92A}" destId="{00588734-B189-45C0-9595-9CBAA34AF194}" srcOrd="1" destOrd="0" parTransId="{E07B3739-E148-406D-B2FD-AC03A841B3A9}" sibTransId="{B87D8B8A-44F6-4152-A178-502ACF374651}"/>
    <dgm:cxn modelId="{E78102F2-1661-48F6-83CC-9F9830C90FF2}" type="presParOf" srcId="{E39A8687-9932-408B-AEEE-1D08DC016228}" destId="{E53D0DB5-E39F-4EF1-BBCA-D2376130A5F2}" srcOrd="0" destOrd="0" presId="urn:microsoft.com/office/officeart/2005/8/layout/hChevron3"/>
    <dgm:cxn modelId="{D9355B31-742A-4F00-8A5E-4C17C01A2017}" type="presParOf" srcId="{E39A8687-9932-408B-AEEE-1D08DC016228}" destId="{930277F2-6172-48B2-8386-680DAC17BF20}" srcOrd="1" destOrd="0" presId="urn:microsoft.com/office/officeart/2005/8/layout/hChevron3"/>
    <dgm:cxn modelId="{C60835C5-A6A4-43C8-82E4-761B049079CA}" type="presParOf" srcId="{E39A8687-9932-408B-AEEE-1D08DC016228}" destId="{027741B2-5E8E-4D36-AB8A-6D83B27231A9}" srcOrd="2" destOrd="0" presId="urn:microsoft.com/office/officeart/2005/8/layout/hChevron3"/>
    <dgm:cxn modelId="{7A727D9B-46F1-4643-B81A-3F51A2DBD25C}" type="presParOf" srcId="{E39A8687-9932-408B-AEEE-1D08DC016228}" destId="{F3F4A420-B842-4600-BC34-57E442E04D11}" srcOrd="3" destOrd="0" presId="urn:microsoft.com/office/officeart/2005/8/layout/hChevron3"/>
    <dgm:cxn modelId="{EDBAB768-8F28-4C34-A5F2-FE6BAF4DD266}" type="presParOf" srcId="{E39A8687-9932-408B-AEEE-1D08DC016228}" destId="{3D7304BD-7212-41D0-BF8D-390F403CC8C0}" srcOrd="4" destOrd="0" presId="urn:microsoft.com/office/officeart/2005/8/layout/hChevron3"/>
    <dgm:cxn modelId="{D092FE66-EA27-4882-BFF6-FBCE880DCB2B}" type="presParOf" srcId="{E39A8687-9932-408B-AEEE-1D08DC016228}" destId="{9A39AF54-3DC4-49F5-A83A-E35A69959F44}" srcOrd="5" destOrd="0" presId="urn:microsoft.com/office/officeart/2005/8/layout/hChevron3"/>
    <dgm:cxn modelId="{E13B08D7-820D-4F45-899F-BC4F1EC83AED}" type="presParOf" srcId="{E39A8687-9932-408B-AEEE-1D08DC016228}" destId="{EB5C8EF2-5FCA-4F8F-8C65-C3EF7CB17E94}" srcOrd="6"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7EBFC96-77E2-464B-977E-302BF26A8245}" type="doc">
      <dgm:prSet loTypeId="urn:microsoft.com/office/officeart/2005/8/layout/matrix1" loCatId="matrix" qsTypeId="urn:microsoft.com/office/officeart/2005/8/quickstyle/simple5" qsCatId="simple" csTypeId="urn:microsoft.com/office/officeart/2005/8/colors/colorful2" csCatId="colorful" phldr="1"/>
      <dgm:spPr/>
      <dgm:t>
        <a:bodyPr/>
        <a:lstStyle/>
        <a:p>
          <a:endParaRPr lang="es-EC"/>
        </a:p>
      </dgm:t>
    </dgm:pt>
    <dgm:pt modelId="{DC490338-E481-40EB-907C-13A731EE2F5A}">
      <dgm:prSet phldrT="[Texto]" custT="1"/>
      <dgm:spPr/>
      <dgm:t>
        <a:bodyPr/>
        <a:lstStyle/>
        <a:p>
          <a:r>
            <a:rPr lang="es-EC" sz="1200" b="1" dirty="0" smtClean="0">
              <a:solidFill>
                <a:schemeClr val="tx1"/>
              </a:solidFill>
            </a:rPr>
            <a:t>Reproducción de instrumentos  de recopilación</a:t>
          </a:r>
          <a:endParaRPr lang="es-EC" sz="1200" b="1" dirty="0">
            <a:solidFill>
              <a:schemeClr val="tx1"/>
            </a:solidFill>
          </a:endParaRPr>
        </a:p>
      </dgm:t>
    </dgm:pt>
    <dgm:pt modelId="{1BD91E55-2EC2-40D0-A407-5359A7BBCEAA}" type="parTrans" cxnId="{0A49FB24-5298-40C3-93D0-1108F7C1C614}">
      <dgm:prSet/>
      <dgm:spPr/>
      <dgm:t>
        <a:bodyPr/>
        <a:lstStyle/>
        <a:p>
          <a:endParaRPr lang="es-EC" sz="1200" b="1">
            <a:solidFill>
              <a:schemeClr val="tx1"/>
            </a:solidFill>
          </a:endParaRPr>
        </a:p>
      </dgm:t>
    </dgm:pt>
    <dgm:pt modelId="{27C4EFCA-F27E-4AF1-9792-6077A0787825}" type="sibTrans" cxnId="{0A49FB24-5298-40C3-93D0-1108F7C1C614}">
      <dgm:prSet/>
      <dgm:spPr/>
      <dgm:t>
        <a:bodyPr/>
        <a:lstStyle/>
        <a:p>
          <a:endParaRPr lang="es-EC" sz="1200" b="1">
            <a:solidFill>
              <a:schemeClr val="tx1"/>
            </a:solidFill>
          </a:endParaRPr>
        </a:p>
      </dgm:t>
    </dgm:pt>
    <dgm:pt modelId="{9A6FE56F-E765-48E7-9634-212084F87987}">
      <dgm:prSet phldrT="[Texto]" custT="1"/>
      <dgm:spPr/>
      <dgm:t>
        <a:bodyPr/>
        <a:lstStyle/>
        <a:p>
          <a:r>
            <a:rPr lang="es-EC" sz="1200" b="1" dirty="0" smtClean="0">
              <a:solidFill>
                <a:schemeClr val="tx1"/>
              </a:solidFill>
            </a:rPr>
            <a:t>Datos  de ubicación  de las fuentes de información</a:t>
          </a:r>
          <a:endParaRPr lang="es-EC" sz="1200" b="1" dirty="0">
            <a:solidFill>
              <a:schemeClr val="tx1"/>
            </a:solidFill>
          </a:endParaRPr>
        </a:p>
      </dgm:t>
    </dgm:pt>
    <dgm:pt modelId="{43A4BAF6-84A2-448C-824A-92488625BCFA}" type="parTrans" cxnId="{284DC445-8C72-42AB-9D1C-44EE489138B0}">
      <dgm:prSet/>
      <dgm:spPr/>
      <dgm:t>
        <a:bodyPr/>
        <a:lstStyle/>
        <a:p>
          <a:endParaRPr lang="es-EC" sz="1200" b="1">
            <a:solidFill>
              <a:schemeClr val="tx1"/>
            </a:solidFill>
          </a:endParaRPr>
        </a:p>
      </dgm:t>
    </dgm:pt>
    <dgm:pt modelId="{9059E8DA-3BAE-434E-8501-209723ADC445}" type="sibTrans" cxnId="{284DC445-8C72-42AB-9D1C-44EE489138B0}">
      <dgm:prSet/>
      <dgm:spPr/>
      <dgm:t>
        <a:bodyPr/>
        <a:lstStyle/>
        <a:p>
          <a:endParaRPr lang="es-EC" sz="1200" b="1">
            <a:solidFill>
              <a:schemeClr val="tx1"/>
            </a:solidFill>
          </a:endParaRPr>
        </a:p>
      </dgm:t>
    </dgm:pt>
    <dgm:pt modelId="{CB724090-39CF-4ED7-BF74-DDFFFFAF065B}">
      <dgm:prSet phldrT="[Texto]" custT="1"/>
      <dgm:spPr/>
      <dgm:t>
        <a:bodyPr/>
        <a:lstStyle/>
        <a:p>
          <a:r>
            <a:rPr lang="es-EC" sz="1200" b="1" dirty="0" smtClean="0">
              <a:solidFill>
                <a:schemeClr val="tx1"/>
              </a:solidFill>
            </a:rPr>
            <a:t>Reclutamiento  y capacitación de  personal</a:t>
          </a:r>
          <a:endParaRPr lang="es-EC" sz="1200" b="1" dirty="0">
            <a:solidFill>
              <a:schemeClr val="tx1"/>
            </a:solidFill>
          </a:endParaRPr>
        </a:p>
      </dgm:t>
    </dgm:pt>
    <dgm:pt modelId="{EF12FD65-629E-4DE8-8776-4A8192F88308}" type="parTrans" cxnId="{78F6CE2A-95C5-482A-A3F9-3E193AE38183}">
      <dgm:prSet/>
      <dgm:spPr/>
      <dgm:t>
        <a:bodyPr/>
        <a:lstStyle/>
        <a:p>
          <a:endParaRPr lang="es-EC" sz="1200" b="1">
            <a:solidFill>
              <a:schemeClr val="tx1"/>
            </a:solidFill>
          </a:endParaRPr>
        </a:p>
      </dgm:t>
    </dgm:pt>
    <dgm:pt modelId="{0E1C28CB-1343-492C-9A08-1CF5D5B14EA9}" type="sibTrans" cxnId="{78F6CE2A-95C5-482A-A3F9-3E193AE38183}">
      <dgm:prSet/>
      <dgm:spPr/>
      <dgm:t>
        <a:bodyPr/>
        <a:lstStyle/>
        <a:p>
          <a:endParaRPr lang="es-EC" sz="1200" b="1">
            <a:solidFill>
              <a:schemeClr val="tx1"/>
            </a:solidFill>
          </a:endParaRPr>
        </a:p>
      </dgm:t>
    </dgm:pt>
    <dgm:pt modelId="{AF4F6E3D-D9B5-4F6F-8632-51BEE808560E}">
      <dgm:prSet phldrT="[Texto]" custT="1"/>
      <dgm:spPr/>
      <dgm:t>
        <a:bodyPr/>
        <a:lstStyle/>
        <a:p>
          <a:r>
            <a:rPr lang="es-EC" sz="1200" b="1" dirty="0" smtClean="0">
              <a:solidFill>
                <a:schemeClr val="tx1"/>
              </a:solidFill>
            </a:rPr>
            <a:t>Calendario de recopilación</a:t>
          </a:r>
          <a:endParaRPr lang="es-EC" sz="1200" b="1" dirty="0">
            <a:solidFill>
              <a:schemeClr val="tx1"/>
            </a:solidFill>
          </a:endParaRPr>
        </a:p>
      </dgm:t>
    </dgm:pt>
    <dgm:pt modelId="{159D5AC0-07BE-4FF1-AEA9-929DCC067AF7}" type="parTrans" cxnId="{390BD47E-195E-424E-8227-9973DC65331E}">
      <dgm:prSet/>
      <dgm:spPr/>
      <dgm:t>
        <a:bodyPr/>
        <a:lstStyle/>
        <a:p>
          <a:endParaRPr lang="es-EC" sz="1200" b="1">
            <a:solidFill>
              <a:schemeClr val="tx1"/>
            </a:solidFill>
          </a:endParaRPr>
        </a:p>
      </dgm:t>
    </dgm:pt>
    <dgm:pt modelId="{6601548D-38D2-4129-BC3E-40B30F01BC16}" type="sibTrans" cxnId="{390BD47E-195E-424E-8227-9973DC65331E}">
      <dgm:prSet/>
      <dgm:spPr/>
      <dgm:t>
        <a:bodyPr/>
        <a:lstStyle/>
        <a:p>
          <a:endParaRPr lang="es-EC" sz="1200" b="1">
            <a:solidFill>
              <a:schemeClr val="tx1"/>
            </a:solidFill>
          </a:endParaRPr>
        </a:p>
      </dgm:t>
    </dgm:pt>
    <dgm:pt modelId="{B2F285AA-C6A7-4DA4-96F6-04E9D61C251B}">
      <dgm:prSet phldrT="[Texto]" phldr="1" custT="1"/>
      <dgm:spPr/>
      <dgm:t>
        <a:bodyPr/>
        <a:lstStyle/>
        <a:p>
          <a:endParaRPr lang="es-EC" sz="1200" b="1">
            <a:solidFill>
              <a:schemeClr val="tx1"/>
            </a:solidFill>
          </a:endParaRPr>
        </a:p>
      </dgm:t>
    </dgm:pt>
    <dgm:pt modelId="{EE9E5A99-5B42-442F-A165-DD16DEF67D05}" type="sibTrans" cxnId="{A59223B7-F5F5-4B01-9D46-B876A73E40A5}">
      <dgm:prSet/>
      <dgm:spPr/>
      <dgm:t>
        <a:bodyPr/>
        <a:lstStyle/>
        <a:p>
          <a:endParaRPr lang="es-EC" sz="1200" b="1">
            <a:solidFill>
              <a:schemeClr val="tx1"/>
            </a:solidFill>
          </a:endParaRPr>
        </a:p>
      </dgm:t>
    </dgm:pt>
    <dgm:pt modelId="{7E3BE1C9-47DA-4457-90D8-F96CEB4126B9}" type="parTrans" cxnId="{A59223B7-F5F5-4B01-9D46-B876A73E40A5}">
      <dgm:prSet/>
      <dgm:spPr/>
      <dgm:t>
        <a:bodyPr/>
        <a:lstStyle/>
        <a:p>
          <a:endParaRPr lang="es-EC" sz="1200" b="1">
            <a:solidFill>
              <a:schemeClr val="tx1"/>
            </a:solidFill>
          </a:endParaRPr>
        </a:p>
      </dgm:t>
    </dgm:pt>
    <dgm:pt modelId="{37AA88CA-5EB7-4E72-8543-581EEDDABE0C}" type="pres">
      <dgm:prSet presAssocID="{27EBFC96-77E2-464B-977E-302BF26A8245}" presName="diagram" presStyleCnt="0">
        <dgm:presLayoutVars>
          <dgm:chMax val="1"/>
          <dgm:dir/>
          <dgm:animLvl val="ctr"/>
          <dgm:resizeHandles val="exact"/>
        </dgm:presLayoutVars>
      </dgm:prSet>
      <dgm:spPr/>
      <dgm:t>
        <a:bodyPr/>
        <a:lstStyle/>
        <a:p>
          <a:endParaRPr lang="es-EC"/>
        </a:p>
      </dgm:t>
    </dgm:pt>
    <dgm:pt modelId="{833657E1-9756-4153-8991-12725615DD8A}" type="pres">
      <dgm:prSet presAssocID="{27EBFC96-77E2-464B-977E-302BF26A8245}" presName="matrix" presStyleCnt="0"/>
      <dgm:spPr/>
    </dgm:pt>
    <dgm:pt modelId="{8DDD040E-543E-4C26-BED4-B2AFE757B3E9}" type="pres">
      <dgm:prSet presAssocID="{27EBFC96-77E2-464B-977E-302BF26A8245}" presName="tile1" presStyleLbl="node1" presStyleIdx="0" presStyleCnt="4"/>
      <dgm:spPr/>
      <dgm:t>
        <a:bodyPr/>
        <a:lstStyle/>
        <a:p>
          <a:endParaRPr lang="es-EC"/>
        </a:p>
      </dgm:t>
    </dgm:pt>
    <dgm:pt modelId="{874B59C7-8B04-4ABE-AD8C-70479FA73DBA}" type="pres">
      <dgm:prSet presAssocID="{27EBFC96-77E2-464B-977E-302BF26A8245}" presName="tile1text" presStyleLbl="node1" presStyleIdx="0" presStyleCnt="4">
        <dgm:presLayoutVars>
          <dgm:chMax val="0"/>
          <dgm:chPref val="0"/>
          <dgm:bulletEnabled val="1"/>
        </dgm:presLayoutVars>
      </dgm:prSet>
      <dgm:spPr/>
      <dgm:t>
        <a:bodyPr/>
        <a:lstStyle/>
        <a:p>
          <a:endParaRPr lang="es-EC"/>
        </a:p>
      </dgm:t>
    </dgm:pt>
    <dgm:pt modelId="{F4204A52-19C3-4D7C-A460-7A919161E03D}" type="pres">
      <dgm:prSet presAssocID="{27EBFC96-77E2-464B-977E-302BF26A8245}" presName="tile2" presStyleLbl="node1" presStyleIdx="1" presStyleCnt="4" custLinFactNeighborX="-280" custLinFactNeighborY="-15378"/>
      <dgm:spPr/>
      <dgm:t>
        <a:bodyPr/>
        <a:lstStyle/>
        <a:p>
          <a:endParaRPr lang="es-EC"/>
        </a:p>
      </dgm:t>
    </dgm:pt>
    <dgm:pt modelId="{0E234F32-A0D0-45E1-8CBB-6A0F4A1FF814}" type="pres">
      <dgm:prSet presAssocID="{27EBFC96-77E2-464B-977E-302BF26A8245}" presName="tile2text" presStyleLbl="node1" presStyleIdx="1" presStyleCnt="4">
        <dgm:presLayoutVars>
          <dgm:chMax val="0"/>
          <dgm:chPref val="0"/>
          <dgm:bulletEnabled val="1"/>
        </dgm:presLayoutVars>
      </dgm:prSet>
      <dgm:spPr/>
      <dgm:t>
        <a:bodyPr/>
        <a:lstStyle/>
        <a:p>
          <a:endParaRPr lang="es-EC"/>
        </a:p>
      </dgm:t>
    </dgm:pt>
    <dgm:pt modelId="{13DEFB8D-AF09-465D-8167-C77191A9C778}" type="pres">
      <dgm:prSet presAssocID="{27EBFC96-77E2-464B-977E-302BF26A8245}" presName="tile3" presStyleLbl="node1" presStyleIdx="2" presStyleCnt="4"/>
      <dgm:spPr/>
      <dgm:t>
        <a:bodyPr/>
        <a:lstStyle/>
        <a:p>
          <a:endParaRPr lang="es-EC"/>
        </a:p>
      </dgm:t>
    </dgm:pt>
    <dgm:pt modelId="{840474A7-4A11-403A-888E-0DB00A9723E4}" type="pres">
      <dgm:prSet presAssocID="{27EBFC96-77E2-464B-977E-302BF26A8245}" presName="tile3text" presStyleLbl="node1" presStyleIdx="2" presStyleCnt="4">
        <dgm:presLayoutVars>
          <dgm:chMax val="0"/>
          <dgm:chPref val="0"/>
          <dgm:bulletEnabled val="1"/>
        </dgm:presLayoutVars>
      </dgm:prSet>
      <dgm:spPr/>
      <dgm:t>
        <a:bodyPr/>
        <a:lstStyle/>
        <a:p>
          <a:endParaRPr lang="es-EC"/>
        </a:p>
      </dgm:t>
    </dgm:pt>
    <dgm:pt modelId="{B8CB2486-2E0D-4C26-8724-491967DFCB22}" type="pres">
      <dgm:prSet presAssocID="{27EBFC96-77E2-464B-977E-302BF26A8245}" presName="tile4" presStyleLbl="node1" presStyleIdx="3" presStyleCnt="4"/>
      <dgm:spPr/>
      <dgm:t>
        <a:bodyPr/>
        <a:lstStyle/>
        <a:p>
          <a:endParaRPr lang="es-EC"/>
        </a:p>
      </dgm:t>
    </dgm:pt>
    <dgm:pt modelId="{D5ADEAA7-A734-4EB9-9860-43E683845730}" type="pres">
      <dgm:prSet presAssocID="{27EBFC96-77E2-464B-977E-302BF26A8245}" presName="tile4text" presStyleLbl="node1" presStyleIdx="3" presStyleCnt="4">
        <dgm:presLayoutVars>
          <dgm:chMax val="0"/>
          <dgm:chPref val="0"/>
          <dgm:bulletEnabled val="1"/>
        </dgm:presLayoutVars>
      </dgm:prSet>
      <dgm:spPr/>
      <dgm:t>
        <a:bodyPr/>
        <a:lstStyle/>
        <a:p>
          <a:endParaRPr lang="es-EC"/>
        </a:p>
      </dgm:t>
    </dgm:pt>
    <dgm:pt modelId="{7AF353D1-579C-4F1A-8AA2-383B3BDBDB02}" type="pres">
      <dgm:prSet presAssocID="{27EBFC96-77E2-464B-977E-302BF26A8245}" presName="centerTile" presStyleLbl="fgShp" presStyleIdx="0" presStyleCnt="1">
        <dgm:presLayoutVars>
          <dgm:chMax val="0"/>
          <dgm:chPref val="0"/>
        </dgm:presLayoutVars>
      </dgm:prSet>
      <dgm:spPr/>
      <dgm:t>
        <a:bodyPr/>
        <a:lstStyle/>
        <a:p>
          <a:endParaRPr lang="es-EC"/>
        </a:p>
      </dgm:t>
    </dgm:pt>
  </dgm:ptLst>
  <dgm:cxnLst>
    <dgm:cxn modelId="{0A49FB24-5298-40C3-93D0-1108F7C1C614}" srcId="{B2F285AA-C6A7-4DA4-96F6-04E9D61C251B}" destId="{DC490338-E481-40EB-907C-13A731EE2F5A}" srcOrd="0" destOrd="0" parTransId="{1BD91E55-2EC2-40D0-A407-5359A7BBCEAA}" sibTransId="{27C4EFCA-F27E-4AF1-9792-6077A0787825}"/>
    <dgm:cxn modelId="{20B2DBF5-5DF0-4234-A870-A39724F8E211}" type="presOf" srcId="{9A6FE56F-E765-48E7-9634-212084F87987}" destId="{F4204A52-19C3-4D7C-A460-7A919161E03D}" srcOrd="0" destOrd="0" presId="urn:microsoft.com/office/officeart/2005/8/layout/matrix1"/>
    <dgm:cxn modelId="{57C082C3-D85B-4B53-9B23-57267A3D59F1}" type="presOf" srcId="{DC490338-E481-40EB-907C-13A731EE2F5A}" destId="{8DDD040E-543E-4C26-BED4-B2AFE757B3E9}" srcOrd="0" destOrd="0" presId="urn:microsoft.com/office/officeart/2005/8/layout/matrix1"/>
    <dgm:cxn modelId="{284DC445-8C72-42AB-9D1C-44EE489138B0}" srcId="{B2F285AA-C6A7-4DA4-96F6-04E9D61C251B}" destId="{9A6FE56F-E765-48E7-9634-212084F87987}" srcOrd="1" destOrd="0" parTransId="{43A4BAF6-84A2-448C-824A-92488625BCFA}" sibTransId="{9059E8DA-3BAE-434E-8501-209723ADC445}"/>
    <dgm:cxn modelId="{1B97415F-A66B-4967-89CE-8D94A3E4B080}" type="presOf" srcId="{B2F285AA-C6A7-4DA4-96F6-04E9D61C251B}" destId="{7AF353D1-579C-4F1A-8AA2-383B3BDBDB02}" srcOrd="0" destOrd="0" presId="urn:microsoft.com/office/officeart/2005/8/layout/matrix1"/>
    <dgm:cxn modelId="{3A40EE36-34E0-4F38-B016-3B4A1CF1EAB8}" type="presOf" srcId="{AF4F6E3D-D9B5-4F6F-8632-51BEE808560E}" destId="{B8CB2486-2E0D-4C26-8724-491967DFCB22}" srcOrd="0" destOrd="0" presId="urn:microsoft.com/office/officeart/2005/8/layout/matrix1"/>
    <dgm:cxn modelId="{9E3114B7-7F4F-4001-81C2-6E159798F9E2}" type="presOf" srcId="{AF4F6E3D-D9B5-4F6F-8632-51BEE808560E}" destId="{D5ADEAA7-A734-4EB9-9860-43E683845730}" srcOrd="1" destOrd="0" presId="urn:microsoft.com/office/officeart/2005/8/layout/matrix1"/>
    <dgm:cxn modelId="{390BD47E-195E-424E-8227-9973DC65331E}" srcId="{B2F285AA-C6A7-4DA4-96F6-04E9D61C251B}" destId="{AF4F6E3D-D9B5-4F6F-8632-51BEE808560E}" srcOrd="3" destOrd="0" parTransId="{159D5AC0-07BE-4FF1-AEA9-929DCC067AF7}" sibTransId="{6601548D-38D2-4129-BC3E-40B30F01BC16}"/>
    <dgm:cxn modelId="{48634F3B-8CDE-4957-9257-94A85BA58D9B}" type="presOf" srcId="{9A6FE56F-E765-48E7-9634-212084F87987}" destId="{0E234F32-A0D0-45E1-8CBB-6A0F4A1FF814}" srcOrd="1" destOrd="0" presId="urn:microsoft.com/office/officeart/2005/8/layout/matrix1"/>
    <dgm:cxn modelId="{A59223B7-F5F5-4B01-9D46-B876A73E40A5}" srcId="{27EBFC96-77E2-464B-977E-302BF26A8245}" destId="{B2F285AA-C6A7-4DA4-96F6-04E9D61C251B}" srcOrd="0" destOrd="0" parTransId="{7E3BE1C9-47DA-4457-90D8-F96CEB4126B9}" sibTransId="{EE9E5A99-5B42-442F-A165-DD16DEF67D05}"/>
    <dgm:cxn modelId="{B06394D7-EB33-4313-AC3F-CA8561716066}" type="presOf" srcId="{DC490338-E481-40EB-907C-13A731EE2F5A}" destId="{874B59C7-8B04-4ABE-AD8C-70479FA73DBA}" srcOrd="1" destOrd="0" presId="urn:microsoft.com/office/officeart/2005/8/layout/matrix1"/>
    <dgm:cxn modelId="{266B2EA7-B90F-422D-9BAD-4AC349408D94}" type="presOf" srcId="{CB724090-39CF-4ED7-BF74-DDFFFFAF065B}" destId="{13DEFB8D-AF09-465D-8167-C77191A9C778}" srcOrd="0" destOrd="0" presId="urn:microsoft.com/office/officeart/2005/8/layout/matrix1"/>
    <dgm:cxn modelId="{19F60EDD-7AEF-40DB-B882-05B368761D21}" type="presOf" srcId="{27EBFC96-77E2-464B-977E-302BF26A8245}" destId="{37AA88CA-5EB7-4E72-8543-581EEDDABE0C}" srcOrd="0" destOrd="0" presId="urn:microsoft.com/office/officeart/2005/8/layout/matrix1"/>
    <dgm:cxn modelId="{6292F5F9-A016-4D27-831D-6DCF18448BB7}" type="presOf" srcId="{CB724090-39CF-4ED7-BF74-DDFFFFAF065B}" destId="{840474A7-4A11-403A-888E-0DB00A9723E4}" srcOrd="1" destOrd="0" presId="urn:microsoft.com/office/officeart/2005/8/layout/matrix1"/>
    <dgm:cxn modelId="{78F6CE2A-95C5-482A-A3F9-3E193AE38183}" srcId="{B2F285AA-C6A7-4DA4-96F6-04E9D61C251B}" destId="{CB724090-39CF-4ED7-BF74-DDFFFFAF065B}" srcOrd="2" destOrd="0" parTransId="{EF12FD65-629E-4DE8-8776-4A8192F88308}" sibTransId="{0E1C28CB-1343-492C-9A08-1CF5D5B14EA9}"/>
    <dgm:cxn modelId="{2F257EDF-BCB5-467C-914E-BB6D1106F82D}" type="presParOf" srcId="{37AA88CA-5EB7-4E72-8543-581EEDDABE0C}" destId="{833657E1-9756-4153-8991-12725615DD8A}" srcOrd="0" destOrd="0" presId="urn:microsoft.com/office/officeart/2005/8/layout/matrix1"/>
    <dgm:cxn modelId="{D545A284-1E4B-414A-BE37-6FE4A6CF07B2}" type="presParOf" srcId="{833657E1-9756-4153-8991-12725615DD8A}" destId="{8DDD040E-543E-4C26-BED4-B2AFE757B3E9}" srcOrd="0" destOrd="0" presId="urn:microsoft.com/office/officeart/2005/8/layout/matrix1"/>
    <dgm:cxn modelId="{18B7A99D-F338-4776-8678-CC3CB98C8AEC}" type="presParOf" srcId="{833657E1-9756-4153-8991-12725615DD8A}" destId="{874B59C7-8B04-4ABE-AD8C-70479FA73DBA}" srcOrd="1" destOrd="0" presId="urn:microsoft.com/office/officeart/2005/8/layout/matrix1"/>
    <dgm:cxn modelId="{75513DAB-32E9-44AC-A13E-609FB6705C83}" type="presParOf" srcId="{833657E1-9756-4153-8991-12725615DD8A}" destId="{F4204A52-19C3-4D7C-A460-7A919161E03D}" srcOrd="2" destOrd="0" presId="urn:microsoft.com/office/officeart/2005/8/layout/matrix1"/>
    <dgm:cxn modelId="{6C6C36EC-296E-4982-97BA-06E89063EE09}" type="presParOf" srcId="{833657E1-9756-4153-8991-12725615DD8A}" destId="{0E234F32-A0D0-45E1-8CBB-6A0F4A1FF814}" srcOrd="3" destOrd="0" presId="urn:microsoft.com/office/officeart/2005/8/layout/matrix1"/>
    <dgm:cxn modelId="{9AC27D7E-277F-481B-859B-BE98526E0740}" type="presParOf" srcId="{833657E1-9756-4153-8991-12725615DD8A}" destId="{13DEFB8D-AF09-465D-8167-C77191A9C778}" srcOrd="4" destOrd="0" presId="urn:microsoft.com/office/officeart/2005/8/layout/matrix1"/>
    <dgm:cxn modelId="{51650B97-2AA0-4B03-8FB1-AF3AD8336475}" type="presParOf" srcId="{833657E1-9756-4153-8991-12725615DD8A}" destId="{840474A7-4A11-403A-888E-0DB00A9723E4}" srcOrd="5" destOrd="0" presId="urn:microsoft.com/office/officeart/2005/8/layout/matrix1"/>
    <dgm:cxn modelId="{5DCCE49A-0788-44E3-95A3-4BD7832260FF}" type="presParOf" srcId="{833657E1-9756-4153-8991-12725615DD8A}" destId="{B8CB2486-2E0D-4C26-8724-491967DFCB22}" srcOrd="6" destOrd="0" presId="urn:microsoft.com/office/officeart/2005/8/layout/matrix1"/>
    <dgm:cxn modelId="{BC1C369E-7302-49D2-982B-F04707CC5FA3}" type="presParOf" srcId="{833657E1-9756-4153-8991-12725615DD8A}" destId="{D5ADEAA7-A734-4EB9-9860-43E683845730}" srcOrd="7" destOrd="0" presId="urn:microsoft.com/office/officeart/2005/8/layout/matrix1"/>
    <dgm:cxn modelId="{53CC72E0-7114-4578-84EB-FCE991BD7965}" type="presParOf" srcId="{37AA88CA-5EB7-4E72-8543-581EEDDABE0C}" destId="{7AF353D1-579C-4F1A-8AA2-383B3BDBDB02}" srcOrd="1" destOrd="0" presId="urn:microsoft.com/office/officeart/2005/8/layout/matrix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D934311-C9FE-4280-B5ED-ED5DFF9A7187}" type="doc">
      <dgm:prSet loTypeId="urn:microsoft.com/office/officeart/2008/layout/HorizontalMultiLevelHierarchy" loCatId="hierarchy" qsTypeId="urn:microsoft.com/office/officeart/2005/8/quickstyle/3d2" qsCatId="3D" csTypeId="urn:microsoft.com/office/officeart/2005/8/colors/colorful5" csCatId="colorful" phldr="1"/>
      <dgm:spPr/>
      <dgm:t>
        <a:bodyPr/>
        <a:lstStyle/>
        <a:p>
          <a:endParaRPr lang="es-EC"/>
        </a:p>
      </dgm:t>
    </dgm:pt>
    <dgm:pt modelId="{493A75B4-637A-4EBB-B173-D34893ADBFB8}">
      <dgm:prSet phldrT="[Texto]" custT="1"/>
      <dgm:spPr/>
      <dgm:t>
        <a:bodyPr/>
        <a:lstStyle/>
        <a:p>
          <a:r>
            <a:rPr lang="es-EC" sz="1000" b="1" dirty="0" smtClean="0">
              <a:solidFill>
                <a:schemeClr val="tx1"/>
              </a:solidFill>
            </a:rPr>
            <a:t>Reclutamiento de los participantes</a:t>
          </a:r>
          <a:endParaRPr lang="es-EC" sz="1000" b="1" dirty="0">
            <a:solidFill>
              <a:schemeClr val="tx1"/>
            </a:solidFill>
          </a:endParaRPr>
        </a:p>
      </dgm:t>
    </dgm:pt>
    <dgm:pt modelId="{AF783874-D60E-4D77-B732-4A8B6ADD6D0F}" type="parTrans" cxnId="{79A51FC8-3000-48A1-9BD3-1F56D1CC7815}">
      <dgm:prSet/>
      <dgm:spPr/>
      <dgm:t>
        <a:bodyPr/>
        <a:lstStyle/>
        <a:p>
          <a:endParaRPr lang="es-EC" sz="1000">
            <a:solidFill>
              <a:schemeClr val="tx1"/>
            </a:solidFill>
          </a:endParaRPr>
        </a:p>
      </dgm:t>
    </dgm:pt>
    <dgm:pt modelId="{6B5CAFDC-97FD-43E6-AF63-37E7E9943862}" type="sibTrans" cxnId="{79A51FC8-3000-48A1-9BD3-1F56D1CC7815}">
      <dgm:prSet/>
      <dgm:spPr/>
      <dgm:t>
        <a:bodyPr/>
        <a:lstStyle/>
        <a:p>
          <a:endParaRPr lang="es-EC" sz="1000">
            <a:solidFill>
              <a:schemeClr val="tx1"/>
            </a:solidFill>
          </a:endParaRPr>
        </a:p>
      </dgm:t>
    </dgm:pt>
    <dgm:pt modelId="{D8FE96D6-C31A-4288-AF0E-F37AC8070305}">
      <dgm:prSet phldrT="[Texto]" custT="1"/>
      <dgm:spPr/>
      <dgm:t>
        <a:bodyPr/>
        <a:lstStyle/>
        <a:p>
          <a:r>
            <a:rPr lang="es-EC" sz="1000" dirty="0" smtClean="0">
              <a:solidFill>
                <a:schemeClr val="tx1"/>
              </a:solidFill>
            </a:rPr>
            <a:t>Participantes – mismo criterio</a:t>
          </a:r>
          <a:endParaRPr lang="es-EC" sz="1000" dirty="0">
            <a:solidFill>
              <a:schemeClr val="tx1"/>
            </a:solidFill>
          </a:endParaRPr>
        </a:p>
      </dgm:t>
    </dgm:pt>
    <dgm:pt modelId="{2B4362C7-D665-49DB-A111-FD713636C81E}" type="parTrans" cxnId="{DD1ACBCE-2ABE-467D-84EA-D575A346EFCE}">
      <dgm:prSet custT="1"/>
      <dgm:spPr/>
      <dgm:t>
        <a:bodyPr/>
        <a:lstStyle/>
        <a:p>
          <a:endParaRPr lang="es-EC" sz="1000">
            <a:solidFill>
              <a:schemeClr val="tx1"/>
            </a:solidFill>
          </a:endParaRPr>
        </a:p>
      </dgm:t>
    </dgm:pt>
    <dgm:pt modelId="{7B9EB6F8-2FF9-4A79-93FF-F83567269E8F}" type="sibTrans" cxnId="{DD1ACBCE-2ABE-467D-84EA-D575A346EFCE}">
      <dgm:prSet/>
      <dgm:spPr/>
      <dgm:t>
        <a:bodyPr/>
        <a:lstStyle/>
        <a:p>
          <a:endParaRPr lang="es-EC" sz="1000">
            <a:solidFill>
              <a:schemeClr val="tx1"/>
            </a:solidFill>
          </a:endParaRPr>
        </a:p>
      </dgm:t>
    </dgm:pt>
    <dgm:pt modelId="{7FB3AD86-4DE5-4654-88C1-BE2BD981661B}">
      <dgm:prSet phldrT="[Texto]" custT="1"/>
      <dgm:spPr/>
      <dgm:t>
        <a:bodyPr/>
        <a:lstStyle/>
        <a:p>
          <a:r>
            <a:rPr lang="es-EC" sz="1000" dirty="0" smtClean="0">
              <a:solidFill>
                <a:schemeClr val="tx1"/>
              </a:solidFill>
            </a:rPr>
            <a:t>Lista - participantes</a:t>
          </a:r>
          <a:endParaRPr lang="es-EC" sz="1000" dirty="0">
            <a:solidFill>
              <a:schemeClr val="tx1"/>
            </a:solidFill>
          </a:endParaRPr>
        </a:p>
      </dgm:t>
    </dgm:pt>
    <dgm:pt modelId="{CE65609B-0712-4305-9917-6C530D7F5276}" type="parTrans" cxnId="{31D16ACA-A6D5-4329-9757-AB4331EAB389}">
      <dgm:prSet custT="1"/>
      <dgm:spPr/>
      <dgm:t>
        <a:bodyPr/>
        <a:lstStyle/>
        <a:p>
          <a:endParaRPr lang="es-EC" sz="1000">
            <a:solidFill>
              <a:schemeClr val="tx1"/>
            </a:solidFill>
          </a:endParaRPr>
        </a:p>
      </dgm:t>
    </dgm:pt>
    <dgm:pt modelId="{8E1ED17B-3316-443B-B06D-995CD03D948A}" type="sibTrans" cxnId="{31D16ACA-A6D5-4329-9757-AB4331EAB389}">
      <dgm:prSet/>
      <dgm:spPr/>
      <dgm:t>
        <a:bodyPr/>
        <a:lstStyle/>
        <a:p>
          <a:endParaRPr lang="es-EC" sz="1000">
            <a:solidFill>
              <a:schemeClr val="tx1"/>
            </a:solidFill>
          </a:endParaRPr>
        </a:p>
      </dgm:t>
    </dgm:pt>
    <dgm:pt modelId="{5C798BB2-702E-425B-86A4-BD100754FF8A}">
      <dgm:prSet phldrT="[Texto]" custT="1"/>
      <dgm:spPr/>
      <dgm:t>
        <a:bodyPr/>
        <a:lstStyle/>
        <a:p>
          <a:r>
            <a:rPr lang="es-EC" sz="1000" dirty="0" smtClean="0">
              <a:solidFill>
                <a:schemeClr val="tx1"/>
              </a:solidFill>
            </a:rPr>
            <a:t>Instructivo de selección</a:t>
          </a:r>
          <a:endParaRPr lang="es-EC" sz="1000" dirty="0">
            <a:solidFill>
              <a:schemeClr val="tx1"/>
            </a:solidFill>
          </a:endParaRPr>
        </a:p>
      </dgm:t>
    </dgm:pt>
    <dgm:pt modelId="{51298322-D7D4-4E93-B22C-1554BA9EFACF}" type="parTrans" cxnId="{7306F544-3162-48BF-AAA0-75EF134365DC}">
      <dgm:prSet custT="1"/>
      <dgm:spPr/>
      <dgm:t>
        <a:bodyPr/>
        <a:lstStyle/>
        <a:p>
          <a:endParaRPr lang="es-EC" sz="1000">
            <a:solidFill>
              <a:schemeClr val="tx1"/>
            </a:solidFill>
          </a:endParaRPr>
        </a:p>
      </dgm:t>
    </dgm:pt>
    <dgm:pt modelId="{EA064CDD-A0CF-4C2E-B8D6-E36F00A40B96}" type="sibTrans" cxnId="{7306F544-3162-48BF-AAA0-75EF134365DC}">
      <dgm:prSet/>
      <dgm:spPr/>
      <dgm:t>
        <a:bodyPr/>
        <a:lstStyle/>
        <a:p>
          <a:endParaRPr lang="es-EC" sz="1000">
            <a:solidFill>
              <a:schemeClr val="tx1"/>
            </a:solidFill>
          </a:endParaRPr>
        </a:p>
      </dgm:t>
    </dgm:pt>
    <dgm:pt modelId="{9AE5EF09-DB53-4843-A33C-D84CBC370A8A}">
      <dgm:prSet custT="1"/>
      <dgm:spPr/>
      <dgm:t>
        <a:bodyPr/>
        <a:lstStyle/>
        <a:p>
          <a:r>
            <a:rPr lang="es-EC" sz="1000" dirty="0" smtClean="0">
              <a:solidFill>
                <a:schemeClr val="tx1"/>
              </a:solidFill>
            </a:rPr>
            <a:t>Comunicarse - participantes</a:t>
          </a:r>
          <a:endParaRPr lang="es-EC" sz="1000" dirty="0">
            <a:solidFill>
              <a:schemeClr val="tx1"/>
            </a:solidFill>
          </a:endParaRPr>
        </a:p>
      </dgm:t>
    </dgm:pt>
    <dgm:pt modelId="{C95088F4-E19F-4502-9A79-5E97DB406A00}" type="parTrans" cxnId="{F0C05DFC-1D8C-4A2B-8A9B-0C0052309CC8}">
      <dgm:prSet custT="1"/>
      <dgm:spPr/>
      <dgm:t>
        <a:bodyPr/>
        <a:lstStyle/>
        <a:p>
          <a:endParaRPr lang="es-EC" sz="1000">
            <a:solidFill>
              <a:schemeClr val="tx1"/>
            </a:solidFill>
          </a:endParaRPr>
        </a:p>
      </dgm:t>
    </dgm:pt>
    <dgm:pt modelId="{6C62BE27-CA2D-4F24-80BC-4BF31542ECE2}" type="sibTrans" cxnId="{F0C05DFC-1D8C-4A2B-8A9B-0C0052309CC8}">
      <dgm:prSet/>
      <dgm:spPr/>
      <dgm:t>
        <a:bodyPr/>
        <a:lstStyle/>
        <a:p>
          <a:endParaRPr lang="es-EC" sz="1000">
            <a:solidFill>
              <a:schemeClr val="tx1"/>
            </a:solidFill>
          </a:endParaRPr>
        </a:p>
      </dgm:t>
    </dgm:pt>
    <dgm:pt modelId="{2CB2B5E9-E07D-4686-B7A3-881EFA5115EC}" type="pres">
      <dgm:prSet presAssocID="{3D934311-C9FE-4280-B5ED-ED5DFF9A7187}" presName="Name0" presStyleCnt="0">
        <dgm:presLayoutVars>
          <dgm:chPref val="1"/>
          <dgm:dir/>
          <dgm:animOne val="branch"/>
          <dgm:animLvl val="lvl"/>
          <dgm:resizeHandles val="exact"/>
        </dgm:presLayoutVars>
      </dgm:prSet>
      <dgm:spPr/>
      <dgm:t>
        <a:bodyPr/>
        <a:lstStyle/>
        <a:p>
          <a:endParaRPr lang="es-EC"/>
        </a:p>
      </dgm:t>
    </dgm:pt>
    <dgm:pt modelId="{2A2104E2-A430-44E0-8334-BF392ADD7B1B}" type="pres">
      <dgm:prSet presAssocID="{493A75B4-637A-4EBB-B173-D34893ADBFB8}" presName="root1" presStyleCnt="0"/>
      <dgm:spPr/>
    </dgm:pt>
    <dgm:pt modelId="{B8FF3D7F-3CC0-4F38-914F-F76E802E68EB}" type="pres">
      <dgm:prSet presAssocID="{493A75B4-637A-4EBB-B173-D34893ADBFB8}" presName="LevelOneTextNode" presStyleLbl="node0" presStyleIdx="0" presStyleCnt="1">
        <dgm:presLayoutVars>
          <dgm:chPref val="3"/>
        </dgm:presLayoutVars>
      </dgm:prSet>
      <dgm:spPr/>
      <dgm:t>
        <a:bodyPr/>
        <a:lstStyle/>
        <a:p>
          <a:endParaRPr lang="es-EC"/>
        </a:p>
      </dgm:t>
    </dgm:pt>
    <dgm:pt modelId="{E80805F6-402A-4C94-ABD8-F6D501EBAB8A}" type="pres">
      <dgm:prSet presAssocID="{493A75B4-637A-4EBB-B173-D34893ADBFB8}" presName="level2hierChild" presStyleCnt="0"/>
      <dgm:spPr/>
    </dgm:pt>
    <dgm:pt modelId="{CDE20425-62A6-47BD-A2CE-3105A65985BA}" type="pres">
      <dgm:prSet presAssocID="{2B4362C7-D665-49DB-A111-FD713636C81E}" presName="conn2-1" presStyleLbl="parChTrans1D2" presStyleIdx="0" presStyleCnt="4"/>
      <dgm:spPr/>
      <dgm:t>
        <a:bodyPr/>
        <a:lstStyle/>
        <a:p>
          <a:endParaRPr lang="es-EC"/>
        </a:p>
      </dgm:t>
    </dgm:pt>
    <dgm:pt modelId="{801AB2B7-EE86-4FBD-A5C6-CBEC17282B5A}" type="pres">
      <dgm:prSet presAssocID="{2B4362C7-D665-49DB-A111-FD713636C81E}" presName="connTx" presStyleLbl="parChTrans1D2" presStyleIdx="0" presStyleCnt="4"/>
      <dgm:spPr/>
      <dgm:t>
        <a:bodyPr/>
        <a:lstStyle/>
        <a:p>
          <a:endParaRPr lang="es-EC"/>
        </a:p>
      </dgm:t>
    </dgm:pt>
    <dgm:pt modelId="{56250A90-A829-4E23-A181-36623DCBB369}" type="pres">
      <dgm:prSet presAssocID="{D8FE96D6-C31A-4288-AF0E-F37AC8070305}" presName="root2" presStyleCnt="0"/>
      <dgm:spPr/>
    </dgm:pt>
    <dgm:pt modelId="{92ABC138-D94F-4B79-B485-F5EBEE29FF11}" type="pres">
      <dgm:prSet presAssocID="{D8FE96D6-C31A-4288-AF0E-F37AC8070305}" presName="LevelTwoTextNode" presStyleLbl="node2" presStyleIdx="0" presStyleCnt="4">
        <dgm:presLayoutVars>
          <dgm:chPref val="3"/>
        </dgm:presLayoutVars>
      </dgm:prSet>
      <dgm:spPr/>
      <dgm:t>
        <a:bodyPr/>
        <a:lstStyle/>
        <a:p>
          <a:endParaRPr lang="es-EC"/>
        </a:p>
      </dgm:t>
    </dgm:pt>
    <dgm:pt modelId="{34C4E547-C925-46AB-8365-8AB0E7AD7EBF}" type="pres">
      <dgm:prSet presAssocID="{D8FE96D6-C31A-4288-AF0E-F37AC8070305}" presName="level3hierChild" presStyleCnt="0"/>
      <dgm:spPr/>
    </dgm:pt>
    <dgm:pt modelId="{964B8C3E-EB48-4338-BEC1-395FADBDCBBC}" type="pres">
      <dgm:prSet presAssocID="{CE65609B-0712-4305-9917-6C530D7F5276}" presName="conn2-1" presStyleLbl="parChTrans1D2" presStyleIdx="1" presStyleCnt="4"/>
      <dgm:spPr/>
      <dgm:t>
        <a:bodyPr/>
        <a:lstStyle/>
        <a:p>
          <a:endParaRPr lang="es-EC"/>
        </a:p>
      </dgm:t>
    </dgm:pt>
    <dgm:pt modelId="{6FEE1ACB-8588-4FA6-B9CC-299AEB831332}" type="pres">
      <dgm:prSet presAssocID="{CE65609B-0712-4305-9917-6C530D7F5276}" presName="connTx" presStyleLbl="parChTrans1D2" presStyleIdx="1" presStyleCnt="4"/>
      <dgm:spPr/>
      <dgm:t>
        <a:bodyPr/>
        <a:lstStyle/>
        <a:p>
          <a:endParaRPr lang="es-EC"/>
        </a:p>
      </dgm:t>
    </dgm:pt>
    <dgm:pt modelId="{778C7903-6FF6-4918-B33B-D706C0638827}" type="pres">
      <dgm:prSet presAssocID="{7FB3AD86-4DE5-4654-88C1-BE2BD981661B}" presName="root2" presStyleCnt="0"/>
      <dgm:spPr/>
    </dgm:pt>
    <dgm:pt modelId="{92B123E3-AF6C-42B2-A536-E5740C52893C}" type="pres">
      <dgm:prSet presAssocID="{7FB3AD86-4DE5-4654-88C1-BE2BD981661B}" presName="LevelTwoTextNode" presStyleLbl="node2" presStyleIdx="1" presStyleCnt="4">
        <dgm:presLayoutVars>
          <dgm:chPref val="3"/>
        </dgm:presLayoutVars>
      </dgm:prSet>
      <dgm:spPr/>
      <dgm:t>
        <a:bodyPr/>
        <a:lstStyle/>
        <a:p>
          <a:endParaRPr lang="es-EC"/>
        </a:p>
      </dgm:t>
    </dgm:pt>
    <dgm:pt modelId="{1B733429-D84A-45EE-A02F-E841E2FD5ED6}" type="pres">
      <dgm:prSet presAssocID="{7FB3AD86-4DE5-4654-88C1-BE2BD981661B}" presName="level3hierChild" presStyleCnt="0"/>
      <dgm:spPr/>
    </dgm:pt>
    <dgm:pt modelId="{058488E5-1E77-481A-AEFA-C4DF3AF27C17}" type="pres">
      <dgm:prSet presAssocID="{51298322-D7D4-4E93-B22C-1554BA9EFACF}" presName="conn2-1" presStyleLbl="parChTrans1D2" presStyleIdx="2" presStyleCnt="4"/>
      <dgm:spPr/>
      <dgm:t>
        <a:bodyPr/>
        <a:lstStyle/>
        <a:p>
          <a:endParaRPr lang="es-EC"/>
        </a:p>
      </dgm:t>
    </dgm:pt>
    <dgm:pt modelId="{0E9418E2-5822-49AD-8822-A6F57D355E93}" type="pres">
      <dgm:prSet presAssocID="{51298322-D7D4-4E93-B22C-1554BA9EFACF}" presName="connTx" presStyleLbl="parChTrans1D2" presStyleIdx="2" presStyleCnt="4"/>
      <dgm:spPr/>
      <dgm:t>
        <a:bodyPr/>
        <a:lstStyle/>
        <a:p>
          <a:endParaRPr lang="es-EC"/>
        </a:p>
      </dgm:t>
    </dgm:pt>
    <dgm:pt modelId="{4D95D366-255F-4382-9331-343685EAFCDB}" type="pres">
      <dgm:prSet presAssocID="{5C798BB2-702E-425B-86A4-BD100754FF8A}" presName="root2" presStyleCnt="0"/>
      <dgm:spPr/>
    </dgm:pt>
    <dgm:pt modelId="{2EB8E02E-F9ED-4780-A068-A1A67FA2073A}" type="pres">
      <dgm:prSet presAssocID="{5C798BB2-702E-425B-86A4-BD100754FF8A}" presName="LevelTwoTextNode" presStyleLbl="node2" presStyleIdx="2" presStyleCnt="4">
        <dgm:presLayoutVars>
          <dgm:chPref val="3"/>
        </dgm:presLayoutVars>
      </dgm:prSet>
      <dgm:spPr/>
      <dgm:t>
        <a:bodyPr/>
        <a:lstStyle/>
        <a:p>
          <a:endParaRPr lang="es-EC"/>
        </a:p>
      </dgm:t>
    </dgm:pt>
    <dgm:pt modelId="{7FFB5CAB-4C14-4C16-BBAE-466D5EDBB69E}" type="pres">
      <dgm:prSet presAssocID="{5C798BB2-702E-425B-86A4-BD100754FF8A}" presName="level3hierChild" presStyleCnt="0"/>
      <dgm:spPr/>
    </dgm:pt>
    <dgm:pt modelId="{3E1DF8C3-CA36-4564-B95E-A67E6DA0F500}" type="pres">
      <dgm:prSet presAssocID="{C95088F4-E19F-4502-9A79-5E97DB406A00}" presName="conn2-1" presStyleLbl="parChTrans1D2" presStyleIdx="3" presStyleCnt="4"/>
      <dgm:spPr/>
      <dgm:t>
        <a:bodyPr/>
        <a:lstStyle/>
        <a:p>
          <a:endParaRPr lang="es-EC"/>
        </a:p>
      </dgm:t>
    </dgm:pt>
    <dgm:pt modelId="{78A51776-23FE-4A51-8811-1972FA4E058B}" type="pres">
      <dgm:prSet presAssocID="{C95088F4-E19F-4502-9A79-5E97DB406A00}" presName="connTx" presStyleLbl="parChTrans1D2" presStyleIdx="3" presStyleCnt="4"/>
      <dgm:spPr/>
      <dgm:t>
        <a:bodyPr/>
        <a:lstStyle/>
        <a:p>
          <a:endParaRPr lang="es-EC"/>
        </a:p>
      </dgm:t>
    </dgm:pt>
    <dgm:pt modelId="{7FC7A36D-3C9B-4A9C-A41A-3F33576A391A}" type="pres">
      <dgm:prSet presAssocID="{9AE5EF09-DB53-4843-A33C-D84CBC370A8A}" presName="root2" presStyleCnt="0"/>
      <dgm:spPr/>
    </dgm:pt>
    <dgm:pt modelId="{E92A3F71-EB53-4171-9729-47ECAFB5B13C}" type="pres">
      <dgm:prSet presAssocID="{9AE5EF09-DB53-4843-A33C-D84CBC370A8A}" presName="LevelTwoTextNode" presStyleLbl="node2" presStyleIdx="3" presStyleCnt="4">
        <dgm:presLayoutVars>
          <dgm:chPref val="3"/>
        </dgm:presLayoutVars>
      </dgm:prSet>
      <dgm:spPr/>
      <dgm:t>
        <a:bodyPr/>
        <a:lstStyle/>
        <a:p>
          <a:endParaRPr lang="es-EC"/>
        </a:p>
      </dgm:t>
    </dgm:pt>
    <dgm:pt modelId="{8BFFCCE4-4054-4DF1-987D-CD09F94EE1DD}" type="pres">
      <dgm:prSet presAssocID="{9AE5EF09-DB53-4843-A33C-D84CBC370A8A}" presName="level3hierChild" presStyleCnt="0"/>
      <dgm:spPr/>
    </dgm:pt>
  </dgm:ptLst>
  <dgm:cxnLst>
    <dgm:cxn modelId="{79A51FC8-3000-48A1-9BD3-1F56D1CC7815}" srcId="{3D934311-C9FE-4280-B5ED-ED5DFF9A7187}" destId="{493A75B4-637A-4EBB-B173-D34893ADBFB8}" srcOrd="0" destOrd="0" parTransId="{AF783874-D60E-4D77-B732-4A8B6ADD6D0F}" sibTransId="{6B5CAFDC-97FD-43E6-AF63-37E7E9943862}"/>
    <dgm:cxn modelId="{31D16ACA-A6D5-4329-9757-AB4331EAB389}" srcId="{493A75B4-637A-4EBB-B173-D34893ADBFB8}" destId="{7FB3AD86-4DE5-4654-88C1-BE2BD981661B}" srcOrd="1" destOrd="0" parTransId="{CE65609B-0712-4305-9917-6C530D7F5276}" sibTransId="{8E1ED17B-3316-443B-B06D-995CD03D948A}"/>
    <dgm:cxn modelId="{F6A6F579-8CA6-4A70-917C-5151A46D051B}" type="presOf" srcId="{5C798BB2-702E-425B-86A4-BD100754FF8A}" destId="{2EB8E02E-F9ED-4780-A068-A1A67FA2073A}" srcOrd="0" destOrd="0" presId="urn:microsoft.com/office/officeart/2008/layout/HorizontalMultiLevelHierarchy"/>
    <dgm:cxn modelId="{290B8E3B-E22B-4130-829A-569025263041}" type="presOf" srcId="{2B4362C7-D665-49DB-A111-FD713636C81E}" destId="{CDE20425-62A6-47BD-A2CE-3105A65985BA}" srcOrd="0" destOrd="0" presId="urn:microsoft.com/office/officeart/2008/layout/HorizontalMultiLevelHierarchy"/>
    <dgm:cxn modelId="{C3BF161E-306E-4552-BCFF-3CFF68D7AEA9}" type="presOf" srcId="{CE65609B-0712-4305-9917-6C530D7F5276}" destId="{6FEE1ACB-8588-4FA6-B9CC-299AEB831332}" srcOrd="1" destOrd="0" presId="urn:microsoft.com/office/officeart/2008/layout/HorizontalMultiLevelHierarchy"/>
    <dgm:cxn modelId="{C5006DFE-919E-4E4C-AD99-76DAF951AB47}" type="presOf" srcId="{D8FE96D6-C31A-4288-AF0E-F37AC8070305}" destId="{92ABC138-D94F-4B79-B485-F5EBEE29FF11}" srcOrd="0" destOrd="0" presId="urn:microsoft.com/office/officeart/2008/layout/HorizontalMultiLevelHierarchy"/>
    <dgm:cxn modelId="{A9E27DE9-D3CC-430A-8269-EFFF8D61CB17}" type="presOf" srcId="{2B4362C7-D665-49DB-A111-FD713636C81E}" destId="{801AB2B7-EE86-4FBD-A5C6-CBEC17282B5A}" srcOrd="1" destOrd="0" presId="urn:microsoft.com/office/officeart/2008/layout/HorizontalMultiLevelHierarchy"/>
    <dgm:cxn modelId="{7F7EEBAE-96FD-4312-AF37-7127613AF9F6}" type="presOf" srcId="{7FB3AD86-4DE5-4654-88C1-BE2BD981661B}" destId="{92B123E3-AF6C-42B2-A536-E5740C52893C}" srcOrd="0" destOrd="0" presId="urn:microsoft.com/office/officeart/2008/layout/HorizontalMultiLevelHierarchy"/>
    <dgm:cxn modelId="{B5CFE666-E893-44B2-A0AE-78CE3E642ADE}" type="presOf" srcId="{C95088F4-E19F-4502-9A79-5E97DB406A00}" destId="{78A51776-23FE-4A51-8811-1972FA4E058B}" srcOrd="1" destOrd="0" presId="urn:microsoft.com/office/officeart/2008/layout/HorizontalMultiLevelHierarchy"/>
    <dgm:cxn modelId="{7306F544-3162-48BF-AAA0-75EF134365DC}" srcId="{493A75B4-637A-4EBB-B173-D34893ADBFB8}" destId="{5C798BB2-702E-425B-86A4-BD100754FF8A}" srcOrd="2" destOrd="0" parTransId="{51298322-D7D4-4E93-B22C-1554BA9EFACF}" sibTransId="{EA064CDD-A0CF-4C2E-B8D6-E36F00A40B96}"/>
    <dgm:cxn modelId="{D5A10489-7E03-4E03-B62D-7C9A5010C624}" type="presOf" srcId="{493A75B4-637A-4EBB-B173-D34893ADBFB8}" destId="{B8FF3D7F-3CC0-4F38-914F-F76E802E68EB}" srcOrd="0" destOrd="0" presId="urn:microsoft.com/office/officeart/2008/layout/HorizontalMultiLevelHierarchy"/>
    <dgm:cxn modelId="{93F677EC-D105-4345-ABF5-687219496773}" type="presOf" srcId="{C95088F4-E19F-4502-9A79-5E97DB406A00}" destId="{3E1DF8C3-CA36-4564-B95E-A67E6DA0F500}" srcOrd="0" destOrd="0" presId="urn:microsoft.com/office/officeart/2008/layout/HorizontalMultiLevelHierarchy"/>
    <dgm:cxn modelId="{0104F852-8E69-43BD-8B5C-46082A16582C}" type="presOf" srcId="{51298322-D7D4-4E93-B22C-1554BA9EFACF}" destId="{058488E5-1E77-481A-AEFA-C4DF3AF27C17}" srcOrd="0" destOrd="0" presId="urn:microsoft.com/office/officeart/2008/layout/HorizontalMultiLevelHierarchy"/>
    <dgm:cxn modelId="{DD1ACBCE-2ABE-467D-84EA-D575A346EFCE}" srcId="{493A75B4-637A-4EBB-B173-D34893ADBFB8}" destId="{D8FE96D6-C31A-4288-AF0E-F37AC8070305}" srcOrd="0" destOrd="0" parTransId="{2B4362C7-D665-49DB-A111-FD713636C81E}" sibTransId="{7B9EB6F8-2FF9-4A79-93FF-F83567269E8F}"/>
    <dgm:cxn modelId="{C8B59D67-53D8-45C1-8731-7C7CBCE9F8DD}" type="presOf" srcId="{3D934311-C9FE-4280-B5ED-ED5DFF9A7187}" destId="{2CB2B5E9-E07D-4686-B7A3-881EFA5115EC}" srcOrd="0" destOrd="0" presId="urn:microsoft.com/office/officeart/2008/layout/HorizontalMultiLevelHierarchy"/>
    <dgm:cxn modelId="{4451F662-6432-419E-A175-E09E5247168B}" type="presOf" srcId="{CE65609B-0712-4305-9917-6C530D7F5276}" destId="{964B8C3E-EB48-4338-BEC1-395FADBDCBBC}" srcOrd="0" destOrd="0" presId="urn:microsoft.com/office/officeart/2008/layout/HorizontalMultiLevelHierarchy"/>
    <dgm:cxn modelId="{F0C05DFC-1D8C-4A2B-8A9B-0C0052309CC8}" srcId="{493A75B4-637A-4EBB-B173-D34893ADBFB8}" destId="{9AE5EF09-DB53-4843-A33C-D84CBC370A8A}" srcOrd="3" destOrd="0" parTransId="{C95088F4-E19F-4502-9A79-5E97DB406A00}" sibTransId="{6C62BE27-CA2D-4F24-80BC-4BF31542ECE2}"/>
    <dgm:cxn modelId="{B4AE2A83-EA02-4175-8D75-C51701EC4A59}" type="presOf" srcId="{9AE5EF09-DB53-4843-A33C-D84CBC370A8A}" destId="{E92A3F71-EB53-4171-9729-47ECAFB5B13C}" srcOrd="0" destOrd="0" presId="urn:microsoft.com/office/officeart/2008/layout/HorizontalMultiLevelHierarchy"/>
    <dgm:cxn modelId="{E6FA76D1-BE7B-4D8E-ACE4-945A8BEEC6C2}" type="presOf" srcId="{51298322-D7D4-4E93-B22C-1554BA9EFACF}" destId="{0E9418E2-5822-49AD-8822-A6F57D355E93}" srcOrd="1" destOrd="0" presId="urn:microsoft.com/office/officeart/2008/layout/HorizontalMultiLevelHierarchy"/>
    <dgm:cxn modelId="{8D58EB37-388C-4658-843B-3C89C40FADBF}" type="presParOf" srcId="{2CB2B5E9-E07D-4686-B7A3-881EFA5115EC}" destId="{2A2104E2-A430-44E0-8334-BF392ADD7B1B}" srcOrd="0" destOrd="0" presId="urn:microsoft.com/office/officeart/2008/layout/HorizontalMultiLevelHierarchy"/>
    <dgm:cxn modelId="{C2EC1297-581D-49A1-BA8B-7D062E26347A}" type="presParOf" srcId="{2A2104E2-A430-44E0-8334-BF392ADD7B1B}" destId="{B8FF3D7F-3CC0-4F38-914F-F76E802E68EB}" srcOrd="0" destOrd="0" presId="urn:microsoft.com/office/officeart/2008/layout/HorizontalMultiLevelHierarchy"/>
    <dgm:cxn modelId="{762EF4E5-14E6-4D46-9180-811AE9F03512}" type="presParOf" srcId="{2A2104E2-A430-44E0-8334-BF392ADD7B1B}" destId="{E80805F6-402A-4C94-ABD8-F6D501EBAB8A}" srcOrd="1" destOrd="0" presId="urn:microsoft.com/office/officeart/2008/layout/HorizontalMultiLevelHierarchy"/>
    <dgm:cxn modelId="{8A6FD9B6-DBB0-4BFC-B0E1-2502614219A0}" type="presParOf" srcId="{E80805F6-402A-4C94-ABD8-F6D501EBAB8A}" destId="{CDE20425-62A6-47BD-A2CE-3105A65985BA}" srcOrd="0" destOrd="0" presId="urn:microsoft.com/office/officeart/2008/layout/HorizontalMultiLevelHierarchy"/>
    <dgm:cxn modelId="{881CD506-A2F9-44E1-B9DD-0B2936AA4D09}" type="presParOf" srcId="{CDE20425-62A6-47BD-A2CE-3105A65985BA}" destId="{801AB2B7-EE86-4FBD-A5C6-CBEC17282B5A}" srcOrd="0" destOrd="0" presId="urn:microsoft.com/office/officeart/2008/layout/HorizontalMultiLevelHierarchy"/>
    <dgm:cxn modelId="{E16EB230-A1D7-45CF-9DD6-48A3FF12A231}" type="presParOf" srcId="{E80805F6-402A-4C94-ABD8-F6D501EBAB8A}" destId="{56250A90-A829-4E23-A181-36623DCBB369}" srcOrd="1" destOrd="0" presId="urn:microsoft.com/office/officeart/2008/layout/HorizontalMultiLevelHierarchy"/>
    <dgm:cxn modelId="{73B54A32-681A-441F-8032-62D4E359C145}" type="presParOf" srcId="{56250A90-A829-4E23-A181-36623DCBB369}" destId="{92ABC138-D94F-4B79-B485-F5EBEE29FF11}" srcOrd="0" destOrd="0" presId="urn:microsoft.com/office/officeart/2008/layout/HorizontalMultiLevelHierarchy"/>
    <dgm:cxn modelId="{ECF4F2E9-48A2-4C0A-857C-667822220563}" type="presParOf" srcId="{56250A90-A829-4E23-A181-36623DCBB369}" destId="{34C4E547-C925-46AB-8365-8AB0E7AD7EBF}" srcOrd="1" destOrd="0" presId="urn:microsoft.com/office/officeart/2008/layout/HorizontalMultiLevelHierarchy"/>
    <dgm:cxn modelId="{285B587F-7A57-4836-9E87-2A322230C677}" type="presParOf" srcId="{E80805F6-402A-4C94-ABD8-F6D501EBAB8A}" destId="{964B8C3E-EB48-4338-BEC1-395FADBDCBBC}" srcOrd="2" destOrd="0" presId="urn:microsoft.com/office/officeart/2008/layout/HorizontalMultiLevelHierarchy"/>
    <dgm:cxn modelId="{1F157070-C2FD-4A58-B9C7-33B659B5A254}" type="presParOf" srcId="{964B8C3E-EB48-4338-BEC1-395FADBDCBBC}" destId="{6FEE1ACB-8588-4FA6-B9CC-299AEB831332}" srcOrd="0" destOrd="0" presId="urn:microsoft.com/office/officeart/2008/layout/HorizontalMultiLevelHierarchy"/>
    <dgm:cxn modelId="{3D9C4412-084A-4171-AEB2-C63CF625568E}" type="presParOf" srcId="{E80805F6-402A-4C94-ABD8-F6D501EBAB8A}" destId="{778C7903-6FF6-4918-B33B-D706C0638827}" srcOrd="3" destOrd="0" presId="urn:microsoft.com/office/officeart/2008/layout/HorizontalMultiLevelHierarchy"/>
    <dgm:cxn modelId="{DD2C6EB0-C5B0-47CB-9953-1968AFDDB65E}" type="presParOf" srcId="{778C7903-6FF6-4918-B33B-D706C0638827}" destId="{92B123E3-AF6C-42B2-A536-E5740C52893C}" srcOrd="0" destOrd="0" presId="urn:microsoft.com/office/officeart/2008/layout/HorizontalMultiLevelHierarchy"/>
    <dgm:cxn modelId="{7E1D27B6-C766-49D1-88CD-636B1DB9AA46}" type="presParOf" srcId="{778C7903-6FF6-4918-B33B-D706C0638827}" destId="{1B733429-D84A-45EE-A02F-E841E2FD5ED6}" srcOrd="1" destOrd="0" presId="urn:microsoft.com/office/officeart/2008/layout/HorizontalMultiLevelHierarchy"/>
    <dgm:cxn modelId="{EF63CEFF-2D92-49D8-868E-138120678EDB}" type="presParOf" srcId="{E80805F6-402A-4C94-ABD8-F6D501EBAB8A}" destId="{058488E5-1E77-481A-AEFA-C4DF3AF27C17}" srcOrd="4" destOrd="0" presId="urn:microsoft.com/office/officeart/2008/layout/HorizontalMultiLevelHierarchy"/>
    <dgm:cxn modelId="{A55D3CEB-B8E6-4083-ADA8-F5B263FA2141}" type="presParOf" srcId="{058488E5-1E77-481A-AEFA-C4DF3AF27C17}" destId="{0E9418E2-5822-49AD-8822-A6F57D355E93}" srcOrd="0" destOrd="0" presId="urn:microsoft.com/office/officeart/2008/layout/HorizontalMultiLevelHierarchy"/>
    <dgm:cxn modelId="{8AB1DC4D-5A56-4B06-9B44-B7D9AE72E4CF}" type="presParOf" srcId="{E80805F6-402A-4C94-ABD8-F6D501EBAB8A}" destId="{4D95D366-255F-4382-9331-343685EAFCDB}" srcOrd="5" destOrd="0" presId="urn:microsoft.com/office/officeart/2008/layout/HorizontalMultiLevelHierarchy"/>
    <dgm:cxn modelId="{9A1EF2F0-877A-4EE9-B756-9D32E7524A16}" type="presParOf" srcId="{4D95D366-255F-4382-9331-343685EAFCDB}" destId="{2EB8E02E-F9ED-4780-A068-A1A67FA2073A}" srcOrd="0" destOrd="0" presId="urn:microsoft.com/office/officeart/2008/layout/HorizontalMultiLevelHierarchy"/>
    <dgm:cxn modelId="{DB8E8E21-3299-4324-8C36-702A7D900A3A}" type="presParOf" srcId="{4D95D366-255F-4382-9331-343685EAFCDB}" destId="{7FFB5CAB-4C14-4C16-BBAE-466D5EDBB69E}" srcOrd="1" destOrd="0" presId="urn:microsoft.com/office/officeart/2008/layout/HorizontalMultiLevelHierarchy"/>
    <dgm:cxn modelId="{E50A2447-5861-4BF4-B258-FA7812665B21}" type="presParOf" srcId="{E80805F6-402A-4C94-ABD8-F6D501EBAB8A}" destId="{3E1DF8C3-CA36-4564-B95E-A67E6DA0F500}" srcOrd="6" destOrd="0" presId="urn:microsoft.com/office/officeart/2008/layout/HorizontalMultiLevelHierarchy"/>
    <dgm:cxn modelId="{B254B902-247B-4B11-9582-6C4A0AA92343}" type="presParOf" srcId="{3E1DF8C3-CA36-4564-B95E-A67E6DA0F500}" destId="{78A51776-23FE-4A51-8811-1972FA4E058B}" srcOrd="0" destOrd="0" presId="urn:microsoft.com/office/officeart/2008/layout/HorizontalMultiLevelHierarchy"/>
    <dgm:cxn modelId="{8424F52D-BD47-4096-8CE9-C560DCD49BF5}" type="presParOf" srcId="{E80805F6-402A-4C94-ABD8-F6D501EBAB8A}" destId="{7FC7A36D-3C9B-4A9C-A41A-3F33576A391A}" srcOrd="7" destOrd="0" presId="urn:microsoft.com/office/officeart/2008/layout/HorizontalMultiLevelHierarchy"/>
    <dgm:cxn modelId="{49EE53DA-4AE4-4683-B4C9-1982DF5F571F}" type="presParOf" srcId="{7FC7A36D-3C9B-4A9C-A41A-3F33576A391A}" destId="{E92A3F71-EB53-4171-9729-47ECAFB5B13C}" srcOrd="0" destOrd="0" presId="urn:microsoft.com/office/officeart/2008/layout/HorizontalMultiLevelHierarchy"/>
    <dgm:cxn modelId="{E079AFFF-60E8-4E90-B5B8-2E452A8DEC9E}" type="presParOf" srcId="{7FC7A36D-3C9B-4A9C-A41A-3F33576A391A}" destId="{8BFFCCE4-4054-4DF1-987D-CD09F94EE1DD}" srcOrd="1" destOrd="0" presId="urn:microsoft.com/office/officeart/2008/layout/HorizontalMultiLevelHierarchy"/>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87C10F-24AE-46D4-A9C4-7F4760DB6610}" type="doc">
      <dgm:prSet loTypeId="urn:microsoft.com/office/officeart/2008/layout/HorizontalMultiLevelHierarchy" loCatId="hierarchy" qsTypeId="urn:microsoft.com/office/officeart/2005/8/quickstyle/3d2" qsCatId="3D" csTypeId="urn:microsoft.com/office/officeart/2005/8/colors/colorful1" csCatId="colorful" phldr="1"/>
      <dgm:spPr/>
      <dgm:t>
        <a:bodyPr/>
        <a:lstStyle/>
        <a:p>
          <a:endParaRPr lang="es-ES"/>
        </a:p>
      </dgm:t>
    </dgm:pt>
    <dgm:pt modelId="{54B51ABD-C823-49D4-BF0A-42CC6D73672B}">
      <dgm:prSet phldrT="[Texto]" custT="1"/>
      <dgm:spPr/>
      <dgm:t>
        <a:bodyPr/>
        <a:lstStyle/>
        <a:p>
          <a:r>
            <a:rPr lang="es-ES" sz="900" b="1" smtClean="0">
              <a:solidFill>
                <a:schemeClr val="tx1"/>
              </a:solidFill>
              <a:latin typeface="+mn-lt"/>
              <a:cs typeface="Times New Roman" panose="02020603050405020304" pitchFamily="18" charset="0"/>
            </a:rPr>
            <a:t>PLAN DE CAPACITACIÓN</a:t>
          </a:r>
          <a:endParaRPr lang="es-ES" sz="900" b="1">
            <a:solidFill>
              <a:schemeClr val="tx1"/>
            </a:solidFill>
            <a:latin typeface="+mn-lt"/>
            <a:cs typeface="Times New Roman" panose="02020603050405020304" pitchFamily="18" charset="0"/>
          </a:endParaRPr>
        </a:p>
      </dgm:t>
    </dgm:pt>
    <dgm:pt modelId="{2B8F97D0-091D-4B14-A13B-77AE42872DF5}" type="parTrans" cxnId="{21706AD0-F3E4-4BE7-8AD1-D3A0655CB873}">
      <dgm:prSet/>
      <dgm:spPr/>
      <dgm:t>
        <a:bodyPr/>
        <a:lstStyle/>
        <a:p>
          <a:endParaRPr lang="es-ES" sz="900">
            <a:solidFill>
              <a:schemeClr val="tx1"/>
            </a:solidFill>
            <a:latin typeface="+mn-lt"/>
            <a:cs typeface="Times New Roman" panose="02020603050405020304" pitchFamily="18" charset="0"/>
          </a:endParaRPr>
        </a:p>
      </dgm:t>
    </dgm:pt>
    <dgm:pt modelId="{B3AA7F31-8734-4D6C-BEF7-14002FF2853B}" type="sibTrans" cxnId="{21706AD0-F3E4-4BE7-8AD1-D3A0655CB873}">
      <dgm:prSet/>
      <dgm:spPr/>
      <dgm:t>
        <a:bodyPr/>
        <a:lstStyle/>
        <a:p>
          <a:endParaRPr lang="es-ES" sz="900">
            <a:solidFill>
              <a:schemeClr val="tx1"/>
            </a:solidFill>
            <a:latin typeface="+mn-lt"/>
            <a:cs typeface="Times New Roman" panose="02020603050405020304" pitchFamily="18" charset="0"/>
          </a:endParaRPr>
        </a:p>
      </dgm:t>
    </dgm:pt>
    <dgm:pt modelId="{1DD47D00-A5F3-46C7-848D-A630D6BA4B16}">
      <dgm:prSet phldrT="[Texto]" custT="1"/>
      <dgm:spPr/>
      <dgm:t>
        <a:bodyPr/>
        <a:lstStyle/>
        <a:p>
          <a:r>
            <a:rPr lang="es-ES" sz="900" smtClean="0">
              <a:solidFill>
                <a:schemeClr val="tx1"/>
              </a:solidFill>
              <a:latin typeface="+mn-lt"/>
              <a:cs typeface="Times New Roman" panose="02020603050405020304" pitchFamily="18" charset="0"/>
            </a:rPr>
            <a:t>Objetivo</a:t>
          </a:r>
          <a:endParaRPr lang="es-ES" sz="900" dirty="0">
            <a:solidFill>
              <a:schemeClr val="tx1"/>
            </a:solidFill>
            <a:latin typeface="+mn-lt"/>
            <a:cs typeface="Times New Roman" panose="02020603050405020304" pitchFamily="18" charset="0"/>
          </a:endParaRPr>
        </a:p>
      </dgm:t>
    </dgm:pt>
    <dgm:pt modelId="{51B92366-9D33-4E77-B7A5-140D384C8D04}" type="parTrans" cxnId="{3D9570C5-3311-44AA-B062-78D0A4B72F88}">
      <dgm:prSet custT="1"/>
      <dgm:spPr/>
      <dgm:t>
        <a:bodyPr/>
        <a:lstStyle/>
        <a:p>
          <a:endParaRPr lang="es-ES" sz="900">
            <a:solidFill>
              <a:schemeClr val="tx1"/>
            </a:solidFill>
            <a:latin typeface="+mn-lt"/>
            <a:cs typeface="Times New Roman" panose="02020603050405020304" pitchFamily="18" charset="0"/>
          </a:endParaRPr>
        </a:p>
      </dgm:t>
    </dgm:pt>
    <dgm:pt modelId="{1790AEAE-7F15-46E6-BDC7-74D243FBB646}" type="sibTrans" cxnId="{3D9570C5-3311-44AA-B062-78D0A4B72F88}">
      <dgm:prSet/>
      <dgm:spPr/>
      <dgm:t>
        <a:bodyPr/>
        <a:lstStyle/>
        <a:p>
          <a:endParaRPr lang="es-ES" sz="900">
            <a:solidFill>
              <a:schemeClr val="tx1"/>
            </a:solidFill>
            <a:latin typeface="+mn-lt"/>
            <a:cs typeface="Times New Roman" panose="02020603050405020304" pitchFamily="18" charset="0"/>
          </a:endParaRPr>
        </a:p>
      </dgm:t>
    </dgm:pt>
    <dgm:pt modelId="{36302E86-8C78-4254-A1F5-D475DC480E95}">
      <dgm:prSet phldrT="[Texto]" custT="1"/>
      <dgm:spPr/>
      <dgm:t>
        <a:bodyPr/>
        <a:lstStyle/>
        <a:p>
          <a:r>
            <a:rPr lang="es-ES" sz="900" smtClean="0">
              <a:solidFill>
                <a:schemeClr val="tx1"/>
              </a:solidFill>
              <a:latin typeface="+mn-lt"/>
              <a:cs typeface="Times New Roman" panose="02020603050405020304" pitchFamily="18" charset="0"/>
            </a:rPr>
            <a:t>Contenido</a:t>
          </a:r>
          <a:endParaRPr lang="es-ES" sz="900" dirty="0">
            <a:solidFill>
              <a:schemeClr val="tx1"/>
            </a:solidFill>
            <a:latin typeface="+mn-lt"/>
            <a:cs typeface="Times New Roman" panose="02020603050405020304" pitchFamily="18" charset="0"/>
          </a:endParaRPr>
        </a:p>
      </dgm:t>
    </dgm:pt>
    <dgm:pt modelId="{8A285503-A12C-420A-8540-C1068077DABB}" type="parTrans" cxnId="{E64CEAB8-F03A-42E3-94FE-177AA542087E}">
      <dgm:prSet custT="1"/>
      <dgm:spPr/>
      <dgm:t>
        <a:bodyPr/>
        <a:lstStyle/>
        <a:p>
          <a:endParaRPr lang="es-ES" sz="900">
            <a:solidFill>
              <a:schemeClr val="tx1"/>
            </a:solidFill>
            <a:latin typeface="+mn-lt"/>
            <a:cs typeface="Times New Roman" panose="02020603050405020304" pitchFamily="18" charset="0"/>
          </a:endParaRPr>
        </a:p>
      </dgm:t>
    </dgm:pt>
    <dgm:pt modelId="{93D8F23D-9026-4E92-B6D7-96EFD6C49726}" type="sibTrans" cxnId="{E64CEAB8-F03A-42E3-94FE-177AA542087E}">
      <dgm:prSet/>
      <dgm:spPr/>
      <dgm:t>
        <a:bodyPr/>
        <a:lstStyle/>
        <a:p>
          <a:endParaRPr lang="es-ES" sz="900">
            <a:solidFill>
              <a:schemeClr val="tx1"/>
            </a:solidFill>
            <a:latin typeface="+mn-lt"/>
            <a:cs typeface="Times New Roman" panose="02020603050405020304" pitchFamily="18" charset="0"/>
          </a:endParaRPr>
        </a:p>
      </dgm:t>
    </dgm:pt>
    <dgm:pt modelId="{617FA7D2-FEC2-4552-B092-AA0BF71A8BAC}">
      <dgm:prSet phldrT="[Texto]" custT="1"/>
      <dgm:spPr/>
      <dgm:t>
        <a:bodyPr/>
        <a:lstStyle/>
        <a:p>
          <a:r>
            <a:rPr lang="es-ES" sz="900" smtClean="0">
              <a:solidFill>
                <a:schemeClr val="tx1"/>
              </a:solidFill>
              <a:latin typeface="+mn-lt"/>
              <a:cs typeface="Times New Roman" panose="02020603050405020304" pitchFamily="18" charset="0"/>
            </a:rPr>
            <a:t>Recursos necesarios(Virtuales y fisicos)</a:t>
          </a:r>
          <a:endParaRPr lang="es-ES" sz="900">
            <a:solidFill>
              <a:schemeClr val="tx1"/>
            </a:solidFill>
            <a:latin typeface="+mn-lt"/>
            <a:cs typeface="Times New Roman" panose="02020603050405020304" pitchFamily="18" charset="0"/>
          </a:endParaRPr>
        </a:p>
      </dgm:t>
    </dgm:pt>
    <dgm:pt modelId="{44B64E4B-C5C4-4D72-8FE5-F9BCCD52CC35}" type="parTrans" cxnId="{A81D61A2-CC38-4C39-A62C-FD6DC2AD9A24}">
      <dgm:prSet custT="1"/>
      <dgm:spPr/>
      <dgm:t>
        <a:bodyPr/>
        <a:lstStyle/>
        <a:p>
          <a:endParaRPr lang="es-ES" sz="900">
            <a:solidFill>
              <a:schemeClr val="tx1"/>
            </a:solidFill>
            <a:latin typeface="+mn-lt"/>
            <a:cs typeface="Times New Roman" panose="02020603050405020304" pitchFamily="18" charset="0"/>
          </a:endParaRPr>
        </a:p>
      </dgm:t>
    </dgm:pt>
    <dgm:pt modelId="{A672C2D7-7048-45F3-92CD-71E8E8EDE7A8}" type="sibTrans" cxnId="{A81D61A2-CC38-4C39-A62C-FD6DC2AD9A24}">
      <dgm:prSet/>
      <dgm:spPr/>
      <dgm:t>
        <a:bodyPr/>
        <a:lstStyle/>
        <a:p>
          <a:endParaRPr lang="es-ES" sz="900">
            <a:solidFill>
              <a:schemeClr val="tx1"/>
            </a:solidFill>
            <a:latin typeface="+mn-lt"/>
            <a:cs typeface="Times New Roman" panose="02020603050405020304" pitchFamily="18" charset="0"/>
          </a:endParaRPr>
        </a:p>
      </dgm:t>
    </dgm:pt>
    <dgm:pt modelId="{6A46B989-D9E7-4B66-8B29-FD3282239F2D}">
      <dgm:prSet custT="1"/>
      <dgm:spPr/>
      <dgm:t>
        <a:bodyPr/>
        <a:lstStyle/>
        <a:p>
          <a:r>
            <a:rPr lang="es-ES" sz="900" smtClean="0">
              <a:solidFill>
                <a:schemeClr val="tx1"/>
              </a:solidFill>
              <a:latin typeface="+mn-lt"/>
              <a:cs typeface="Times New Roman" panose="02020603050405020304" pitchFamily="18" charset="0"/>
            </a:rPr>
            <a:t>Participantes</a:t>
          </a:r>
          <a:endParaRPr lang="es-ES" sz="900">
            <a:solidFill>
              <a:schemeClr val="tx1"/>
            </a:solidFill>
            <a:latin typeface="+mn-lt"/>
            <a:cs typeface="Times New Roman" panose="02020603050405020304" pitchFamily="18" charset="0"/>
          </a:endParaRPr>
        </a:p>
      </dgm:t>
    </dgm:pt>
    <dgm:pt modelId="{B6A450A0-7937-4AC2-A5A2-CB847E012628}" type="parTrans" cxnId="{77D5FBEC-D7AA-4E4E-AA76-21358E5BAE05}">
      <dgm:prSet custT="1"/>
      <dgm:spPr/>
      <dgm:t>
        <a:bodyPr/>
        <a:lstStyle/>
        <a:p>
          <a:endParaRPr lang="es-ES" sz="900">
            <a:solidFill>
              <a:schemeClr val="tx1"/>
            </a:solidFill>
            <a:latin typeface="+mn-lt"/>
            <a:cs typeface="Times New Roman" panose="02020603050405020304" pitchFamily="18" charset="0"/>
          </a:endParaRPr>
        </a:p>
      </dgm:t>
    </dgm:pt>
    <dgm:pt modelId="{02ECD951-E07A-4B23-BCCD-85BF18F2E004}" type="sibTrans" cxnId="{77D5FBEC-D7AA-4E4E-AA76-21358E5BAE05}">
      <dgm:prSet/>
      <dgm:spPr/>
      <dgm:t>
        <a:bodyPr/>
        <a:lstStyle/>
        <a:p>
          <a:endParaRPr lang="es-ES" sz="900">
            <a:solidFill>
              <a:schemeClr val="tx1"/>
            </a:solidFill>
            <a:latin typeface="+mn-lt"/>
            <a:cs typeface="Times New Roman" panose="02020603050405020304" pitchFamily="18" charset="0"/>
          </a:endParaRPr>
        </a:p>
      </dgm:t>
    </dgm:pt>
    <dgm:pt modelId="{4203B5F7-85CD-404E-932E-D15C139C6CD2}">
      <dgm:prSet custT="1"/>
      <dgm:spPr/>
      <dgm:t>
        <a:bodyPr/>
        <a:lstStyle/>
        <a:p>
          <a:r>
            <a:rPr lang="es-ES" sz="900" smtClean="0">
              <a:solidFill>
                <a:schemeClr val="tx1"/>
              </a:solidFill>
              <a:latin typeface="+mn-lt"/>
              <a:cs typeface="Times New Roman" panose="02020603050405020304" pitchFamily="18" charset="0"/>
            </a:rPr>
            <a:t>Presupuesto</a:t>
          </a:r>
          <a:endParaRPr lang="es-ES" sz="900">
            <a:solidFill>
              <a:schemeClr val="tx1"/>
            </a:solidFill>
            <a:latin typeface="+mn-lt"/>
            <a:cs typeface="Times New Roman" panose="02020603050405020304" pitchFamily="18" charset="0"/>
          </a:endParaRPr>
        </a:p>
      </dgm:t>
    </dgm:pt>
    <dgm:pt modelId="{1AC7C896-76A8-4BCF-B3CB-C26BD44F5080}" type="parTrans" cxnId="{5D6A7FF5-574A-4413-9B7F-FB949E640428}">
      <dgm:prSet custT="1"/>
      <dgm:spPr/>
      <dgm:t>
        <a:bodyPr/>
        <a:lstStyle/>
        <a:p>
          <a:endParaRPr lang="es-ES" sz="900">
            <a:solidFill>
              <a:schemeClr val="tx1"/>
            </a:solidFill>
            <a:latin typeface="+mn-lt"/>
            <a:cs typeface="Times New Roman" panose="02020603050405020304" pitchFamily="18" charset="0"/>
          </a:endParaRPr>
        </a:p>
      </dgm:t>
    </dgm:pt>
    <dgm:pt modelId="{C0B72767-481F-49FD-A3AC-643BA21C5EE2}" type="sibTrans" cxnId="{5D6A7FF5-574A-4413-9B7F-FB949E640428}">
      <dgm:prSet/>
      <dgm:spPr/>
      <dgm:t>
        <a:bodyPr/>
        <a:lstStyle/>
        <a:p>
          <a:endParaRPr lang="es-ES" sz="900">
            <a:solidFill>
              <a:schemeClr val="tx1"/>
            </a:solidFill>
            <a:latin typeface="+mn-lt"/>
            <a:cs typeface="Times New Roman" panose="02020603050405020304" pitchFamily="18" charset="0"/>
          </a:endParaRPr>
        </a:p>
      </dgm:t>
    </dgm:pt>
    <dgm:pt modelId="{A8B26C2C-3F2D-47CE-A88B-B43639002037}" type="pres">
      <dgm:prSet presAssocID="{1287C10F-24AE-46D4-A9C4-7F4760DB6610}" presName="Name0" presStyleCnt="0">
        <dgm:presLayoutVars>
          <dgm:chPref val="1"/>
          <dgm:dir/>
          <dgm:animOne val="branch"/>
          <dgm:animLvl val="lvl"/>
          <dgm:resizeHandles val="exact"/>
        </dgm:presLayoutVars>
      </dgm:prSet>
      <dgm:spPr/>
      <dgm:t>
        <a:bodyPr/>
        <a:lstStyle/>
        <a:p>
          <a:endParaRPr lang="en-US"/>
        </a:p>
      </dgm:t>
    </dgm:pt>
    <dgm:pt modelId="{7943903E-8DAB-40DF-AFDD-A75630DAC59F}" type="pres">
      <dgm:prSet presAssocID="{54B51ABD-C823-49D4-BF0A-42CC6D73672B}" presName="root1" presStyleCnt="0"/>
      <dgm:spPr/>
      <dgm:t>
        <a:bodyPr/>
        <a:lstStyle/>
        <a:p>
          <a:endParaRPr lang="es-EC"/>
        </a:p>
      </dgm:t>
    </dgm:pt>
    <dgm:pt modelId="{FDF0A37A-8846-4F76-A1EB-E719A70D0E49}" type="pres">
      <dgm:prSet presAssocID="{54B51ABD-C823-49D4-BF0A-42CC6D73672B}" presName="LevelOneTextNode" presStyleLbl="node0" presStyleIdx="0" presStyleCnt="1" custLinFactNeighborX="372" custLinFactNeighborY="741">
        <dgm:presLayoutVars>
          <dgm:chPref val="3"/>
        </dgm:presLayoutVars>
      </dgm:prSet>
      <dgm:spPr/>
      <dgm:t>
        <a:bodyPr/>
        <a:lstStyle/>
        <a:p>
          <a:endParaRPr lang="es-ES"/>
        </a:p>
      </dgm:t>
    </dgm:pt>
    <dgm:pt modelId="{350B491A-9D6A-4692-94AE-E6B714466060}" type="pres">
      <dgm:prSet presAssocID="{54B51ABD-C823-49D4-BF0A-42CC6D73672B}" presName="level2hierChild" presStyleCnt="0"/>
      <dgm:spPr/>
      <dgm:t>
        <a:bodyPr/>
        <a:lstStyle/>
        <a:p>
          <a:endParaRPr lang="es-EC"/>
        </a:p>
      </dgm:t>
    </dgm:pt>
    <dgm:pt modelId="{FA77F257-1A6E-41FC-A7DE-36895EEB24AC}" type="pres">
      <dgm:prSet presAssocID="{51B92366-9D33-4E77-B7A5-140D384C8D04}" presName="conn2-1" presStyleLbl="parChTrans1D2" presStyleIdx="0" presStyleCnt="5"/>
      <dgm:spPr/>
      <dgm:t>
        <a:bodyPr/>
        <a:lstStyle/>
        <a:p>
          <a:endParaRPr lang="en-US"/>
        </a:p>
      </dgm:t>
    </dgm:pt>
    <dgm:pt modelId="{B4705C61-52D8-4D8D-B870-DDFA9479F75E}" type="pres">
      <dgm:prSet presAssocID="{51B92366-9D33-4E77-B7A5-140D384C8D04}" presName="connTx" presStyleLbl="parChTrans1D2" presStyleIdx="0" presStyleCnt="5"/>
      <dgm:spPr/>
      <dgm:t>
        <a:bodyPr/>
        <a:lstStyle/>
        <a:p>
          <a:endParaRPr lang="en-US"/>
        </a:p>
      </dgm:t>
    </dgm:pt>
    <dgm:pt modelId="{F14A72AA-1E68-4917-B4A0-F7A7E03F0018}" type="pres">
      <dgm:prSet presAssocID="{1DD47D00-A5F3-46C7-848D-A630D6BA4B16}" presName="root2" presStyleCnt="0"/>
      <dgm:spPr/>
      <dgm:t>
        <a:bodyPr/>
        <a:lstStyle/>
        <a:p>
          <a:endParaRPr lang="es-EC"/>
        </a:p>
      </dgm:t>
    </dgm:pt>
    <dgm:pt modelId="{082D883B-29D6-455D-BBDB-06551D9AF71B}" type="pres">
      <dgm:prSet presAssocID="{1DD47D00-A5F3-46C7-848D-A630D6BA4B16}" presName="LevelTwoTextNode" presStyleLbl="node2" presStyleIdx="0" presStyleCnt="5">
        <dgm:presLayoutVars>
          <dgm:chPref val="3"/>
        </dgm:presLayoutVars>
      </dgm:prSet>
      <dgm:spPr/>
      <dgm:t>
        <a:bodyPr/>
        <a:lstStyle/>
        <a:p>
          <a:endParaRPr lang="es-ES"/>
        </a:p>
      </dgm:t>
    </dgm:pt>
    <dgm:pt modelId="{204CF289-3887-4D4D-BB03-6CA12CAACD50}" type="pres">
      <dgm:prSet presAssocID="{1DD47D00-A5F3-46C7-848D-A630D6BA4B16}" presName="level3hierChild" presStyleCnt="0"/>
      <dgm:spPr/>
      <dgm:t>
        <a:bodyPr/>
        <a:lstStyle/>
        <a:p>
          <a:endParaRPr lang="es-EC"/>
        </a:p>
      </dgm:t>
    </dgm:pt>
    <dgm:pt modelId="{98076317-9E76-43D6-BD28-58F97EF89FED}" type="pres">
      <dgm:prSet presAssocID="{8A285503-A12C-420A-8540-C1068077DABB}" presName="conn2-1" presStyleLbl="parChTrans1D2" presStyleIdx="1" presStyleCnt="5"/>
      <dgm:spPr/>
      <dgm:t>
        <a:bodyPr/>
        <a:lstStyle/>
        <a:p>
          <a:endParaRPr lang="en-US"/>
        </a:p>
      </dgm:t>
    </dgm:pt>
    <dgm:pt modelId="{2C94E8EF-893B-48EF-B179-C1910C4A992C}" type="pres">
      <dgm:prSet presAssocID="{8A285503-A12C-420A-8540-C1068077DABB}" presName="connTx" presStyleLbl="parChTrans1D2" presStyleIdx="1" presStyleCnt="5"/>
      <dgm:spPr/>
      <dgm:t>
        <a:bodyPr/>
        <a:lstStyle/>
        <a:p>
          <a:endParaRPr lang="en-US"/>
        </a:p>
      </dgm:t>
    </dgm:pt>
    <dgm:pt modelId="{B4A43FB3-999C-41A2-B356-7CD7C14F95FE}" type="pres">
      <dgm:prSet presAssocID="{36302E86-8C78-4254-A1F5-D475DC480E95}" presName="root2" presStyleCnt="0"/>
      <dgm:spPr/>
      <dgm:t>
        <a:bodyPr/>
        <a:lstStyle/>
        <a:p>
          <a:endParaRPr lang="es-EC"/>
        </a:p>
      </dgm:t>
    </dgm:pt>
    <dgm:pt modelId="{EC467971-E7BD-4E8D-8164-3FD6CDACF0F4}" type="pres">
      <dgm:prSet presAssocID="{36302E86-8C78-4254-A1F5-D475DC480E95}" presName="LevelTwoTextNode" presStyleLbl="node2" presStyleIdx="1" presStyleCnt="5">
        <dgm:presLayoutVars>
          <dgm:chPref val="3"/>
        </dgm:presLayoutVars>
      </dgm:prSet>
      <dgm:spPr/>
      <dgm:t>
        <a:bodyPr/>
        <a:lstStyle/>
        <a:p>
          <a:endParaRPr lang="es-ES"/>
        </a:p>
      </dgm:t>
    </dgm:pt>
    <dgm:pt modelId="{06377D64-079E-4D93-BF1C-36726FA31AD9}" type="pres">
      <dgm:prSet presAssocID="{36302E86-8C78-4254-A1F5-D475DC480E95}" presName="level3hierChild" presStyleCnt="0"/>
      <dgm:spPr/>
      <dgm:t>
        <a:bodyPr/>
        <a:lstStyle/>
        <a:p>
          <a:endParaRPr lang="es-EC"/>
        </a:p>
      </dgm:t>
    </dgm:pt>
    <dgm:pt modelId="{4496EDC1-99C6-4569-A557-72EA31555A0A}" type="pres">
      <dgm:prSet presAssocID="{44B64E4B-C5C4-4D72-8FE5-F9BCCD52CC35}" presName="conn2-1" presStyleLbl="parChTrans1D2" presStyleIdx="2" presStyleCnt="5"/>
      <dgm:spPr/>
      <dgm:t>
        <a:bodyPr/>
        <a:lstStyle/>
        <a:p>
          <a:endParaRPr lang="en-US"/>
        </a:p>
      </dgm:t>
    </dgm:pt>
    <dgm:pt modelId="{5D4209F9-186C-4721-8C27-71BB352B844A}" type="pres">
      <dgm:prSet presAssocID="{44B64E4B-C5C4-4D72-8FE5-F9BCCD52CC35}" presName="connTx" presStyleLbl="parChTrans1D2" presStyleIdx="2" presStyleCnt="5"/>
      <dgm:spPr/>
      <dgm:t>
        <a:bodyPr/>
        <a:lstStyle/>
        <a:p>
          <a:endParaRPr lang="en-US"/>
        </a:p>
      </dgm:t>
    </dgm:pt>
    <dgm:pt modelId="{ECF60AE9-F127-416D-849F-B494C2DE3E7F}" type="pres">
      <dgm:prSet presAssocID="{617FA7D2-FEC2-4552-B092-AA0BF71A8BAC}" presName="root2" presStyleCnt="0"/>
      <dgm:spPr/>
      <dgm:t>
        <a:bodyPr/>
        <a:lstStyle/>
        <a:p>
          <a:endParaRPr lang="es-EC"/>
        </a:p>
      </dgm:t>
    </dgm:pt>
    <dgm:pt modelId="{321F84B4-4635-4A61-8622-823BEE5F1E88}" type="pres">
      <dgm:prSet presAssocID="{617FA7D2-FEC2-4552-B092-AA0BF71A8BAC}" presName="LevelTwoTextNode" presStyleLbl="node2" presStyleIdx="2" presStyleCnt="5">
        <dgm:presLayoutVars>
          <dgm:chPref val="3"/>
        </dgm:presLayoutVars>
      </dgm:prSet>
      <dgm:spPr/>
      <dgm:t>
        <a:bodyPr/>
        <a:lstStyle/>
        <a:p>
          <a:endParaRPr lang="es-ES"/>
        </a:p>
      </dgm:t>
    </dgm:pt>
    <dgm:pt modelId="{4E0407D0-0F89-49B7-8B93-7F0C05B0111D}" type="pres">
      <dgm:prSet presAssocID="{617FA7D2-FEC2-4552-B092-AA0BF71A8BAC}" presName="level3hierChild" presStyleCnt="0"/>
      <dgm:spPr/>
      <dgm:t>
        <a:bodyPr/>
        <a:lstStyle/>
        <a:p>
          <a:endParaRPr lang="es-EC"/>
        </a:p>
      </dgm:t>
    </dgm:pt>
    <dgm:pt modelId="{60A92A62-62D8-4580-85AB-14EC2557470B}" type="pres">
      <dgm:prSet presAssocID="{B6A450A0-7937-4AC2-A5A2-CB847E012628}" presName="conn2-1" presStyleLbl="parChTrans1D2" presStyleIdx="3" presStyleCnt="5"/>
      <dgm:spPr/>
      <dgm:t>
        <a:bodyPr/>
        <a:lstStyle/>
        <a:p>
          <a:endParaRPr lang="en-US"/>
        </a:p>
      </dgm:t>
    </dgm:pt>
    <dgm:pt modelId="{6E94F0BD-751E-4D2A-AF91-BE47D521B78F}" type="pres">
      <dgm:prSet presAssocID="{B6A450A0-7937-4AC2-A5A2-CB847E012628}" presName="connTx" presStyleLbl="parChTrans1D2" presStyleIdx="3" presStyleCnt="5"/>
      <dgm:spPr/>
      <dgm:t>
        <a:bodyPr/>
        <a:lstStyle/>
        <a:p>
          <a:endParaRPr lang="en-US"/>
        </a:p>
      </dgm:t>
    </dgm:pt>
    <dgm:pt modelId="{C107E2EA-D572-43F1-A0C8-C89357C2B1D0}" type="pres">
      <dgm:prSet presAssocID="{6A46B989-D9E7-4B66-8B29-FD3282239F2D}" presName="root2" presStyleCnt="0"/>
      <dgm:spPr/>
      <dgm:t>
        <a:bodyPr/>
        <a:lstStyle/>
        <a:p>
          <a:endParaRPr lang="es-EC"/>
        </a:p>
      </dgm:t>
    </dgm:pt>
    <dgm:pt modelId="{DC401526-466B-48A7-98DA-EBA8AF2C281A}" type="pres">
      <dgm:prSet presAssocID="{6A46B989-D9E7-4B66-8B29-FD3282239F2D}" presName="LevelTwoTextNode" presStyleLbl="node2" presStyleIdx="3" presStyleCnt="5">
        <dgm:presLayoutVars>
          <dgm:chPref val="3"/>
        </dgm:presLayoutVars>
      </dgm:prSet>
      <dgm:spPr/>
      <dgm:t>
        <a:bodyPr/>
        <a:lstStyle/>
        <a:p>
          <a:endParaRPr lang="en-US"/>
        </a:p>
      </dgm:t>
    </dgm:pt>
    <dgm:pt modelId="{200E24FF-70F8-45F3-BB2D-17BEED9CEAA3}" type="pres">
      <dgm:prSet presAssocID="{6A46B989-D9E7-4B66-8B29-FD3282239F2D}" presName="level3hierChild" presStyleCnt="0"/>
      <dgm:spPr/>
      <dgm:t>
        <a:bodyPr/>
        <a:lstStyle/>
        <a:p>
          <a:endParaRPr lang="es-EC"/>
        </a:p>
      </dgm:t>
    </dgm:pt>
    <dgm:pt modelId="{F864E6EC-91A1-4550-A98D-30CFF4702CCC}" type="pres">
      <dgm:prSet presAssocID="{1AC7C896-76A8-4BCF-B3CB-C26BD44F5080}" presName="conn2-1" presStyleLbl="parChTrans1D2" presStyleIdx="4" presStyleCnt="5"/>
      <dgm:spPr/>
      <dgm:t>
        <a:bodyPr/>
        <a:lstStyle/>
        <a:p>
          <a:endParaRPr lang="en-US"/>
        </a:p>
      </dgm:t>
    </dgm:pt>
    <dgm:pt modelId="{9088BF01-98A2-434D-B273-983959555487}" type="pres">
      <dgm:prSet presAssocID="{1AC7C896-76A8-4BCF-B3CB-C26BD44F5080}" presName="connTx" presStyleLbl="parChTrans1D2" presStyleIdx="4" presStyleCnt="5"/>
      <dgm:spPr/>
      <dgm:t>
        <a:bodyPr/>
        <a:lstStyle/>
        <a:p>
          <a:endParaRPr lang="en-US"/>
        </a:p>
      </dgm:t>
    </dgm:pt>
    <dgm:pt modelId="{7B39AD4E-E085-42B6-9F41-02F37365F4D3}" type="pres">
      <dgm:prSet presAssocID="{4203B5F7-85CD-404E-932E-D15C139C6CD2}" presName="root2" presStyleCnt="0"/>
      <dgm:spPr/>
      <dgm:t>
        <a:bodyPr/>
        <a:lstStyle/>
        <a:p>
          <a:endParaRPr lang="es-EC"/>
        </a:p>
      </dgm:t>
    </dgm:pt>
    <dgm:pt modelId="{51C13FF8-D1C9-405F-9950-A26B2F9E295E}" type="pres">
      <dgm:prSet presAssocID="{4203B5F7-85CD-404E-932E-D15C139C6CD2}" presName="LevelTwoTextNode" presStyleLbl="node2" presStyleIdx="4" presStyleCnt="5">
        <dgm:presLayoutVars>
          <dgm:chPref val="3"/>
        </dgm:presLayoutVars>
      </dgm:prSet>
      <dgm:spPr/>
      <dgm:t>
        <a:bodyPr/>
        <a:lstStyle/>
        <a:p>
          <a:endParaRPr lang="en-US"/>
        </a:p>
      </dgm:t>
    </dgm:pt>
    <dgm:pt modelId="{63AD97AF-90C4-4999-B2B9-03606CB178B2}" type="pres">
      <dgm:prSet presAssocID="{4203B5F7-85CD-404E-932E-D15C139C6CD2}" presName="level3hierChild" presStyleCnt="0"/>
      <dgm:spPr/>
      <dgm:t>
        <a:bodyPr/>
        <a:lstStyle/>
        <a:p>
          <a:endParaRPr lang="es-EC"/>
        </a:p>
      </dgm:t>
    </dgm:pt>
  </dgm:ptLst>
  <dgm:cxnLst>
    <dgm:cxn modelId="{BAD0A0F0-5012-4409-95CF-F5CC64F0621E}" type="presOf" srcId="{4203B5F7-85CD-404E-932E-D15C139C6CD2}" destId="{51C13FF8-D1C9-405F-9950-A26B2F9E295E}" srcOrd="0" destOrd="0" presId="urn:microsoft.com/office/officeart/2008/layout/HorizontalMultiLevelHierarchy"/>
    <dgm:cxn modelId="{B8DB6B33-5164-496A-AC6E-A8E3C92FC18E}" type="presOf" srcId="{51B92366-9D33-4E77-B7A5-140D384C8D04}" destId="{B4705C61-52D8-4D8D-B870-DDFA9479F75E}" srcOrd="1" destOrd="0" presId="urn:microsoft.com/office/officeart/2008/layout/HorizontalMultiLevelHierarchy"/>
    <dgm:cxn modelId="{517F0FBA-F09E-4887-AAD9-F84F5E222867}" type="presOf" srcId="{44B64E4B-C5C4-4D72-8FE5-F9BCCD52CC35}" destId="{4496EDC1-99C6-4569-A557-72EA31555A0A}" srcOrd="0" destOrd="0" presId="urn:microsoft.com/office/officeart/2008/layout/HorizontalMultiLevelHierarchy"/>
    <dgm:cxn modelId="{19702DD1-6DA2-4F8A-BE9C-AC03A4CE05F9}" type="presOf" srcId="{1DD47D00-A5F3-46C7-848D-A630D6BA4B16}" destId="{082D883B-29D6-455D-BBDB-06551D9AF71B}" srcOrd="0" destOrd="0" presId="urn:microsoft.com/office/officeart/2008/layout/HorizontalMultiLevelHierarchy"/>
    <dgm:cxn modelId="{C9FB6D70-12F2-46DD-9849-74166510664E}" type="presOf" srcId="{54B51ABD-C823-49D4-BF0A-42CC6D73672B}" destId="{FDF0A37A-8846-4F76-A1EB-E719A70D0E49}" srcOrd="0" destOrd="0" presId="urn:microsoft.com/office/officeart/2008/layout/HorizontalMultiLevelHierarchy"/>
    <dgm:cxn modelId="{E64CEAB8-F03A-42E3-94FE-177AA542087E}" srcId="{54B51ABD-C823-49D4-BF0A-42CC6D73672B}" destId="{36302E86-8C78-4254-A1F5-D475DC480E95}" srcOrd="1" destOrd="0" parTransId="{8A285503-A12C-420A-8540-C1068077DABB}" sibTransId="{93D8F23D-9026-4E92-B6D7-96EFD6C49726}"/>
    <dgm:cxn modelId="{A81D61A2-CC38-4C39-A62C-FD6DC2AD9A24}" srcId="{54B51ABD-C823-49D4-BF0A-42CC6D73672B}" destId="{617FA7D2-FEC2-4552-B092-AA0BF71A8BAC}" srcOrd="2" destOrd="0" parTransId="{44B64E4B-C5C4-4D72-8FE5-F9BCCD52CC35}" sibTransId="{A672C2D7-7048-45F3-92CD-71E8E8EDE7A8}"/>
    <dgm:cxn modelId="{77D5FBEC-D7AA-4E4E-AA76-21358E5BAE05}" srcId="{54B51ABD-C823-49D4-BF0A-42CC6D73672B}" destId="{6A46B989-D9E7-4B66-8B29-FD3282239F2D}" srcOrd="3" destOrd="0" parTransId="{B6A450A0-7937-4AC2-A5A2-CB847E012628}" sibTransId="{02ECD951-E07A-4B23-BCCD-85BF18F2E004}"/>
    <dgm:cxn modelId="{ED157673-D090-45B1-828D-6D3EB12A9CC4}" type="presOf" srcId="{1AC7C896-76A8-4BCF-B3CB-C26BD44F5080}" destId="{F864E6EC-91A1-4550-A98D-30CFF4702CCC}" srcOrd="0" destOrd="0" presId="urn:microsoft.com/office/officeart/2008/layout/HorizontalMultiLevelHierarchy"/>
    <dgm:cxn modelId="{5A47F6DC-2D8E-445C-B18A-9A3BF17BA2E9}" type="presOf" srcId="{617FA7D2-FEC2-4552-B092-AA0BF71A8BAC}" destId="{321F84B4-4635-4A61-8622-823BEE5F1E88}" srcOrd="0" destOrd="0" presId="urn:microsoft.com/office/officeart/2008/layout/HorizontalMultiLevelHierarchy"/>
    <dgm:cxn modelId="{6A5A194E-98E2-4671-84CE-DF41756DDD65}" type="presOf" srcId="{1287C10F-24AE-46D4-A9C4-7F4760DB6610}" destId="{A8B26C2C-3F2D-47CE-A88B-B43639002037}" srcOrd="0" destOrd="0" presId="urn:microsoft.com/office/officeart/2008/layout/HorizontalMultiLevelHierarchy"/>
    <dgm:cxn modelId="{E83A36D2-EF8F-4B39-A041-9D917E1036E5}" type="presOf" srcId="{8A285503-A12C-420A-8540-C1068077DABB}" destId="{2C94E8EF-893B-48EF-B179-C1910C4A992C}" srcOrd="1" destOrd="0" presId="urn:microsoft.com/office/officeart/2008/layout/HorizontalMultiLevelHierarchy"/>
    <dgm:cxn modelId="{59CDF233-9DC2-477A-A56F-F7317DE006B1}" type="presOf" srcId="{36302E86-8C78-4254-A1F5-D475DC480E95}" destId="{EC467971-E7BD-4E8D-8164-3FD6CDACF0F4}" srcOrd="0" destOrd="0" presId="urn:microsoft.com/office/officeart/2008/layout/HorizontalMultiLevelHierarchy"/>
    <dgm:cxn modelId="{62E87A44-76E4-44C9-B9AF-6899FFCFAFBA}" type="presOf" srcId="{6A46B989-D9E7-4B66-8B29-FD3282239F2D}" destId="{DC401526-466B-48A7-98DA-EBA8AF2C281A}" srcOrd="0" destOrd="0" presId="urn:microsoft.com/office/officeart/2008/layout/HorizontalMultiLevelHierarchy"/>
    <dgm:cxn modelId="{197E3893-AED9-4C92-8476-24EF2C5B6975}" type="presOf" srcId="{B6A450A0-7937-4AC2-A5A2-CB847E012628}" destId="{6E94F0BD-751E-4D2A-AF91-BE47D521B78F}" srcOrd="1" destOrd="0" presId="urn:microsoft.com/office/officeart/2008/layout/HorizontalMultiLevelHierarchy"/>
    <dgm:cxn modelId="{3D9570C5-3311-44AA-B062-78D0A4B72F88}" srcId="{54B51ABD-C823-49D4-BF0A-42CC6D73672B}" destId="{1DD47D00-A5F3-46C7-848D-A630D6BA4B16}" srcOrd="0" destOrd="0" parTransId="{51B92366-9D33-4E77-B7A5-140D384C8D04}" sibTransId="{1790AEAE-7F15-46E6-BDC7-74D243FBB646}"/>
    <dgm:cxn modelId="{21706AD0-F3E4-4BE7-8AD1-D3A0655CB873}" srcId="{1287C10F-24AE-46D4-A9C4-7F4760DB6610}" destId="{54B51ABD-C823-49D4-BF0A-42CC6D73672B}" srcOrd="0" destOrd="0" parTransId="{2B8F97D0-091D-4B14-A13B-77AE42872DF5}" sibTransId="{B3AA7F31-8734-4D6C-BEF7-14002FF2853B}"/>
    <dgm:cxn modelId="{5D6A7FF5-574A-4413-9B7F-FB949E640428}" srcId="{54B51ABD-C823-49D4-BF0A-42CC6D73672B}" destId="{4203B5F7-85CD-404E-932E-D15C139C6CD2}" srcOrd="4" destOrd="0" parTransId="{1AC7C896-76A8-4BCF-B3CB-C26BD44F5080}" sibTransId="{C0B72767-481F-49FD-A3AC-643BA21C5EE2}"/>
    <dgm:cxn modelId="{F3857421-FA67-4F74-9BFC-073A89E293BD}" type="presOf" srcId="{1AC7C896-76A8-4BCF-B3CB-C26BD44F5080}" destId="{9088BF01-98A2-434D-B273-983959555487}" srcOrd="1" destOrd="0" presId="urn:microsoft.com/office/officeart/2008/layout/HorizontalMultiLevelHierarchy"/>
    <dgm:cxn modelId="{6536514C-D7E6-431C-8F19-885DEE7813AF}" type="presOf" srcId="{B6A450A0-7937-4AC2-A5A2-CB847E012628}" destId="{60A92A62-62D8-4580-85AB-14EC2557470B}" srcOrd="0" destOrd="0" presId="urn:microsoft.com/office/officeart/2008/layout/HorizontalMultiLevelHierarchy"/>
    <dgm:cxn modelId="{84E0099B-2AE6-4B46-A2E9-935B0432484D}" type="presOf" srcId="{51B92366-9D33-4E77-B7A5-140D384C8D04}" destId="{FA77F257-1A6E-41FC-A7DE-36895EEB24AC}" srcOrd="0" destOrd="0" presId="urn:microsoft.com/office/officeart/2008/layout/HorizontalMultiLevelHierarchy"/>
    <dgm:cxn modelId="{26BDBDF8-6DD8-4ACB-9672-ED6985E99BC0}" type="presOf" srcId="{44B64E4B-C5C4-4D72-8FE5-F9BCCD52CC35}" destId="{5D4209F9-186C-4721-8C27-71BB352B844A}" srcOrd="1" destOrd="0" presId="urn:microsoft.com/office/officeart/2008/layout/HorizontalMultiLevelHierarchy"/>
    <dgm:cxn modelId="{3B9698AA-D850-4D1C-A674-D92B5F3EB412}" type="presOf" srcId="{8A285503-A12C-420A-8540-C1068077DABB}" destId="{98076317-9E76-43D6-BD28-58F97EF89FED}" srcOrd="0" destOrd="0" presId="urn:microsoft.com/office/officeart/2008/layout/HorizontalMultiLevelHierarchy"/>
    <dgm:cxn modelId="{71BE56EA-A874-409F-AFED-D334F6360106}" type="presParOf" srcId="{A8B26C2C-3F2D-47CE-A88B-B43639002037}" destId="{7943903E-8DAB-40DF-AFDD-A75630DAC59F}" srcOrd="0" destOrd="0" presId="urn:microsoft.com/office/officeart/2008/layout/HorizontalMultiLevelHierarchy"/>
    <dgm:cxn modelId="{72A4E148-A6E9-4A71-BEBE-01FFA018478C}" type="presParOf" srcId="{7943903E-8DAB-40DF-AFDD-A75630DAC59F}" destId="{FDF0A37A-8846-4F76-A1EB-E719A70D0E49}" srcOrd="0" destOrd="0" presId="urn:microsoft.com/office/officeart/2008/layout/HorizontalMultiLevelHierarchy"/>
    <dgm:cxn modelId="{F33A332B-AEA2-4F85-ABC3-EAC9ECBAA242}" type="presParOf" srcId="{7943903E-8DAB-40DF-AFDD-A75630DAC59F}" destId="{350B491A-9D6A-4692-94AE-E6B714466060}" srcOrd="1" destOrd="0" presId="urn:microsoft.com/office/officeart/2008/layout/HorizontalMultiLevelHierarchy"/>
    <dgm:cxn modelId="{BCB5F958-BF73-4A4B-9447-049A4CCA6394}" type="presParOf" srcId="{350B491A-9D6A-4692-94AE-E6B714466060}" destId="{FA77F257-1A6E-41FC-A7DE-36895EEB24AC}" srcOrd="0" destOrd="0" presId="urn:microsoft.com/office/officeart/2008/layout/HorizontalMultiLevelHierarchy"/>
    <dgm:cxn modelId="{F863AA5F-9E2E-40A8-8AEC-7E133F0D95E1}" type="presParOf" srcId="{FA77F257-1A6E-41FC-A7DE-36895EEB24AC}" destId="{B4705C61-52D8-4D8D-B870-DDFA9479F75E}" srcOrd="0" destOrd="0" presId="urn:microsoft.com/office/officeart/2008/layout/HorizontalMultiLevelHierarchy"/>
    <dgm:cxn modelId="{251F27E6-4FAC-4A95-91E9-4C369D78BC38}" type="presParOf" srcId="{350B491A-9D6A-4692-94AE-E6B714466060}" destId="{F14A72AA-1E68-4917-B4A0-F7A7E03F0018}" srcOrd="1" destOrd="0" presId="urn:microsoft.com/office/officeart/2008/layout/HorizontalMultiLevelHierarchy"/>
    <dgm:cxn modelId="{650BBDF5-D12A-48CB-B38F-F6F7753A68C6}" type="presParOf" srcId="{F14A72AA-1E68-4917-B4A0-F7A7E03F0018}" destId="{082D883B-29D6-455D-BBDB-06551D9AF71B}" srcOrd="0" destOrd="0" presId="urn:microsoft.com/office/officeart/2008/layout/HorizontalMultiLevelHierarchy"/>
    <dgm:cxn modelId="{CDB26E94-78DB-4486-AFA3-73B655EE2847}" type="presParOf" srcId="{F14A72AA-1E68-4917-B4A0-F7A7E03F0018}" destId="{204CF289-3887-4D4D-BB03-6CA12CAACD50}" srcOrd="1" destOrd="0" presId="urn:microsoft.com/office/officeart/2008/layout/HorizontalMultiLevelHierarchy"/>
    <dgm:cxn modelId="{E643CDF3-6226-43C0-AE6A-BC5BE2638954}" type="presParOf" srcId="{350B491A-9D6A-4692-94AE-E6B714466060}" destId="{98076317-9E76-43D6-BD28-58F97EF89FED}" srcOrd="2" destOrd="0" presId="urn:microsoft.com/office/officeart/2008/layout/HorizontalMultiLevelHierarchy"/>
    <dgm:cxn modelId="{3A21DFCA-7D8F-4DE1-BF71-3F93703D227F}" type="presParOf" srcId="{98076317-9E76-43D6-BD28-58F97EF89FED}" destId="{2C94E8EF-893B-48EF-B179-C1910C4A992C}" srcOrd="0" destOrd="0" presId="urn:microsoft.com/office/officeart/2008/layout/HorizontalMultiLevelHierarchy"/>
    <dgm:cxn modelId="{733A374A-9CE5-4AF3-B684-E52F238964B7}" type="presParOf" srcId="{350B491A-9D6A-4692-94AE-E6B714466060}" destId="{B4A43FB3-999C-41A2-B356-7CD7C14F95FE}" srcOrd="3" destOrd="0" presId="urn:microsoft.com/office/officeart/2008/layout/HorizontalMultiLevelHierarchy"/>
    <dgm:cxn modelId="{28810E8E-4619-4A2D-8136-CA9F4A1E77A4}" type="presParOf" srcId="{B4A43FB3-999C-41A2-B356-7CD7C14F95FE}" destId="{EC467971-E7BD-4E8D-8164-3FD6CDACF0F4}" srcOrd="0" destOrd="0" presId="urn:microsoft.com/office/officeart/2008/layout/HorizontalMultiLevelHierarchy"/>
    <dgm:cxn modelId="{A3804BD3-C425-4E17-A01D-764558F0DBEA}" type="presParOf" srcId="{B4A43FB3-999C-41A2-B356-7CD7C14F95FE}" destId="{06377D64-079E-4D93-BF1C-36726FA31AD9}" srcOrd="1" destOrd="0" presId="urn:microsoft.com/office/officeart/2008/layout/HorizontalMultiLevelHierarchy"/>
    <dgm:cxn modelId="{B7738268-D905-4697-9134-7CC2ECE958A8}" type="presParOf" srcId="{350B491A-9D6A-4692-94AE-E6B714466060}" destId="{4496EDC1-99C6-4569-A557-72EA31555A0A}" srcOrd="4" destOrd="0" presId="urn:microsoft.com/office/officeart/2008/layout/HorizontalMultiLevelHierarchy"/>
    <dgm:cxn modelId="{EBD8621F-730C-4954-A437-324D5AA9A724}" type="presParOf" srcId="{4496EDC1-99C6-4569-A557-72EA31555A0A}" destId="{5D4209F9-186C-4721-8C27-71BB352B844A}" srcOrd="0" destOrd="0" presId="urn:microsoft.com/office/officeart/2008/layout/HorizontalMultiLevelHierarchy"/>
    <dgm:cxn modelId="{44F2FD1E-EB20-4CD7-A768-FBDD9B693215}" type="presParOf" srcId="{350B491A-9D6A-4692-94AE-E6B714466060}" destId="{ECF60AE9-F127-416D-849F-B494C2DE3E7F}" srcOrd="5" destOrd="0" presId="urn:microsoft.com/office/officeart/2008/layout/HorizontalMultiLevelHierarchy"/>
    <dgm:cxn modelId="{F8AA0D0E-A64D-4340-AD3F-D6506F252C3E}" type="presParOf" srcId="{ECF60AE9-F127-416D-849F-B494C2DE3E7F}" destId="{321F84B4-4635-4A61-8622-823BEE5F1E88}" srcOrd="0" destOrd="0" presId="urn:microsoft.com/office/officeart/2008/layout/HorizontalMultiLevelHierarchy"/>
    <dgm:cxn modelId="{0E17354D-162C-4704-AB3F-1F54BDD8187A}" type="presParOf" srcId="{ECF60AE9-F127-416D-849F-B494C2DE3E7F}" destId="{4E0407D0-0F89-49B7-8B93-7F0C05B0111D}" srcOrd="1" destOrd="0" presId="urn:microsoft.com/office/officeart/2008/layout/HorizontalMultiLevelHierarchy"/>
    <dgm:cxn modelId="{96BE4392-3F84-4D61-97CD-979A8C50CA60}" type="presParOf" srcId="{350B491A-9D6A-4692-94AE-E6B714466060}" destId="{60A92A62-62D8-4580-85AB-14EC2557470B}" srcOrd="6" destOrd="0" presId="urn:microsoft.com/office/officeart/2008/layout/HorizontalMultiLevelHierarchy"/>
    <dgm:cxn modelId="{8B7A5C7E-D646-45B6-9390-D20332E60D5E}" type="presParOf" srcId="{60A92A62-62D8-4580-85AB-14EC2557470B}" destId="{6E94F0BD-751E-4D2A-AF91-BE47D521B78F}" srcOrd="0" destOrd="0" presId="urn:microsoft.com/office/officeart/2008/layout/HorizontalMultiLevelHierarchy"/>
    <dgm:cxn modelId="{817B6A1F-DF37-4046-B38F-9FEE6C0A4FA2}" type="presParOf" srcId="{350B491A-9D6A-4692-94AE-E6B714466060}" destId="{C107E2EA-D572-43F1-A0C8-C89357C2B1D0}" srcOrd="7" destOrd="0" presId="urn:microsoft.com/office/officeart/2008/layout/HorizontalMultiLevelHierarchy"/>
    <dgm:cxn modelId="{2C9AE373-0B48-4A2A-A0B0-09D85B040FB4}" type="presParOf" srcId="{C107E2EA-D572-43F1-A0C8-C89357C2B1D0}" destId="{DC401526-466B-48A7-98DA-EBA8AF2C281A}" srcOrd="0" destOrd="0" presId="urn:microsoft.com/office/officeart/2008/layout/HorizontalMultiLevelHierarchy"/>
    <dgm:cxn modelId="{6B1462F6-6DC0-4150-A28B-02E3338EEE3F}" type="presParOf" srcId="{C107E2EA-D572-43F1-A0C8-C89357C2B1D0}" destId="{200E24FF-70F8-45F3-BB2D-17BEED9CEAA3}" srcOrd="1" destOrd="0" presId="urn:microsoft.com/office/officeart/2008/layout/HorizontalMultiLevelHierarchy"/>
    <dgm:cxn modelId="{83B88926-5663-43D0-82B9-99D56C839C22}" type="presParOf" srcId="{350B491A-9D6A-4692-94AE-E6B714466060}" destId="{F864E6EC-91A1-4550-A98D-30CFF4702CCC}" srcOrd="8" destOrd="0" presId="urn:microsoft.com/office/officeart/2008/layout/HorizontalMultiLevelHierarchy"/>
    <dgm:cxn modelId="{430A71D6-9EC1-4A4E-B670-E58C0D180ADA}" type="presParOf" srcId="{F864E6EC-91A1-4550-A98D-30CFF4702CCC}" destId="{9088BF01-98A2-434D-B273-983959555487}" srcOrd="0" destOrd="0" presId="urn:microsoft.com/office/officeart/2008/layout/HorizontalMultiLevelHierarchy"/>
    <dgm:cxn modelId="{BBDF533E-502F-4620-A4A9-439EDC404F99}" type="presParOf" srcId="{350B491A-9D6A-4692-94AE-E6B714466060}" destId="{7B39AD4E-E085-42B6-9F41-02F37365F4D3}" srcOrd="9" destOrd="0" presId="urn:microsoft.com/office/officeart/2008/layout/HorizontalMultiLevelHierarchy"/>
    <dgm:cxn modelId="{3F26FEC8-AEFC-4F35-8A2F-1E5FA4AF5F53}" type="presParOf" srcId="{7B39AD4E-E085-42B6-9F41-02F37365F4D3}" destId="{51C13FF8-D1C9-405F-9950-A26B2F9E295E}" srcOrd="0" destOrd="0" presId="urn:microsoft.com/office/officeart/2008/layout/HorizontalMultiLevelHierarchy"/>
    <dgm:cxn modelId="{C07D1D6E-4036-4379-B514-CCCBF4D9F89F}" type="presParOf" srcId="{7B39AD4E-E085-42B6-9F41-02F37365F4D3}" destId="{63AD97AF-90C4-4999-B2B9-03606CB178B2}" srcOrd="1" destOrd="0" presId="urn:microsoft.com/office/officeart/2008/layout/HorizontalMultiLevelHierarchy"/>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7EBFC96-77E2-464B-977E-302BF26A8245}" type="doc">
      <dgm:prSet loTypeId="urn:microsoft.com/office/officeart/2005/8/layout/matrix1" loCatId="matrix" qsTypeId="urn:microsoft.com/office/officeart/2005/8/quickstyle/simple5" qsCatId="simple" csTypeId="urn:microsoft.com/office/officeart/2005/8/colors/colorful2" csCatId="colorful" phldr="1"/>
      <dgm:spPr/>
      <dgm:t>
        <a:bodyPr/>
        <a:lstStyle/>
        <a:p>
          <a:endParaRPr lang="es-EC"/>
        </a:p>
      </dgm:t>
    </dgm:pt>
    <dgm:pt modelId="{DC490338-E481-40EB-907C-13A731EE2F5A}">
      <dgm:prSet phldrT="[Texto]" custT="1"/>
      <dgm:spPr/>
      <dgm:t>
        <a:bodyPr/>
        <a:lstStyle/>
        <a:p>
          <a:r>
            <a:rPr lang="es-EC" sz="1200" b="1" dirty="0" smtClean="0">
              <a:solidFill>
                <a:schemeClr val="tx1"/>
              </a:solidFill>
            </a:rPr>
            <a:t>Codificación</a:t>
          </a:r>
          <a:endParaRPr lang="es-EC" sz="1200" b="1" dirty="0">
            <a:solidFill>
              <a:schemeClr val="tx1"/>
            </a:solidFill>
          </a:endParaRPr>
        </a:p>
      </dgm:t>
    </dgm:pt>
    <dgm:pt modelId="{1BD91E55-2EC2-40D0-A407-5359A7BBCEAA}" type="parTrans" cxnId="{0A49FB24-5298-40C3-93D0-1108F7C1C614}">
      <dgm:prSet/>
      <dgm:spPr/>
      <dgm:t>
        <a:bodyPr/>
        <a:lstStyle/>
        <a:p>
          <a:endParaRPr lang="es-EC" sz="1200" b="1">
            <a:solidFill>
              <a:schemeClr val="tx1"/>
            </a:solidFill>
          </a:endParaRPr>
        </a:p>
      </dgm:t>
    </dgm:pt>
    <dgm:pt modelId="{27C4EFCA-F27E-4AF1-9792-6077A0787825}" type="sibTrans" cxnId="{0A49FB24-5298-40C3-93D0-1108F7C1C614}">
      <dgm:prSet/>
      <dgm:spPr/>
      <dgm:t>
        <a:bodyPr/>
        <a:lstStyle/>
        <a:p>
          <a:endParaRPr lang="es-EC" sz="1200" b="1">
            <a:solidFill>
              <a:schemeClr val="tx1"/>
            </a:solidFill>
          </a:endParaRPr>
        </a:p>
      </dgm:t>
    </dgm:pt>
    <dgm:pt modelId="{9A6FE56F-E765-48E7-9634-212084F87987}">
      <dgm:prSet phldrT="[Texto]" custT="1"/>
      <dgm:spPr/>
      <dgm:t>
        <a:bodyPr/>
        <a:lstStyle/>
        <a:p>
          <a:r>
            <a:rPr lang="es-EC" sz="1200" b="1" dirty="0" smtClean="0">
              <a:solidFill>
                <a:schemeClr val="tx1"/>
              </a:solidFill>
            </a:rPr>
            <a:t>Software  de procesamiento de datos</a:t>
          </a:r>
          <a:endParaRPr lang="es-EC" sz="1200" b="1" dirty="0">
            <a:solidFill>
              <a:schemeClr val="tx1"/>
            </a:solidFill>
          </a:endParaRPr>
        </a:p>
      </dgm:t>
    </dgm:pt>
    <dgm:pt modelId="{43A4BAF6-84A2-448C-824A-92488625BCFA}" type="parTrans" cxnId="{284DC445-8C72-42AB-9D1C-44EE489138B0}">
      <dgm:prSet/>
      <dgm:spPr/>
      <dgm:t>
        <a:bodyPr/>
        <a:lstStyle/>
        <a:p>
          <a:endParaRPr lang="es-EC" sz="1200" b="1">
            <a:solidFill>
              <a:schemeClr val="tx1"/>
            </a:solidFill>
          </a:endParaRPr>
        </a:p>
      </dgm:t>
    </dgm:pt>
    <dgm:pt modelId="{9059E8DA-3BAE-434E-8501-209723ADC445}" type="sibTrans" cxnId="{284DC445-8C72-42AB-9D1C-44EE489138B0}">
      <dgm:prSet/>
      <dgm:spPr/>
      <dgm:t>
        <a:bodyPr/>
        <a:lstStyle/>
        <a:p>
          <a:endParaRPr lang="es-EC" sz="1200" b="1">
            <a:solidFill>
              <a:schemeClr val="tx1"/>
            </a:solidFill>
          </a:endParaRPr>
        </a:p>
      </dgm:t>
    </dgm:pt>
    <dgm:pt modelId="{CB724090-39CF-4ED7-BF74-DDFFFFAF065B}">
      <dgm:prSet phldrT="[Texto]" custT="1"/>
      <dgm:spPr/>
      <dgm:t>
        <a:bodyPr/>
        <a:lstStyle/>
        <a:p>
          <a:r>
            <a:rPr lang="es-EC" sz="1100" b="1" dirty="0" smtClean="0">
              <a:solidFill>
                <a:schemeClr val="tx1"/>
              </a:solidFill>
            </a:rPr>
            <a:t>Identificación de cuadros de salida, histogramas y otras herramientas estadísticas</a:t>
          </a:r>
          <a:endParaRPr lang="es-EC" sz="1100" b="1" dirty="0">
            <a:solidFill>
              <a:schemeClr val="tx1"/>
            </a:solidFill>
          </a:endParaRPr>
        </a:p>
      </dgm:t>
    </dgm:pt>
    <dgm:pt modelId="{EF12FD65-629E-4DE8-8776-4A8192F88308}" type="parTrans" cxnId="{78F6CE2A-95C5-482A-A3F9-3E193AE38183}">
      <dgm:prSet/>
      <dgm:spPr/>
      <dgm:t>
        <a:bodyPr/>
        <a:lstStyle/>
        <a:p>
          <a:endParaRPr lang="es-EC" sz="1200" b="1">
            <a:solidFill>
              <a:schemeClr val="tx1"/>
            </a:solidFill>
          </a:endParaRPr>
        </a:p>
      </dgm:t>
    </dgm:pt>
    <dgm:pt modelId="{0E1C28CB-1343-492C-9A08-1CF5D5B14EA9}" type="sibTrans" cxnId="{78F6CE2A-95C5-482A-A3F9-3E193AE38183}">
      <dgm:prSet/>
      <dgm:spPr/>
      <dgm:t>
        <a:bodyPr/>
        <a:lstStyle/>
        <a:p>
          <a:endParaRPr lang="es-EC" sz="1200" b="1">
            <a:solidFill>
              <a:schemeClr val="tx1"/>
            </a:solidFill>
          </a:endParaRPr>
        </a:p>
      </dgm:t>
    </dgm:pt>
    <dgm:pt modelId="{AF4F6E3D-D9B5-4F6F-8632-51BEE808560E}">
      <dgm:prSet phldrT="[Texto]" custT="1"/>
      <dgm:spPr/>
      <dgm:t>
        <a:bodyPr/>
        <a:lstStyle/>
        <a:p>
          <a:r>
            <a:rPr lang="es-EC" sz="1200" b="1" dirty="0" smtClean="0">
              <a:solidFill>
                <a:schemeClr val="tx1"/>
              </a:solidFill>
            </a:rPr>
            <a:t>Ingreso de información </a:t>
          </a:r>
          <a:endParaRPr lang="es-EC" sz="1200" b="1" dirty="0">
            <a:solidFill>
              <a:schemeClr val="tx1"/>
            </a:solidFill>
          </a:endParaRPr>
        </a:p>
      </dgm:t>
    </dgm:pt>
    <dgm:pt modelId="{159D5AC0-07BE-4FF1-AEA9-929DCC067AF7}" type="parTrans" cxnId="{390BD47E-195E-424E-8227-9973DC65331E}">
      <dgm:prSet/>
      <dgm:spPr/>
      <dgm:t>
        <a:bodyPr/>
        <a:lstStyle/>
        <a:p>
          <a:endParaRPr lang="es-EC" sz="1200" b="1">
            <a:solidFill>
              <a:schemeClr val="tx1"/>
            </a:solidFill>
          </a:endParaRPr>
        </a:p>
      </dgm:t>
    </dgm:pt>
    <dgm:pt modelId="{6601548D-38D2-4129-BC3E-40B30F01BC16}" type="sibTrans" cxnId="{390BD47E-195E-424E-8227-9973DC65331E}">
      <dgm:prSet/>
      <dgm:spPr/>
      <dgm:t>
        <a:bodyPr/>
        <a:lstStyle/>
        <a:p>
          <a:endParaRPr lang="es-EC" sz="1200" b="1">
            <a:solidFill>
              <a:schemeClr val="tx1"/>
            </a:solidFill>
          </a:endParaRPr>
        </a:p>
      </dgm:t>
    </dgm:pt>
    <dgm:pt modelId="{B2F285AA-C6A7-4DA4-96F6-04E9D61C251B}">
      <dgm:prSet phldrT="[Texto]" phldr="1" custT="1"/>
      <dgm:spPr/>
      <dgm:t>
        <a:bodyPr/>
        <a:lstStyle/>
        <a:p>
          <a:endParaRPr lang="es-EC" sz="1200" b="1">
            <a:solidFill>
              <a:schemeClr val="tx1"/>
            </a:solidFill>
          </a:endParaRPr>
        </a:p>
      </dgm:t>
    </dgm:pt>
    <dgm:pt modelId="{EE9E5A99-5B42-442F-A165-DD16DEF67D05}" type="sibTrans" cxnId="{A59223B7-F5F5-4B01-9D46-B876A73E40A5}">
      <dgm:prSet/>
      <dgm:spPr/>
      <dgm:t>
        <a:bodyPr/>
        <a:lstStyle/>
        <a:p>
          <a:endParaRPr lang="es-EC" sz="1200" b="1">
            <a:solidFill>
              <a:schemeClr val="tx1"/>
            </a:solidFill>
          </a:endParaRPr>
        </a:p>
      </dgm:t>
    </dgm:pt>
    <dgm:pt modelId="{7E3BE1C9-47DA-4457-90D8-F96CEB4126B9}" type="parTrans" cxnId="{A59223B7-F5F5-4B01-9D46-B876A73E40A5}">
      <dgm:prSet/>
      <dgm:spPr/>
      <dgm:t>
        <a:bodyPr/>
        <a:lstStyle/>
        <a:p>
          <a:endParaRPr lang="es-EC" sz="1200" b="1">
            <a:solidFill>
              <a:schemeClr val="tx1"/>
            </a:solidFill>
          </a:endParaRPr>
        </a:p>
      </dgm:t>
    </dgm:pt>
    <dgm:pt modelId="{37AA88CA-5EB7-4E72-8543-581EEDDABE0C}" type="pres">
      <dgm:prSet presAssocID="{27EBFC96-77E2-464B-977E-302BF26A8245}" presName="diagram" presStyleCnt="0">
        <dgm:presLayoutVars>
          <dgm:chMax val="1"/>
          <dgm:dir/>
          <dgm:animLvl val="ctr"/>
          <dgm:resizeHandles val="exact"/>
        </dgm:presLayoutVars>
      </dgm:prSet>
      <dgm:spPr/>
      <dgm:t>
        <a:bodyPr/>
        <a:lstStyle/>
        <a:p>
          <a:endParaRPr lang="es-EC"/>
        </a:p>
      </dgm:t>
    </dgm:pt>
    <dgm:pt modelId="{833657E1-9756-4153-8991-12725615DD8A}" type="pres">
      <dgm:prSet presAssocID="{27EBFC96-77E2-464B-977E-302BF26A8245}" presName="matrix" presStyleCnt="0"/>
      <dgm:spPr/>
    </dgm:pt>
    <dgm:pt modelId="{8DDD040E-543E-4C26-BED4-B2AFE757B3E9}" type="pres">
      <dgm:prSet presAssocID="{27EBFC96-77E2-464B-977E-302BF26A8245}" presName="tile1" presStyleLbl="node1" presStyleIdx="0" presStyleCnt="4"/>
      <dgm:spPr/>
      <dgm:t>
        <a:bodyPr/>
        <a:lstStyle/>
        <a:p>
          <a:endParaRPr lang="es-EC"/>
        </a:p>
      </dgm:t>
    </dgm:pt>
    <dgm:pt modelId="{874B59C7-8B04-4ABE-AD8C-70479FA73DBA}" type="pres">
      <dgm:prSet presAssocID="{27EBFC96-77E2-464B-977E-302BF26A8245}" presName="tile1text" presStyleLbl="node1" presStyleIdx="0" presStyleCnt="4">
        <dgm:presLayoutVars>
          <dgm:chMax val="0"/>
          <dgm:chPref val="0"/>
          <dgm:bulletEnabled val="1"/>
        </dgm:presLayoutVars>
      </dgm:prSet>
      <dgm:spPr/>
      <dgm:t>
        <a:bodyPr/>
        <a:lstStyle/>
        <a:p>
          <a:endParaRPr lang="es-EC"/>
        </a:p>
      </dgm:t>
    </dgm:pt>
    <dgm:pt modelId="{F4204A52-19C3-4D7C-A460-7A919161E03D}" type="pres">
      <dgm:prSet presAssocID="{27EBFC96-77E2-464B-977E-302BF26A8245}" presName="tile2" presStyleLbl="node1" presStyleIdx="1" presStyleCnt="4" custLinFactNeighborX="-280" custLinFactNeighborY="-15378"/>
      <dgm:spPr/>
      <dgm:t>
        <a:bodyPr/>
        <a:lstStyle/>
        <a:p>
          <a:endParaRPr lang="es-EC"/>
        </a:p>
      </dgm:t>
    </dgm:pt>
    <dgm:pt modelId="{0E234F32-A0D0-45E1-8CBB-6A0F4A1FF814}" type="pres">
      <dgm:prSet presAssocID="{27EBFC96-77E2-464B-977E-302BF26A8245}" presName="tile2text" presStyleLbl="node1" presStyleIdx="1" presStyleCnt="4">
        <dgm:presLayoutVars>
          <dgm:chMax val="0"/>
          <dgm:chPref val="0"/>
          <dgm:bulletEnabled val="1"/>
        </dgm:presLayoutVars>
      </dgm:prSet>
      <dgm:spPr/>
      <dgm:t>
        <a:bodyPr/>
        <a:lstStyle/>
        <a:p>
          <a:endParaRPr lang="es-EC"/>
        </a:p>
      </dgm:t>
    </dgm:pt>
    <dgm:pt modelId="{13DEFB8D-AF09-465D-8167-C77191A9C778}" type="pres">
      <dgm:prSet presAssocID="{27EBFC96-77E2-464B-977E-302BF26A8245}" presName="tile3" presStyleLbl="node1" presStyleIdx="2" presStyleCnt="4"/>
      <dgm:spPr/>
      <dgm:t>
        <a:bodyPr/>
        <a:lstStyle/>
        <a:p>
          <a:endParaRPr lang="es-EC"/>
        </a:p>
      </dgm:t>
    </dgm:pt>
    <dgm:pt modelId="{840474A7-4A11-403A-888E-0DB00A9723E4}" type="pres">
      <dgm:prSet presAssocID="{27EBFC96-77E2-464B-977E-302BF26A8245}" presName="tile3text" presStyleLbl="node1" presStyleIdx="2" presStyleCnt="4">
        <dgm:presLayoutVars>
          <dgm:chMax val="0"/>
          <dgm:chPref val="0"/>
          <dgm:bulletEnabled val="1"/>
        </dgm:presLayoutVars>
      </dgm:prSet>
      <dgm:spPr/>
      <dgm:t>
        <a:bodyPr/>
        <a:lstStyle/>
        <a:p>
          <a:endParaRPr lang="es-EC"/>
        </a:p>
      </dgm:t>
    </dgm:pt>
    <dgm:pt modelId="{B8CB2486-2E0D-4C26-8724-491967DFCB22}" type="pres">
      <dgm:prSet presAssocID="{27EBFC96-77E2-464B-977E-302BF26A8245}" presName="tile4" presStyleLbl="node1" presStyleIdx="3" presStyleCnt="4"/>
      <dgm:spPr/>
      <dgm:t>
        <a:bodyPr/>
        <a:lstStyle/>
        <a:p>
          <a:endParaRPr lang="es-EC"/>
        </a:p>
      </dgm:t>
    </dgm:pt>
    <dgm:pt modelId="{D5ADEAA7-A734-4EB9-9860-43E683845730}" type="pres">
      <dgm:prSet presAssocID="{27EBFC96-77E2-464B-977E-302BF26A8245}" presName="tile4text" presStyleLbl="node1" presStyleIdx="3" presStyleCnt="4">
        <dgm:presLayoutVars>
          <dgm:chMax val="0"/>
          <dgm:chPref val="0"/>
          <dgm:bulletEnabled val="1"/>
        </dgm:presLayoutVars>
      </dgm:prSet>
      <dgm:spPr/>
      <dgm:t>
        <a:bodyPr/>
        <a:lstStyle/>
        <a:p>
          <a:endParaRPr lang="es-EC"/>
        </a:p>
      </dgm:t>
    </dgm:pt>
    <dgm:pt modelId="{7AF353D1-579C-4F1A-8AA2-383B3BDBDB02}" type="pres">
      <dgm:prSet presAssocID="{27EBFC96-77E2-464B-977E-302BF26A8245}" presName="centerTile" presStyleLbl="fgShp" presStyleIdx="0" presStyleCnt="1">
        <dgm:presLayoutVars>
          <dgm:chMax val="0"/>
          <dgm:chPref val="0"/>
        </dgm:presLayoutVars>
      </dgm:prSet>
      <dgm:spPr/>
      <dgm:t>
        <a:bodyPr/>
        <a:lstStyle/>
        <a:p>
          <a:endParaRPr lang="es-EC"/>
        </a:p>
      </dgm:t>
    </dgm:pt>
  </dgm:ptLst>
  <dgm:cxnLst>
    <dgm:cxn modelId="{8437C014-F484-4543-8FA9-5CD45427DC9F}" type="presOf" srcId="{AF4F6E3D-D9B5-4F6F-8632-51BEE808560E}" destId="{B8CB2486-2E0D-4C26-8724-491967DFCB22}" srcOrd="0" destOrd="0" presId="urn:microsoft.com/office/officeart/2005/8/layout/matrix1"/>
    <dgm:cxn modelId="{0A49FB24-5298-40C3-93D0-1108F7C1C614}" srcId="{B2F285AA-C6A7-4DA4-96F6-04E9D61C251B}" destId="{DC490338-E481-40EB-907C-13A731EE2F5A}" srcOrd="0" destOrd="0" parTransId="{1BD91E55-2EC2-40D0-A407-5359A7BBCEAA}" sibTransId="{27C4EFCA-F27E-4AF1-9792-6077A0787825}"/>
    <dgm:cxn modelId="{8CA0525A-56CC-4D3C-B479-43F536230678}" type="presOf" srcId="{DC490338-E481-40EB-907C-13A731EE2F5A}" destId="{8DDD040E-543E-4C26-BED4-B2AFE757B3E9}" srcOrd="0" destOrd="0" presId="urn:microsoft.com/office/officeart/2005/8/layout/matrix1"/>
    <dgm:cxn modelId="{284DC445-8C72-42AB-9D1C-44EE489138B0}" srcId="{B2F285AA-C6A7-4DA4-96F6-04E9D61C251B}" destId="{9A6FE56F-E765-48E7-9634-212084F87987}" srcOrd="1" destOrd="0" parTransId="{43A4BAF6-84A2-448C-824A-92488625BCFA}" sibTransId="{9059E8DA-3BAE-434E-8501-209723ADC445}"/>
    <dgm:cxn modelId="{628D5BF3-C8AB-45A3-9615-1618E7D40707}" type="presOf" srcId="{CB724090-39CF-4ED7-BF74-DDFFFFAF065B}" destId="{13DEFB8D-AF09-465D-8167-C77191A9C778}" srcOrd="0" destOrd="0" presId="urn:microsoft.com/office/officeart/2005/8/layout/matrix1"/>
    <dgm:cxn modelId="{58F27296-481A-437E-B9B4-E4E2AD127CE0}" type="presOf" srcId="{9A6FE56F-E765-48E7-9634-212084F87987}" destId="{0E234F32-A0D0-45E1-8CBB-6A0F4A1FF814}" srcOrd="1" destOrd="0" presId="urn:microsoft.com/office/officeart/2005/8/layout/matrix1"/>
    <dgm:cxn modelId="{9771B9C5-201E-4BBA-8EF4-B6BB1B11AE72}" type="presOf" srcId="{CB724090-39CF-4ED7-BF74-DDFFFFAF065B}" destId="{840474A7-4A11-403A-888E-0DB00A9723E4}" srcOrd="1" destOrd="0" presId="urn:microsoft.com/office/officeart/2005/8/layout/matrix1"/>
    <dgm:cxn modelId="{E75CBAED-11D9-4C01-AE58-449944D7FA0B}" type="presOf" srcId="{DC490338-E481-40EB-907C-13A731EE2F5A}" destId="{874B59C7-8B04-4ABE-AD8C-70479FA73DBA}" srcOrd="1" destOrd="0" presId="urn:microsoft.com/office/officeart/2005/8/layout/matrix1"/>
    <dgm:cxn modelId="{90904F42-5AE0-4EA7-86B1-10AF5EDA37D8}" type="presOf" srcId="{AF4F6E3D-D9B5-4F6F-8632-51BEE808560E}" destId="{D5ADEAA7-A734-4EB9-9860-43E683845730}" srcOrd="1" destOrd="0" presId="urn:microsoft.com/office/officeart/2005/8/layout/matrix1"/>
    <dgm:cxn modelId="{390BD47E-195E-424E-8227-9973DC65331E}" srcId="{B2F285AA-C6A7-4DA4-96F6-04E9D61C251B}" destId="{AF4F6E3D-D9B5-4F6F-8632-51BEE808560E}" srcOrd="3" destOrd="0" parTransId="{159D5AC0-07BE-4FF1-AEA9-929DCC067AF7}" sibTransId="{6601548D-38D2-4129-BC3E-40B30F01BC16}"/>
    <dgm:cxn modelId="{FF10B3CD-8805-42BB-8D94-FDE9D7869CA1}" type="presOf" srcId="{27EBFC96-77E2-464B-977E-302BF26A8245}" destId="{37AA88CA-5EB7-4E72-8543-581EEDDABE0C}" srcOrd="0" destOrd="0" presId="urn:microsoft.com/office/officeart/2005/8/layout/matrix1"/>
    <dgm:cxn modelId="{A59223B7-F5F5-4B01-9D46-B876A73E40A5}" srcId="{27EBFC96-77E2-464B-977E-302BF26A8245}" destId="{B2F285AA-C6A7-4DA4-96F6-04E9D61C251B}" srcOrd="0" destOrd="0" parTransId="{7E3BE1C9-47DA-4457-90D8-F96CEB4126B9}" sibTransId="{EE9E5A99-5B42-442F-A165-DD16DEF67D05}"/>
    <dgm:cxn modelId="{C20097A8-28CD-4F9C-8E4B-9325B8A9CCDD}" type="presOf" srcId="{B2F285AA-C6A7-4DA4-96F6-04E9D61C251B}" destId="{7AF353D1-579C-4F1A-8AA2-383B3BDBDB02}" srcOrd="0" destOrd="0" presId="urn:microsoft.com/office/officeart/2005/8/layout/matrix1"/>
    <dgm:cxn modelId="{78F6CE2A-95C5-482A-A3F9-3E193AE38183}" srcId="{B2F285AA-C6A7-4DA4-96F6-04E9D61C251B}" destId="{CB724090-39CF-4ED7-BF74-DDFFFFAF065B}" srcOrd="2" destOrd="0" parTransId="{EF12FD65-629E-4DE8-8776-4A8192F88308}" sibTransId="{0E1C28CB-1343-492C-9A08-1CF5D5B14EA9}"/>
    <dgm:cxn modelId="{3D7483C7-1D84-4E14-A8CB-C996D200B3A7}" type="presOf" srcId="{9A6FE56F-E765-48E7-9634-212084F87987}" destId="{F4204A52-19C3-4D7C-A460-7A919161E03D}" srcOrd="0" destOrd="0" presId="urn:microsoft.com/office/officeart/2005/8/layout/matrix1"/>
    <dgm:cxn modelId="{A602709F-0A2C-4891-9BBE-B67585D75B13}" type="presParOf" srcId="{37AA88CA-5EB7-4E72-8543-581EEDDABE0C}" destId="{833657E1-9756-4153-8991-12725615DD8A}" srcOrd="0" destOrd="0" presId="urn:microsoft.com/office/officeart/2005/8/layout/matrix1"/>
    <dgm:cxn modelId="{224F2E48-AE34-4B5C-A9F0-E81B1DDD6B65}" type="presParOf" srcId="{833657E1-9756-4153-8991-12725615DD8A}" destId="{8DDD040E-543E-4C26-BED4-B2AFE757B3E9}" srcOrd="0" destOrd="0" presId="urn:microsoft.com/office/officeart/2005/8/layout/matrix1"/>
    <dgm:cxn modelId="{A2E6FD24-C0C4-4F9F-8F40-26617EAAE4F3}" type="presParOf" srcId="{833657E1-9756-4153-8991-12725615DD8A}" destId="{874B59C7-8B04-4ABE-AD8C-70479FA73DBA}" srcOrd="1" destOrd="0" presId="urn:microsoft.com/office/officeart/2005/8/layout/matrix1"/>
    <dgm:cxn modelId="{8DDD7BDE-ACA5-4548-9E9A-910925C293E3}" type="presParOf" srcId="{833657E1-9756-4153-8991-12725615DD8A}" destId="{F4204A52-19C3-4D7C-A460-7A919161E03D}" srcOrd="2" destOrd="0" presId="urn:microsoft.com/office/officeart/2005/8/layout/matrix1"/>
    <dgm:cxn modelId="{93ACD396-C856-4CE0-9848-1C938D0C02D7}" type="presParOf" srcId="{833657E1-9756-4153-8991-12725615DD8A}" destId="{0E234F32-A0D0-45E1-8CBB-6A0F4A1FF814}" srcOrd="3" destOrd="0" presId="urn:microsoft.com/office/officeart/2005/8/layout/matrix1"/>
    <dgm:cxn modelId="{3DAD8432-0574-40C4-82FF-0AB4A0631D52}" type="presParOf" srcId="{833657E1-9756-4153-8991-12725615DD8A}" destId="{13DEFB8D-AF09-465D-8167-C77191A9C778}" srcOrd="4" destOrd="0" presId="urn:microsoft.com/office/officeart/2005/8/layout/matrix1"/>
    <dgm:cxn modelId="{A03C07D5-50DA-413C-A2CB-0CBC6DAF1598}" type="presParOf" srcId="{833657E1-9756-4153-8991-12725615DD8A}" destId="{840474A7-4A11-403A-888E-0DB00A9723E4}" srcOrd="5" destOrd="0" presId="urn:microsoft.com/office/officeart/2005/8/layout/matrix1"/>
    <dgm:cxn modelId="{ACAD6B37-7AF2-473B-996D-ED2C135A7914}" type="presParOf" srcId="{833657E1-9756-4153-8991-12725615DD8A}" destId="{B8CB2486-2E0D-4C26-8724-491967DFCB22}" srcOrd="6" destOrd="0" presId="urn:microsoft.com/office/officeart/2005/8/layout/matrix1"/>
    <dgm:cxn modelId="{F40E4497-BE63-457E-8DD2-535D269FD600}" type="presParOf" srcId="{833657E1-9756-4153-8991-12725615DD8A}" destId="{D5ADEAA7-A734-4EB9-9860-43E683845730}" srcOrd="7" destOrd="0" presId="urn:microsoft.com/office/officeart/2005/8/layout/matrix1"/>
    <dgm:cxn modelId="{905DADC7-D81E-478D-9845-449737096088}" type="presParOf" srcId="{37AA88CA-5EB7-4E72-8543-581EEDDABE0C}" destId="{7AF353D1-579C-4F1A-8AA2-383B3BDBDB02}"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05FAED9-4283-4BB5-B883-C5A617A00BE6}" type="doc">
      <dgm:prSet loTypeId="urn:microsoft.com/office/officeart/2005/8/layout/lProcess3" loCatId="process" qsTypeId="urn:microsoft.com/office/officeart/2005/8/quickstyle/3d2" qsCatId="3D" csTypeId="urn:microsoft.com/office/officeart/2005/8/colors/colorful2" csCatId="colorful" phldr="1"/>
      <dgm:spPr/>
      <dgm:t>
        <a:bodyPr/>
        <a:lstStyle/>
        <a:p>
          <a:endParaRPr lang="es-EC"/>
        </a:p>
      </dgm:t>
    </dgm:pt>
    <dgm:pt modelId="{3835D4AE-B823-4879-8E27-DD7BC761D5A6}">
      <dgm:prSet phldrT="[Texto]" custT="1"/>
      <dgm:spPr/>
      <dgm:t>
        <a:bodyPr/>
        <a:lstStyle/>
        <a:p>
          <a:r>
            <a:rPr lang="es-EC" sz="1050" b="1" dirty="0" smtClean="0">
              <a:solidFill>
                <a:schemeClr val="tx1"/>
              </a:solidFill>
            </a:rPr>
            <a:t>INTRODUCCIÓN</a:t>
          </a:r>
          <a:endParaRPr lang="es-EC" sz="1050" b="1" dirty="0">
            <a:solidFill>
              <a:schemeClr val="tx1"/>
            </a:solidFill>
          </a:endParaRPr>
        </a:p>
      </dgm:t>
    </dgm:pt>
    <dgm:pt modelId="{A8B40B41-A88F-4A9B-B995-7437DE3470CD}" type="parTrans" cxnId="{B12B4E95-B245-4CB1-A6F0-FE6B49991B87}">
      <dgm:prSet/>
      <dgm:spPr/>
      <dgm:t>
        <a:bodyPr/>
        <a:lstStyle/>
        <a:p>
          <a:endParaRPr lang="es-EC" sz="1050">
            <a:solidFill>
              <a:schemeClr val="tx1"/>
            </a:solidFill>
          </a:endParaRPr>
        </a:p>
      </dgm:t>
    </dgm:pt>
    <dgm:pt modelId="{8F361D36-B9C6-4A5F-A98B-27D56C9CD4F2}" type="sibTrans" cxnId="{B12B4E95-B245-4CB1-A6F0-FE6B49991B87}">
      <dgm:prSet/>
      <dgm:spPr/>
      <dgm:t>
        <a:bodyPr/>
        <a:lstStyle/>
        <a:p>
          <a:endParaRPr lang="es-EC" sz="1050">
            <a:solidFill>
              <a:schemeClr val="tx1"/>
            </a:solidFill>
          </a:endParaRPr>
        </a:p>
      </dgm:t>
    </dgm:pt>
    <dgm:pt modelId="{6E1D5BF9-3D13-4245-B80C-A9A51AF7EFB4}">
      <dgm:prSet phldrT="[Texto]" custT="1"/>
      <dgm:spPr/>
      <dgm:t>
        <a:bodyPr/>
        <a:lstStyle/>
        <a:p>
          <a:r>
            <a:rPr lang="es-EC" sz="1050" dirty="0" smtClean="0">
              <a:solidFill>
                <a:schemeClr val="tx1"/>
              </a:solidFill>
            </a:rPr>
            <a:t>Sector textil ecuatoriano</a:t>
          </a:r>
          <a:endParaRPr lang="es-EC" sz="1050" dirty="0">
            <a:solidFill>
              <a:schemeClr val="tx1"/>
            </a:solidFill>
          </a:endParaRPr>
        </a:p>
      </dgm:t>
    </dgm:pt>
    <dgm:pt modelId="{EDA432F1-C63E-4A66-9832-B2AD3C3D13CF}" type="parTrans" cxnId="{24566F5E-FAE1-4AE2-A523-2D3C1FDDE56E}">
      <dgm:prSet/>
      <dgm:spPr/>
      <dgm:t>
        <a:bodyPr/>
        <a:lstStyle/>
        <a:p>
          <a:endParaRPr lang="es-EC" sz="1050">
            <a:solidFill>
              <a:schemeClr val="tx1"/>
            </a:solidFill>
          </a:endParaRPr>
        </a:p>
      </dgm:t>
    </dgm:pt>
    <dgm:pt modelId="{22E1F144-76B5-4A84-9D21-D15864431A15}" type="sibTrans" cxnId="{24566F5E-FAE1-4AE2-A523-2D3C1FDDE56E}">
      <dgm:prSet/>
      <dgm:spPr/>
      <dgm:t>
        <a:bodyPr/>
        <a:lstStyle/>
        <a:p>
          <a:endParaRPr lang="es-EC" sz="1050">
            <a:solidFill>
              <a:schemeClr val="tx1"/>
            </a:solidFill>
          </a:endParaRPr>
        </a:p>
      </dgm:t>
    </dgm:pt>
    <dgm:pt modelId="{088B62E5-C093-4172-BEB5-BED170421062}">
      <dgm:prSet phldrT="[Texto]" custT="1"/>
      <dgm:spPr/>
      <dgm:t>
        <a:bodyPr/>
        <a:lstStyle/>
        <a:p>
          <a:r>
            <a:rPr lang="es-EC" sz="1050" dirty="0" smtClean="0">
              <a:solidFill>
                <a:schemeClr val="tx1"/>
              </a:solidFill>
            </a:rPr>
            <a:t>&gt; Aporte al desarrollo económico</a:t>
          </a:r>
          <a:endParaRPr lang="es-EC" sz="1050" dirty="0">
            <a:solidFill>
              <a:schemeClr val="tx1"/>
            </a:solidFill>
          </a:endParaRPr>
        </a:p>
      </dgm:t>
    </dgm:pt>
    <dgm:pt modelId="{D07D7562-05F5-4F31-9539-1DDEBAFD5371}" type="parTrans" cxnId="{1F1E9AA2-B200-406B-90EC-93CBD147C255}">
      <dgm:prSet/>
      <dgm:spPr/>
      <dgm:t>
        <a:bodyPr/>
        <a:lstStyle/>
        <a:p>
          <a:endParaRPr lang="es-EC" sz="1050">
            <a:solidFill>
              <a:schemeClr val="tx1"/>
            </a:solidFill>
          </a:endParaRPr>
        </a:p>
      </dgm:t>
    </dgm:pt>
    <dgm:pt modelId="{E8CEA623-B620-46B6-87C0-2C5953FD0D26}" type="sibTrans" cxnId="{1F1E9AA2-B200-406B-90EC-93CBD147C255}">
      <dgm:prSet/>
      <dgm:spPr/>
      <dgm:t>
        <a:bodyPr/>
        <a:lstStyle/>
        <a:p>
          <a:endParaRPr lang="es-EC" sz="1050">
            <a:solidFill>
              <a:schemeClr val="tx1"/>
            </a:solidFill>
          </a:endParaRPr>
        </a:p>
      </dgm:t>
    </dgm:pt>
    <dgm:pt modelId="{2009BD27-43FB-4DFF-8F58-93CB6CE9FF85}">
      <dgm:prSet custT="1"/>
      <dgm:spPr/>
      <dgm:t>
        <a:bodyPr/>
        <a:lstStyle/>
        <a:p>
          <a:r>
            <a:rPr lang="es-EC" sz="1050" dirty="0" smtClean="0">
              <a:solidFill>
                <a:schemeClr val="tx1"/>
              </a:solidFill>
            </a:rPr>
            <a:t>PIB</a:t>
          </a:r>
          <a:endParaRPr lang="es-EC" sz="1050" dirty="0">
            <a:solidFill>
              <a:schemeClr val="tx1"/>
            </a:solidFill>
          </a:endParaRPr>
        </a:p>
      </dgm:t>
    </dgm:pt>
    <dgm:pt modelId="{91197840-1C2F-4048-AF7D-99C3C6E6B7EA}" type="parTrans" cxnId="{A9A2A261-84C9-466D-A743-AAA6507FE5B7}">
      <dgm:prSet/>
      <dgm:spPr/>
      <dgm:t>
        <a:bodyPr/>
        <a:lstStyle/>
        <a:p>
          <a:endParaRPr lang="es-EC" sz="1050">
            <a:solidFill>
              <a:schemeClr val="tx1"/>
            </a:solidFill>
          </a:endParaRPr>
        </a:p>
      </dgm:t>
    </dgm:pt>
    <dgm:pt modelId="{2C43926A-115C-4FB3-BA10-7417060216E3}" type="sibTrans" cxnId="{A9A2A261-84C9-466D-A743-AAA6507FE5B7}">
      <dgm:prSet/>
      <dgm:spPr/>
      <dgm:t>
        <a:bodyPr/>
        <a:lstStyle/>
        <a:p>
          <a:endParaRPr lang="es-EC" sz="1050">
            <a:solidFill>
              <a:schemeClr val="tx1"/>
            </a:solidFill>
          </a:endParaRPr>
        </a:p>
      </dgm:t>
    </dgm:pt>
    <dgm:pt modelId="{CF866C2B-F61C-490C-8D32-B7843B421DE5}">
      <dgm:prSet custT="1"/>
      <dgm:spPr/>
      <dgm:t>
        <a:bodyPr/>
        <a:lstStyle/>
        <a:p>
          <a:r>
            <a:rPr lang="es-EC" sz="1050" dirty="0" smtClean="0">
              <a:solidFill>
                <a:schemeClr val="tx1"/>
              </a:solidFill>
            </a:rPr>
            <a:t>Importancia del trabajo </a:t>
          </a:r>
          <a:endParaRPr lang="es-EC" sz="1050" dirty="0">
            <a:solidFill>
              <a:schemeClr val="tx1"/>
            </a:solidFill>
          </a:endParaRPr>
        </a:p>
      </dgm:t>
    </dgm:pt>
    <dgm:pt modelId="{94F7A79C-3BDC-429C-8295-7A3566398F95}" type="parTrans" cxnId="{35ADEE4F-25ED-4759-AB8D-752E85D359B6}">
      <dgm:prSet/>
      <dgm:spPr/>
      <dgm:t>
        <a:bodyPr/>
        <a:lstStyle/>
        <a:p>
          <a:endParaRPr lang="es-EC" sz="1050">
            <a:solidFill>
              <a:schemeClr val="tx1"/>
            </a:solidFill>
          </a:endParaRPr>
        </a:p>
      </dgm:t>
    </dgm:pt>
    <dgm:pt modelId="{8FF0F06B-1A5F-4FF7-9D0B-F8C8963A51EE}" type="sibTrans" cxnId="{35ADEE4F-25ED-4759-AB8D-752E85D359B6}">
      <dgm:prSet/>
      <dgm:spPr/>
      <dgm:t>
        <a:bodyPr/>
        <a:lstStyle/>
        <a:p>
          <a:endParaRPr lang="es-EC" sz="1050">
            <a:solidFill>
              <a:schemeClr val="tx1"/>
            </a:solidFill>
          </a:endParaRPr>
        </a:p>
      </dgm:t>
    </dgm:pt>
    <dgm:pt modelId="{0A9E181C-3311-4927-9372-8FD051156C1E}" type="pres">
      <dgm:prSet presAssocID="{E05FAED9-4283-4BB5-B883-C5A617A00BE6}" presName="Name0" presStyleCnt="0">
        <dgm:presLayoutVars>
          <dgm:chPref val="3"/>
          <dgm:dir/>
          <dgm:animLvl val="lvl"/>
          <dgm:resizeHandles/>
        </dgm:presLayoutVars>
      </dgm:prSet>
      <dgm:spPr/>
      <dgm:t>
        <a:bodyPr/>
        <a:lstStyle/>
        <a:p>
          <a:endParaRPr lang="es-EC"/>
        </a:p>
      </dgm:t>
    </dgm:pt>
    <dgm:pt modelId="{7131D760-D821-4959-B312-640C54C1BCEB}" type="pres">
      <dgm:prSet presAssocID="{3835D4AE-B823-4879-8E27-DD7BC761D5A6}" presName="horFlow" presStyleCnt="0"/>
      <dgm:spPr/>
    </dgm:pt>
    <dgm:pt modelId="{D606B536-98E2-4E55-92A2-E8F171D3B4CE}" type="pres">
      <dgm:prSet presAssocID="{3835D4AE-B823-4879-8E27-DD7BC761D5A6}" presName="bigChev" presStyleLbl="node1" presStyleIdx="0" presStyleCnt="1" custScaleX="95555" custScaleY="82477" custLinFactNeighborX="-983" custLinFactNeighborY="-86055"/>
      <dgm:spPr/>
      <dgm:t>
        <a:bodyPr/>
        <a:lstStyle/>
        <a:p>
          <a:endParaRPr lang="es-EC"/>
        </a:p>
      </dgm:t>
    </dgm:pt>
    <dgm:pt modelId="{797AE7EB-192D-4CA5-8458-B9EFB5792930}" type="pres">
      <dgm:prSet presAssocID="{EDA432F1-C63E-4A66-9832-B2AD3C3D13CF}" presName="parTrans" presStyleCnt="0"/>
      <dgm:spPr/>
    </dgm:pt>
    <dgm:pt modelId="{64D070BC-B873-4B86-9169-1C568837BC3A}" type="pres">
      <dgm:prSet presAssocID="{6E1D5BF9-3D13-4245-B80C-A9A51AF7EFB4}" presName="node" presStyleLbl="alignAccFollowNode1" presStyleIdx="0" presStyleCnt="4" custLinFactY="-7087" custLinFactNeighborX="-26269" custLinFactNeighborY="-100000">
        <dgm:presLayoutVars>
          <dgm:bulletEnabled val="1"/>
        </dgm:presLayoutVars>
      </dgm:prSet>
      <dgm:spPr/>
      <dgm:t>
        <a:bodyPr/>
        <a:lstStyle/>
        <a:p>
          <a:endParaRPr lang="es-EC"/>
        </a:p>
      </dgm:t>
    </dgm:pt>
    <dgm:pt modelId="{9B9AE7EA-F79C-44F8-BB7B-04043A235E40}" type="pres">
      <dgm:prSet presAssocID="{22E1F144-76B5-4A84-9D21-D15864431A15}" presName="sibTrans" presStyleCnt="0"/>
      <dgm:spPr/>
    </dgm:pt>
    <dgm:pt modelId="{5E7B1BB1-5E34-416F-9E9E-8E3426121A22}" type="pres">
      <dgm:prSet presAssocID="{088B62E5-C093-4172-BEB5-BED170421062}" presName="node" presStyleLbl="alignAccFollowNode1" presStyleIdx="1" presStyleCnt="4" custLinFactY="-7087" custLinFactNeighborX="-80396" custLinFactNeighborY="-100000">
        <dgm:presLayoutVars>
          <dgm:bulletEnabled val="1"/>
        </dgm:presLayoutVars>
      </dgm:prSet>
      <dgm:spPr/>
      <dgm:t>
        <a:bodyPr/>
        <a:lstStyle/>
        <a:p>
          <a:endParaRPr lang="es-EC"/>
        </a:p>
      </dgm:t>
    </dgm:pt>
    <dgm:pt modelId="{E1336907-C32D-4465-8641-C3AE69323DC7}" type="pres">
      <dgm:prSet presAssocID="{E8CEA623-B620-46B6-87C0-2C5953FD0D26}" presName="sibTrans" presStyleCnt="0"/>
      <dgm:spPr/>
    </dgm:pt>
    <dgm:pt modelId="{B7FB1A66-18F3-4C52-B05C-353D42479F66}" type="pres">
      <dgm:prSet presAssocID="{2009BD27-43FB-4DFF-8F58-93CB6CE9FF85}" presName="node" presStyleLbl="alignAccFollowNode1" presStyleIdx="2" presStyleCnt="4" custLinFactX="-2281" custLinFactY="-7087" custLinFactNeighborX="-100000" custLinFactNeighborY="-100000">
        <dgm:presLayoutVars>
          <dgm:bulletEnabled val="1"/>
        </dgm:presLayoutVars>
      </dgm:prSet>
      <dgm:spPr/>
      <dgm:t>
        <a:bodyPr/>
        <a:lstStyle/>
        <a:p>
          <a:endParaRPr lang="es-EC"/>
        </a:p>
      </dgm:t>
    </dgm:pt>
    <dgm:pt modelId="{EF4F585F-6BA9-43A0-8CE2-7C44CE4D1A97}" type="pres">
      <dgm:prSet presAssocID="{2C43926A-115C-4FB3-BA10-7417060216E3}" presName="sibTrans" presStyleCnt="0"/>
      <dgm:spPr/>
    </dgm:pt>
    <dgm:pt modelId="{E92FEA34-EB7A-47F6-884A-FF9175913428}" type="pres">
      <dgm:prSet presAssocID="{CF866C2B-F61C-490C-8D32-B7843B421DE5}" presName="node" presStyleLbl="alignAccFollowNode1" presStyleIdx="3" presStyleCnt="4" custLinFactX="-6379" custLinFactY="-7087" custLinFactNeighborX="-100000" custLinFactNeighborY="-100000">
        <dgm:presLayoutVars>
          <dgm:bulletEnabled val="1"/>
        </dgm:presLayoutVars>
      </dgm:prSet>
      <dgm:spPr/>
      <dgm:t>
        <a:bodyPr/>
        <a:lstStyle/>
        <a:p>
          <a:endParaRPr lang="es-EC"/>
        </a:p>
      </dgm:t>
    </dgm:pt>
  </dgm:ptLst>
  <dgm:cxnLst>
    <dgm:cxn modelId="{35ADEE4F-25ED-4759-AB8D-752E85D359B6}" srcId="{3835D4AE-B823-4879-8E27-DD7BC761D5A6}" destId="{CF866C2B-F61C-490C-8D32-B7843B421DE5}" srcOrd="3" destOrd="0" parTransId="{94F7A79C-3BDC-429C-8295-7A3566398F95}" sibTransId="{8FF0F06B-1A5F-4FF7-9D0B-F8C8963A51EE}"/>
    <dgm:cxn modelId="{16A36BE1-53BF-4D6E-BDC8-873A2E704399}" type="presOf" srcId="{6E1D5BF9-3D13-4245-B80C-A9A51AF7EFB4}" destId="{64D070BC-B873-4B86-9169-1C568837BC3A}" srcOrd="0" destOrd="0" presId="urn:microsoft.com/office/officeart/2005/8/layout/lProcess3"/>
    <dgm:cxn modelId="{24566F5E-FAE1-4AE2-A523-2D3C1FDDE56E}" srcId="{3835D4AE-B823-4879-8E27-DD7BC761D5A6}" destId="{6E1D5BF9-3D13-4245-B80C-A9A51AF7EFB4}" srcOrd="0" destOrd="0" parTransId="{EDA432F1-C63E-4A66-9832-B2AD3C3D13CF}" sibTransId="{22E1F144-76B5-4A84-9D21-D15864431A15}"/>
    <dgm:cxn modelId="{A9A2A261-84C9-466D-A743-AAA6507FE5B7}" srcId="{3835D4AE-B823-4879-8E27-DD7BC761D5A6}" destId="{2009BD27-43FB-4DFF-8F58-93CB6CE9FF85}" srcOrd="2" destOrd="0" parTransId="{91197840-1C2F-4048-AF7D-99C3C6E6B7EA}" sibTransId="{2C43926A-115C-4FB3-BA10-7417060216E3}"/>
    <dgm:cxn modelId="{404640A4-A70D-46CC-B004-1544023E9F05}" type="presOf" srcId="{088B62E5-C093-4172-BEB5-BED170421062}" destId="{5E7B1BB1-5E34-416F-9E9E-8E3426121A22}" srcOrd="0" destOrd="0" presId="urn:microsoft.com/office/officeart/2005/8/layout/lProcess3"/>
    <dgm:cxn modelId="{B6E3BBD3-34A7-4851-B7A9-4D696A4B4F20}" type="presOf" srcId="{2009BD27-43FB-4DFF-8F58-93CB6CE9FF85}" destId="{B7FB1A66-18F3-4C52-B05C-353D42479F66}" srcOrd="0" destOrd="0" presId="urn:microsoft.com/office/officeart/2005/8/layout/lProcess3"/>
    <dgm:cxn modelId="{1F1E9AA2-B200-406B-90EC-93CBD147C255}" srcId="{3835D4AE-B823-4879-8E27-DD7BC761D5A6}" destId="{088B62E5-C093-4172-BEB5-BED170421062}" srcOrd="1" destOrd="0" parTransId="{D07D7562-05F5-4F31-9539-1DDEBAFD5371}" sibTransId="{E8CEA623-B620-46B6-87C0-2C5953FD0D26}"/>
    <dgm:cxn modelId="{AF10A5F3-6787-4E11-8CC2-97AF02290299}" type="presOf" srcId="{E05FAED9-4283-4BB5-B883-C5A617A00BE6}" destId="{0A9E181C-3311-4927-9372-8FD051156C1E}" srcOrd="0" destOrd="0" presId="urn:microsoft.com/office/officeart/2005/8/layout/lProcess3"/>
    <dgm:cxn modelId="{B12B4E95-B245-4CB1-A6F0-FE6B49991B87}" srcId="{E05FAED9-4283-4BB5-B883-C5A617A00BE6}" destId="{3835D4AE-B823-4879-8E27-DD7BC761D5A6}" srcOrd="0" destOrd="0" parTransId="{A8B40B41-A88F-4A9B-B995-7437DE3470CD}" sibTransId="{8F361D36-B9C6-4A5F-A98B-27D56C9CD4F2}"/>
    <dgm:cxn modelId="{DEA2DF41-AB3F-4EC1-A006-3DEC2296CB52}" type="presOf" srcId="{3835D4AE-B823-4879-8E27-DD7BC761D5A6}" destId="{D606B536-98E2-4E55-92A2-E8F171D3B4CE}" srcOrd="0" destOrd="0" presId="urn:microsoft.com/office/officeart/2005/8/layout/lProcess3"/>
    <dgm:cxn modelId="{9B0B9D2D-523C-4331-9869-D20AFEB0C38A}" type="presOf" srcId="{CF866C2B-F61C-490C-8D32-B7843B421DE5}" destId="{E92FEA34-EB7A-47F6-884A-FF9175913428}" srcOrd="0" destOrd="0" presId="urn:microsoft.com/office/officeart/2005/8/layout/lProcess3"/>
    <dgm:cxn modelId="{B6A7A021-218B-4113-8D57-532624570842}" type="presParOf" srcId="{0A9E181C-3311-4927-9372-8FD051156C1E}" destId="{7131D760-D821-4959-B312-640C54C1BCEB}" srcOrd="0" destOrd="0" presId="urn:microsoft.com/office/officeart/2005/8/layout/lProcess3"/>
    <dgm:cxn modelId="{C7B40255-8233-46EF-8C5C-2C02B3F6A556}" type="presParOf" srcId="{7131D760-D821-4959-B312-640C54C1BCEB}" destId="{D606B536-98E2-4E55-92A2-E8F171D3B4CE}" srcOrd="0" destOrd="0" presId="urn:microsoft.com/office/officeart/2005/8/layout/lProcess3"/>
    <dgm:cxn modelId="{A1AB381C-A2CA-4604-96B6-02F60D8E9CB8}" type="presParOf" srcId="{7131D760-D821-4959-B312-640C54C1BCEB}" destId="{797AE7EB-192D-4CA5-8458-B9EFB5792930}" srcOrd="1" destOrd="0" presId="urn:microsoft.com/office/officeart/2005/8/layout/lProcess3"/>
    <dgm:cxn modelId="{BC0A0A22-FFAF-4E51-BF85-153534E057CB}" type="presParOf" srcId="{7131D760-D821-4959-B312-640C54C1BCEB}" destId="{64D070BC-B873-4B86-9169-1C568837BC3A}" srcOrd="2" destOrd="0" presId="urn:microsoft.com/office/officeart/2005/8/layout/lProcess3"/>
    <dgm:cxn modelId="{8478378F-3424-4B7A-8B12-087C760D58D4}" type="presParOf" srcId="{7131D760-D821-4959-B312-640C54C1BCEB}" destId="{9B9AE7EA-F79C-44F8-BB7B-04043A235E40}" srcOrd="3" destOrd="0" presId="urn:microsoft.com/office/officeart/2005/8/layout/lProcess3"/>
    <dgm:cxn modelId="{75CD86FD-01D7-4CD9-A52A-1537769CC919}" type="presParOf" srcId="{7131D760-D821-4959-B312-640C54C1BCEB}" destId="{5E7B1BB1-5E34-416F-9E9E-8E3426121A22}" srcOrd="4" destOrd="0" presId="urn:microsoft.com/office/officeart/2005/8/layout/lProcess3"/>
    <dgm:cxn modelId="{F2DB8F7F-0862-443C-9DEC-42F93DCA4359}" type="presParOf" srcId="{7131D760-D821-4959-B312-640C54C1BCEB}" destId="{E1336907-C32D-4465-8641-C3AE69323DC7}" srcOrd="5" destOrd="0" presId="urn:microsoft.com/office/officeart/2005/8/layout/lProcess3"/>
    <dgm:cxn modelId="{991CCDA7-AB3A-4825-97CF-FD95F5B7FB3B}" type="presParOf" srcId="{7131D760-D821-4959-B312-640C54C1BCEB}" destId="{B7FB1A66-18F3-4C52-B05C-353D42479F66}" srcOrd="6" destOrd="0" presId="urn:microsoft.com/office/officeart/2005/8/layout/lProcess3"/>
    <dgm:cxn modelId="{26585796-013C-4E37-9EE3-6499896F3C1A}" type="presParOf" srcId="{7131D760-D821-4959-B312-640C54C1BCEB}" destId="{EF4F585F-6BA9-43A0-8CE2-7C44CE4D1A97}" srcOrd="7" destOrd="0" presId="urn:microsoft.com/office/officeart/2005/8/layout/lProcess3"/>
    <dgm:cxn modelId="{794E7BAF-2255-4116-9AEF-9A7C82DF0E79}" type="presParOf" srcId="{7131D760-D821-4959-B312-640C54C1BCEB}" destId="{E92FEA34-EB7A-47F6-884A-FF9175913428}" srcOrd="8"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05FAED9-4283-4BB5-B883-C5A617A00BE6}" type="doc">
      <dgm:prSet loTypeId="urn:microsoft.com/office/officeart/2005/8/layout/lProcess3" loCatId="process" qsTypeId="urn:microsoft.com/office/officeart/2005/8/quickstyle/3d2" qsCatId="3D" csTypeId="urn:microsoft.com/office/officeart/2005/8/colors/colorful2" csCatId="colorful" phldr="1"/>
      <dgm:spPr/>
      <dgm:t>
        <a:bodyPr/>
        <a:lstStyle/>
        <a:p>
          <a:endParaRPr lang="es-EC"/>
        </a:p>
      </dgm:t>
    </dgm:pt>
    <dgm:pt modelId="{AFB9971B-47A8-4779-99E1-CF693B5C4B15}">
      <dgm:prSet phldrT="[Texto]" custT="1"/>
      <dgm:spPr/>
      <dgm:t>
        <a:bodyPr/>
        <a:lstStyle/>
        <a:p>
          <a:r>
            <a:rPr lang="es-EC" sz="1050" b="1" dirty="0" smtClean="0">
              <a:solidFill>
                <a:schemeClr val="tx1"/>
              </a:solidFill>
            </a:rPr>
            <a:t>COMPROBACIÓN DE HIPÓTESIS</a:t>
          </a:r>
          <a:endParaRPr lang="es-EC" sz="1050" b="1" dirty="0">
            <a:solidFill>
              <a:schemeClr val="tx1"/>
            </a:solidFill>
          </a:endParaRPr>
        </a:p>
      </dgm:t>
    </dgm:pt>
    <dgm:pt modelId="{6ED8BE1E-4CDE-48BA-9D10-D0E377F63721}" type="parTrans" cxnId="{02D92611-DB2B-4E45-ACF2-2F2E7D0B864C}">
      <dgm:prSet/>
      <dgm:spPr/>
      <dgm:t>
        <a:bodyPr/>
        <a:lstStyle/>
        <a:p>
          <a:endParaRPr lang="es-EC" sz="1050">
            <a:solidFill>
              <a:schemeClr val="tx1"/>
            </a:solidFill>
          </a:endParaRPr>
        </a:p>
      </dgm:t>
    </dgm:pt>
    <dgm:pt modelId="{98E0E699-CA27-4D79-8E80-798C073BE730}" type="sibTrans" cxnId="{02D92611-DB2B-4E45-ACF2-2F2E7D0B864C}">
      <dgm:prSet/>
      <dgm:spPr/>
      <dgm:t>
        <a:bodyPr/>
        <a:lstStyle/>
        <a:p>
          <a:endParaRPr lang="es-EC" sz="1050">
            <a:solidFill>
              <a:schemeClr val="tx1"/>
            </a:solidFill>
          </a:endParaRPr>
        </a:p>
      </dgm:t>
    </dgm:pt>
    <dgm:pt modelId="{FA0145BF-A09C-4D56-9498-CAC6060E26EB}">
      <dgm:prSet phldrT="[Texto]" custT="1"/>
      <dgm:spPr/>
      <dgm:t>
        <a:bodyPr/>
        <a:lstStyle/>
        <a:p>
          <a:r>
            <a:rPr lang="es-EC" sz="1050" dirty="0" smtClean="0">
              <a:solidFill>
                <a:schemeClr val="tx1"/>
              </a:solidFill>
            </a:rPr>
            <a:t>Innovación y desarrollo</a:t>
          </a:r>
          <a:endParaRPr lang="es-EC" sz="1050" dirty="0">
            <a:solidFill>
              <a:schemeClr val="tx1"/>
            </a:solidFill>
          </a:endParaRPr>
        </a:p>
      </dgm:t>
    </dgm:pt>
    <dgm:pt modelId="{559EAFEB-CF11-4BD4-ABDF-79BF2C626F4E}" type="parTrans" cxnId="{55053AD8-049C-417F-997E-670F1B89306D}">
      <dgm:prSet/>
      <dgm:spPr/>
      <dgm:t>
        <a:bodyPr/>
        <a:lstStyle/>
        <a:p>
          <a:endParaRPr lang="es-EC" sz="1050">
            <a:solidFill>
              <a:schemeClr val="tx1"/>
            </a:solidFill>
          </a:endParaRPr>
        </a:p>
      </dgm:t>
    </dgm:pt>
    <dgm:pt modelId="{911B414F-0E3C-482D-A742-07F784E30797}" type="sibTrans" cxnId="{55053AD8-049C-417F-997E-670F1B89306D}">
      <dgm:prSet/>
      <dgm:spPr/>
      <dgm:t>
        <a:bodyPr/>
        <a:lstStyle/>
        <a:p>
          <a:endParaRPr lang="es-EC" sz="1050">
            <a:solidFill>
              <a:schemeClr val="tx1"/>
            </a:solidFill>
          </a:endParaRPr>
        </a:p>
      </dgm:t>
    </dgm:pt>
    <dgm:pt modelId="{DAFFC193-16F3-4171-AFCF-4A399C0CA16B}">
      <dgm:prSet phldrT="[Texto]" custT="1"/>
      <dgm:spPr/>
      <dgm:t>
        <a:bodyPr/>
        <a:lstStyle/>
        <a:p>
          <a:r>
            <a:rPr lang="es-EC" sz="1050" dirty="0" smtClean="0">
              <a:solidFill>
                <a:schemeClr val="tx1"/>
              </a:solidFill>
            </a:rPr>
            <a:t>Nuevos productos</a:t>
          </a:r>
          <a:endParaRPr lang="es-EC" sz="1050" dirty="0">
            <a:solidFill>
              <a:schemeClr val="tx1"/>
            </a:solidFill>
          </a:endParaRPr>
        </a:p>
      </dgm:t>
    </dgm:pt>
    <dgm:pt modelId="{363AE625-8153-4B6C-85C2-A8D74508CAFA}" type="parTrans" cxnId="{D4EC5B71-8B76-473D-A585-FAF5CC698752}">
      <dgm:prSet/>
      <dgm:spPr/>
      <dgm:t>
        <a:bodyPr/>
        <a:lstStyle/>
        <a:p>
          <a:endParaRPr lang="es-EC" sz="1050">
            <a:solidFill>
              <a:schemeClr val="tx1"/>
            </a:solidFill>
          </a:endParaRPr>
        </a:p>
      </dgm:t>
    </dgm:pt>
    <dgm:pt modelId="{16080988-2A15-4C7A-8632-B4E40EC49642}" type="sibTrans" cxnId="{D4EC5B71-8B76-473D-A585-FAF5CC698752}">
      <dgm:prSet/>
      <dgm:spPr/>
      <dgm:t>
        <a:bodyPr/>
        <a:lstStyle/>
        <a:p>
          <a:endParaRPr lang="es-EC" sz="1050">
            <a:solidFill>
              <a:schemeClr val="tx1"/>
            </a:solidFill>
          </a:endParaRPr>
        </a:p>
      </dgm:t>
    </dgm:pt>
    <dgm:pt modelId="{E6CB6804-4B11-4770-98B0-57B38FAA7156}">
      <dgm:prSet custT="1"/>
      <dgm:spPr/>
      <dgm:t>
        <a:bodyPr/>
        <a:lstStyle/>
        <a:p>
          <a:r>
            <a:rPr lang="es-EC" sz="1050" dirty="0" smtClean="0">
              <a:solidFill>
                <a:schemeClr val="tx1"/>
              </a:solidFill>
            </a:rPr>
            <a:t>constante</a:t>
          </a:r>
          <a:endParaRPr lang="es-EC" sz="1050" dirty="0">
            <a:solidFill>
              <a:schemeClr val="tx1"/>
            </a:solidFill>
          </a:endParaRPr>
        </a:p>
      </dgm:t>
    </dgm:pt>
    <dgm:pt modelId="{00A45D38-A57E-4C63-B766-60E4A5A8D590}" type="parTrans" cxnId="{D1440535-AA64-481D-A886-B914A7F3273E}">
      <dgm:prSet/>
      <dgm:spPr/>
      <dgm:t>
        <a:bodyPr/>
        <a:lstStyle/>
        <a:p>
          <a:endParaRPr lang="es-EC" sz="1050">
            <a:solidFill>
              <a:schemeClr val="tx1"/>
            </a:solidFill>
          </a:endParaRPr>
        </a:p>
      </dgm:t>
    </dgm:pt>
    <dgm:pt modelId="{435FABA0-EE28-451B-859C-430F4937FFD2}" type="sibTrans" cxnId="{D1440535-AA64-481D-A886-B914A7F3273E}">
      <dgm:prSet/>
      <dgm:spPr/>
      <dgm:t>
        <a:bodyPr/>
        <a:lstStyle/>
        <a:p>
          <a:endParaRPr lang="es-EC" sz="1050">
            <a:solidFill>
              <a:schemeClr val="tx1"/>
            </a:solidFill>
          </a:endParaRPr>
        </a:p>
      </dgm:t>
    </dgm:pt>
    <dgm:pt modelId="{80379B85-27BD-479D-99F9-80397389978F}">
      <dgm:prSet custT="1"/>
      <dgm:spPr/>
      <dgm:t>
        <a:bodyPr/>
        <a:lstStyle/>
        <a:p>
          <a:r>
            <a:rPr lang="es-EC" sz="1050" dirty="0" smtClean="0">
              <a:solidFill>
                <a:schemeClr val="tx1"/>
              </a:solidFill>
            </a:rPr>
            <a:t>&gt; &lt; plazas de empleo</a:t>
          </a:r>
          <a:endParaRPr lang="es-EC" sz="1050" dirty="0">
            <a:solidFill>
              <a:schemeClr val="tx1"/>
            </a:solidFill>
          </a:endParaRPr>
        </a:p>
      </dgm:t>
    </dgm:pt>
    <dgm:pt modelId="{043BCCD9-7A28-4527-B8FA-AB33C3CD2E4D}" type="parTrans" cxnId="{3F1EB301-E160-4129-AF9A-7CB1CDBC2174}">
      <dgm:prSet/>
      <dgm:spPr/>
      <dgm:t>
        <a:bodyPr/>
        <a:lstStyle/>
        <a:p>
          <a:endParaRPr lang="es-EC" sz="1050">
            <a:solidFill>
              <a:schemeClr val="tx1"/>
            </a:solidFill>
          </a:endParaRPr>
        </a:p>
      </dgm:t>
    </dgm:pt>
    <dgm:pt modelId="{3A06CF56-0DCC-4C13-9950-0B84BBD0248B}" type="sibTrans" cxnId="{3F1EB301-E160-4129-AF9A-7CB1CDBC2174}">
      <dgm:prSet/>
      <dgm:spPr/>
      <dgm:t>
        <a:bodyPr/>
        <a:lstStyle/>
        <a:p>
          <a:endParaRPr lang="es-EC" sz="1050">
            <a:solidFill>
              <a:schemeClr val="tx1"/>
            </a:solidFill>
          </a:endParaRPr>
        </a:p>
      </dgm:t>
    </dgm:pt>
    <dgm:pt modelId="{F1875DC0-A95E-458F-A7D1-E4036F01A4D3}">
      <dgm:prSet custT="1"/>
      <dgm:spPr/>
      <dgm:t>
        <a:bodyPr/>
        <a:lstStyle/>
        <a:p>
          <a:r>
            <a:rPr lang="es-EC" sz="1050" dirty="0" smtClean="0">
              <a:solidFill>
                <a:schemeClr val="tx1"/>
              </a:solidFill>
            </a:rPr>
            <a:t>Existe innovación</a:t>
          </a:r>
          <a:endParaRPr lang="es-EC" sz="1050" dirty="0">
            <a:solidFill>
              <a:schemeClr val="tx1"/>
            </a:solidFill>
          </a:endParaRPr>
        </a:p>
      </dgm:t>
    </dgm:pt>
    <dgm:pt modelId="{55BB3A6B-5BAA-41C3-A12C-466BD2388646}" type="parTrans" cxnId="{CBF83F7A-702B-47E2-BC16-C96E6CD4CF55}">
      <dgm:prSet/>
      <dgm:spPr/>
      <dgm:t>
        <a:bodyPr/>
        <a:lstStyle/>
        <a:p>
          <a:endParaRPr lang="es-EC" sz="1050">
            <a:solidFill>
              <a:schemeClr val="tx1"/>
            </a:solidFill>
          </a:endParaRPr>
        </a:p>
      </dgm:t>
    </dgm:pt>
    <dgm:pt modelId="{514D2007-3F43-44E2-B38C-E18F0D8811FB}" type="sibTrans" cxnId="{CBF83F7A-702B-47E2-BC16-C96E6CD4CF55}">
      <dgm:prSet/>
      <dgm:spPr/>
      <dgm:t>
        <a:bodyPr/>
        <a:lstStyle/>
        <a:p>
          <a:endParaRPr lang="es-EC" sz="1050">
            <a:solidFill>
              <a:schemeClr val="tx1"/>
            </a:solidFill>
          </a:endParaRPr>
        </a:p>
      </dgm:t>
    </dgm:pt>
    <dgm:pt modelId="{F2E90248-9F14-43D0-9E69-CC646031C163}">
      <dgm:prSet custT="1"/>
      <dgm:spPr/>
      <dgm:t>
        <a:bodyPr/>
        <a:lstStyle/>
        <a:p>
          <a:r>
            <a:rPr lang="es-EC" sz="1050" dirty="0" smtClean="0">
              <a:solidFill>
                <a:schemeClr val="tx1"/>
              </a:solidFill>
            </a:rPr>
            <a:t>Largo plazo</a:t>
          </a:r>
          <a:endParaRPr lang="es-EC" sz="1050" dirty="0">
            <a:solidFill>
              <a:schemeClr val="tx1"/>
            </a:solidFill>
          </a:endParaRPr>
        </a:p>
      </dgm:t>
    </dgm:pt>
    <dgm:pt modelId="{66072A4F-921C-424C-A672-BA4AF1ED9F70}" type="parTrans" cxnId="{A03F4AAA-D182-435C-82CC-B2C21CC47CCC}">
      <dgm:prSet/>
      <dgm:spPr/>
      <dgm:t>
        <a:bodyPr/>
        <a:lstStyle/>
        <a:p>
          <a:endParaRPr lang="es-EC" sz="1050">
            <a:solidFill>
              <a:schemeClr val="tx1"/>
            </a:solidFill>
          </a:endParaRPr>
        </a:p>
      </dgm:t>
    </dgm:pt>
    <dgm:pt modelId="{445D39B4-98FC-4E94-9054-33717FDD14FA}" type="sibTrans" cxnId="{A03F4AAA-D182-435C-82CC-B2C21CC47CCC}">
      <dgm:prSet/>
      <dgm:spPr/>
      <dgm:t>
        <a:bodyPr/>
        <a:lstStyle/>
        <a:p>
          <a:endParaRPr lang="es-EC" sz="1050">
            <a:solidFill>
              <a:schemeClr val="tx1"/>
            </a:solidFill>
          </a:endParaRPr>
        </a:p>
      </dgm:t>
    </dgm:pt>
    <dgm:pt modelId="{0A9E181C-3311-4927-9372-8FD051156C1E}" type="pres">
      <dgm:prSet presAssocID="{E05FAED9-4283-4BB5-B883-C5A617A00BE6}" presName="Name0" presStyleCnt="0">
        <dgm:presLayoutVars>
          <dgm:chPref val="3"/>
          <dgm:dir/>
          <dgm:animLvl val="lvl"/>
          <dgm:resizeHandles/>
        </dgm:presLayoutVars>
      </dgm:prSet>
      <dgm:spPr/>
      <dgm:t>
        <a:bodyPr/>
        <a:lstStyle/>
        <a:p>
          <a:endParaRPr lang="es-EC"/>
        </a:p>
      </dgm:t>
    </dgm:pt>
    <dgm:pt modelId="{F505E997-5607-4E5E-AC86-FE52217C3AB5}" type="pres">
      <dgm:prSet presAssocID="{AFB9971B-47A8-4779-99E1-CF693B5C4B15}" presName="horFlow" presStyleCnt="0"/>
      <dgm:spPr/>
    </dgm:pt>
    <dgm:pt modelId="{7126468F-A3C1-4EA1-95F4-AD61C3DE2E6E}" type="pres">
      <dgm:prSet presAssocID="{AFB9971B-47A8-4779-99E1-CF693B5C4B15}" presName="bigChev" presStyleLbl="node1" presStyleIdx="0" presStyleCnt="1"/>
      <dgm:spPr/>
      <dgm:t>
        <a:bodyPr/>
        <a:lstStyle/>
        <a:p>
          <a:endParaRPr lang="es-EC"/>
        </a:p>
      </dgm:t>
    </dgm:pt>
    <dgm:pt modelId="{1D4C1DE9-2099-46F5-8FB5-D65F5BDCDD4C}" type="pres">
      <dgm:prSet presAssocID="{559EAFEB-CF11-4BD4-ABDF-79BF2C626F4E}" presName="parTrans" presStyleCnt="0"/>
      <dgm:spPr/>
    </dgm:pt>
    <dgm:pt modelId="{61B1D4C8-1D51-45F8-9767-7B3F76645794}" type="pres">
      <dgm:prSet presAssocID="{FA0145BF-A09C-4D56-9498-CAC6060E26EB}" presName="node" presStyleLbl="alignAccFollowNode1" presStyleIdx="0" presStyleCnt="6">
        <dgm:presLayoutVars>
          <dgm:bulletEnabled val="1"/>
        </dgm:presLayoutVars>
      </dgm:prSet>
      <dgm:spPr/>
      <dgm:t>
        <a:bodyPr/>
        <a:lstStyle/>
        <a:p>
          <a:endParaRPr lang="es-EC"/>
        </a:p>
      </dgm:t>
    </dgm:pt>
    <dgm:pt modelId="{9A14AF81-FA98-4830-9F7A-451A351CCDEB}" type="pres">
      <dgm:prSet presAssocID="{911B414F-0E3C-482D-A742-07F784E30797}" presName="sibTrans" presStyleCnt="0"/>
      <dgm:spPr/>
    </dgm:pt>
    <dgm:pt modelId="{6325900B-31E7-4AE3-951F-8BFF52A13C34}" type="pres">
      <dgm:prSet presAssocID="{DAFFC193-16F3-4171-AFCF-4A399C0CA16B}" presName="node" presStyleLbl="alignAccFollowNode1" presStyleIdx="1" presStyleCnt="6">
        <dgm:presLayoutVars>
          <dgm:bulletEnabled val="1"/>
        </dgm:presLayoutVars>
      </dgm:prSet>
      <dgm:spPr/>
      <dgm:t>
        <a:bodyPr/>
        <a:lstStyle/>
        <a:p>
          <a:endParaRPr lang="es-EC"/>
        </a:p>
      </dgm:t>
    </dgm:pt>
    <dgm:pt modelId="{02E2E469-D242-4E64-A0BE-9E9C99A655F4}" type="pres">
      <dgm:prSet presAssocID="{16080988-2A15-4C7A-8632-B4E40EC49642}" presName="sibTrans" presStyleCnt="0"/>
      <dgm:spPr/>
    </dgm:pt>
    <dgm:pt modelId="{1C3E16AD-DADB-4BB3-97C4-46C7124A041D}" type="pres">
      <dgm:prSet presAssocID="{E6CB6804-4B11-4770-98B0-57B38FAA7156}" presName="node" presStyleLbl="alignAccFollowNode1" presStyleIdx="2" presStyleCnt="6">
        <dgm:presLayoutVars>
          <dgm:bulletEnabled val="1"/>
        </dgm:presLayoutVars>
      </dgm:prSet>
      <dgm:spPr/>
      <dgm:t>
        <a:bodyPr/>
        <a:lstStyle/>
        <a:p>
          <a:endParaRPr lang="es-EC"/>
        </a:p>
      </dgm:t>
    </dgm:pt>
    <dgm:pt modelId="{D338D04C-9EDD-46E6-BAAA-84F73E4F8EC2}" type="pres">
      <dgm:prSet presAssocID="{435FABA0-EE28-451B-859C-430F4937FFD2}" presName="sibTrans" presStyleCnt="0"/>
      <dgm:spPr/>
    </dgm:pt>
    <dgm:pt modelId="{A4A4636B-6453-40DA-95AF-086B7601BCF3}" type="pres">
      <dgm:prSet presAssocID="{80379B85-27BD-479D-99F9-80397389978F}" presName="node" presStyleLbl="alignAccFollowNode1" presStyleIdx="3" presStyleCnt="6">
        <dgm:presLayoutVars>
          <dgm:bulletEnabled val="1"/>
        </dgm:presLayoutVars>
      </dgm:prSet>
      <dgm:spPr/>
      <dgm:t>
        <a:bodyPr/>
        <a:lstStyle/>
        <a:p>
          <a:endParaRPr lang="es-EC"/>
        </a:p>
      </dgm:t>
    </dgm:pt>
    <dgm:pt modelId="{9D145E1E-8A17-4B44-89A5-BEF38D763374}" type="pres">
      <dgm:prSet presAssocID="{3A06CF56-0DCC-4C13-9950-0B84BBD0248B}" presName="sibTrans" presStyleCnt="0"/>
      <dgm:spPr/>
    </dgm:pt>
    <dgm:pt modelId="{8D46DA60-2989-4EFC-A5D0-E917950DC0C2}" type="pres">
      <dgm:prSet presAssocID="{F1875DC0-A95E-458F-A7D1-E4036F01A4D3}" presName="node" presStyleLbl="alignAccFollowNode1" presStyleIdx="4" presStyleCnt="6">
        <dgm:presLayoutVars>
          <dgm:bulletEnabled val="1"/>
        </dgm:presLayoutVars>
      </dgm:prSet>
      <dgm:spPr/>
      <dgm:t>
        <a:bodyPr/>
        <a:lstStyle/>
        <a:p>
          <a:endParaRPr lang="es-EC"/>
        </a:p>
      </dgm:t>
    </dgm:pt>
    <dgm:pt modelId="{495B8697-3590-4E58-BC0B-976F81646E81}" type="pres">
      <dgm:prSet presAssocID="{514D2007-3F43-44E2-B38C-E18F0D8811FB}" presName="sibTrans" presStyleCnt="0"/>
      <dgm:spPr/>
    </dgm:pt>
    <dgm:pt modelId="{C29BF889-023B-4AA1-8DCF-CAC002AE3D32}" type="pres">
      <dgm:prSet presAssocID="{F2E90248-9F14-43D0-9E69-CC646031C163}" presName="node" presStyleLbl="alignAccFollowNode1" presStyleIdx="5" presStyleCnt="6">
        <dgm:presLayoutVars>
          <dgm:bulletEnabled val="1"/>
        </dgm:presLayoutVars>
      </dgm:prSet>
      <dgm:spPr/>
      <dgm:t>
        <a:bodyPr/>
        <a:lstStyle/>
        <a:p>
          <a:endParaRPr lang="es-EC"/>
        </a:p>
      </dgm:t>
    </dgm:pt>
  </dgm:ptLst>
  <dgm:cxnLst>
    <dgm:cxn modelId="{FDC4E316-ED5F-42E5-ABA3-A25CABA42BBC}" type="presOf" srcId="{E6CB6804-4B11-4770-98B0-57B38FAA7156}" destId="{1C3E16AD-DADB-4BB3-97C4-46C7124A041D}" srcOrd="0" destOrd="0" presId="urn:microsoft.com/office/officeart/2005/8/layout/lProcess3"/>
    <dgm:cxn modelId="{1725595D-099F-4FDB-8AFE-B0752218531F}" type="presOf" srcId="{FA0145BF-A09C-4D56-9498-CAC6060E26EB}" destId="{61B1D4C8-1D51-45F8-9767-7B3F76645794}" srcOrd="0" destOrd="0" presId="urn:microsoft.com/office/officeart/2005/8/layout/lProcess3"/>
    <dgm:cxn modelId="{CBF83F7A-702B-47E2-BC16-C96E6CD4CF55}" srcId="{AFB9971B-47A8-4779-99E1-CF693B5C4B15}" destId="{F1875DC0-A95E-458F-A7D1-E4036F01A4D3}" srcOrd="4" destOrd="0" parTransId="{55BB3A6B-5BAA-41C3-A12C-466BD2388646}" sibTransId="{514D2007-3F43-44E2-B38C-E18F0D8811FB}"/>
    <dgm:cxn modelId="{0FFACC62-0916-4EF5-A2E1-527DEBF10C96}" type="presOf" srcId="{E05FAED9-4283-4BB5-B883-C5A617A00BE6}" destId="{0A9E181C-3311-4927-9372-8FD051156C1E}" srcOrd="0" destOrd="0" presId="urn:microsoft.com/office/officeart/2005/8/layout/lProcess3"/>
    <dgm:cxn modelId="{0BAD30EF-21B7-40B2-B252-FA4CABFF08B1}" type="presOf" srcId="{AFB9971B-47A8-4779-99E1-CF693B5C4B15}" destId="{7126468F-A3C1-4EA1-95F4-AD61C3DE2E6E}" srcOrd="0" destOrd="0" presId="urn:microsoft.com/office/officeart/2005/8/layout/lProcess3"/>
    <dgm:cxn modelId="{D0A8999B-8F51-4050-9CD2-DA43B591B2C6}" type="presOf" srcId="{F1875DC0-A95E-458F-A7D1-E4036F01A4D3}" destId="{8D46DA60-2989-4EFC-A5D0-E917950DC0C2}" srcOrd="0" destOrd="0" presId="urn:microsoft.com/office/officeart/2005/8/layout/lProcess3"/>
    <dgm:cxn modelId="{02D92611-DB2B-4E45-ACF2-2F2E7D0B864C}" srcId="{E05FAED9-4283-4BB5-B883-C5A617A00BE6}" destId="{AFB9971B-47A8-4779-99E1-CF693B5C4B15}" srcOrd="0" destOrd="0" parTransId="{6ED8BE1E-4CDE-48BA-9D10-D0E377F63721}" sibTransId="{98E0E699-CA27-4D79-8E80-798C073BE730}"/>
    <dgm:cxn modelId="{D1440535-AA64-481D-A886-B914A7F3273E}" srcId="{AFB9971B-47A8-4779-99E1-CF693B5C4B15}" destId="{E6CB6804-4B11-4770-98B0-57B38FAA7156}" srcOrd="2" destOrd="0" parTransId="{00A45D38-A57E-4C63-B766-60E4A5A8D590}" sibTransId="{435FABA0-EE28-451B-859C-430F4937FFD2}"/>
    <dgm:cxn modelId="{CB68C273-6C6E-4339-9FF2-E641BFE0B706}" type="presOf" srcId="{DAFFC193-16F3-4171-AFCF-4A399C0CA16B}" destId="{6325900B-31E7-4AE3-951F-8BFF52A13C34}" srcOrd="0" destOrd="0" presId="urn:microsoft.com/office/officeart/2005/8/layout/lProcess3"/>
    <dgm:cxn modelId="{A03F4AAA-D182-435C-82CC-B2C21CC47CCC}" srcId="{AFB9971B-47A8-4779-99E1-CF693B5C4B15}" destId="{F2E90248-9F14-43D0-9E69-CC646031C163}" srcOrd="5" destOrd="0" parTransId="{66072A4F-921C-424C-A672-BA4AF1ED9F70}" sibTransId="{445D39B4-98FC-4E94-9054-33717FDD14FA}"/>
    <dgm:cxn modelId="{3F1EB301-E160-4129-AF9A-7CB1CDBC2174}" srcId="{AFB9971B-47A8-4779-99E1-CF693B5C4B15}" destId="{80379B85-27BD-479D-99F9-80397389978F}" srcOrd="3" destOrd="0" parTransId="{043BCCD9-7A28-4527-B8FA-AB33C3CD2E4D}" sibTransId="{3A06CF56-0DCC-4C13-9950-0B84BBD0248B}"/>
    <dgm:cxn modelId="{496C8394-3D94-4AEC-9637-493AC7217EF4}" type="presOf" srcId="{F2E90248-9F14-43D0-9E69-CC646031C163}" destId="{C29BF889-023B-4AA1-8DCF-CAC002AE3D32}" srcOrd="0" destOrd="0" presId="urn:microsoft.com/office/officeart/2005/8/layout/lProcess3"/>
    <dgm:cxn modelId="{D4EC5B71-8B76-473D-A585-FAF5CC698752}" srcId="{AFB9971B-47A8-4779-99E1-CF693B5C4B15}" destId="{DAFFC193-16F3-4171-AFCF-4A399C0CA16B}" srcOrd="1" destOrd="0" parTransId="{363AE625-8153-4B6C-85C2-A8D74508CAFA}" sibTransId="{16080988-2A15-4C7A-8632-B4E40EC49642}"/>
    <dgm:cxn modelId="{2B0A789A-5F1F-4D6D-85DA-0E09556073C3}" type="presOf" srcId="{80379B85-27BD-479D-99F9-80397389978F}" destId="{A4A4636B-6453-40DA-95AF-086B7601BCF3}" srcOrd="0" destOrd="0" presId="urn:microsoft.com/office/officeart/2005/8/layout/lProcess3"/>
    <dgm:cxn modelId="{55053AD8-049C-417F-997E-670F1B89306D}" srcId="{AFB9971B-47A8-4779-99E1-CF693B5C4B15}" destId="{FA0145BF-A09C-4D56-9498-CAC6060E26EB}" srcOrd="0" destOrd="0" parTransId="{559EAFEB-CF11-4BD4-ABDF-79BF2C626F4E}" sibTransId="{911B414F-0E3C-482D-A742-07F784E30797}"/>
    <dgm:cxn modelId="{DF65BDC0-6AD6-4789-AAE3-D295E283F306}" type="presParOf" srcId="{0A9E181C-3311-4927-9372-8FD051156C1E}" destId="{F505E997-5607-4E5E-AC86-FE52217C3AB5}" srcOrd="0" destOrd="0" presId="urn:microsoft.com/office/officeart/2005/8/layout/lProcess3"/>
    <dgm:cxn modelId="{6E170A61-EF45-4D4D-817A-55ABE3CD2360}" type="presParOf" srcId="{F505E997-5607-4E5E-AC86-FE52217C3AB5}" destId="{7126468F-A3C1-4EA1-95F4-AD61C3DE2E6E}" srcOrd="0" destOrd="0" presId="urn:microsoft.com/office/officeart/2005/8/layout/lProcess3"/>
    <dgm:cxn modelId="{BAD62CE6-32D9-483D-9657-ED7463DD4045}" type="presParOf" srcId="{F505E997-5607-4E5E-AC86-FE52217C3AB5}" destId="{1D4C1DE9-2099-46F5-8FB5-D65F5BDCDD4C}" srcOrd="1" destOrd="0" presId="urn:microsoft.com/office/officeart/2005/8/layout/lProcess3"/>
    <dgm:cxn modelId="{864E3E46-A624-4757-80CD-87E1B6706C45}" type="presParOf" srcId="{F505E997-5607-4E5E-AC86-FE52217C3AB5}" destId="{61B1D4C8-1D51-45F8-9767-7B3F76645794}" srcOrd="2" destOrd="0" presId="urn:microsoft.com/office/officeart/2005/8/layout/lProcess3"/>
    <dgm:cxn modelId="{C445F254-C509-48AC-B898-C59D1150800A}" type="presParOf" srcId="{F505E997-5607-4E5E-AC86-FE52217C3AB5}" destId="{9A14AF81-FA98-4830-9F7A-451A351CCDEB}" srcOrd="3" destOrd="0" presId="urn:microsoft.com/office/officeart/2005/8/layout/lProcess3"/>
    <dgm:cxn modelId="{72BB0088-7509-4E2F-BD9F-258367B07983}" type="presParOf" srcId="{F505E997-5607-4E5E-AC86-FE52217C3AB5}" destId="{6325900B-31E7-4AE3-951F-8BFF52A13C34}" srcOrd="4" destOrd="0" presId="urn:microsoft.com/office/officeart/2005/8/layout/lProcess3"/>
    <dgm:cxn modelId="{FC77D132-9726-48EB-9339-82AAE3796DCB}" type="presParOf" srcId="{F505E997-5607-4E5E-AC86-FE52217C3AB5}" destId="{02E2E469-D242-4E64-A0BE-9E9C99A655F4}" srcOrd="5" destOrd="0" presId="urn:microsoft.com/office/officeart/2005/8/layout/lProcess3"/>
    <dgm:cxn modelId="{936A8751-D434-459C-AB15-31CDA54A7F46}" type="presParOf" srcId="{F505E997-5607-4E5E-AC86-FE52217C3AB5}" destId="{1C3E16AD-DADB-4BB3-97C4-46C7124A041D}" srcOrd="6" destOrd="0" presId="urn:microsoft.com/office/officeart/2005/8/layout/lProcess3"/>
    <dgm:cxn modelId="{9F9D8125-D715-4CB6-A3DC-8BFC7BC728E0}" type="presParOf" srcId="{F505E997-5607-4E5E-AC86-FE52217C3AB5}" destId="{D338D04C-9EDD-46E6-BAAA-84F73E4F8EC2}" srcOrd="7" destOrd="0" presId="urn:microsoft.com/office/officeart/2005/8/layout/lProcess3"/>
    <dgm:cxn modelId="{E2948F98-1CFD-4C44-8922-E3333ECC48F5}" type="presParOf" srcId="{F505E997-5607-4E5E-AC86-FE52217C3AB5}" destId="{A4A4636B-6453-40DA-95AF-086B7601BCF3}" srcOrd="8" destOrd="0" presId="urn:microsoft.com/office/officeart/2005/8/layout/lProcess3"/>
    <dgm:cxn modelId="{95DA040C-A1A6-42BF-A96C-64027CFFFC8B}" type="presParOf" srcId="{F505E997-5607-4E5E-AC86-FE52217C3AB5}" destId="{9D145E1E-8A17-4B44-89A5-BEF38D763374}" srcOrd="9" destOrd="0" presId="urn:microsoft.com/office/officeart/2005/8/layout/lProcess3"/>
    <dgm:cxn modelId="{719ECA23-BD64-41B5-861D-9191A1C5325F}" type="presParOf" srcId="{F505E997-5607-4E5E-AC86-FE52217C3AB5}" destId="{8D46DA60-2989-4EFC-A5D0-E917950DC0C2}" srcOrd="10" destOrd="0" presId="urn:microsoft.com/office/officeart/2005/8/layout/lProcess3"/>
    <dgm:cxn modelId="{5D1BF827-E6DF-4D7F-BB12-9D0C3977FCF0}" type="presParOf" srcId="{F505E997-5607-4E5E-AC86-FE52217C3AB5}" destId="{495B8697-3590-4E58-BC0B-976F81646E81}" srcOrd="11" destOrd="0" presId="urn:microsoft.com/office/officeart/2005/8/layout/lProcess3"/>
    <dgm:cxn modelId="{AABE4A82-E0DD-4559-8664-5C31942BB61D}" type="presParOf" srcId="{F505E997-5607-4E5E-AC86-FE52217C3AB5}" destId="{C29BF889-023B-4AA1-8DCF-CAC002AE3D32}" srcOrd="12" destOrd="0" presId="urn:microsoft.com/office/officeart/2005/8/layout/l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05FAED9-4283-4BB5-B883-C5A617A00BE6}" type="doc">
      <dgm:prSet loTypeId="urn:microsoft.com/office/officeart/2005/8/layout/lProcess3" loCatId="process" qsTypeId="urn:microsoft.com/office/officeart/2005/8/quickstyle/3d2" qsCatId="3D" csTypeId="urn:microsoft.com/office/officeart/2005/8/colors/colorful2" csCatId="colorful" phldr="1"/>
      <dgm:spPr/>
      <dgm:t>
        <a:bodyPr/>
        <a:lstStyle/>
        <a:p>
          <a:endParaRPr lang="es-EC"/>
        </a:p>
      </dgm:t>
    </dgm:pt>
    <dgm:pt modelId="{AA47D221-E6F2-4C18-A089-556F488E7A2B}">
      <dgm:prSet custT="1"/>
      <dgm:spPr/>
      <dgm:t>
        <a:bodyPr/>
        <a:lstStyle/>
        <a:p>
          <a:r>
            <a:rPr lang="es-EC" sz="1050" dirty="0" smtClean="0">
              <a:solidFill>
                <a:schemeClr val="tx1"/>
              </a:solidFill>
            </a:rPr>
            <a:t>Información desactualizada</a:t>
          </a:r>
          <a:endParaRPr lang="es-EC" sz="1050" dirty="0">
            <a:solidFill>
              <a:schemeClr val="tx1"/>
            </a:solidFill>
          </a:endParaRPr>
        </a:p>
      </dgm:t>
    </dgm:pt>
    <dgm:pt modelId="{685ABDA4-585B-4E3C-BFBE-CDA79E7CB0CB}" type="parTrans" cxnId="{709EE885-B804-42C4-979E-F92C1B1F5F8F}">
      <dgm:prSet/>
      <dgm:spPr/>
      <dgm:t>
        <a:bodyPr/>
        <a:lstStyle/>
        <a:p>
          <a:endParaRPr lang="es-EC" sz="1050">
            <a:solidFill>
              <a:schemeClr val="tx1"/>
            </a:solidFill>
          </a:endParaRPr>
        </a:p>
      </dgm:t>
    </dgm:pt>
    <dgm:pt modelId="{FF47F379-09DB-4D3E-96C8-1F0210F56129}" type="sibTrans" cxnId="{709EE885-B804-42C4-979E-F92C1B1F5F8F}">
      <dgm:prSet/>
      <dgm:spPr/>
      <dgm:t>
        <a:bodyPr/>
        <a:lstStyle/>
        <a:p>
          <a:endParaRPr lang="es-EC" sz="1050">
            <a:solidFill>
              <a:schemeClr val="tx1"/>
            </a:solidFill>
          </a:endParaRPr>
        </a:p>
      </dgm:t>
    </dgm:pt>
    <dgm:pt modelId="{98182B9D-DE9A-4006-B37C-74833EA00670}">
      <dgm:prSet custT="1"/>
      <dgm:spPr/>
      <dgm:t>
        <a:bodyPr/>
        <a:lstStyle/>
        <a:p>
          <a:r>
            <a:rPr lang="es-EC" sz="1050" b="1" dirty="0" smtClean="0">
              <a:solidFill>
                <a:schemeClr val="tx1"/>
              </a:solidFill>
            </a:rPr>
            <a:t>LIMITACIONES DE LA INVESTIGACIÓN</a:t>
          </a:r>
          <a:endParaRPr lang="es-EC" sz="1050" b="1" dirty="0">
            <a:solidFill>
              <a:schemeClr val="tx1"/>
            </a:solidFill>
          </a:endParaRPr>
        </a:p>
      </dgm:t>
    </dgm:pt>
    <dgm:pt modelId="{2B8DE642-BAB9-4515-99F7-3B5587159102}" type="parTrans" cxnId="{423573EF-93E9-4369-99D6-BDF122AC80F0}">
      <dgm:prSet/>
      <dgm:spPr/>
      <dgm:t>
        <a:bodyPr/>
        <a:lstStyle/>
        <a:p>
          <a:endParaRPr lang="es-EC" sz="1050">
            <a:solidFill>
              <a:schemeClr val="tx1"/>
            </a:solidFill>
          </a:endParaRPr>
        </a:p>
      </dgm:t>
    </dgm:pt>
    <dgm:pt modelId="{BC52D577-7452-4D47-92F9-3B030C2D9594}" type="sibTrans" cxnId="{423573EF-93E9-4369-99D6-BDF122AC80F0}">
      <dgm:prSet/>
      <dgm:spPr/>
      <dgm:t>
        <a:bodyPr/>
        <a:lstStyle/>
        <a:p>
          <a:endParaRPr lang="es-EC" sz="1050">
            <a:solidFill>
              <a:schemeClr val="tx1"/>
            </a:solidFill>
          </a:endParaRPr>
        </a:p>
      </dgm:t>
    </dgm:pt>
    <dgm:pt modelId="{5CAFEC3B-B646-4B8E-A20C-633A96EB57BF}">
      <dgm:prSet custT="1"/>
      <dgm:spPr/>
      <dgm:t>
        <a:bodyPr/>
        <a:lstStyle/>
        <a:p>
          <a:r>
            <a:rPr lang="es-EC" sz="1050" dirty="0" smtClean="0">
              <a:solidFill>
                <a:schemeClr val="tx1"/>
              </a:solidFill>
            </a:rPr>
            <a:t>Falta de actualización de datos </a:t>
          </a:r>
          <a:endParaRPr lang="es-EC" sz="1050" dirty="0">
            <a:solidFill>
              <a:schemeClr val="tx1"/>
            </a:solidFill>
          </a:endParaRPr>
        </a:p>
      </dgm:t>
    </dgm:pt>
    <dgm:pt modelId="{4D25DDA7-165E-443E-A024-60F90692AC06}" type="parTrans" cxnId="{6BF5BE17-349C-459F-A055-86D84EFEE480}">
      <dgm:prSet/>
      <dgm:spPr/>
      <dgm:t>
        <a:bodyPr/>
        <a:lstStyle/>
        <a:p>
          <a:endParaRPr lang="es-EC" sz="1050">
            <a:solidFill>
              <a:schemeClr val="tx1"/>
            </a:solidFill>
          </a:endParaRPr>
        </a:p>
      </dgm:t>
    </dgm:pt>
    <dgm:pt modelId="{B4CEEA01-0357-4743-9CD4-22E7FB00D0B6}" type="sibTrans" cxnId="{6BF5BE17-349C-459F-A055-86D84EFEE480}">
      <dgm:prSet/>
      <dgm:spPr/>
      <dgm:t>
        <a:bodyPr/>
        <a:lstStyle/>
        <a:p>
          <a:endParaRPr lang="es-EC" sz="1050">
            <a:solidFill>
              <a:schemeClr val="tx1"/>
            </a:solidFill>
          </a:endParaRPr>
        </a:p>
      </dgm:t>
    </dgm:pt>
    <dgm:pt modelId="{74397550-AF74-4960-9A20-3B2959FC85AD}">
      <dgm:prSet custT="1"/>
      <dgm:spPr/>
      <dgm:t>
        <a:bodyPr/>
        <a:lstStyle/>
        <a:p>
          <a:r>
            <a:rPr lang="es-EC" sz="1050" dirty="0" smtClean="0">
              <a:solidFill>
                <a:schemeClr val="tx1"/>
              </a:solidFill>
            </a:rPr>
            <a:t>Falta de cooperación de las empresas</a:t>
          </a:r>
          <a:endParaRPr lang="es-EC" sz="1050" dirty="0">
            <a:solidFill>
              <a:schemeClr val="tx1"/>
            </a:solidFill>
          </a:endParaRPr>
        </a:p>
      </dgm:t>
    </dgm:pt>
    <dgm:pt modelId="{29E8772D-B4D5-438B-8565-25841C973890}" type="parTrans" cxnId="{9EAC56B5-C9E3-4F12-8962-BB80B33990FB}">
      <dgm:prSet/>
      <dgm:spPr/>
      <dgm:t>
        <a:bodyPr/>
        <a:lstStyle/>
        <a:p>
          <a:endParaRPr lang="es-EC" sz="1050">
            <a:solidFill>
              <a:schemeClr val="tx1"/>
            </a:solidFill>
          </a:endParaRPr>
        </a:p>
      </dgm:t>
    </dgm:pt>
    <dgm:pt modelId="{813E04F9-01DC-4BD0-B427-C927E664740E}" type="sibTrans" cxnId="{9EAC56B5-C9E3-4F12-8962-BB80B33990FB}">
      <dgm:prSet/>
      <dgm:spPr/>
      <dgm:t>
        <a:bodyPr/>
        <a:lstStyle/>
        <a:p>
          <a:endParaRPr lang="es-EC" sz="1050">
            <a:solidFill>
              <a:schemeClr val="tx1"/>
            </a:solidFill>
          </a:endParaRPr>
        </a:p>
      </dgm:t>
    </dgm:pt>
    <dgm:pt modelId="{ADF06166-F896-42C2-A619-248F633D7B64}">
      <dgm:prSet custT="1"/>
      <dgm:spPr/>
      <dgm:t>
        <a:bodyPr/>
        <a:lstStyle/>
        <a:p>
          <a:r>
            <a:rPr lang="es-EC" sz="1050" dirty="0" smtClean="0">
              <a:solidFill>
                <a:schemeClr val="tx1"/>
              </a:solidFill>
            </a:rPr>
            <a:t>No permitido dar información</a:t>
          </a:r>
          <a:endParaRPr lang="es-EC" sz="1050" dirty="0">
            <a:solidFill>
              <a:schemeClr val="tx1"/>
            </a:solidFill>
          </a:endParaRPr>
        </a:p>
      </dgm:t>
    </dgm:pt>
    <dgm:pt modelId="{87EAC303-EB54-4F38-9BF7-F44FCEFF7656}" type="parTrans" cxnId="{61C14E52-9840-4FEA-AC9C-FB30AA51A9FD}">
      <dgm:prSet/>
      <dgm:spPr/>
      <dgm:t>
        <a:bodyPr/>
        <a:lstStyle/>
        <a:p>
          <a:endParaRPr lang="es-EC" sz="1050">
            <a:solidFill>
              <a:schemeClr val="tx1"/>
            </a:solidFill>
          </a:endParaRPr>
        </a:p>
      </dgm:t>
    </dgm:pt>
    <dgm:pt modelId="{AB5BF3CA-9C1F-47B0-84AF-82DD930C41F0}" type="sibTrans" cxnId="{61C14E52-9840-4FEA-AC9C-FB30AA51A9FD}">
      <dgm:prSet/>
      <dgm:spPr/>
      <dgm:t>
        <a:bodyPr/>
        <a:lstStyle/>
        <a:p>
          <a:endParaRPr lang="es-EC" sz="1050">
            <a:solidFill>
              <a:schemeClr val="tx1"/>
            </a:solidFill>
          </a:endParaRPr>
        </a:p>
      </dgm:t>
    </dgm:pt>
    <dgm:pt modelId="{0A9E181C-3311-4927-9372-8FD051156C1E}" type="pres">
      <dgm:prSet presAssocID="{E05FAED9-4283-4BB5-B883-C5A617A00BE6}" presName="Name0" presStyleCnt="0">
        <dgm:presLayoutVars>
          <dgm:chPref val="3"/>
          <dgm:dir/>
          <dgm:animLvl val="lvl"/>
          <dgm:resizeHandles/>
        </dgm:presLayoutVars>
      </dgm:prSet>
      <dgm:spPr/>
      <dgm:t>
        <a:bodyPr/>
        <a:lstStyle/>
        <a:p>
          <a:endParaRPr lang="es-EC"/>
        </a:p>
      </dgm:t>
    </dgm:pt>
    <dgm:pt modelId="{B3BB56DF-03B9-4586-A327-2DD0129173B5}" type="pres">
      <dgm:prSet presAssocID="{98182B9D-DE9A-4006-B37C-74833EA00670}" presName="horFlow" presStyleCnt="0"/>
      <dgm:spPr/>
    </dgm:pt>
    <dgm:pt modelId="{1905D93D-7344-417A-8261-F3C3C169A470}" type="pres">
      <dgm:prSet presAssocID="{98182B9D-DE9A-4006-B37C-74833EA00670}" presName="bigChev" presStyleLbl="node1" presStyleIdx="0" presStyleCnt="1"/>
      <dgm:spPr/>
      <dgm:t>
        <a:bodyPr/>
        <a:lstStyle/>
        <a:p>
          <a:endParaRPr lang="es-EC"/>
        </a:p>
      </dgm:t>
    </dgm:pt>
    <dgm:pt modelId="{D018297F-1B10-45F6-AB3F-02B14BD8DFB2}" type="pres">
      <dgm:prSet presAssocID="{685ABDA4-585B-4E3C-BFBE-CDA79E7CB0CB}" presName="parTrans" presStyleCnt="0"/>
      <dgm:spPr/>
    </dgm:pt>
    <dgm:pt modelId="{BEED0AE4-3202-4FA8-A0CA-D2974597E00B}" type="pres">
      <dgm:prSet presAssocID="{AA47D221-E6F2-4C18-A089-556F488E7A2B}" presName="node" presStyleLbl="alignAccFollowNode1" presStyleIdx="0" presStyleCnt="4">
        <dgm:presLayoutVars>
          <dgm:bulletEnabled val="1"/>
        </dgm:presLayoutVars>
      </dgm:prSet>
      <dgm:spPr/>
      <dgm:t>
        <a:bodyPr/>
        <a:lstStyle/>
        <a:p>
          <a:endParaRPr lang="es-EC"/>
        </a:p>
      </dgm:t>
    </dgm:pt>
    <dgm:pt modelId="{9725E2A0-6EF4-48D5-B91B-43938EAF70F5}" type="pres">
      <dgm:prSet presAssocID="{FF47F379-09DB-4D3E-96C8-1F0210F56129}" presName="sibTrans" presStyleCnt="0"/>
      <dgm:spPr/>
    </dgm:pt>
    <dgm:pt modelId="{0FAE55E1-0D27-4707-88E6-DB01B683EB4C}" type="pres">
      <dgm:prSet presAssocID="{5CAFEC3B-B646-4B8E-A20C-633A96EB57BF}" presName="node" presStyleLbl="alignAccFollowNode1" presStyleIdx="1" presStyleCnt="4">
        <dgm:presLayoutVars>
          <dgm:bulletEnabled val="1"/>
        </dgm:presLayoutVars>
      </dgm:prSet>
      <dgm:spPr/>
      <dgm:t>
        <a:bodyPr/>
        <a:lstStyle/>
        <a:p>
          <a:endParaRPr lang="es-EC"/>
        </a:p>
      </dgm:t>
    </dgm:pt>
    <dgm:pt modelId="{D0FF054B-6B1D-46EF-8E0C-68AB77B6ADE3}" type="pres">
      <dgm:prSet presAssocID="{B4CEEA01-0357-4743-9CD4-22E7FB00D0B6}" presName="sibTrans" presStyleCnt="0"/>
      <dgm:spPr/>
    </dgm:pt>
    <dgm:pt modelId="{6197F9FA-F9A9-4A41-A3CC-2C9DFFD65905}" type="pres">
      <dgm:prSet presAssocID="{74397550-AF74-4960-9A20-3B2959FC85AD}" presName="node" presStyleLbl="alignAccFollowNode1" presStyleIdx="2" presStyleCnt="4">
        <dgm:presLayoutVars>
          <dgm:bulletEnabled val="1"/>
        </dgm:presLayoutVars>
      </dgm:prSet>
      <dgm:spPr/>
      <dgm:t>
        <a:bodyPr/>
        <a:lstStyle/>
        <a:p>
          <a:endParaRPr lang="es-EC"/>
        </a:p>
      </dgm:t>
    </dgm:pt>
    <dgm:pt modelId="{D9AAE24F-6ECE-46B9-A42E-6BF8B75D9F73}" type="pres">
      <dgm:prSet presAssocID="{813E04F9-01DC-4BD0-B427-C927E664740E}" presName="sibTrans" presStyleCnt="0"/>
      <dgm:spPr/>
    </dgm:pt>
    <dgm:pt modelId="{8F5B399D-0149-4B2B-8FB5-58C1BDB3FC1C}" type="pres">
      <dgm:prSet presAssocID="{ADF06166-F896-42C2-A619-248F633D7B64}" presName="node" presStyleLbl="alignAccFollowNode1" presStyleIdx="3" presStyleCnt="4">
        <dgm:presLayoutVars>
          <dgm:bulletEnabled val="1"/>
        </dgm:presLayoutVars>
      </dgm:prSet>
      <dgm:spPr/>
      <dgm:t>
        <a:bodyPr/>
        <a:lstStyle/>
        <a:p>
          <a:endParaRPr lang="es-EC"/>
        </a:p>
      </dgm:t>
    </dgm:pt>
  </dgm:ptLst>
  <dgm:cxnLst>
    <dgm:cxn modelId="{709EE885-B804-42C4-979E-F92C1B1F5F8F}" srcId="{98182B9D-DE9A-4006-B37C-74833EA00670}" destId="{AA47D221-E6F2-4C18-A089-556F488E7A2B}" srcOrd="0" destOrd="0" parTransId="{685ABDA4-585B-4E3C-BFBE-CDA79E7CB0CB}" sibTransId="{FF47F379-09DB-4D3E-96C8-1F0210F56129}"/>
    <dgm:cxn modelId="{61C14E52-9840-4FEA-AC9C-FB30AA51A9FD}" srcId="{98182B9D-DE9A-4006-B37C-74833EA00670}" destId="{ADF06166-F896-42C2-A619-248F633D7B64}" srcOrd="3" destOrd="0" parTransId="{87EAC303-EB54-4F38-9BF7-F44FCEFF7656}" sibTransId="{AB5BF3CA-9C1F-47B0-84AF-82DD930C41F0}"/>
    <dgm:cxn modelId="{6333ABD1-7247-40CA-8649-87881E9F352C}" type="presOf" srcId="{98182B9D-DE9A-4006-B37C-74833EA00670}" destId="{1905D93D-7344-417A-8261-F3C3C169A470}" srcOrd="0" destOrd="0" presId="urn:microsoft.com/office/officeart/2005/8/layout/lProcess3"/>
    <dgm:cxn modelId="{423573EF-93E9-4369-99D6-BDF122AC80F0}" srcId="{E05FAED9-4283-4BB5-B883-C5A617A00BE6}" destId="{98182B9D-DE9A-4006-B37C-74833EA00670}" srcOrd="0" destOrd="0" parTransId="{2B8DE642-BAB9-4515-99F7-3B5587159102}" sibTransId="{BC52D577-7452-4D47-92F9-3B030C2D9594}"/>
    <dgm:cxn modelId="{6D499DF2-9C7B-45DC-9054-89717681E4D3}" type="presOf" srcId="{74397550-AF74-4960-9A20-3B2959FC85AD}" destId="{6197F9FA-F9A9-4A41-A3CC-2C9DFFD65905}" srcOrd="0" destOrd="0" presId="urn:microsoft.com/office/officeart/2005/8/layout/lProcess3"/>
    <dgm:cxn modelId="{3009352C-D2B4-47A4-9540-48FFEFFF087F}" type="presOf" srcId="{AA47D221-E6F2-4C18-A089-556F488E7A2B}" destId="{BEED0AE4-3202-4FA8-A0CA-D2974597E00B}" srcOrd="0" destOrd="0" presId="urn:microsoft.com/office/officeart/2005/8/layout/lProcess3"/>
    <dgm:cxn modelId="{9EAC56B5-C9E3-4F12-8962-BB80B33990FB}" srcId="{98182B9D-DE9A-4006-B37C-74833EA00670}" destId="{74397550-AF74-4960-9A20-3B2959FC85AD}" srcOrd="2" destOrd="0" parTransId="{29E8772D-B4D5-438B-8565-25841C973890}" sibTransId="{813E04F9-01DC-4BD0-B427-C927E664740E}"/>
    <dgm:cxn modelId="{0ACFA5CB-5E77-4CA9-8874-93CA07DD8EB6}" type="presOf" srcId="{E05FAED9-4283-4BB5-B883-C5A617A00BE6}" destId="{0A9E181C-3311-4927-9372-8FD051156C1E}" srcOrd="0" destOrd="0" presId="urn:microsoft.com/office/officeart/2005/8/layout/lProcess3"/>
    <dgm:cxn modelId="{6BF5BE17-349C-459F-A055-86D84EFEE480}" srcId="{98182B9D-DE9A-4006-B37C-74833EA00670}" destId="{5CAFEC3B-B646-4B8E-A20C-633A96EB57BF}" srcOrd="1" destOrd="0" parTransId="{4D25DDA7-165E-443E-A024-60F90692AC06}" sibTransId="{B4CEEA01-0357-4743-9CD4-22E7FB00D0B6}"/>
    <dgm:cxn modelId="{FFB86C17-9A2E-4C8C-902A-24EC4C7C92CC}" type="presOf" srcId="{5CAFEC3B-B646-4B8E-A20C-633A96EB57BF}" destId="{0FAE55E1-0D27-4707-88E6-DB01B683EB4C}" srcOrd="0" destOrd="0" presId="urn:microsoft.com/office/officeart/2005/8/layout/lProcess3"/>
    <dgm:cxn modelId="{3A95207E-B846-4FDC-ADCB-847045E40B84}" type="presOf" srcId="{ADF06166-F896-42C2-A619-248F633D7B64}" destId="{8F5B399D-0149-4B2B-8FB5-58C1BDB3FC1C}" srcOrd="0" destOrd="0" presId="urn:microsoft.com/office/officeart/2005/8/layout/lProcess3"/>
    <dgm:cxn modelId="{5DB376FF-EAC8-40E4-B159-ED6A5A2063FD}" type="presParOf" srcId="{0A9E181C-3311-4927-9372-8FD051156C1E}" destId="{B3BB56DF-03B9-4586-A327-2DD0129173B5}" srcOrd="0" destOrd="0" presId="urn:microsoft.com/office/officeart/2005/8/layout/lProcess3"/>
    <dgm:cxn modelId="{099155D9-0CCD-48A8-90E9-07DEC61BA3FD}" type="presParOf" srcId="{B3BB56DF-03B9-4586-A327-2DD0129173B5}" destId="{1905D93D-7344-417A-8261-F3C3C169A470}" srcOrd="0" destOrd="0" presId="urn:microsoft.com/office/officeart/2005/8/layout/lProcess3"/>
    <dgm:cxn modelId="{6D3F35CA-EB64-47BA-8DE8-9DFCCC224022}" type="presParOf" srcId="{B3BB56DF-03B9-4586-A327-2DD0129173B5}" destId="{D018297F-1B10-45F6-AB3F-02B14BD8DFB2}" srcOrd="1" destOrd="0" presId="urn:microsoft.com/office/officeart/2005/8/layout/lProcess3"/>
    <dgm:cxn modelId="{B0076A9D-E5E3-4C4C-8115-4AF937254461}" type="presParOf" srcId="{B3BB56DF-03B9-4586-A327-2DD0129173B5}" destId="{BEED0AE4-3202-4FA8-A0CA-D2974597E00B}" srcOrd="2" destOrd="0" presId="urn:microsoft.com/office/officeart/2005/8/layout/lProcess3"/>
    <dgm:cxn modelId="{31019DEB-A91D-4CCA-9C60-DE18EA9E01C8}" type="presParOf" srcId="{B3BB56DF-03B9-4586-A327-2DD0129173B5}" destId="{9725E2A0-6EF4-48D5-B91B-43938EAF70F5}" srcOrd="3" destOrd="0" presId="urn:microsoft.com/office/officeart/2005/8/layout/lProcess3"/>
    <dgm:cxn modelId="{13C7DEB3-06C0-4119-9C8B-6B059EB58747}" type="presParOf" srcId="{B3BB56DF-03B9-4586-A327-2DD0129173B5}" destId="{0FAE55E1-0D27-4707-88E6-DB01B683EB4C}" srcOrd="4" destOrd="0" presId="urn:microsoft.com/office/officeart/2005/8/layout/lProcess3"/>
    <dgm:cxn modelId="{3972EF96-9092-4FDC-ABD4-F03543DDC68E}" type="presParOf" srcId="{B3BB56DF-03B9-4586-A327-2DD0129173B5}" destId="{D0FF054B-6B1D-46EF-8E0C-68AB77B6ADE3}" srcOrd="5" destOrd="0" presId="urn:microsoft.com/office/officeart/2005/8/layout/lProcess3"/>
    <dgm:cxn modelId="{51775186-91D4-4BC2-A830-0EEAE6B86D7F}" type="presParOf" srcId="{B3BB56DF-03B9-4586-A327-2DD0129173B5}" destId="{6197F9FA-F9A9-4A41-A3CC-2C9DFFD65905}" srcOrd="6" destOrd="0" presId="urn:microsoft.com/office/officeart/2005/8/layout/lProcess3"/>
    <dgm:cxn modelId="{606807DD-6E81-4400-BD4A-C13EA442D06C}" type="presParOf" srcId="{B3BB56DF-03B9-4586-A327-2DD0129173B5}" destId="{D9AAE24F-6ECE-46B9-A42E-6BF8B75D9F73}" srcOrd="7" destOrd="0" presId="urn:microsoft.com/office/officeart/2005/8/layout/lProcess3"/>
    <dgm:cxn modelId="{CDA114C8-CE32-4D9D-8FE1-1A2E0CEEE116}" type="presParOf" srcId="{B3BB56DF-03B9-4586-A327-2DD0129173B5}" destId="{8F5B399D-0149-4B2B-8FB5-58C1BDB3FC1C}" srcOrd="8" destOrd="0" presId="urn:microsoft.com/office/officeart/2005/8/layout/l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05FAED9-4283-4BB5-B883-C5A617A00BE6}" type="doc">
      <dgm:prSet loTypeId="urn:microsoft.com/office/officeart/2005/8/layout/lProcess3" loCatId="process" qsTypeId="urn:microsoft.com/office/officeart/2005/8/quickstyle/3d2" qsCatId="3D" csTypeId="urn:microsoft.com/office/officeart/2005/8/colors/colorful2" csCatId="colorful" phldr="1"/>
      <dgm:spPr/>
      <dgm:t>
        <a:bodyPr/>
        <a:lstStyle/>
        <a:p>
          <a:endParaRPr lang="es-EC"/>
        </a:p>
      </dgm:t>
    </dgm:pt>
    <dgm:pt modelId="{F61E60BA-91E6-45C3-B4C7-887708E4A135}">
      <dgm:prSet custT="1"/>
      <dgm:spPr/>
      <dgm:t>
        <a:bodyPr/>
        <a:lstStyle/>
        <a:p>
          <a:r>
            <a:rPr lang="es-EC" sz="1050" b="1" dirty="0" smtClean="0">
              <a:solidFill>
                <a:schemeClr val="tx1"/>
              </a:solidFill>
            </a:rPr>
            <a:t>CONTRIBUCIONES</a:t>
          </a:r>
          <a:endParaRPr lang="es-EC" sz="1050" b="1" dirty="0">
            <a:solidFill>
              <a:schemeClr val="tx1"/>
            </a:solidFill>
          </a:endParaRPr>
        </a:p>
      </dgm:t>
    </dgm:pt>
    <dgm:pt modelId="{C7ACA4AC-B3E4-48C2-8C62-4C50CC5E54EE}" type="parTrans" cxnId="{D83BD28C-FA0D-48ED-823B-08DDF2BA59CC}">
      <dgm:prSet/>
      <dgm:spPr/>
      <dgm:t>
        <a:bodyPr/>
        <a:lstStyle/>
        <a:p>
          <a:endParaRPr lang="es-EC" sz="1050">
            <a:solidFill>
              <a:schemeClr val="tx1"/>
            </a:solidFill>
          </a:endParaRPr>
        </a:p>
      </dgm:t>
    </dgm:pt>
    <dgm:pt modelId="{4AB8707A-AFD1-4BB6-8B9D-2D2E325E7360}" type="sibTrans" cxnId="{D83BD28C-FA0D-48ED-823B-08DDF2BA59CC}">
      <dgm:prSet/>
      <dgm:spPr/>
      <dgm:t>
        <a:bodyPr/>
        <a:lstStyle/>
        <a:p>
          <a:endParaRPr lang="es-EC" sz="1050">
            <a:solidFill>
              <a:schemeClr val="tx1"/>
            </a:solidFill>
          </a:endParaRPr>
        </a:p>
      </dgm:t>
    </dgm:pt>
    <dgm:pt modelId="{CCEE7929-4E30-4966-84F7-8A86E09C854B}">
      <dgm:prSet custT="1"/>
      <dgm:spPr/>
      <dgm:t>
        <a:bodyPr/>
        <a:lstStyle/>
        <a:p>
          <a:r>
            <a:rPr lang="es-EC" sz="1050" dirty="0" smtClean="0">
              <a:solidFill>
                <a:schemeClr val="tx1"/>
              </a:solidFill>
            </a:rPr>
            <a:t>Información real</a:t>
          </a:r>
          <a:endParaRPr lang="es-EC" sz="1050" dirty="0">
            <a:solidFill>
              <a:schemeClr val="tx1"/>
            </a:solidFill>
          </a:endParaRPr>
        </a:p>
      </dgm:t>
    </dgm:pt>
    <dgm:pt modelId="{1D75C952-680E-4064-BD0D-EDCBFCF6D916}" type="parTrans" cxnId="{CBE51799-97FA-4176-A17B-0DFBDA2142CE}">
      <dgm:prSet/>
      <dgm:spPr/>
      <dgm:t>
        <a:bodyPr/>
        <a:lstStyle/>
        <a:p>
          <a:endParaRPr lang="es-EC" sz="1050">
            <a:solidFill>
              <a:schemeClr val="tx1"/>
            </a:solidFill>
          </a:endParaRPr>
        </a:p>
      </dgm:t>
    </dgm:pt>
    <dgm:pt modelId="{6520936A-46A7-4280-B078-E622AE623A5D}" type="sibTrans" cxnId="{CBE51799-97FA-4176-A17B-0DFBDA2142CE}">
      <dgm:prSet/>
      <dgm:spPr/>
      <dgm:t>
        <a:bodyPr/>
        <a:lstStyle/>
        <a:p>
          <a:endParaRPr lang="es-EC" sz="1050">
            <a:solidFill>
              <a:schemeClr val="tx1"/>
            </a:solidFill>
          </a:endParaRPr>
        </a:p>
      </dgm:t>
    </dgm:pt>
    <dgm:pt modelId="{8406C70B-1D3A-4B70-8D60-555A667A4073}">
      <dgm:prSet custT="1"/>
      <dgm:spPr/>
      <dgm:t>
        <a:bodyPr/>
        <a:lstStyle/>
        <a:p>
          <a:r>
            <a:rPr lang="es-EC" sz="1050" dirty="0" smtClean="0">
              <a:solidFill>
                <a:schemeClr val="tx1"/>
              </a:solidFill>
            </a:rPr>
            <a:t>Continuación con la investigación</a:t>
          </a:r>
          <a:endParaRPr lang="es-EC" sz="1050" dirty="0">
            <a:solidFill>
              <a:schemeClr val="tx1"/>
            </a:solidFill>
          </a:endParaRPr>
        </a:p>
      </dgm:t>
    </dgm:pt>
    <dgm:pt modelId="{4FE5EED5-89EF-4A42-B0BC-769563F30E7A}" type="parTrans" cxnId="{0A3DD202-D856-4B05-A8B8-834E6F726547}">
      <dgm:prSet/>
      <dgm:spPr/>
      <dgm:t>
        <a:bodyPr/>
        <a:lstStyle/>
        <a:p>
          <a:endParaRPr lang="es-EC" sz="1050">
            <a:solidFill>
              <a:schemeClr val="tx1"/>
            </a:solidFill>
          </a:endParaRPr>
        </a:p>
      </dgm:t>
    </dgm:pt>
    <dgm:pt modelId="{A5DFE20E-AEBC-454B-A3AB-C531368E1BA3}" type="sibTrans" cxnId="{0A3DD202-D856-4B05-A8B8-834E6F726547}">
      <dgm:prSet/>
      <dgm:spPr/>
      <dgm:t>
        <a:bodyPr/>
        <a:lstStyle/>
        <a:p>
          <a:endParaRPr lang="es-EC" sz="1050">
            <a:solidFill>
              <a:schemeClr val="tx1"/>
            </a:solidFill>
          </a:endParaRPr>
        </a:p>
      </dgm:t>
    </dgm:pt>
    <dgm:pt modelId="{145F9A1B-977D-441A-B535-B25DD24D4628}">
      <dgm:prSet custT="1"/>
      <dgm:spPr/>
      <dgm:t>
        <a:bodyPr/>
        <a:lstStyle/>
        <a:p>
          <a:r>
            <a:rPr lang="es-EC" sz="1050" dirty="0" smtClean="0">
              <a:solidFill>
                <a:schemeClr val="tx1"/>
              </a:solidFill>
            </a:rPr>
            <a:t>Intercambio de ideas</a:t>
          </a:r>
          <a:endParaRPr lang="es-EC" sz="1050" dirty="0">
            <a:solidFill>
              <a:schemeClr val="tx1"/>
            </a:solidFill>
          </a:endParaRPr>
        </a:p>
      </dgm:t>
    </dgm:pt>
    <dgm:pt modelId="{5E47ECA4-BE7D-4A4E-B3C7-84CF90DB1CF7}" type="parTrans" cxnId="{10F6D050-9E8D-462C-97FF-9F141DEBEB71}">
      <dgm:prSet/>
      <dgm:spPr/>
      <dgm:t>
        <a:bodyPr/>
        <a:lstStyle/>
        <a:p>
          <a:endParaRPr lang="es-EC" sz="1050">
            <a:solidFill>
              <a:schemeClr val="tx1"/>
            </a:solidFill>
          </a:endParaRPr>
        </a:p>
      </dgm:t>
    </dgm:pt>
    <dgm:pt modelId="{56B047FA-3D95-40E9-ABFD-C9EC51B3ECA2}" type="sibTrans" cxnId="{10F6D050-9E8D-462C-97FF-9F141DEBEB71}">
      <dgm:prSet/>
      <dgm:spPr/>
      <dgm:t>
        <a:bodyPr/>
        <a:lstStyle/>
        <a:p>
          <a:endParaRPr lang="es-EC" sz="1050">
            <a:solidFill>
              <a:schemeClr val="tx1"/>
            </a:solidFill>
          </a:endParaRPr>
        </a:p>
      </dgm:t>
    </dgm:pt>
    <dgm:pt modelId="{0A9E181C-3311-4927-9372-8FD051156C1E}" type="pres">
      <dgm:prSet presAssocID="{E05FAED9-4283-4BB5-B883-C5A617A00BE6}" presName="Name0" presStyleCnt="0">
        <dgm:presLayoutVars>
          <dgm:chPref val="3"/>
          <dgm:dir/>
          <dgm:animLvl val="lvl"/>
          <dgm:resizeHandles/>
        </dgm:presLayoutVars>
      </dgm:prSet>
      <dgm:spPr/>
      <dgm:t>
        <a:bodyPr/>
        <a:lstStyle/>
        <a:p>
          <a:endParaRPr lang="es-EC"/>
        </a:p>
      </dgm:t>
    </dgm:pt>
    <dgm:pt modelId="{72ACC7C5-5206-492F-9981-0FDD41102198}" type="pres">
      <dgm:prSet presAssocID="{F61E60BA-91E6-45C3-B4C7-887708E4A135}" presName="horFlow" presStyleCnt="0"/>
      <dgm:spPr/>
    </dgm:pt>
    <dgm:pt modelId="{5990337B-9D53-4370-8976-C443BAC52428}" type="pres">
      <dgm:prSet presAssocID="{F61E60BA-91E6-45C3-B4C7-887708E4A135}" presName="bigChev" presStyleLbl="node1" presStyleIdx="0" presStyleCnt="1"/>
      <dgm:spPr/>
      <dgm:t>
        <a:bodyPr/>
        <a:lstStyle/>
        <a:p>
          <a:endParaRPr lang="es-EC"/>
        </a:p>
      </dgm:t>
    </dgm:pt>
    <dgm:pt modelId="{3FD40A60-819F-42D4-A203-B06AFBD807BB}" type="pres">
      <dgm:prSet presAssocID="{1D75C952-680E-4064-BD0D-EDCBFCF6D916}" presName="parTrans" presStyleCnt="0"/>
      <dgm:spPr/>
    </dgm:pt>
    <dgm:pt modelId="{D7B994CA-4F73-422F-B69F-D8BC3986425B}" type="pres">
      <dgm:prSet presAssocID="{CCEE7929-4E30-4966-84F7-8A86E09C854B}" presName="node" presStyleLbl="alignAccFollowNode1" presStyleIdx="0" presStyleCnt="3">
        <dgm:presLayoutVars>
          <dgm:bulletEnabled val="1"/>
        </dgm:presLayoutVars>
      </dgm:prSet>
      <dgm:spPr/>
      <dgm:t>
        <a:bodyPr/>
        <a:lstStyle/>
        <a:p>
          <a:endParaRPr lang="es-EC"/>
        </a:p>
      </dgm:t>
    </dgm:pt>
    <dgm:pt modelId="{AE4DFBE8-9FC7-4195-82B1-F986F925C7CD}" type="pres">
      <dgm:prSet presAssocID="{6520936A-46A7-4280-B078-E622AE623A5D}" presName="sibTrans" presStyleCnt="0"/>
      <dgm:spPr/>
    </dgm:pt>
    <dgm:pt modelId="{038FFECC-8DA8-411B-9F5A-5B75E77A9501}" type="pres">
      <dgm:prSet presAssocID="{8406C70B-1D3A-4B70-8D60-555A667A4073}" presName="node" presStyleLbl="alignAccFollowNode1" presStyleIdx="1" presStyleCnt="3">
        <dgm:presLayoutVars>
          <dgm:bulletEnabled val="1"/>
        </dgm:presLayoutVars>
      </dgm:prSet>
      <dgm:spPr/>
      <dgm:t>
        <a:bodyPr/>
        <a:lstStyle/>
        <a:p>
          <a:endParaRPr lang="es-EC"/>
        </a:p>
      </dgm:t>
    </dgm:pt>
    <dgm:pt modelId="{6562124C-1FF3-4500-B3A6-1F27500DD8BE}" type="pres">
      <dgm:prSet presAssocID="{A5DFE20E-AEBC-454B-A3AB-C531368E1BA3}" presName="sibTrans" presStyleCnt="0"/>
      <dgm:spPr/>
    </dgm:pt>
    <dgm:pt modelId="{886AB0D9-916B-4D0B-913B-3F6EAF742CBC}" type="pres">
      <dgm:prSet presAssocID="{145F9A1B-977D-441A-B535-B25DD24D4628}" presName="node" presStyleLbl="alignAccFollowNode1" presStyleIdx="2" presStyleCnt="3">
        <dgm:presLayoutVars>
          <dgm:bulletEnabled val="1"/>
        </dgm:presLayoutVars>
      </dgm:prSet>
      <dgm:spPr/>
      <dgm:t>
        <a:bodyPr/>
        <a:lstStyle/>
        <a:p>
          <a:endParaRPr lang="es-EC"/>
        </a:p>
      </dgm:t>
    </dgm:pt>
  </dgm:ptLst>
  <dgm:cxnLst>
    <dgm:cxn modelId="{10F6D050-9E8D-462C-97FF-9F141DEBEB71}" srcId="{F61E60BA-91E6-45C3-B4C7-887708E4A135}" destId="{145F9A1B-977D-441A-B535-B25DD24D4628}" srcOrd="2" destOrd="0" parTransId="{5E47ECA4-BE7D-4A4E-B3C7-84CF90DB1CF7}" sibTransId="{56B047FA-3D95-40E9-ABFD-C9EC51B3ECA2}"/>
    <dgm:cxn modelId="{D7016894-28EF-4DB2-9B3B-825F1864AEAD}" type="presOf" srcId="{F61E60BA-91E6-45C3-B4C7-887708E4A135}" destId="{5990337B-9D53-4370-8976-C443BAC52428}" srcOrd="0" destOrd="0" presId="urn:microsoft.com/office/officeart/2005/8/layout/lProcess3"/>
    <dgm:cxn modelId="{0A3DD202-D856-4B05-A8B8-834E6F726547}" srcId="{F61E60BA-91E6-45C3-B4C7-887708E4A135}" destId="{8406C70B-1D3A-4B70-8D60-555A667A4073}" srcOrd="1" destOrd="0" parTransId="{4FE5EED5-89EF-4A42-B0BC-769563F30E7A}" sibTransId="{A5DFE20E-AEBC-454B-A3AB-C531368E1BA3}"/>
    <dgm:cxn modelId="{D83BD28C-FA0D-48ED-823B-08DDF2BA59CC}" srcId="{E05FAED9-4283-4BB5-B883-C5A617A00BE6}" destId="{F61E60BA-91E6-45C3-B4C7-887708E4A135}" srcOrd="0" destOrd="0" parTransId="{C7ACA4AC-B3E4-48C2-8C62-4C50CC5E54EE}" sibTransId="{4AB8707A-AFD1-4BB6-8B9D-2D2E325E7360}"/>
    <dgm:cxn modelId="{29BAA479-AD81-4A49-96B0-1C6337585F22}" type="presOf" srcId="{145F9A1B-977D-441A-B535-B25DD24D4628}" destId="{886AB0D9-916B-4D0B-913B-3F6EAF742CBC}" srcOrd="0" destOrd="0" presId="urn:microsoft.com/office/officeart/2005/8/layout/lProcess3"/>
    <dgm:cxn modelId="{C42E4EB5-214A-4920-B346-1198FA7F0226}" type="presOf" srcId="{8406C70B-1D3A-4B70-8D60-555A667A4073}" destId="{038FFECC-8DA8-411B-9F5A-5B75E77A9501}" srcOrd="0" destOrd="0" presId="urn:microsoft.com/office/officeart/2005/8/layout/lProcess3"/>
    <dgm:cxn modelId="{CBE51799-97FA-4176-A17B-0DFBDA2142CE}" srcId="{F61E60BA-91E6-45C3-B4C7-887708E4A135}" destId="{CCEE7929-4E30-4966-84F7-8A86E09C854B}" srcOrd="0" destOrd="0" parTransId="{1D75C952-680E-4064-BD0D-EDCBFCF6D916}" sibTransId="{6520936A-46A7-4280-B078-E622AE623A5D}"/>
    <dgm:cxn modelId="{B44D1F4D-8C49-4D4A-82DF-B80498A8B285}" type="presOf" srcId="{E05FAED9-4283-4BB5-B883-C5A617A00BE6}" destId="{0A9E181C-3311-4927-9372-8FD051156C1E}" srcOrd="0" destOrd="0" presId="urn:microsoft.com/office/officeart/2005/8/layout/lProcess3"/>
    <dgm:cxn modelId="{70D1B791-3A57-4D9C-A764-7F173EF4A3DD}" type="presOf" srcId="{CCEE7929-4E30-4966-84F7-8A86E09C854B}" destId="{D7B994CA-4F73-422F-B69F-D8BC3986425B}" srcOrd="0" destOrd="0" presId="urn:microsoft.com/office/officeart/2005/8/layout/lProcess3"/>
    <dgm:cxn modelId="{17629052-E2B1-457F-A7F6-5BCF651C2394}" type="presParOf" srcId="{0A9E181C-3311-4927-9372-8FD051156C1E}" destId="{72ACC7C5-5206-492F-9981-0FDD41102198}" srcOrd="0" destOrd="0" presId="urn:microsoft.com/office/officeart/2005/8/layout/lProcess3"/>
    <dgm:cxn modelId="{68FB63E1-D094-449B-8DDA-BF0B58489298}" type="presParOf" srcId="{72ACC7C5-5206-492F-9981-0FDD41102198}" destId="{5990337B-9D53-4370-8976-C443BAC52428}" srcOrd="0" destOrd="0" presId="urn:microsoft.com/office/officeart/2005/8/layout/lProcess3"/>
    <dgm:cxn modelId="{1801942F-30E8-4C4E-AA4D-01E02EC0FCA4}" type="presParOf" srcId="{72ACC7C5-5206-492F-9981-0FDD41102198}" destId="{3FD40A60-819F-42D4-A203-B06AFBD807BB}" srcOrd="1" destOrd="0" presId="urn:microsoft.com/office/officeart/2005/8/layout/lProcess3"/>
    <dgm:cxn modelId="{9678C2CC-F764-47A4-9B5B-F940F4EE8183}" type="presParOf" srcId="{72ACC7C5-5206-492F-9981-0FDD41102198}" destId="{D7B994CA-4F73-422F-B69F-D8BC3986425B}" srcOrd="2" destOrd="0" presId="urn:microsoft.com/office/officeart/2005/8/layout/lProcess3"/>
    <dgm:cxn modelId="{4B00BE5A-28BE-4399-A5F4-4037D0668660}" type="presParOf" srcId="{72ACC7C5-5206-492F-9981-0FDD41102198}" destId="{AE4DFBE8-9FC7-4195-82B1-F986F925C7CD}" srcOrd="3" destOrd="0" presId="urn:microsoft.com/office/officeart/2005/8/layout/lProcess3"/>
    <dgm:cxn modelId="{CC5B5964-BEB0-4315-8868-FDF55AD94D33}" type="presParOf" srcId="{72ACC7C5-5206-492F-9981-0FDD41102198}" destId="{038FFECC-8DA8-411B-9F5A-5B75E77A9501}" srcOrd="4" destOrd="0" presId="urn:microsoft.com/office/officeart/2005/8/layout/lProcess3"/>
    <dgm:cxn modelId="{B6DE2413-0B14-49D0-A248-A7250F9618BE}" type="presParOf" srcId="{72ACC7C5-5206-492F-9981-0FDD41102198}" destId="{6562124C-1FF3-4500-B3A6-1F27500DD8BE}" srcOrd="5" destOrd="0" presId="urn:microsoft.com/office/officeart/2005/8/layout/lProcess3"/>
    <dgm:cxn modelId="{33978BB9-CD88-454D-9814-5889F22F483D}" type="presParOf" srcId="{72ACC7C5-5206-492F-9981-0FDD41102198}" destId="{886AB0D9-916B-4D0B-913B-3F6EAF742CBC}" srcOrd="6" destOrd="0" presId="urn:microsoft.com/office/officeart/2005/8/layout/lProcess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05FAED9-4283-4BB5-B883-C5A617A00BE6}" type="doc">
      <dgm:prSet loTypeId="urn:microsoft.com/office/officeart/2005/8/layout/lProcess3" loCatId="process" qsTypeId="urn:microsoft.com/office/officeart/2005/8/quickstyle/3d2" qsCatId="3D" csTypeId="urn:microsoft.com/office/officeart/2005/8/colors/colorful2" csCatId="colorful" phldr="1"/>
      <dgm:spPr/>
      <dgm:t>
        <a:bodyPr/>
        <a:lstStyle/>
        <a:p>
          <a:endParaRPr lang="es-EC"/>
        </a:p>
      </dgm:t>
    </dgm:pt>
    <dgm:pt modelId="{6A13E118-7D49-47C3-8B82-33F517F171EF}">
      <dgm:prSet phldrT="[Texto]" custT="1"/>
      <dgm:spPr/>
      <dgm:t>
        <a:bodyPr/>
        <a:lstStyle/>
        <a:p>
          <a:r>
            <a:rPr lang="es-EC" sz="1050" b="1" dirty="0" smtClean="0">
              <a:solidFill>
                <a:schemeClr val="tx1"/>
              </a:solidFill>
            </a:rPr>
            <a:t>PISTAS PARA INVESTIGACIONES POSTERIORES</a:t>
          </a:r>
          <a:endParaRPr lang="es-EC" sz="1050" b="1" dirty="0">
            <a:solidFill>
              <a:schemeClr val="tx1"/>
            </a:solidFill>
          </a:endParaRPr>
        </a:p>
      </dgm:t>
    </dgm:pt>
    <dgm:pt modelId="{869B2192-0983-42A2-A28C-27BF4640B61C}" type="parTrans" cxnId="{16C6C240-3EA5-405E-8F1A-E0BDC969220C}">
      <dgm:prSet/>
      <dgm:spPr/>
      <dgm:t>
        <a:bodyPr/>
        <a:lstStyle/>
        <a:p>
          <a:endParaRPr lang="es-EC" sz="1050">
            <a:solidFill>
              <a:schemeClr val="tx1"/>
            </a:solidFill>
          </a:endParaRPr>
        </a:p>
      </dgm:t>
    </dgm:pt>
    <dgm:pt modelId="{5C2DF36B-86DA-4C79-85F2-8702331ADD71}" type="sibTrans" cxnId="{16C6C240-3EA5-405E-8F1A-E0BDC969220C}">
      <dgm:prSet/>
      <dgm:spPr/>
      <dgm:t>
        <a:bodyPr/>
        <a:lstStyle/>
        <a:p>
          <a:endParaRPr lang="es-EC" sz="1050">
            <a:solidFill>
              <a:schemeClr val="tx1"/>
            </a:solidFill>
          </a:endParaRPr>
        </a:p>
      </dgm:t>
    </dgm:pt>
    <dgm:pt modelId="{9E440454-F364-4198-9584-962D6D2A830D}">
      <dgm:prSet phldrT="[Texto]" custT="1"/>
      <dgm:spPr/>
      <dgm:t>
        <a:bodyPr/>
        <a:lstStyle/>
        <a:p>
          <a:r>
            <a:rPr lang="es-EC" sz="1050" dirty="0" smtClean="0">
              <a:solidFill>
                <a:schemeClr val="tx1"/>
              </a:solidFill>
            </a:rPr>
            <a:t>Problemas</a:t>
          </a:r>
          <a:endParaRPr lang="es-EC" sz="1050" dirty="0">
            <a:solidFill>
              <a:schemeClr val="tx1"/>
            </a:solidFill>
          </a:endParaRPr>
        </a:p>
      </dgm:t>
    </dgm:pt>
    <dgm:pt modelId="{C38CF90E-7060-4A47-98D6-659F054BFDA4}" type="parTrans" cxnId="{0F7E5CA6-A0E9-4918-8920-819A029131E9}">
      <dgm:prSet/>
      <dgm:spPr/>
      <dgm:t>
        <a:bodyPr/>
        <a:lstStyle/>
        <a:p>
          <a:endParaRPr lang="es-EC" sz="1050">
            <a:solidFill>
              <a:schemeClr val="tx1"/>
            </a:solidFill>
          </a:endParaRPr>
        </a:p>
      </dgm:t>
    </dgm:pt>
    <dgm:pt modelId="{FFAAE9D2-0FA7-4440-B29C-4F842DA68014}" type="sibTrans" cxnId="{0F7E5CA6-A0E9-4918-8920-819A029131E9}">
      <dgm:prSet/>
      <dgm:spPr/>
      <dgm:t>
        <a:bodyPr/>
        <a:lstStyle/>
        <a:p>
          <a:endParaRPr lang="es-EC" sz="1050">
            <a:solidFill>
              <a:schemeClr val="tx1"/>
            </a:solidFill>
          </a:endParaRPr>
        </a:p>
      </dgm:t>
    </dgm:pt>
    <dgm:pt modelId="{AEBB2419-F39A-4C12-A561-166D8A58084F}">
      <dgm:prSet phldrT="[Texto]" custT="1"/>
      <dgm:spPr/>
      <dgm:t>
        <a:bodyPr/>
        <a:lstStyle/>
        <a:p>
          <a:r>
            <a:rPr lang="es-EC" sz="1050" dirty="0" smtClean="0">
              <a:solidFill>
                <a:schemeClr val="tx1"/>
              </a:solidFill>
            </a:rPr>
            <a:t>Proyectos y planes</a:t>
          </a:r>
          <a:endParaRPr lang="es-EC" sz="1050" dirty="0">
            <a:solidFill>
              <a:schemeClr val="tx1"/>
            </a:solidFill>
          </a:endParaRPr>
        </a:p>
      </dgm:t>
    </dgm:pt>
    <dgm:pt modelId="{3758D8CF-72E6-4580-BD06-1413EFDAEC7F}" type="parTrans" cxnId="{9735D174-D63D-48E1-8085-6835AA4E624C}">
      <dgm:prSet/>
      <dgm:spPr/>
      <dgm:t>
        <a:bodyPr/>
        <a:lstStyle/>
        <a:p>
          <a:endParaRPr lang="es-EC" sz="1050">
            <a:solidFill>
              <a:schemeClr val="tx1"/>
            </a:solidFill>
          </a:endParaRPr>
        </a:p>
      </dgm:t>
    </dgm:pt>
    <dgm:pt modelId="{2BF401EE-FF9F-4AAC-9860-B67D86004FE0}" type="sibTrans" cxnId="{9735D174-D63D-48E1-8085-6835AA4E624C}">
      <dgm:prSet/>
      <dgm:spPr/>
      <dgm:t>
        <a:bodyPr/>
        <a:lstStyle/>
        <a:p>
          <a:endParaRPr lang="es-EC" sz="1050">
            <a:solidFill>
              <a:schemeClr val="tx1"/>
            </a:solidFill>
          </a:endParaRPr>
        </a:p>
      </dgm:t>
    </dgm:pt>
    <dgm:pt modelId="{0A9E181C-3311-4927-9372-8FD051156C1E}" type="pres">
      <dgm:prSet presAssocID="{E05FAED9-4283-4BB5-B883-C5A617A00BE6}" presName="Name0" presStyleCnt="0">
        <dgm:presLayoutVars>
          <dgm:chPref val="3"/>
          <dgm:dir/>
          <dgm:animLvl val="lvl"/>
          <dgm:resizeHandles/>
        </dgm:presLayoutVars>
      </dgm:prSet>
      <dgm:spPr/>
      <dgm:t>
        <a:bodyPr/>
        <a:lstStyle/>
        <a:p>
          <a:endParaRPr lang="es-EC"/>
        </a:p>
      </dgm:t>
    </dgm:pt>
    <dgm:pt modelId="{6E0DE27C-D274-49A5-AFC0-3837A35B4769}" type="pres">
      <dgm:prSet presAssocID="{6A13E118-7D49-47C3-8B82-33F517F171EF}" presName="horFlow" presStyleCnt="0"/>
      <dgm:spPr/>
    </dgm:pt>
    <dgm:pt modelId="{47BE1F42-617B-4300-8E11-EE8476A78FF4}" type="pres">
      <dgm:prSet presAssocID="{6A13E118-7D49-47C3-8B82-33F517F171EF}" presName="bigChev" presStyleLbl="node1" presStyleIdx="0" presStyleCnt="1"/>
      <dgm:spPr/>
      <dgm:t>
        <a:bodyPr/>
        <a:lstStyle/>
        <a:p>
          <a:endParaRPr lang="es-EC"/>
        </a:p>
      </dgm:t>
    </dgm:pt>
    <dgm:pt modelId="{99D07F90-1BF6-49CD-9F91-E5F59630EAB8}" type="pres">
      <dgm:prSet presAssocID="{C38CF90E-7060-4A47-98D6-659F054BFDA4}" presName="parTrans" presStyleCnt="0"/>
      <dgm:spPr/>
    </dgm:pt>
    <dgm:pt modelId="{4B20E13C-AF75-4B3F-88EF-6A50A7190893}" type="pres">
      <dgm:prSet presAssocID="{9E440454-F364-4198-9584-962D6D2A830D}" presName="node" presStyleLbl="alignAccFollowNode1" presStyleIdx="0" presStyleCnt="2">
        <dgm:presLayoutVars>
          <dgm:bulletEnabled val="1"/>
        </dgm:presLayoutVars>
      </dgm:prSet>
      <dgm:spPr/>
      <dgm:t>
        <a:bodyPr/>
        <a:lstStyle/>
        <a:p>
          <a:endParaRPr lang="es-EC"/>
        </a:p>
      </dgm:t>
    </dgm:pt>
    <dgm:pt modelId="{D2E82786-57BD-4CEF-800A-FB3C7BB7BF54}" type="pres">
      <dgm:prSet presAssocID="{FFAAE9D2-0FA7-4440-B29C-4F842DA68014}" presName="sibTrans" presStyleCnt="0"/>
      <dgm:spPr/>
    </dgm:pt>
    <dgm:pt modelId="{9B951CC7-FF90-458F-B8E2-D66F8B06F9B8}" type="pres">
      <dgm:prSet presAssocID="{AEBB2419-F39A-4C12-A561-166D8A58084F}" presName="node" presStyleLbl="alignAccFollowNode1" presStyleIdx="1" presStyleCnt="2">
        <dgm:presLayoutVars>
          <dgm:bulletEnabled val="1"/>
        </dgm:presLayoutVars>
      </dgm:prSet>
      <dgm:spPr/>
      <dgm:t>
        <a:bodyPr/>
        <a:lstStyle/>
        <a:p>
          <a:endParaRPr lang="es-EC"/>
        </a:p>
      </dgm:t>
    </dgm:pt>
  </dgm:ptLst>
  <dgm:cxnLst>
    <dgm:cxn modelId="{24F9C40A-6E88-417F-96FB-CA80DB359679}" type="presOf" srcId="{E05FAED9-4283-4BB5-B883-C5A617A00BE6}" destId="{0A9E181C-3311-4927-9372-8FD051156C1E}" srcOrd="0" destOrd="0" presId="urn:microsoft.com/office/officeart/2005/8/layout/lProcess3"/>
    <dgm:cxn modelId="{5E538F64-D33D-48C9-A4CB-6563CDDF3D94}" type="presOf" srcId="{AEBB2419-F39A-4C12-A561-166D8A58084F}" destId="{9B951CC7-FF90-458F-B8E2-D66F8B06F9B8}" srcOrd="0" destOrd="0" presId="urn:microsoft.com/office/officeart/2005/8/layout/lProcess3"/>
    <dgm:cxn modelId="{07A6A145-D75A-4C05-B4B2-0C5E47227301}" type="presOf" srcId="{6A13E118-7D49-47C3-8B82-33F517F171EF}" destId="{47BE1F42-617B-4300-8E11-EE8476A78FF4}" srcOrd="0" destOrd="0" presId="urn:microsoft.com/office/officeart/2005/8/layout/lProcess3"/>
    <dgm:cxn modelId="{16C6C240-3EA5-405E-8F1A-E0BDC969220C}" srcId="{E05FAED9-4283-4BB5-B883-C5A617A00BE6}" destId="{6A13E118-7D49-47C3-8B82-33F517F171EF}" srcOrd="0" destOrd="0" parTransId="{869B2192-0983-42A2-A28C-27BF4640B61C}" sibTransId="{5C2DF36B-86DA-4C79-85F2-8702331ADD71}"/>
    <dgm:cxn modelId="{9735D174-D63D-48E1-8085-6835AA4E624C}" srcId="{6A13E118-7D49-47C3-8B82-33F517F171EF}" destId="{AEBB2419-F39A-4C12-A561-166D8A58084F}" srcOrd="1" destOrd="0" parTransId="{3758D8CF-72E6-4580-BD06-1413EFDAEC7F}" sibTransId="{2BF401EE-FF9F-4AAC-9860-B67D86004FE0}"/>
    <dgm:cxn modelId="{0F7E5CA6-A0E9-4918-8920-819A029131E9}" srcId="{6A13E118-7D49-47C3-8B82-33F517F171EF}" destId="{9E440454-F364-4198-9584-962D6D2A830D}" srcOrd="0" destOrd="0" parTransId="{C38CF90E-7060-4A47-98D6-659F054BFDA4}" sibTransId="{FFAAE9D2-0FA7-4440-B29C-4F842DA68014}"/>
    <dgm:cxn modelId="{D13DF26F-959C-4ADC-81AE-CF178D54D198}" type="presOf" srcId="{9E440454-F364-4198-9584-962D6D2A830D}" destId="{4B20E13C-AF75-4B3F-88EF-6A50A7190893}" srcOrd="0" destOrd="0" presId="urn:microsoft.com/office/officeart/2005/8/layout/lProcess3"/>
    <dgm:cxn modelId="{6718FF63-DD72-477E-AAC6-C26C26A843BD}" type="presParOf" srcId="{0A9E181C-3311-4927-9372-8FD051156C1E}" destId="{6E0DE27C-D274-49A5-AFC0-3837A35B4769}" srcOrd="0" destOrd="0" presId="urn:microsoft.com/office/officeart/2005/8/layout/lProcess3"/>
    <dgm:cxn modelId="{FF3DF6C5-B92E-49EE-A0BD-975C05EC95AA}" type="presParOf" srcId="{6E0DE27C-D274-49A5-AFC0-3837A35B4769}" destId="{47BE1F42-617B-4300-8E11-EE8476A78FF4}" srcOrd="0" destOrd="0" presId="urn:microsoft.com/office/officeart/2005/8/layout/lProcess3"/>
    <dgm:cxn modelId="{511DF4F5-263F-4371-B024-353E793160F1}" type="presParOf" srcId="{6E0DE27C-D274-49A5-AFC0-3837A35B4769}" destId="{99D07F90-1BF6-49CD-9F91-E5F59630EAB8}" srcOrd="1" destOrd="0" presId="urn:microsoft.com/office/officeart/2005/8/layout/lProcess3"/>
    <dgm:cxn modelId="{F69AE05D-1B25-4E20-9EDC-4BACC9587412}" type="presParOf" srcId="{6E0DE27C-D274-49A5-AFC0-3837A35B4769}" destId="{4B20E13C-AF75-4B3F-88EF-6A50A7190893}" srcOrd="2" destOrd="0" presId="urn:microsoft.com/office/officeart/2005/8/layout/lProcess3"/>
    <dgm:cxn modelId="{9948BD47-A2CA-4710-8348-A105075A1F56}" type="presParOf" srcId="{6E0DE27C-D274-49A5-AFC0-3837A35B4769}" destId="{D2E82786-57BD-4CEF-800A-FB3C7BB7BF54}" srcOrd="3" destOrd="0" presId="urn:microsoft.com/office/officeart/2005/8/layout/lProcess3"/>
    <dgm:cxn modelId="{B0941439-37D7-43BF-ADCE-9692DB4D1D9C}" type="presParOf" srcId="{6E0DE27C-D274-49A5-AFC0-3837A35B4769}" destId="{9B951CC7-FF90-458F-B8E2-D66F8B06F9B8}" srcOrd="4" destOrd="0" presId="urn:microsoft.com/office/officeart/2005/8/layout/lProcess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521AD6-FEC6-477B-9309-626A9ED48DF4}" type="doc">
      <dgm:prSet loTypeId="urn:microsoft.com/office/officeart/2009/layout/CircleArrowProcess" loCatId="process" qsTypeId="urn:microsoft.com/office/officeart/2005/8/quickstyle/3d2" qsCatId="3D" csTypeId="urn:microsoft.com/office/officeart/2005/8/colors/colorful5" csCatId="colorful" phldr="1"/>
      <dgm:spPr/>
      <dgm:t>
        <a:bodyPr/>
        <a:lstStyle/>
        <a:p>
          <a:endParaRPr lang="es-EC"/>
        </a:p>
      </dgm:t>
    </dgm:pt>
    <dgm:pt modelId="{2BEC9B80-E2BB-4D85-8B2F-5FE4AC6865FC}">
      <dgm:prSet phldrT="[Texto]" custT="1"/>
      <dgm:spPr/>
      <dgm:t>
        <a:bodyPr/>
        <a:lstStyle/>
        <a:p>
          <a:r>
            <a:rPr lang="es-EC" sz="1600" b="1" dirty="0" smtClean="0">
              <a:latin typeface="AlternateGothic2 BT" pitchFamily="34" charset="0"/>
            </a:rPr>
            <a:t>Situación  actual  real negativa</a:t>
          </a:r>
          <a:endParaRPr lang="es-EC" sz="1600" b="1" dirty="0">
            <a:latin typeface="AlternateGothic2 BT" pitchFamily="34" charset="0"/>
          </a:endParaRPr>
        </a:p>
      </dgm:t>
    </dgm:pt>
    <dgm:pt modelId="{B0F57ED4-7A9F-441B-8DCF-037443B07CCD}" type="parTrans" cxnId="{F37995FC-371F-429F-B384-45E7E192752D}">
      <dgm:prSet/>
      <dgm:spPr/>
      <dgm:t>
        <a:bodyPr/>
        <a:lstStyle/>
        <a:p>
          <a:endParaRPr lang="es-EC" sz="1600"/>
        </a:p>
      </dgm:t>
    </dgm:pt>
    <dgm:pt modelId="{466ED02D-B590-4297-9D27-CDDE0E0CDF92}" type="sibTrans" cxnId="{F37995FC-371F-429F-B384-45E7E192752D}">
      <dgm:prSet/>
      <dgm:spPr/>
      <dgm:t>
        <a:bodyPr/>
        <a:lstStyle/>
        <a:p>
          <a:endParaRPr lang="es-EC" sz="1600"/>
        </a:p>
      </dgm:t>
    </dgm:pt>
    <dgm:pt modelId="{4782B9BE-09A3-494B-89E5-F6E991ED60D1}">
      <dgm:prSet phldrT="[Texto]" custT="1"/>
      <dgm:spPr/>
      <dgm:t>
        <a:bodyPr/>
        <a:lstStyle/>
        <a:p>
          <a:r>
            <a:rPr lang="es-EC" sz="1600" b="1" dirty="0" smtClean="0">
              <a:latin typeface="AlternateGothic2 BT" pitchFamily="34" charset="0"/>
            </a:rPr>
            <a:t>Identificación del problema</a:t>
          </a:r>
          <a:endParaRPr lang="es-EC" sz="1600" b="1" dirty="0">
            <a:latin typeface="AlternateGothic2 BT" pitchFamily="34" charset="0"/>
          </a:endParaRPr>
        </a:p>
      </dgm:t>
    </dgm:pt>
    <dgm:pt modelId="{DB1C4BBC-B3D4-4011-8C35-A5B3189518F0}" type="parTrans" cxnId="{19CC33BA-EEFD-4680-A7B8-EE1D10F230C2}">
      <dgm:prSet/>
      <dgm:spPr/>
      <dgm:t>
        <a:bodyPr/>
        <a:lstStyle/>
        <a:p>
          <a:endParaRPr lang="es-EC" sz="1600"/>
        </a:p>
      </dgm:t>
    </dgm:pt>
    <dgm:pt modelId="{719A73D9-1F2D-4253-B0A4-D0514B64E09B}" type="sibTrans" cxnId="{19CC33BA-EEFD-4680-A7B8-EE1D10F230C2}">
      <dgm:prSet/>
      <dgm:spPr/>
      <dgm:t>
        <a:bodyPr/>
        <a:lstStyle/>
        <a:p>
          <a:endParaRPr lang="es-EC" sz="1600"/>
        </a:p>
      </dgm:t>
    </dgm:pt>
    <dgm:pt modelId="{A43417B5-1557-491D-83A2-7AF13182C775}">
      <dgm:prSet phldrT="[Texto]" custT="1"/>
      <dgm:spPr/>
      <dgm:t>
        <a:bodyPr/>
        <a:lstStyle/>
        <a:p>
          <a:r>
            <a:rPr lang="es-EC" sz="1600" b="1" dirty="0" smtClean="0">
              <a:latin typeface="AlternateGothic2 BT" pitchFamily="34" charset="0"/>
            </a:rPr>
            <a:t>Situación futura deseada positiva</a:t>
          </a:r>
          <a:endParaRPr lang="es-EC" sz="1600" b="1" dirty="0">
            <a:latin typeface="AlternateGothic2 BT" pitchFamily="34" charset="0"/>
          </a:endParaRPr>
        </a:p>
      </dgm:t>
    </dgm:pt>
    <dgm:pt modelId="{83E72431-ABD2-4B1E-96EE-4BEB0C4486A4}" type="parTrans" cxnId="{567328C9-8014-4873-9018-DFCD6D22C930}">
      <dgm:prSet/>
      <dgm:spPr/>
      <dgm:t>
        <a:bodyPr/>
        <a:lstStyle/>
        <a:p>
          <a:endParaRPr lang="es-EC" sz="1600"/>
        </a:p>
      </dgm:t>
    </dgm:pt>
    <dgm:pt modelId="{075A25C0-4820-4135-8F6A-E8BD775B5B2C}" type="sibTrans" cxnId="{567328C9-8014-4873-9018-DFCD6D22C930}">
      <dgm:prSet/>
      <dgm:spPr/>
      <dgm:t>
        <a:bodyPr/>
        <a:lstStyle/>
        <a:p>
          <a:endParaRPr lang="es-EC" sz="1600"/>
        </a:p>
      </dgm:t>
    </dgm:pt>
    <dgm:pt modelId="{26C74355-2BE1-4E5B-9DAD-5E9F76685A36}">
      <dgm:prSet custT="1"/>
      <dgm:spPr/>
      <dgm:t>
        <a:bodyPr/>
        <a:lstStyle/>
        <a:p>
          <a:r>
            <a:rPr lang="es-EC" sz="1600" b="1" dirty="0" smtClean="0">
              <a:latin typeface="AlternateGothic2 BT" pitchFamily="34" charset="0"/>
            </a:rPr>
            <a:t>Propuestas de solución</a:t>
          </a:r>
          <a:endParaRPr lang="es-EC" sz="1600" b="1" dirty="0">
            <a:latin typeface="AlternateGothic2 BT" pitchFamily="34" charset="0"/>
          </a:endParaRPr>
        </a:p>
      </dgm:t>
    </dgm:pt>
    <dgm:pt modelId="{67F374E1-3ECB-4EC5-808E-D2C6269F189D}" type="parTrans" cxnId="{AAFA0174-8244-453D-BF40-9039ABBCBE5B}">
      <dgm:prSet/>
      <dgm:spPr/>
      <dgm:t>
        <a:bodyPr/>
        <a:lstStyle/>
        <a:p>
          <a:endParaRPr lang="es-EC" sz="1600"/>
        </a:p>
      </dgm:t>
    </dgm:pt>
    <dgm:pt modelId="{92002C69-0352-4EB8-96BA-24560B8685D7}" type="sibTrans" cxnId="{AAFA0174-8244-453D-BF40-9039ABBCBE5B}">
      <dgm:prSet/>
      <dgm:spPr/>
      <dgm:t>
        <a:bodyPr/>
        <a:lstStyle/>
        <a:p>
          <a:endParaRPr lang="es-EC" sz="1600"/>
        </a:p>
      </dgm:t>
    </dgm:pt>
    <dgm:pt modelId="{27CB9F14-F347-463D-9A01-B66A7247A3C4}" type="pres">
      <dgm:prSet presAssocID="{F1521AD6-FEC6-477B-9309-626A9ED48DF4}" presName="Name0" presStyleCnt="0">
        <dgm:presLayoutVars>
          <dgm:chMax val="7"/>
          <dgm:chPref val="7"/>
          <dgm:dir/>
          <dgm:animLvl val="lvl"/>
        </dgm:presLayoutVars>
      </dgm:prSet>
      <dgm:spPr/>
      <dgm:t>
        <a:bodyPr/>
        <a:lstStyle/>
        <a:p>
          <a:endParaRPr lang="es-EC"/>
        </a:p>
      </dgm:t>
    </dgm:pt>
    <dgm:pt modelId="{636BB295-3B2F-4300-826C-63422BE8618A}" type="pres">
      <dgm:prSet presAssocID="{2BEC9B80-E2BB-4D85-8B2F-5FE4AC6865FC}" presName="Accent1" presStyleCnt="0"/>
      <dgm:spPr/>
    </dgm:pt>
    <dgm:pt modelId="{91B0F7F8-9344-4AD9-8E29-8B68FA0674DA}" type="pres">
      <dgm:prSet presAssocID="{2BEC9B80-E2BB-4D85-8B2F-5FE4AC6865FC}" presName="Accent" presStyleLbl="node1" presStyleIdx="0" presStyleCnt="4" custScaleX="112195" custScaleY="115517" custLinFactNeighborX="6910" custLinFactNeighborY="-16103"/>
      <dgm:spPr/>
    </dgm:pt>
    <dgm:pt modelId="{E82C1008-55A4-40CD-9156-1DF1FB00B5B5}" type="pres">
      <dgm:prSet presAssocID="{2BEC9B80-E2BB-4D85-8B2F-5FE4AC6865FC}" presName="Parent1" presStyleLbl="revTx" presStyleIdx="0" presStyleCnt="4" custLinFactNeighborX="11666" custLinFactNeighborY="-71704">
        <dgm:presLayoutVars>
          <dgm:chMax val="1"/>
          <dgm:chPref val="1"/>
          <dgm:bulletEnabled val="1"/>
        </dgm:presLayoutVars>
      </dgm:prSet>
      <dgm:spPr/>
      <dgm:t>
        <a:bodyPr/>
        <a:lstStyle/>
        <a:p>
          <a:endParaRPr lang="es-EC"/>
        </a:p>
      </dgm:t>
    </dgm:pt>
    <dgm:pt modelId="{FAEAD0E6-92A2-4E49-8602-45816FB3CE3A}" type="pres">
      <dgm:prSet presAssocID="{4782B9BE-09A3-494B-89E5-F6E991ED60D1}" presName="Accent2" presStyleCnt="0"/>
      <dgm:spPr/>
    </dgm:pt>
    <dgm:pt modelId="{64576F89-5FB9-4981-A5D2-C0420578E54C}" type="pres">
      <dgm:prSet presAssocID="{4782B9BE-09A3-494B-89E5-F6E991ED60D1}" presName="Accent" presStyleLbl="node1" presStyleIdx="1" presStyleCnt="4" custScaleX="108184" custScaleY="118251" custLinFactNeighborX="-6994" custLinFactNeighborY="-12307"/>
      <dgm:spPr/>
    </dgm:pt>
    <dgm:pt modelId="{FE8B2C85-C79B-4AB0-B32F-F708BB0B9BD0}" type="pres">
      <dgm:prSet presAssocID="{4782B9BE-09A3-494B-89E5-F6E991ED60D1}" presName="Parent2" presStyleLbl="revTx" presStyleIdx="1" presStyleCnt="4" custLinFactNeighborX="-2344" custLinFactNeighborY="-36295">
        <dgm:presLayoutVars>
          <dgm:chMax val="1"/>
          <dgm:chPref val="1"/>
          <dgm:bulletEnabled val="1"/>
        </dgm:presLayoutVars>
      </dgm:prSet>
      <dgm:spPr/>
      <dgm:t>
        <a:bodyPr/>
        <a:lstStyle/>
        <a:p>
          <a:endParaRPr lang="es-EC"/>
        </a:p>
      </dgm:t>
    </dgm:pt>
    <dgm:pt modelId="{03E98AA7-7078-455D-A0DE-F2E9A63FD981}" type="pres">
      <dgm:prSet presAssocID="{A43417B5-1557-491D-83A2-7AF13182C775}" presName="Accent3" presStyleCnt="0"/>
      <dgm:spPr/>
    </dgm:pt>
    <dgm:pt modelId="{FA202655-CDF8-4F6E-AECE-37AAA0B797CD}" type="pres">
      <dgm:prSet presAssocID="{A43417B5-1557-491D-83A2-7AF13182C775}" presName="Accent" presStyleLbl="node1" presStyleIdx="2" presStyleCnt="4" custScaleX="119954" custScaleY="113989" custLinFactNeighborX="6822" custLinFactNeighborY="4425"/>
      <dgm:spPr/>
    </dgm:pt>
    <dgm:pt modelId="{E716AEC9-2BA4-4D0F-ABD3-349A0043C30F}" type="pres">
      <dgm:prSet presAssocID="{A43417B5-1557-491D-83A2-7AF13182C775}" presName="Parent3" presStyleLbl="revTx" presStyleIdx="2" presStyleCnt="4" custLinFactNeighborX="11666" custLinFactNeighborY="5965">
        <dgm:presLayoutVars>
          <dgm:chMax val="1"/>
          <dgm:chPref val="1"/>
          <dgm:bulletEnabled val="1"/>
        </dgm:presLayoutVars>
      </dgm:prSet>
      <dgm:spPr/>
      <dgm:t>
        <a:bodyPr/>
        <a:lstStyle/>
        <a:p>
          <a:endParaRPr lang="es-EC"/>
        </a:p>
      </dgm:t>
    </dgm:pt>
    <dgm:pt modelId="{AD45BB5C-E545-46F4-A1AA-6AD427D59FAF}" type="pres">
      <dgm:prSet presAssocID="{26C74355-2BE1-4E5B-9DAD-5E9F76685A36}" presName="Accent4" presStyleCnt="0"/>
      <dgm:spPr/>
    </dgm:pt>
    <dgm:pt modelId="{A3E076A0-10BC-4AC6-BE3E-90613B1EBDFF}" type="pres">
      <dgm:prSet presAssocID="{26C74355-2BE1-4E5B-9DAD-5E9F76685A36}" presName="Accent" presStyleLbl="node1" presStyleIdx="3" presStyleCnt="4" custScaleX="114690" custScaleY="101730" custLinFactNeighborX="-3843" custLinFactNeighborY="30186"/>
      <dgm:spPr/>
    </dgm:pt>
    <dgm:pt modelId="{16B6D803-530F-45BA-9003-73724886FA4E}" type="pres">
      <dgm:prSet presAssocID="{26C74355-2BE1-4E5B-9DAD-5E9F76685A36}" presName="Parent4" presStyleLbl="revTx" presStyleIdx="3" presStyleCnt="4" custLinFactNeighborX="-1598" custLinFactNeighborY="89039">
        <dgm:presLayoutVars>
          <dgm:chMax val="1"/>
          <dgm:chPref val="1"/>
          <dgm:bulletEnabled val="1"/>
        </dgm:presLayoutVars>
      </dgm:prSet>
      <dgm:spPr/>
      <dgm:t>
        <a:bodyPr/>
        <a:lstStyle/>
        <a:p>
          <a:endParaRPr lang="es-EC"/>
        </a:p>
      </dgm:t>
    </dgm:pt>
  </dgm:ptLst>
  <dgm:cxnLst>
    <dgm:cxn modelId="{649507B0-5E7D-4821-A5A5-570791521AF2}" type="presOf" srcId="{F1521AD6-FEC6-477B-9309-626A9ED48DF4}" destId="{27CB9F14-F347-463D-9A01-B66A7247A3C4}" srcOrd="0" destOrd="0" presId="urn:microsoft.com/office/officeart/2009/layout/CircleArrowProcess"/>
    <dgm:cxn modelId="{95837660-74B4-4575-80AD-830CC76F3828}" type="presOf" srcId="{26C74355-2BE1-4E5B-9DAD-5E9F76685A36}" destId="{16B6D803-530F-45BA-9003-73724886FA4E}" srcOrd="0" destOrd="0" presId="urn:microsoft.com/office/officeart/2009/layout/CircleArrowProcess"/>
    <dgm:cxn modelId="{AAFA0174-8244-453D-BF40-9039ABBCBE5B}" srcId="{F1521AD6-FEC6-477B-9309-626A9ED48DF4}" destId="{26C74355-2BE1-4E5B-9DAD-5E9F76685A36}" srcOrd="3" destOrd="0" parTransId="{67F374E1-3ECB-4EC5-808E-D2C6269F189D}" sibTransId="{92002C69-0352-4EB8-96BA-24560B8685D7}"/>
    <dgm:cxn modelId="{19CC33BA-EEFD-4680-A7B8-EE1D10F230C2}" srcId="{F1521AD6-FEC6-477B-9309-626A9ED48DF4}" destId="{4782B9BE-09A3-494B-89E5-F6E991ED60D1}" srcOrd="1" destOrd="0" parTransId="{DB1C4BBC-B3D4-4011-8C35-A5B3189518F0}" sibTransId="{719A73D9-1F2D-4253-B0A4-D0514B64E09B}"/>
    <dgm:cxn modelId="{D903D0E2-AA90-4037-AC59-6CA4F178BCC8}" type="presOf" srcId="{4782B9BE-09A3-494B-89E5-F6E991ED60D1}" destId="{FE8B2C85-C79B-4AB0-B32F-F708BB0B9BD0}" srcOrd="0" destOrd="0" presId="urn:microsoft.com/office/officeart/2009/layout/CircleArrowProcess"/>
    <dgm:cxn modelId="{567328C9-8014-4873-9018-DFCD6D22C930}" srcId="{F1521AD6-FEC6-477B-9309-626A9ED48DF4}" destId="{A43417B5-1557-491D-83A2-7AF13182C775}" srcOrd="2" destOrd="0" parTransId="{83E72431-ABD2-4B1E-96EE-4BEB0C4486A4}" sibTransId="{075A25C0-4820-4135-8F6A-E8BD775B5B2C}"/>
    <dgm:cxn modelId="{25CC47D3-C701-490E-A8B1-EB18019EB79A}" type="presOf" srcId="{A43417B5-1557-491D-83A2-7AF13182C775}" destId="{E716AEC9-2BA4-4D0F-ABD3-349A0043C30F}" srcOrd="0" destOrd="0" presId="urn:microsoft.com/office/officeart/2009/layout/CircleArrowProcess"/>
    <dgm:cxn modelId="{4C80F20F-72C8-4962-82E6-D0228FAB16D0}" type="presOf" srcId="{2BEC9B80-E2BB-4D85-8B2F-5FE4AC6865FC}" destId="{E82C1008-55A4-40CD-9156-1DF1FB00B5B5}" srcOrd="0" destOrd="0" presId="urn:microsoft.com/office/officeart/2009/layout/CircleArrowProcess"/>
    <dgm:cxn modelId="{F37995FC-371F-429F-B384-45E7E192752D}" srcId="{F1521AD6-FEC6-477B-9309-626A9ED48DF4}" destId="{2BEC9B80-E2BB-4D85-8B2F-5FE4AC6865FC}" srcOrd="0" destOrd="0" parTransId="{B0F57ED4-7A9F-441B-8DCF-037443B07CCD}" sibTransId="{466ED02D-B590-4297-9D27-CDDE0E0CDF92}"/>
    <dgm:cxn modelId="{6D4E4DCF-3996-408B-864D-530632F9F4E4}" type="presParOf" srcId="{27CB9F14-F347-463D-9A01-B66A7247A3C4}" destId="{636BB295-3B2F-4300-826C-63422BE8618A}" srcOrd="0" destOrd="0" presId="urn:microsoft.com/office/officeart/2009/layout/CircleArrowProcess"/>
    <dgm:cxn modelId="{CA10DAFE-6F80-4E12-A004-5392102FF219}" type="presParOf" srcId="{636BB295-3B2F-4300-826C-63422BE8618A}" destId="{91B0F7F8-9344-4AD9-8E29-8B68FA0674DA}" srcOrd="0" destOrd="0" presId="urn:microsoft.com/office/officeart/2009/layout/CircleArrowProcess"/>
    <dgm:cxn modelId="{A018E203-FE69-420F-94CC-37456B3051D4}" type="presParOf" srcId="{27CB9F14-F347-463D-9A01-B66A7247A3C4}" destId="{E82C1008-55A4-40CD-9156-1DF1FB00B5B5}" srcOrd="1" destOrd="0" presId="urn:microsoft.com/office/officeart/2009/layout/CircleArrowProcess"/>
    <dgm:cxn modelId="{B645A56F-C238-460E-8EEF-A959C73E0B66}" type="presParOf" srcId="{27CB9F14-F347-463D-9A01-B66A7247A3C4}" destId="{FAEAD0E6-92A2-4E49-8602-45816FB3CE3A}" srcOrd="2" destOrd="0" presId="urn:microsoft.com/office/officeart/2009/layout/CircleArrowProcess"/>
    <dgm:cxn modelId="{BCAF900C-FC0D-4C1A-BD15-916377068F47}" type="presParOf" srcId="{FAEAD0E6-92A2-4E49-8602-45816FB3CE3A}" destId="{64576F89-5FB9-4981-A5D2-C0420578E54C}" srcOrd="0" destOrd="0" presId="urn:microsoft.com/office/officeart/2009/layout/CircleArrowProcess"/>
    <dgm:cxn modelId="{BFFB170C-9A4D-49D3-AE12-7391C321965B}" type="presParOf" srcId="{27CB9F14-F347-463D-9A01-B66A7247A3C4}" destId="{FE8B2C85-C79B-4AB0-B32F-F708BB0B9BD0}" srcOrd="3" destOrd="0" presId="urn:microsoft.com/office/officeart/2009/layout/CircleArrowProcess"/>
    <dgm:cxn modelId="{F325710F-4912-4E3A-A65F-4C45FA7607A2}" type="presParOf" srcId="{27CB9F14-F347-463D-9A01-B66A7247A3C4}" destId="{03E98AA7-7078-455D-A0DE-F2E9A63FD981}" srcOrd="4" destOrd="0" presId="urn:microsoft.com/office/officeart/2009/layout/CircleArrowProcess"/>
    <dgm:cxn modelId="{0BC1B9AC-2D2D-480B-9979-BDFCF7534807}" type="presParOf" srcId="{03E98AA7-7078-455D-A0DE-F2E9A63FD981}" destId="{FA202655-CDF8-4F6E-AECE-37AAA0B797CD}" srcOrd="0" destOrd="0" presId="urn:microsoft.com/office/officeart/2009/layout/CircleArrowProcess"/>
    <dgm:cxn modelId="{57A5A0BF-9E8A-4120-BD9E-E0DF328F5220}" type="presParOf" srcId="{27CB9F14-F347-463D-9A01-B66A7247A3C4}" destId="{E716AEC9-2BA4-4D0F-ABD3-349A0043C30F}" srcOrd="5" destOrd="0" presId="urn:microsoft.com/office/officeart/2009/layout/CircleArrowProcess"/>
    <dgm:cxn modelId="{B0B2FF19-F6E5-43C0-B317-322545EC296D}" type="presParOf" srcId="{27CB9F14-F347-463D-9A01-B66A7247A3C4}" destId="{AD45BB5C-E545-46F4-A1AA-6AD427D59FAF}" srcOrd="6" destOrd="0" presId="urn:microsoft.com/office/officeart/2009/layout/CircleArrowProcess"/>
    <dgm:cxn modelId="{B26F7149-6367-43AD-ABB7-436AC934DCBB}" type="presParOf" srcId="{AD45BB5C-E545-46F4-A1AA-6AD427D59FAF}" destId="{A3E076A0-10BC-4AC6-BE3E-90613B1EBDFF}" srcOrd="0" destOrd="0" presId="urn:microsoft.com/office/officeart/2009/layout/CircleArrowProcess"/>
    <dgm:cxn modelId="{FE599767-C266-4C17-8352-73C9CB6FED8B}" type="presParOf" srcId="{27CB9F14-F347-463D-9A01-B66A7247A3C4}" destId="{16B6D803-530F-45BA-9003-73724886FA4E}" srcOrd="7"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871B3FA-0817-4953-9CAD-7B5C763AD9E4}" type="doc">
      <dgm:prSet loTypeId="urn:microsoft.com/office/officeart/2005/8/layout/vList3" loCatId="picture" qsTypeId="urn:microsoft.com/office/officeart/2005/8/quickstyle/3d3" qsCatId="3D" csTypeId="urn:microsoft.com/office/officeart/2005/8/colors/colorful3" csCatId="colorful" phldr="1"/>
      <dgm:spPr/>
    </dgm:pt>
    <dgm:pt modelId="{91B60748-79A3-4FFB-84D3-4ECF72C6C987}">
      <dgm:prSet phldrT="[Texto]" custT="1"/>
      <dgm:spPr/>
      <dgm:t>
        <a:bodyPr/>
        <a:lstStyle/>
        <a:p>
          <a:pPr algn="just"/>
          <a:r>
            <a:rPr lang="es-ES" sz="1200" dirty="0" smtClean="0">
              <a:solidFill>
                <a:schemeClr val="tx1"/>
              </a:solidFill>
            </a:rPr>
            <a:t>La idea de ser innovadores y competitivos, a muchas empresas les puede hacer muy difícil, porque piensan que no cuentan con los recursos necesarios para hacerlo  y  en  algunos  casos no  hacen el intento  por mejorar  o salvar la empresa. Sin embargo las organizaciones  necesitan cambios dentro  y fuera de la misma.</a:t>
          </a:r>
          <a:endParaRPr lang="es-EC" sz="1200" dirty="0">
            <a:solidFill>
              <a:schemeClr val="tx1"/>
            </a:solidFill>
          </a:endParaRPr>
        </a:p>
      </dgm:t>
    </dgm:pt>
    <dgm:pt modelId="{4CBF2A93-DDFA-4E5B-9C37-D01BA89F3FA2}" type="parTrans" cxnId="{1B7E4C00-0CE1-4DFF-BE50-2119E521E689}">
      <dgm:prSet/>
      <dgm:spPr/>
      <dgm:t>
        <a:bodyPr/>
        <a:lstStyle/>
        <a:p>
          <a:pPr algn="just"/>
          <a:endParaRPr lang="es-EC" sz="1200">
            <a:solidFill>
              <a:schemeClr val="tx1"/>
            </a:solidFill>
          </a:endParaRPr>
        </a:p>
      </dgm:t>
    </dgm:pt>
    <dgm:pt modelId="{5F2E4599-7350-4015-AB27-6B5F424FE8BB}" type="sibTrans" cxnId="{1B7E4C00-0CE1-4DFF-BE50-2119E521E689}">
      <dgm:prSet/>
      <dgm:spPr/>
      <dgm:t>
        <a:bodyPr/>
        <a:lstStyle/>
        <a:p>
          <a:pPr algn="just"/>
          <a:endParaRPr lang="es-EC" sz="1200">
            <a:solidFill>
              <a:schemeClr val="tx1"/>
            </a:solidFill>
          </a:endParaRPr>
        </a:p>
      </dgm:t>
    </dgm:pt>
    <dgm:pt modelId="{9F03FBB9-A37E-456A-9907-D5E24FEF0C40}">
      <dgm:prSet phldrT="[Texto]" custT="1"/>
      <dgm:spPr/>
      <dgm:t>
        <a:bodyPr/>
        <a:lstStyle/>
        <a:p>
          <a:pPr algn="just"/>
          <a:r>
            <a:rPr lang="es-ES" sz="1200" dirty="0" smtClean="0">
              <a:solidFill>
                <a:schemeClr val="tx1"/>
              </a:solidFill>
            </a:rPr>
            <a:t>Los empresarios  piden que los organismos encargados de realizar  reformas  se tomen el tiempo necesario  para analizar los cambios  pertinentes de acuerdo a las necesidades  de la industria textil. </a:t>
          </a:r>
          <a:endParaRPr lang="es-EC" sz="1200" dirty="0">
            <a:solidFill>
              <a:schemeClr val="tx1"/>
            </a:solidFill>
          </a:endParaRPr>
        </a:p>
      </dgm:t>
    </dgm:pt>
    <dgm:pt modelId="{CEC97A0F-9749-484B-8B63-0CE01821D101}" type="parTrans" cxnId="{4F5FE4D7-31B7-4765-A062-F2B03522BD26}">
      <dgm:prSet/>
      <dgm:spPr/>
      <dgm:t>
        <a:bodyPr/>
        <a:lstStyle/>
        <a:p>
          <a:pPr algn="just"/>
          <a:endParaRPr lang="es-EC" sz="1200">
            <a:solidFill>
              <a:schemeClr val="tx1"/>
            </a:solidFill>
          </a:endParaRPr>
        </a:p>
      </dgm:t>
    </dgm:pt>
    <dgm:pt modelId="{90A811BD-BCF8-4D4D-AFB0-5B57A696EA34}" type="sibTrans" cxnId="{4F5FE4D7-31B7-4765-A062-F2B03522BD26}">
      <dgm:prSet/>
      <dgm:spPr/>
      <dgm:t>
        <a:bodyPr/>
        <a:lstStyle/>
        <a:p>
          <a:pPr algn="just"/>
          <a:endParaRPr lang="es-EC" sz="1200">
            <a:solidFill>
              <a:schemeClr val="tx1"/>
            </a:solidFill>
          </a:endParaRPr>
        </a:p>
      </dgm:t>
    </dgm:pt>
    <dgm:pt modelId="{000D9FCB-FC16-4FDA-A9B6-A2D6BCBD1BA7}">
      <dgm:prSet phldrT="[Texto]" custT="1"/>
      <dgm:spPr/>
      <dgm:t>
        <a:bodyPr/>
        <a:lstStyle/>
        <a:p>
          <a:pPr algn="just"/>
          <a:r>
            <a:rPr lang="es-ES" sz="1200" dirty="0" smtClean="0">
              <a:solidFill>
                <a:schemeClr val="tx1"/>
              </a:solidFill>
            </a:rPr>
            <a:t>Desafortunadamente  las empresas ecuatorianas </a:t>
          </a:r>
          <a:r>
            <a:rPr lang="es-ES" sz="1200" dirty="0" err="1" smtClean="0">
              <a:solidFill>
                <a:schemeClr val="tx1"/>
              </a:solidFill>
            </a:rPr>
            <a:t>textileras</a:t>
          </a:r>
          <a:r>
            <a:rPr lang="es-ES" sz="1200" dirty="0" smtClean="0">
              <a:solidFill>
                <a:schemeClr val="tx1"/>
              </a:solidFill>
            </a:rPr>
            <a:t> no pueden gozar de tranquilidad, porque  se ha tenido una forma de trabajo  en donde lo más importante es mantener  lo más discretamente  posible  las formas de trabajo de las empresas.  Sin embargo,  en el mundo en el que actualmente se vive  no se puede seguir funcionando  por medio de esta forma de trabajo. Lo que realmente importa  es como los empleados  aplican lo que saben  y además la forma  en la que se encuentren organizados  para alcanzar  los objetivos de la empresa.</a:t>
          </a:r>
          <a:endParaRPr lang="es-EC" sz="1200" dirty="0">
            <a:solidFill>
              <a:schemeClr val="tx1"/>
            </a:solidFill>
          </a:endParaRPr>
        </a:p>
      </dgm:t>
    </dgm:pt>
    <dgm:pt modelId="{9922A5A0-2B6F-47B0-B60E-6D77CEF2C7A1}" type="parTrans" cxnId="{E07CB2B5-DB18-49A8-BA5A-43899F6BC3E9}">
      <dgm:prSet/>
      <dgm:spPr/>
      <dgm:t>
        <a:bodyPr/>
        <a:lstStyle/>
        <a:p>
          <a:pPr algn="just"/>
          <a:endParaRPr lang="es-EC" sz="1200">
            <a:solidFill>
              <a:schemeClr val="tx1"/>
            </a:solidFill>
          </a:endParaRPr>
        </a:p>
      </dgm:t>
    </dgm:pt>
    <dgm:pt modelId="{2070B0EF-25D8-4D39-A457-37479EDC58B9}" type="sibTrans" cxnId="{E07CB2B5-DB18-49A8-BA5A-43899F6BC3E9}">
      <dgm:prSet/>
      <dgm:spPr/>
      <dgm:t>
        <a:bodyPr/>
        <a:lstStyle/>
        <a:p>
          <a:pPr algn="just"/>
          <a:endParaRPr lang="es-EC" sz="1200">
            <a:solidFill>
              <a:schemeClr val="tx1"/>
            </a:solidFill>
          </a:endParaRPr>
        </a:p>
      </dgm:t>
    </dgm:pt>
    <dgm:pt modelId="{87EA2EAC-D68F-4E9F-9B53-54F83F276511}" type="pres">
      <dgm:prSet presAssocID="{1871B3FA-0817-4953-9CAD-7B5C763AD9E4}" presName="linearFlow" presStyleCnt="0">
        <dgm:presLayoutVars>
          <dgm:dir/>
          <dgm:resizeHandles val="exact"/>
        </dgm:presLayoutVars>
      </dgm:prSet>
      <dgm:spPr/>
    </dgm:pt>
    <dgm:pt modelId="{671E9A2C-4D66-4C48-96CF-2235D9BF803E}" type="pres">
      <dgm:prSet presAssocID="{91B60748-79A3-4FFB-84D3-4ECF72C6C987}" presName="composite" presStyleCnt="0"/>
      <dgm:spPr/>
    </dgm:pt>
    <dgm:pt modelId="{C49A237A-06A1-4D37-A0DC-69A8CE7EA95E}" type="pres">
      <dgm:prSet presAssocID="{91B60748-79A3-4FFB-84D3-4ECF72C6C987}" presName="imgShp" presStyleLbl="fgImgPlace1" presStyleIdx="0" presStyleCnt="3"/>
      <dgm:spPr>
        <a:blipFill rotWithShape="1">
          <a:blip xmlns:r="http://schemas.openxmlformats.org/officeDocument/2006/relationships" r:embed="rId1"/>
          <a:stretch>
            <a:fillRect/>
          </a:stretch>
        </a:blipFill>
      </dgm:spPr>
    </dgm:pt>
    <dgm:pt modelId="{DA9FCB6B-B200-44F8-B1C0-382C3B26435F}" type="pres">
      <dgm:prSet presAssocID="{91B60748-79A3-4FFB-84D3-4ECF72C6C987}" presName="txShp" presStyleLbl="node1" presStyleIdx="0" presStyleCnt="3">
        <dgm:presLayoutVars>
          <dgm:bulletEnabled val="1"/>
        </dgm:presLayoutVars>
      </dgm:prSet>
      <dgm:spPr/>
      <dgm:t>
        <a:bodyPr/>
        <a:lstStyle/>
        <a:p>
          <a:endParaRPr lang="es-EC"/>
        </a:p>
      </dgm:t>
    </dgm:pt>
    <dgm:pt modelId="{3F11C316-D39D-4C97-9E43-985096A72E67}" type="pres">
      <dgm:prSet presAssocID="{5F2E4599-7350-4015-AB27-6B5F424FE8BB}" presName="spacing" presStyleCnt="0"/>
      <dgm:spPr/>
    </dgm:pt>
    <dgm:pt modelId="{8A35F6BA-C2A0-4C8F-865E-29678D58BD18}" type="pres">
      <dgm:prSet presAssocID="{9F03FBB9-A37E-456A-9907-D5E24FEF0C40}" presName="composite" presStyleCnt="0"/>
      <dgm:spPr/>
    </dgm:pt>
    <dgm:pt modelId="{E413C077-DBCA-4823-8DFE-E8FB659C1FE8}" type="pres">
      <dgm:prSet presAssocID="{9F03FBB9-A37E-456A-9907-D5E24FEF0C40}" presName="imgShp" presStyleLbl="fgImgPlace1" presStyleIdx="1" presStyleCnt="3"/>
      <dgm:spPr>
        <a:blipFill rotWithShape="1">
          <a:blip xmlns:r="http://schemas.openxmlformats.org/officeDocument/2006/relationships" r:embed="rId2"/>
          <a:stretch>
            <a:fillRect/>
          </a:stretch>
        </a:blipFill>
      </dgm:spPr>
    </dgm:pt>
    <dgm:pt modelId="{61A859B9-72C3-45DD-AF0C-EAE14F1FEB50}" type="pres">
      <dgm:prSet presAssocID="{9F03FBB9-A37E-456A-9907-D5E24FEF0C40}" presName="txShp" presStyleLbl="node1" presStyleIdx="1" presStyleCnt="3">
        <dgm:presLayoutVars>
          <dgm:bulletEnabled val="1"/>
        </dgm:presLayoutVars>
      </dgm:prSet>
      <dgm:spPr/>
      <dgm:t>
        <a:bodyPr/>
        <a:lstStyle/>
        <a:p>
          <a:endParaRPr lang="es-EC"/>
        </a:p>
      </dgm:t>
    </dgm:pt>
    <dgm:pt modelId="{76E1C46A-9297-49EC-8A68-BF0F40318C8F}" type="pres">
      <dgm:prSet presAssocID="{90A811BD-BCF8-4D4D-AFB0-5B57A696EA34}" presName="spacing" presStyleCnt="0"/>
      <dgm:spPr/>
    </dgm:pt>
    <dgm:pt modelId="{E5B95093-7565-43FE-8B91-69CFA4AC59BE}" type="pres">
      <dgm:prSet presAssocID="{000D9FCB-FC16-4FDA-A9B6-A2D6BCBD1BA7}" presName="composite" presStyleCnt="0"/>
      <dgm:spPr/>
    </dgm:pt>
    <dgm:pt modelId="{3C2AA6BE-5F61-49B6-B3B4-80D48FC27504}" type="pres">
      <dgm:prSet presAssocID="{000D9FCB-FC16-4FDA-A9B6-A2D6BCBD1BA7}" presName="imgShp" presStyleLbl="fgImgPlace1" presStyleIdx="2" presStyleCnt="3"/>
      <dgm:spPr>
        <a:blipFill rotWithShape="1">
          <a:blip xmlns:r="http://schemas.openxmlformats.org/officeDocument/2006/relationships" r:embed="rId3"/>
          <a:stretch>
            <a:fillRect/>
          </a:stretch>
        </a:blipFill>
      </dgm:spPr>
    </dgm:pt>
    <dgm:pt modelId="{D320F78F-9EC7-4265-B670-D88CB5F37650}" type="pres">
      <dgm:prSet presAssocID="{000D9FCB-FC16-4FDA-A9B6-A2D6BCBD1BA7}" presName="txShp" presStyleLbl="node1" presStyleIdx="2" presStyleCnt="3">
        <dgm:presLayoutVars>
          <dgm:bulletEnabled val="1"/>
        </dgm:presLayoutVars>
      </dgm:prSet>
      <dgm:spPr/>
      <dgm:t>
        <a:bodyPr/>
        <a:lstStyle/>
        <a:p>
          <a:endParaRPr lang="es-EC"/>
        </a:p>
      </dgm:t>
    </dgm:pt>
  </dgm:ptLst>
  <dgm:cxnLst>
    <dgm:cxn modelId="{EDB8E64F-A23C-47F2-A38F-83BA34BD8963}" type="presOf" srcId="{1871B3FA-0817-4953-9CAD-7B5C763AD9E4}" destId="{87EA2EAC-D68F-4E9F-9B53-54F83F276511}" srcOrd="0" destOrd="0" presId="urn:microsoft.com/office/officeart/2005/8/layout/vList3"/>
    <dgm:cxn modelId="{1B7E4C00-0CE1-4DFF-BE50-2119E521E689}" srcId="{1871B3FA-0817-4953-9CAD-7B5C763AD9E4}" destId="{91B60748-79A3-4FFB-84D3-4ECF72C6C987}" srcOrd="0" destOrd="0" parTransId="{4CBF2A93-DDFA-4E5B-9C37-D01BA89F3FA2}" sibTransId="{5F2E4599-7350-4015-AB27-6B5F424FE8BB}"/>
    <dgm:cxn modelId="{4431376A-A029-4548-ABE8-DFC106B3D68E}" type="presOf" srcId="{91B60748-79A3-4FFB-84D3-4ECF72C6C987}" destId="{DA9FCB6B-B200-44F8-B1C0-382C3B26435F}" srcOrd="0" destOrd="0" presId="urn:microsoft.com/office/officeart/2005/8/layout/vList3"/>
    <dgm:cxn modelId="{4F5FE4D7-31B7-4765-A062-F2B03522BD26}" srcId="{1871B3FA-0817-4953-9CAD-7B5C763AD9E4}" destId="{9F03FBB9-A37E-456A-9907-D5E24FEF0C40}" srcOrd="1" destOrd="0" parTransId="{CEC97A0F-9749-484B-8B63-0CE01821D101}" sibTransId="{90A811BD-BCF8-4D4D-AFB0-5B57A696EA34}"/>
    <dgm:cxn modelId="{DD7A3813-04E1-4A1B-BFEA-F7CA2ACA72FB}" type="presOf" srcId="{9F03FBB9-A37E-456A-9907-D5E24FEF0C40}" destId="{61A859B9-72C3-45DD-AF0C-EAE14F1FEB50}" srcOrd="0" destOrd="0" presId="urn:microsoft.com/office/officeart/2005/8/layout/vList3"/>
    <dgm:cxn modelId="{3D220B7B-B9C1-4887-A8AE-DA2D8051B45A}" type="presOf" srcId="{000D9FCB-FC16-4FDA-A9B6-A2D6BCBD1BA7}" destId="{D320F78F-9EC7-4265-B670-D88CB5F37650}" srcOrd="0" destOrd="0" presId="urn:microsoft.com/office/officeart/2005/8/layout/vList3"/>
    <dgm:cxn modelId="{E07CB2B5-DB18-49A8-BA5A-43899F6BC3E9}" srcId="{1871B3FA-0817-4953-9CAD-7B5C763AD9E4}" destId="{000D9FCB-FC16-4FDA-A9B6-A2D6BCBD1BA7}" srcOrd="2" destOrd="0" parTransId="{9922A5A0-2B6F-47B0-B60E-6D77CEF2C7A1}" sibTransId="{2070B0EF-25D8-4D39-A457-37479EDC58B9}"/>
    <dgm:cxn modelId="{64013C3A-DCB7-4402-984E-F292FE7B0EA4}" type="presParOf" srcId="{87EA2EAC-D68F-4E9F-9B53-54F83F276511}" destId="{671E9A2C-4D66-4C48-96CF-2235D9BF803E}" srcOrd="0" destOrd="0" presId="urn:microsoft.com/office/officeart/2005/8/layout/vList3"/>
    <dgm:cxn modelId="{A161241B-2A8D-40C3-B42D-C9420D933A3E}" type="presParOf" srcId="{671E9A2C-4D66-4C48-96CF-2235D9BF803E}" destId="{C49A237A-06A1-4D37-A0DC-69A8CE7EA95E}" srcOrd="0" destOrd="0" presId="urn:microsoft.com/office/officeart/2005/8/layout/vList3"/>
    <dgm:cxn modelId="{9865A125-F42C-4A70-A88F-9F1A539974F1}" type="presParOf" srcId="{671E9A2C-4D66-4C48-96CF-2235D9BF803E}" destId="{DA9FCB6B-B200-44F8-B1C0-382C3B26435F}" srcOrd="1" destOrd="0" presId="urn:microsoft.com/office/officeart/2005/8/layout/vList3"/>
    <dgm:cxn modelId="{1F7878EA-3682-4433-8ADD-D383F326EDAF}" type="presParOf" srcId="{87EA2EAC-D68F-4E9F-9B53-54F83F276511}" destId="{3F11C316-D39D-4C97-9E43-985096A72E67}" srcOrd="1" destOrd="0" presId="urn:microsoft.com/office/officeart/2005/8/layout/vList3"/>
    <dgm:cxn modelId="{CEBFE083-94BD-4083-816C-A122FDBEABAA}" type="presParOf" srcId="{87EA2EAC-D68F-4E9F-9B53-54F83F276511}" destId="{8A35F6BA-C2A0-4C8F-865E-29678D58BD18}" srcOrd="2" destOrd="0" presId="urn:microsoft.com/office/officeart/2005/8/layout/vList3"/>
    <dgm:cxn modelId="{EEF01436-2FAE-4BBF-A6BF-2045167C46AE}" type="presParOf" srcId="{8A35F6BA-C2A0-4C8F-865E-29678D58BD18}" destId="{E413C077-DBCA-4823-8DFE-E8FB659C1FE8}" srcOrd="0" destOrd="0" presId="urn:microsoft.com/office/officeart/2005/8/layout/vList3"/>
    <dgm:cxn modelId="{AC201E4C-12A4-41FB-951C-DD089E916667}" type="presParOf" srcId="{8A35F6BA-C2A0-4C8F-865E-29678D58BD18}" destId="{61A859B9-72C3-45DD-AF0C-EAE14F1FEB50}" srcOrd="1" destOrd="0" presId="urn:microsoft.com/office/officeart/2005/8/layout/vList3"/>
    <dgm:cxn modelId="{8D799F2A-62EB-4C1F-B1E8-FA9E79E5625D}" type="presParOf" srcId="{87EA2EAC-D68F-4E9F-9B53-54F83F276511}" destId="{76E1C46A-9297-49EC-8A68-BF0F40318C8F}" srcOrd="3" destOrd="0" presId="urn:microsoft.com/office/officeart/2005/8/layout/vList3"/>
    <dgm:cxn modelId="{3350080A-06F4-41A3-A00C-95CB771FB0DD}" type="presParOf" srcId="{87EA2EAC-D68F-4E9F-9B53-54F83F276511}" destId="{E5B95093-7565-43FE-8B91-69CFA4AC59BE}" srcOrd="4" destOrd="0" presId="urn:microsoft.com/office/officeart/2005/8/layout/vList3"/>
    <dgm:cxn modelId="{FCFD3B73-49D7-4899-A9D0-A8DDECA2AF29}" type="presParOf" srcId="{E5B95093-7565-43FE-8B91-69CFA4AC59BE}" destId="{3C2AA6BE-5F61-49B6-B3B4-80D48FC27504}" srcOrd="0" destOrd="0" presId="urn:microsoft.com/office/officeart/2005/8/layout/vList3"/>
    <dgm:cxn modelId="{0E9E68FA-1B75-40FE-B160-BD740C9F7FEC}" type="presParOf" srcId="{E5B95093-7565-43FE-8B91-69CFA4AC59BE}" destId="{D320F78F-9EC7-4265-B670-D88CB5F37650}"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39E9337-5741-46E1-A593-E5C443B00306}" type="doc">
      <dgm:prSet loTypeId="urn:microsoft.com/office/officeart/2005/8/layout/vProcess5" loCatId="process" qsTypeId="urn:microsoft.com/office/officeart/2005/8/quickstyle/3d2" qsCatId="3D" csTypeId="urn:microsoft.com/office/officeart/2005/8/colors/colorful5" csCatId="colorful" phldr="1"/>
      <dgm:spPr/>
      <dgm:t>
        <a:bodyPr/>
        <a:lstStyle/>
        <a:p>
          <a:endParaRPr lang="es-EC"/>
        </a:p>
      </dgm:t>
    </dgm:pt>
    <dgm:pt modelId="{BE04F891-81ED-4FDC-B6DC-6D4DE36B8D7B}">
      <dgm:prSet phldrT="[Texto]" custT="1"/>
      <dgm:spPr/>
      <dgm:t>
        <a:bodyPr/>
        <a:lstStyle/>
        <a:p>
          <a:pPr algn="just"/>
          <a:r>
            <a:rPr lang="es-ES" sz="1400" smtClean="0">
              <a:solidFill>
                <a:schemeClr val="tx1"/>
              </a:solidFill>
            </a:rPr>
            <a:t>Los dueños y representantes de las empresas  deben de cambiar el viejo estilo  de dirección  e imposición  y cambiar por un estilo de reconocimiento  y participación  de sus empleados. Usar el ganar-ganar en todas sus negociaciones  con cliente,  proveedores y empleados.</a:t>
          </a:r>
          <a:endParaRPr lang="es-EC" sz="1400" dirty="0">
            <a:solidFill>
              <a:schemeClr val="tx1"/>
            </a:solidFill>
          </a:endParaRPr>
        </a:p>
      </dgm:t>
    </dgm:pt>
    <dgm:pt modelId="{FF5C213A-40BB-48FB-859E-8D4C3FCD001F}" type="parTrans" cxnId="{59D27584-D9F8-4094-B4AF-EF66E30A4A16}">
      <dgm:prSet/>
      <dgm:spPr/>
      <dgm:t>
        <a:bodyPr/>
        <a:lstStyle/>
        <a:p>
          <a:pPr algn="just"/>
          <a:endParaRPr lang="es-EC" sz="1400">
            <a:solidFill>
              <a:schemeClr val="tx1"/>
            </a:solidFill>
          </a:endParaRPr>
        </a:p>
      </dgm:t>
    </dgm:pt>
    <dgm:pt modelId="{6C929FE5-2A87-498C-A406-4D4A44AD1BDA}" type="sibTrans" cxnId="{59D27584-D9F8-4094-B4AF-EF66E30A4A16}">
      <dgm:prSet custT="1"/>
      <dgm:spPr/>
      <dgm:t>
        <a:bodyPr/>
        <a:lstStyle/>
        <a:p>
          <a:pPr algn="just"/>
          <a:endParaRPr lang="es-EC" sz="1400">
            <a:solidFill>
              <a:schemeClr val="tx1"/>
            </a:solidFill>
          </a:endParaRPr>
        </a:p>
      </dgm:t>
    </dgm:pt>
    <dgm:pt modelId="{3F4F4BD4-D64A-4341-A722-6E9C708263F5}">
      <dgm:prSet phldrT="[Texto]" custT="1"/>
      <dgm:spPr/>
      <dgm:t>
        <a:bodyPr/>
        <a:lstStyle/>
        <a:p>
          <a:pPr algn="just"/>
          <a:r>
            <a:rPr lang="es-ES" sz="1400" dirty="0" smtClean="0">
              <a:solidFill>
                <a:schemeClr val="tx1"/>
              </a:solidFill>
            </a:rPr>
            <a:t>Una  forma de que las empresas  tengan grandes beneficios  es por medio del conocimiento  y la tecnología,  esto permite generar capital intelectual y por ende las  empresas  tienen mejores personas  preparadas  con la capacidad  de obtener bienes  de calidad. </a:t>
          </a:r>
          <a:endParaRPr lang="es-EC" sz="1400" dirty="0">
            <a:solidFill>
              <a:schemeClr val="tx1"/>
            </a:solidFill>
          </a:endParaRPr>
        </a:p>
      </dgm:t>
    </dgm:pt>
    <dgm:pt modelId="{4158FA7C-7965-4040-83BC-50BC00BBFC4A}" type="parTrans" cxnId="{1ED5F7CC-297E-48D1-B8A7-B6B0D385A9A3}">
      <dgm:prSet/>
      <dgm:spPr/>
      <dgm:t>
        <a:bodyPr/>
        <a:lstStyle/>
        <a:p>
          <a:pPr algn="just"/>
          <a:endParaRPr lang="es-EC" sz="1400">
            <a:solidFill>
              <a:schemeClr val="tx1"/>
            </a:solidFill>
          </a:endParaRPr>
        </a:p>
      </dgm:t>
    </dgm:pt>
    <dgm:pt modelId="{D8A06745-02E1-492E-A12B-BDA0D46942E7}" type="sibTrans" cxnId="{1ED5F7CC-297E-48D1-B8A7-B6B0D385A9A3}">
      <dgm:prSet custT="1"/>
      <dgm:spPr/>
      <dgm:t>
        <a:bodyPr/>
        <a:lstStyle/>
        <a:p>
          <a:pPr algn="just"/>
          <a:endParaRPr lang="es-EC" sz="1400">
            <a:solidFill>
              <a:schemeClr val="tx1"/>
            </a:solidFill>
          </a:endParaRPr>
        </a:p>
      </dgm:t>
    </dgm:pt>
    <dgm:pt modelId="{3B359E02-3A28-44C1-A63B-85E120099522}">
      <dgm:prSet phldrT="[Texto]" custT="1"/>
      <dgm:spPr/>
      <dgm:t>
        <a:bodyPr/>
        <a:lstStyle/>
        <a:p>
          <a:pPr algn="just"/>
          <a:r>
            <a:rPr lang="es-ES" sz="1400" dirty="0" smtClean="0">
              <a:solidFill>
                <a:schemeClr val="tx1"/>
              </a:solidFill>
            </a:rPr>
            <a:t>La industria  debe querer y tener  la iniciativa, un incentivo que le puede ayudar a tener una visión a largo plazo  en donde reducen costos  y su producción aumenta, ya que la herramienta del conocimiento  es esencial  para que la empresa  esté al día y sea competitiva</a:t>
          </a:r>
          <a:endParaRPr lang="es-EC" sz="1400" dirty="0">
            <a:solidFill>
              <a:schemeClr val="tx1"/>
            </a:solidFill>
          </a:endParaRPr>
        </a:p>
      </dgm:t>
    </dgm:pt>
    <dgm:pt modelId="{B87665F1-C1C6-4FBE-9429-E43E369BF4D8}" type="parTrans" cxnId="{8EB8C631-51DF-4CA7-9156-3427F49397E7}">
      <dgm:prSet/>
      <dgm:spPr/>
      <dgm:t>
        <a:bodyPr/>
        <a:lstStyle/>
        <a:p>
          <a:pPr algn="just"/>
          <a:endParaRPr lang="es-EC" sz="1400">
            <a:solidFill>
              <a:schemeClr val="tx1"/>
            </a:solidFill>
          </a:endParaRPr>
        </a:p>
      </dgm:t>
    </dgm:pt>
    <dgm:pt modelId="{F6BBCA3E-782F-4D97-A7B9-9D72C6F81B8D}" type="sibTrans" cxnId="{8EB8C631-51DF-4CA7-9156-3427F49397E7}">
      <dgm:prSet/>
      <dgm:spPr/>
      <dgm:t>
        <a:bodyPr/>
        <a:lstStyle/>
        <a:p>
          <a:pPr algn="just"/>
          <a:endParaRPr lang="es-EC" sz="1400">
            <a:solidFill>
              <a:schemeClr val="tx1"/>
            </a:solidFill>
          </a:endParaRPr>
        </a:p>
      </dgm:t>
    </dgm:pt>
    <dgm:pt modelId="{8DD29DDD-CD78-40EA-9954-AFA5BE7D6E63}" type="pres">
      <dgm:prSet presAssocID="{539E9337-5741-46E1-A593-E5C443B00306}" presName="outerComposite" presStyleCnt="0">
        <dgm:presLayoutVars>
          <dgm:chMax val="5"/>
          <dgm:dir/>
          <dgm:resizeHandles val="exact"/>
        </dgm:presLayoutVars>
      </dgm:prSet>
      <dgm:spPr/>
      <dgm:t>
        <a:bodyPr/>
        <a:lstStyle/>
        <a:p>
          <a:endParaRPr lang="es-EC"/>
        </a:p>
      </dgm:t>
    </dgm:pt>
    <dgm:pt modelId="{A88821FC-9738-4010-8406-A5C0D0640376}" type="pres">
      <dgm:prSet presAssocID="{539E9337-5741-46E1-A593-E5C443B00306}" presName="dummyMaxCanvas" presStyleCnt="0">
        <dgm:presLayoutVars/>
      </dgm:prSet>
      <dgm:spPr/>
    </dgm:pt>
    <dgm:pt modelId="{44D0175A-7884-4347-BF7B-8B1787EED7E5}" type="pres">
      <dgm:prSet presAssocID="{539E9337-5741-46E1-A593-E5C443B00306}" presName="ThreeNodes_1" presStyleLbl="node1" presStyleIdx="0" presStyleCnt="3" custLinFactNeighborX="541" custLinFactNeighborY="-7350">
        <dgm:presLayoutVars>
          <dgm:bulletEnabled val="1"/>
        </dgm:presLayoutVars>
      </dgm:prSet>
      <dgm:spPr/>
      <dgm:t>
        <a:bodyPr/>
        <a:lstStyle/>
        <a:p>
          <a:endParaRPr lang="es-EC"/>
        </a:p>
      </dgm:t>
    </dgm:pt>
    <dgm:pt modelId="{60108EC5-FEC7-4FAF-ABD5-54D9726575DB}" type="pres">
      <dgm:prSet presAssocID="{539E9337-5741-46E1-A593-E5C443B00306}" presName="ThreeNodes_2" presStyleLbl="node1" presStyleIdx="1" presStyleCnt="3">
        <dgm:presLayoutVars>
          <dgm:bulletEnabled val="1"/>
        </dgm:presLayoutVars>
      </dgm:prSet>
      <dgm:spPr/>
      <dgm:t>
        <a:bodyPr/>
        <a:lstStyle/>
        <a:p>
          <a:endParaRPr lang="es-EC"/>
        </a:p>
      </dgm:t>
    </dgm:pt>
    <dgm:pt modelId="{6C9D35EE-4F51-49BF-8D34-CB7EA3D8D47F}" type="pres">
      <dgm:prSet presAssocID="{539E9337-5741-46E1-A593-E5C443B00306}" presName="ThreeNodes_3" presStyleLbl="node1" presStyleIdx="2" presStyleCnt="3">
        <dgm:presLayoutVars>
          <dgm:bulletEnabled val="1"/>
        </dgm:presLayoutVars>
      </dgm:prSet>
      <dgm:spPr/>
      <dgm:t>
        <a:bodyPr/>
        <a:lstStyle/>
        <a:p>
          <a:endParaRPr lang="es-EC"/>
        </a:p>
      </dgm:t>
    </dgm:pt>
    <dgm:pt modelId="{5C0265A1-8D54-42DB-B528-54DE2A67E9C1}" type="pres">
      <dgm:prSet presAssocID="{539E9337-5741-46E1-A593-E5C443B00306}" presName="ThreeConn_1-2" presStyleLbl="fgAccFollowNode1" presStyleIdx="0" presStyleCnt="2">
        <dgm:presLayoutVars>
          <dgm:bulletEnabled val="1"/>
        </dgm:presLayoutVars>
      </dgm:prSet>
      <dgm:spPr/>
      <dgm:t>
        <a:bodyPr/>
        <a:lstStyle/>
        <a:p>
          <a:endParaRPr lang="es-EC"/>
        </a:p>
      </dgm:t>
    </dgm:pt>
    <dgm:pt modelId="{EFB3B6B5-5E41-42E7-8110-59751E044C8F}" type="pres">
      <dgm:prSet presAssocID="{539E9337-5741-46E1-A593-E5C443B00306}" presName="ThreeConn_2-3" presStyleLbl="fgAccFollowNode1" presStyleIdx="1" presStyleCnt="2">
        <dgm:presLayoutVars>
          <dgm:bulletEnabled val="1"/>
        </dgm:presLayoutVars>
      </dgm:prSet>
      <dgm:spPr/>
      <dgm:t>
        <a:bodyPr/>
        <a:lstStyle/>
        <a:p>
          <a:endParaRPr lang="es-EC"/>
        </a:p>
      </dgm:t>
    </dgm:pt>
    <dgm:pt modelId="{ACE929AD-F7FE-42A8-97AC-21B100E982EC}" type="pres">
      <dgm:prSet presAssocID="{539E9337-5741-46E1-A593-E5C443B00306}" presName="ThreeNodes_1_text" presStyleLbl="node1" presStyleIdx="2" presStyleCnt="3">
        <dgm:presLayoutVars>
          <dgm:bulletEnabled val="1"/>
        </dgm:presLayoutVars>
      </dgm:prSet>
      <dgm:spPr/>
      <dgm:t>
        <a:bodyPr/>
        <a:lstStyle/>
        <a:p>
          <a:endParaRPr lang="es-EC"/>
        </a:p>
      </dgm:t>
    </dgm:pt>
    <dgm:pt modelId="{70E23A8B-9955-4043-A43F-E51C50774CAF}" type="pres">
      <dgm:prSet presAssocID="{539E9337-5741-46E1-A593-E5C443B00306}" presName="ThreeNodes_2_text" presStyleLbl="node1" presStyleIdx="2" presStyleCnt="3">
        <dgm:presLayoutVars>
          <dgm:bulletEnabled val="1"/>
        </dgm:presLayoutVars>
      </dgm:prSet>
      <dgm:spPr/>
      <dgm:t>
        <a:bodyPr/>
        <a:lstStyle/>
        <a:p>
          <a:endParaRPr lang="es-EC"/>
        </a:p>
      </dgm:t>
    </dgm:pt>
    <dgm:pt modelId="{9C5729DA-58C0-4B91-8040-213B58AC1C75}" type="pres">
      <dgm:prSet presAssocID="{539E9337-5741-46E1-A593-E5C443B00306}" presName="ThreeNodes_3_text" presStyleLbl="node1" presStyleIdx="2" presStyleCnt="3">
        <dgm:presLayoutVars>
          <dgm:bulletEnabled val="1"/>
        </dgm:presLayoutVars>
      </dgm:prSet>
      <dgm:spPr/>
      <dgm:t>
        <a:bodyPr/>
        <a:lstStyle/>
        <a:p>
          <a:endParaRPr lang="es-EC"/>
        </a:p>
      </dgm:t>
    </dgm:pt>
  </dgm:ptLst>
  <dgm:cxnLst>
    <dgm:cxn modelId="{EC44CA0D-61FA-4A47-90BB-4773910B91B4}" type="presOf" srcId="{6C929FE5-2A87-498C-A406-4D4A44AD1BDA}" destId="{5C0265A1-8D54-42DB-B528-54DE2A67E9C1}" srcOrd="0" destOrd="0" presId="urn:microsoft.com/office/officeart/2005/8/layout/vProcess5"/>
    <dgm:cxn modelId="{1ED5F7CC-297E-48D1-B8A7-B6B0D385A9A3}" srcId="{539E9337-5741-46E1-A593-E5C443B00306}" destId="{3F4F4BD4-D64A-4341-A722-6E9C708263F5}" srcOrd="1" destOrd="0" parTransId="{4158FA7C-7965-4040-83BC-50BC00BBFC4A}" sibTransId="{D8A06745-02E1-492E-A12B-BDA0D46942E7}"/>
    <dgm:cxn modelId="{B4E288E5-D333-418B-845D-F9F7098A7EBF}" type="presOf" srcId="{3B359E02-3A28-44C1-A63B-85E120099522}" destId="{6C9D35EE-4F51-49BF-8D34-CB7EA3D8D47F}" srcOrd="0" destOrd="0" presId="urn:microsoft.com/office/officeart/2005/8/layout/vProcess5"/>
    <dgm:cxn modelId="{2F08AB43-3F2A-445B-B1CF-9712428607FA}" type="presOf" srcId="{D8A06745-02E1-492E-A12B-BDA0D46942E7}" destId="{EFB3B6B5-5E41-42E7-8110-59751E044C8F}" srcOrd="0" destOrd="0" presId="urn:microsoft.com/office/officeart/2005/8/layout/vProcess5"/>
    <dgm:cxn modelId="{E1D1924E-4115-4FB5-86B6-F8AFCD2C3AD8}" type="presOf" srcId="{3F4F4BD4-D64A-4341-A722-6E9C708263F5}" destId="{70E23A8B-9955-4043-A43F-E51C50774CAF}" srcOrd="1" destOrd="0" presId="urn:microsoft.com/office/officeart/2005/8/layout/vProcess5"/>
    <dgm:cxn modelId="{59D27584-D9F8-4094-B4AF-EF66E30A4A16}" srcId="{539E9337-5741-46E1-A593-E5C443B00306}" destId="{BE04F891-81ED-4FDC-B6DC-6D4DE36B8D7B}" srcOrd="0" destOrd="0" parTransId="{FF5C213A-40BB-48FB-859E-8D4C3FCD001F}" sibTransId="{6C929FE5-2A87-498C-A406-4D4A44AD1BDA}"/>
    <dgm:cxn modelId="{8EB8C631-51DF-4CA7-9156-3427F49397E7}" srcId="{539E9337-5741-46E1-A593-E5C443B00306}" destId="{3B359E02-3A28-44C1-A63B-85E120099522}" srcOrd="2" destOrd="0" parTransId="{B87665F1-C1C6-4FBE-9429-E43E369BF4D8}" sibTransId="{F6BBCA3E-782F-4D97-A7B9-9D72C6F81B8D}"/>
    <dgm:cxn modelId="{9BE744E0-170D-4B38-9A83-2BC5A23E8C69}" type="presOf" srcId="{BE04F891-81ED-4FDC-B6DC-6D4DE36B8D7B}" destId="{ACE929AD-F7FE-42A8-97AC-21B100E982EC}" srcOrd="1" destOrd="0" presId="urn:microsoft.com/office/officeart/2005/8/layout/vProcess5"/>
    <dgm:cxn modelId="{579EBCD5-BB39-4B39-893B-3AC9B379393A}" type="presOf" srcId="{3F4F4BD4-D64A-4341-A722-6E9C708263F5}" destId="{60108EC5-FEC7-4FAF-ABD5-54D9726575DB}" srcOrd="0" destOrd="0" presId="urn:microsoft.com/office/officeart/2005/8/layout/vProcess5"/>
    <dgm:cxn modelId="{F8BB49AC-699E-4512-AED3-38999388BB05}" type="presOf" srcId="{3B359E02-3A28-44C1-A63B-85E120099522}" destId="{9C5729DA-58C0-4B91-8040-213B58AC1C75}" srcOrd="1" destOrd="0" presId="urn:microsoft.com/office/officeart/2005/8/layout/vProcess5"/>
    <dgm:cxn modelId="{3E6A2E77-EC01-452B-93E6-63071EE92943}" type="presOf" srcId="{BE04F891-81ED-4FDC-B6DC-6D4DE36B8D7B}" destId="{44D0175A-7884-4347-BF7B-8B1787EED7E5}" srcOrd="0" destOrd="0" presId="urn:microsoft.com/office/officeart/2005/8/layout/vProcess5"/>
    <dgm:cxn modelId="{A94260A1-BA40-4CAB-979C-E02C9C6BB73A}" type="presOf" srcId="{539E9337-5741-46E1-A593-E5C443B00306}" destId="{8DD29DDD-CD78-40EA-9954-AFA5BE7D6E63}" srcOrd="0" destOrd="0" presId="urn:microsoft.com/office/officeart/2005/8/layout/vProcess5"/>
    <dgm:cxn modelId="{BCC999BF-0290-435B-ABBD-020A9E7B2C7D}" type="presParOf" srcId="{8DD29DDD-CD78-40EA-9954-AFA5BE7D6E63}" destId="{A88821FC-9738-4010-8406-A5C0D0640376}" srcOrd="0" destOrd="0" presId="urn:microsoft.com/office/officeart/2005/8/layout/vProcess5"/>
    <dgm:cxn modelId="{2279FB2F-316C-4004-B924-7D96BE7C3E13}" type="presParOf" srcId="{8DD29DDD-CD78-40EA-9954-AFA5BE7D6E63}" destId="{44D0175A-7884-4347-BF7B-8B1787EED7E5}" srcOrd="1" destOrd="0" presId="urn:microsoft.com/office/officeart/2005/8/layout/vProcess5"/>
    <dgm:cxn modelId="{EB900CA0-041B-48AE-8CEA-72C56BB09B35}" type="presParOf" srcId="{8DD29DDD-CD78-40EA-9954-AFA5BE7D6E63}" destId="{60108EC5-FEC7-4FAF-ABD5-54D9726575DB}" srcOrd="2" destOrd="0" presId="urn:microsoft.com/office/officeart/2005/8/layout/vProcess5"/>
    <dgm:cxn modelId="{BC17ECE5-C728-4230-9527-B09C7E8224B2}" type="presParOf" srcId="{8DD29DDD-CD78-40EA-9954-AFA5BE7D6E63}" destId="{6C9D35EE-4F51-49BF-8D34-CB7EA3D8D47F}" srcOrd="3" destOrd="0" presId="urn:microsoft.com/office/officeart/2005/8/layout/vProcess5"/>
    <dgm:cxn modelId="{53FB49E5-9384-4A4B-9547-7DF9A140A66C}" type="presParOf" srcId="{8DD29DDD-CD78-40EA-9954-AFA5BE7D6E63}" destId="{5C0265A1-8D54-42DB-B528-54DE2A67E9C1}" srcOrd="4" destOrd="0" presId="urn:microsoft.com/office/officeart/2005/8/layout/vProcess5"/>
    <dgm:cxn modelId="{962EF85A-1046-4A56-B3AF-7D60C55C8445}" type="presParOf" srcId="{8DD29DDD-CD78-40EA-9954-AFA5BE7D6E63}" destId="{EFB3B6B5-5E41-42E7-8110-59751E044C8F}" srcOrd="5" destOrd="0" presId="urn:microsoft.com/office/officeart/2005/8/layout/vProcess5"/>
    <dgm:cxn modelId="{278B620B-36C7-4C48-980C-7D807AE06081}" type="presParOf" srcId="{8DD29DDD-CD78-40EA-9954-AFA5BE7D6E63}" destId="{ACE929AD-F7FE-42A8-97AC-21B100E982EC}" srcOrd="6" destOrd="0" presId="urn:microsoft.com/office/officeart/2005/8/layout/vProcess5"/>
    <dgm:cxn modelId="{A4866B0A-5691-41BC-9180-01C4BC9CF7C1}" type="presParOf" srcId="{8DD29DDD-CD78-40EA-9954-AFA5BE7D6E63}" destId="{70E23A8B-9955-4043-A43F-E51C50774CAF}" srcOrd="7" destOrd="0" presId="urn:microsoft.com/office/officeart/2005/8/layout/vProcess5"/>
    <dgm:cxn modelId="{BB1BA71B-0313-4316-8F34-70399CEE1219}" type="presParOf" srcId="{8DD29DDD-CD78-40EA-9954-AFA5BE7D6E63}" destId="{9C5729DA-58C0-4B91-8040-213B58AC1C75}" srcOrd="8"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A82735-ECE5-4D34-957E-F61F833DC0CB}" type="doc">
      <dgm:prSet loTypeId="urn:microsoft.com/office/officeart/2005/8/layout/chevron2" loCatId="list" qsTypeId="urn:microsoft.com/office/officeart/2005/8/quickstyle/3d3" qsCatId="3D" csTypeId="urn:microsoft.com/office/officeart/2005/8/colors/colorful2" csCatId="colorful" phldr="1"/>
      <dgm:spPr/>
      <dgm:t>
        <a:bodyPr/>
        <a:lstStyle/>
        <a:p>
          <a:endParaRPr lang="es-EC"/>
        </a:p>
      </dgm:t>
    </dgm:pt>
    <dgm:pt modelId="{21D441E6-C236-45BA-ACAB-76DD9A1F3EE7}">
      <dgm:prSet phldrT="[Texto]"/>
      <dgm:spPr/>
      <dgm:t>
        <a:bodyPr/>
        <a:lstStyle/>
        <a:p>
          <a:r>
            <a:rPr lang="es-EC" dirty="0" smtClean="0"/>
            <a:t>Sube y baja.</a:t>
          </a:r>
          <a:endParaRPr lang="es-EC" dirty="0"/>
        </a:p>
      </dgm:t>
    </dgm:pt>
    <dgm:pt modelId="{8697AC81-A2F6-4A29-B4B1-D4CFF18E576D}" type="parTrans" cxnId="{37A7C026-96B4-4DA4-AA33-1A7CFBD42124}">
      <dgm:prSet/>
      <dgm:spPr/>
      <dgm:t>
        <a:bodyPr/>
        <a:lstStyle/>
        <a:p>
          <a:endParaRPr lang="es-EC"/>
        </a:p>
      </dgm:t>
    </dgm:pt>
    <dgm:pt modelId="{EA992898-C452-42C9-BCF4-ACA6EEE8556E}" type="sibTrans" cxnId="{37A7C026-96B4-4DA4-AA33-1A7CFBD42124}">
      <dgm:prSet/>
      <dgm:spPr/>
      <dgm:t>
        <a:bodyPr/>
        <a:lstStyle/>
        <a:p>
          <a:endParaRPr lang="es-EC"/>
        </a:p>
      </dgm:t>
    </dgm:pt>
    <dgm:pt modelId="{7241A707-716C-4705-9087-5C771E4275B7}">
      <dgm:prSet phldrT="[Texto]"/>
      <dgm:spPr/>
      <dgm:t>
        <a:bodyPr/>
        <a:lstStyle/>
        <a:p>
          <a:r>
            <a:rPr lang="es-EC" dirty="0" smtClean="0"/>
            <a:t>Gobiernos – salvaguardas.</a:t>
          </a:r>
          <a:endParaRPr lang="es-EC" dirty="0"/>
        </a:p>
      </dgm:t>
    </dgm:pt>
    <dgm:pt modelId="{2E931A2D-2285-427F-823C-25ABAC208E00}" type="parTrans" cxnId="{6AE29DE4-AA61-4437-926E-FCFE5E317D3C}">
      <dgm:prSet/>
      <dgm:spPr/>
      <dgm:t>
        <a:bodyPr/>
        <a:lstStyle/>
        <a:p>
          <a:endParaRPr lang="es-EC"/>
        </a:p>
      </dgm:t>
    </dgm:pt>
    <dgm:pt modelId="{0CB28EC0-804F-446C-9152-AEC4802227EA}" type="sibTrans" cxnId="{6AE29DE4-AA61-4437-926E-FCFE5E317D3C}">
      <dgm:prSet/>
      <dgm:spPr/>
      <dgm:t>
        <a:bodyPr/>
        <a:lstStyle/>
        <a:p>
          <a:endParaRPr lang="es-EC"/>
        </a:p>
      </dgm:t>
    </dgm:pt>
    <dgm:pt modelId="{3E4B54D2-0D2A-48E0-A645-3F4569AEB3C9}">
      <dgm:prSet phldrT="[Texto]"/>
      <dgm:spPr/>
      <dgm:t>
        <a:bodyPr/>
        <a:lstStyle/>
        <a:p>
          <a:r>
            <a:rPr lang="es-EC" b="1" dirty="0" smtClean="0">
              <a:solidFill>
                <a:schemeClr val="tx1"/>
              </a:solidFill>
            </a:rPr>
            <a:t>Industria de la moda ecuatoriana</a:t>
          </a:r>
          <a:endParaRPr lang="es-EC" b="1" dirty="0">
            <a:solidFill>
              <a:schemeClr val="tx1"/>
            </a:solidFill>
          </a:endParaRPr>
        </a:p>
      </dgm:t>
    </dgm:pt>
    <dgm:pt modelId="{AC7C9792-74ED-481D-8BD9-0BE115396CFD}" type="parTrans" cxnId="{1A3279CF-D590-4D50-A441-7BB7DDD74B48}">
      <dgm:prSet/>
      <dgm:spPr/>
      <dgm:t>
        <a:bodyPr/>
        <a:lstStyle/>
        <a:p>
          <a:endParaRPr lang="es-EC"/>
        </a:p>
      </dgm:t>
    </dgm:pt>
    <dgm:pt modelId="{F6614C68-94AD-4885-ADCD-4E346FF2CB55}" type="sibTrans" cxnId="{1A3279CF-D590-4D50-A441-7BB7DDD74B48}">
      <dgm:prSet/>
      <dgm:spPr/>
      <dgm:t>
        <a:bodyPr/>
        <a:lstStyle/>
        <a:p>
          <a:endParaRPr lang="es-EC"/>
        </a:p>
      </dgm:t>
    </dgm:pt>
    <dgm:pt modelId="{1A87DE18-33C3-4DE9-9922-AD36EFC22FFA}">
      <dgm:prSet phldrT="[Texto]"/>
      <dgm:spPr/>
      <dgm:t>
        <a:bodyPr/>
        <a:lstStyle/>
        <a:p>
          <a:r>
            <a:rPr lang="es-EC" dirty="0" smtClean="0"/>
            <a:t>Articulo – diario El comercio.</a:t>
          </a:r>
          <a:endParaRPr lang="es-EC" dirty="0"/>
        </a:p>
      </dgm:t>
    </dgm:pt>
    <dgm:pt modelId="{ED073554-5858-4DF4-9BF9-09632E263D29}" type="parTrans" cxnId="{CBFFBD72-51A2-4B71-8A02-3ED307EFB3C6}">
      <dgm:prSet/>
      <dgm:spPr/>
      <dgm:t>
        <a:bodyPr/>
        <a:lstStyle/>
        <a:p>
          <a:endParaRPr lang="es-EC"/>
        </a:p>
      </dgm:t>
    </dgm:pt>
    <dgm:pt modelId="{30C7DA50-3F3A-4051-BADB-7B1DB650C6B4}" type="sibTrans" cxnId="{CBFFBD72-51A2-4B71-8A02-3ED307EFB3C6}">
      <dgm:prSet/>
      <dgm:spPr/>
      <dgm:t>
        <a:bodyPr/>
        <a:lstStyle/>
        <a:p>
          <a:endParaRPr lang="es-EC"/>
        </a:p>
      </dgm:t>
    </dgm:pt>
    <dgm:pt modelId="{BBA326D5-DF67-4BF6-9108-261EC74B2812}">
      <dgm:prSet phldrT="[Texto]"/>
      <dgm:spPr/>
      <dgm:t>
        <a:bodyPr/>
        <a:lstStyle/>
        <a:p>
          <a:r>
            <a:rPr lang="es-EC" b="1" dirty="0" smtClean="0">
              <a:solidFill>
                <a:schemeClr val="tx1"/>
              </a:solidFill>
            </a:rPr>
            <a:t>Industria  del Ecuador</a:t>
          </a:r>
          <a:endParaRPr lang="es-EC" b="1" dirty="0">
            <a:solidFill>
              <a:schemeClr val="tx1"/>
            </a:solidFill>
          </a:endParaRPr>
        </a:p>
      </dgm:t>
    </dgm:pt>
    <dgm:pt modelId="{DCD1F728-E3FD-4265-8811-843C33722344}" type="parTrans" cxnId="{55E8A08C-0878-4AE6-AC66-ECADECF04368}">
      <dgm:prSet/>
      <dgm:spPr/>
      <dgm:t>
        <a:bodyPr/>
        <a:lstStyle/>
        <a:p>
          <a:endParaRPr lang="es-EC"/>
        </a:p>
      </dgm:t>
    </dgm:pt>
    <dgm:pt modelId="{EA87C23C-5548-4659-9888-C2D52DAF369C}" type="sibTrans" cxnId="{55E8A08C-0878-4AE6-AC66-ECADECF04368}">
      <dgm:prSet/>
      <dgm:spPr/>
      <dgm:t>
        <a:bodyPr/>
        <a:lstStyle/>
        <a:p>
          <a:endParaRPr lang="es-EC"/>
        </a:p>
      </dgm:t>
    </dgm:pt>
    <dgm:pt modelId="{B6DE6392-B600-4F5F-9190-8D0C67E677B2}">
      <dgm:prSet phldrT="[Texto]"/>
      <dgm:spPr/>
      <dgm:t>
        <a:bodyPr/>
        <a:lstStyle/>
        <a:p>
          <a:r>
            <a:rPr lang="es-EC" dirty="0" smtClean="0"/>
            <a:t>Competencia desleal.</a:t>
          </a:r>
          <a:endParaRPr lang="es-EC" dirty="0"/>
        </a:p>
      </dgm:t>
    </dgm:pt>
    <dgm:pt modelId="{60E78C22-9412-4B9D-9792-4F22243B2843}" type="parTrans" cxnId="{6F088527-6B3B-4A13-BDB1-24C055858B85}">
      <dgm:prSet/>
      <dgm:spPr/>
      <dgm:t>
        <a:bodyPr/>
        <a:lstStyle/>
        <a:p>
          <a:endParaRPr lang="es-EC"/>
        </a:p>
      </dgm:t>
    </dgm:pt>
    <dgm:pt modelId="{F59BC361-D06F-483D-A548-12625BF50CF9}" type="sibTrans" cxnId="{6F088527-6B3B-4A13-BDB1-24C055858B85}">
      <dgm:prSet/>
      <dgm:spPr/>
      <dgm:t>
        <a:bodyPr/>
        <a:lstStyle/>
        <a:p>
          <a:endParaRPr lang="es-EC"/>
        </a:p>
      </dgm:t>
    </dgm:pt>
    <dgm:pt modelId="{6F807323-6391-48E6-8B0F-7945C9CE3345}">
      <dgm:prSet phldrT="[Texto]"/>
      <dgm:spPr/>
      <dgm:t>
        <a:bodyPr/>
        <a:lstStyle/>
        <a:p>
          <a:r>
            <a:rPr lang="es-EC" dirty="0" smtClean="0"/>
            <a:t>Sobrevivir – mercado globalizado.</a:t>
          </a:r>
          <a:endParaRPr lang="es-EC" dirty="0"/>
        </a:p>
      </dgm:t>
    </dgm:pt>
    <dgm:pt modelId="{8408819C-99F5-4518-AA56-DB5D07EA47E5}" type="parTrans" cxnId="{E12DD90D-96E4-480A-B3EB-214D1E80CAA3}">
      <dgm:prSet/>
      <dgm:spPr/>
      <dgm:t>
        <a:bodyPr/>
        <a:lstStyle/>
        <a:p>
          <a:endParaRPr lang="es-EC"/>
        </a:p>
      </dgm:t>
    </dgm:pt>
    <dgm:pt modelId="{BD9BF6E6-6C52-410F-9D7E-376268CC0F39}" type="sibTrans" cxnId="{E12DD90D-96E4-480A-B3EB-214D1E80CAA3}">
      <dgm:prSet/>
      <dgm:spPr/>
      <dgm:t>
        <a:bodyPr/>
        <a:lstStyle/>
        <a:p>
          <a:endParaRPr lang="es-EC"/>
        </a:p>
      </dgm:t>
    </dgm:pt>
    <dgm:pt modelId="{152F91CD-3FD6-412A-B904-88EFE16F9547}">
      <dgm:prSet phldrT="[Texto]"/>
      <dgm:spPr/>
      <dgm:t>
        <a:bodyPr/>
        <a:lstStyle/>
        <a:p>
          <a:r>
            <a:rPr lang="es-EC" b="1" dirty="0" smtClean="0">
              <a:solidFill>
                <a:schemeClr val="tx1"/>
              </a:solidFill>
            </a:rPr>
            <a:t>Sector textil ecuatoriana</a:t>
          </a:r>
          <a:endParaRPr lang="es-EC" b="1" dirty="0">
            <a:solidFill>
              <a:schemeClr val="tx1"/>
            </a:solidFill>
          </a:endParaRPr>
        </a:p>
      </dgm:t>
    </dgm:pt>
    <dgm:pt modelId="{92C4F1B6-B737-41A4-8DC4-3F89C3B562BE}" type="sibTrans" cxnId="{78EE63D0-71BE-4A80-BE4D-23FAD470CB62}">
      <dgm:prSet/>
      <dgm:spPr/>
      <dgm:t>
        <a:bodyPr/>
        <a:lstStyle/>
        <a:p>
          <a:endParaRPr lang="es-EC"/>
        </a:p>
      </dgm:t>
    </dgm:pt>
    <dgm:pt modelId="{4FA60405-D071-4F22-B553-B022EFA451D8}" type="parTrans" cxnId="{78EE63D0-71BE-4A80-BE4D-23FAD470CB62}">
      <dgm:prSet/>
      <dgm:spPr/>
      <dgm:t>
        <a:bodyPr/>
        <a:lstStyle/>
        <a:p>
          <a:endParaRPr lang="es-EC"/>
        </a:p>
      </dgm:t>
    </dgm:pt>
    <dgm:pt modelId="{D4D26AD7-2B2C-41D7-B20D-21A943FEFA32}">
      <dgm:prSet phldrT="[Texto]"/>
      <dgm:spPr/>
      <dgm:t>
        <a:bodyPr/>
        <a:lstStyle/>
        <a:p>
          <a:r>
            <a:rPr lang="es-EC" dirty="0" smtClean="0"/>
            <a:t> 5 años – problemas.</a:t>
          </a:r>
          <a:endParaRPr lang="es-EC" dirty="0"/>
        </a:p>
      </dgm:t>
    </dgm:pt>
    <dgm:pt modelId="{D3255099-B10E-40DE-8999-17E268AC0A57}" type="parTrans" cxnId="{8044CC97-53A7-4BC1-B05D-A2AC1AFB3110}">
      <dgm:prSet/>
      <dgm:spPr/>
      <dgm:t>
        <a:bodyPr/>
        <a:lstStyle/>
        <a:p>
          <a:endParaRPr lang="es-EC"/>
        </a:p>
      </dgm:t>
    </dgm:pt>
    <dgm:pt modelId="{0A7A4AB4-731A-4A01-A254-E7777C9324CE}" type="sibTrans" cxnId="{8044CC97-53A7-4BC1-B05D-A2AC1AFB3110}">
      <dgm:prSet/>
      <dgm:spPr/>
      <dgm:t>
        <a:bodyPr/>
        <a:lstStyle/>
        <a:p>
          <a:endParaRPr lang="es-EC"/>
        </a:p>
      </dgm:t>
    </dgm:pt>
    <dgm:pt modelId="{1AA8CA28-DBDB-4B49-84CC-043A6CAF08CB}">
      <dgm:prSet phldrT="[Texto]"/>
      <dgm:spPr/>
      <dgm:t>
        <a:bodyPr/>
        <a:lstStyle/>
        <a:p>
          <a:r>
            <a:rPr lang="es-EC" dirty="0" err="1" smtClean="0"/>
            <a:t>Ecuadormoda</a:t>
          </a:r>
          <a:r>
            <a:rPr lang="es-EC" dirty="0" smtClean="0"/>
            <a:t>.</a:t>
          </a:r>
          <a:endParaRPr lang="es-EC" dirty="0"/>
        </a:p>
      </dgm:t>
    </dgm:pt>
    <dgm:pt modelId="{9A05A116-9E7B-45A0-ADBE-AC76E35ACA25}" type="parTrans" cxnId="{7FB0E34E-36AF-4E4C-B9AD-14DF66632AEC}">
      <dgm:prSet/>
      <dgm:spPr/>
      <dgm:t>
        <a:bodyPr/>
        <a:lstStyle/>
        <a:p>
          <a:endParaRPr lang="es-EC"/>
        </a:p>
      </dgm:t>
    </dgm:pt>
    <dgm:pt modelId="{EE613701-EED4-4B5A-9049-861614BAFBDA}" type="sibTrans" cxnId="{7FB0E34E-36AF-4E4C-B9AD-14DF66632AEC}">
      <dgm:prSet/>
      <dgm:spPr/>
      <dgm:t>
        <a:bodyPr/>
        <a:lstStyle/>
        <a:p>
          <a:endParaRPr lang="es-EC"/>
        </a:p>
      </dgm:t>
    </dgm:pt>
    <dgm:pt modelId="{BC4DCB31-ACD6-48FE-A945-2D07F0FFBEB1}">
      <dgm:prSet phldrT="[Texto]"/>
      <dgm:spPr/>
      <dgm:t>
        <a:bodyPr/>
        <a:lstStyle/>
        <a:p>
          <a:r>
            <a:rPr lang="es-EC" dirty="0" smtClean="0"/>
            <a:t>Buenas criticas – tiendas departamentales – países vecinos</a:t>
          </a:r>
          <a:endParaRPr lang="es-EC" dirty="0"/>
        </a:p>
      </dgm:t>
    </dgm:pt>
    <dgm:pt modelId="{F66F884B-7F48-425F-AB4E-B6D0F08EA2B7}" type="parTrans" cxnId="{0F9BB15E-7688-46B1-82F7-07781C7ACBBE}">
      <dgm:prSet/>
      <dgm:spPr/>
      <dgm:t>
        <a:bodyPr/>
        <a:lstStyle/>
        <a:p>
          <a:endParaRPr lang="es-EC"/>
        </a:p>
      </dgm:t>
    </dgm:pt>
    <dgm:pt modelId="{EF7F4E3C-0207-4C3D-8F2A-AE804223193B}" type="sibTrans" cxnId="{0F9BB15E-7688-46B1-82F7-07781C7ACBBE}">
      <dgm:prSet/>
      <dgm:spPr/>
      <dgm:t>
        <a:bodyPr/>
        <a:lstStyle/>
        <a:p>
          <a:endParaRPr lang="es-EC"/>
        </a:p>
      </dgm:t>
    </dgm:pt>
    <dgm:pt modelId="{129C4D24-172A-4936-A631-6267C79327D4}">
      <dgm:prSet phldrT="[Texto]"/>
      <dgm:spPr/>
      <dgm:t>
        <a:bodyPr/>
        <a:lstStyle/>
        <a:p>
          <a:r>
            <a:rPr lang="es-EC" dirty="0" smtClean="0"/>
            <a:t>Altos costo de producción – potenciales compradores – pienses dos veces – concretar los negocios. </a:t>
          </a:r>
          <a:endParaRPr lang="es-EC" dirty="0"/>
        </a:p>
      </dgm:t>
    </dgm:pt>
    <dgm:pt modelId="{E51BFE2F-2507-4FD3-8D43-27D334327EB0}" type="parTrans" cxnId="{5D9D5181-228C-4FF9-9ACD-6BFE732BDD44}">
      <dgm:prSet/>
      <dgm:spPr/>
      <dgm:t>
        <a:bodyPr/>
        <a:lstStyle/>
        <a:p>
          <a:endParaRPr lang="es-EC"/>
        </a:p>
      </dgm:t>
    </dgm:pt>
    <dgm:pt modelId="{FB513A6B-12C7-42A8-890D-3E61E58B4F77}" type="sibTrans" cxnId="{5D9D5181-228C-4FF9-9ACD-6BFE732BDD44}">
      <dgm:prSet/>
      <dgm:spPr/>
      <dgm:t>
        <a:bodyPr/>
        <a:lstStyle/>
        <a:p>
          <a:endParaRPr lang="es-EC"/>
        </a:p>
      </dgm:t>
    </dgm:pt>
    <dgm:pt modelId="{037F0415-F6C9-4E96-9F6C-D0A7FF9D0704}">
      <dgm:prSet phldrT="[Texto]"/>
      <dgm:spPr/>
      <dgm:t>
        <a:bodyPr/>
        <a:lstStyle/>
        <a:p>
          <a:r>
            <a:rPr lang="es-EC" dirty="0" smtClean="0"/>
            <a:t>Falta de acuerdos internacionales.</a:t>
          </a:r>
          <a:endParaRPr lang="es-EC" dirty="0"/>
        </a:p>
      </dgm:t>
    </dgm:pt>
    <dgm:pt modelId="{6D223AC1-4C6E-4067-BB4C-9E923BDD71BA}" type="parTrans" cxnId="{02C29A30-7097-492A-8CD9-0729C272E89A}">
      <dgm:prSet/>
      <dgm:spPr/>
      <dgm:t>
        <a:bodyPr/>
        <a:lstStyle/>
        <a:p>
          <a:endParaRPr lang="es-EC"/>
        </a:p>
      </dgm:t>
    </dgm:pt>
    <dgm:pt modelId="{83BB2AD1-598E-49E9-A07A-82B784D7BC7F}" type="sibTrans" cxnId="{02C29A30-7097-492A-8CD9-0729C272E89A}">
      <dgm:prSet/>
      <dgm:spPr/>
      <dgm:t>
        <a:bodyPr/>
        <a:lstStyle/>
        <a:p>
          <a:endParaRPr lang="es-EC"/>
        </a:p>
      </dgm:t>
    </dgm:pt>
    <dgm:pt modelId="{4569418A-477F-46ED-BB2F-86111801CD71}">
      <dgm:prSet phldrT="[Texto]"/>
      <dgm:spPr/>
      <dgm:t>
        <a:bodyPr/>
        <a:lstStyle/>
        <a:p>
          <a:r>
            <a:rPr lang="es-EC" dirty="0" smtClean="0"/>
            <a:t>Productos de bajos costos -  países vecinos.</a:t>
          </a:r>
          <a:endParaRPr lang="es-EC" dirty="0"/>
        </a:p>
      </dgm:t>
    </dgm:pt>
    <dgm:pt modelId="{413C2BD6-8465-4306-A0DE-7DF0E06E0F5C}" type="parTrans" cxnId="{4A1E2D3E-53B7-4B6F-A114-B4708E6C350F}">
      <dgm:prSet/>
      <dgm:spPr/>
      <dgm:t>
        <a:bodyPr/>
        <a:lstStyle/>
        <a:p>
          <a:endParaRPr lang="es-EC"/>
        </a:p>
      </dgm:t>
    </dgm:pt>
    <dgm:pt modelId="{898DBD6A-8505-4B0A-8D57-74A30C43CD86}" type="sibTrans" cxnId="{4A1E2D3E-53B7-4B6F-A114-B4708E6C350F}">
      <dgm:prSet/>
      <dgm:spPr/>
      <dgm:t>
        <a:bodyPr/>
        <a:lstStyle/>
        <a:p>
          <a:endParaRPr lang="es-EC"/>
        </a:p>
      </dgm:t>
    </dgm:pt>
    <dgm:pt modelId="{C810962B-8A2D-4A47-AEE9-7DEE6C072000}" type="pres">
      <dgm:prSet presAssocID="{FAA82735-ECE5-4D34-957E-F61F833DC0CB}" presName="linearFlow" presStyleCnt="0">
        <dgm:presLayoutVars>
          <dgm:dir/>
          <dgm:animLvl val="lvl"/>
          <dgm:resizeHandles val="exact"/>
        </dgm:presLayoutVars>
      </dgm:prSet>
      <dgm:spPr/>
      <dgm:t>
        <a:bodyPr/>
        <a:lstStyle/>
        <a:p>
          <a:endParaRPr lang="es-EC"/>
        </a:p>
      </dgm:t>
    </dgm:pt>
    <dgm:pt modelId="{535F07E4-47FE-4194-8454-E376E2BB1711}" type="pres">
      <dgm:prSet presAssocID="{152F91CD-3FD6-412A-B904-88EFE16F9547}" presName="composite" presStyleCnt="0"/>
      <dgm:spPr/>
    </dgm:pt>
    <dgm:pt modelId="{B6504E0C-BFCC-46B8-AF15-B97295095F02}" type="pres">
      <dgm:prSet presAssocID="{152F91CD-3FD6-412A-B904-88EFE16F9547}" presName="parentText" presStyleLbl="alignNode1" presStyleIdx="0" presStyleCnt="3">
        <dgm:presLayoutVars>
          <dgm:chMax val="1"/>
          <dgm:bulletEnabled val="1"/>
        </dgm:presLayoutVars>
      </dgm:prSet>
      <dgm:spPr/>
      <dgm:t>
        <a:bodyPr/>
        <a:lstStyle/>
        <a:p>
          <a:endParaRPr lang="es-EC"/>
        </a:p>
      </dgm:t>
    </dgm:pt>
    <dgm:pt modelId="{65991D4B-D62E-4235-ABB5-13004D2DA6BD}" type="pres">
      <dgm:prSet presAssocID="{152F91CD-3FD6-412A-B904-88EFE16F9547}" presName="descendantText" presStyleLbl="alignAcc1" presStyleIdx="0" presStyleCnt="3">
        <dgm:presLayoutVars>
          <dgm:bulletEnabled val="1"/>
        </dgm:presLayoutVars>
      </dgm:prSet>
      <dgm:spPr/>
      <dgm:t>
        <a:bodyPr/>
        <a:lstStyle/>
        <a:p>
          <a:endParaRPr lang="es-EC"/>
        </a:p>
      </dgm:t>
    </dgm:pt>
    <dgm:pt modelId="{37E0A65A-E3A3-474F-9FB3-33EB34C77E96}" type="pres">
      <dgm:prSet presAssocID="{92C4F1B6-B737-41A4-8DC4-3F89C3B562BE}" presName="sp" presStyleCnt="0"/>
      <dgm:spPr/>
    </dgm:pt>
    <dgm:pt modelId="{B6BB49CB-33FB-42B1-BDEA-FA05808D0B20}" type="pres">
      <dgm:prSet presAssocID="{3E4B54D2-0D2A-48E0-A645-3F4569AEB3C9}" presName="composite" presStyleCnt="0"/>
      <dgm:spPr/>
    </dgm:pt>
    <dgm:pt modelId="{924DB15E-17E8-4804-9A0E-B5C045258386}" type="pres">
      <dgm:prSet presAssocID="{3E4B54D2-0D2A-48E0-A645-3F4569AEB3C9}" presName="parentText" presStyleLbl="alignNode1" presStyleIdx="1" presStyleCnt="3">
        <dgm:presLayoutVars>
          <dgm:chMax val="1"/>
          <dgm:bulletEnabled val="1"/>
        </dgm:presLayoutVars>
      </dgm:prSet>
      <dgm:spPr/>
      <dgm:t>
        <a:bodyPr/>
        <a:lstStyle/>
        <a:p>
          <a:endParaRPr lang="es-EC"/>
        </a:p>
      </dgm:t>
    </dgm:pt>
    <dgm:pt modelId="{CA512AAA-1BBF-43BF-9475-87DBA572CFD5}" type="pres">
      <dgm:prSet presAssocID="{3E4B54D2-0D2A-48E0-A645-3F4569AEB3C9}" presName="descendantText" presStyleLbl="alignAcc1" presStyleIdx="1" presStyleCnt="3">
        <dgm:presLayoutVars>
          <dgm:bulletEnabled val="1"/>
        </dgm:presLayoutVars>
      </dgm:prSet>
      <dgm:spPr/>
      <dgm:t>
        <a:bodyPr/>
        <a:lstStyle/>
        <a:p>
          <a:endParaRPr lang="es-EC"/>
        </a:p>
      </dgm:t>
    </dgm:pt>
    <dgm:pt modelId="{A59F25C7-6495-429D-8C10-4020E3825761}" type="pres">
      <dgm:prSet presAssocID="{F6614C68-94AD-4885-ADCD-4E346FF2CB55}" presName="sp" presStyleCnt="0"/>
      <dgm:spPr/>
    </dgm:pt>
    <dgm:pt modelId="{DF01E12A-F675-4A80-92A4-73B1E4A52BEC}" type="pres">
      <dgm:prSet presAssocID="{BBA326D5-DF67-4BF6-9108-261EC74B2812}" presName="composite" presStyleCnt="0"/>
      <dgm:spPr/>
    </dgm:pt>
    <dgm:pt modelId="{BCD0FC8D-7C81-4EC2-9B4F-8CD3EC344DE6}" type="pres">
      <dgm:prSet presAssocID="{BBA326D5-DF67-4BF6-9108-261EC74B2812}" presName="parentText" presStyleLbl="alignNode1" presStyleIdx="2" presStyleCnt="3">
        <dgm:presLayoutVars>
          <dgm:chMax val="1"/>
          <dgm:bulletEnabled val="1"/>
        </dgm:presLayoutVars>
      </dgm:prSet>
      <dgm:spPr/>
      <dgm:t>
        <a:bodyPr/>
        <a:lstStyle/>
        <a:p>
          <a:endParaRPr lang="es-EC"/>
        </a:p>
      </dgm:t>
    </dgm:pt>
    <dgm:pt modelId="{1A49AC52-51F3-443E-B487-617625EE655C}" type="pres">
      <dgm:prSet presAssocID="{BBA326D5-DF67-4BF6-9108-261EC74B2812}" presName="descendantText" presStyleLbl="alignAcc1" presStyleIdx="2" presStyleCnt="3">
        <dgm:presLayoutVars>
          <dgm:bulletEnabled val="1"/>
        </dgm:presLayoutVars>
      </dgm:prSet>
      <dgm:spPr/>
      <dgm:t>
        <a:bodyPr/>
        <a:lstStyle/>
        <a:p>
          <a:endParaRPr lang="es-EC"/>
        </a:p>
      </dgm:t>
    </dgm:pt>
  </dgm:ptLst>
  <dgm:cxnLst>
    <dgm:cxn modelId="{1A3279CF-D590-4D50-A441-7BB7DDD74B48}" srcId="{FAA82735-ECE5-4D34-957E-F61F833DC0CB}" destId="{3E4B54D2-0D2A-48E0-A645-3F4569AEB3C9}" srcOrd="1" destOrd="0" parTransId="{AC7C9792-74ED-481D-8BD9-0BE115396CFD}" sibTransId="{F6614C68-94AD-4885-ADCD-4E346FF2CB55}"/>
    <dgm:cxn modelId="{7FB0E34E-36AF-4E4C-B9AD-14DF66632AEC}" srcId="{3E4B54D2-0D2A-48E0-A645-3F4569AEB3C9}" destId="{1AA8CA28-DBDB-4B49-84CC-043A6CAF08CB}" srcOrd="1" destOrd="0" parTransId="{9A05A116-9E7B-45A0-ADBE-AC76E35ACA25}" sibTransId="{EE613701-EED4-4B5A-9049-861614BAFBDA}"/>
    <dgm:cxn modelId="{68AA73D3-2434-40F8-B2CA-109DFBA52C63}" type="presOf" srcId="{6F807323-6391-48E6-8B0F-7945C9CE3345}" destId="{1A49AC52-51F3-443E-B487-617625EE655C}" srcOrd="0" destOrd="3" presId="urn:microsoft.com/office/officeart/2005/8/layout/chevron2"/>
    <dgm:cxn modelId="{78EE63D0-71BE-4A80-BE4D-23FAD470CB62}" srcId="{FAA82735-ECE5-4D34-957E-F61F833DC0CB}" destId="{152F91CD-3FD6-412A-B904-88EFE16F9547}" srcOrd="0" destOrd="0" parTransId="{4FA60405-D071-4F22-B553-B022EFA451D8}" sibTransId="{92C4F1B6-B737-41A4-8DC4-3F89C3B562BE}"/>
    <dgm:cxn modelId="{A3F7F146-110A-4B79-8B28-EE2EE8DE127B}" type="presOf" srcId="{D4D26AD7-2B2C-41D7-B20D-21A943FEFA32}" destId="{65991D4B-D62E-4235-ABB5-13004D2DA6BD}" srcOrd="0" destOrd="1" presId="urn:microsoft.com/office/officeart/2005/8/layout/chevron2"/>
    <dgm:cxn modelId="{F410BB1F-E496-473E-860F-70DAECBEF0CC}" type="presOf" srcId="{037F0415-F6C9-4E96-9F6C-D0A7FF9D0704}" destId="{1A49AC52-51F3-443E-B487-617625EE655C}" srcOrd="0" destOrd="1" presId="urn:microsoft.com/office/officeart/2005/8/layout/chevron2"/>
    <dgm:cxn modelId="{BC41DA61-FDEC-4ED6-9454-30EC03F7860E}" type="presOf" srcId="{BC4DCB31-ACD6-48FE-A945-2D07F0FFBEB1}" destId="{CA512AAA-1BBF-43BF-9475-87DBA572CFD5}" srcOrd="0" destOrd="2" presId="urn:microsoft.com/office/officeart/2005/8/layout/chevron2"/>
    <dgm:cxn modelId="{B92A462B-A172-4951-8955-1385FD0E4BF7}" type="presOf" srcId="{4569418A-477F-46ED-BB2F-86111801CD71}" destId="{1A49AC52-51F3-443E-B487-617625EE655C}" srcOrd="0" destOrd="2" presId="urn:microsoft.com/office/officeart/2005/8/layout/chevron2"/>
    <dgm:cxn modelId="{37A7C026-96B4-4DA4-AA33-1A7CFBD42124}" srcId="{152F91CD-3FD6-412A-B904-88EFE16F9547}" destId="{21D441E6-C236-45BA-ACAB-76DD9A1F3EE7}" srcOrd="0" destOrd="0" parTransId="{8697AC81-A2F6-4A29-B4B1-D4CFF18E576D}" sibTransId="{EA992898-C452-42C9-BCF4-ACA6EEE8556E}"/>
    <dgm:cxn modelId="{680F8B9F-EB04-4840-ADAF-87E0BE9E7ABE}" type="presOf" srcId="{129C4D24-172A-4936-A631-6267C79327D4}" destId="{CA512AAA-1BBF-43BF-9475-87DBA572CFD5}" srcOrd="0" destOrd="3" presId="urn:microsoft.com/office/officeart/2005/8/layout/chevron2"/>
    <dgm:cxn modelId="{0D18767F-B2EF-4B53-8C3B-A0CE4690AEBC}" type="presOf" srcId="{BBA326D5-DF67-4BF6-9108-261EC74B2812}" destId="{BCD0FC8D-7C81-4EC2-9B4F-8CD3EC344DE6}" srcOrd="0" destOrd="0" presId="urn:microsoft.com/office/officeart/2005/8/layout/chevron2"/>
    <dgm:cxn modelId="{68624F33-49CD-4587-96AD-BFFA7BF7FF69}" type="presOf" srcId="{B6DE6392-B600-4F5F-9190-8D0C67E677B2}" destId="{1A49AC52-51F3-443E-B487-617625EE655C}" srcOrd="0" destOrd="0" presId="urn:microsoft.com/office/officeart/2005/8/layout/chevron2"/>
    <dgm:cxn modelId="{6AE29DE4-AA61-4437-926E-FCFE5E317D3C}" srcId="{152F91CD-3FD6-412A-B904-88EFE16F9547}" destId="{7241A707-716C-4705-9087-5C771E4275B7}" srcOrd="2" destOrd="0" parTransId="{2E931A2D-2285-427F-823C-25ABAC208E00}" sibTransId="{0CB28EC0-804F-446C-9152-AEC4802227EA}"/>
    <dgm:cxn modelId="{4A1E2D3E-53B7-4B6F-A114-B4708E6C350F}" srcId="{BBA326D5-DF67-4BF6-9108-261EC74B2812}" destId="{4569418A-477F-46ED-BB2F-86111801CD71}" srcOrd="2" destOrd="0" parTransId="{413C2BD6-8465-4306-A0DE-7DF0E06E0F5C}" sibTransId="{898DBD6A-8505-4B0A-8D57-74A30C43CD86}"/>
    <dgm:cxn modelId="{54C10DF8-7C86-4EAC-8AEB-797F6190EBBA}" type="presOf" srcId="{3E4B54D2-0D2A-48E0-A645-3F4569AEB3C9}" destId="{924DB15E-17E8-4804-9A0E-B5C045258386}" srcOrd="0" destOrd="0" presId="urn:microsoft.com/office/officeart/2005/8/layout/chevron2"/>
    <dgm:cxn modelId="{E12DD90D-96E4-480A-B3EB-214D1E80CAA3}" srcId="{BBA326D5-DF67-4BF6-9108-261EC74B2812}" destId="{6F807323-6391-48E6-8B0F-7945C9CE3345}" srcOrd="3" destOrd="0" parTransId="{8408819C-99F5-4518-AA56-DB5D07EA47E5}" sibTransId="{BD9BF6E6-6C52-410F-9D7E-376268CC0F39}"/>
    <dgm:cxn modelId="{5D9D5181-228C-4FF9-9ACD-6BFE732BDD44}" srcId="{3E4B54D2-0D2A-48E0-A645-3F4569AEB3C9}" destId="{129C4D24-172A-4936-A631-6267C79327D4}" srcOrd="3" destOrd="0" parTransId="{E51BFE2F-2507-4FD3-8D43-27D334327EB0}" sibTransId="{FB513A6B-12C7-42A8-890D-3E61E58B4F77}"/>
    <dgm:cxn modelId="{8044CC97-53A7-4BC1-B05D-A2AC1AFB3110}" srcId="{152F91CD-3FD6-412A-B904-88EFE16F9547}" destId="{D4D26AD7-2B2C-41D7-B20D-21A943FEFA32}" srcOrd="1" destOrd="0" parTransId="{D3255099-B10E-40DE-8999-17E268AC0A57}" sibTransId="{0A7A4AB4-731A-4A01-A254-E7777C9324CE}"/>
    <dgm:cxn modelId="{55E8A08C-0878-4AE6-AC66-ECADECF04368}" srcId="{FAA82735-ECE5-4D34-957E-F61F833DC0CB}" destId="{BBA326D5-DF67-4BF6-9108-261EC74B2812}" srcOrd="2" destOrd="0" parTransId="{DCD1F728-E3FD-4265-8811-843C33722344}" sibTransId="{EA87C23C-5548-4659-9888-C2D52DAF369C}"/>
    <dgm:cxn modelId="{0F9BB15E-7688-46B1-82F7-07781C7ACBBE}" srcId="{3E4B54D2-0D2A-48E0-A645-3F4569AEB3C9}" destId="{BC4DCB31-ACD6-48FE-A945-2D07F0FFBEB1}" srcOrd="2" destOrd="0" parTransId="{F66F884B-7F48-425F-AB4E-B6D0F08EA2B7}" sibTransId="{EF7F4E3C-0207-4C3D-8F2A-AE804223193B}"/>
    <dgm:cxn modelId="{7CC6E5D3-2C3E-474B-AF88-930D0016914B}" type="presOf" srcId="{21D441E6-C236-45BA-ACAB-76DD9A1F3EE7}" destId="{65991D4B-D62E-4235-ABB5-13004D2DA6BD}" srcOrd="0" destOrd="0" presId="urn:microsoft.com/office/officeart/2005/8/layout/chevron2"/>
    <dgm:cxn modelId="{736FCD34-8BFC-4081-A48E-316B52EA4A15}" type="presOf" srcId="{7241A707-716C-4705-9087-5C771E4275B7}" destId="{65991D4B-D62E-4235-ABB5-13004D2DA6BD}" srcOrd="0" destOrd="2" presId="urn:microsoft.com/office/officeart/2005/8/layout/chevron2"/>
    <dgm:cxn modelId="{02C29A30-7097-492A-8CD9-0729C272E89A}" srcId="{BBA326D5-DF67-4BF6-9108-261EC74B2812}" destId="{037F0415-F6C9-4E96-9F6C-D0A7FF9D0704}" srcOrd="1" destOrd="0" parTransId="{6D223AC1-4C6E-4067-BB4C-9E923BDD71BA}" sibTransId="{83BB2AD1-598E-49E9-A07A-82B784D7BC7F}"/>
    <dgm:cxn modelId="{D47997FF-72F6-46FE-8A4D-998FAC4BC285}" type="presOf" srcId="{1A87DE18-33C3-4DE9-9922-AD36EFC22FFA}" destId="{CA512AAA-1BBF-43BF-9475-87DBA572CFD5}" srcOrd="0" destOrd="0" presId="urn:microsoft.com/office/officeart/2005/8/layout/chevron2"/>
    <dgm:cxn modelId="{CBFFBD72-51A2-4B71-8A02-3ED307EFB3C6}" srcId="{3E4B54D2-0D2A-48E0-A645-3F4569AEB3C9}" destId="{1A87DE18-33C3-4DE9-9922-AD36EFC22FFA}" srcOrd="0" destOrd="0" parTransId="{ED073554-5858-4DF4-9BF9-09632E263D29}" sibTransId="{30C7DA50-3F3A-4051-BADB-7B1DB650C6B4}"/>
    <dgm:cxn modelId="{6F088527-6B3B-4A13-BDB1-24C055858B85}" srcId="{BBA326D5-DF67-4BF6-9108-261EC74B2812}" destId="{B6DE6392-B600-4F5F-9190-8D0C67E677B2}" srcOrd="0" destOrd="0" parTransId="{60E78C22-9412-4B9D-9792-4F22243B2843}" sibTransId="{F59BC361-D06F-483D-A548-12625BF50CF9}"/>
    <dgm:cxn modelId="{D79EA19D-90F0-47A1-BDF9-2DB938CCCA77}" type="presOf" srcId="{152F91CD-3FD6-412A-B904-88EFE16F9547}" destId="{B6504E0C-BFCC-46B8-AF15-B97295095F02}" srcOrd="0" destOrd="0" presId="urn:microsoft.com/office/officeart/2005/8/layout/chevron2"/>
    <dgm:cxn modelId="{9F4590CC-5999-459C-981F-12946F6282B2}" type="presOf" srcId="{FAA82735-ECE5-4D34-957E-F61F833DC0CB}" destId="{C810962B-8A2D-4A47-AEE9-7DEE6C072000}" srcOrd="0" destOrd="0" presId="urn:microsoft.com/office/officeart/2005/8/layout/chevron2"/>
    <dgm:cxn modelId="{020342D9-A288-4E9B-85BB-176C8704C366}" type="presOf" srcId="{1AA8CA28-DBDB-4B49-84CC-043A6CAF08CB}" destId="{CA512AAA-1BBF-43BF-9475-87DBA572CFD5}" srcOrd="0" destOrd="1" presId="urn:microsoft.com/office/officeart/2005/8/layout/chevron2"/>
    <dgm:cxn modelId="{F0B7E711-8B80-423C-AB56-57CA72715AC9}" type="presParOf" srcId="{C810962B-8A2D-4A47-AEE9-7DEE6C072000}" destId="{535F07E4-47FE-4194-8454-E376E2BB1711}" srcOrd="0" destOrd="0" presId="urn:microsoft.com/office/officeart/2005/8/layout/chevron2"/>
    <dgm:cxn modelId="{A7E19893-FBC5-4DB3-A2C9-6913F3DCB31B}" type="presParOf" srcId="{535F07E4-47FE-4194-8454-E376E2BB1711}" destId="{B6504E0C-BFCC-46B8-AF15-B97295095F02}" srcOrd="0" destOrd="0" presId="urn:microsoft.com/office/officeart/2005/8/layout/chevron2"/>
    <dgm:cxn modelId="{07343BB0-4FB0-4149-AC9B-D9A1F82C225D}" type="presParOf" srcId="{535F07E4-47FE-4194-8454-E376E2BB1711}" destId="{65991D4B-D62E-4235-ABB5-13004D2DA6BD}" srcOrd="1" destOrd="0" presId="urn:microsoft.com/office/officeart/2005/8/layout/chevron2"/>
    <dgm:cxn modelId="{0C31570C-A8C4-446A-A456-B81BE0AE373A}" type="presParOf" srcId="{C810962B-8A2D-4A47-AEE9-7DEE6C072000}" destId="{37E0A65A-E3A3-474F-9FB3-33EB34C77E96}" srcOrd="1" destOrd="0" presId="urn:microsoft.com/office/officeart/2005/8/layout/chevron2"/>
    <dgm:cxn modelId="{38F9978E-6978-48EC-A375-6AB8AAF5BE7E}" type="presParOf" srcId="{C810962B-8A2D-4A47-AEE9-7DEE6C072000}" destId="{B6BB49CB-33FB-42B1-BDEA-FA05808D0B20}" srcOrd="2" destOrd="0" presId="urn:microsoft.com/office/officeart/2005/8/layout/chevron2"/>
    <dgm:cxn modelId="{D41BD39D-DAAB-4B0A-A578-4CC743F68DD7}" type="presParOf" srcId="{B6BB49CB-33FB-42B1-BDEA-FA05808D0B20}" destId="{924DB15E-17E8-4804-9A0E-B5C045258386}" srcOrd="0" destOrd="0" presId="urn:microsoft.com/office/officeart/2005/8/layout/chevron2"/>
    <dgm:cxn modelId="{130687B6-BD29-475F-8399-0EC1A9F0A309}" type="presParOf" srcId="{B6BB49CB-33FB-42B1-BDEA-FA05808D0B20}" destId="{CA512AAA-1BBF-43BF-9475-87DBA572CFD5}" srcOrd="1" destOrd="0" presId="urn:microsoft.com/office/officeart/2005/8/layout/chevron2"/>
    <dgm:cxn modelId="{D89312AC-F115-412C-97B6-C006329C779B}" type="presParOf" srcId="{C810962B-8A2D-4A47-AEE9-7DEE6C072000}" destId="{A59F25C7-6495-429D-8C10-4020E3825761}" srcOrd="3" destOrd="0" presId="urn:microsoft.com/office/officeart/2005/8/layout/chevron2"/>
    <dgm:cxn modelId="{F3A2199D-808B-47E9-889B-7D70045FBA14}" type="presParOf" srcId="{C810962B-8A2D-4A47-AEE9-7DEE6C072000}" destId="{DF01E12A-F675-4A80-92A4-73B1E4A52BEC}" srcOrd="4" destOrd="0" presId="urn:microsoft.com/office/officeart/2005/8/layout/chevron2"/>
    <dgm:cxn modelId="{F1491530-7B16-4D3F-A285-111B68D92D11}" type="presParOf" srcId="{DF01E12A-F675-4A80-92A4-73B1E4A52BEC}" destId="{BCD0FC8D-7C81-4EC2-9B4F-8CD3EC344DE6}" srcOrd="0" destOrd="0" presId="urn:microsoft.com/office/officeart/2005/8/layout/chevron2"/>
    <dgm:cxn modelId="{265C5F67-3F7A-42CC-A159-CD8FA5A6B547}" type="presParOf" srcId="{DF01E12A-F675-4A80-92A4-73B1E4A52BEC}" destId="{1A49AC52-51F3-443E-B487-617625EE655C}"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89A209-F492-4EF5-8C1B-C7AF9A06989F}" type="doc">
      <dgm:prSet loTypeId="urn:microsoft.com/office/officeart/2005/8/layout/vList4" loCatId="list" qsTypeId="urn:microsoft.com/office/officeart/2005/8/quickstyle/3d2" qsCatId="3D" csTypeId="urn:microsoft.com/office/officeart/2005/8/colors/colorful1" csCatId="colorful" phldr="1"/>
      <dgm:spPr/>
      <dgm:t>
        <a:bodyPr/>
        <a:lstStyle/>
        <a:p>
          <a:endParaRPr lang="es-EC"/>
        </a:p>
      </dgm:t>
    </dgm:pt>
    <dgm:pt modelId="{F3D1A53C-90C4-4D8A-BCE7-8C2672BC302D}">
      <dgm:prSet phldrT="[Texto]" custT="1"/>
      <dgm:spPr/>
      <dgm:t>
        <a:bodyPr/>
        <a:lstStyle/>
        <a:p>
          <a:pPr algn="ctr"/>
          <a:r>
            <a:rPr lang="es-EC" sz="2000" b="1" dirty="0" smtClean="0">
              <a:solidFill>
                <a:schemeClr val="tx1"/>
              </a:solidFill>
            </a:rPr>
            <a:t>OBJETIVO GENERAL</a:t>
          </a:r>
          <a:endParaRPr lang="es-EC" sz="2000" b="1" dirty="0">
            <a:solidFill>
              <a:schemeClr val="tx1"/>
            </a:solidFill>
          </a:endParaRPr>
        </a:p>
      </dgm:t>
    </dgm:pt>
    <dgm:pt modelId="{0CC0B68D-56C5-49E3-B98D-36FFEFAAAC3C}" type="parTrans" cxnId="{495891ED-7ADD-41A1-82AE-88CAF0A9F588}">
      <dgm:prSet/>
      <dgm:spPr/>
      <dgm:t>
        <a:bodyPr/>
        <a:lstStyle/>
        <a:p>
          <a:endParaRPr lang="es-EC" sz="1200">
            <a:solidFill>
              <a:schemeClr val="tx1"/>
            </a:solidFill>
          </a:endParaRPr>
        </a:p>
      </dgm:t>
    </dgm:pt>
    <dgm:pt modelId="{EB43A2D1-1287-4227-8872-4C20B7EB9F39}" type="sibTrans" cxnId="{495891ED-7ADD-41A1-82AE-88CAF0A9F588}">
      <dgm:prSet/>
      <dgm:spPr/>
      <dgm:t>
        <a:bodyPr/>
        <a:lstStyle/>
        <a:p>
          <a:endParaRPr lang="es-EC" sz="1200">
            <a:solidFill>
              <a:schemeClr val="tx1"/>
            </a:solidFill>
          </a:endParaRPr>
        </a:p>
      </dgm:t>
    </dgm:pt>
    <dgm:pt modelId="{EE143434-19C3-409B-94A6-2D5DFCFA8A8C}">
      <dgm:prSet phldrT="[Texto]" custT="1"/>
      <dgm:spPr/>
      <dgm:t>
        <a:bodyPr/>
        <a:lstStyle/>
        <a:p>
          <a:pPr algn="just"/>
          <a:r>
            <a:rPr lang="es-ES" sz="1200" dirty="0" smtClean="0">
              <a:solidFill>
                <a:schemeClr val="tx1"/>
              </a:solidFill>
            </a:rPr>
            <a:t>Estudiar y analizar la incidencia de la falta  de innovación y desarrollo de nuevos productos en la reducción de plazas de empleo, para determinar  la presencia de productos sustitutos extranjeros en el mercado  nacional. </a:t>
          </a:r>
          <a:endParaRPr lang="es-EC" sz="1200" dirty="0">
            <a:solidFill>
              <a:schemeClr val="tx1"/>
            </a:solidFill>
          </a:endParaRPr>
        </a:p>
      </dgm:t>
    </dgm:pt>
    <dgm:pt modelId="{B978F290-EA03-456A-8DC4-1C9D7E8ECEB1}" type="parTrans" cxnId="{66494CB2-23C1-4B60-A71C-01C5672BC918}">
      <dgm:prSet/>
      <dgm:spPr/>
      <dgm:t>
        <a:bodyPr/>
        <a:lstStyle/>
        <a:p>
          <a:endParaRPr lang="es-EC" sz="1200">
            <a:solidFill>
              <a:schemeClr val="tx1"/>
            </a:solidFill>
          </a:endParaRPr>
        </a:p>
      </dgm:t>
    </dgm:pt>
    <dgm:pt modelId="{34E10D7C-2CE5-4A16-9E3E-62B0EFF0BA35}" type="sibTrans" cxnId="{66494CB2-23C1-4B60-A71C-01C5672BC918}">
      <dgm:prSet/>
      <dgm:spPr/>
      <dgm:t>
        <a:bodyPr/>
        <a:lstStyle/>
        <a:p>
          <a:endParaRPr lang="es-EC" sz="1200">
            <a:solidFill>
              <a:schemeClr val="tx1"/>
            </a:solidFill>
          </a:endParaRPr>
        </a:p>
      </dgm:t>
    </dgm:pt>
    <dgm:pt modelId="{300FB498-1232-486F-ABB0-087891584458}">
      <dgm:prSet phldrT="[Texto]" custT="1"/>
      <dgm:spPr/>
      <dgm:t>
        <a:bodyPr/>
        <a:lstStyle/>
        <a:p>
          <a:pPr algn="ctr"/>
          <a:r>
            <a:rPr lang="es-EC" sz="2000" b="1" dirty="0" smtClean="0">
              <a:solidFill>
                <a:schemeClr val="tx1"/>
              </a:solidFill>
            </a:rPr>
            <a:t>OBJETIVOS ESPECÍFICOS</a:t>
          </a:r>
          <a:endParaRPr lang="es-EC" sz="2000" b="1" dirty="0">
            <a:solidFill>
              <a:schemeClr val="tx1"/>
            </a:solidFill>
          </a:endParaRPr>
        </a:p>
      </dgm:t>
    </dgm:pt>
    <dgm:pt modelId="{39C2AFD4-06C7-42FB-9E6A-237FE9BAB70C}" type="parTrans" cxnId="{5FEAE0AE-BA16-4408-B680-61359E7FACBA}">
      <dgm:prSet/>
      <dgm:spPr/>
      <dgm:t>
        <a:bodyPr/>
        <a:lstStyle/>
        <a:p>
          <a:endParaRPr lang="es-EC" sz="1200">
            <a:solidFill>
              <a:schemeClr val="tx1"/>
            </a:solidFill>
          </a:endParaRPr>
        </a:p>
      </dgm:t>
    </dgm:pt>
    <dgm:pt modelId="{AF072131-EE58-4337-8D76-BD1AA6C68F08}" type="sibTrans" cxnId="{5FEAE0AE-BA16-4408-B680-61359E7FACBA}">
      <dgm:prSet/>
      <dgm:spPr/>
      <dgm:t>
        <a:bodyPr/>
        <a:lstStyle/>
        <a:p>
          <a:endParaRPr lang="es-EC" sz="1200">
            <a:solidFill>
              <a:schemeClr val="tx1"/>
            </a:solidFill>
          </a:endParaRPr>
        </a:p>
      </dgm:t>
    </dgm:pt>
    <dgm:pt modelId="{366EF8C1-1D89-468C-A3A2-950C795E601E}">
      <dgm:prSet phldrT="[Texto]" custT="1"/>
      <dgm:spPr/>
      <dgm:t>
        <a:bodyPr/>
        <a:lstStyle/>
        <a:p>
          <a:pPr algn="l"/>
          <a:r>
            <a:rPr lang="es-ES" sz="1200" dirty="0" smtClean="0">
              <a:solidFill>
                <a:schemeClr val="tx1"/>
              </a:solidFill>
            </a:rPr>
            <a:t>Evaluar  la falta de innovación y desarrollo de nuevos productos, para identificar las necesidades y deseos  de la industria ecuatoriana </a:t>
          </a:r>
          <a:r>
            <a:rPr lang="es-ES" sz="1200" dirty="0" err="1" smtClean="0">
              <a:solidFill>
                <a:schemeClr val="tx1"/>
              </a:solidFill>
            </a:rPr>
            <a:t>textilera</a:t>
          </a:r>
          <a:r>
            <a:rPr lang="es-ES" sz="1200" dirty="0" smtClean="0">
              <a:solidFill>
                <a:schemeClr val="tx1"/>
              </a:solidFill>
            </a:rPr>
            <a:t>.</a:t>
          </a:r>
          <a:endParaRPr lang="es-EC" sz="1200" dirty="0">
            <a:solidFill>
              <a:schemeClr val="tx1"/>
            </a:solidFill>
          </a:endParaRPr>
        </a:p>
      </dgm:t>
    </dgm:pt>
    <dgm:pt modelId="{CDA1800D-D55D-49D0-B4CC-1EFDA76D46F4}" type="parTrans" cxnId="{008C197E-71EE-4FA0-930E-B791436A92E8}">
      <dgm:prSet/>
      <dgm:spPr/>
      <dgm:t>
        <a:bodyPr/>
        <a:lstStyle/>
        <a:p>
          <a:endParaRPr lang="es-EC" sz="1200">
            <a:solidFill>
              <a:schemeClr val="tx1"/>
            </a:solidFill>
          </a:endParaRPr>
        </a:p>
      </dgm:t>
    </dgm:pt>
    <dgm:pt modelId="{D56590CF-B89F-4355-9FA7-EB66E7C0492F}" type="sibTrans" cxnId="{008C197E-71EE-4FA0-930E-B791436A92E8}">
      <dgm:prSet/>
      <dgm:spPr/>
      <dgm:t>
        <a:bodyPr/>
        <a:lstStyle/>
        <a:p>
          <a:endParaRPr lang="es-EC" sz="1200">
            <a:solidFill>
              <a:schemeClr val="tx1"/>
            </a:solidFill>
          </a:endParaRPr>
        </a:p>
      </dgm:t>
    </dgm:pt>
    <dgm:pt modelId="{C5D137C7-E6D9-4D7D-BB8A-0678A0E37003}">
      <dgm:prSet phldrT="[Texto]" custT="1"/>
      <dgm:spPr/>
      <dgm:t>
        <a:bodyPr/>
        <a:lstStyle/>
        <a:p>
          <a:pPr algn="ctr"/>
          <a:r>
            <a:rPr lang="es-EC" sz="2000" b="1" dirty="0" smtClean="0">
              <a:solidFill>
                <a:schemeClr val="tx1"/>
              </a:solidFill>
            </a:rPr>
            <a:t>HIPÓTESIS</a:t>
          </a:r>
          <a:endParaRPr lang="es-EC" sz="2000" b="1" dirty="0">
            <a:solidFill>
              <a:schemeClr val="tx1"/>
            </a:solidFill>
          </a:endParaRPr>
        </a:p>
      </dgm:t>
    </dgm:pt>
    <dgm:pt modelId="{D0514E2F-BC0E-4B13-9D54-4B5DB57A5BAA}" type="parTrans" cxnId="{C90ADBEF-41E3-4C93-A7EA-919076996A4E}">
      <dgm:prSet/>
      <dgm:spPr/>
      <dgm:t>
        <a:bodyPr/>
        <a:lstStyle/>
        <a:p>
          <a:endParaRPr lang="es-EC" sz="1200">
            <a:solidFill>
              <a:schemeClr val="tx1"/>
            </a:solidFill>
          </a:endParaRPr>
        </a:p>
      </dgm:t>
    </dgm:pt>
    <dgm:pt modelId="{5C98C070-D408-4E43-B8AA-4A87D6284507}" type="sibTrans" cxnId="{C90ADBEF-41E3-4C93-A7EA-919076996A4E}">
      <dgm:prSet/>
      <dgm:spPr/>
      <dgm:t>
        <a:bodyPr/>
        <a:lstStyle/>
        <a:p>
          <a:endParaRPr lang="es-EC" sz="1200">
            <a:solidFill>
              <a:schemeClr val="tx1"/>
            </a:solidFill>
          </a:endParaRPr>
        </a:p>
      </dgm:t>
    </dgm:pt>
    <dgm:pt modelId="{058228BF-7D74-4014-89DB-2102D3CEAB26}">
      <dgm:prSet phldrT="[Texto]" custT="1"/>
      <dgm:spPr/>
      <dgm:t>
        <a:bodyPr/>
        <a:lstStyle/>
        <a:p>
          <a:pPr algn="l"/>
          <a:r>
            <a:rPr lang="es-ES" sz="1200" dirty="0" smtClean="0">
              <a:solidFill>
                <a:schemeClr val="tx1"/>
              </a:solidFill>
            </a:rPr>
            <a:t>La falta de innovación y desarrollo de nuevos productos provoca la reducción  de las plazas de empleo  en el sector textil.</a:t>
          </a:r>
          <a:endParaRPr lang="es-EC" sz="1200" dirty="0">
            <a:solidFill>
              <a:schemeClr val="tx1"/>
            </a:solidFill>
          </a:endParaRPr>
        </a:p>
      </dgm:t>
    </dgm:pt>
    <dgm:pt modelId="{64DF7173-302B-42FF-A525-4415AEE4AB12}" type="parTrans" cxnId="{F342BD35-3969-4748-9269-BB317EBDD658}">
      <dgm:prSet/>
      <dgm:spPr/>
      <dgm:t>
        <a:bodyPr/>
        <a:lstStyle/>
        <a:p>
          <a:endParaRPr lang="es-EC" sz="1200">
            <a:solidFill>
              <a:schemeClr val="tx1"/>
            </a:solidFill>
          </a:endParaRPr>
        </a:p>
      </dgm:t>
    </dgm:pt>
    <dgm:pt modelId="{04E46CCF-6652-49AB-8ACF-46998E3B63A6}" type="sibTrans" cxnId="{F342BD35-3969-4748-9269-BB317EBDD658}">
      <dgm:prSet/>
      <dgm:spPr/>
      <dgm:t>
        <a:bodyPr/>
        <a:lstStyle/>
        <a:p>
          <a:endParaRPr lang="es-EC" sz="1200">
            <a:solidFill>
              <a:schemeClr val="tx1"/>
            </a:solidFill>
          </a:endParaRPr>
        </a:p>
      </dgm:t>
    </dgm:pt>
    <dgm:pt modelId="{D2842E00-EA1C-413F-A745-AB807521862D}">
      <dgm:prSet custT="1"/>
      <dgm:spPr/>
      <dgm:t>
        <a:bodyPr/>
        <a:lstStyle/>
        <a:p>
          <a:pPr algn="l"/>
          <a:endParaRPr lang="es-EC" sz="1200">
            <a:solidFill>
              <a:schemeClr val="tx1"/>
            </a:solidFill>
          </a:endParaRPr>
        </a:p>
      </dgm:t>
    </dgm:pt>
    <dgm:pt modelId="{7B935C93-775A-4840-A542-A8FF394E0863}" type="parTrans" cxnId="{B8443E07-8069-4835-9DAC-0828B2DC5B97}">
      <dgm:prSet/>
      <dgm:spPr/>
      <dgm:t>
        <a:bodyPr/>
        <a:lstStyle/>
        <a:p>
          <a:endParaRPr lang="es-EC" sz="1200">
            <a:solidFill>
              <a:schemeClr val="tx1"/>
            </a:solidFill>
          </a:endParaRPr>
        </a:p>
      </dgm:t>
    </dgm:pt>
    <dgm:pt modelId="{62B75A37-8ED1-4FA4-952D-3556B0045A44}" type="sibTrans" cxnId="{B8443E07-8069-4835-9DAC-0828B2DC5B97}">
      <dgm:prSet/>
      <dgm:spPr/>
      <dgm:t>
        <a:bodyPr/>
        <a:lstStyle/>
        <a:p>
          <a:endParaRPr lang="es-EC" sz="1200">
            <a:solidFill>
              <a:schemeClr val="tx1"/>
            </a:solidFill>
          </a:endParaRPr>
        </a:p>
      </dgm:t>
    </dgm:pt>
    <dgm:pt modelId="{561A7337-61F4-403F-A474-F169A4167471}">
      <dgm:prSet custT="1"/>
      <dgm:spPr/>
      <dgm:t>
        <a:bodyPr/>
        <a:lstStyle/>
        <a:p>
          <a:pPr algn="l"/>
          <a:r>
            <a:rPr lang="es-ES" sz="1200" smtClean="0">
              <a:solidFill>
                <a:schemeClr val="tx1"/>
              </a:solidFill>
            </a:rPr>
            <a:t>Analizar la reducción de plazas de empleo, para el establecimiento de un sistema de formación continua  para operarios basados  en perfiles profesionales.</a:t>
          </a:r>
          <a:endParaRPr lang="es-EC" sz="1200">
            <a:solidFill>
              <a:schemeClr val="tx1"/>
            </a:solidFill>
          </a:endParaRPr>
        </a:p>
      </dgm:t>
    </dgm:pt>
    <dgm:pt modelId="{78656538-8416-4672-84EC-005F0F1726B0}" type="parTrans" cxnId="{CC7D5571-DBE6-4955-9BCC-67A57386C1F3}">
      <dgm:prSet/>
      <dgm:spPr/>
      <dgm:t>
        <a:bodyPr/>
        <a:lstStyle/>
        <a:p>
          <a:endParaRPr lang="es-EC" sz="1200">
            <a:solidFill>
              <a:schemeClr val="tx1"/>
            </a:solidFill>
          </a:endParaRPr>
        </a:p>
      </dgm:t>
    </dgm:pt>
    <dgm:pt modelId="{4CEDE3AF-6FF3-41F4-BD0E-B2C5C4FB8AD7}" type="sibTrans" cxnId="{CC7D5571-DBE6-4955-9BCC-67A57386C1F3}">
      <dgm:prSet/>
      <dgm:spPr/>
      <dgm:t>
        <a:bodyPr/>
        <a:lstStyle/>
        <a:p>
          <a:endParaRPr lang="es-EC" sz="1200">
            <a:solidFill>
              <a:schemeClr val="tx1"/>
            </a:solidFill>
          </a:endParaRPr>
        </a:p>
      </dgm:t>
    </dgm:pt>
    <dgm:pt modelId="{11076B49-A620-4230-A17F-D64B9BA3CB24}">
      <dgm:prSet custT="1"/>
      <dgm:spPr/>
      <dgm:t>
        <a:bodyPr/>
        <a:lstStyle/>
        <a:p>
          <a:pPr algn="l"/>
          <a:endParaRPr lang="es-EC" sz="1200">
            <a:solidFill>
              <a:schemeClr val="tx1"/>
            </a:solidFill>
          </a:endParaRPr>
        </a:p>
      </dgm:t>
    </dgm:pt>
    <dgm:pt modelId="{A816045F-D3AF-4F15-BD60-F85D26E88544}" type="parTrans" cxnId="{46DF597A-0520-409B-83AB-7DA8D46246B5}">
      <dgm:prSet/>
      <dgm:spPr/>
      <dgm:t>
        <a:bodyPr/>
        <a:lstStyle/>
        <a:p>
          <a:endParaRPr lang="es-EC" sz="1200">
            <a:solidFill>
              <a:schemeClr val="tx1"/>
            </a:solidFill>
          </a:endParaRPr>
        </a:p>
      </dgm:t>
    </dgm:pt>
    <dgm:pt modelId="{B63BDA6A-05AD-4A46-A177-9F1204995AFD}" type="sibTrans" cxnId="{46DF597A-0520-409B-83AB-7DA8D46246B5}">
      <dgm:prSet/>
      <dgm:spPr/>
      <dgm:t>
        <a:bodyPr/>
        <a:lstStyle/>
        <a:p>
          <a:endParaRPr lang="es-EC" sz="1200">
            <a:solidFill>
              <a:schemeClr val="tx1"/>
            </a:solidFill>
          </a:endParaRPr>
        </a:p>
      </dgm:t>
    </dgm:pt>
    <dgm:pt modelId="{F3312132-F797-457B-B055-C3F79AAFDEEB}">
      <dgm:prSet custT="1"/>
      <dgm:spPr/>
      <dgm:t>
        <a:bodyPr/>
        <a:lstStyle/>
        <a:p>
          <a:pPr algn="l"/>
          <a:r>
            <a:rPr lang="es-ES" sz="1200" dirty="0" smtClean="0">
              <a:solidFill>
                <a:schemeClr val="tx1"/>
              </a:solidFill>
            </a:rPr>
            <a:t>Determinar el informe final de resultados, para conocer el comportamiento y evolución del sector textil ecuatoriano.</a:t>
          </a:r>
          <a:endParaRPr lang="es-EC" sz="1200" dirty="0">
            <a:solidFill>
              <a:schemeClr val="tx1"/>
            </a:solidFill>
          </a:endParaRPr>
        </a:p>
      </dgm:t>
    </dgm:pt>
    <dgm:pt modelId="{E4DDBDDF-D0BA-4CCB-BF45-70760E5A5D3B}" type="parTrans" cxnId="{C324D0B4-E155-4752-AB7D-6B93A13C272B}">
      <dgm:prSet/>
      <dgm:spPr/>
      <dgm:t>
        <a:bodyPr/>
        <a:lstStyle/>
        <a:p>
          <a:endParaRPr lang="es-EC" sz="1200">
            <a:solidFill>
              <a:schemeClr val="tx1"/>
            </a:solidFill>
          </a:endParaRPr>
        </a:p>
      </dgm:t>
    </dgm:pt>
    <dgm:pt modelId="{1BF956FA-167C-4015-AE36-079D4A9CD81E}" type="sibTrans" cxnId="{C324D0B4-E155-4752-AB7D-6B93A13C272B}">
      <dgm:prSet/>
      <dgm:spPr/>
      <dgm:t>
        <a:bodyPr/>
        <a:lstStyle/>
        <a:p>
          <a:endParaRPr lang="es-EC" sz="1200">
            <a:solidFill>
              <a:schemeClr val="tx1"/>
            </a:solidFill>
          </a:endParaRPr>
        </a:p>
      </dgm:t>
    </dgm:pt>
    <dgm:pt modelId="{68E54F33-E582-4572-83AD-CB479E76F26A}" type="pres">
      <dgm:prSet presAssocID="{9F89A209-F492-4EF5-8C1B-C7AF9A06989F}" presName="linear" presStyleCnt="0">
        <dgm:presLayoutVars>
          <dgm:dir/>
          <dgm:resizeHandles val="exact"/>
        </dgm:presLayoutVars>
      </dgm:prSet>
      <dgm:spPr/>
      <dgm:t>
        <a:bodyPr/>
        <a:lstStyle/>
        <a:p>
          <a:endParaRPr lang="es-EC"/>
        </a:p>
      </dgm:t>
    </dgm:pt>
    <dgm:pt modelId="{9B951B6F-554A-4E4C-8B56-89B7B54D1864}" type="pres">
      <dgm:prSet presAssocID="{F3D1A53C-90C4-4D8A-BCE7-8C2672BC302D}" presName="comp" presStyleCnt="0"/>
      <dgm:spPr/>
    </dgm:pt>
    <dgm:pt modelId="{DDF03FF8-B17F-4883-8C01-2DDF6CD20F67}" type="pres">
      <dgm:prSet presAssocID="{F3D1A53C-90C4-4D8A-BCE7-8C2672BC302D}" presName="box" presStyleLbl="node1" presStyleIdx="0" presStyleCnt="3" custScaleY="74119"/>
      <dgm:spPr/>
      <dgm:t>
        <a:bodyPr/>
        <a:lstStyle/>
        <a:p>
          <a:endParaRPr lang="es-EC"/>
        </a:p>
      </dgm:t>
    </dgm:pt>
    <dgm:pt modelId="{5C327519-CE2E-4BCF-887E-BBEFC5D3F04B}" type="pres">
      <dgm:prSet presAssocID="{F3D1A53C-90C4-4D8A-BCE7-8C2672BC302D}" presName="img" presStyleLbl="fgImgPlace1" presStyleIdx="0" presStyleCnt="3" custScaleY="63854"/>
      <dgm:spPr>
        <a:blipFill rotWithShape="1">
          <a:blip xmlns:r="http://schemas.openxmlformats.org/officeDocument/2006/relationships" r:embed="rId1"/>
          <a:stretch>
            <a:fillRect/>
          </a:stretch>
        </a:blipFill>
      </dgm:spPr>
    </dgm:pt>
    <dgm:pt modelId="{F2782213-55A8-4F4E-BC0B-D80DBE242417}" type="pres">
      <dgm:prSet presAssocID="{F3D1A53C-90C4-4D8A-BCE7-8C2672BC302D}" presName="text" presStyleLbl="node1" presStyleIdx="0" presStyleCnt="3">
        <dgm:presLayoutVars>
          <dgm:bulletEnabled val="1"/>
        </dgm:presLayoutVars>
      </dgm:prSet>
      <dgm:spPr/>
      <dgm:t>
        <a:bodyPr/>
        <a:lstStyle/>
        <a:p>
          <a:endParaRPr lang="es-EC"/>
        </a:p>
      </dgm:t>
    </dgm:pt>
    <dgm:pt modelId="{FAE29C33-4CB0-4BD8-AFA1-9F41A67EB0FA}" type="pres">
      <dgm:prSet presAssocID="{EB43A2D1-1287-4227-8872-4C20B7EB9F39}" presName="spacer" presStyleCnt="0"/>
      <dgm:spPr/>
    </dgm:pt>
    <dgm:pt modelId="{ACBD1868-73D6-433E-ACBB-958727D974C5}" type="pres">
      <dgm:prSet presAssocID="{300FB498-1232-486F-ABB0-087891584458}" presName="comp" presStyleCnt="0"/>
      <dgm:spPr/>
    </dgm:pt>
    <dgm:pt modelId="{047B013F-BDFF-4080-A2E3-82467E90A188}" type="pres">
      <dgm:prSet presAssocID="{300FB498-1232-486F-ABB0-087891584458}" presName="box" presStyleLbl="node1" presStyleIdx="1" presStyleCnt="3"/>
      <dgm:spPr/>
      <dgm:t>
        <a:bodyPr/>
        <a:lstStyle/>
        <a:p>
          <a:endParaRPr lang="es-EC"/>
        </a:p>
      </dgm:t>
    </dgm:pt>
    <dgm:pt modelId="{130A8F5F-2479-4E06-99B3-2E00F03DB7C5}" type="pres">
      <dgm:prSet presAssocID="{300FB498-1232-486F-ABB0-087891584458}" presName="img" presStyleLbl="fgImgPlace1" presStyleIdx="1" presStyleCnt="3"/>
      <dgm:spPr>
        <a:blipFill rotWithShape="1">
          <a:blip xmlns:r="http://schemas.openxmlformats.org/officeDocument/2006/relationships" r:embed="rId2"/>
          <a:stretch>
            <a:fillRect/>
          </a:stretch>
        </a:blipFill>
      </dgm:spPr>
    </dgm:pt>
    <dgm:pt modelId="{AF0DC19F-CFD2-400A-81F5-F309BBF473A9}" type="pres">
      <dgm:prSet presAssocID="{300FB498-1232-486F-ABB0-087891584458}" presName="text" presStyleLbl="node1" presStyleIdx="1" presStyleCnt="3">
        <dgm:presLayoutVars>
          <dgm:bulletEnabled val="1"/>
        </dgm:presLayoutVars>
      </dgm:prSet>
      <dgm:spPr/>
      <dgm:t>
        <a:bodyPr/>
        <a:lstStyle/>
        <a:p>
          <a:endParaRPr lang="es-EC"/>
        </a:p>
      </dgm:t>
    </dgm:pt>
    <dgm:pt modelId="{B1E14B5F-EFEA-4FC4-AA91-334EE93EAC4C}" type="pres">
      <dgm:prSet presAssocID="{AF072131-EE58-4337-8D76-BD1AA6C68F08}" presName="spacer" presStyleCnt="0"/>
      <dgm:spPr/>
    </dgm:pt>
    <dgm:pt modelId="{261C9D9F-1638-402D-B929-B9E018C66F48}" type="pres">
      <dgm:prSet presAssocID="{C5D137C7-E6D9-4D7D-BB8A-0678A0E37003}" presName="comp" presStyleCnt="0"/>
      <dgm:spPr/>
    </dgm:pt>
    <dgm:pt modelId="{AC61D2B9-2A19-49A2-B0D7-EB63084B2E94}" type="pres">
      <dgm:prSet presAssocID="{C5D137C7-E6D9-4D7D-BB8A-0678A0E37003}" presName="box" presStyleLbl="node1" presStyleIdx="2" presStyleCnt="3" custScaleY="68666"/>
      <dgm:spPr/>
      <dgm:t>
        <a:bodyPr/>
        <a:lstStyle/>
        <a:p>
          <a:endParaRPr lang="es-EC"/>
        </a:p>
      </dgm:t>
    </dgm:pt>
    <dgm:pt modelId="{AE7784F8-A22C-49D4-9B4F-9BB35A67CBFC}" type="pres">
      <dgm:prSet presAssocID="{C5D137C7-E6D9-4D7D-BB8A-0678A0E37003}" presName="img" presStyleLbl="fgImgPlace1" presStyleIdx="2" presStyleCnt="3" custScaleY="57365"/>
      <dgm:spPr>
        <a:blipFill rotWithShape="1">
          <a:blip xmlns:r="http://schemas.openxmlformats.org/officeDocument/2006/relationships" r:embed="rId3"/>
          <a:stretch>
            <a:fillRect/>
          </a:stretch>
        </a:blipFill>
      </dgm:spPr>
    </dgm:pt>
    <dgm:pt modelId="{5AF86872-B121-4A1F-95BB-CF391889E9AC}" type="pres">
      <dgm:prSet presAssocID="{C5D137C7-E6D9-4D7D-BB8A-0678A0E37003}" presName="text" presStyleLbl="node1" presStyleIdx="2" presStyleCnt="3">
        <dgm:presLayoutVars>
          <dgm:bulletEnabled val="1"/>
        </dgm:presLayoutVars>
      </dgm:prSet>
      <dgm:spPr/>
      <dgm:t>
        <a:bodyPr/>
        <a:lstStyle/>
        <a:p>
          <a:endParaRPr lang="es-EC"/>
        </a:p>
      </dgm:t>
    </dgm:pt>
  </dgm:ptLst>
  <dgm:cxnLst>
    <dgm:cxn modelId="{CC7D5571-DBE6-4955-9BCC-67A57386C1F3}" srcId="{300FB498-1232-486F-ABB0-087891584458}" destId="{561A7337-61F4-403F-A474-F169A4167471}" srcOrd="1" destOrd="0" parTransId="{78656538-8416-4672-84EC-005F0F1726B0}" sibTransId="{4CEDE3AF-6FF3-41F4-BD0E-B2C5C4FB8AD7}"/>
    <dgm:cxn modelId="{179468D8-C728-45F2-AE18-C6A30779A2F0}" type="presOf" srcId="{F3D1A53C-90C4-4D8A-BCE7-8C2672BC302D}" destId="{F2782213-55A8-4F4E-BC0B-D80DBE242417}" srcOrd="1" destOrd="0" presId="urn:microsoft.com/office/officeart/2005/8/layout/vList4"/>
    <dgm:cxn modelId="{A0489BB1-8D87-4D53-9321-75FFA77E84F9}" type="presOf" srcId="{C5D137C7-E6D9-4D7D-BB8A-0678A0E37003}" destId="{AC61D2B9-2A19-49A2-B0D7-EB63084B2E94}" srcOrd="0" destOrd="0" presId="urn:microsoft.com/office/officeart/2005/8/layout/vList4"/>
    <dgm:cxn modelId="{0A7C543E-05BB-4E48-94CE-F379A4931584}" type="presOf" srcId="{300FB498-1232-486F-ABB0-087891584458}" destId="{047B013F-BDFF-4080-A2E3-82467E90A188}" srcOrd="0" destOrd="0" presId="urn:microsoft.com/office/officeart/2005/8/layout/vList4"/>
    <dgm:cxn modelId="{6437ECE7-34AA-4DA1-A64F-2967BA19AF7B}" type="presOf" srcId="{F3312132-F797-457B-B055-C3F79AAFDEEB}" destId="{047B013F-BDFF-4080-A2E3-82467E90A188}" srcOrd="0" destOrd="5" presId="urn:microsoft.com/office/officeart/2005/8/layout/vList4"/>
    <dgm:cxn modelId="{46DF597A-0520-409B-83AB-7DA8D46246B5}" srcId="{561A7337-61F4-403F-A474-F169A4167471}" destId="{11076B49-A620-4230-A17F-D64B9BA3CB24}" srcOrd="0" destOrd="0" parTransId="{A816045F-D3AF-4F15-BD60-F85D26E88544}" sibTransId="{B63BDA6A-05AD-4A46-A177-9F1204995AFD}"/>
    <dgm:cxn modelId="{C2104C4A-CA60-4B8C-9F8E-AFA4C8B14D18}" type="presOf" srcId="{366EF8C1-1D89-468C-A3A2-950C795E601E}" destId="{AF0DC19F-CFD2-400A-81F5-F309BBF473A9}" srcOrd="1" destOrd="1" presId="urn:microsoft.com/office/officeart/2005/8/layout/vList4"/>
    <dgm:cxn modelId="{223661AF-9C65-4890-9AB5-A3694FB57A73}" type="presOf" srcId="{11076B49-A620-4230-A17F-D64B9BA3CB24}" destId="{AF0DC19F-CFD2-400A-81F5-F309BBF473A9}" srcOrd="1" destOrd="4" presId="urn:microsoft.com/office/officeart/2005/8/layout/vList4"/>
    <dgm:cxn modelId="{1F971CB9-B75E-4877-9310-7C065EE5B7A1}" type="presOf" srcId="{EE143434-19C3-409B-94A6-2D5DFCFA8A8C}" destId="{DDF03FF8-B17F-4883-8C01-2DDF6CD20F67}" srcOrd="0" destOrd="1" presId="urn:microsoft.com/office/officeart/2005/8/layout/vList4"/>
    <dgm:cxn modelId="{41935216-ABB9-43F3-9CE7-2E40A649BA64}" type="presOf" srcId="{561A7337-61F4-403F-A474-F169A4167471}" destId="{047B013F-BDFF-4080-A2E3-82467E90A188}" srcOrd="0" destOrd="3" presId="urn:microsoft.com/office/officeart/2005/8/layout/vList4"/>
    <dgm:cxn modelId="{473D302E-E6A0-43B2-ABF0-C01AA2EAE355}" type="presOf" srcId="{F3312132-F797-457B-B055-C3F79AAFDEEB}" destId="{AF0DC19F-CFD2-400A-81F5-F309BBF473A9}" srcOrd="1" destOrd="5" presId="urn:microsoft.com/office/officeart/2005/8/layout/vList4"/>
    <dgm:cxn modelId="{C324D0B4-E155-4752-AB7D-6B93A13C272B}" srcId="{300FB498-1232-486F-ABB0-087891584458}" destId="{F3312132-F797-457B-B055-C3F79AAFDEEB}" srcOrd="2" destOrd="0" parTransId="{E4DDBDDF-D0BA-4CCB-BF45-70760E5A5D3B}" sibTransId="{1BF956FA-167C-4015-AE36-079D4A9CD81E}"/>
    <dgm:cxn modelId="{57356EAB-3701-4A44-97BC-644101401E52}" type="presOf" srcId="{058228BF-7D74-4014-89DB-2102D3CEAB26}" destId="{5AF86872-B121-4A1F-95BB-CF391889E9AC}" srcOrd="1" destOrd="1" presId="urn:microsoft.com/office/officeart/2005/8/layout/vList4"/>
    <dgm:cxn modelId="{92846491-9049-41B2-9614-6602087749B0}" type="presOf" srcId="{C5D137C7-E6D9-4D7D-BB8A-0678A0E37003}" destId="{5AF86872-B121-4A1F-95BB-CF391889E9AC}" srcOrd="1" destOrd="0" presId="urn:microsoft.com/office/officeart/2005/8/layout/vList4"/>
    <dgm:cxn modelId="{EC004616-F5E8-4F20-AA2F-D8E293FBA569}" type="presOf" srcId="{D2842E00-EA1C-413F-A745-AB807521862D}" destId="{AF0DC19F-CFD2-400A-81F5-F309BBF473A9}" srcOrd="1" destOrd="2" presId="urn:microsoft.com/office/officeart/2005/8/layout/vList4"/>
    <dgm:cxn modelId="{A906F41D-9228-4AB9-A615-25CA8C3359B5}" type="presOf" srcId="{366EF8C1-1D89-468C-A3A2-950C795E601E}" destId="{047B013F-BDFF-4080-A2E3-82467E90A188}" srcOrd="0" destOrd="1" presId="urn:microsoft.com/office/officeart/2005/8/layout/vList4"/>
    <dgm:cxn modelId="{F342BD35-3969-4748-9269-BB317EBDD658}" srcId="{C5D137C7-E6D9-4D7D-BB8A-0678A0E37003}" destId="{058228BF-7D74-4014-89DB-2102D3CEAB26}" srcOrd="0" destOrd="0" parTransId="{64DF7173-302B-42FF-A525-4415AEE4AB12}" sibTransId="{04E46CCF-6652-49AB-8ACF-46998E3B63A6}"/>
    <dgm:cxn modelId="{495891ED-7ADD-41A1-82AE-88CAF0A9F588}" srcId="{9F89A209-F492-4EF5-8C1B-C7AF9A06989F}" destId="{F3D1A53C-90C4-4D8A-BCE7-8C2672BC302D}" srcOrd="0" destOrd="0" parTransId="{0CC0B68D-56C5-49E3-B98D-36FFEFAAAC3C}" sibTransId="{EB43A2D1-1287-4227-8872-4C20B7EB9F39}"/>
    <dgm:cxn modelId="{864F5A9D-37F8-4DFE-8EA5-1CB9A6648E72}" type="presOf" srcId="{D2842E00-EA1C-413F-A745-AB807521862D}" destId="{047B013F-BDFF-4080-A2E3-82467E90A188}" srcOrd="0" destOrd="2" presId="urn:microsoft.com/office/officeart/2005/8/layout/vList4"/>
    <dgm:cxn modelId="{5FEAE0AE-BA16-4408-B680-61359E7FACBA}" srcId="{9F89A209-F492-4EF5-8C1B-C7AF9A06989F}" destId="{300FB498-1232-486F-ABB0-087891584458}" srcOrd="1" destOrd="0" parTransId="{39C2AFD4-06C7-42FB-9E6A-237FE9BAB70C}" sibTransId="{AF072131-EE58-4337-8D76-BD1AA6C68F08}"/>
    <dgm:cxn modelId="{C90ADBEF-41E3-4C93-A7EA-919076996A4E}" srcId="{9F89A209-F492-4EF5-8C1B-C7AF9A06989F}" destId="{C5D137C7-E6D9-4D7D-BB8A-0678A0E37003}" srcOrd="2" destOrd="0" parTransId="{D0514E2F-BC0E-4B13-9D54-4B5DB57A5BAA}" sibTransId="{5C98C070-D408-4E43-B8AA-4A87D6284507}"/>
    <dgm:cxn modelId="{DB5A88B6-9DB9-4485-8B27-F1A07ECF5296}" type="presOf" srcId="{561A7337-61F4-403F-A474-F169A4167471}" destId="{AF0DC19F-CFD2-400A-81F5-F309BBF473A9}" srcOrd="1" destOrd="3" presId="urn:microsoft.com/office/officeart/2005/8/layout/vList4"/>
    <dgm:cxn modelId="{F605BCBE-707C-4B33-B428-828FEA41DF00}" type="presOf" srcId="{9F89A209-F492-4EF5-8C1B-C7AF9A06989F}" destId="{68E54F33-E582-4572-83AD-CB479E76F26A}" srcOrd="0" destOrd="0" presId="urn:microsoft.com/office/officeart/2005/8/layout/vList4"/>
    <dgm:cxn modelId="{B1B4DC5A-BFD9-46AC-B7E9-8155D1E77D42}" type="presOf" srcId="{EE143434-19C3-409B-94A6-2D5DFCFA8A8C}" destId="{F2782213-55A8-4F4E-BC0B-D80DBE242417}" srcOrd="1" destOrd="1" presId="urn:microsoft.com/office/officeart/2005/8/layout/vList4"/>
    <dgm:cxn modelId="{6D49A4A3-BF15-4EFA-A2BE-AC2A8F7EDE33}" type="presOf" srcId="{F3D1A53C-90C4-4D8A-BCE7-8C2672BC302D}" destId="{DDF03FF8-B17F-4883-8C01-2DDF6CD20F67}" srcOrd="0" destOrd="0" presId="urn:microsoft.com/office/officeart/2005/8/layout/vList4"/>
    <dgm:cxn modelId="{B8443E07-8069-4835-9DAC-0828B2DC5B97}" srcId="{366EF8C1-1D89-468C-A3A2-950C795E601E}" destId="{D2842E00-EA1C-413F-A745-AB807521862D}" srcOrd="0" destOrd="0" parTransId="{7B935C93-775A-4840-A542-A8FF394E0863}" sibTransId="{62B75A37-8ED1-4FA4-952D-3556B0045A44}"/>
    <dgm:cxn modelId="{008C197E-71EE-4FA0-930E-B791436A92E8}" srcId="{300FB498-1232-486F-ABB0-087891584458}" destId="{366EF8C1-1D89-468C-A3A2-950C795E601E}" srcOrd="0" destOrd="0" parTransId="{CDA1800D-D55D-49D0-B4CC-1EFDA76D46F4}" sibTransId="{D56590CF-B89F-4355-9FA7-EB66E7C0492F}"/>
    <dgm:cxn modelId="{A915BD6A-B485-4DC6-8C1A-77ADE4AE7C4F}" type="presOf" srcId="{058228BF-7D74-4014-89DB-2102D3CEAB26}" destId="{AC61D2B9-2A19-49A2-B0D7-EB63084B2E94}" srcOrd="0" destOrd="1" presId="urn:microsoft.com/office/officeart/2005/8/layout/vList4"/>
    <dgm:cxn modelId="{3BC9A133-A4DE-4695-887B-CC5022D2B658}" type="presOf" srcId="{300FB498-1232-486F-ABB0-087891584458}" destId="{AF0DC19F-CFD2-400A-81F5-F309BBF473A9}" srcOrd="1" destOrd="0" presId="urn:microsoft.com/office/officeart/2005/8/layout/vList4"/>
    <dgm:cxn modelId="{66494CB2-23C1-4B60-A71C-01C5672BC918}" srcId="{F3D1A53C-90C4-4D8A-BCE7-8C2672BC302D}" destId="{EE143434-19C3-409B-94A6-2D5DFCFA8A8C}" srcOrd="0" destOrd="0" parTransId="{B978F290-EA03-456A-8DC4-1C9D7E8ECEB1}" sibTransId="{34E10D7C-2CE5-4A16-9E3E-62B0EFF0BA35}"/>
    <dgm:cxn modelId="{EABE8482-07DD-4ABD-B1BC-75C7876B8CA7}" type="presOf" srcId="{11076B49-A620-4230-A17F-D64B9BA3CB24}" destId="{047B013F-BDFF-4080-A2E3-82467E90A188}" srcOrd="0" destOrd="4" presId="urn:microsoft.com/office/officeart/2005/8/layout/vList4"/>
    <dgm:cxn modelId="{2C4EB853-0674-43F0-90CA-61D7AA62C8B6}" type="presParOf" srcId="{68E54F33-E582-4572-83AD-CB479E76F26A}" destId="{9B951B6F-554A-4E4C-8B56-89B7B54D1864}" srcOrd="0" destOrd="0" presId="urn:microsoft.com/office/officeart/2005/8/layout/vList4"/>
    <dgm:cxn modelId="{5F31E566-34CB-4441-8BCF-A1EC2F52965B}" type="presParOf" srcId="{9B951B6F-554A-4E4C-8B56-89B7B54D1864}" destId="{DDF03FF8-B17F-4883-8C01-2DDF6CD20F67}" srcOrd="0" destOrd="0" presId="urn:microsoft.com/office/officeart/2005/8/layout/vList4"/>
    <dgm:cxn modelId="{3C01DA18-7B32-4C85-9A7E-218E4A08DF5B}" type="presParOf" srcId="{9B951B6F-554A-4E4C-8B56-89B7B54D1864}" destId="{5C327519-CE2E-4BCF-887E-BBEFC5D3F04B}" srcOrd="1" destOrd="0" presId="urn:microsoft.com/office/officeart/2005/8/layout/vList4"/>
    <dgm:cxn modelId="{57509D13-980F-4478-8815-54DCDAA88C43}" type="presParOf" srcId="{9B951B6F-554A-4E4C-8B56-89B7B54D1864}" destId="{F2782213-55A8-4F4E-BC0B-D80DBE242417}" srcOrd="2" destOrd="0" presId="urn:microsoft.com/office/officeart/2005/8/layout/vList4"/>
    <dgm:cxn modelId="{4D3B4D66-4908-4BB5-9698-D58B4E0B19E7}" type="presParOf" srcId="{68E54F33-E582-4572-83AD-CB479E76F26A}" destId="{FAE29C33-4CB0-4BD8-AFA1-9F41A67EB0FA}" srcOrd="1" destOrd="0" presId="urn:microsoft.com/office/officeart/2005/8/layout/vList4"/>
    <dgm:cxn modelId="{9BB94F24-9C1E-4342-8778-ED9BE6CEBC77}" type="presParOf" srcId="{68E54F33-E582-4572-83AD-CB479E76F26A}" destId="{ACBD1868-73D6-433E-ACBB-958727D974C5}" srcOrd="2" destOrd="0" presId="urn:microsoft.com/office/officeart/2005/8/layout/vList4"/>
    <dgm:cxn modelId="{AD560BC3-AB5B-414A-B077-D758601958FC}" type="presParOf" srcId="{ACBD1868-73D6-433E-ACBB-958727D974C5}" destId="{047B013F-BDFF-4080-A2E3-82467E90A188}" srcOrd="0" destOrd="0" presId="urn:microsoft.com/office/officeart/2005/8/layout/vList4"/>
    <dgm:cxn modelId="{36B30929-EE9B-483F-AC2C-56B1851639DD}" type="presParOf" srcId="{ACBD1868-73D6-433E-ACBB-958727D974C5}" destId="{130A8F5F-2479-4E06-99B3-2E00F03DB7C5}" srcOrd="1" destOrd="0" presId="urn:microsoft.com/office/officeart/2005/8/layout/vList4"/>
    <dgm:cxn modelId="{609890FF-2CB0-4C22-95E7-F9FEF894033F}" type="presParOf" srcId="{ACBD1868-73D6-433E-ACBB-958727D974C5}" destId="{AF0DC19F-CFD2-400A-81F5-F309BBF473A9}" srcOrd="2" destOrd="0" presId="urn:microsoft.com/office/officeart/2005/8/layout/vList4"/>
    <dgm:cxn modelId="{FEEF234B-A748-4C68-8170-E0E55B8DC610}" type="presParOf" srcId="{68E54F33-E582-4572-83AD-CB479E76F26A}" destId="{B1E14B5F-EFEA-4FC4-AA91-334EE93EAC4C}" srcOrd="3" destOrd="0" presId="urn:microsoft.com/office/officeart/2005/8/layout/vList4"/>
    <dgm:cxn modelId="{7C0AC03F-98F8-454B-B7FF-B729F8472BC9}" type="presParOf" srcId="{68E54F33-E582-4572-83AD-CB479E76F26A}" destId="{261C9D9F-1638-402D-B929-B9E018C66F48}" srcOrd="4" destOrd="0" presId="urn:microsoft.com/office/officeart/2005/8/layout/vList4"/>
    <dgm:cxn modelId="{899380D8-E26F-49A8-AD98-BFE41BCE874C}" type="presParOf" srcId="{261C9D9F-1638-402D-B929-B9E018C66F48}" destId="{AC61D2B9-2A19-49A2-B0D7-EB63084B2E94}" srcOrd="0" destOrd="0" presId="urn:microsoft.com/office/officeart/2005/8/layout/vList4"/>
    <dgm:cxn modelId="{6815CE3E-FF44-4644-B871-8F11E96F6BAD}" type="presParOf" srcId="{261C9D9F-1638-402D-B929-B9E018C66F48}" destId="{AE7784F8-A22C-49D4-9B4F-9BB35A67CBFC}" srcOrd="1" destOrd="0" presId="urn:microsoft.com/office/officeart/2005/8/layout/vList4"/>
    <dgm:cxn modelId="{00360685-CB63-4049-84C4-8E6685BF3365}" type="presParOf" srcId="{261C9D9F-1638-402D-B929-B9E018C66F48}" destId="{5AF86872-B121-4A1F-95BB-CF391889E9AC}"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A81CC6-6127-4406-908F-AD1984E51BBA}" type="doc">
      <dgm:prSet loTypeId="urn:microsoft.com/office/officeart/2005/8/layout/StepDownProcess" loCatId="process" qsTypeId="urn:microsoft.com/office/officeart/2005/8/quickstyle/3d2" qsCatId="3D" csTypeId="urn:microsoft.com/office/officeart/2005/8/colors/colorful1" csCatId="colorful" phldr="1"/>
      <dgm:spPr/>
      <dgm:t>
        <a:bodyPr/>
        <a:lstStyle/>
        <a:p>
          <a:endParaRPr lang="es-EC"/>
        </a:p>
      </dgm:t>
    </dgm:pt>
    <dgm:pt modelId="{33147E71-6B31-4EC3-A8EA-B776C11900D9}">
      <dgm:prSet phldrT="[Texto]" custT="1"/>
      <dgm:spPr/>
      <dgm:t>
        <a:bodyPr/>
        <a:lstStyle/>
        <a:p>
          <a:r>
            <a:rPr lang="es-EC" sz="1400" dirty="0" smtClean="0">
              <a:solidFill>
                <a:schemeClr val="tx1"/>
              </a:solidFill>
            </a:rPr>
            <a:t>Industria textil</a:t>
          </a:r>
          <a:endParaRPr lang="es-EC" sz="1400" dirty="0">
            <a:solidFill>
              <a:schemeClr val="tx1"/>
            </a:solidFill>
          </a:endParaRPr>
        </a:p>
      </dgm:t>
    </dgm:pt>
    <dgm:pt modelId="{FA1C6941-2ECF-41A1-8733-E0982F5C7F4A}" type="parTrans" cxnId="{3705972B-6F45-4E6B-B172-E48BE5F381AB}">
      <dgm:prSet/>
      <dgm:spPr/>
      <dgm:t>
        <a:bodyPr/>
        <a:lstStyle/>
        <a:p>
          <a:endParaRPr lang="es-EC" sz="900">
            <a:solidFill>
              <a:schemeClr val="tx1"/>
            </a:solidFill>
          </a:endParaRPr>
        </a:p>
      </dgm:t>
    </dgm:pt>
    <dgm:pt modelId="{64C882F1-FEB7-414C-8C4B-A7A1B702EE42}" type="sibTrans" cxnId="{3705972B-6F45-4E6B-B172-E48BE5F381AB}">
      <dgm:prSet/>
      <dgm:spPr/>
      <dgm:t>
        <a:bodyPr/>
        <a:lstStyle/>
        <a:p>
          <a:endParaRPr lang="es-EC" sz="900">
            <a:solidFill>
              <a:schemeClr val="tx1"/>
            </a:solidFill>
          </a:endParaRPr>
        </a:p>
      </dgm:t>
    </dgm:pt>
    <dgm:pt modelId="{C664C122-B5CE-4683-8266-DF31AD676E8B}">
      <dgm:prSet phldrT="[Texto]" custT="1"/>
      <dgm:spPr/>
      <dgm:t>
        <a:bodyPr/>
        <a:lstStyle/>
        <a:p>
          <a:pPr algn="just"/>
          <a:r>
            <a:rPr lang="es-EC" sz="900" dirty="0" smtClean="0">
              <a:solidFill>
                <a:schemeClr val="tx1"/>
              </a:solidFill>
            </a:rPr>
            <a:t>Características del sector.</a:t>
          </a:r>
          <a:endParaRPr lang="es-EC" sz="900" dirty="0">
            <a:solidFill>
              <a:schemeClr val="tx1"/>
            </a:solidFill>
          </a:endParaRPr>
        </a:p>
      </dgm:t>
    </dgm:pt>
    <dgm:pt modelId="{D8D5442C-93DB-4C09-BA2C-4F52291ADAA9}" type="parTrans" cxnId="{F719C45C-DFE2-4DE0-A49D-98187C12A1ED}">
      <dgm:prSet/>
      <dgm:spPr/>
      <dgm:t>
        <a:bodyPr/>
        <a:lstStyle/>
        <a:p>
          <a:endParaRPr lang="es-EC" sz="900">
            <a:solidFill>
              <a:schemeClr val="tx1"/>
            </a:solidFill>
          </a:endParaRPr>
        </a:p>
      </dgm:t>
    </dgm:pt>
    <dgm:pt modelId="{1FD894FD-C79B-4147-A253-C46872B99A24}" type="sibTrans" cxnId="{F719C45C-DFE2-4DE0-A49D-98187C12A1ED}">
      <dgm:prSet/>
      <dgm:spPr/>
      <dgm:t>
        <a:bodyPr/>
        <a:lstStyle/>
        <a:p>
          <a:endParaRPr lang="es-EC" sz="900">
            <a:solidFill>
              <a:schemeClr val="tx1"/>
            </a:solidFill>
          </a:endParaRPr>
        </a:p>
      </dgm:t>
    </dgm:pt>
    <dgm:pt modelId="{1F639FBD-1B18-4357-895D-6DA15D08A7F0}">
      <dgm:prSet phldrT="[Texto]" custT="1"/>
      <dgm:spPr/>
      <dgm:t>
        <a:bodyPr/>
        <a:lstStyle/>
        <a:p>
          <a:r>
            <a:rPr lang="es-EC" sz="1400" dirty="0" smtClean="0">
              <a:solidFill>
                <a:schemeClr val="tx1"/>
              </a:solidFill>
            </a:rPr>
            <a:t>Desempeño económico del sector</a:t>
          </a:r>
          <a:endParaRPr lang="es-EC" sz="1400" dirty="0">
            <a:solidFill>
              <a:schemeClr val="tx1"/>
            </a:solidFill>
          </a:endParaRPr>
        </a:p>
      </dgm:t>
    </dgm:pt>
    <dgm:pt modelId="{027BFD7C-8E86-4110-8164-B0C1287981E0}" type="parTrans" cxnId="{C26F8BC6-63C9-402A-9D2F-D8E62AC7AE51}">
      <dgm:prSet/>
      <dgm:spPr/>
      <dgm:t>
        <a:bodyPr/>
        <a:lstStyle/>
        <a:p>
          <a:endParaRPr lang="es-EC" sz="900">
            <a:solidFill>
              <a:schemeClr val="tx1"/>
            </a:solidFill>
          </a:endParaRPr>
        </a:p>
      </dgm:t>
    </dgm:pt>
    <dgm:pt modelId="{D0823CEF-F1EF-458B-A346-EA89EC21D904}" type="sibTrans" cxnId="{C26F8BC6-63C9-402A-9D2F-D8E62AC7AE51}">
      <dgm:prSet/>
      <dgm:spPr/>
      <dgm:t>
        <a:bodyPr/>
        <a:lstStyle/>
        <a:p>
          <a:endParaRPr lang="es-EC" sz="900">
            <a:solidFill>
              <a:schemeClr val="tx1"/>
            </a:solidFill>
          </a:endParaRPr>
        </a:p>
      </dgm:t>
    </dgm:pt>
    <dgm:pt modelId="{67F52793-F2E9-4073-A39A-8780ED4757A1}">
      <dgm:prSet phldrT="[Texto]" custT="1"/>
      <dgm:spPr/>
      <dgm:t>
        <a:bodyPr/>
        <a:lstStyle/>
        <a:p>
          <a:pPr algn="just"/>
          <a:r>
            <a:rPr lang="es-EC" sz="900" dirty="0" smtClean="0">
              <a:solidFill>
                <a:schemeClr val="tx1"/>
              </a:solidFill>
            </a:rPr>
            <a:t>Fabricación de productos textiles.</a:t>
          </a:r>
          <a:endParaRPr lang="es-EC" sz="900" dirty="0">
            <a:solidFill>
              <a:schemeClr val="tx1"/>
            </a:solidFill>
          </a:endParaRPr>
        </a:p>
      </dgm:t>
    </dgm:pt>
    <dgm:pt modelId="{FA6A5DAD-602C-42A8-B210-A2C259478E33}" type="parTrans" cxnId="{BE1F5142-A3D3-4328-9987-B3F59A34EFB5}">
      <dgm:prSet/>
      <dgm:spPr/>
      <dgm:t>
        <a:bodyPr/>
        <a:lstStyle/>
        <a:p>
          <a:endParaRPr lang="es-EC" sz="900">
            <a:solidFill>
              <a:schemeClr val="tx1"/>
            </a:solidFill>
          </a:endParaRPr>
        </a:p>
      </dgm:t>
    </dgm:pt>
    <dgm:pt modelId="{C3EA4B96-08C8-472D-8CD4-5298B46667DD}" type="sibTrans" cxnId="{BE1F5142-A3D3-4328-9987-B3F59A34EFB5}">
      <dgm:prSet/>
      <dgm:spPr/>
      <dgm:t>
        <a:bodyPr/>
        <a:lstStyle/>
        <a:p>
          <a:endParaRPr lang="es-EC" sz="900">
            <a:solidFill>
              <a:schemeClr val="tx1"/>
            </a:solidFill>
          </a:endParaRPr>
        </a:p>
      </dgm:t>
    </dgm:pt>
    <dgm:pt modelId="{0D04425A-3C01-4A82-A83E-8D0AA13FC61B}">
      <dgm:prSet phldrT="[Texto]" custT="1"/>
      <dgm:spPr/>
      <dgm:t>
        <a:bodyPr/>
        <a:lstStyle/>
        <a:p>
          <a:r>
            <a:rPr lang="es-EC" sz="1400" dirty="0" smtClean="0">
              <a:solidFill>
                <a:schemeClr val="tx1"/>
              </a:solidFill>
            </a:rPr>
            <a:t>Producción del sector </a:t>
          </a:r>
          <a:endParaRPr lang="es-EC" sz="1400" dirty="0">
            <a:solidFill>
              <a:schemeClr val="tx1"/>
            </a:solidFill>
          </a:endParaRPr>
        </a:p>
      </dgm:t>
    </dgm:pt>
    <dgm:pt modelId="{569A1D43-E7F3-4A7E-B370-FAF880EA78BE}" type="parTrans" cxnId="{530261EA-71B9-4A6B-80FF-D1D8EE537E8F}">
      <dgm:prSet/>
      <dgm:spPr/>
      <dgm:t>
        <a:bodyPr/>
        <a:lstStyle/>
        <a:p>
          <a:endParaRPr lang="es-EC" sz="900">
            <a:solidFill>
              <a:schemeClr val="tx1"/>
            </a:solidFill>
          </a:endParaRPr>
        </a:p>
      </dgm:t>
    </dgm:pt>
    <dgm:pt modelId="{07DD2359-7493-4736-8CBB-0C5A65BAD906}" type="sibTrans" cxnId="{530261EA-71B9-4A6B-80FF-D1D8EE537E8F}">
      <dgm:prSet/>
      <dgm:spPr/>
      <dgm:t>
        <a:bodyPr/>
        <a:lstStyle/>
        <a:p>
          <a:endParaRPr lang="es-EC" sz="900">
            <a:solidFill>
              <a:schemeClr val="tx1"/>
            </a:solidFill>
          </a:endParaRPr>
        </a:p>
      </dgm:t>
    </dgm:pt>
    <dgm:pt modelId="{9B63389E-46B3-46EE-BEE2-96F648579D0E}">
      <dgm:prSet phldrT="[Texto]" custT="1"/>
      <dgm:spPr/>
      <dgm:t>
        <a:bodyPr/>
        <a:lstStyle/>
        <a:p>
          <a:pPr algn="just"/>
          <a:r>
            <a:rPr lang="es-EC" sz="900" dirty="0" smtClean="0">
              <a:solidFill>
                <a:schemeClr val="tx1"/>
              </a:solidFill>
            </a:rPr>
            <a:t>Productividad.</a:t>
          </a:r>
          <a:endParaRPr lang="es-EC" sz="900" dirty="0">
            <a:solidFill>
              <a:schemeClr val="tx1"/>
            </a:solidFill>
          </a:endParaRPr>
        </a:p>
      </dgm:t>
    </dgm:pt>
    <dgm:pt modelId="{4407CAB3-C039-482B-9AE3-D1CE1131048B}" type="parTrans" cxnId="{62F754B2-F04E-4E50-826F-B32FFC6B30B7}">
      <dgm:prSet/>
      <dgm:spPr/>
      <dgm:t>
        <a:bodyPr/>
        <a:lstStyle/>
        <a:p>
          <a:endParaRPr lang="es-EC" sz="900">
            <a:solidFill>
              <a:schemeClr val="tx1"/>
            </a:solidFill>
          </a:endParaRPr>
        </a:p>
      </dgm:t>
    </dgm:pt>
    <dgm:pt modelId="{29562E44-BA43-46C5-8B70-40368CF49E12}" type="sibTrans" cxnId="{62F754B2-F04E-4E50-826F-B32FFC6B30B7}">
      <dgm:prSet/>
      <dgm:spPr/>
      <dgm:t>
        <a:bodyPr/>
        <a:lstStyle/>
        <a:p>
          <a:endParaRPr lang="es-EC" sz="900">
            <a:solidFill>
              <a:schemeClr val="tx1"/>
            </a:solidFill>
          </a:endParaRPr>
        </a:p>
      </dgm:t>
    </dgm:pt>
    <dgm:pt modelId="{62CA6F6C-1119-422B-8ABF-756B026BB591}">
      <dgm:prSet phldrT="[Texto]" custT="1"/>
      <dgm:spPr/>
      <dgm:t>
        <a:bodyPr/>
        <a:lstStyle/>
        <a:p>
          <a:pPr algn="just"/>
          <a:r>
            <a:rPr lang="es-EC" sz="900" dirty="0" smtClean="0">
              <a:solidFill>
                <a:schemeClr val="tx1"/>
              </a:solidFill>
            </a:rPr>
            <a:t>Subsectores textiles.</a:t>
          </a:r>
          <a:endParaRPr lang="es-EC" sz="900" dirty="0">
            <a:solidFill>
              <a:schemeClr val="tx1"/>
            </a:solidFill>
          </a:endParaRPr>
        </a:p>
      </dgm:t>
    </dgm:pt>
    <dgm:pt modelId="{1B05AF47-EF5D-4212-AA84-D90309C155F3}" type="parTrans" cxnId="{37B98FAE-B29D-43F8-9ADA-02EF3E539CCB}">
      <dgm:prSet/>
      <dgm:spPr/>
      <dgm:t>
        <a:bodyPr/>
        <a:lstStyle/>
        <a:p>
          <a:endParaRPr lang="es-EC" sz="900">
            <a:solidFill>
              <a:schemeClr val="tx1"/>
            </a:solidFill>
          </a:endParaRPr>
        </a:p>
      </dgm:t>
    </dgm:pt>
    <dgm:pt modelId="{6BB70C69-50E4-430D-AFE6-83C0F794E9BD}" type="sibTrans" cxnId="{37B98FAE-B29D-43F8-9ADA-02EF3E539CCB}">
      <dgm:prSet/>
      <dgm:spPr/>
      <dgm:t>
        <a:bodyPr/>
        <a:lstStyle/>
        <a:p>
          <a:endParaRPr lang="es-EC" sz="900">
            <a:solidFill>
              <a:schemeClr val="tx1"/>
            </a:solidFill>
          </a:endParaRPr>
        </a:p>
      </dgm:t>
    </dgm:pt>
    <dgm:pt modelId="{9EFB2B4A-E0E0-4917-B71A-AB033992FEEC}">
      <dgm:prSet phldrT="[Texto]" custT="1"/>
      <dgm:spPr/>
      <dgm:t>
        <a:bodyPr/>
        <a:lstStyle/>
        <a:p>
          <a:pPr algn="just"/>
          <a:r>
            <a:rPr lang="es-EC" sz="900" dirty="0" smtClean="0">
              <a:solidFill>
                <a:schemeClr val="tx1"/>
              </a:solidFill>
            </a:rPr>
            <a:t>Ubicación geográfica.</a:t>
          </a:r>
          <a:endParaRPr lang="es-EC" sz="900" dirty="0">
            <a:solidFill>
              <a:schemeClr val="tx1"/>
            </a:solidFill>
          </a:endParaRPr>
        </a:p>
      </dgm:t>
    </dgm:pt>
    <dgm:pt modelId="{F90F6AC8-762B-435D-9F47-553CF322EB98}" type="parTrans" cxnId="{6CF1190E-1408-476A-AA49-287A16806DDC}">
      <dgm:prSet/>
      <dgm:spPr/>
      <dgm:t>
        <a:bodyPr/>
        <a:lstStyle/>
        <a:p>
          <a:endParaRPr lang="es-EC" sz="900">
            <a:solidFill>
              <a:schemeClr val="tx1"/>
            </a:solidFill>
          </a:endParaRPr>
        </a:p>
      </dgm:t>
    </dgm:pt>
    <dgm:pt modelId="{A57DD1A6-A317-4E59-829F-9E245DDB1CA4}" type="sibTrans" cxnId="{6CF1190E-1408-476A-AA49-287A16806DDC}">
      <dgm:prSet/>
      <dgm:spPr/>
      <dgm:t>
        <a:bodyPr/>
        <a:lstStyle/>
        <a:p>
          <a:endParaRPr lang="es-EC" sz="900">
            <a:solidFill>
              <a:schemeClr val="tx1"/>
            </a:solidFill>
          </a:endParaRPr>
        </a:p>
      </dgm:t>
    </dgm:pt>
    <dgm:pt modelId="{AFA2EE6D-87C0-4CE7-B858-7BB821698981}">
      <dgm:prSet phldrT="[Texto]" custT="1"/>
      <dgm:spPr/>
      <dgm:t>
        <a:bodyPr/>
        <a:lstStyle/>
        <a:p>
          <a:pPr algn="just"/>
          <a:r>
            <a:rPr lang="es-EC" sz="900" dirty="0" smtClean="0">
              <a:solidFill>
                <a:schemeClr val="tx1"/>
              </a:solidFill>
            </a:rPr>
            <a:t>Organizaciones gremiales.</a:t>
          </a:r>
          <a:endParaRPr lang="es-EC" sz="900" dirty="0">
            <a:solidFill>
              <a:schemeClr val="tx1"/>
            </a:solidFill>
          </a:endParaRPr>
        </a:p>
      </dgm:t>
    </dgm:pt>
    <dgm:pt modelId="{EB1DF99E-73BB-4B80-BBBA-51EA9D53E2CF}" type="parTrans" cxnId="{2F012974-4165-444A-B7EE-4CE1A7F1B422}">
      <dgm:prSet/>
      <dgm:spPr/>
      <dgm:t>
        <a:bodyPr/>
        <a:lstStyle/>
        <a:p>
          <a:endParaRPr lang="es-EC" sz="900">
            <a:solidFill>
              <a:schemeClr val="tx1"/>
            </a:solidFill>
          </a:endParaRPr>
        </a:p>
      </dgm:t>
    </dgm:pt>
    <dgm:pt modelId="{0C81A956-9535-4E5E-A75B-6F4630892880}" type="sibTrans" cxnId="{2F012974-4165-444A-B7EE-4CE1A7F1B422}">
      <dgm:prSet/>
      <dgm:spPr/>
      <dgm:t>
        <a:bodyPr/>
        <a:lstStyle/>
        <a:p>
          <a:endParaRPr lang="es-EC" sz="900">
            <a:solidFill>
              <a:schemeClr val="tx1"/>
            </a:solidFill>
          </a:endParaRPr>
        </a:p>
      </dgm:t>
    </dgm:pt>
    <dgm:pt modelId="{307AF518-2BAD-49E8-9850-DB19AE214C38}">
      <dgm:prSet phldrT="[Texto]" custT="1"/>
      <dgm:spPr/>
      <dgm:t>
        <a:bodyPr/>
        <a:lstStyle/>
        <a:p>
          <a:pPr algn="just"/>
          <a:r>
            <a:rPr lang="es-EC" sz="900" dirty="0" smtClean="0">
              <a:solidFill>
                <a:schemeClr val="tx1"/>
              </a:solidFill>
            </a:rPr>
            <a:t>Calidad total.</a:t>
          </a:r>
          <a:endParaRPr lang="es-EC" sz="900" dirty="0">
            <a:solidFill>
              <a:schemeClr val="tx1"/>
            </a:solidFill>
          </a:endParaRPr>
        </a:p>
      </dgm:t>
    </dgm:pt>
    <dgm:pt modelId="{E803059E-1098-4CBF-9D34-2ADF73C24BDE}" type="parTrans" cxnId="{F3C8E15F-2140-4418-BD79-534712826773}">
      <dgm:prSet/>
      <dgm:spPr/>
      <dgm:t>
        <a:bodyPr/>
        <a:lstStyle/>
        <a:p>
          <a:endParaRPr lang="es-EC" sz="900">
            <a:solidFill>
              <a:schemeClr val="tx1"/>
            </a:solidFill>
          </a:endParaRPr>
        </a:p>
      </dgm:t>
    </dgm:pt>
    <dgm:pt modelId="{CA223364-1A99-40C3-B870-4949B2F49867}" type="sibTrans" cxnId="{F3C8E15F-2140-4418-BD79-534712826773}">
      <dgm:prSet/>
      <dgm:spPr/>
      <dgm:t>
        <a:bodyPr/>
        <a:lstStyle/>
        <a:p>
          <a:endParaRPr lang="es-EC" sz="900">
            <a:solidFill>
              <a:schemeClr val="tx1"/>
            </a:solidFill>
          </a:endParaRPr>
        </a:p>
      </dgm:t>
    </dgm:pt>
    <dgm:pt modelId="{79EF684C-8A78-4B36-981C-649610FB675E}">
      <dgm:prSet phldrT="[Texto]" custT="1"/>
      <dgm:spPr/>
      <dgm:t>
        <a:bodyPr/>
        <a:lstStyle/>
        <a:p>
          <a:pPr algn="just"/>
          <a:endParaRPr lang="es-EC" sz="900" dirty="0">
            <a:solidFill>
              <a:schemeClr val="tx1"/>
            </a:solidFill>
          </a:endParaRPr>
        </a:p>
      </dgm:t>
    </dgm:pt>
    <dgm:pt modelId="{04972400-4F3A-4E7F-8D5B-7DAE6534CCE4}" type="parTrans" cxnId="{E65CA867-9C19-4BA4-8FDF-6DB9CAF18B09}">
      <dgm:prSet/>
      <dgm:spPr/>
      <dgm:t>
        <a:bodyPr/>
        <a:lstStyle/>
        <a:p>
          <a:endParaRPr lang="es-EC" sz="900">
            <a:solidFill>
              <a:schemeClr val="tx1"/>
            </a:solidFill>
          </a:endParaRPr>
        </a:p>
      </dgm:t>
    </dgm:pt>
    <dgm:pt modelId="{E4B8E42B-96D7-4115-A13C-C0E0137AA26F}" type="sibTrans" cxnId="{E65CA867-9C19-4BA4-8FDF-6DB9CAF18B09}">
      <dgm:prSet/>
      <dgm:spPr/>
      <dgm:t>
        <a:bodyPr/>
        <a:lstStyle/>
        <a:p>
          <a:endParaRPr lang="es-EC" sz="900">
            <a:solidFill>
              <a:schemeClr val="tx1"/>
            </a:solidFill>
          </a:endParaRPr>
        </a:p>
      </dgm:t>
    </dgm:pt>
    <dgm:pt modelId="{87369AA6-3386-4B24-96BC-A826FE44B7F0}">
      <dgm:prSet phldrT="[Texto]" custT="1"/>
      <dgm:spPr/>
      <dgm:t>
        <a:bodyPr/>
        <a:lstStyle/>
        <a:p>
          <a:pPr algn="just"/>
          <a:r>
            <a:rPr lang="es-EC" sz="900" dirty="0" smtClean="0">
              <a:solidFill>
                <a:schemeClr val="tx1"/>
              </a:solidFill>
            </a:rPr>
            <a:t>Fabricación de prendas de vestir.</a:t>
          </a:r>
          <a:endParaRPr lang="es-EC" sz="900" dirty="0">
            <a:solidFill>
              <a:schemeClr val="tx1"/>
            </a:solidFill>
          </a:endParaRPr>
        </a:p>
      </dgm:t>
    </dgm:pt>
    <dgm:pt modelId="{92EDD6C7-EC4E-4BF8-9E4D-54CDA48B682C}" type="parTrans" cxnId="{3F2F8FE5-DA77-4CFB-BE57-AD59BAF0E6FC}">
      <dgm:prSet/>
      <dgm:spPr/>
      <dgm:t>
        <a:bodyPr/>
        <a:lstStyle/>
        <a:p>
          <a:endParaRPr lang="es-EC" sz="900">
            <a:solidFill>
              <a:schemeClr val="tx1"/>
            </a:solidFill>
          </a:endParaRPr>
        </a:p>
      </dgm:t>
    </dgm:pt>
    <dgm:pt modelId="{C0CC1344-4BC5-47DE-974C-9EE387495627}" type="sibTrans" cxnId="{3F2F8FE5-DA77-4CFB-BE57-AD59BAF0E6FC}">
      <dgm:prSet/>
      <dgm:spPr/>
      <dgm:t>
        <a:bodyPr/>
        <a:lstStyle/>
        <a:p>
          <a:endParaRPr lang="es-EC" sz="900">
            <a:solidFill>
              <a:schemeClr val="tx1"/>
            </a:solidFill>
          </a:endParaRPr>
        </a:p>
      </dgm:t>
    </dgm:pt>
    <dgm:pt modelId="{8A940A7B-22DE-40A1-88F0-B9ED7D85E6B1}">
      <dgm:prSet phldrT="[Texto]" custT="1"/>
      <dgm:spPr/>
      <dgm:t>
        <a:bodyPr/>
        <a:lstStyle/>
        <a:p>
          <a:pPr algn="just"/>
          <a:r>
            <a:rPr lang="es-EC" sz="900" dirty="0" smtClean="0">
              <a:solidFill>
                <a:schemeClr val="tx1"/>
              </a:solidFill>
            </a:rPr>
            <a:t>Fabricación de cuero y conexos</a:t>
          </a:r>
          <a:endParaRPr lang="es-EC" sz="900" dirty="0">
            <a:solidFill>
              <a:schemeClr val="tx1"/>
            </a:solidFill>
          </a:endParaRPr>
        </a:p>
      </dgm:t>
    </dgm:pt>
    <dgm:pt modelId="{B0FD2517-C9E9-4602-9C10-2310A0FACAB2}" type="parTrans" cxnId="{7A2CD7A0-4805-48E9-BDD5-81AAAE63A686}">
      <dgm:prSet/>
      <dgm:spPr/>
      <dgm:t>
        <a:bodyPr/>
        <a:lstStyle/>
        <a:p>
          <a:endParaRPr lang="es-EC" sz="900">
            <a:solidFill>
              <a:schemeClr val="tx1"/>
            </a:solidFill>
          </a:endParaRPr>
        </a:p>
      </dgm:t>
    </dgm:pt>
    <dgm:pt modelId="{05C00D31-5BC8-4F48-A0D2-4628DC9CD737}" type="sibTrans" cxnId="{7A2CD7A0-4805-48E9-BDD5-81AAAE63A686}">
      <dgm:prSet/>
      <dgm:spPr/>
      <dgm:t>
        <a:bodyPr/>
        <a:lstStyle/>
        <a:p>
          <a:endParaRPr lang="es-EC" sz="900">
            <a:solidFill>
              <a:schemeClr val="tx1"/>
            </a:solidFill>
          </a:endParaRPr>
        </a:p>
      </dgm:t>
    </dgm:pt>
    <dgm:pt modelId="{7247CBBC-D41F-436E-801C-086F39ADC190}">
      <dgm:prSet custT="1"/>
      <dgm:spPr/>
      <dgm:t>
        <a:bodyPr/>
        <a:lstStyle/>
        <a:p>
          <a:r>
            <a:rPr lang="es-EC" sz="1400" dirty="0" smtClean="0">
              <a:solidFill>
                <a:schemeClr val="tx1"/>
              </a:solidFill>
            </a:rPr>
            <a:t>Teoría </a:t>
          </a:r>
          <a:r>
            <a:rPr lang="es-EC" sz="1400" dirty="0" err="1" smtClean="0">
              <a:solidFill>
                <a:schemeClr val="tx1"/>
              </a:solidFill>
            </a:rPr>
            <a:t>uppsala</a:t>
          </a:r>
          <a:endParaRPr lang="es-EC" sz="1400" dirty="0">
            <a:solidFill>
              <a:schemeClr val="tx1"/>
            </a:solidFill>
          </a:endParaRPr>
        </a:p>
      </dgm:t>
    </dgm:pt>
    <dgm:pt modelId="{1079D7C6-6D06-4125-9041-6C8831D2B049}" type="parTrans" cxnId="{DA9669B1-C9AA-495D-B0DF-6DA4F2E5244A}">
      <dgm:prSet/>
      <dgm:spPr/>
      <dgm:t>
        <a:bodyPr/>
        <a:lstStyle/>
        <a:p>
          <a:endParaRPr lang="es-EC" sz="900">
            <a:solidFill>
              <a:schemeClr val="tx1"/>
            </a:solidFill>
          </a:endParaRPr>
        </a:p>
      </dgm:t>
    </dgm:pt>
    <dgm:pt modelId="{E98DBD29-DE02-4F7F-8A0D-B84D3A359A95}" type="sibTrans" cxnId="{DA9669B1-C9AA-495D-B0DF-6DA4F2E5244A}">
      <dgm:prSet/>
      <dgm:spPr/>
      <dgm:t>
        <a:bodyPr/>
        <a:lstStyle/>
        <a:p>
          <a:endParaRPr lang="es-EC" sz="900">
            <a:solidFill>
              <a:schemeClr val="tx1"/>
            </a:solidFill>
          </a:endParaRPr>
        </a:p>
      </dgm:t>
    </dgm:pt>
    <dgm:pt modelId="{2FBB3458-5F96-46A5-96CD-4D6D2A39D8D9}">
      <dgm:prSet custT="1"/>
      <dgm:spPr/>
      <dgm:t>
        <a:bodyPr/>
        <a:lstStyle/>
        <a:p>
          <a:r>
            <a:rPr lang="es-EC" sz="1400" dirty="0" smtClean="0">
              <a:solidFill>
                <a:schemeClr val="tx1"/>
              </a:solidFill>
            </a:rPr>
            <a:t>Teoría del ciclo de vida</a:t>
          </a:r>
          <a:endParaRPr lang="es-EC" sz="1400" dirty="0">
            <a:solidFill>
              <a:schemeClr val="tx1"/>
            </a:solidFill>
          </a:endParaRPr>
        </a:p>
      </dgm:t>
    </dgm:pt>
    <dgm:pt modelId="{E357D745-D688-4A2B-824F-4B39D173FB9D}" type="parTrans" cxnId="{43C82559-883B-44DA-8147-EC91D46D3B48}">
      <dgm:prSet/>
      <dgm:spPr/>
      <dgm:t>
        <a:bodyPr/>
        <a:lstStyle/>
        <a:p>
          <a:endParaRPr lang="es-EC" sz="900">
            <a:solidFill>
              <a:schemeClr val="tx1"/>
            </a:solidFill>
          </a:endParaRPr>
        </a:p>
      </dgm:t>
    </dgm:pt>
    <dgm:pt modelId="{454D4A8D-F2F0-43B0-B5CA-4CD30DA975D2}" type="sibTrans" cxnId="{43C82559-883B-44DA-8147-EC91D46D3B48}">
      <dgm:prSet/>
      <dgm:spPr/>
      <dgm:t>
        <a:bodyPr/>
        <a:lstStyle/>
        <a:p>
          <a:endParaRPr lang="es-EC" sz="900">
            <a:solidFill>
              <a:schemeClr val="tx1"/>
            </a:solidFill>
          </a:endParaRPr>
        </a:p>
      </dgm:t>
    </dgm:pt>
    <dgm:pt modelId="{8D3F5560-38E7-41B7-8229-E330CF20DED8}" type="pres">
      <dgm:prSet presAssocID="{11A81CC6-6127-4406-908F-AD1984E51BBA}" presName="rootnode" presStyleCnt="0">
        <dgm:presLayoutVars>
          <dgm:chMax/>
          <dgm:chPref/>
          <dgm:dir/>
          <dgm:animLvl val="lvl"/>
        </dgm:presLayoutVars>
      </dgm:prSet>
      <dgm:spPr/>
      <dgm:t>
        <a:bodyPr/>
        <a:lstStyle/>
        <a:p>
          <a:endParaRPr lang="es-EC"/>
        </a:p>
      </dgm:t>
    </dgm:pt>
    <dgm:pt modelId="{92A2BDCC-1207-4F29-9019-CD6602232C6E}" type="pres">
      <dgm:prSet presAssocID="{33147E71-6B31-4EC3-A8EA-B776C11900D9}" presName="composite" presStyleCnt="0"/>
      <dgm:spPr/>
    </dgm:pt>
    <dgm:pt modelId="{9AAD3B37-6973-426F-96BC-0D3CF6129E8D}" type="pres">
      <dgm:prSet presAssocID="{33147E71-6B31-4EC3-A8EA-B776C11900D9}" presName="bentUpArrow1" presStyleLbl="alignImgPlace1" presStyleIdx="0" presStyleCnt="4"/>
      <dgm:spPr/>
    </dgm:pt>
    <dgm:pt modelId="{EC1D7BCC-89A5-4468-BBBF-01921AD07F8D}" type="pres">
      <dgm:prSet presAssocID="{33147E71-6B31-4EC3-A8EA-B776C11900D9}" presName="ParentText" presStyleLbl="node1" presStyleIdx="0" presStyleCnt="5">
        <dgm:presLayoutVars>
          <dgm:chMax val="1"/>
          <dgm:chPref val="1"/>
          <dgm:bulletEnabled val="1"/>
        </dgm:presLayoutVars>
      </dgm:prSet>
      <dgm:spPr/>
      <dgm:t>
        <a:bodyPr/>
        <a:lstStyle/>
        <a:p>
          <a:endParaRPr lang="es-EC"/>
        </a:p>
      </dgm:t>
    </dgm:pt>
    <dgm:pt modelId="{DCCD7ED2-8345-403D-9C0D-F4613A6254FF}" type="pres">
      <dgm:prSet presAssocID="{33147E71-6B31-4EC3-A8EA-B776C11900D9}" presName="ChildText" presStyleLbl="revTx" presStyleIdx="0" presStyleCnt="4">
        <dgm:presLayoutVars>
          <dgm:chMax val="0"/>
          <dgm:chPref val="0"/>
          <dgm:bulletEnabled val="1"/>
        </dgm:presLayoutVars>
      </dgm:prSet>
      <dgm:spPr/>
      <dgm:t>
        <a:bodyPr/>
        <a:lstStyle/>
        <a:p>
          <a:endParaRPr lang="es-EC"/>
        </a:p>
      </dgm:t>
    </dgm:pt>
    <dgm:pt modelId="{012AE1C7-46C9-4CA9-90C1-5811195B4E24}" type="pres">
      <dgm:prSet presAssocID="{64C882F1-FEB7-414C-8C4B-A7A1B702EE42}" presName="sibTrans" presStyleCnt="0"/>
      <dgm:spPr/>
    </dgm:pt>
    <dgm:pt modelId="{DAA3DF84-DB25-4A2F-9F66-BD25BBF0E5AF}" type="pres">
      <dgm:prSet presAssocID="{1F639FBD-1B18-4357-895D-6DA15D08A7F0}" presName="composite" presStyleCnt="0"/>
      <dgm:spPr/>
    </dgm:pt>
    <dgm:pt modelId="{C287FD47-9A85-4443-B22A-1F6DAFB64D7D}" type="pres">
      <dgm:prSet presAssocID="{1F639FBD-1B18-4357-895D-6DA15D08A7F0}" presName="bentUpArrow1" presStyleLbl="alignImgPlace1" presStyleIdx="1" presStyleCnt="4"/>
      <dgm:spPr/>
    </dgm:pt>
    <dgm:pt modelId="{75E6945E-953F-483F-908F-F8CEB8D18AF9}" type="pres">
      <dgm:prSet presAssocID="{1F639FBD-1B18-4357-895D-6DA15D08A7F0}" presName="ParentText" presStyleLbl="node1" presStyleIdx="1" presStyleCnt="5">
        <dgm:presLayoutVars>
          <dgm:chMax val="1"/>
          <dgm:chPref val="1"/>
          <dgm:bulletEnabled val="1"/>
        </dgm:presLayoutVars>
      </dgm:prSet>
      <dgm:spPr/>
      <dgm:t>
        <a:bodyPr/>
        <a:lstStyle/>
        <a:p>
          <a:endParaRPr lang="es-EC"/>
        </a:p>
      </dgm:t>
    </dgm:pt>
    <dgm:pt modelId="{ED6AADE7-3505-45B5-99E0-8CECEEC73C5C}" type="pres">
      <dgm:prSet presAssocID="{1F639FBD-1B18-4357-895D-6DA15D08A7F0}" presName="ChildText" presStyleLbl="revTx" presStyleIdx="1" presStyleCnt="4">
        <dgm:presLayoutVars>
          <dgm:chMax val="0"/>
          <dgm:chPref val="0"/>
          <dgm:bulletEnabled val="1"/>
        </dgm:presLayoutVars>
      </dgm:prSet>
      <dgm:spPr/>
      <dgm:t>
        <a:bodyPr/>
        <a:lstStyle/>
        <a:p>
          <a:endParaRPr lang="es-EC"/>
        </a:p>
      </dgm:t>
    </dgm:pt>
    <dgm:pt modelId="{DF49AA37-20A6-4788-9451-1E3FF0629332}" type="pres">
      <dgm:prSet presAssocID="{D0823CEF-F1EF-458B-A346-EA89EC21D904}" presName="sibTrans" presStyleCnt="0"/>
      <dgm:spPr/>
    </dgm:pt>
    <dgm:pt modelId="{AF2A293D-B266-4FC0-BB64-33A68269ECC6}" type="pres">
      <dgm:prSet presAssocID="{0D04425A-3C01-4A82-A83E-8D0AA13FC61B}" presName="composite" presStyleCnt="0"/>
      <dgm:spPr/>
    </dgm:pt>
    <dgm:pt modelId="{12A46960-63F0-481C-95BF-77415687DEDD}" type="pres">
      <dgm:prSet presAssocID="{0D04425A-3C01-4A82-A83E-8D0AA13FC61B}" presName="bentUpArrow1" presStyleLbl="alignImgPlace1" presStyleIdx="2" presStyleCnt="4"/>
      <dgm:spPr/>
    </dgm:pt>
    <dgm:pt modelId="{234DF479-ADA4-4313-810A-3D4034982A34}" type="pres">
      <dgm:prSet presAssocID="{0D04425A-3C01-4A82-A83E-8D0AA13FC61B}" presName="ParentText" presStyleLbl="node1" presStyleIdx="2" presStyleCnt="5">
        <dgm:presLayoutVars>
          <dgm:chMax val="1"/>
          <dgm:chPref val="1"/>
          <dgm:bulletEnabled val="1"/>
        </dgm:presLayoutVars>
      </dgm:prSet>
      <dgm:spPr/>
      <dgm:t>
        <a:bodyPr/>
        <a:lstStyle/>
        <a:p>
          <a:endParaRPr lang="es-EC"/>
        </a:p>
      </dgm:t>
    </dgm:pt>
    <dgm:pt modelId="{3D8D1967-4FAD-4C62-80B8-A9362EFF7D14}" type="pres">
      <dgm:prSet presAssocID="{0D04425A-3C01-4A82-A83E-8D0AA13FC61B}" presName="ChildText" presStyleLbl="revTx" presStyleIdx="2" presStyleCnt="4">
        <dgm:presLayoutVars>
          <dgm:chMax val="0"/>
          <dgm:chPref val="0"/>
          <dgm:bulletEnabled val="1"/>
        </dgm:presLayoutVars>
      </dgm:prSet>
      <dgm:spPr/>
      <dgm:t>
        <a:bodyPr/>
        <a:lstStyle/>
        <a:p>
          <a:endParaRPr lang="es-EC"/>
        </a:p>
      </dgm:t>
    </dgm:pt>
    <dgm:pt modelId="{782701B1-30C0-4615-B8FD-F5C835A9B80C}" type="pres">
      <dgm:prSet presAssocID="{07DD2359-7493-4736-8CBB-0C5A65BAD906}" presName="sibTrans" presStyleCnt="0"/>
      <dgm:spPr/>
    </dgm:pt>
    <dgm:pt modelId="{19EE914A-3F82-42FC-A9C5-F514BA474707}" type="pres">
      <dgm:prSet presAssocID="{7247CBBC-D41F-436E-801C-086F39ADC190}" presName="composite" presStyleCnt="0"/>
      <dgm:spPr/>
    </dgm:pt>
    <dgm:pt modelId="{923BABD5-97C6-43C8-9C41-7E2EE93BEBC5}" type="pres">
      <dgm:prSet presAssocID="{7247CBBC-D41F-436E-801C-086F39ADC190}" presName="bentUpArrow1" presStyleLbl="alignImgPlace1" presStyleIdx="3" presStyleCnt="4"/>
      <dgm:spPr/>
    </dgm:pt>
    <dgm:pt modelId="{60A73D8B-BFC4-499E-8BD4-173D4A600446}" type="pres">
      <dgm:prSet presAssocID="{7247CBBC-D41F-436E-801C-086F39ADC190}" presName="ParentText" presStyleLbl="node1" presStyleIdx="3" presStyleCnt="5">
        <dgm:presLayoutVars>
          <dgm:chMax val="1"/>
          <dgm:chPref val="1"/>
          <dgm:bulletEnabled val="1"/>
        </dgm:presLayoutVars>
      </dgm:prSet>
      <dgm:spPr/>
      <dgm:t>
        <a:bodyPr/>
        <a:lstStyle/>
        <a:p>
          <a:endParaRPr lang="es-EC"/>
        </a:p>
      </dgm:t>
    </dgm:pt>
    <dgm:pt modelId="{623A03F4-80BE-4DE8-9A94-89370BD68C30}" type="pres">
      <dgm:prSet presAssocID="{7247CBBC-D41F-436E-801C-086F39ADC190}" presName="ChildText" presStyleLbl="revTx" presStyleIdx="3" presStyleCnt="4">
        <dgm:presLayoutVars>
          <dgm:chMax val="0"/>
          <dgm:chPref val="0"/>
          <dgm:bulletEnabled val="1"/>
        </dgm:presLayoutVars>
      </dgm:prSet>
      <dgm:spPr/>
    </dgm:pt>
    <dgm:pt modelId="{92060A86-26DF-48FF-8E14-194FA5BEADD8}" type="pres">
      <dgm:prSet presAssocID="{E98DBD29-DE02-4F7F-8A0D-B84D3A359A95}" presName="sibTrans" presStyleCnt="0"/>
      <dgm:spPr/>
    </dgm:pt>
    <dgm:pt modelId="{A8E59AF7-DEAB-42CC-A2A3-25C5C5770F28}" type="pres">
      <dgm:prSet presAssocID="{2FBB3458-5F96-46A5-96CD-4D6D2A39D8D9}" presName="composite" presStyleCnt="0"/>
      <dgm:spPr/>
    </dgm:pt>
    <dgm:pt modelId="{B065A67C-E935-4B33-9C87-0170213F7808}" type="pres">
      <dgm:prSet presAssocID="{2FBB3458-5F96-46A5-96CD-4D6D2A39D8D9}" presName="ParentText" presStyleLbl="node1" presStyleIdx="4" presStyleCnt="5">
        <dgm:presLayoutVars>
          <dgm:chMax val="1"/>
          <dgm:chPref val="1"/>
          <dgm:bulletEnabled val="1"/>
        </dgm:presLayoutVars>
      </dgm:prSet>
      <dgm:spPr/>
      <dgm:t>
        <a:bodyPr/>
        <a:lstStyle/>
        <a:p>
          <a:endParaRPr lang="es-EC"/>
        </a:p>
      </dgm:t>
    </dgm:pt>
  </dgm:ptLst>
  <dgm:cxnLst>
    <dgm:cxn modelId="{8D339757-E578-4983-89B2-52C1ECFBBEDB}" type="presOf" srcId="{307AF518-2BAD-49E8-9850-DB19AE214C38}" destId="{3D8D1967-4FAD-4C62-80B8-A9362EFF7D14}" srcOrd="0" destOrd="1" presId="urn:microsoft.com/office/officeart/2005/8/layout/StepDownProcess"/>
    <dgm:cxn modelId="{24D614F9-2BFF-4307-95DD-526BBABCC5F7}" type="presOf" srcId="{11A81CC6-6127-4406-908F-AD1984E51BBA}" destId="{8D3F5560-38E7-41B7-8229-E330CF20DED8}" srcOrd="0" destOrd="0" presId="urn:microsoft.com/office/officeart/2005/8/layout/StepDownProcess"/>
    <dgm:cxn modelId="{51347276-8EFA-4DFE-ACC6-3B0A6BC4584C}" type="presOf" srcId="{7247CBBC-D41F-436E-801C-086F39ADC190}" destId="{60A73D8B-BFC4-499E-8BD4-173D4A600446}" srcOrd="0" destOrd="0" presId="urn:microsoft.com/office/officeart/2005/8/layout/StepDownProcess"/>
    <dgm:cxn modelId="{6376961C-63AB-4FE1-8A53-D2E24CFF4DDD}" type="presOf" srcId="{1F639FBD-1B18-4357-895D-6DA15D08A7F0}" destId="{75E6945E-953F-483F-908F-F8CEB8D18AF9}" srcOrd="0" destOrd="0" presId="urn:microsoft.com/office/officeart/2005/8/layout/StepDownProcess"/>
    <dgm:cxn modelId="{C26F8BC6-63C9-402A-9D2F-D8E62AC7AE51}" srcId="{11A81CC6-6127-4406-908F-AD1984E51BBA}" destId="{1F639FBD-1B18-4357-895D-6DA15D08A7F0}" srcOrd="1" destOrd="0" parTransId="{027BFD7C-8E86-4110-8164-B0C1287981E0}" sibTransId="{D0823CEF-F1EF-458B-A346-EA89EC21D904}"/>
    <dgm:cxn modelId="{E8B75490-2153-4A97-BAFD-1662FA91A67C}" type="presOf" srcId="{2FBB3458-5F96-46A5-96CD-4D6D2A39D8D9}" destId="{B065A67C-E935-4B33-9C87-0170213F7808}" srcOrd="0" destOrd="0" presId="urn:microsoft.com/office/officeart/2005/8/layout/StepDownProcess"/>
    <dgm:cxn modelId="{6885F6FF-38D9-4DB9-8A90-9396E120D547}" type="presOf" srcId="{79EF684C-8A78-4B36-981C-649610FB675E}" destId="{3D8D1967-4FAD-4C62-80B8-A9362EFF7D14}" srcOrd="0" destOrd="2" presId="urn:microsoft.com/office/officeart/2005/8/layout/StepDownProcess"/>
    <dgm:cxn modelId="{3705972B-6F45-4E6B-B172-E48BE5F381AB}" srcId="{11A81CC6-6127-4406-908F-AD1984E51BBA}" destId="{33147E71-6B31-4EC3-A8EA-B776C11900D9}" srcOrd="0" destOrd="0" parTransId="{FA1C6941-2ECF-41A1-8733-E0982F5C7F4A}" sibTransId="{64C882F1-FEB7-414C-8C4B-A7A1B702EE42}"/>
    <dgm:cxn modelId="{3F2F8FE5-DA77-4CFB-BE57-AD59BAF0E6FC}" srcId="{1F639FBD-1B18-4357-895D-6DA15D08A7F0}" destId="{87369AA6-3386-4B24-96BC-A826FE44B7F0}" srcOrd="1" destOrd="0" parTransId="{92EDD6C7-EC4E-4BF8-9E4D-54CDA48B682C}" sibTransId="{C0CC1344-4BC5-47DE-974C-9EE387495627}"/>
    <dgm:cxn modelId="{05D54E00-C705-417B-8999-3F0FEDEDC314}" type="presOf" srcId="{AFA2EE6D-87C0-4CE7-B858-7BB821698981}" destId="{DCCD7ED2-8345-403D-9C0D-F4613A6254FF}" srcOrd="0" destOrd="3" presId="urn:microsoft.com/office/officeart/2005/8/layout/StepDownProcess"/>
    <dgm:cxn modelId="{4B233B86-5FC4-46F3-8E45-D6F685CFDBE6}" type="presOf" srcId="{C664C122-B5CE-4683-8266-DF31AD676E8B}" destId="{DCCD7ED2-8345-403D-9C0D-F4613A6254FF}" srcOrd="0" destOrd="0" presId="urn:microsoft.com/office/officeart/2005/8/layout/StepDownProcess"/>
    <dgm:cxn modelId="{5DB54CCA-7145-403B-9C4D-5FFFCCD82035}" type="presOf" srcId="{87369AA6-3386-4B24-96BC-A826FE44B7F0}" destId="{ED6AADE7-3505-45B5-99E0-8CECEEC73C5C}" srcOrd="0" destOrd="1" presId="urn:microsoft.com/office/officeart/2005/8/layout/StepDownProcess"/>
    <dgm:cxn modelId="{BE1F5142-A3D3-4328-9987-B3F59A34EFB5}" srcId="{1F639FBD-1B18-4357-895D-6DA15D08A7F0}" destId="{67F52793-F2E9-4073-A39A-8780ED4757A1}" srcOrd="0" destOrd="0" parTransId="{FA6A5DAD-602C-42A8-B210-A2C259478E33}" sibTransId="{C3EA4B96-08C8-472D-8CD4-5298B46667DD}"/>
    <dgm:cxn modelId="{DA9669B1-C9AA-495D-B0DF-6DA4F2E5244A}" srcId="{11A81CC6-6127-4406-908F-AD1984E51BBA}" destId="{7247CBBC-D41F-436E-801C-086F39ADC190}" srcOrd="3" destOrd="0" parTransId="{1079D7C6-6D06-4125-9041-6C8831D2B049}" sibTransId="{E98DBD29-DE02-4F7F-8A0D-B84D3A359A95}"/>
    <dgm:cxn modelId="{84E3A480-1B87-4DD9-9CB4-8ACCBDA9CE49}" type="presOf" srcId="{0D04425A-3C01-4A82-A83E-8D0AA13FC61B}" destId="{234DF479-ADA4-4313-810A-3D4034982A34}" srcOrd="0" destOrd="0" presId="urn:microsoft.com/office/officeart/2005/8/layout/StepDownProcess"/>
    <dgm:cxn modelId="{F3C8E15F-2140-4418-BD79-534712826773}" srcId="{0D04425A-3C01-4A82-A83E-8D0AA13FC61B}" destId="{307AF518-2BAD-49E8-9850-DB19AE214C38}" srcOrd="1" destOrd="0" parTransId="{E803059E-1098-4CBF-9D34-2ADF73C24BDE}" sibTransId="{CA223364-1A99-40C3-B870-4949B2F49867}"/>
    <dgm:cxn modelId="{24F1417A-A7CC-4D8A-8E74-18060259FE44}" type="presOf" srcId="{9EFB2B4A-E0E0-4917-B71A-AB033992FEEC}" destId="{DCCD7ED2-8345-403D-9C0D-F4613A6254FF}" srcOrd="0" destOrd="2" presId="urn:microsoft.com/office/officeart/2005/8/layout/StepDownProcess"/>
    <dgm:cxn modelId="{34630092-19AD-42DE-AFC3-49D77BA18181}" type="presOf" srcId="{33147E71-6B31-4EC3-A8EA-B776C11900D9}" destId="{EC1D7BCC-89A5-4468-BBBF-01921AD07F8D}" srcOrd="0" destOrd="0" presId="urn:microsoft.com/office/officeart/2005/8/layout/StepDownProcess"/>
    <dgm:cxn modelId="{6CF1190E-1408-476A-AA49-287A16806DDC}" srcId="{33147E71-6B31-4EC3-A8EA-B776C11900D9}" destId="{9EFB2B4A-E0E0-4917-B71A-AB033992FEEC}" srcOrd="2" destOrd="0" parTransId="{F90F6AC8-762B-435D-9F47-553CF322EB98}" sibTransId="{A57DD1A6-A317-4E59-829F-9E245DDB1CA4}"/>
    <dgm:cxn modelId="{37B98FAE-B29D-43F8-9ADA-02EF3E539CCB}" srcId="{33147E71-6B31-4EC3-A8EA-B776C11900D9}" destId="{62CA6F6C-1119-422B-8ABF-756B026BB591}" srcOrd="1" destOrd="0" parTransId="{1B05AF47-EF5D-4212-AA84-D90309C155F3}" sibTransId="{6BB70C69-50E4-430D-AFE6-83C0F794E9BD}"/>
    <dgm:cxn modelId="{F719C45C-DFE2-4DE0-A49D-98187C12A1ED}" srcId="{33147E71-6B31-4EC3-A8EA-B776C11900D9}" destId="{C664C122-B5CE-4683-8266-DF31AD676E8B}" srcOrd="0" destOrd="0" parTransId="{D8D5442C-93DB-4C09-BA2C-4F52291ADAA9}" sibTransId="{1FD894FD-C79B-4147-A253-C46872B99A24}"/>
    <dgm:cxn modelId="{B72583F5-3162-4203-817D-94E67BC6956E}" type="presOf" srcId="{67F52793-F2E9-4073-A39A-8780ED4757A1}" destId="{ED6AADE7-3505-45B5-99E0-8CECEEC73C5C}" srcOrd="0" destOrd="0" presId="urn:microsoft.com/office/officeart/2005/8/layout/StepDownProcess"/>
    <dgm:cxn modelId="{43C82559-883B-44DA-8147-EC91D46D3B48}" srcId="{11A81CC6-6127-4406-908F-AD1984E51BBA}" destId="{2FBB3458-5F96-46A5-96CD-4D6D2A39D8D9}" srcOrd="4" destOrd="0" parTransId="{E357D745-D688-4A2B-824F-4B39D173FB9D}" sibTransId="{454D4A8D-F2F0-43B0-B5CA-4CD30DA975D2}"/>
    <dgm:cxn modelId="{5531FD51-F5EB-4D0E-92F9-08B983B0240A}" type="presOf" srcId="{8A940A7B-22DE-40A1-88F0-B9ED7D85E6B1}" destId="{ED6AADE7-3505-45B5-99E0-8CECEEC73C5C}" srcOrd="0" destOrd="2" presId="urn:microsoft.com/office/officeart/2005/8/layout/StepDownProcess"/>
    <dgm:cxn modelId="{62F754B2-F04E-4E50-826F-B32FFC6B30B7}" srcId="{0D04425A-3C01-4A82-A83E-8D0AA13FC61B}" destId="{9B63389E-46B3-46EE-BEE2-96F648579D0E}" srcOrd="0" destOrd="0" parTransId="{4407CAB3-C039-482B-9AE3-D1CE1131048B}" sibTransId="{29562E44-BA43-46C5-8B70-40368CF49E12}"/>
    <dgm:cxn modelId="{2F012974-4165-444A-B7EE-4CE1A7F1B422}" srcId="{33147E71-6B31-4EC3-A8EA-B776C11900D9}" destId="{AFA2EE6D-87C0-4CE7-B858-7BB821698981}" srcOrd="3" destOrd="0" parTransId="{EB1DF99E-73BB-4B80-BBBA-51EA9D53E2CF}" sibTransId="{0C81A956-9535-4E5E-A75B-6F4630892880}"/>
    <dgm:cxn modelId="{806A7357-0B31-4622-AC59-20B5033ED726}" type="presOf" srcId="{62CA6F6C-1119-422B-8ABF-756B026BB591}" destId="{DCCD7ED2-8345-403D-9C0D-F4613A6254FF}" srcOrd="0" destOrd="1" presId="urn:microsoft.com/office/officeart/2005/8/layout/StepDownProcess"/>
    <dgm:cxn modelId="{530261EA-71B9-4A6B-80FF-D1D8EE537E8F}" srcId="{11A81CC6-6127-4406-908F-AD1984E51BBA}" destId="{0D04425A-3C01-4A82-A83E-8D0AA13FC61B}" srcOrd="2" destOrd="0" parTransId="{569A1D43-E7F3-4A7E-B370-FAF880EA78BE}" sibTransId="{07DD2359-7493-4736-8CBB-0C5A65BAD906}"/>
    <dgm:cxn modelId="{6F50A80B-69B0-4B8F-981B-A7D15EEE0325}" type="presOf" srcId="{9B63389E-46B3-46EE-BEE2-96F648579D0E}" destId="{3D8D1967-4FAD-4C62-80B8-A9362EFF7D14}" srcOrd="0" destOrd="0" presId="urn:microsoft.com/office/officeart/2005/8/layout/StepDownProcess"/>
    <dgm:cxn modelId="{E65CA867-9C19-4BA4-8FDF-6DB9CAF18B09}" srcId="{0D04425A-3C01-4A82-A83E-8D0AA13FC61B}" destId="{79EF684C-8A78-4B36-981C-649610FB675E}" srcOrd="2" destOrd="0" parTransId="{04972400-4F3A-4E7F-8D5B-7DAE6534CCE4}" sibTransId="{E4B8E42B-96D7-4115-A13C-C0E0137AA26F}"/>
    <dgm:cxn modelId="{7A2CD7A0-4805-48E9-BDD5-81AAAE63A686}" srcId="{1F639FBD-1B18-4357-895D-6DA15D08A7F0}" destId="{8A940A7B-22DE-40A1-88F0-B9ED7D85E6B1}" srcOrd="2" destOrd="0" parTransId="{B0FD2517-C9E9-4602-9C10-2310A0FACAB2}" sibTransId="{05C00D31-5BC8-4F48-A0D2-4628DC9CD737}"/>
    <dgm:cxn modelId="{62A6867C-421E-4535-A0C3-48C75F67BB31}" type="presParOf" srcId="{8D3F5560-38E7-41B7-8229-E330CF20DED8}" destId="{92A2BDCC-1207-4F29-9019-CD6602232C6E}" srcOrd="0" destOrd="0" presId="urn:microsoft.com/office/officeart/2005/8/layout/StepDownProcess"/>
    <dgm:cxn modelId="{132074F7-C99D-413A-A35A-BF39AD3CEDE0}" type="presParOf" srcId="{92A2BDCC-1207-4F29-9019-CD6602232C6E}" destId="{9AAD3B37-6973-426F-96BC-0D3CF6129E8D}" srcOrd="0" destOrd="0" presId="urn:microsoft.com/office/officeart/2005/8/layout/StepDownProcess"/>
    <dgm:cxn modelId="{8D280B67-CA83-486E-AD34-9EF91B76DF89}" type="presParOf" srcId="{92A2BDCC-1207-4F29-9019-CD6602232C6E}" destId="{EC1D7BCC-89A5-4468-BBBF-01921AD07F8D}" srcOrd="1" destOrd="0" presId="urn:microsoft.com/office/officeart/2005/8/layout/StepDownProcess"/>
    <dgm:cxn modelId="{FB0BF227-965B-4BD1-8853-9B5FD9D84F12}" type="presParOf" srcId="{92A2BDCC-1207-4F29-9019-CD6602232C6E}" destId="{DCCD7ED2-8345-403D-9C0D-F4613A6254FF}" srcOrd="2" destOrd="0" presId="urn:microsoft.com/office/officeart/2005/8/layout/StepDownProcess"/>
    <dgm:cxn modelId="{D883FA0F-B8B4-4596-B489-04024B158655}" type="presParOf" srcId="{8D3F5560-38E7-41B7-8229-E330CF20DED8}" destId="{012AE1C7-46C9-4CA9-90C1-5811195B4E24}" srcOrd="1" destOrd="0" presId="urn:microsoft.com/office/officeart/2005/8/layout/StepDownProcess"/>
    <dgm:cxn modelId="{3BCC4C1C-FA4C-4C23-8DB5-494EB4218B83}" type="presParOf" srcId="{8D3F5560-38E7-41B7-8229-E330CF20DED8}" destId="{DAA3DF84-DB25-4A2F-9F66-BD25BBF0E5AF}" srcOrd="2" destOrd="0" presId="urn:microsoft.com/office/officeart/2005/8/layout/StepDownProcess"/>
    <dgm:cxn modelId="{1F0AB716-A36B-4EC4-9C5D-34D76CB757B0}" type="presParOf" srcId="{DAA3DF84-DB25-4A2F-9F66-BD25BBF0E5AF}" destId="{C287FD47-9A85-4443-B22A-1F6DAFB64D7D}" srcOrd="0" destOrd="0" presId="urn:microsoft.com/office/officeart/2005/8/layout/StepDownProcess"/>
    <dgm:cxn modelId="{87B4D649-844E-4F22-B67B-26C2A7A4798C}" type="presParOf" srcId="{DAA3DF84-DB25-4A2F-9F66-BD25BBF0E5AF}" destId="{75E6945E-953F-483F-908F-F8CEB8D18AF9}" srcOrd="1" destOrd="0" presId="urn:microsoft.com/office/officeart/2005/8/layout/StepDownProcess"/>
    <dgm:cxn modelId="{57EE8330-3E37-4FD8-AB87-2626F2BA043E}" type="presParOf" srcId="{DAA3DF84-DB25-4A2F-9F66-BD25BBF0E5AF}" destId="{ED6AADE7-3505-45B5-99E0-8CECEEC73C5C}" srcOrd="2" destOrd="0" presId="urn:microsoft.com/office/officeart/2005/8/layout/StepDownProcess"/>
    <dgm:cxn modelId="{79EDCC34-F8CB-402C-B240-BE9C9E34B9D4}" type="presParOf" srcId="{8D3F5560-38E7-41B7-8229-E330CF20DED8}" destId="{DF49AA37-20A6-4788-9451-1E3FF0629332}" srcOrd="3" destOrd="0" presId="urn:microsoft.com/office/officeart/2005/8/layout/StepDownProcess"/>
    <dgm:cxn modelId="{31F611A3-B091-4502-8203-FA1F2CB3B916}" type="presParOf" srcId="{8D3F5560-38E7-41B7-8229-E330CF20DED8}" destId="{AF2A293D-B266-4FC0-BB64-33A68269ECC6}" srcOrd="4" destOrd="0" presId="urn:microsoft.com/office/officeart/2005/8/layout/StepDownProcess"/>
    <dgm:cxn modelId="{3C857132-0C88-42F3-BB95-2356D5AF867B}" type="presParOf" srcId="{AF2A293D-B266-4FC0-BB64-33A68269ECC6}" destId="{12A46960-63F0-481C-95BF-77415687DEDD}" srcOrd="0" destOrd="0" presId="urn:microsoft.com/office/officeart/2005/8/layout/StepDownProcess"/>
    <dgm:cxn modelId="{1C452420-77FE-4AF2-86E7-8DD60A3011EE}" type="presParOf" srcId="{AF2A293D-B266-4FC0-BB64-33A68269ECC6}" destId="{234DF479-ADA4-4313-810A-3D4034982A34}" srcOrd="1" destOrd="0" presId="urn:microsoft.com/office/officeart/2005/8/layout/StepDownProcess"/>
    <dgm:cxn modelId="{9342AC83-E19D-46C9-AB1F-F54EFDA93E24}" type="presParOf" srcId="{AF2A293D-B266-4FC0-BB64-33A68269ECC6}" destId="{3D8D1967-4FAD-4C62-80B8-A9362EFF7D14}" srcOrd="2" destOrd="0" presId="urn:microsoft.com/office/officeart/2005/8/layout/StepDownProcess"/>
    <dgm:cxn modelId="{450E2FCC-0DF7-4814-9970-E587D71C1642}" type="presParOf" srcId="{8D3F5560-38E7-41B7-8229-E330CF20DED8}" destId="{782701B1-30C0-4615-B8FD-F5C835A9B80C}" srcOrd="5" destOrd="0" presId="urn:microsoft.com/office/officeart/2005/8/layout/StepDownProcess"/>
    <dgm:cxn modelId="{70C9CE02-657E-4618-90B4-E247D982B007}" type="presParOf" srcId="{8D3F5560-38E7-41B7-8229-E330CF20DED8}" destId="{19EE914A-3F82-42FC-A9C5-F514BA474707}" srcOrd="6" destOrd="0" presId="urn:microsoft.com/office/officeart/2005/8/layout/StepDownProcess"/>
    <dgm:cxn modelId="{6D3915DA-6488-42AA-ACCB-D912AB77C266}" type="presParOf" srcId="{19EE914A-3F82-42FC-A9C5-F514BA474707}" destId="{923BABD5-97C6-43C8-9C41-7E2EE93BEBC5}" srcOrd="0" destOrd="0" presId="urn:microsoft.com/office/officeart/2005/8/layout/StepDownProcess"/>
    <dgm:cxn modelId="{615C98A2-1E11-4CE0-B16D-A0BA9C6A340C}" type="presParOf" srcId="{19EE914A-3F82-42FC-A9C5-F514BA474707}" destId="{60A73D8B-BFC4-499E-8BD4-173D4A600446}" srcOrd="1" destOrd="0" presId="urn:microsoft.com/office/officeart/2005/8/layout/StepDownProcess"/>
    <dgm:cxn modelId="{D67638D7-FB25-4C5C-B6E7-F9E926CB266D}" type="presParOf" srcId="{19EE914A-3F82-42FC-A9C5-F514BA474707}" destId="{623A03F4-80BE-4DE8-9A94-89370BD68C30}" srcOrd="2" destOrd="0" presId="urn:microsoft.com/office/officeart/2005/8/layout/StepDownProcess"/>
    <dgm:cxn modelId="{03E816B9-2C58-4BFA-B4FD-AB7C92791580}" type="presParOf" srcId="{8D3F5560-38E7-41B7-8229-E330CF20DED8}" destId="{92060A86-26DF-48FF-8E14-194FA5BEADD8}" srcOrd="7" destOrd="0" presId="urn:microsoft.com/office/officeart/2005/8/layout/StepDownProcess"/>
    <dgm:cxn modelId="{C0565933-5FE6-4738-80DB-E71A68F1090A}" type="presParOf" srcId="{8D3F5560-38E7-41B7-8229-E330CF20DED8}" destId="{A8E59AF7-DEAB-42CC-A2A3-25C5C5770F28}" srcOrd="8" destOrd="0" presId="urn:microsoft.com/office/officeart/2005/8/layout/StepDownProcess"/>
    <dgm:cxn modelId="{B878BC80-4949-4D22-A273-635F806C6BE9}" type="presParOf" srcId="{A8E59AF7-DEAB-42CC-A2A3-25C5C5770F28}" destId="{B065A67C-E935-4B33-9C87-0170213F7808}" srcOrd="0" destOrd="0" presId="urn:microsoft.com/office/officeart/2005/8/layout/StepDown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4E8E76-D458-4DD5-90DF-57785B709722}" type="doc">
      <dgm:prSet loTypeId="urn:microsoft.com/office/officeart/2005/8/layout/StepDownProcess" loCatId="process" qsTypeId="urn:microsoft.com/office/officeart/2005/8/quickstyle/3d2" qsCatId="3D" csTypeId="urn:microsoft.com/office/officeart/2005/8/colors/colorful5" csCatId="colorful" phldr="1"/>
      <dgm:spPr/>
      <dgm:t>
        <a:bodyPr/>
        <a:lstStyle/>
        <a:p>
          <a:endParaRPr lang="es-EC"/>
        </a:p>
      </dgm:t>
    </dgm:pt>
    <dgm:pt modelId="{6C3199DF-F459-491D-8E2D-B326339C2812}">
      <dgm:prSet phldrT="[Texto]"/>
      <dgm:spPr/>
      <dgm:t>
        <a:bodyPr/>
        <a:lstStyle/>
        <a:p>
          <a:r>
            <a:rPr lang="es-EC" dirty="0" smtClean="0">
              <a:solidFill>
                <a:schemeClr val="tx1"/>
              </a:solidFill>
            </a:rPr>
            <a:t>Mercado</a:t>
          </a:r>
          <a:endParaRPr lang="es-EC" dirty="0">
            <a:solidFill>
              <a:schemeClr val="tx1"/>
            </a:solidFill>
          </a:endParaRPr>
        </a:p>
      </dgm:t>
    </dgm:pt>
    <dgm:pt modelId="{3152CCCB-1C88-4796-8D0A-E058B5D9BDE5}" type="parTrans" cxnId="{73E7CF24-6861-4C4C-9F2C-6ABFCD9C0FD4}">
      <dgm:prSet/>
      <dgm:spPr/>
      <dgm:t>
        <a:bodyPr/>
        <a:lstStyle/>
        <a:p>
          <a:endParaRPr lang="es-EC">
            <a:solidFill>
              <a:schemeClr val="tx1"/>
            </a:solidFill>
          </a:endParaRPr>
        </a:p>
      </dgm:t>
    </dgm:pt>
    <dgm:pt modelId="{99C9D12B-569E-4F13-92DF-85150453A292}" type="sibTrans" cxnId="{73E7CF24-6861-4C4C-9F2C-6ABFCD9C0FD4}">
      <dgm:prSet/>
      <dgm:spPr/>
      <dgm:t>
        <a:bodyPr/>
        <a:lstStyle/>
        <a:p>
          <a:endParaRPr lang="es-EC">
            <a:solidFill>
              <a:schemeClr val="tx1"/>
            </a:solidFill>
          </a:endParaRPr>
        </a:p>
      </dgm:t>
    </dgm:pt>
    <dgm:pt modelId="{567FECC7-203E-4439-A4DB-A0C8EAFB6E72}">
      <dgm:prSet phldrT="[Texto]" phldr="1"/>
      <dgm:spPr/>
      <dgm:t>
        <a:bodyPr/>
        <a:lstStyle/>
        <a:p>
          <a:endParaRPr lang="es-EC">
            <a:solidFill>
              <a:schemeClr val="tx1"/>
            </a:solidFill>
          </a:endParaRPr>
        </a:p>
      </dgm:t>
    </dgm:pt>
    <dgm:pt modelId="{25F0C265-8860-4EEC-85AD-42C401979F66}" type="parTrans" cxnId="{C4F0BB1C-6D7C-4C6A-BE98-E9DC75532315}">
      <dgm:prSet/>
      <dgm:spPr/>
      <dgm:t>
        <a:bodyPr/>
        <a:lstStyle/>
        <a:p>
          <a:endParaRPr lang="es-EC">
            <a:solidFill>
              <a:schemeClr val="tx1"/>
            </a:solidFill>
          </a:endParaRPr>
        </a:p>
      </dgm:t>
    </dgm:pt>
    <dgm:pt modelId="{3C9CB1CC-37B2-4142-8D8F-1AF56D898943}" type="sibTrans" cxnId="{C4F0BB1C-6D7C-4C6A-BE98-E9DC75532315}">
      <dgm:prSet/>
      <dgm:spPr/>
      <dgm:t>
        <a:bodyPr/>
        <a:lstStyle/>
        <a:p>
          <a:endParaRPr lang="es-EC">
            <a:solidFill>
              <a:schemeClr val="tx1"/>
            </a:solidFill>
          </a:endParaRPr>
        </a:p>
      </dgm:t>
    </dgm:pt>
    <dgm:pt modelId="{7E73B3EF-2B6A-4555-B3FA-63642E68ADD6}">
      <dgm:prSet phldrT="[Texto]"/>
      <dgm:spPr/>
      <dgm:t>
        <a:bodyPr/>
        <a:lstStyle/>
        <a:p>
          <a:r>
            <a:rPr lang="es-EC" dirty="0" smtClean="0">
              <a:solidFill>
                <a:schemeClr val="tx1"/>
              </a:solidFill>
            </a:rPr>
            <a:t>Comercio exterior </a:t>
          </a:r>
          <a:endParaRPr lang="es-EC" dirty="0">
            <a:solidFill>
              <a:schemeClr val="tx1"/>
            </a:solidFill>
          </a:endParaRPr>
        </a:p>
      </dgm:t>
    </dgm:pt>
    <dgm:pt modelId="{E61CE8E3-4953-45B6-9552-DD96589F7DEF}" type="parTrans" cxnId="{BD131E21-F144-4AE6-821E-CEC23C039512}">
      <dgm:prSet/>
      <dgm:spPr/>
      <dgm:t>
        <a:bodyPr/>
        <a:lstStyle/>
        <a:p>
          <a:endParaRPr lang="es-EC">
            <a:solidFill>
              <a:schemeClr val="tx1"/>
            </a:solidFill>
          </a:endParaRPr>
        </a:p>
      </dgm:t>
    </dgm:pt>
    <dgm:pt modelId="{D20322A1-D500-4A7E-9594-F0A440A9C702}" type="sibTrans" cxnId="{BD131E21-F144-4AE6-821E-CEC23C039512}">
      <dgm:prSet/>
      <dgm:spPr/>
      <dgm:t>
        <a:bodyPr/>
        <a:lstStyle/>
        <a:p>
          <a:endParaRPr lang="es-EC">
            <a:solidFill>
              <a:schemeClr val="tx1"/>
            </a:solidFill>
          </a:endParaRPr>
        </a:p>
      </dgm:t>
    </dgm:pt>
    <dgm:pt modelId="{E454B5C1-A1A0-4EA0-BF42-2E08966FB9F2}">
      <dgm:prSet phldrT="[Texto]"/>
      <dgm:spPr/>
      <dgm:t>
        <a:bodyPr/>
        <a:lstStyle/>
        <a:p>
          <a:r>
            <a:rPr lang="es-EC" dirty="0" smtClean="0">
              <a:solidFill>
                <a:schemeClr val="tx1"/>
              </a:solidFill>
            </a:rPr>
            <a:t>Destino de las exportaciones.</a:t>
          </a:r>
          <a:endParaRPr lang="es-EC" dirty="0">
            <a:solidFill>
              <a:schemeClr val="tx1"/>
            </a:solidFill>
          </a:endParaRPr>
        </a:p>
      </dgm:t>
    </dgm:pt>
    <dgm:pt modelId="{B9D5CC89-A9DD-4EE9-8405-1FA518E5B80E}" type="parTrans" cxnId="{A882EF49-0DC5-49CC-9F25-F8E409CFE244}">
      <dgm:prSet/>
      <dgm:spPr/>
      <dgm:t>
        <a:bodyPr/>
        <a:lstStyle/>
        <a:p>
          <a:endParaRPr lang="es-EC">
            <a:solidFill>
              <a:schemeClr val="tx1"/>
            </a:solidFill>
          </a:endParaRPr>
        </a:p>
      </dgm:t>
    </dgm:pt>
    <dgm:pt modelId="{10CC26F7-0936-4868-8222-35785B642533}" type="sibTrans" cxnId="{A882EF49-0DC5-49CC-9F25-F8E409CFE244}">
      <dgm:prSet/>
      <dgm:spPr/>
      <dgm:t>
        <a:bodyPr/>
        <a:lstStyle/>
        <a:p>
          <a:endParaRPr lang="es-EC">
            <a:solidFill>
              <a:schemeClr val="tx1"/>
            </a:solidFill>
          </a:endParaRPr>
        </a:p>
      </dgm:t>
    </dgm:pt>
    <dgm:pt modelId="{FCB2E9AB-9E88-45B4-8413-C3DC788C38BA}">
      <dgm:prSet phldrT="[Texto]"/>
      <dgm:spPr/>
      <dgm:t>
        <a:bodyPr/>
        <a:lstStyle/>
        <a:p>
          <a:r>
            <a:rPr lang="es-EC" dirty="0" smtClean="0">
              <a:solidFill>
                <a:schemeClr val="tx1"/>
              </a:solidFill>
            </a:rPr>
            <a:t>Principales competidores</a:t>
          </a:r>
          <a:endParaRPr lang="es-EC" dirty="0">
            <a:solidFill>
              <a:schemeClr val="tx1"/>
            </a:solidFill>
          </a:endParaRPr>
        </a:p>
      </dgm:t>
    </dgm:pt>
    <dgm:pt modelId="{6A986249-277C-4AB4-8781-E9E5BA79A17B}" type="parTrans" cxnId="{C7ADF9FF-2BFD-4EC3-B855-FB29E19E960C}">
      <dgm:prSet/>
      <dgm:spPr/>
      <dgm:t>
        <a:bodyPr/>
        <a:lstStyle/>
        <a:p>
          <a:endParaRPr lang="es-EC">
            <a:solidFill>
              <a:schemeClr val="tx1"/>
            </a:solidFill>
          </a:endParaRPr>
        </a:p>
      </dgm:t>
    </dgm:pt>
    <dgm:pt modelId="{F1428F57-7C45-4AE7-A792-9CB2FF05395F}" type="sibTrans" cxnId="{C7ADF9FF-2BFD-4EC3-B855-FB29E19E960C}">
      <dgm:prSet/>
      <dgm:spPr/>
      <dgm:t>
        <a:bodyPr/>
        <a:lstStyle/>
        <a:p>
          <a:endParaRPr lang="es-EC">
            <a:solidFill>
              <a:schemeClr val="tx1"/>
            </a:solidFill>
          </a:endParaRPr>
        </a:p>
      </dgm:t>
    </dgm:pt>
    <dgm:pt modelId="{62903C6C-E862-4A9A-AE87-C37069AF4B54}">
      <dgm:prSet phldrT="[Texto]"/>
      <dgm:spPr/>
      <dgm:t>
        <a:bodyPr/>
        <a:lstStyle/>
        <a:p>
          <a:r>
            <a:rPr lang="es-EC" dirty="0" smtClean="0">
              <a:solidFill>
                <a:schemeClr val="tx1"/>
              </a:solidFill>
            </a:rPr>
            <a:t>Exportaciones.</a:t>
          </a:r>
          <a:endParaRPr lang="es-EC" dirty="0">
            <a:solidFill>
              <a:schemeClr val="tx1"/>
            </a:solidFill>
          </a:endParaRPr>
        </a:p>
      </dgm:t>
    </dgm:pt>
    <dgm:pt modelId="{0EF2FB05-094D-454E-87F5-76DF62D98BBF}" type="parTrans" cxnId="{62A7893E-E8DE-4BD8-88E0-A77CA7D5E23B}">
      <dgm:prSet/>
      <dgm:spPr/>
      <dgm:t>
        <a:bodyPr/>
        <a:lstStyle/>
        <a:p>
          <a:endParaRPr lang="es-EC">
            <a:solidFill>
              <a:schemeClr val="tx1"/>
            </a:solidFill>
          </a:endParaRPr>
        </a:p>
      </dgm:t>
    </dgm:pt>
    <dgm:pt modelId="{320DC68C-7B6D-4B1C-84D9-8FE6BB104369}" type="sibTrans" cxnId="{62A7893E-E8DE-4BD8-88E0-A77CA7D5E23B}">
      <dgm:prSet/>
      <dgm:spPr/>
      <dgm:t>
        <a:bodyPr/>
        <a:lstStyle/>
        <a:p>
          <a:endParaRPr lang="es-EC">
            <a:solidFill>
              <a:schemeClr val="tx1"/>
            </a:solidFill>
          </a:endParaRPr>
        </a:p>
      </dgm:t>
    </dgm:pt>
    <dgm:pt modelId="{8131713C-AFB8-494F-81EC-BCDD8E38960C}">
      <dgm:prSet phldrT="[Texto]"/>
      <dgm:spPr/>
      <dgm:t>
        <a:bodyPr/>
        <a:lstStyle/>
        <a:p>
          <a:r>
            <a:rPr lang="es-EC" dirty="0" smtClean="0">
              <a:solidFill>
                <a:schemeClr val="tx1"/>
              </a:solidFill>
            </a:rPr>
            <a:t>Importaciones.</a:t>
          </a:r>
          <a:endParaRPr lang="es-EC" dirty="0">
            <a:solidFill>
              <a:schemeClr val="tx1"/>
            </a:solidFill>
          </a:endParaRPr>
        </a:p>
      </dgm:t>
    </dgm:pt>
    <dgm:pt modelId="{DFF604AA-86F9-4551-8232-FDABA6406D57}" type="parTrans" cxnId="{4962B765-BBEB-4BB5-965A-32793B0B1BAF}">
      <dgm:prSet/>
      <dgm:spPr/>
      <dgm:t>
        <a:bodyPr/>
        <a:lstStyle/>
        <a:p>
          <a:endParaRPr lang="es-EC">
            <a:solidFill>
              <a:schemeClr val="tx1"/>
            </a:solidFill>
          </a:endParaRPr>
        </a:p>
      </dgm:t>
    </dgm:pt>
    <dgm:pt modelId="{A0DC0837-3DE5-4860-BBE4-86F03E4FE4D4}" type="sibTrans" cxnId="{4962B765-BBEB-4BB5-965A-32793B0B1BAF}">
      <dgm:prSet/>
      <dgm:spPr/>
      <dgm:t>
        <a:bodyPr/>
        <a:lstStyle/>
        <a:p>
          <a:endParaRPr lang="es-EC">
            <a:solidFill>
              <a:schemeClr val="tx1"/>
            </a:solidFill>
          </a:endParaRPr>
        </a:p>
      </dgm:t>
    </dgm:pt>
    <dgm:pt modelId="{ADB37139-1422-4A0E-858B-0B75D7D97B4E}">
      <dgm:prSet phldrT="[Texto]"/>
      <dgm:spPr/>
      <dgm:t>
        <a:bodyPr/>
        <a:lstStyle/>
        <a:p>
          <a:r>
            <a:rPr lang="es-EC" dirty="0" smtClean="0">
              <a:solidFill>
                <a:schemeClr val="tx1"/>
              </a:solidFill>
            </a:rPr>
            <a:t>Productos, marcas precios, y empresas lideres en el mercado.</a:t>
          </a:r>
          <a:endParaRPr lang="es-EC" dirty="0">
            <a:solidFill>
              <a:schemeClr val="tx1"/>
            </a:solidFill>
          </a:endParaRPr>
        </a:p>
      </dgm:t>
    </dgm:pt>
    <dgm:pt modelId="{72FAE9E6-AF6F-43CB-BCCA-D2EFC3CB1EDF}" type="parTrans" cxnId="{E95C640D-161D-48DF-90C2-97C2CACE6978}">
      <dgm:prSet/>
      <dgm:spPr/>
      <dgm:t>
        <a:bodyPr/>
        <a:lstStyle/>
        <a:p>
          <a:endParaRPr lang="es-EC">
            <a:solidFill>
              <a:schemeClr val="tx1"/>
            </a:solidFill>
          </a:endParaRPr>
        </a:p>
      </dgm:t>
    </dgm:pt>
    <dgm:pt modelId="{EB6D9AAF-5282-4AF2-8620-DCD8DC2F4DD8}" type="sibTrans" cxnId="{E95C640D-161D-48DF-90C2-97C2CACE6978}">
      <dgm:prSet/>
      <dgm:spPr/>
      <dgm:t>
        <a:bodyPr/>
        <a:lstStyle/>
        <a:p>
          <a:endParaRPr lang="es-EC">
            <a:solidFill>
              <a:schemeClr val="tx1"/>
            </a:solidFill>
          </a:endParaRPr>
        </a:p>
      </dgm:t>
    </dgm:pt>
    <dgm:pt modelId="{6C39ED59-2D1C-4E10-83AD-EA0513442FEB}" type="pres">
      <dgm:prSet presAssocID="{A54E8E76-D458-4DD5-90DF-57785B709722}" presName="rootnode" presStyleCnt="0">
        <dgm:presLayoutVars>
          <dgm:chMax/>
          <dgm:chPref/>
          <dgm:dir/>
          <dgm:animLvl val="lvl"/>
        </dgm:presLayoutVars>
      </dgm:prSet>
      <dgm:spPr/>
      <dgm:t>
        <a:bodyPr/>
        <a:lstStyle/>
        <a:p>
          <a:endParaRPr lang="es-EC"/>
        </a:p>
      </dgm:t>
    </dgm:pt>
    <dgm:pt modelId="{D798B54B-1733-4883-B403-FB08410B5E3C}" type="pres">
      <dgm:prSet presAssocID="{6C3199DF-F459-491D-8E2D-B326339C2812}" presName="composite" presStyleCnt="0"/>
      <dgm:spPr/>
    </dgm:pt>
    <dgm:pt modelId="{D17D4377-6468-4401-9111-91DE2CDF581D}" type="pres">
      <dgm:prSet presAssocID="{6C3199DF-F459-491D-8E2D-B326339C2812}" presName="bentUpArrow1" presStyleLbl="alignImgPlace1" presStyleIdx="0" presStyleCnt="2"/>
      <dgm:spPr/>
    </dgm:pt>
    <dgm:pt modelId="{C3D18B5B-7DD8-4F8A-B9BD-3CF47F70D786}" type="pres">
      <dgm:prSet presAssocID="{6C3199DF-F459-491D-8E2D-B326339C2812}" presName="ParentText" presStyleLbl="node1" presStyleIdx="0" presStyleCnt="3">
        <dgm:presLayoutVars>
          <dgm:chMax val="1"/>
          <dgm:chPref val="1"/>
          <dgm:bulletEnabled val="1"/>
        </dgm:presLayoutVars>
      </dgm:prSet>
      <dgm:spPr/>
      <dgm:t>
        <a:bodyPr/>
        <a:lstStyle/>
        <a:p>
          <a:endParaRPr lang="es-EC"/>
        </a:p>
      </dgm:t>
    </dgm:pt>
    <dgm:pt modelId="{AB759C6F-2F7A-4CF3-9C15-9E5CDC400858}" type="pres">
      <dgm:prSet presAssocID="{6C3199DF-F459-491D-8E2D-B326339C2812}" presName="ChildText" presStyleLbl="revTx" presStyleIdx="0" presStyleCnt="3">
        <dgm:presLayoutVars>
          <dgm:chMax val="0"/>
          <dgm:chPref val="0"/>
          <dgm:bulletEnabled val="1"/>
        </dgm:presLayoutVars>
      </dgm:prSet>
      <dgm:spPr/>
      <dgm:t>
        <a:bodyPr/>
        <a:lstStyle/>
        <a:p>
          <a:endParaRPr lang="es-EC"/>
        </a:p>
      </dgm:t>
    </dgm:pt>
    <dgm:pt modelId="{C6D78838-BBB7-46A7-8340-7AD953F0D88E}" type="pres">
      <dgm:prSet presAssocID="{99C9D12B-569E-4F13-92DF-85150453A292}" presName="sibTrans" presStyleCnt="0"/>
      <dgm:spPr/>
    </dgm:pt>
    <dgm:pt modelId="{3E77E08D-A59D-46F4-A831-DAFF8AE72727}" type="pres">
      <dgm:prSet presAssocID="{7E73B3EF-2B6A-4555-B3FA-63642E68ADD6}" presName="composite" presStyleCnt="0"/>
      <dgm:spPr/>
    </dgm:pt>
    <dgm:pt modelId="{33A34C83-4E53-4F0A-A405-85005FABEE84}" type="pres">
      <dgm:prSet presAssocID="{7E73B3EF-2B6A-4555-B3FA-63642E68ADD6}" presName="bentUpArrow1" presStyleLbl="alignImgPlace1" presStyleIdx="1" presStyleCnt="2"/>
      <dgm:spPr/>
    </dgm:pt>
    <dgm:pt modelId="{2285FC86-4E69-4286-9931-3BF0674DA6C9}" type="pres">
      <dgm:prSet presAssocID="{7E73B3EF-2B6A-4555-B3FA-63642E68ADD6}" presName="ParentText" presStyleLbl="node1" presStyleIdx="1" presStyleCnt="3">
        <dgm:presLayoutVars>
          <dgm:chMax val="1"/>
          <dgm:chPref val="1"/>
          <dgm:bulletEnabled val="1"/>
        </dgm:presLayoutVars>
      </dgm:prSet>
      <dgm:spPr/>
      <dgm:t>
        <a:bodyPr/>
        <a:lstStyle/>
        <a:p>
          <a:endParaRPr lang="es-EC"/>
        </a:p>
      </dgm:t>
    </dgm:pt>
    <dgm:pt modelId="{72848820-D18C-47A8-8F03-80B7CBDEA826}" type="pres">
      <dgm:prSet presAssocID="{7E73B3EF-2B6A-4555-B3FA-63642E68ADD6}" presName="ChildText" presStyleLbl="revTx" presStyleIdx="1" presStyleCnt="3">
        <dgm:presLayoutVars>
          <dgm:chMax val="0"/>
          <dgm:chPref val="0"/>
          <dgm:bulletEnabled val="1"/>
        </dgm:presLayoutVars>
      </dgm:prSet>
      <dgm:spPr/>
      <dgm:t>
        <a:bodyPr/>
        <a:lstStyle/>
        <a:p>
          <a:endParaRPr lang="es-EC"/>
        </a:p>
      </dgm:t>
    </dgm:pt>
    <dgm:pt modelId="{035D7170-6175-4D67-98CE-E72B3C7A87C7}" type="pres">
      <dgm:prSet presAssocID="{D20322A1-D500-4A7E-9594-F0A440A9C702}" presName="sibTrans" presStyleCnt="0"/>
      <dgm:spPr/>
    </dgm:pt>
    <dgm:pt modelId="{A906DC27-E7B6-4B94-A702-9C564DAEC03B}" type="pres">
      <dgm:prSet presAssocID="{FCB2E9AB-9E88-45B4-8413-C3DC788C38BA}" presName="composite" presStyleCnt="0"/>
      <dgm:spPr/>
    </dgm:pt>
    <dgm:pt modelId="{7B90C224-3040-4B31-B483-5F657E4D6AE7}" type="pres">
      <dgm:prSet presAssocID="{FCB2E9AB-9E88-45B4-8413-C3DC788C38BA}" presName="ParentText" presStyleLbl="node1" presStyleIdx="2" presStyleCnt="3">
        <dgm:presLayoutVars>
          <dgm:chMax val="1"/>
          <dgm:chPref val="1"/>
          <dgm:bulletEnabled val="1"/>
        </dgm:presLayoutVars>
      </dgm:prSet>
      <dgm:spPr/>
      <dgm:t>
        <a:bodyPr/>
        <a:lstStyle/>
        <a:p>
          <a:endParaRPr lang="es-EC"/>
        </a:p>
      </dgm:t>
    </dgm:pt>
    <dgm:pt modelId="{FA8601DC-A8C1-4BCE-A7F4-16477C3657B5}" type="pres">
      <dgm:prSet presAssocID="{FCB2E9AB-9E88-45B4-8413-C3DC788C38BA}" presName="FinalChildText" presStyleLbl="revTx" presStyleIdx="2" presStyleCnt="3">
        <dgm:presLayoutVars>
          <dgm:chMax val="0"/>
          <dgm:chPref val="0"/>
          <dgm:bulletEnabled val="1"/>
        </dgm:presLayoutVars>
      </dgm:prSet>
      <dgm:spPr/>
      <dgm:t>
        <a:bodyPr/>
        <a:lstStyle/>
        <a:p>
          <a:endParaRPr lang="es-EC"/>
        </a:p>
      </dgm:t>
    </dgm:pt>
  </dgm:ptLst>
  <dgm:cxnLst>
    <dgm:cxn modelId="{4C374945-09CF-4468-9FDB-4536B115707B}" type="presOf" srcId="{FCB2E9AB-9E88-45B4-8413-C3DC788C38BA}" destId="{7B90C224-3040-4B31-B483-5F657E4D6AE7}" srcOrd="0" destOrd="0" presId="urn:microsoft.com/office/officeart/2005/8/layout/StepDownProcess"/>
    <dgm:cxn modelId="{83C2F1A1-D965-4556-BD0D-1264B5D152B3}" type="presOf" srcId="{7E73B3EF-2B6A-4555-B3FA-63642E68ADD6}" destId="{2285FC86-4E69-4286-9931-3BF0674DA6C9}" srcOrd="0" destOrd="0" presId="urn:microsoft.com/office/officeart/2005/8/layout/StepDownProcess"/>
    <dgm:cxn modelId="{872D9D15-BF0F-4683-A2DA-304C89F851F0}" type="presOf" srcId="{ADB37139-1422-4A0E-858B-0B75D7D97B4E}" destId="{FA8601DC-A8C1-4BCE-A7F4-16477C3657B5}" srcOrd="0" destOrd="1" presId="urn:microsoft.com/office/officeart/2005/8/layout/StepDownProcess"/>
    <dgm:cxn modelId="{73E7CF24-6861-4C4C-9F2C-6ABFCD9C0FD4}" srcId="{A54E8E76-D458-4DD5-90DF-57785B709722}" destId="{6C3199DF-F459-491D-8E2D-B326339C2812}" srcOrd="0" destOrd="0" parTransId="{3152CCCB-1C88-4796-8D0A-E058B5D9BDE5}" sibTransId="{99C9D12B-569E-4F13-92DF-85150453A292}"/>
    <dgm:cxn modelId="{49D4C30A-60C8-4427-A003-ECCC632D3058}" type="presOf" srcId="{6C3199DF-F459-491D-8E2D-B326339C2812}" destId="{C3D18B5B-7DD8-4F8A-B9BD-3CF47F70D786}" srcOrd="0" destOrd="0" presId="urn:microsoft.com/office/officeart/2005/8/layout/StepDownProcess"/>
    <dgm:cxn modelId="{62A7893E-E8DE-4BD8-88E0-A77CA7D5E23B}" srcId="{FCB2E9AB-9E88-45B4-8413-C3DC788C38BA}" destId="{62903C6C-E862-4A9A-AE87-C37069AF4B54}" srcOrd="0" destOrd="0" parTransId="{0EF2FB05-094D-454E-87F5-76DF62D98BBF}" sibTransId="{320DC68C-7B6D-4B1C-84D9-8FE6BB104369}"/>
    <dgm:cxn modelId="{4962B765-BBEB-4BB5-965A-32793B0B1BAF}" srcId="{7E73B3EF-2B6A-4555-B3FA-63642E68ADD6}" destId="{8131713C-AFB8-494F-81EC-BCDD8E38960C}" srcOrd="1" destOrd="0" parTransId="{DFF604AA-86F9-4551-8232-FDABA6406D57}" sibTransId="{A0DC0837-3DE5-4860-BBE4-86F03E4FE4D4}"/>
    <dgm:cxn modelId="{CB688AFD-C0E1-45A2-A936-F8FD6606626F}" type="presOf" srcId="{E454B5C1-A1A0-4EA0-BF42-2E08966FB9F2}" destId="{72848820-D18C-47A8-8F03-80B7CBDEA826}" srcOrd="0" destOrd="0" presId="urn:microsoft.com/office/officeart/2005/8/layout/StepDownProcess"/>
    <dgm:cxn modelId="{478651A7-B706-41AB-848A-51EE3DD713A3}" type="presOf" srcId="{A54E8E76-D458-4DD5-90DF-57785B709722}" destId="{6C39ED59-2D1C-4E10-83AD-EA0513442FEB}" srcOrd="0" destOrd="0" presId="urn:microsoft.com/office/officeart/2005/8/layout/StepDownProcess"/>
    <dgm:cxn modelId="{A882EF49-0DC5-49CC-9F25-F8E409CFE244}" srcId="{7E73B3EF-2B6A-4555-B3FA-63642E68ADD6}" destId="{E454B5C1-A1A0-4EA0-BF42-2E08966FB9F2}" srcOrd="0" destOrd="0" parTransId="{B9D5CC89-A9DD-4EE9-8405-1FA518E5B80E}" sibTransId="{10CC26F7-0936-4868-8222-35785B642533}"/>
    <dgm:cxn modelId="{C7ADF9FF-2BFD-4EC3-B855-FB29E19E960C}" srcId="{A54E8E76-D458-4DD5-90DF-57785B709722}" destId="{FCB2E9AB-9E88-45B4-8413-C3DC788C38BA}" srcOrd="2" destOrd="0" parTransId="{6A986249-277C-4AB4-8781-E9E5BA79A17B}" sibTransId="{F1428F57-7C45-4AE7-A792-9CB2FF05395F}"/>
    <dgm:cxn modelId="{FA00995C-E0A7-4AF2-9BA6-8A85F96D2B67}" type="presOf" srcId="{8131713C-AFB8-494F-81EC-BCDD8E38960C}" destId="{72848820-D18C-47A8-8F03-80B7CBDEA826}" srcOrd="0" destOrd="1" presId="urn:microsoft.com/office/officeart/2005/8/layout/StepDownProcess"/>
    <dgm:cxn modelId="{A648FA45-F458-4901-ADAD-8F5C857CB37E}" type="presOf" srcId="{567FECC7-203E-4439-A4DB-A0C8EAFB6E72}" destId="{AB759C6F-2F7A-4CF3-9C15-9E5CDC400858}" srcOrd="0" destOrd="0" presId="urn:microsoft.com/office/officeart/2005/8/layout/StepDownProcess"/>
    <dgm:cxn modelId="{C4F0BB1C-6D7C-4C6A-BE98-E9DC75532315}" srcId="{6C3199DF-F459-491D-8E2D-B326339C2812}" destId="{567FECC7-203E-4439-A4DB-A0C8EAFB6E72}" srcOrd="0" destOrd="0" parTransId="{25F0C265-8860-4EEC-85AD-42C401979F66}" sibTransId="{3C9CB1CC-37B2-4142-8D8F-1AF56D898943}"/>
    <dgm:cxn modelId="{E95C640D-161D-48DF-90C2-97C2CACE6978}" srcId="{FCB2E9AB-9E88-45B4-8413-C3DC788C38BA}" destId="{ADB37139-1422-4A0E-858B-0B75D7D97B4E}" srcOrd="1" destOrd="0" parTransId="{72FAE9E6-AF6F-43CB-BCCA-D2EFC3CB1EDF}" sibTransId="{EB6D9AAF-5282-4AF2-8620-DCD8DC2F4DD8}"/>
    <dgm:cxn modelId="{12C516D7-5811-4489-9007-45B7E595C630}" type="presOf" srcId="{62903C6C-E862-4A9A-AE87-C37069AF4B54}" destId="{FA8601DC-A8C1-4BCE-A7F4-16477C3657B5}" srcOrd="0" destOrd="0" presId="urn:microsoft.com/office/officeart/2005/8/layout/StepDownProcess"/>
    <dgm:cxn modelId="{BD131E21-F144-4AE6-821E-CEC23C039512}" srcId="{A54E8E76-D458-4DD5-90DF-57785B709722}" destId="{7E73B3EF-2B6A-4555-B3FA-63642E68ADD6}" srcOrd="1" destOrd="0" parTransId="{E61CE8E3-4953-45B6-9552-DD96589F7DEF}" sibTransId="{D20322A1-D500-4A7E-9594-F0A440A9C702}"/>
    <dgm:cxn modelId="{46D9D126-E316-4F52-885B-61E1B47E5C37}" type="presParOf" srcId="{6C39ED59-2D1C-4E10-83AD-EA0513442FEB}" destId="{D798B54B-1733-4883-B403-FB08410B5E3C}" srcOrd="0" destOrd="0" presId="urn:microsoft.com/office/officeart/2005/8/layout/StepDownProcess"/>
    <dgm:cxn modelId="{76A04652-504F-454E-A45E-3767E68F8078}" type="presParOf" srcId="{D798B54B-1733-4883-B403-FB08410B5E3C}" destId="{D17D4377-6468-4401-9111-91DE2CDF581D}" srcOrd="0" destOrd="0" presId="urn:microsoft.com/office/officeart/2005/8/layout/StepDownProcess"/>
    <dgm:cxn modelId="{12F316C6-44EB-4CB5-AD92-20F75FD29F89}" type="presParOf" srcId="{D798B54B-1733-4883-B403-FB08410B5E3C}" destId="{C3D18B5B-7DD8-4F8A-B9BD-3CF47F70D786}" srcOrd="1" destOrd="0" presId="urn:microsoft.com/office/officeart/2005/8/layout/StepDownProcess"/>
    <dgm:cxn modelId="{A169D805-EB47-4DBA-A9AE-653C4A399B9D}" type="presParOf" srcId="{D798B54B-1733-4883-B403-FB08410B5E3C}" destId="{AB759C6F-2F7A-4CF3-9C15-9E5CDC400858}" srcOrd="2" destOrd="0" presId="urn:microsoft.com/office/officeart/2005/8/layout/StepDownProcess"/>
    <dgm:cxn modelId="{FC95D98F-DF5A-44E8-B55F-7150CA411FF8}" type="presParOf" srcId="{6C39ED59-2D1C-4E10-83AD-EA0513442FEB}" destId="{C6D78838-BBB7-46A7-8340-7AD953F0D88E}" srcOrd="1" destOrd="0" presId="urn:microsoft.com/office/officeart/2005/8/layout/StepDownProcess"/>
    <dgm:cxn modelId="{4FB7250D-C8BD-4B79-AF9A-474D717ADA3F}" type="presParOf" srcId="{6C39ED59-2D1C-4E10-83AD-EA0513442FEB}" destId="{3E77E08D-A59D-46F4-A831-DAFF8AE72727}" srcOrd="2" destOrd="0" presId="urn:microsoft.com/office/officeart/2005/8/layout/StepDownProcess"/>
    <dgm:cxn modelId="{E59B2BA2-9D10-49AA-B833-561824EEDF9F}" type="presParOf" srcId="{3E77E08D-A59D-46F4-A831-DAFF8AE72727}" destId="{33A34C83-4E53-4F0A-A405-85005FABEE84}" srcOrd="0" destOrd="0" presId="urn:microsoft.com/office/officeart/2005/8/layout/StepDownProcess"/>
    <dgm:cxn modelId="{8C2A65CF-B365-400C-B2F3-5D5659395AFE}" type="presParOf" srcId="{3E77E08D-A59D-46F4-A831-DAFF8AE72727}" destId="{2285FC86-4E69-4286-9931-3BF0674DA6C9}" srcOrd="1" destOrd="0" presId="urn:microsoft.com/office/officeart/2005/8/layout/StepDownProcess"/>
    <dgm:cxn modelId="{13D67952-81BA-442B-897C-4A6F3E565A96}" type="presParOf" srcId="{3E77E08D-A59D-46F4-A831-DAFF8AE72727}" destId="{72848820-D18C-47A8-8F03-80B7CBDEA826}" srcOrd="2" destOrd="0" presId="urn:microsoft.com/office/officeart/2005/8/layout/StepDownProcess"/>
    <dgm:cxn modelId="{A2400476-9D33-4658-9E4D-1416F342936A}" type="presParOf" srcId="{6C39ED59-2D1C-4E10-83AD-EA0513442FEB}" destId="{035D7170-6175-4D67-98CE-E72B3C7A87C7}" srcOrd="3" destOrd="0" presId="urn:microsoft.com/office/officeart/2005/8/layout/StepDownProcess"/>
    <dgm:cxn modelId="{BB49BA70-DDD5-4F94-8C19-40151D2DFCFA}" type="presParOf" srcId="{6C39ED59-2D1C-4E10-83AD-EA0513442FEB}" destId="{A906DC27-E7B6-4B94-A702-9C564DAEC03B}" srcOrd="4" destOrd="0" presId="urn:microsoft.com/office/officeart/2005/8/layout/StepDownProcess"/>
    <dgm:cxn modelId="{20CE8E51-0995-417C-AD18-319489A83D28}" type="presParOf" srcId="{A906DC27-E7B6-4B94-A702-9C564DAEC03B}" destId="{7B90C224-3040-4B31-B483-5F657E4D6AE7}" srcOrd="0" destOrd="0" presId="urn:microsoft.com/office/officeart/2005/8/layout/StepDownProcess"/>
    <dgm:cxn modelId="{37C4CBED-95E8-4076-9647-E62EC75D039D}" type="presParOf" srcId="{A906DC27-E7B6-4B94-A702-9C564DAEC03B}" destId="{FA8601DC-A8C1-4BCE-A7F4-16477C3657B5}" srcOrd="1" destOrd="0" presId="urn:microsoft.com/office/officeart/2005/8/layout/StepDown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7AF256-6BA5-46E4-B228-5B40E200D586}" type="doc">
      <dgm:prSet loTypeId="urn:microsoft.com/office/officeart/2005/8/layout/chevron1" loCatId="process" qsTypeId="urn:microsoft.com/office/officeart/2005/8/quickstyle/3d2" qsCatId="3D" csTypeId="urn:microsoft.com/office/officeart/2005/8/colors/colorful3" csCatId="colorful" phldr="1"/>
      <dgm:spPr/>
      <dgm:t>
        <a:bodyPr/>
        <a:lstStyle/>
        <a:p>
          <a:endParaRPr lang="es-EC"/>
        </a:p>
      </dgm:t>
    </dgm:pt>
    <dgm:pt modelId="{A8E5716D-96C9-4F5F-A78F-BDD585A4C00C}">
      <dgm:prSet phldrT="[Texto]"/>
      <dgm:spPr/>
      <dgm:t>
        <a:bodyPr/>
        <a:lstStyle/>
        <a:p>
          <a:r>
            <a:rPr lang="es-EC" dirty="0" smtClean="0">
              <a:solidFill>
                <a:schemeClr val="tx1"/>
              </a:solidFill>
            </a:rPr>
            <a:t>Plazas de empleo</a:t>
          </a:r>
          <a:endParaRPr lang="es-EC" dirty="0">
            <a:solidFill>
              <a:schemeClr val="tx1"/>
            </a:solidFill>
          </a:endParaRPr>
        </a:p>
      </dgm:t>
    </dgm:pt>
    <dgm:pt modelId="{84A370D3-06C1-4BA8-8990-6BF2A6873440}" type="parTrans" cxnId="{14D3D029-A354-4A71-A2C4-776D8A3E74FA}">
      <dgm:prSet/>
      <dgm:spPr/>
      <dgm:t>
        <a:bodyPr/>
        <a:lstStyle/>
        <a:p>
          <a:endParaRPr lang="es-EC">
            <a:solidFill>
              <a:schemeClr val="tx1"/>
            </a:solidFill>
          </a:endParaRPr>
        </a:p>
      </dgm:t>
    </dgm:pt>
    <dgm:pt modelId="{6E3D8C75-0E46-423B-BBC7-72895016E312}" type="sibTrans" cxnId="{14D3D029-A354-4A71-A2C4-776D8A3E74FA}">
      <dgm:prSet/>
      <dgm:spPr/>
      <dgm:t>
        <a:bodyPr/>
        <a:lstStyle/>
        <a:p>
          <a:endParaRPr lang="es-EC">
            <a:solidFill>
              <a:schemeClr val="tx1"/>
            </a:solidFill>
          </a:endParaRPr>
        </a:p>
      </dgm:t>
    </dgm:pt>
    <dgm:pt modelId="{A4A11EA9-73EF-4C4A-96E6-4E8BB53F48AC}">
      <dgm:prSet phldrT="[Texto]"/>
      <dgm:spPr/>
      <dgm:t>
        <a:bodyPr/>
        <a:lstStyle/>
        <a:p>
          <a:r>
            <a:rPr lang="es-EC" dirty="0" smtClean="0">
              <a:solidFill>
                <a:schemeClr val="tx1"/>
              </a:solidFill>
            </a:rPr>
            <a:t>Fuerza laboral</a:t>
          </a:r>
          <a:endParaRPr lang="es-EC" dirty="0">
            <a:solidFill>
              <a:schemeClr val="tx1"/>
            </a:solidFill>
          </a:endParaRPr>
        </a:p>
      </dgm:t>
    </dgm:pt>
    <dgm:pt modelId="{ECB77450-6E68-4A26-9F52-A65950F52AB2}" type="parTrans" cxnId="{0AB51FA8-6A59-48B1-B0EA-FA0078C936A5}">
      <dgm:prSet/>
      <dgm:spPr/>
      <dgm:t>
        <a:bodyPr/>
        <a:lstStyle/>
        <a:p>
          <a:endParaRPr lang="es-EC">
            <a:solidFill>
              <a:schemeClr val="tx1"/>
            </a:solidFill>
          </a:endParaRPr>
        </a:p>
      </dgm:t>
    </dgm:pt>
    <dgm:pt modelId="{8785AE2F-2A39-4A05-816D-3538090CAC1D}" type="sibTrans" cxnId="{0AB51FA8-6A59-48B1-B0EA-FA0078C936A5}">
      <dgm:prSet/>
      <dgm:spPr/>
      <dgm:t>
        <a:bodyPr/>
        <a:lstStyle/>
        <a:p>
          <a:endParaRPr lang="es-EC">
            <a:solidFill>
              <a:schemeClr val="tx1"/>
            </a:solidFill>
          </a:endParaRPr>
        </a:p>
      </dgm:t>
    </dgm:pt>
    <dgm:pt modelId="{D37B7F3B-781D-4D0E-9A93-740A7548BC5E}">
      <dgm:prSet phldrT="[Texto]"/>
      <dgm:spPr/>
      <dgm:t>
        <a:bodyPr/>
        <a:lstStyle/>
        <a:p>
          <a:r>
            <a:rPr lang="es-EC" dirty="0" smtClean="0">
              <a:solidFill>
                <a:schemeClr val="tx1"/>
              </a:solidFill>
            </a:rPr>
            <a:t>Generación de empleo</a:t>
          </a:r>
          <a:endParaRPr lang="es-EC" dirty="0">
            <a:solidFill>
              <a:schemeClr val="tx1"/>
            </a:solidFill>
          </a:endParaRPr>
        </a:p>
      </dgm:t>
    </dgm:pt>
    <dgm:pt modelId="{A5C5CAA0-F1EF-4B75-8B2E-E75F36566605}" type="parTrans" cxnId="{A5E5104C-5C90-4CBB-BAF3-A32023C8C0B3}">
      <dgm:prSet/>
      <dgm:spPr/>
      <dgm:t>
        <a:bodyPr/>
        <a:lstStyle/>
        <a:p>
          <a:endParaRPr lang="es-EC">
            <a:solidFill>
              <a:schemeClr val="tx1"/>
            </a:solidFill>
          </a:endParaRPr>
        </a:p>
      </dgm:t>
    </dgm:pt>
    <dgm:pt modelId="{8E2344B2-32C3-4E12-BDD9-2DA6F5404504}" type="sibTrans" cxnId="{A5E5104C-5C90-4CBB-BAF3-A32023C8C0B3}">
      <dgm:prSet/>
      <dgm:spPr/>
      <dgm:t>
        <a:bodyPr/>
        <a:lstStyle/>
        <a:p>
          <a:endParaRPr lang="es-EC">
            <a:solidFill>
              <a:schemeClr val="tx1"/>
            </a:solidFill>
          </a:endParaRPr>
        </a:p>
      </dgm:t>
    </dgm:pt>
    <dgm:pt modelId="{536E209D-5D9E-4FA1-8245-2443FBAF4195}" type="pres">
      <dgm:prSet presAssocID="{007AF256-6BA5-46E4-B228-5B40E200D586}" presName="Name0" presStyleCnt="0">
        <dgm:presLayoutVars>
          <dgm:dir/>
          <dgm:animLvl val="lvl"/>
          <dgm:resizeHandles val="exact"/>
        </dgm:presLayoutVars>
      </dgm:prSet>
      <dgm:spPr/>
      <dgm:t>
        <a:bodyPr/>
        <a:lstStyle/>
        <a:p>
          <a:endParaRPr lang="es-EC"/>
        </a:p>
      </dgm:t>
    </dgm:pt>
    <dgm:pt modelId="{CC144B8F-83EA-4A13-92A4-BCD25319AA7E}" type="pres">
      <dgm:prSet presAssocID="{A8E5716D-96C9-4F5F-A78F-BDD585A4C00C}" presName="parTxOnly" presStyleLbl="node1" presStyleIdx="0" presStyleCnt="3">
        <dgm:presLayoutVars>
          <dgm:chMax val="0"/>
          <dgm:chPref val="0"/>
          <dgm:bulletEnabled val="1"/>
        </dgm:presLayoutVars>
      </dgm:prSet>
      <dgm:spPr/>
      <dgm:t>
        <a:bodyPr/>
        <a:lstStyle/>
        <a:p>
          <a:endParaRPr lang="es-EC"/>
        </a:p>
      </dgm:t>
    </dgm:pt>
    <dgm:pt modelId="{93D3B966-53DD-484B-B531-B0BD1C03CC30}" type="pres">
      <dgm:prSet presAssocID="{6E3D8C75-0E46-423B-BBC7-72895016E312}" presName="parTxOnlySpace" presStyleCnt="0"/>
      <dgm:spPr/>
    </dgm:pt>
    <dgm:pt modelId="{FB766F1F-9907-498A-8ABB-D0DFC162202C}" type="pres">
      <dgm:prSet presAssocID="{A4A11EA9-73EF-4C4A-96E6-4E8BB53F48AC}" presName="parTxOnly" presStyleLbl="node1" presStyleIdx="1" presStyleCnt="3">
        <dgm:presLayoutVars>
          <dgm:chMax val="0"/>
          <dgm:chPref val="0"/>
          <dgm:bulletEnabled val="1"/>
        </dgm:presLayoutVars>
      </dgm:prSet>
      <dgm:spPr/>
      <dgm:t>
        <a:bodyPr/>
        <a:lstStyle/>
        <a:p>
          <a:endParaRPr lang="es-EC"/>
        </a:p>
      </dgm:t>
    </dgm:pt>
    <dgm:pt modelId="{590136B4-3370-4433-B135-5876A1938259}" type="pres">
      <dgm:prSet presAssocID="{8785AE2F-2A39-4A05-816D-3538090CAC1D}" presName="parTxOnlySpace" presStyleCnt="0"/>
      <dgm:spPr/>
    </dgm:pt>
    <dgm:pt modelId="{7E3603D9-BF86-4139-B362-451C10C8EB15}" type="pres">
      <dgm:prSet presAssocID="{D37B7F3B-781D-4D0E-9A93-740A7548BC5E}" presName="parTxOnly" presStyleLbl="node1" presStyleIdx="2" presStyleCnt="3">
        <dgm:presLayoutVars>
          <dgm:chMax val="0"/>
          <dgm:chPref val="0"/>
          <dgm:bulletEnabled val="1"/>
        </dgm:presLayoutVars>
      </dgm:prSet>
      <dgm:spPr/>
      <dgm:t>
        <a:bodyPr/>
        <a:lstStyle/>
        <a:p>
          <a:endParaRPr lang="es-EC"/>
        </a:p>
      </dgm:t>
    </dgm:pt>
  </dgm:ptLst>
  <dgm:cxnLst>
    <dgm:cxn modelId="{1A256A82-FF49-46F6-A4F1-3F5F1A618330}" type="presOf" srcId="{A8E5716D-96C9-4F5F-A78F-BDD585A4C00C}" destId="{CC144B8F-83EA-4A13-92A4-BCD25319AA7E}" srcOrd="0" destOrd="0" presId="urn:microsoft.com/office/officeart/2005/8/layout/chevron1"/>
    <dgm:cxn modelId="{A5E5104C-5C90-4CBB-BAF3-A32023C8C0B3}" srcId="{007AF256-6BA5-46E4-B228-5B40E200D586}" destId="{D37B7F3B-781D-4D0E-9A93-740A7548BC5E}" srcOrd="2" destOrd="0" parTransId="{A5C5CAA0-F1EF-4B75-8B2E-E75F36566605}" sibTransId="{8E2344B2-32C3-4E12-BDD9-2DA6F5404504}"/>
    <dgm:cxn modelId="{14D3D029-A354-4A71-A2C4-776D8A3E74FA}" srcId="{007AF256-6BA5-46E4-B228-5B40E200D586}" destId="{A8E5716D-96C9-4F5F-A78F-BDD585A4C00C}" srcOrd="0" destOrd="0" parTransId="{84A370D3-06C1-4BA8-8990-6BF2A6873440}" sibTransId="{6E3D8C75-0E46-423B-BBC7-72895016E312}"/>
    <dgm:cxn modelId="{61CA1020-FA40-4522-9E4A-90F155F4F823}" type="presOf" srcId="{D37B7F3B-781D-4D0E-9A93-740A7548BC5E}" destId="{7E3603D9-BF86-4139-B362-451C10C8EB15}" srcOrd="0" destOrd="0" presId="urn:microsoft.com/office/officeart/2005/8/layout/chevron1"/>
    <dgm:cxn modelId="{0AB51FA8-6A59-48B1-B0EA-FA0078C936A5}" srcId="{007AF256-6BA5-46E4-B228-5B40E200D586}" destId="{A4A11EA9-73EF-4C4A-96E6-4E8BB53F48AC}" srcOrd="1" destOrd="0" parTransId="{ECB77450-6E68-4A26-9F52-A65950F52AB2}" sibTransId="{8785AE2F-2A39-4A05-816D-3538090CAC1D}"/>
    <dgm:cxn modelId="{FDD07915-D5BE-4C83-A35B-A202646BB795}" type="presOf" srcId="{A4A11EA9-73EF-4C4A-96E6-4E8BB53F48AC}" destId="{FB766F1F-9907-498A-8ABB-D0DFC162202C}" srcOrd="0" destOrd="0" presId="urn:microsoft.com/office/officeart/2005/8/layout/chevron1"/>
    <dgm:cxn modelId="{6F3D1065-AB62-4045-B227-07908A13C154}" type="presOf" srcId="{007AF256-6BA5-46E4-B228-5B40E200D586}" destId="{536E209D-5D9E-4FA1-8245-2443FBAF4195}" srcOrd="0" destOrd="0" presId="urn:microsoft.com/office/officeart/2005/8/layout/chevron1"/>
    <dgm:cxn modelId="{D9EE15D7-64DB-42ED-9732-61CB8448335B}" type="presParOf" srcId="{536E209D-5D9E-4FA1-8245-2443FBAF4195}" destId="{CC144B8F-83EA-4A13-92A4-BCD25319AA7E}" srcOrd="0" destOrd="0" presId="urn:microsoft.com/office/officeart/2005/8/layout/chevron1"/>
    <dgm:cxn modelId="{94EEEA0A-9C07-4788-9656-244D5D52E9BA}" type="presParOf" srcId="{536E209D-5D9E-4FA1-8245-2443FBAF4195}" destId="{93D3B966-53DD-484B-B531-B0BD1C03CC30}" srcOrd="1" destOrd="0" presId="urn:microsoft.com/office/officeart/2005/8/layout/chevron1"/>
    <dgm:cxn modelId="{FD4C8304-39DC-45DB-AD97-FB1CA385A19D}" type="presParOf" srcId="{536E209D-5D9E-4FA1-8245-2443FBAF4195}" destId="{FB766F1F-9907-498A-8ABB-D0DFC162202C}" srcOrd="2" destOrd="0" presId="urn:microsoft.com/office/officeart/2005/8/layout/chevron1"/>
    <dgm:cxn modelId="{858F19D4-DCCD-4482-8154-A08FB612E7DF}" type="presParOf" srcId="{536E209D-5D9E-4FA1-8245-2443FBAF4195}" destId="{590136B4-3370-4433-B135-5876A1938259}" srcOrd="3" destOrd="0" presId="urn:microsoft.com/office/officeart/2005/8/layout/chevron1"/>
    <dgm:cxn modelId="{D7DD305E-706A-4D78-A925-C53FD6BCFFD7}" type="presParOf" srcId="{536E209D-5D9E-4FA1-8245-2443FBAF4195}" destId="{7E3603D9-BF86-4139-B362-451C10C8EB15}"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C10752-8CE2-4EF9-8DFC-935997E4ADCF}" type="doc">
      <dgm:prSet loTypeId="urn:microsoft.com/office/officeart/2005/8/layout/chevron1" loCatId="process" qsTypeId="urn:microsoft.com/office/officeart/2005/8/quickstyle/3d2" qsCatId="3D" csTypeId="urn:microsoft.com/office/officeart/2005/8/colors/colorful1" csCatId="colorful" phldr="1"/>
      <dgm:spPr/>
    </dgm:pt>
    <dgm:pt modelId="{5201FB90-549E-4C36-AFD0-B1CC3D733040}">
      <dgm:prSet phldrT="[Texto]" custT="1"/>
      <dgm:spPr/>
      <dgm:t>
        <a:bodyPr/>
        <a:lstStyle/>
        <a:p>
          <a:r>
            <a:rPr lang="es-EC" sz="1600" dirty="0" smtClean="0">
              <a:solidFill>
                <a:schemeClr val="tx1"/>
              </a:solidFill>
            </a:rPr>
            <a:t>Oportunidades comerciales</a:t>
          </a:r>
          <a:endParaRPr lang="es-EC" sz="1600" dirty="0">
            <a:solidFill>
              <a:schemeClr val="tx1"/>
            </a:solidFill>
          </a:endParaRPr>
        </a:p>
      </dgm:t>
    </dgm:pt>
    <dgm:pt modelId="{96A2D3D7-3EDA-46F2-9D32-20B887B3D6DF}" type="parTrans" cxnId="{8960F2C7-AC9B-4C17-9E5C-8329D639ECC9}">
      <dgm:prSet/>
      <dgm:spPr/>
      <dgm:t>
        <a:bodyPr/>
        <a:lstStyle/>
        <a:p>
          <a:endParaRPr lang="es-EC" sz="1600">
            <a:solidFill>
              <a:schemeClr val="tx1"/>
            </a:solidFill>
          </a:endParaRPr>
        </a:p>
      </dgm:t>
    </dgm:pt>
    <dgm:pt modelId="{88231006-A5E5-4ED9-8859-2DFC23AFF3C4}" type="sibTrans" cxnId="{8960F2C7-AC9B-4C17-9E5C-8329D639ECC9}">
      <dgm:prSet/>
      <dgm:spPr/>
      <dgm:t>
        <a:bodyPr/>
        <a:lstStyle/>
        <a:p>
          <a:endParaRPr lang="es-EC" sz="1600">
            <a:solidFill>
              <a:schemeClr val="tx1"/>
            </a:solidFill>
          </a:endParaRPr>
        </a:p>
      </dgm:t>
    </dgm:pt>
    <dgm:pt modelId="{634B9526-6122-4097-8C35-5DA8E036B5AE}">
      <dgm:prSet phldrT="[Texto]" custT="1"/>
      <dgm:spPr/>
      <dgm:t>
        <a:bodyPr/>
        <a:lstStyle/>
        <a:p>
          <a:r>
            <a:rPr lang="es-EC" sz="1600" dirty="0" smtClean="0">
              <a:solidFill>
                <a:schemeClr val="tx1"/>
              </a:solidFill>
            </a:rPr>
            <a:t>Tecnología</a:t>
          </a:r>
          <a:endParaRPr lang="es-EC" sz="1600" dirty="0">
            <a:solidFill>
              <a:schemeClr val="tx1"/>
            </a:solidFill>
          </a:endParaRPr>
        </a:p>
      </dgm:t>
    </dgm:pt>
    <dgm:pt modelId="{3878AF4A-A59B-4A5B-BC77-03B0FC6ECAE1}" type="parTrans" cxnId="{E9038C77-8735-4106-8117-A5C5370162B0}">
      <dgm:prSet/>
      <dgm:spPr/>
      <dgm:t>
        <a:bodyPr/>
        <a:lstStyle/>
        <a:p>
          <a:endParaRPr lang="es-EC" sz="1600">
            <a:solidFill>
              <a:schemeClr val="tx1"/>
            </a:solidFill>
          </a:endParaRPr>
        </a:p>
      </dgm:t>
    </dgm:pt>
    <dgm:pt modelId="{A95ECD47-9312-4F3D-9E56-5B3A98C11B40}" type="sibTrans" cxnId="{E9038C77-8735-4106-8117-A5C5370162B0}">
      <dgm:prSet/>
      <dgm:spPr/>
      <dgm:t>
        <a:bodyPr/>
        <a:lstStyle/>
        <a:p>
          <a:endParaRPr lang="es-EC" sz="1600">
            <a:solidFill>
              <a:schemeClr val="tx1"/>
            </a:solidFill>
          </a:endParaRPr>
        </a:p>
      </dgm:t>
    </dgm:pt>
    <dgm:pt modelId="{8278F65E-326B-4FCA-9CDF-8CD0AD2C1DE3}" type="pres">
      <dgm:prSet presAssocID="{62C10752-8CE2-4EF9-8DFC-935997E4ADCF}" presName="Name0" presStyleCnt="0">
        <dgm:presLayoutVars>
          <dgm:dir/>
          <dgm:animLvl val="lvl"/>
          <dgm:resizeHandles val="exact"/>
        </dgm:presLayoutVars>
      </dgm:prSet>
      <dgm:spPr/>
    </dgm:pt>
    <dgm:pt modelId="{8FE03334-387C-4EFD-9865-F5E59A8250FE}" type="pres">
      <dgm:prSet presAssocID="{5201FB90-549E-4C36-AFD0-B1CC3D733040}" presName="parTxOnly" presStyleLbl="node1" presStyleIdx="0" presStyleCnt="2" custLinFactNeighborX="27500" custLinFactNeighborY="3630">
        <dgm:presLayoutVars>
          <dgm:chMax val="0"/>
          <dgm:chPref val="0"/>
          <dgm:bulletEnabled val="1"/>
        </dgm:presLayoutVars>
      </dgm:prSet>
      <dgm:spPr/>
      <dgm:t>
        <a:bodyPr/>
        <a:lstStyle/>
        <a:p>
          <a:endParaRPr lang="es-EC"/>
        </a:p>
      </dgm:t>
    </dgm:pt>
    <dgm:pt modelId="{F6E74491-A573-4C9F-A9B7-B09E5B4D27FF}" type="pres">
      <dgm:prSet presAssocID="{88231006-A5E5-4ED9-8859-2DFC23AFF3C4}" presName="parTxOnlySpace" presStyleCnt="0"/>
      <dgm:spPr/>
    </dgm:pt>
    <dgm:pt modelId="{A58B054D-FA3D-41D0-B061-3D1230C7A9AE}" type="pres">
      <dgm:prSet presAssocID="{634B9526-6122-4097-8C35-5DA8E036B5AE}" presName="parTxOnly" presStyleLbl="node1" presStyleIdx="1" presStyleCnt="2">
        <dgm:presLayoutVars>
          <dgm:chMax val="0"/>
          <dgm:chPref val="0"/>
          <dgm:bulletEnabled val="1"/>
        </dgm:presLayoutVars>
      </dgm:prSet>
      <dgm:spPr/>
      <dgm:t>
        <a:bodyPr/>
        <a:lstStyle/>
        <a:p>
          <a:endParaRPr lang="es-EC"/>
        </a:p>
      </dgm:t>
    </dgm:pt>
  </dgm:ptLst>
  <dgm:cxnLst>
    <dgm:cxn modelId="{E9038C77-8735-4106-8117-A5C5370162B0}" srcId="{62C10752-8CE2-4EF9-8DFC-935997E4ADCF}" destId="{634B9526-6122-4097-8C35-5DA8E036B5AE}" srcOrd="1" destOrd="0" parTransId="{3878AF4A-A59B-4A5B-BC77-03B0FC6ECAE1}" sibTransId="{A95ECD47-9312-4F3D-9E56-5B3A98C11B40}"/>
    <dgm:cxn modelId="{08EFB8F3-96FD-463D-AC50-EF06AEDC1954}" type="presOf" srcId="{634B9526-6122-4097-8C35-5DA8E036B5AE}" destId="{A58B054D-FA3D-41D0-B061-3D1230C7A9AE}" srcOrd="0" destOrd="0" presId="urn:microsoft.com/office/officeart/2005/8/layout/chevron1"/>
    <dgm:cxn modelId="{F66A13E2-A768-470F-8EAA-933DE62B638B}" type="presOf" srcId="{62C10752-8CE2-4EF9-8DFC-935997E4ADCF}" destId="{8278F65E-326B-4FCA-9CDF-8CD0AD2C1DE3}" srcOrd="0" destOrd="0" presId="urn:microsoft.com/office/officeart/2005/8/layout/chevron1"/>
    <dgm:cxn modelId="{6EA2C74C-F1E5-453C-B7F1-572A72DF2DD8}" type="presOf" srcId="{5201FB90-549E-4C36-AFD0-B1CC3D733040}" destId="{8FE03334-387C-4EFD-9865-F5E59A8250FE}" srcOrd="0" destOrd="0" presId="urn:microsoft.com/office/officeart/2005/8/layout/chevron1"/>
    <dgm:cxn modelId="{8960F2C7-AC9B-4C17-9E5C-8329D639ECC9}" srcId="{62C10752-8CE2-4EF9-8DFC-935997E4ADCF}" destId="{5201FB90-549E-4C36-AFD0-B1CC3D733040}" srcOrd="0" destOrd="0" parTransId="{96A2D3D7-3EDA-46F2-9D32-20B887B3D6DF}" sibTransId="{88231006-A5E5-4ED9-8859-2DFC23AFF3C4}"/>
    <dgm:cxn modelId="{40226795-FD0B-4EA6-8969-524F7DF9CE79}" type="presParOf" srcId="{8278F65E-326B-4FCA-9CDF-8CD0AD2C1DE3}" destId="{8FE03334-387C-4EFD-9865-F5E59A8250FE}" srcOrd="0" destOrd="0" presId="urn:microsoft.com/office/officeart/2005/8/layout/chevron1"/>
    <dgm:cxn modelId="{6B0DE89A-6F18-420F-98E9-902F661B8BCE}" type="presParOf" srcId="{8278F65E-326B-4FCA-9CDF-8CD0AD2C1DE3}" destId="{F6E74491-A573-4C9F-A9B7-B09E5B4D27FF}" srcOrd="1" destOrd="0" presId="urn:microsoft.com/office/officeart/2005/8/layout/chevron1"/>
    <dgm:cxn modelId="{46236695-1B3C-4E6D-B23A-2A29EFFB7C98}" type="presParOf" srcId="{8278F65E-326B-4FCA-9CDF-8CD0AD2C1DE3}" destId="{A58B054D-FA3D-41D0-B061-3D1230C7A9AE}" srcOrd="2"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2999237-2232-4E9F-BF6D-BAEBAE960F05}"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C"/>
        </a:p>
      </dgm:t>
    </dgm:pt>
    <dgm:pt modelId="{371C8D24-4404-423E-948E-A7B7242DEBCF}">
      <dgm:prSet phldrT="[Texto]"/>
      <dgm:spPr/>
      <dgm:t>
        <a:bodyPr/>
        <a:lstStyle/>
        <a:p>
          <a:r>
            <a:rPr lang="es-EC" b="1" dirty="0" smtClean="0">
              <a:solidFill>
                <a:schemeClr val="tx1"/>
              </a:solidFill>
            </a:rPr>
            <a:t>UNIVERSO</a:t>
          </a:r>
          <a:endParaRPr lang="es-EC" b="1" dirty="0">
            <a:solidFill>
              <a:schemeClr val="tx1"/>
            </a:solidFill>
          </a:endParaRPr>
        </a:p>
      </dgm:t>
    </dgm:pt>
    <dgm:pt modelId="{C6A15535-D09D-4B9C-AD0B-390648114489}" type="parTrans" cxnId="{17B2DBF7-A317-44AD-80EA-ADDFF1FA3194}">
      <dgm:prSet/>
      <dgm:spPr/>
      <dgm:t>
        <a:bodyPr/>
        <a:lstStyle/>
        <a:p>
          <a:endParaRPr lang="es-EC" b="1">
            <a:solidFill>
              <a:schemeClr val="tx1"/>
            </a:solidFill>
          </a:endParaRPr>
        </a:p>
      </dgm:t>
    </dgm:pt>
    <dgm:pt modelId="{A5B5BA01-FBA6-4E72-926C-FA124405E634}" type="sibTrans" cxnId="{17B2DBF7-A317-44AD-80EA-ADDFF1FA3194}">
      <dgm:prSet/>
      <dgm:spPr/>
      <dgm:t>
        <a:bodyPr/>
        <a:lstStyle/>
        <a:p>
          <a:endParaRPr lang="es-EC" b="1">
            <a:solidFill>
              <a:schemeClr val="tx1"/>
            </a:solidFill>
          </a:endParaRPr>
        </a:p>
      </dgm:t>
    </dgm:pt>
    <dgm:pt modelId="{478FF580-A9E0-48B6-8B1D-EA3E4EDA3BD6}">
      <dgm:prSet phldrT="[Texto]"/>
      <dgm:spPr/>
      <dgm:t>
        <a:bodyPr/>
        <a:lstStyle/>
        <a:p>
          <a:r>
            <a:rPr lang="es-EC" b="1" dirty="0" smtClean="0">
              <a:solidFill>
                <a:schemeClr val="tx1"/>
              </a:solidFill>
            </a:rPr>
            <a:t>MUESTRA</a:t>
          </a:r>
          <a:endParaRPr lang="es-EC" b="1" dirty="0">
            <a:solidFill>
              <a:schemeClr val="tx1"/>
            </a:solidFill>
          </a:endParaRPr>
        </a:p>
      </dgm:t>
    </dgm:pt>
    <dgm:pt modelId="{D88D064D-9739-4687-A92D-27B481DF8BEC}" type="parTrans" cxnId="{42056855-24F0-436F-A5AD-2662418ED19C}">
      <dgm:prSet/>
      <dgm:spPr/>
      <dgm:t>
        <a:bodyPr/>
        <a:lstStyle/>
        <a:p>
          <a:endParaRPr lang="es-EC" b="1">
            <a:solidFill>
              <a:schemeClr val="tx1"/>
            </a:solidFill>
          </a:endParaRPr>
        </a:p>
      </dgm:t>
    </dgm:pt>
    <dgm:pt modelId="{B90620FD-587E-474D-AC56-F4B73D5B2CAC}" type="sibTrans" cxnId="{42056855-24F0-436F-A5AD-2662418ED19C}">
      <dgm:prSet/>
      <dgm:spPr/>
      <dgm:t>
        <a:bodyPr/>
        <a:lstStyle/>
        <a:p>
          <a:endParaRPr lang="es-EC" b="1">
            <a:solidFill>
              <a:schemeClr val="tx1"/>
            </a:solidFill>
          </a:endParaRPr>
        </a:p>
      </dgm:t>
    </dgm:pt>
    <dgm:pt modelId="{09990575-86D0-4CA1-B0EC-C3D1DEC4D47B}" type="pres">
      <dgm:prSet presAssocID="{02999237-2232-4E9F-BF6D-BAEBAE960F05}" presName="Name0" presStyleCnt="0">
        <dgm:presLayoutVars>
          <dgm:dir/>
          <dgm:resizeHandles val="exact"/>
        </dgm:presLayoutVars>
      </dgm:prSet>
      <dgm:spPr/>
      <dgm:t>
        <a:bodyPr/>
        <a:lstStyle/>
        <a:p>
          <a:endParaRPr lang="es-EC"/>
        </a:p>
      </dgm:t>
    </dgm:pt>
    <dgm:pt modelId="{F62F3F12-D9FF-4638-9DCC-B0D6EC7C1888}" type="pres">
      <dgm:prSet presAssocID="{371C8D24-4404-423E-948E-A7B7242DEBCF}" presName="composite" presStyleCnt="0"/>
      <dgm:spPr/>
    </dgm:pt>
    <dgm:pt modelId="{36F1EDB1-98EF-4530-800A-9E4AA5B98665}" type="pres">
      <dgm:prSet presAssocID="{371C8D24-4404-423E-948E-A7B7242DEBCF}" presName="rect1" presStyleLbl="bgImgPlace1" presStyleIdx="0" presStyleCnt="2"/>
      <dgm:spPr>
        <a:blipFill rotWithShape="1">
          <a:blip xmlns:r="http://schemas.openxmlformats.org/officeDocument/2006/relationships" r:embed="rId1"/>
          <a:stretch>
            <a:fillRect/>
          </a:stretch>
        </a:blipFill>
      </dgm:spPr>
    </dgm:pt>
    <dgm:pt modelId="{792981D3-270B-477A-9F6E-BADE23ECBE17}" type="pres">
      <dgm:prSet presAssocID="{371C8D24-4404-423E-948E-A7B7242DEBCF}" presName="wedgeRectCallout1" presStyleLbl="node1" presStyleIdx="0" presStyleCnt="2">
        <dgm:presLayoutVars>
          <dgm:bulletEnabled val="1"/>
        </dgm:presLayoutVars>
      </dgm:prSet>
      <dgm:spPr/>
      <dgm:t>
        <a:bodyPr/>
        <a:lstStyle/>
        <a:p>
          <a:endParaRPr lang="es-EC"/>
        </a:p>
      </dgm:t>
    </dgm:pt>
    <dgm:pt modelId="{CA8F74FD-698C-4F47-807C-4712514D4CCB}" type="pres">
      <dgm:prSet presAssocID="{A5B5BA01-FBA6-4E72-926C-FA124405E634}" presName="sibTrans" presStyleCnt="0"/>
      <dgm:spPr/>
    </dgm:pt>
    <dgm:pt modelId="{25B9EA74-8F84-4BE2-85B7-D3079E18D26E}" type="pres">
      <dgm:prSet presAssocID="{478FF580-A9E0-48B6-8B1D-EA3E4EDA3BD6}" presName="composite" presStyleCnt="0"/>
      <dgm:spPr/>
    </dgm:pt>
    <dgm:pt modelId="{394DA704-048C-4740-9DDE-2135830C2217}" type="pres">
      <dgm:prSet presAssocID="{478FF580-A9E0-48B6-8B1D-EA3E4EDA3BD6}" presName="rect1" presStyleLbl="bgImgPlace1" presStyleIdx="1" presStyleCnt="2" custLinFactNeighborX="804" custLinFactNeighborY="-4607"/>
      <dgm:spPr>
        <a:blipFill rotWithShape="1">
          <a:blip xmlns:r="http://schemas.openxmlformats.org/officeDocument/2006/relationships" r:embed="rId2"/>
          <a:stretch>
            <a:fillRect/>
          </a:stretch>
        </a:blipFill>
      </dgm:spPr>
    </dgm:pt>
    <dgm:pt modelId="{317B6767-D5F1-42B1-AE22-9F82E3BDEA24}" type="pres">
      <dgm:prSet presAssocID="{478FF580-A9E0-48B6-8B1D-EA3E4EDA3BD6}" presName="wedgeRectCallout1" presStyleLbl="node1" presStyleIdx="1" presStyleCnt="2">
        <dgm:presLayoutVars>
          <dgm:bulletEnabled val="1"/>
        </dgm:presLayoutVars>
      </dgm:prSet>
      <dgm:spPr/>
      <dgm:t>
        <a:bodyPr/>
        <a:lstStyle/>
        <a:p>
          <a:endParaRPr lang="es-EC"/>
        </a:p>
      </dgm:t>
    </dgm:pt>
  </dgm:ptLst>
  <dgm:cxnLst>
    <dgm:cxn modelId="{17B2DBF7-A317-44AD-80EA-ADDFF1FA3194}" srcId="{02999237-2232-4E9F-BF6D-BAEBAE960F05}" destId="{371C8D24-4404-423E-948E-A7B7242DEBCF}" srcOrd="0" destOrd="0" parTransId="{C6A15535-D09D-4B9C-AD0B-390648114489}" sibTransId="{A5B5BA01-FBA6-4E72-926C-FA124405E634}"/>
    <dgm:cxn modelId="{31F231F0-EC33-4490-9519-72427A20BAB0}" type="presOf" srcId="{478FF580-A9E0-48B6-8B1D-EA3E4EDA3BD6}" destId="{317B6767-D5F1-42B1-AE22-9F82E3BDEA24}" srcOrd="0" destOrd="0" presId="urn:microsoft.com/office/officeart/2008/layout/BendingPictureCaptionList"/>
    <dgm:cxn modelId="{F23EF09C-0BF1-40E8-BAC5-9D8167114656}" type="presOf" srcId="{02999237-2232-4E9F-BF6D-BAEBAE960F05}" destId="{09990575-86D0-4CA1-B0EC-C3D1DEC4D47B}" srcOrd="0" destOrd="0" presId="urn:microsoft.com/office/officeart/2008/layout/BendingPictureCaptionList"/>
    <dgm:cxn modelId="{42056855-24F0-436F-A5AD-2662418ED19C}" srcId="{02999237-2232-4E9F-BF6D-BAEBAE960F05}" destId="{478FF580-A9E0-48B6-8B1D-EA3E4EDA3BD6}" srcOrd="1" destOrd="0" parTransId="{D88D064D-9739-4687-A92D-27B481DF8BEC}" sibTransId="{B90620FD-587E-474D-AC56-F4B73D5B2CAC}"/>
    <dgm:cxn modelId="{2EC952CA-F1D3-4028-893C-CDB29D2B0043}" type="presOf" srcId="{371C8D24-4404-423E-948E-A7B7242DEBCF}" destId="{792981D3-270B-477A-9F6E-BADE23ECBE17}" srcOrd="0" destOrd="0" presId="urn:microsoft.com/office/officeart/2008/layout/BendingPictureCaptionList"/>
    <dgm:cxn modelId="{50CBA544-AE43-4C18-9689-45AAF2663949}" type="presParOf" srcId="{09990575-86D0-4CA1-B0EC-C3D1DEC4D47B}" destId="{F62F3F12-D9FF-4638-9DCC-B0D6EC7C1888}" srcOrd="0" destOrd="0" presId="urn:microsoft.com/office/officeart/2008/layout/BendingPictureCaptionList"/>
    <dgm:cxn modelId="{C5805BE2-651C-40BD-8F0F-49806EFB4135}" type="presParOf" srcId="{F62F3F12-D9FF-4638-9DCC-B0D6EC7C1888}" destId="{36F1EDB1-98EF-4530-800A-9E4AA5B98665}" srcOrd="0" destOrd="0" presId="urn:microsoft.com/office/officeart/2008/layout/BendingPictureCaptionList"/>
    <dgm:cxn modelId="{B1A7CB77-89CB-47B8-9E8F-D1AE51CD65BF}" type="presParOf" srcId="{F62F3F12-D9FF-4638-9DCC-B0D6EC7C1888}" destId="{792981D3-270B-477A-9F6E-BADE23ECBE17}" srcOrd="1" destOrd="0" presId="urn:microsoft.com/office/officeart/2008/layout/BendingPictureCaptionList"/>
    <dgm:cxn modelId="{A56C11EA-AB29-4698-BBB6-C8D82D698D58}" type="presParOf" srcId="{09990575-86D0-4CA1-B0EC-C3D1DEC4D47B}" destId="{CA8F74FD-698C-4F47-807C-4712514D4CCB}" srcOrd="1" destOrd="0" presId="urn:microsoft.com/office/officeart/2008/layout/BendingPictureCaptionList"/>
    <dgm:cxn modelId="{31405F18-EF1B-47AB-A111-2394302DFCF8}" type="presParOf" srcId="{09990575-86D0-4CA1-B0EC-C3D1DEC4D47B}" destId="{25B9EA74-8F84-4BE2-85B7-D3079E18D26E}" srcOrd="2" destOrd="0" presId="urn:microsoft.com/office/officeart/2008/layout/BendingPictureCaptionList"/>
    <dgm:cxn modelId="{E8C0853F-0751-4B2F-9B55-0B469F33CF86}" type="presParOf" srcId="{25B9EA74-8F84-4BE2-85B7-D3079E18D26E}" destId="{394DA704-048C-4740-9DDE-2135830C2217}" srcOrd="0" destOrd="0" presId="urn:microsoft.com/office/officeart/2008/layout/BendingPictureCaptionList"/>
    <dgm:cxn modelId="{1D71340C-CEEE-422C-BACA-EA43239A4F81}" type="presParOf" srcId="{25B9EA74-8F84-4BE2-85B7-D3079E18D26E}" destId="{317B6767-D5F1-42B1-AE22-9F82E3BDEA24}"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BEF94-52D3-4067-8706-4301BC874600}" type="datetimeFigureOut">
              <a:rPr lang="es-EC" smtClean="0"/>
              <a:t>13/08/2015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60B65D-F5FB-4940-9134-47CA582B34B7}" type="slidenum">
              <a:rPr lang="es-EC" smtClean="0"/>
              <a:t>‹Nº›</a:t>
            </a:fld>
            <a:endParaRPr lang="es-EC"/>
          </a:p>
        </p:txBody>
      </p:sp>
    </p:spTree>
    <p:extLst>
      <p:ext uri="{BB962C8B-B14F-4D97-AF65-F5344CB8AC3E}">
        <p14:creationId xmlns:p14="http://schemas.microsoft.com/office/powerpoint/2010/main" val="2934805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160B65D-F5FB-4940-9134-47CA582B34B7}" type="slidenum">
              <a:rPr lang="es-EC" smtClean="0"/>
              <a:t>1</a:t>
            </a:fld>
            <a:endParaRPr lang="es-EC"/>
          </a:p>
        </p:txBody>
      </p:sp>
    </p:spTree>
    <p:extLst>
      <p:ext uri="{BB962C8B-B14F-4D97-AF65-F5344CB8AC3E}">
        <p14:creationId xmlns:p14="http://schemas.microsoft.com/office/powerpoint/2010/main" val="145094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160B65D-F5FB-4940-9134-47CA582B34B7}" type="slidenum">
              <a:rPr lang="es-EC" smtClean="0"/>
              <a:t>4</a:t>
            </a:fld>
            <a:endParaRPr lang="es-EC"/>
          </a:p>
        </p:txBody>
      </p:sp>
    </p:spTree>
    <p:extLst>
      <p:ext uri="{BB962C8B-B14F-4D97-AF65-F5344CB8AC3E}">
        <p14:creationId xmlns:p14="http://schemas.microsoft.com/office/powerpoint/2010/main" val="72852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160B65D-F5FB-4940-9134-47CA582B34B7}" type="slidenum">
              <a:rPr lang="es-EC" smtClean="0"/>
              <a:t>6</a:t>
            </a:fld>
            <a:endParaRPr lang="es-EC"/>
          </a:p>
        </p:txBody>
      </p:sp>
    </p:spTree>
    <p:extLst>
      <p:ext uri="{BB962C8B-B14F-4D97-AF65-F5344CB8AC3E}">
        <p14:creationId xmlns:p14="http://schemas.microsoft.com/office/powerpoint/2010/main" val="414478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160B65D-F5FB-4940-9134-47CA582B34B7}" type="slidenum">
              <a:rPr lang="es-EC" smtClean="0"/>
              <a:t>16</a:t>
            </a:fld>
            <a:endParaRPr lang="es-EC"/>
          </a:p>
        </p:txBody>
      </p:sp>
    </p:spTree>
    <p:extLst>
      <p:ext uri="{BB962C8B-B14F-4D97-AF65-F5344CB8AC3E}">
        <p14:creationId xmlns:p14="http://schemas.microsoft.com/office/powerpoint/2010/main" val="1922062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2521300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2263136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1101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3318040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202077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32891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307106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386444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212613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25817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419ACD7-442F-4947-A104-BB3A432FA553}" type="datetimeFigureOut">
              <a:rPr lang="es-EC" smtClean="0"/>
              <a:t>13/08/2015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F442F7EF-6BFD-4D07-8A70-F967E1E1DD49}" type="slidenum">
              <a:rPr lang="es-EC" smtClean="0"/>
              <a:t>‹Nº›</a:t>
            </a:fld>
            <a:endParaRPr lang="es-EC"/>
          </a:p>
        </p:txBody>
      </p:sp>
    </p:spTree>
    <p:extLst>
      <p:ext uri="{BB962C8B-B14F-4D97-AF65-F5344CB8AC3E}">
        <p14:creationId xmlns:p14="http://schemas.microsoft.com/office/powerpoint/2010/main" val="639321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9ACD7-442F-4947-A104-BB3A432FA553}" type="datetimeFigureOut">
              <a:rPr lang="es-EC" smtClean="0"/>
              <a:t>13/08/2015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2F7EF-6BFD-4D07-8A70-F967E1E1DD49}" type="slidenum">
              <a:rPr lang="es-EC" smtClean="0"/>
              <a:t>‹Nº›</a:t>
            </a:fld>
            <a:endParaRPr lang="es-EC"/>
          </a:p>
        </p:txBody>
      </p:sp>
    </p:spTree>
    <p:extLst>
      <p:ext uri="{BB962C8B-B14F-4D97-AF65-F5344CB8AC3E}">
        <p14:creationId xmlns:p14="http://schemas.microsoft.com/office/powerpoint/2010/main" val="2369412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3.png"/><Relationship Id="rId7" Type="http://schemas.openxmlformats.org/officeDocument/2006/relationships/image" Target="../media/image7.jpeg"/><Relationship Id="rId12" Type="http://schemas.microsoft.com/office/2007/relationships/diagramDrawing" Target="../diagrams/drawing5.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5.xml"/><Relationship Id="rId5" Type="http://schemas.openxmlformats.org/officeDocument/2006/relationships/image" Target="../media/image5.png"/><Relationship Id="rId10" Type="http://schemas.openxmlformats.org/officeDocument/2006/relationships/diagramQuickStyle" Target="../diagrams/quickStyle5.xml"/><Relationship Id="rId4" Type="http://schemas.openxmlformats.org/officeDocument/2006/relationships/image" Target="../media/image4.png"/><Relationship Id="rId9"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image" Target="../media/image3.png"/><Relationship Id="rId7" Type="http://schemas.openxmlformats.org/officeDocument/2006/relationships/image" Target="../media/image7.jpeg"/><Relationship Id="rId12" Type="http://schemas.microsoft.com/office/2007/relationships/diagramDrawing" Target="../diagrams/drawing6.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6.xml"/><Relationship Id="rId5" Type="http://schemas.openxmlformats.org/officeDocument/2006/relationships/image" Target="../media/image5.png"/><Relationship Id="rId10" Type="http://schemas.openxmlformats.org/officeDocument/2006/relationships/diagramQuickStyle" Target="../diagrams/quickStyle6.xml"/><Relationship Id="rId4" Type="http://schemas.openxmlformats.org/officeDocument/2006/relationships/image" Target="../media/image4.png"/><Relationship Id="rId9"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image" Target="../media/image3.png"/><Relationship Id="rId7" Type="http://schemas.openxmlformats.org/officeDocument/2006/relationships/image" Target="../media/image7.jpeg"/><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image" Target="../media/image2.jpg"/><Relationship Id="rId16" Type="http://schemas.openxmlformats.org/officeDocument/2006/relationships/diagramColors" Target="../diagrams/colors8.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7.xml"/><Relationship Id="rId5" Type="http://schemas.openxmlformats.org/officeDocument/2006/relationships/image" Target="../media/image5.png"/><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image" Target="../media/image4.png"/><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7.jpeg"/><Relationship Id="rId12" Type="http://schemas.microsoft.com/office/2007/relationships/diagramDrawing" Target="../diagrams/drawing9.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9.xml"/><Relationship Id="rId5" Type="http://schemas.openxmlformats.org/officeDocument/2006/relationships/image" Target="../media/image5.png"/><Relationship Id="rId10" Type="http://schemas.openxmlformats.org/officeDocument/2006/relationships/diagramQuickStyle" Target="../diagrams/quickStyle9.xml"/><Relationship Id="rId4" Type="http://schemas.openxmlformats.org/officeDocument/2006/relationships/image" Target="../media/image4.png"/><Relationship Id="rId9" Type="http://schemas.openxmlformats.org/officeDocument/2006/relationships/diagramLayout" Target="../diagrams/layout9.xml"/><Relationship Id="rId14" Type="http://schemas.openxmlformats.org/officeDocument/2006/relationships/image" Target="../media/image380.png"/></Relationships>
</file>

<file path=ppt/slides/_rels/slide15.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diagramColors" Target="../diagrams/colors10.xml"/><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diagramQuickStyle" Target="../diagrams/quickStyle10.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Layout" Target="../diagrams/layout10.xml"/><Relationship Id="rId5" Type="http://schemas.openxmlformats.org/officeDocument/2006/relationships/image" Target="../media/image5.png"/><Relationship Id="rId10" Type="http://schemas.openxmlformats.org/officeDocument/2006/relationships/diagramData" Target="../diagrams/data10.xml"/><Relationship Id="rId4" Type="http://schemas.openxmlformats.org/officeDocument/2006/relationships/image" Target="../media/image4.png"/><Relationship Id="rId9" Type="http://schemas.openxmlformats.org/officeDocument/2006/relationships/image" Target="../media/image44.gif"/><Relationship Id="rId14" Type="http://schemas.microsoft.com/office/2007/relationships/diagramDrawing" Target="../diagrams/drawing10.xml"/></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13" Type="http://schemas.microsoft.com/office/2007/relationships/diagramDrawing" Target="../diagrams/drawing11.xml"/><Relationship Id="rId18" Type="http://schemas.openxmlformats.org/officeDocument/2006/relationships/diagramQuickStyle" Target="../diagrams/quickStyle12.xml"/><Relationship Id="rId3" Type="http://schemas.openxmlformats.org/officeDocument/2006/relationships/image" Target="../media/image2.jpg"/><Relationship Id="rId21" Type="http://schemas.openxmlformats.org/officeDocument/2006/relationships/diagramData" Target="../diagrams/data13.xml"/><Relationship Id="rId7" Type="http://schemas.openxmlformats.org/officeDocument/2006/relationships/image" Target="../media/image6.jpeg"/><Relationship Id="rId12" Type="http://schemas.openxmlformats.org/officeDocument/2006/relationships/diagramColors" Target="../diagrams/colors11.xml"/><Relationship Id="rId17" Type="http://schemas.openxmlformats.org/officeDocument/2006/relationships/diagramLayout" Target="../diagrams/layout12.xml"/><Relationship Id="rId25" Type="http://schemas.microsoft.com/office/2007/relationships/diagramDrawing" Target="../diagrams/drawing13.xml"/><Relationship Id="rId2" Type="http://schemas.openxmlformats.org/officeDocument/2006/relationships/notesSlide" Target="../notesSlides/notesSlide4.xml"/><Relationship Id="rId16" Type="http://schemas.openxmlformats.org/officeDocument/2006/relationships/diagramData" Target="../diagrams/data12.xml"/><Relationship Id="rId20" Type="http://schemas.microsoft.com/office/2007/relationships/diagramDrawing" Target="../diagrams/drawing1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diagramQuickStyle" Target="../diagrams/quickStyle11.xml"/><Relationship Id="rId24" Type="http://schemas.openxmlformats.org/officeDocument/2006/relationships/diagramColors" Target="../diagrams/colors13.xml"/><Relationship Id="rId5" Type="http://schemas.openxmlformats.org/officeDocument/2006/relationships/image" Target="../media/image4.png"/><Relationship Id="rId15" Type="http://schemas.openxmlformats.org/officeDocument/2006/relationships/image" Target="../media/image46.png"/><Relationship Id="rId23" Type="http://schemas.openxmlformats.org/officeDocument/2006/relationships/diagramQuickStyle" Target="../diagrams/quickStyle13.xml"/><Relationship Id="rId10" Type="http://schemas.openxmlformats.org/officeDocument/2006/relationships/diagramLayout" Target="../diagrams/layout11.xml"/><Relationship Id="rId19" Type="http://schemas.openxmlformats.org/officeDocument/2006/relationships/diagramColors" Target="../diagrams/colors12.xml"/><Relationship Id="rId4" Type="http://schemas.openxmlformats.org/officeDocument/2006/relationships/image" Target="../media/image3.png"/><Relationship Id="rId9" Type="http://schemas.openxmlformats.org/officeDocument/2006/relationships/diagramData" Target="../diagrams/data11.xml"/><Relationship Id="rId14" Type="http://schemas.openxmlformats.org/officeDocument/2006/relationships/image" Target="../media/image45.gif"/><Relationship Id="rId22"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7.jpeg"/><Relationship Id="rId12" Type="http://schemas.microsoft.com/office/2007/relationships/diagramDrawing" Target="../diagrams/drawing14.xml"/><Relationship Id="rId17" Type="http://schemas.openxmlformats.org/officeDocument/2006/relationships/image" Target="../media/image51.png"/><Relationship Id="rId2" Type="http://schemas.openxmlformats.org/officeDocument/2006/relationships/image" Target="../media/image2.jp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14.xml"/><Relationship Id="rId5" Type="http://schemas.openxmlformats.org/officeDocument/2006/relationships/image" Target="../media/image5.png"/><Relationship Id="rId15" Type="http://schemas.openxmlformats.org/officeDocument/2006/relationships/image" Target="../media/image49.png"/><Relationship Id="rId10" Type="http://schemas.openxmlformats.org/officeDocument/2006/relationships/diagramQuickStyle" Target="../diagrams/quickStyle14.xml"/><Relationship Id="rId4" Type="http://schemas.openxmlformats.org/officeDocument/2006/relationships/image" Target="../media/image4.png"/><Relationship Id="rId9" Type="http://schemas.openxmlformats.org/officeDocument/2006/relationships/diagramLayout" Target="../diagrams/layout14.xml"/><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diagramData" Target="../diagrams/data16.xml"/><Relationship Id="rId18" Type="http://schemas.openxmlformats.org/officeDocument/2006/relationships/diagramData" Target="../diagrams/data17.xml"/><Relationship Id="rId26" Type="http://schemas.openxmlformats.org/officeDocument/2006/relationships/diagramColors" Target="../diagrams/colors18.xml"/><Relationship Id="rId3" Type="http://schemas.openxmlformats.org/officeDocument/2006/relationships/image" Target="../media/image3.png"/><Relationship Id="rId21" Type="http://schemas.openxmlformats.org/officeDocument/2006/relationships/diagramColors" Target="../diagrams/colors17.xml"/><Relationship Id="rId7" Type="http://schemas.openxmlformats.org/officeDocument/2006/relationships/image" Target="../media/image7.jpeg"/><Relationship Id="rId12" Type="http://schemas.microsoft.com/office/2007/relationships/diagramDrawing" Target="../diagrams/drawing15.xml"/><Relationship Id="rId17" Type="http://schemas.microsoft.com/office/2007/relationships/diagramDrawing" Target="../diagrams/drawing16.xml"/><Relationship Id="rId25" Type="http://schemas.openxmlformats.org/officeDocument/2006/relationships/diagramQuickStyle" Target="../diagrams/quickStyle18.xml"/><Relationship Id="rId2" Type="http://schemas.openxmlformats.org/officeDocument/2006/relationships/image" Target="../media/image2.jpg"/><Relationship Id="rId16" Type="http://schemas.openxmlformats.org/officeDocument/2006/relationships/diagramColors" Target="../diagrams/colors16.xml"/><Relationship Id="rId20" Type="http://schemas.openxmlformats.org/officeDocument/2006/relationships/diagramQuickStyle" Target="../diagrams/quickStyle17.xml"/><Relationship Id="rId29" Type="http://schemas.openxmlformats.org/officeDocument/2006/relationships/diagramLayout" Target="../diagrams/layout19.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15.xml"/><Relationship Id="rId24" Type="http://schemas.openxmlformats.org/officeDocument/2006/relationships/diagramLayout" Target="../diagrams/layout18.xml"/><Relationship Id="rId32" Type="http://schemas.microsoft.com/office/2007/relationships/diagramDrawing" Target="../diagrams/drawing19.xml"/><Relationship Id="rId5" Type="http://schemas.openxmlformats.org/officeDocument/2006/relationships/image" Target="../media/image5.png"/><Relationship Id="rId15" Type="http://schemas.openxmlformats.org/officeDocument/2006/relationships/diagramQuickStyle" Target="../diagrams/quickStyle16.xml"/><Relationship Id="rId23" Type="http://schemas.openxmlformats.org/officeDocument/2006/relationships/diagramData" Target="../diagrams/data18.xml"/><Relationship Id="rId28" Type="http://schemas.openxmlformats.org/officeDocument/2006/relationships/diagramData" Target="../diagrams/data19.xml"/><Relationship Id="rId10" Type="http://schemas.openxmlformats.org/officeDocument/2006/relationships/diagramQuickStyle" Target="../diagrams/quickStyle15.xml"/><Relationship Id="rId19" Type="http://schemas.openxmlformats.org/officeDocument/2006/relationships/diagramLayout" Target="../diagrams/layout17.xml"/><Relationship Id="rId31" Type="http://schemas.openxmlformats.org/officeDocument/2006/relationships/diagramColors" Target="../diagrams/colors19.xml"/><Relationship Id="rId4" Type="http://schemas.openxmlformats.org/officeDocument/2006/relationships/image" Target="../media/image4.png"/><Relationship Id="rId9" Type="http://schemas.openxmlformats.org/officeDocument/2006/relationships/diagramLayout" Target="../diagrams/layout15.xml"/><Relationship Id="rId14" Type="http://schemas.openxmlformats.org/officeDocument/2006/relationships/diagramLayout" Target="../diagrams/layout16.xml"/><Relationship Id="rId22" Type="http://schemas.microsoft.com/office/2007/relationships/diagramDrawing" Target="../diagrams/drawing17.xml"/><Relationship Id="rId27" Type="http://schemas.microsoft.com/office/2007/relationships/diagramDrawing" Target="../diagrams/drawing18.xml"/><Relationship Id="rId30" Type="http://schemas.openxmlformats.org/officeDocument/2006/relationships/diagramQuickStyle" Target="../diagrams/quickStyle19.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image" Target="../media/image3.png"/><Relationship Id="rId7" Type="http://schemas.openxmlformats.org/officeDocument/2006/relationships/image" Target="../media/image7.jpeg"/><Relationship Id="rId12" Type="http://schemas.microsoft.com/office/2007/relationships/diagramDrawing" Target="../diagrams/drawing20.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20.xml"/><Relationship Id="rId5" Type="http://schemas.openxmlformats.org/officeDocument/2006/relationships/image" Target="../media/image5.png"/><Relationship Id="rId10" Type="http://schemas.openxmlformats.org/officeDocument/2006/relationships/diagramQuickStyle" Target="../diagrams/quickStyle20.xml"/><Relationship Id="rId4" Type="http://schemas.openxmlformats.org/officeDocument/2006/relationships/image" Target="../media/image4.png"/><Relationship Id="rId9" Type="http://schemas.openxmlformats.org/officeDocument/2006/relationships/diagramLayout" Target="../diagrams/layout20.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21.xml"/><Relationship Id="rId3" Type="http://schemas.openxmlformats.org/officeDocument/2006/relationships/image" Target="../media/image3.png"/><Relationship Id="rId7" Type="http://schemas.openxmlformats.org/officeDocument/2006/relationships/image" Target="../media/image7.jpeg"/><Relationship Id="rId12" Type="http://schemas.microsoft.com/office/2007/relationships/diagramDrawing" Target="../diagrams/drawing21.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21.xml"/><Relationship Id="rId5" Type="http://schemas.openxmlformats.org/officeDocument/2006/relationships/image" Target="../media/image5.png"/><Relationship Id="rId10" Type="http://schemas.openxmlformats.org/officeDocument/2006/relationships/diagramQuickStyle" Target="../diagrams/quickStyle21.xml"/><Relationship Id="rId4" Type="http://schemas.openxmlformats.org/officeDocument/2006/relationships/image" Target="../media/image4.png"/><Relationship Id="rId9" Type="http://schemas.openxmlformats.org/officeDocument/2006/relationships/diagramLayout" Target="../diagrams/layout21.xml"/></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image" Target="../media/image2.jpg"/><Relationship Id="rId7" Type="http://schemas.openxmlformats.org/officeDocument/2006/relationships/image" Target="../media/image6.jpeg"/><Relationship Id="rId12" Type="http://schemas.microsoft.com/office/2007/relationships/diagramDrawing" Target="../diagrams/drawing1.xml"/><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diagramColors" Target="../diagrams/colors1.xml"/><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diagramQuickStyle" Target="../diagrams/quickStyle1.xml"/><Relationship Id="rId4" Type="http://schemas.openxmlformats.org/officeDocument/2006/relationships/image" Target="../media/image3.png"/><Relationship Id="rId9" Type="http://schemas.openxmlformats.org/officeDocument/2006/relationships/diagramLayout" Target="../diagrams/layout1.xm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4.emf"/><Relationship Id="rId4" Type="http://schemas.openxmlformats.org/officeDocument/2006/relationships/image" Target="../media/image3.png"/><Relationship Id="rId9"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5.png"/><Relationship Id="rId18" Type="http://schemas.openxmlformats.org/officeDocument/2006/relationships/image" Target="../media/image20.jpeg"/><Relationship Id="rId26" Type="http://schemas.openxmlformats.org/officeDocument/2006/relationships/image" Target="../media/image28.png"/><Relationship Id="rId3" Type="http://schemas.openxmlformats.org/officeDocument/2006/relationships/image" Target="../media/image2.jpg"/><Relationship Id="rId21" Type="http://schemas.openxmlformats.org/officeDocument/2006/relationships/image" Target="../media/image23.jpeg"/><Relationship Id="rId34" Type="http://schemas.openxmlformats.org/officeDocument/2006/relationships/image" Target="../media/image36.gif"/><Relationship Id="rId7" Type="http://schemas.openxmlformats.org/officeDocument/2006/relationships/image" Target="../media/image6.jpeg"/><Relationship Id="rId12" Type="http://schemas.microsoft.com/office/2007/relationships/diagramDrawing" Target="../diagrams/drawing2.xml"/><Relationship Id="rId17" Type="http://schemas.openxmlformats.org/officeDocument/2006/relationships/image" Target="../media/image19.jpeg"/><Relationship Id="rId25" Type="http://schemas.openxmlformats.org/officeDocument/2006/relationships/image" Target="../media/image27.jpeg"/><Relationship Id="rId33" Type="http://schemas.openxmlformats.org/officeDocument/2006/relationships/image" Target="../media/image35.jpeg"/><Relationship Id="rId2" Type="http://schemas.openxmlformats.org/officeDocument/2006/relationships/notesSlide" Target="../notesSlides/notesSlide3.xml"/><Relationship Id="rId16" Type="http://schemas.openxmlformats.org/officeDocument/2006/relationships/image" Target="../media/image18.jpeg"/><Relationship Id="rId20" Type="http://schemas.openxmlformats.org/officeDocument/2006/relationships/image" Target="../media/image22.jpeg"/><Relationship Id="rId29"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diagramColors" Target="../diagrams/colors2.xml"/><Relationship Id="rId24" Type="http://schemas.openxmlformats.org/officeDocument/2006/relationships/image" Target="../media/image26.jpeg"/><Relationship Id="rId32" Type="http://schemas.openxmlformats.org/officeDocument/2006/relationships/image" Target="../media/image34.jpe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25.jpeg"/><Relationship Id="rId28" Type="http://schemas.openxmlformats.org/officeDocument/2006/relationships/image" Target="../media/image30.jpeg"/><Relationship Id="rId10" Type="http://schemas.openxmlformats.org/officeDocument/2006/relationships/diagramQuickStyle" Target="../diagrams/quickStyle2.xml"/><Relationship Id="rId19" Type="http://schemas.openxmlformats.org/officeDocument/2006/relationships/image" Target="../media/image21.jpeg"/><Relationship Id="rId31" Type="http://schemas.openxmlformats.org/officeDocument/2006/relationships/image" Target="../media/image33.jpeg"/><Relationship Id="rId4" Type="http://schemas.openxmlformats.org/officeDocument/2006/relationships/image" Target="../media/image3.png"/><Relationship Id="rId9" Type="http://schemas.openxmlformats.org/officeDocument/2006/relationships/diagramLayout" Target="../diagrams/layout2.xml"/><Relationship Id="rId14" Type="http://schemas.openxmlformats.org/officeDocument/2006/relationships/image" Target="../media/image16.jpeg"/><Relationship Id="rId22" Type="http://schemas.openxmlformats.org/officeDocument/2006/relationships/image" Target="../media/image24.jpeg"/><Relationship Id="rId27" Type="http://schemas.openxmlformats.org/officeDocument/2006/relationships/image" Target="../media/image29.jpeg"/><Relationship Id="rId30" Type="http://schemas.openxmlformats.org/officeDocument/2006/relationships/image" Target="../media/image32.jpeg"/><Relationship Id="rId35"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3.png"/><Relationship Id="rId7" Type="http://schemas.openxmlformats.org/officeDocument/2006/relationships/image" Target="../media/image7.jpeg"/><Relationship Id="rId12"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3.xml"/><Relationship Id="rId5" Type="http://schemas.openxmlformats.org/officeDocument/2006/relationships/image" Target="../media/image5.png"/><Relationship Id="rId10" Type="http://schemas.openxmlformats.org/officeDocument/2006/relationships/diagramQuickStyle" Target="../diagrams/quickStyle3.xml"/><Relationship Id="rId4" Type="http://schemas.openxmlformats.org/officeDocument/2006/relationships/image" Target="../media/image4.png"/><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3.png"/><Relationship Id="rId7" Type="http://schemas.openxmlformats.org/officeDocument/2006/relationships/image" Target="../media/image7.jpeg"/><Relationship Id="rId12" Type="http://schemas.microsoft.com/office/2007/relationships/diagramDrawing" Target="../diagrams/drawing4.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Colors" Target="../diagrams/colors4.xml"/><Relationship Id="rId5" Type="http://schemas.openxmlformats.org/officeDocument/2006/relationships/image" Target="../media/image5.png"/><Relationship Id="rId10" Type="http://schemas.openxmlformats.org/officeDocument/2006/relationships/diagramQuickStyle" Target="../diagrams/quickStyle4.xml"/><Relationship Id="rId4" Type="http://schemas.openxmlformats.org/officeDocument/2006/relationships/image" Target="../media/image4.png"/><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1043608" y="1456768"/>
            <a:ext cx="7858125" cy="3985706"/>
          </a:xfrm>
          <a:prstGeom prst="rect">
            <a:avLst/>
          </a:prstGeom>
          <a:noFill/>
          <a:ln w="9525">
            <a:noFill/>
            <a:miter lim="800000"/>
            <a:headEnd/>
            <a:tailEnd/>
          </a:ln>
        </p:spPr>
        <p:txBody>
          <a:bodyPr bIns="0" anchor="ctr">
            <a:spAutoFit/>
          </a:bodyPr>
          <a:lstStyle/>
          <a:p>
            <a:pPr algn="ctr">
              <a:tabLst>
                <a:tab pos="1962150" algn="l"/>
                <a:tab pos="2879725" algn="ctr"/>
              </a:tabLst>
            </a:pPr>
            <a:r>
              <a:rPr lang="es-ES" sz="1600" b="1" dirty="0">
                <a:latin typeface="Narkisim" pitchFamily="34" charset="-79"/>
                <a:ea typeface="Times New Roman" pitchFamily="18" charset="0"/>
                <a:cs typeface="Narkisim" pitchFamily="34" charset="-79"/>
              </a:rPr>
              <a:t>DEPARTAMENTO DE CIENCIAS ECONÓMICAS, ADMINISTRATIVAS Y DE COMERCIO</a:t>
            </a:r>
          </a:p>
          <a:p>
            <a:pPr algn="ctr">
              <a:tabLst>
                <a:tab pos="1962150" algn="l"/>
                <a:tab pos="2879725" algn="ctr"/>
              </a:tabLst>
            </a:pPr>
            <a:endParaRPr lang="es-ES" sz="1600" b="1" dirty="0" smtClean="0">
              <a:latin typeface="Narkisim" pitchFamily="34" charset="-79"/>
              <a:ea typeface="Times New Roman" pitchFamily="18" charset="0"/>
              <a:cs typeface="Narkisim" pitchFamily="34" charset="-79"/>
            </a:endParaRPr>
          </a:p>
          <a:p>
            <a:pPr algn="ctr">
              <a:tabLst>
                <a:tab pos="1962150" algn="l"/>
                <a:tab pos="2879725" algn="ctr"/>
              </a:tabLst>
            </a:pPr>
            <a:endParaRPr lang="es-ES" sz="1600" b="1" dirty="0">
              <a:latin typeface="Narkisim" pitchFamily="34" charset="-79"/>
              <a:ea typeface="Times New Roman" pitchFamily="18" charset="0"/>
              <a:cs typeface="Narkisim" pitchFamily="34" charset="-79"/>
            </a:endParaRPr>
          </a:p>
          <a:p>
            <a:pPr algn="ctr"/>
            <a:r>
              <a:rPr lang="es-EC" sz="1600" b="1" dirty="0" smtClean="0">
                <a:latin typeface="Narkisim" pitchFamily="34" charset="-79"/>
                <a:ea typeface="Times New Roman" pitchFamily="18" charset="0"/>
                <a:cs typeface="Narkisim" pitchFamily="34" charset="-79"/>
              </a:rPr>
              <a:t>PROYECTO DE TITULACIÓN PREVIO A LA OBTENCIÓN DEL TÍTULO DE INGENIERÍA COMERCIAL</a:t>
            </a:r>
            <a:endParaRPr lang="es-EC" sz="1600" dirty="0" smtClean="0">
              <a:latin typeface="Narkisim" pitchFamily="34" charset="-79"/>
              <a:cs typeface="Narkisim" pitchFamily="34" charset="-79"/>
            </a:endParaRPr>
          </a:p>
          <a:p>
            <a:pPr algn="ctr" eaLnBrk="0" hangingPunct="0">
              <a:tabLst>
                <a:tab pos="1962150" algn="l"/>
                <a:tab pos="2879725" algn="ctr"/>
              </a:tabLst>
            </a:pPr>
            <a:endParaRPr lang="es-EC" sz="1600" dirty="0">
              <a:latin typeface="Narkisim" pitchFamily="34" charset="-79"/>
              <a:ea typeface="Times New Roman" pitchFamily="18" charset="0"/>
              <a:cs typeface="Narkisim" pitchFamily="34" charset="-79"/>
            </a:endParaRPr>
          </a:p>
          <a:p>
            <a:pPr algn="ctr" eaLnBrk="0" hangingPunct="0">
              <a:tabLst>
                <a:tab pos="1962150" algn="l"/>
                <a:tab pos="2879725" algn="ctr"/>
              </a:tabLst>
            </a:pPr>
            <a:endParaRPr lang="es-EC" sz="1600" dirty="0">
              <a:latin typeface="Narkisim" pitchFamily="34" charset="-79"/>
              <a:ea typeface="Times New Roman" pitchFamily="18" charset="0"/>
              <a:cs typeface="Narkisim" pitchFamily="34" charset="-79"/>
            </a:endParaRPr>
          </a:p>
          <a:p>
            <a:pPr algn="ctr" eaLnBrk="0" hangingPunct="0">
              <a:tabLst>
                <a:tab pos="1962150" algn="l"/>
                <a:tab pos="2879725" algn="ctr"/>
              </a:tabLst>
            </a:pPr>
            <a:r>
              <a:rPr lang="es-EC" sz="1600" b="1" dirty="0" smtClean="0">
                <a:latin typeface="Narkisim" pitchFamily="34" charset="-79"/>
                <a:cs typeface="Narkisim" pitchFamily="34" charset="-79"/>
              </a:rPr>
              <a:t>“INVESTIGAR LOS PROBLEMAS DEL SECTOR TEXTIL NACIONAL, MEDIANTE UN ANÁLISIS DE LAS VARIABLES QUE AFECTAN AL CRECIMIENTO DE LA PRODUCTIVIDAD” </a:t>
            </a:r>
          </a:p>
          <a:p>
            <a:pPr algn="ctr" eaLnBrk="0" hangingPunct="0">
              <a:tabLst>
                <a:tab pos="1962150" algn="l"/>
                <a:tab pos="2879725" algn="ctr"/>
              </a:tabLst>
            </a:pPr>
            <a:endParaRPr lang="es-EC" sz="1600" b="1" dirty="0">
              <a:latin typeface="Narkisim" pitchFamily="34" charset="-79"/>
              <a:cs typeface="Narkisim" pitchFamily="34" charset="-79"/>
            </a:endParaRPr>
          </a:p>
          <a:p>
            <a:pPr algn="ctr" eaLnBrk="0" hangingPunct="0">
              <a:tabLst>
                <a:tab pos="1962150" algn="l"/>
                <a:tab pos="2879725" algn="ctr"/>
              </a:tabLst>
            </a:pPr>
            <a:endParaRPr lang="es-EC" sz="1600" dirty="0">
              <a:latin typeface="Narkisim" pitchFamily="34" charset="-79"/>
              <a:cs typeface="Narkisim" pitchFamily="34" charset="-79"/>
            </a:endParaRPr>
          </a:p>
          <a:p>
            <a:pPr algn="ctr" eaLnBrk="0" hangingPunct="0">
              <a:tabLst>
                <a:tab pos="1962150" algn="l"/>
                <a:tab pos="2879725" algn="ctr"/>
              </a:tabLst>
            </a:pPr>
            <a:r>
              <a:rPr lang="es-EC" sz="1600" b="1" dirty="0" smtClean="0">
                <a:latin typeface="Narkisim" pitchFamily="34" charset="-79"/>
                <a:ea typeface="Calibri" pitchFamily="34" charset="0"/>
                <a:cs typeface="Narkisim" pitchFamily="34" charset="-79"/>
              </a:rPr>
              <a:t>AUTOR: JESSICA MARINA GÓMEZ CAIZA</a:t>
            </a:r>
            <a:endParaRPr lang="es-EC" sz="1600" b="1" dirty="0">
              <a:latin typeface="Narkisim" pitchFamily="34" charset="-79"/>
              <a:ea typeface="Calibri" pitchFamily="34" charset="0"/>
              <a:cs typeface="Narkisim" pitchFamily="34" charset="-79"/>
            </a:endParaRPr>
          </a:p>
          <a:p>
            <a:pPr algn="ctr" eaLnBrk="0" hangingPunct="0">
              <a:tabLst>
                <a:tab pos="1962150" algn="l"/>
                <a:tab pos="2879725" algn="ctr"/>
              </a:tabLst>
            </a:pPr>
            <a:endParaRPr lang="es-EC" sz="1600" b="1" dirty="0">
              <a:latin typeface="Narkisim" pitchFamily="34" charset="-79"/>
              <a:ea typeface="Calibri" pitchFamily="34" charset="0"/>
              <a:cs typeface="Narkisim" pitchFamily="34" charset="-79"/>
            </a:endParaRPr>
          </a:p>
          <a:p>
            <a:pPr algn="ctr" eaLnBrk="0" hangingPunct="0">
              <a:tabLst>
                <a:tab pos="1962150" algn="l"/>
                <a:tab pos="2879725" algn="ctr"/>
              </a:tabLst>
            </a:pPr>
            <a:endParaRPr lang="es-EC" sz="1600" dirty="0">
              <a:latin typeface="Narkisim" pitchFamily="34" charset="-79"/>
              <a:cs typeface="Narkisim" pitchFamily="34" charset="-79"/>
            </a:endParaRPr>
          </a:p>
          <a:p>
            <a:pPr algn="ctr" eaLnBrk="0" hangingPunct="0">
              <a:tabLst>
                <a:tab pos="1962150" algn="l"/>
                <a:tab pos="2879725" algn="ctr"/>
              </a:tabLst>
            </a:pPr>
            <a:r>
              <a:rPr lang="es-EC" sz="1600" b="1" dirty="0" smtClean="0">
                <a:latin typeface="Narkisim" pitchFamily="34" charset="-79"/>
                <a:ea typeface="Calibri" pitchFamily="34" charset="0"/>
                <a:cs typeface="Narkisim" pitchFamily="34" charset="-79"/>
              </a:rPr>
              <a:t>SANGOLQUÍ, AGOSTO 2015</a:t>
            </a:r>
            <a:endParaRPr lang="es-EC" sz="1600" dirty="0">
              <a:latin typeface="Narkisim" pitchFamily="34" charset="-79"/>
              <a:cs typeface="Narkisim" pitchFamily="34" charset="-79"/>
            </a:endParaRPr>
          </a:p>
        </p:txBody>
      </p:sp>
    </p:spTree>
    <p:extLst>
      <p:ext uri="{BB962C8B-B14F-4D97-AF65-F5344CB8AC3E}">
        <p14:creationId xmlns:p14="http://schemas.microsoft.com/office/powerpoint/2010/main" val="2264259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graphicFrame>
        <p:nvGraphicFramePr>
          <p:cNvPr id="10" name="9 Diagrama"/>
          <p:cNvGraphicFramePr/>
          <p:nvPr>
            <p:extLst>
              <p:ext uri="{D42A27DB-BD31-4B8C-83A1-F6EECF244321}">
                <p14:modId xmlns:p14="http://schemas.microsoft.com/office/powerpoint/2010/main" val="3978923044"/>
              </p:ext>
            </p:extLst>
          </p:nvPr>
        </p:nvGraphicFramePr>
        <p:xfrm>
          <a:off x="1907704" y="887252"/>
          <a:ext cx="6416026" cy="5419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12 CuadroTexto"/>
          <p:cNvSpPr txBox="1"/>
          <p:nvPr/>
        </p:nvSpPr>
        <p:spPr>
          <a:xfrm>
            <a:off x="7020272" y="4437112"/>
            <a:ext cx="1224136" cy="707886"/>
          </a:xfrm>
          <a:prstGeom prst="rect">
            <a:avLst/>
          </a:prstGeom>
          <a:noFill/>
        </p:spPr>
        <p:txBody>
          <a:bodyPr wrap="square" rtlCol="0">
            <a:spAutoFit/>
          </a:bodyPr>
          <a:lstStyle/>
          <a:p>
            <a:pPr marL="171450" indent="-171450" algn="just">
              <a:buFont typeface="Arial" pitchFamily="34" charset="0"/>
              <a:buChar char="•"/>
            </a:pPr>
            <a:r>
              <a:rPr lang="es-EC" sz="800" dirty="0" smtClean="0"/>
              <a:t>Crecimiento de las empresas.</a:t>
            </a:r>
          </a:p>
          <a:p>
            <a:pPr marL="171450" indent="-171450" algn="just">
              <a:buFont typeface="Arial" pitchFamily="34" charset="0"/>
              <a:buChar char="•"/>
            </a:pPr>
            <a:r>
              <a:rPr lang="es-EC" sz="800" dirty="0" smtClean="0"/>
              <a:t>Internacionalización.</a:t>
            </a:r>
          </a:p>
          <a:p>
            <a:pPr marL="171450" indent="-171450" algn="just">
              <a:buFont typeface="Arial" pitchFamily="34" charset="0"/>
              <a:buChar char="•"/>
            </a:pPr>
            <a:r>
              <a:rPr lang="es-EC" sz="800" dirty="0" smtClean="0"/>
              <a:t>Decisiones de crecimiento.</a:t>
            </a:r>
            <a:endParaRPr lang="es-EC" sz="800" dirty="0"/>
          </a:p>
        </p:txBody>
      </p:sp>
    </p:spTree>
    <p:extLst>
      <p:ext uri="{BB962C8B-B14F-4D97-AF65-F5344CB8AC3E}">
        <p14:creationId xmlns:p14="http://schemas.microsoft.com/office/powerpoint/2010/main" val="33224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graphicFrame>
        <p:nvGraphicFramePr>
          <p:cNvPr id="8" name="7 Diagrama"/>
          <p:cNvGraphicFramePr/>
          <p:nvPr>
            <p:extLst>
              <p:ext uri="{D42A27DB-BD31-4B8C-83A1-F6EECF244321}">
                <p14:modId xmlns:p14="http://schemas.microsoft.com/office/powerpoint/2010/main" val="3877363243"/>
              </p:ext>
            </p:extLst>
          </p:nvPr>
        </p:nvGraphicFramePr>
        <p:xfrm>
          <a:off x="2267744" y="1307391"/>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6704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graphicFrame>
        <p:nvGraphicFramePr>
          <p:cNvPr id="5" name="4 Diagrama"/>
          <p:cNvGraphicFramePr/>
          <p:nvPr>
            <p:extLst>
              <p:ext uri="{D42A27DB-BD31-4B8C-83A1-F6EECF244321}">
                <p14:modId xmlns:p14="http://schemas.microsoft.com/office/powerpoint/2010/main" val="303539677"/>
              </p:ext>
            </p:extLst>
          </p:nvPr>
        </p:nvGraphicFramePr>
        <p:xfrm>
          <a:off x="1540350" y="685800"/>
          <a:ext cx="6010783" cy="31855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5 Diagrama"/>
          <p:cNvGraphicFramePr/>
          <p:nvPr>
            <p:extLst>
              <p:ext uri="{D42A27DB-BD31-4B8C-83A1-F6EECF244321}">
                <p14:modId xmlns:p14="http://schemas.microsoft.com/office/powerpoint/2010/main" val="1771598874"/>
              </p:ext>
            </p:extLst>
          </p:nvPr>
        </p:nvGraphicFramePr>
        <p:xfrm>
          <a:off x="1668015" y="3429000"/>
          <a:ext cx="4704184" cy="19599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8912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amond(in)">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835696" y="1988840"/>
            <a:ext cx="6120680" cy="3046988"/>
          </a:xfrm>
          <a:prstGeom prst="rect">
            <a:avLst/>
          </a:prstGeom>
          <a:ln w="38100">
            <a:prstDash val="sysDash"/>
          </a:ln>
          <a:effectLst>
            <a:glow rad="63500">
              <a:schemeClr val="accent6">
                <a:satMod val="175000"/>
                <a:alpha val="40000"/>
              </a:schemeClr>
            </a:glow>
            <a:reflection blurRad="6350" stA="52000" endA="300" endPos="35000" dir="5400000" sy="-100000" algn="bl" rotWithShape="0"/>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4800" b="1" dirty="0">
                <a:latin typeface="Rockwell Extra Bold" pitchFamily="18" charset="0"/>
              </a:rPr>
              <a:t>Capítulo </a:t>
            </a:r>
            <a:r>
              <a:rPr lang="es-MX" sz="4800" b="1" dirty="0" smtClean="0">
                <a:latin typeface="Rockwell Extra Bold" pitchFamily="18" charset="0"/>
              </a:rPr>
              <a:t>III: Marco Metodológico</a:t>
            </a:r>
            <a:endParaRPr lang="es-MX" sz="4800" b="1" dirty="0">
              <a:latin typeface="Rockwell Extra Bold" pitchFamily="18" charset="0"/>
            </a:endParaRPr>
          </a:p>
          <a:p>
            <a:pPr algn="ctr"/>
            <a:endParaRPr lang="es-EC" sz="4800" dirty="0"/>
          </a:p>
        </p:txBody>
      </p:sp>
    </p:spTree>
    <p:extLst>
      <p:ext uri="{BB962C8B-B14F-4D97-AF65-F5344CB8AC3E}">
        <p14:creationId xmlns:p14="http://schemas.microsoft.com/office/powerpoint/2010/main" val="9487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400110"/>
          </a:xfrm>
          <a:prstGeom prst="rect">
            <a:avLst/>
          </a:prstGeom>
          <a:noFill/>
        </p:spPr>
        <p:txBody>
          <a:bodyPr wrap="square" rtlCol="0">
            <a:spAutoFit/>
          </a:bodyPr>
          <a:lstStyle/>
          <a:p>
            <a:pPr algn="ctr"/>
            <a:r>
              <a:rPr lang="es-EC" sz="2000" dirty="0" smtClean="0">
                <a:latin typeface="Gill Sans Ultra Bold" pitchFamily="34" charset="0"/>
              </a:rPr>
              <a:t>Universo - Muestra</a:t>
            </a:r>
            <a:endParaRPr lang="es-EC" sz="2000" dirty="0">
              <a:latin typeface="Gill Sans Ultra Bold" pitchFamily="34" charset="0"/>
            </a:endParaRPr>
          </a:p>
        </p:txBody>
      </p:sp>
      <p:sp>
        <p:nvSpPr>
          <p:cNvPr id="6" name="5 CuadroTexto"/>
          <p:cNvSpPr txBox="1"/>
          <p:nvPr/>
        </p:nvSpPr>
        <p:spPr>
          <a:xfrm>
            <a:off x="2370553" y="2771346"/>
            <a:ext cx="2376264" cy="523220"/>
          </a:xfrm>
          <a:prstGeom prst="rect">
            <a:avLst/>
          </a:prstGeom>
          <a:noFill/>
        </p:spPr>
        <p:txBody>
          <a:bodyPr wrap="square" rtlCol="0">
            <a:spAutoFit/>
          </a:bodyPr>
          <a:lstStyle/>
          <a:p>
            <a:pPr algn="ctr"/>
            <a:r>
              <a:rPr lang="es-EC" sz="1400" b="1" dirty="0" smtClean="0"/>
              <a:t>Total de establecimientos es 47.043</a:t>
            </a:r>
            <a:endParaRPr lang="es-EC" sz="1400" b="1" dirty="0"/>
          </a:p>
        </p:txBody>
      </p:sp>
      <p:graphicFrame>
        <p:nvGraphicFramePr>
          <p:cNvPr id="13" name="12 Diagrama"/>
          <p:cNvGraphicFramePr/>
          <p:nvPr>
            <p:extLst>
              <p:ext uri="{D42A27DB-BD31-4B8C-83A1-F6EECF244321}">
                <p14:modId xmlns:p14="http://schemas.microsoft.com/office/powerpoint/2010/main" val="27305590"/>
              </p:ext>
            </p:extLst>
          </p:nvPr>
        </p:nvGraphicFramePr>
        <p:xfrm>
          <a:off x="2027700" y="3032956"/>
          <a:ext cx="6480720" cy="41048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13 CuadroTexto"/>
          <p:cNvSpPr txBox="1"/>
          <p:nvPr/>
        </p:nvSpPr>
        <p:spPr>
          <a:xfrm>
            <a:off x="2180393" y="1221487"/>
            <a:ext cx="2746712" cy="1600438"/>
          </a:xfrm>
          <a:prstGeom prst="rect">
            <a:avLst/>
          </a:prstGeom>
          <a:noFill/>
        </p:spPr>
        <p:txBody>
          <a:bodyPr wrap="square" rtlCol="0">
            <a:spAutoFit/>
          </a:bodyPr>
          <a:lstStyle/>
          <a:p>
            <a:pPr marL="285750" indent="-285750" algn="just">
              <a:buFont typeface="Wingdings" pitchFamily="2" charset="2"/>
              <a:buChar char="Ø"/>
            </a:pPr>
            <a:r>
              <a:rPr lang="es-ES" sz="1400" dirty="0"/>
              <a:t>fabricación de  productos </a:t>
            </a:r>
            <a:r>
              <a:rPr lang="es-ES" sz="1400" dirty="0" smtClean="0"/>
              <a:t>textiles</a:t>
            </a:r>
          </a:p>
          <a:p>
            <a:pPr marL="285750" indent="-285750" algn="just">
              <a:buFont typeface="Wingdings" pitchFamily="2" charset="2"/>
              <a:buChar char="Ø"/>
            </a:pPr>
            <a:r>
              <a:rPr lang="es-ES" sz="1400" dirty="0" smtClean="0"/>
              <a:t> </a:t>
            </a:r>
            <a:r>
              <a:rPr lang="es-ES" sz="1400" dirty="0"/>
              <a:t>fabricación de prendas de vestir </a:t>
            </a:r>
            <a:endParaRPr lang="es-ES" sz="1400" dirty="0" smtClean="0"/>
          </a:p>
          <a:p>
            <a:pPr marL="285750" indent="-285750" algn="just">
              <a:buFont typeface="Wingdings" pitchFamily="2" charset="2"/>
              <a:buChar char="Ø"/>
            </a:pPr>
            <a:r>
              <a:rPr lang="es-ES" sz="1400" dirty="0" smtClean="0"/>
              <a:t>fabricación </a:t>
            </a:r>
            <a:r>
              <a:rPr lang="es-ES" sz="1400" dirty="0"/>
              <a:t>de cuero y productos conexos.</a:t>
            </a:r>
            <a:endParaRPr lang="es-EC" sz="1400" dirty="0"/>
          </a:p>
          <a:p>
            <a:pPr algn="just"/>
            <a:endParaRPr lang="es-EC" sz="1400" dirty="0"/>
          </a:p>
        </p:txBody>
      </p:sp>
      <p:sp>
        <p:nvSpPr>
          <p:cNvPr id="15" name="14 CuadroTexto"/>
          <p:cNvSpPr txBox="1"/>
          <p:nvPr/>
        </p:nvSpPr>
        <p:spPr>
          <a:xfrm>
            <a:off x="5342835" y="1856195"/>
            <a:ext cx="3168352" cy="1446550"/>
          </a:xfrm>
          <a:prstGeom prst="rect">
            <a:avLst/>
          </a:prstGeom>
          <a:noFill/>
        </p:spPr>
        <p:txBody>
          <a:bodyPr wrap="square" rtlCol="0">
            <a:spAutoFit/>
          </a:bodyPr>
          <a:lstStyle/>
          <a:p>
            <a:r>
              <a:rPr lang="es-ES" sz="1100" dirty="0"/>
              <a:t>En donde:</a:t>
            </a:r>
            <a:endParaRPr lang="es-EC" sz="1100" dirty="0"/>
          </a:p>
          <a:p>
            <a:r>
              <a:rPr lang="es-ES" sz="1100" dirty="0"/>
              <a:t>n= 	Tamaño de la muestra    (?)</a:t>
            </a:r>
            <a:endParaRPr lang="es-EC" sz="1100" dirty="0"/>
          </a:p>
          <a:p>
            <a:r>
              <a:rPr lang="es-ES" sz="1100" dirty="0"/>
              <a:t>z= 	Nivel de confianza      (95%)  (1.96)                 </a:t>
            </a:r>
            <a:endParaRPr lang="es-EC" sz="1100" dirty="0"/>
          </a:p>
          <a:p>
            <a:r>
              <a:rPr lang="es-ES" sz="1100" dirty="0"/>
              <a:t>P= 	Probabilidad a favor     (0.50)</a:t>
            </a:r>
            <a:endParaRPr lang="es-EC" sz="1100" dirty="0"/>
          </a:p>
          <a:p>
            <a:r>
              <a:rPr lang="es-ES" sz="1100" dirty="0"/>
              <a:t>Q=	Probabilidad en contra  (0.50)</a:t>
            </a:r>
            <a:endParaRPr lang="es-EC" sz="1100" dirty="0"/>
          </a:p>
          <a:p>
            <a:r>
              <a:rPr lang="es-ES" sz="1100" dirty="0"/>
              <a:t>N=	Población   (47043)</a:t>
            </a:r>
            <a:endParaRPr lang="es-EC" sz="1100" dirty="0"/>
          </a:p>
          <a:p>
            <a:r>
              <a:rPr lang="es-ES" sz="1100" dirty="0"/>
              <a:t>e=	Error </a:t>
            </a:r>
            <a:r>
              <a:rPr lang="es-ES" sz="1100" dirty="0" err="1"/>
              <a:t>muestral</a:t>
            </a:r>
            <a:r>
              <a:rPr lang="es-ES" sz="1100" dirty="0"/>
              <a:t>  (0.1)</a:t>
            </a:r>
            <a:endParaRPr lang="es-EC" sz="1100" dirty="0"/>
          </a:p>
          <a:p>
            <a:endParaRPr lang="es-EC" sz="1100" dirty="0"/>
          </a:p>
        </p:txBody>
      </p:sp>
      <mc:AlternateContent xmlns:mc="http://schemas.openxmlformats.org/markup-compatibility/2006" xmlns:a14="http://schemas.microsoft.com/office/drawing/2010/main">
        <mc:Choice Requires="a14">
          <p:sp>
            <p:nvSpPr>
              <p:cNvPr id="16" name="15 Rectángulo"/>
              <p:cNvSpPr>
                <a:spLocks noChangeArrowheads="1"/>
              </p:cNvSpPr>
              <p:nvPr/>
            </p:nvSpPr>
            <p:spPr bwMode="auto">
              <a:xfrm>
                <a:off x="5486851" y="4797152"/>
                <a:ext cx="3024336" cy="50405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180340" algn="ctr">
                  <a:lnSpc>
                    <a:spcPct val="150000"/>
                  </a:lnSpc>
                  <a:spcAft>
                    <a:spcPts val="1000"/>
                  </a:spcAft>
                </a:pPr>
                <a14:m>
                  <m:oMathPara xmlns:m="http://schemas.openxmlformats.org/officeDocument/2006/math">
                    <m:oMathParaPr>
                      <m:jc m:val="centerGroup"/>
                    </m:oMathParaPr>
                    <m:oMath xmlns:m="http://schemas.openxmlformats.org/officeDocument/2006/math">
                      <m:r>
                        <a:rPr lang="es-ES" sz="900" i="1">
                          <a:effectLst/>
                          <a:latin typeface="Cambria Math"/>
                          <a:ea typeface="Calibri"/>
                          <a:cs typeface="Times New Roman"/>
                        </a:rPr>
                        <m:t>𝑛</m:t>
                      </m:r>
                      <m:r>
                        <a:rPr lang="es-ES" sz="900" i="1">
                          <a:effectLst/>
                          <a:latin typeface="Cambria Math"/>
                          <a:ea typeface="Calibri"/>
                          <a:cs typeface="Times New Roman"/>
                        </a:rPr>
                        <m:t>=</m:t>
                      </m:r>
                      <m:f>
                        <m:fPr>
                          <m:ctrlPr>
                            <a:rPr lang="es-EC" sz="900" i="1">
                              <a:effectLst/>
                              <a:latin typeface="Cambria Math" panose="02040503050406030204" pitchFamily="18" charset="0"/>
                              <a:ea typeface="Calibri"/>
                              <a:cs typeface="Times New Roman"/>
                            </a:rPr>
                          </m:ctrlPr>
                        </m:fPr>
                        <m:num>
                          <m:sSup>
                            <m:sSupPr>
                              <m:ctrlPr>
                                <a:rPr lang="es-EC" sz="900" i="1">
                                  <a:effectLst/>
                                  <a:latin typeface="Cambria Math" panose="02040503050406030204" pitchFamily="18" charset="0"/>
                                  <a:ea typeface="Calibri"/>
                                  <a:cs typeface="Times New Roman"/>
                                </a:rPr>
                              </m:ctrlPr>
                            </m:sSupPr>
                            <m:e>
                              <m:r>
                                <a:rPr lang="es-ES" sz="900" i="1">
                                  <a:effectLst/>
                                  <a:latin typeface="Cambria Math"/>
                                  <a:ea typeface="Calibri"/>
                                  <a:cs typeface="Times New Roman"/>
                                </a:rPr>
                                <m:t>(1.96)</m:t>
                              </m:r>
                            </m:e>
                            <m:sup>
                              <m:r>
                                <a:rPr lang="es-ES" sz="900" i="1">
                                  <a:effectLst/>
                                  <a:latin typeface="Cambria Math"/>
                                  <a:ea typeface="Calibri"/>
                                  <a:cs typeface="Times New Roman"/>
                                </a:rPr>
                                <m:t>2</m:t>
                              </m:r>
                            </m:sup>
                          </m:sSup>
                          <m:r>
                            <a:rPr lang="es-ES" sz="900" i="1">
                              <a:effectLst/>
                              <a:latin typeface="Cambria Math"/>
                              <a:ea typeface="Calibri"/>
                              <a:cs typeface="Times New Roman"/>
                            </a:rPr>
                            <m:t>∗0.50∗0.50∗47043</m:t>
                          </m:r>
                        </m:num>
                        <m:den>
                          <m:sSup>
                            <m:sSupPr>
                              <m:ctrlPr>
                                <a:rPr lang="es-EC" sz="900" i="1">
                                  <a:effectLst/>
                                  <a:latin typeface="Cambria Math" panose="02040503050406030204" pitchFamily="18" charset="0"/>
                                  <a:ea typeface="Calibri"/>
                                  <a:cs typeface="Times New Roman"/>
                                </a:rPr>
                              </m:ctrlPr>
                            </m:sSupPr>
                            <m:e>
                              <m:d>
                                <m:dPr>
                                  <m:ctrlPr>
                                    <a:rPr lang="es-EC" sz="900" i="1">
                                      <a:effectLst/>
                                      <a:latin typeface="Cambria Math" panose="02040503050406030204" pitchFamily="18" charset="0"/>
                                      <a:ea typeface="Calibri"/>
                                      <a:cs typeface="Times New Roman"/>
                                    </a:rPr>
                                  </m:ctrlPr>
                                </m:dPr>
                                <m:e>
                                  <m:r>
                                    <a:rPr lang="es-ES" sz="900" i="1">
                                      <a:effectLst/>
                                      <a:latin typeface="Cambria Math"/>
                                      <a:ea typeface="Calibri"/>
                                      <a:cs typeface="Times New Roman"/>
                                    </a:rPr>
                                    <m:t>0.10</m:t>
                                  </m:r>
                                </m:e>
                              </m:d>
                            </m:e>
                            <m:sup>
                              <m:r>
                                <a:rPr lang="es-ES" sz="900" i="1">
                                  <a:effectLst/>
                                  <a:latin typeface="Cambria Math"/>
                                  <a:ea typeface="Calibri"/>
                                  <a:cs typeface="Times New Roman"/>
                                </a:rPr>
                                <m:t>2</m:t>
                              </m:r>
                            </m:sup>
                          </m:sSup>
                          <m:r>
                            <a:rPr lang="es-ES" sz="900" i="1">
                              <a:effectLst/>
                              <a:latin typeface="Cambria Math"/>
                              <a:ea typeface="Calibri"/>
                              <a:cs typeface="Times New Roman"/>
                            </a:rPr>
                            <m:t>(47043−1)+</m:t>
                          </m:r>
                          <m:sSup>
                            <m:sSupPr>
                              <m:ctrlPr>
                                <a:rPr lang="es-EC" sz="900" i="1">
                                  <a:effectLst/>
                                  <a:latin typeface="Cambria Math" panose="02040503050406030204" pitchFamily="18" charset="0"/>
                                  <a:ea typeface="Calibri"/>
                                  <a:cs typeface="Times New Roman"/>
                                </a:rPr>
                              </m:ctrlPr>
                            </m:sSupPr>
                            <m:e>
                              <m:r>
                                <a:rPr lang="es-ES" sz="900" i="1">
                                  <a:effectLst/>
                                  <a:latin typeface="Cambria Math"/>
                                  <a:ea typeface="Calibri"/>
                                  <a:cs typeface="Times New Roman"/>
                                </a:rPr>
                                <m:t>(1.96)</m:t>
                              </m:r>
                            </m:e>
                            <m:sup>
                              <m:r>
                                <a:rPr lang="es-ES" sz="900" i="1">
                                  <a:effectLst/>
                                  <a:latin typeface="Cambria Math"/>
                                  <a:ea typeface="Calibri"/>
                                  <a:cs typeface="Times New Roman"/>
                                </a:rPr>
                                <m:t>2 </m:t>
                              </m:r>
                            </m:sup>
                          </m:sSup>
                          <m:r>
                            <a:rPr lang="es-ES" sz="900" i="1">
                              <a:effectLst/>
                              <a:latin typeface="Cambria Math"/>
                              <a:ea typeface="Calibri"/>
                              <a:cs typeface="Times New Roman"/>
                            </a:rPr>
                            <m:t>∗0.50∗0.50</m:t>
                          </m:r>
                        </m:den>
                      </m:f>
                    </m:oMath>
                  </m:oMathPara>
                </a14:m>
                <a:endParaRPr lang="es-EC" sz="900" dirty="0">
                  <a:effectLst/>
                  <a:latin typeface="Calibri"/>
                  <a:ea typeface="Calibri"/>
                  <a:cs typeface="Times New Roman"/>
                </a:endParaRPr>
              </a:p>
            </p:txBody>
          </p:sp>
        </mc:Choice>
        <mc:Fallback xmlns="">
          <p:sp>
            <p:nvSpPr>
              <p:cNvPr id="16" name="15 Rectángulo"/>
              <p:cNvSpPr>
                <a:spLocks noRot="1" noChangeAspect="1" noMove="1" noResize="1" noEditPoints="1" noAdjustHandles="1" noChangeArrowheads="1" noChangeShapeType="1" noTextEdit="1"/>
              </p:cNvSpPr>
              <p:nvPr/>
            </p:nvSpPr>
            <p:spPr bwMode="auto">
              <a:xfrm>
                <a:off x="5486851" y="4797152"/>
                <a:ext cx="3024336" cy="504056"/>
              </a:xfrm>
              <a:prstGeom prst="rect">
                <a:avLst/>
              </a:prstGeom>
              <a:blipFill rotWithShape="1">
                <a:blip r:embed="rId13"/>
                <a:stretch>
                  <a:fillRect/>
                </a:stretch>
              </a:blipFill>
              <a:ln w="9525">
                <a:solidFill>
                  <a:srgbClr val="000000"/>
                </a:solidFill>
                <a:miter lim="800000"/>
                <a:headEnd/>
                <a:tailEnd/>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16 Rectángulo"/>
              <p:cNvSpPr>
                <a:spLocks noChangeArrowheads="1"/>
              </p:cNvSpPr>
              <p:nvPr/>
            </p:nvSpPr>
            <p:spPr bwMode="auto">
              <a:xfrm>
                <a:off x="6300191" y="5301208"/>
                <a:ext cx="1668795" cy="2960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indent="180340" algn="ctr">
                  <a:lnSpc>
                    <a:spcPct val="150000"/>
                  </a:lnSpc>
                  <a:spcAft>
                    <a:spcPts val="1000"/>
                  </a:spcAft>
                </a:pPr>
                <a14:m>
                  <m:oMathPara xmlns:m="http://schemas.openxmlformats.org/officeDocument/2006/math">
                    <m:oMathParaPr>
                      <m:jc m:val="centerGroup"/>
                    </m:oMathParaPr>
                    <m:oMath xmlns:m="http://schemas.openxmlformats.org/officeDocument/2006/math">
                      <m:r>
                        <a:rPr lang="es-ES" sz="1400" i="1" smtClean="0">
                          <a:effectLst>
                            <a:outerShdw blurRad="38100" dist="38100" dir="2700000" algn="tl">
                              <a:srgbClr val="000000">
                                <a:alpha val="43137"/>
                              </a:srgbClr>
                            </a:outerShdw>
                          </a:effectLst>
                          <a:latin typeface="Cambria Math"/>
                          <a:ea typeface="Calibri"/>
                          <a:cs typeface="Times New Roman"/>
                        </a:rPr>
                        <m:t>𝑛</m:t>
                      </m:r>
                      <m:r>
                        <a:rPr lang="es-ES" sz="1400" i="1" smtClean="0">
                          <a:effectLst>
                            <a:outerShdw blurRad="38100" dist="38100" dir="2700000" algn="tl">
                              <a:srgbClr val="000000">
                                <a:alpha val="43137"/>
                              </a:srgbClr>
                            </a:outerShdw>
                          </a:effectLst>
                          <a:latin typeface="Cambria Math"/>
                          <a:ea typeface="Calibri"/>
                          <a:cs typeface="Times New Roman"/>
                        </a:rPr>
                        <m:t>=96</m:t>
                      </m:r>
                    </m:oMath>
                  </m:oMathPara>
                </a14:m>
                <a:endParaRPr lang="es-EC" sz="1100" dirty="0">
                  <a:effectLst>
                    <a:outerShdw blurRad="38100" dist="38100" dir="2700000" algn="tl">
                      <a:srgbClr val="000000">
                        <a:alpha val="43137"/>
                      </a:srgbClr>
                    </a:outerShdw>
                  </a:effectLst>
                  <a:latin typeface="Calibri"/>
                  <a:ea typeface="Calibri"/>
                  <a:cs typeface="Times New Roman"/>
                </a:endParaRPr>
              </a:p>
            </p:txBody>
          </p:sp>
        </mc:Choice>
        <mc:Fallback xmlns="">
          <p:sp>
            <p:nvSpPr>
              <p:cNvPr id="17" name="16 Rectángulo"/>
              <p:cNvSpPr>
                <a:spLocks noRot="1" noChangeAspect="1" noMove="1" noResize="1" noEditPoints="1" noAdjustHandles="1" noChangeArrowheads="1" noChangeShapeType="1" noTextEdit="1"/>
              </p:cNvSpPr>
              <p:nvPr/>
            </p:nvSpPr>
            <p:spPr bwMode="auto">
              <a:xfrm>
                <a:off x="6300191" y="5301208"/>
                <a:ext cx="1668795" cy="296075"/>
              </a:xfrm>
              <a:prstGeom prst="rect">
                <a:avLst/>
              </a:prstGeom>
              <a:blipFill rotWithShape="1">
                <a:blip r:embed="rId14"/>
                <a:stretch>
                  <a:fillRect b="-8000"/>
                </a:stretch>
              </a:blipFill>
              <a:ln w="9525">
                <a:solidFill>
                  <a:srgbClr val="000000"/>
                </a:solidFill>
                <a:miter lim="800000"/>
                <a:headEnd/>
                <a:tailEnd/>
              </a:ln>
            </p:spPr>
            <p:txBody>
              <a:bodyPr/>
              <a:lstStyle/>
              <a:p>
                <a:r>
                  <a:rPr lang="es-EC">
                    <a:noFill/>
                  </a:rPr>
                  <a:t> </a:t>
                </a:r>
              </a:p>
            </p:txBody>
          </p:sp>
        </mc:Fallback>
      </mc:AlternateContent>
    </p:spTree>
    <p:extLst>
      <p:ext uri="{BB962C8B-B14F-4D97-AF65-F5344CB8AC3E}">
        <p14:creationId xmlns:p14="http://schemas.microsoft.com/office/powerpoint/2010/main" val="101683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heel(1)">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Graphic spid="13" grpId="0">
        <p:bldAsOne/>
      </p:bldGraphic>
      <p:bldP spid="14" grpId="0"/>
      <p:bldP spid="15" grpId="0"/>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707886"/>
          </a:xfrm>
          <a:prstGeom prst="rect">
            <a:avLst/>
          </a:prstGeom>
          <a:noFill/>
        </p:spPr>
        <p:txBody>
          <a:bodyPr wrap="square" rtlCol="0">
            <a:spAutoFit/>
          </a:bodyPr>
          <a:lstStyle/>
          <a:p>
            <a:pPr algn="ctr"/>
            <a:r>
              <a:rPr lang="es-EC" sz="2000" dirty="0" smtClean="0">
                <a:latin typeface="Gill Sans Ultra Bold" pitchFamily="34" charset="0"/>
              </a:rPr>
              <a:t>Instrumento de recopilación de datos</a:t>
            </a:r>
            <a:endParaRPr lang="es-EC" sz="2000" dirty="0">
              <a:latin typeface="Gill Sans Ultra Bold" pitchFamily="34" charset="0"/>
            </a:endParaRPr>
          </a:p>
        </p:txBody>
      </p:sp>
      <p:pic>
        <p:nvPicPr>
          <p:cNvPr id="3074" name="Picture 2" descr="http://3.bp.blogspot.com/-o8VrSEWosXE/U9k72PIjjuI/AAAAAAAARV8/mDN-wkq4pr8/s1600/encuesta.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9909" y="1988840"/>
            <a:ext cx="27432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boletin.dgi.uanl.mx/wp-content/boton_encuesta.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011724">
            <a:off x="4122755" y="1569998"/>
            <a:ext cx="2041566" cy="6805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4123992801"/>
              </p:ext>
            </p:extLst>
          </p:nvPr>
        </p:nvGraphicFramePr>
        <p:xfrm>
          <a:off x="1691680" y="3284984"/>
          <a:ext cx="6627490" cy="373190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84365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wipe(down)">
                                      <p:cBhvr>
                                        <p:cTn id="35" dur="500"/>
                                        <p:tgtEl>
                                          <p:spTgt spid="307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3074"/>
                                        </p:tgtEl>
                                        <p:attrNameLst>
                                          <p:attrName>style.visibility</p:attrName>
                                        </p:attrNameLst>
                                      </p:cBhvr>
                                      <p:to>
                                        <p:strVal val="visible"/>
                                      </p:to>
                                    </p:set>
                                    <p:animEffect transition="in" filter="wheel(1)">
                                      <p:cBhvr>
                                        <p:cTn id="40" dur="2000"/>
                                        <p:tgtEl>
                                          <p:spTgt spid="307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4"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5"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6"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7">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8">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707886"/>
          </a:xfrm>
          <a:prstGeom prst="rect">
            <a:avLst/>
          </a:prstGeom>
          <a:noFill/>
        </p:spPr>
        <p:txBody>
          <a:bodyPr wrap="square" rtlCol="0">
            <a:spAutoFit/>
          </a:bodyPr>
          <a:lstStyle/>
          <a:p>
            <a:pPr algn="ctr"/>
            <a:r>
              <a:rPr lang="es-EC" sz="2000" dirty="0" smtClean="0">
                <a:latin typeface="Gill Sans Ultra Bold" pitchFamily="34" charset="0"/>
              </a:rPr>
              <a:t>Plan de recopilación de datos</a:t>
            </a:r>
            <a:endParaRPr lang="es-EC" sz="2000" dirty="0">
              <a:latin typeface="Gill Sans Ultra Bold" pitchFamily="34" charset="0"/>
            </a:endParaRPr>
          </a:p>
        </p:txBody>
      </p:sp>
      <p:graphicFrame>
        <p:nvGraphicFramePr>
          <p:cNvPr id="5" name="4 Diagrama"/>
          <p:cNvGraphicFramePr/>
          <p:nvPr>
            <p:extLst>
              <p:ext uri="{D42A27DB-BD31-4B8C-83A1-F6EECF244321}">
                <p14:modId xmlns:p14="http://schemas.microsoft.com/office/powerpoint/2010/main" val="568870370"/>
              </p:ext>
            </p:extLst>
          </p:nvPr>
        </p:nvGraphicFramePr>
        <p:xfrm>
          <a:off x="3029884" y="2749119"/>
          <a:ext cx="2728671" cy="207984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098" name="Picture 2" descr="http://media.giphy.com/media/F0ynxxM6K5RQs/giphy.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627784" y="1124744"/>
            <a:ext cx="1296144" cy="17281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Tabla"/>
          <p:cNvGraphicFramePr>
            <a:graphicFrameLocks noGrp="1"/>
          </p:cNvGraphicFramePr>
          <p:nvPr>
            <p:extLst>
              <p:ext uri="{D42A27DB-BD31-4B8C-83A1-F6EECF244321}">
                <p14:modId xmlns:p14="http://schemas.microsoft.com/office/powerpoint/2010/main" val="1281368020"/>
              </p:ext>
            </p:extLst>
          </p:nvPr>
        </p:nvGraphicFramePr>
        <p:xfrm>
          <a:off x="5652120" y="980728"/>
          <a:ext cx="2808312" cy="2468880"/>
        </p:xfrm>
        <a:graphic>
          <a:graphicData uri="http://schemas.openxmlformats.org/drawingml/2006/table">
            <a:tbl>
              <a:tblPr firstRow="1" firstCol="1" bandRow="1">
                <a:tableStyleId>{C4B1156A-380E-4F78-BDF5-A606A8083BF9}</a:tableStyleId>
              </a:tblPr>
              <a:tblGrid>
                <a:gridCol w="1404156"/>
                <a:gridCol w="1404156"/>
              </a:tblGrid>
              <a:tr h="199394">
                <a:tc>
                  <a:txBody>
                    <a:bodyPr/>
                    <a:lstStyle/>
                    <a:p>
                      <a:pPr indent="180340" algn="ctr">
                        <a:lnSpc>
                          <a:spcPct val="150000"/>
                        </a:lnSpc>
                        <a:spcAft>
                          <a:spcPts val="1000"/>
                        </a:spcAft>
                      </a:pPr>
                      <a:r>
                        <a:rPr lang="es-ES" sz="900" dirty="0">
                          <a:effectLst/>
                        </a:rPr>
                        <a:t>Provincia</a:t>
                      </a:r>
                      <a:endParaRPr lang="es-EC" sz="900" dirty="0">
                        <a:effectLst/>
                        <a:latin typeface="Calibri"/>
                        <a:ea typeface="Calibri"/>
                        <a:cs typeface="Times New Roman"/>
                      </a:endParaRPr>
                    </a:p>
                  </a:txBody>
                  <a:tcPr marL="68580" marR="68580" marT="0" marB="0"/>
                </a:tc>
                <a:tc>
                  <a:txBody>
                    <a:bodyPr/>
                    <a:lstStyle/>
                    <a:p>
                      <a:pPr indent="180340" algn="ctr">
                        <a:lnSpc>
                          <a:spcPct val="150000"/>
                        </a:lnSpc>
                        <a:spcAft>
                          <a:spcPts val="1000"/>
                        </a:spcAft>
                      </a:pPr>
                      <a:r>
                        <a:rPr lang="es-ES" sz="900" dirty="0">
                          <a:effectLst/>
                        </a:rPr>
                        <a:t>Cantón</a:t>
                      </a:r>
                      <a:endParaRPr lang="es-EC" sz="900" dirty="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a:effectLst/>
                        </a:rPr>
                        <a:t>Pichincha</a:t>
                      </a:r>
                      <a:endParaRPr lang="es-EC" sz="9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a:effectLst/>
                        </a:rPr>
                        <a:t>Quito, Rumiñahui</a:t>
                      </a:r>
                      <a:endParaRPr lang="es-EC" sz="90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a:effectLst/>
                        </a:rPr>
                        <a:t>Guayas</a:t>
                      </a:r>
                      <a:endParaRPr lang="es-EC" sz="9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a:effectLst/>
                        </a:rPr>
                        <a:t>Guayaquil</a:t>
                      </a:r>
                      <a:endParaRPr lang="es-EC" sz="90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a:effectLst/>
                        </a:rPr>
                        <a:t>Tungurahua</a:t>
                      </a:r>
                      <a:endParaRPr lang="es-EC" sz="9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a:effectLst/>
                        </a:rPr>
                        <a:t>Ambato</a:t>
                      </a:r>
                      <a:endParaRPr lang="es-EC" sz="90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a:effectLst/>
                        </a:rPr>
                        <a:t>Azuay</a:t>
                      </a:r>
                      <a:endParaRPr lang="es-EC" sz="9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a:effectLst/>
                        </a:rPr>
                        <a:t>Cuenca</a:t>
                      </a:r>
                      <a:endParaRPr lang="es-EC" sz="90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dirty="0">
                          <a:effectLst/>
                        </a:rPr>
                        <a:t>Imbabura</a:t>
                      </a:r>
                      <a:endParaRPr lang="es-EC" sz="900" dirty="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a:effectLst/>
                        </a:rPr>
                        <a:t>Cotacachi, Antonio Ante</a:t>
                      </a:r>
                      <a:endParaRPr lang="es-EC" sz="90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a:effectLst/>
                        </a:rPr>
                        <a:t>Manabí</a:t>
                      </a:r>
                      <a:endParaRPr lang="es-EC" sz="9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a:effectLst/>
                        </a:rPr>
                        <a:t>Portoviejo, Manta</a:t>
                      </a:r>
                      <a:endParaRPr lang="es-EC" sz="90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a:effectLst/>
                        </a:rPr>
                        <a:t>Chimborazo</a:t>
                      </a:r>
                      <a:endParaRPr lang="es-EC" sz="9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a:effectLst/>
                        </a:rPr>
                        <a:t>Riobamba</a:t>
                      </a:r>
                      <a:endParaRPr lang="es-EC" sz="90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a:effectLst/>
                        </a:rPr>
                        <a:t>Cotopaxi</a:t>
                      </a:r>
                      <a:endParaRPr lang="es-EC" sz="9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a:effectLst/>
                        </a:rPr>
                        <a:t>Latacunga</a:t>
                      </a:r>
                      <a:endParaRPr lang="es-EC" sz="90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a:effectLst/>
                        </a:rPr>
                        <a:t>Santo Domingo</a:t>
                      </a:r>
                      <a:endParaRPr lang="es-EC" sz="9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a:effectLst/>
                        </a:rPr>
                        <a:t>Santo Domingo</a:t>
                      </a:r>
                      <a:endParaRPr lang="es-EC" sz="900">
                        <a:effectLst/>
                        <a:latin typeface="Calibri"/>
                        <a:ea typeface="Calibri"/>
                        <a:cs typeface="Times New Roman"/>
                      </a:endParaRPr>
                    </a:p>
                  </a:txBody>
                  <a:tcPr marL="68580" marR="68580" marT="0" marB="0"/>
                </a:tc>
              </a:tr>
              <a:tr h="199394">
                <a:tc>
                  <a:txBody>
                    <a:bodyPr/>
                    <a:lstStyle/>
                    <a:p>
                      <a:pPr indent="180340" algn="just">
                        <a:lnSpc>
                          <a:spcPct val="150000"/>
                        </a:lnSpc>
                        <a:spcAft>
                          <a:spcPts val="1000"/>
                        </a:spcAft>
                      </a:pPr>
                      <a:r>
                        <a:rPr lang="es-ES" sz="900">
                          <a:effectLst/>
                        </a:rPr>
                        <a:t>Santa Elena</a:t>
                      </a:r>
                      <a:endParaRPr lang="es-EC" sz="9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900" dirty="0">
                          <a:effectLst/>
                        </a:rPr>
                        <a:t>Santa Elena</a:t>
                      </a:r>
                      <a:endParaRPr lang="es-EC" sz="900" dirty="0">
                        <a:effectLst/>
                        <a:latin typeface="Calibri"/>
                        <a:ea typeface="Calibri"/>
                        <a:cs typeface="Times New Roman"/>
                      </a:endParaRPr>
                    </a:p>
                  </a:txBody>
                  <a:tcPr marL="68580" marR="68580" marT="0" marB="0"/>
                </a:tc>
              </a:tr>
            </a:tbl>
          </a:graphicData>
        </a:graphic>
      </p:graphicFrame>
      <p:pic>
        <p:nvPicPr>
          <p:cNvPr id="13" name="12 Imagen"/>
          <p:cNvPicPr/>
          <p:nvPr/>
        </p:nvPicPr>
        <p:blipFill rotWithShape="1">
          <a:blip r:embed="rId15" cstate="print">
            <a:extLst>
              <a:ext uri="{28A0092B-C50C-407E-A947-70E740481C1C}">
                <a14:useLocalDpi xmlns:a14="http://schemas.microsoft.com/office/drawing/2010/main" val="0"/>
              </a:ext>
            </a:extLst>
          </a:blip>
          <a:srcRect t="17529" r="1825" b="11708"/>
          <a:stretch/>
        </p:blipFill>
        <p:spPr bwMode="auto">
          <a:xfrm>
            <a:off x="5668548" y="3901818"/>
            <a:ext cx="3321164" cy="2088232"/>
          </a:xfrm>
          <a:prstGeom prst="rect">
            <a:avLst/>
          </a:prstGeom>
          <a:ln>
            <a:noFill/>
          </a:ln>
          <a:extLst>
            <a:ext uri="{53640926-AAD7-44D8-BBD7-CCE9431645EC}">
              <a14:shadowObscured xmlns:a14="http://schemas.microsoft.com/office/drawing/2010/main"/>
            </a:ext>
          </a:extLst>
        </p:spPr>
      </p:pic>
      <p:graphicFrame>
        <p:nvGraphicFramePr>
          <p:cNvPr id="9" name="8 Diagrama"/>
          <p:cNvGraphicFramePr/>
          <p:nvPr>
            <p:extLst>
              <p:ext uri="{D42A27DB-BD31-4B8C-83A1-F6EECF244321}">
                <p14:modId xmlns:p14="http://schemas.microsoft.com/office/powerpoint/2010/main" val="13615515"/>
              </p:ext>
            </p:extLst>
          </p:nvPr>
        </p:nvGraphicFramePr>
        <p:xfrm>
          <a:off x="1504474" y="4970016"/>
          <a:ext cx="1607840" cy="188798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4" name="13 Diagrama"/>
          <p:cNvGraphicFramePr/>
          <p:nvPr>
            <p:extLst>
              <p:ext uri="{D42A27DB-BD31-4B8C-83A1-F6EECF244321}">
                <p14:modId xmlns:p14="http://schemas.microsoft.com/office/powerpoint/2010/main" val="1769080513"/>
              </p:ext>
            </p:extLst>
          </p:nvPr>
        </p:nvGraphicFramePr>
        <p:xfrm>
          <a:off x="3059832" y="4927019"/>
          <a:ext cx="2016224" cy="1930981"/>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96345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nodeType="clickEffect">
                                  <p:stCondLst>
                                    <p:cond delay="0"/>
                                  </p:stCondLst>
                                  <p:childTnLst>
                                    <p:set>
                                      <p:cBhvr>
                                        <p:cTn id="39" dur="1" fill="hold">
                                          <p:stCondLst>
                                            <p:cond delay="0"/>
                                          </p:stCondLst>
                                        </p:cTn>
                                        <p:tgtEl>
                                          <p:spTgt spid="4098"/>
                                        </p:tgtEl>
                                        <p:attrNameLst>
                                          <p:attrName>style.visibility</p:attrName>
                                        </p:attrNameLst>
                                      </p:cBhvr>
                                      <p:to>
                                        <p:strVal val="visible"/>
                                      </p:to>
                                    </p:set>
                                    <p:animEffect transition="in" filter="plus(in)">
                                      <p:cBhvr>
                                        <p:cTn id="40" dur="2000"/>
                                        <p:tgtEl>
                                          <p:spTgt spid="4098"/>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000"/>
                                        <p:tgtEl>
                                          <p:spTgt spid="13"/>
                                        </p:tgtEl>
                                      </p:cBhvr>
                                    </p:animEffect>
                                    <p:anim calcmode="lin" valueType="num">
                                      <p:cBhvr>
                                        <p:cTn id="51" dur="2000" fill="hold"/>
                                        <p:tgtEl>
                                          <p:spTgt spid="13"/>
                                        </p:tgtEl>
                                        <p:attrNameLst>
                                          <p:attrName>ppt_w</p:attrName>
                                        </p:attrNameLst>
                                      </p:cBhvr>
                                      <p:tavLst>
                                        <p:tav tm="0" fmla="#ppt_w*sin(2.5*pi*$)">
                                          <p:val>
                                            <p:fltVal val="0"/>
                                          </p:val>
                                        </p:tav>
                                        <p:tav tm="100000">
                                          <p:val>
                                            <p:fltVal val="1"/>
                                          </p:val>
                                        </p:tav>
                                      </p:tavLst>
                                    </p:anim>
                                    <p:anim calcmode="lin" valueType="num">
                                      <p:cBhvr>
                                        <p:cTn id="5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5" grpId="0">
        <p:bldAsOne/>
      </p:bldGraphic>
      <p:bldGraphic spid="9" grpId="0">
        <p:bldAsOne/>
      </p:bldGraphic>
      <p:bldGraphic spid="1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707886"/>
          </a:xfrm>
          <a:prstGeom prst="rect">
            <a:avLst/>
          </a:prstGeom>
          <a:noFill/>
        </p:spPr>
        <p:txBody>
          <a:bodyPr wrap="square" rtlCol="0">
            <a:spAutoFit/>
          </a:bodyPr>
          <a:lstStyle/>
          <a:p>
            <a:pPr algn="ctr"/>
            <a:r>
              <a:rPr lang="es-EC" sz="2000" dirty="0" smtClean="0">
                <a:latin typeface="Gill Sans Ultra Bold" pitchFamily="34" charset="0"/>
              </a:rPr>
              <a:t>Plan de procesamiento de información</a:t>
            </a:r>
            <a:endParaRPr lang="es-EC" sz="2000" dirty="0">
              <a:latin typeface="Gill Sans Ultra Bold" pitchFamily="34" charset="0"/>
            </a:endParaRPr>
          </a:p>
        </p:txBody>
      </p:sp>
      <p:graphicFrame>
        <p:nvGraphicFramePr>
          <p:cNvPr id="9" name="8 Diagrama"/>
          <p:cNvGraphicFramePr/>
          <p:nvPr>
            <p:extLst>
              <p:ext uri="{D42A27DB-BD31-4B8C-83A1-F6EECF244321}">
                <p14:modId xmlns:p14="http://schemas.microsoft.com/office/powerpoint/2010/main" val="581776191"/>
              </p:ext>
            </p:extLst>
          </p:nvPr>
        </p:nvGraphicFramePr>
        <p:xfrm>
          <a:off x="3029884" y="2749119"/>
          <a:ext cx="2728671" cy="20798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4 Tabla"/>
          <p:cNvGraphicFramePr>
            <a:graphicFrameLocks noGrp="1"/>
          </p:cNvGraphicFramePr>
          <p:nvPr>
            <p:extLst>
              <p:ext uri="{D42A27DB-BD31-4B8C-83A1-F6EECF244321}">
                <p14:modId xmlns:p14="http://schemas.microsoft.com/office/powerpoint/2010/main" val="4195482565"/>
              </p:ext>
            </p:extLst>
          </p:nvPr>
        </p:nvGraphicFramePr>
        <p:xfrm>
          <a:off x="1115616" y="907728"/>
          <a:ext cx="2862034" cy="2017215"/>
        </p:xfrm>
        <a:graphic>
          <a:graphicData uri="http://schemas.openxmlformats.org/drawingml/2006/table">
            <a:tbl>
              <a:tblPr firstRow="1" firstCol="1" bandRow="1">
                <a:tableStyleId>{8A107856-5554-42FB-B03E-39F5DBC370BA}</a:tableStyleId>
              </a:tblPr>
              <a:tblGrid>
                <a:gridCol w="1203602"/>
                <a:gridCol w="1658432"/>
              </a:tblGrid>
              <a:tr h="407494">
                <a:tc>
                  <a:txBody>
                    <a:bodyPr/>
                    <a:lstStyle/>
                    <a:p>
                      <a:pPr indent="180340" algn="just">
                        <a:lnSpc>
                          <a:spcPct val="150000"/>
                        </a:lnSpc>
                        <a:spcAft>
                          <a:spcPts val="1000"/>
                        </a:spcAft>
                      </a:pPr>
                      <a:r>
                        <a:rPr lang="es-ES" sz="800" dirty="0">
                          <a:effectLst/>
                        </a:rPr>
                        <a:t>Nombre de la variable</a:t>
                      </a:r>
                      <a:endParaRPr lang="es-EC" sz="800" dirty="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800" dirty="0">
                          <a:effectLst/>
                        </a:rPr>
                        <a:t>El nombre que se asigna a la variable</a:t>
                      </a:r>
                      <a:endParaRPr lang="es-EC" sz="800" dirty="0">
                        <a:effectLst/>
                        <a:latin typeface="Calibri"/>
                        <a:ea typeface="Calibri"/>
                        <a:cs typeface="Times New Roman"/>
                      </a:endParaRPr>
                    </a:p>
                  </a:txBody>
                  <a:tcPr marL="68580" marR="68580" marT="0" marB="0"/>
                </a:tc>
              </a:tr>
              <a:tr h="198683">
                <a:tc>
                  <a:txBody>
                    <a:bodyPr/>
                    <a:lstStyle/>
                    <a:p>
                      <a:pPr indent="180340" algn="just">
                        <a:lnSpc>
                          <a:spcPct val="150000"/>
                        </a:lnSpc>
                        <a:spcAft>
                          <a:spcPts val="1000"/>
                        </a:spcAft>
                      </a:pPr>
                      <a:r>
                        <a:rPr lang="es-ES" sz="800">
                          <a:effectLst/>
                        </a:rPr>
                        <a:t>Tipo</a:t>
                      </a:r>
                      <a:endParaRPr lang="es-EC" sz="8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800">
                          <a:effectLst/>
                        </a:rPr>
                        <a:t>Alfanumérica o numérica</a:t>
                      </a:r>
                      <a:endParaRPr lang="es-EC" sz="800">
                        <a:effectLst/>
                        <a:latin typeface="Calibri"/>
                        <a:ea typeface="Calibri"/>
                        <a:cs typeface="Times New Roman"/>
                      </a:endParaRPr>
                    </a:p>
                  </a:txBody>
                  <a:tcPr marL="68580" marR="68580" marT="0" marB="0"/>
                </a:tc>
              </a:tr>
              <a:tr h="407494">
                <a:tc>
                  <a:txBody>
                    <a:bodyPr/>
                    <a:lstStyle/>
                    <a:p>
                      <a:pPr indent="180340" algn="just">
                        <a:lnSpc>
                          <a:spcPct val="150000"/>
                        </a:lnSpc>
                        <a:spcAft>
                          <a:spcPts val="1000"/>
                        </a:spcAft>
                      </a:pPr>
                      <a:r>
                        <a:rPr lang="es-ES" sz="800">
                          <a:effectLst/>
                        </a:rPr>
                        <a:t>Columnas de ubicación</a:t>
                      </a:r>
                      <a:endParaRPr lang="es-EC" sz="8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800" dirty="0">
                          <a:effectLst/>
                        </a:rPr>
                        <a:t>Ubicación del dato en las hojas electrónicas</a:t>
                      </a:r>
                      <a:endParaRPr lang="es-EC" sz="800" dirty="0">
                        <a:effectLst/>
                        <a:latin typeface="Calibri"/>
                        <a:ea typeface="Calibri"/>
                        <a:cs typeface="Times New Roman"/>
                      </a:endParaRPr>
                    </a:p>
                  </a:txBody>
                  <a:tcPr marL="68580" marR="68580" marT="0" marB="0"/>
                </a:tc>
              </a:tr>
              <a:tr h="407494">
                <a:tc>
                  <a:txBody>
                    <a:bodyPr/>
                    <a:lstStyle/>
                    <a:p>
                      <a:pPr indent="180340" algn="just">
                        <a:lnSpc>
                          <a:spcPct val="150000"/>
                        </a:lnSpc>
                        <a:spcAft>
                          <a:spcPts val="1000"/>
                        </a:spcAft>
                      </a:pPr>
                      <a:r>
                        <a:rPr lang="es-ES" sz="800">
                          <a:effectLst/>
                        </a:rPr>
                        <a:t>Número de dígitos</a:t>
                      </a:r>
                      <a:endParaRPr lang="es-EC" sz="8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800">
                          <a:effectLst/>
                        </a:rPr>
                        <a:t>Numero de dígitos que contendrá la variable</a:t>
                      </a:r>
                      <a:endParaRPr lang="es-EC" sz="800">
                        <a:effectLst/>
                        <a:latin typeface="Calibri"/>
                        <a:ea typeface="Calibri"/>
                        <a:cs typeface="Times New Roman"/>
                      </a:endParaRPr>
                    </a:p>
                  </a:txBody>
                  <a:tcPr marL="68580" marR="68580" marT="0" marB="0"/>
                </a:tc>
              </a:tr>
              <a:tr h="596050">
                <a:tc>
                  <a:txBody>
                    <a:bodyPr/>
                    <a:lstStyle/>
                    <a:p>
                      <a:pPr indent="180340" algn="just">
                        <a:lnSpc>
                          <a:spcPct val="150000"/>
                        </a:lnSpc>
                        <a:spcAft>
                          <a:spcPts val="1000"/>
                        </a:spcAft>
                      </a:pPr>
                      <a:r>
                        <a:rPr lang="es-ES" sz="800">
                          <a:effectLst/>
                        </a:rPr>
                        <a:t>Etiquetas</a:t>
                      </a:r>
                      <a:endParaRPr lang="es-EC" sz="800">
                        <a:effectLst/>
                        <a:latin typeface="Calibri"/>
                        <a:ea typeface="Calibri"/>
                        <a:cs typeface="Times New Roman"/>
                      </a:endParaRPr>
                    </a:p>
                  </a:txBody>
                  <a:tcPr marL="68580" marR="68580" marT="0" marB="0"/>
                </a:tc>
                <a:tc>
                  <a:txBody>
                    <a:bodyPr/>
                    <a:lstStyle/>
                    <a:p>
                      <a:pPr indent="180340" algn="just">
                        <a:lnSpc>
                          <a:spcPct val="150000"/>
                        </a:lnSpc>
                        <a:spcAft>
                          <a:spcPts val="1000"/>
                        </a:spcAft>
                      </a:pPr>
                      <a:r>
                        <a:rPr lang="es-ES" sz="800" dirty="0">
                          <a:effectLst/>
                        </a:rPr>
                        <a:t>Descripción de las etiquetas que tendrá la variable</a:t>
                      </a:r>
                      <a:endParaRPr lang="es-EC" sz="800" dirty="0">
                        <a:effectLst/>
                        <a:latin typeface="Calibri"/>
                        <a:ea typeface="Calibri"/>
                        <a:cs typeface="Times New Roman"/>
                      </a:endParaRPr>
                    </a:p>
                  </a:txBody>
                  <a:tcPr marL="68580" marR="68580" marT="0" marB="0"/>
                </a:tc>
              </a:tr>
            </a:tbl>
          </a:graphicData>
        </a:graphic>
      </p:graphicFrame>
      <p:pic>
        <p:nvPicPr>
          <p:cNvPr id="13" name="12 Imagen"/>
          <p:cNvPicPr/>
          <p:nvPr/>
        </p:nvPicPr>
        <p:blipFill rotWithShape="1">
          <a:blip r:embed="rId13" cstate="print">
            <a:extLst>
              <a:ext uri="{28A0092B-C50C-407E-A947-70E740481C1C}">
                <a14:useLocalDpi xmlns:a14="http://schemas.microsoft.com/office/drawing/2010/main" val="0"/>
              </a:ext>
            </a:extLst>
          </a:blip>
          <a:srcRect l="26388" t="17666" r="26217" b="18259"/>
          <a:stretch/>
        </p:blipFill>
        <p:spPr bwMode="auto">
          <a:xfrm>
            <a:off x="4644008" y="914400"/>
            <a:ext cx="2223090" cy="1755889"/>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14"/>
          <a:srcRect l="26995" t="18014" r="9170" b="27944"/>
          <a:stretch/>
        </p:blipFill>
        <p:spPr bwMode="auto">
          <a:xfrm>
            <a:off x="5868143" y="2670289"/>
            <a:ext cx="2755122" cy="2222955"/>
          </a:xfrm>
          <a:prstGeom prst="rect">
            <a:avLst/>
          </a:prstGeom>
          <a:ln>
            <a:noFill/>
          </a:ln>
          <a:extLst>
            <a:ext uri="{53640926-AAD7-44D8-BBD7-CCE9431645EC}">
              <a14:shadowObscured xmlns:a14="http://schemas.microsoft.com/office/drawing/2010/main"/>
            </a:ext>
          </a:extLst>
        </p:spPr>
      </p:pic>
      <p:pic>
        <p:nvPicPr>
          <p:cNvPr id="5121" name="Picture 1"/>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8773" t="31096" r="29812" b="29687"/>
          <a:stretch/>
        </p:blipFill>
        <p:spPr bwMode="auto">
          <a:xfrm>
            <a:off x="6042890" y="5010524"/>
            <a:ext cx="310111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14 Imagen"/>
          <p:cNvPicPr/>
          <p:nvPr/>
        </p:nvPicPr>
        <p:blipFill rotWithShape="1">
          <a:blip r:embed="rId16" cstate="print">
            <a:extLst>
              <a:ext uri="{28A0092B-C50C-407E-A947-70E740481C1C}">
                <a14:useLocalDpi xmlns:a14="http://schemas.microsoft.com/office/drawing/2010/main" val="0"/>
              </a:ext>
            </a:extLst>
          </a:blip>
          <a:srcRect r="29173" b="7614"/>
          <a:stretch/>
        </p:blipFill>
        <p:spPr bwMode="auto">
          <a:xfrm>
            <a:off x="308997" y="3375634"/>
            <a:ext cx="2664296" cy="1853565"/>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7"/>
          <a:srcRect r="29011" b="7022"/>
          <a:stretch/>
        </p:blipFill>
        <p:spPr bwMode="auto">
          <a:xfrm>
            <a:off x="1592584" y="5013176"/>
            <a:ext cx="2763391" cy="1737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941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anim calcmode="lin" valueType="num">
                                      <p:cBhvr>
                                        <p:cTn id="36" dur="2000" fill="hold"/>
                                        <p:tgtEl>
                                          <p:spTgt spid="9"/>
                                        </p:tgtEl>
                                        <p:attrNameLst>
                                          <p:attrName>ppt_w</p:attrName>
                                        </p:attrNameLst>
                                      </p:cBhvr>
                                      <p:tavLst>
                                        <p:tav tm="0" fmla="#ppt_w*sin(2.5*pi*$)">
                                          <p:val>
                                            <p:fltVal val="0"/>
                                          </p:val>
                                        </p:tav>
                                        <p:tav tm="100000">
                                          <p:val>
                                            <p:fltVal val="1"/>
                                          </p:val>
                                        </p:tav>
                                      </p:tavLst>
                                    </p:anim>
                                    <p:anim calcmode="lin" valueType="num">
                                      <p:cBhvr>
                                        <p:cTn id="37"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121"/>
                                        </p:tgtEl>
                                        <p:attrNameLst>
                                          <p:attrName>style.visibility</p:attrName>
                                        </p:attrNameLst>
                                      </p:cBhvr>
                                      <p:to>
                                        <p:strVal val="visible"/>
                                      </p:to>
                                    </p:set>
                                    <p:anim calcmode="lin" valueType="num">
                                      <p:cBhvr additive="base">
                                        <p:cTn id="58" dur="500" fill="hold"/>
                                        <p:tgtEl>
                                          <p:spTgt spid="5121"/>
                                        </p:tgtEl>
                                        <p:attrNameLst>
                                          <p:attrName>ppt_x</p:attrName>
                                        </p:attrNameLst>
                                      </p:cBhvr>
                                      <p:tavLst>
                                        <p:tav tm="0">
                                          <p:val>
                                            <p:strVal val="#ppt_x"/>
                                          </p:val>
                                        </p:tav>
                                        <p:tav tm="100000">
                                          <p:val>
                                            <p:strVal val="#ppt_x"/>
                                          </p:val>
                                        </p:tav>
                                      </p:tavLst>
                                    </p:anim>
                                    <p:anim calcmode="lin" valueType="num">
                                      <p:cBhvr additive="base">
                                        <p:cTn id="59"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fill="hold"/>
                                        <p:tgtEl>
                                          <p:spTgt spid="16"/>
                                        </p:tgtEl>
                                        <p:attrNameLst>
                                          <p:attrName>ppt_x</p:attrName>
                                        </p:attrNameLst>
                                      </p:cBhvr>
                                      <p:tavLst>
                                        <p:tav tm="0">
                                          <p:val>
                                            <p:strVal val="#ppt_x"/>
                                          </p:val>
                                        </p:tav>
                                        <p:tav tm="100000">
                                          <p:val>
                                            <p:strVal val="#ppt_x"/>
                                          </p:val>
                                        </p:tav>
                                      </p:tavLst>
                                    </p:anim>
                                    <p:anim calcmode="lin" valueType="num">
                                      <p:cBhvr additive="base">
                                        <p:cTn id="7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707886"/>
          </a:xfrm>
          <a:prstGeom prst="rect">
            <a:avLst/>
          </a:prstGeom>
          <a:noFill/>
        </p:spPr>
        <p:txBody>
          <a:bodyPr wrap="square" rtlCol="0">
            <a:spAutoFit/>
          </a:bodyPr>
          <a:lstStyle/>
          <a:p>
            <a:pPr algn="ctr"/>
            <a:r>
              <a:rPr lang="es-EC" sz="2000" dirty="0" smtClean="0">
                <a:latin typeface="Gill Sans Ultra Bold" pitchFamily="34" charset="0"/>
              </a:rPr>
              <a:t>Plan  de análisis  e interpretación  de datos</a:t>
            </a:r>
            <a:endParaRPr lang="es-EC" sz="2000" dirty="0">
              <a:latin typeface="Gill Sans Ultra Bold" pitchFamily="34" charset="0"/>
            </a:endParaRPr>
          </a:p>
        </p:txBody>
      </p:sp>
      <p:pic>
        <p:nvPicPr>
          <p:cNvPr id="614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36500" t="36046" r="13765" b="26166"/>
          <a:stretch/>
        </p:blipFill>
        <p:spPr bwMode="auto">
          <a:xfrm>
            <a:off x="1511073" y="1326289"/>
            <a:ext cx="7597431" cy="46180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78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147"/>
                                        </p:tgtEl>
                                        <p:attrNameLst>
                                          <p:attrName>style.visibility</p:attrName>
                                        </p:attrNameLst>
                                      </p:cBhvr>
                                      <p:to>
                                        <p:strVal val="visible"/>
                                      </p:to>
                                    </p:set>
                                    <p:animEffect transition="in" filter="blinds(horizontal)">
                                      <p:cBhvr>
                                        <p:cTn id="35"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1835696" y="1988840"/>
            <a:ext cx="6120680" cy="2308324"/>
          </a:xfrm>
          <a:prstGeom prst="rect">
            <a:avLst/>
          </a:prstGeom>
          <a:ln w="38100">
            <a:prstDash val="sysDash"/>
          </a:ln>
          <a:effectLst>
            <a:glow rad="63500">
              <a:schemeClr val="accent2">
                <a:satMod val="175000"/>
                <a:alpha val="40000"/>
              </a:schemeClr>
            </a:glow>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4800" b="1" dirty="0">
                <a:latin typeface="Rockwell Extra Bold" pitchFamily="18" charset="0"/>
              </a:rPr>
              <a:t>Capítulo </a:t>
            </a:r>
            <a:r>
              <a:rPr lang="es-MX" sz="4800" b="1" dirty="0" smtClean="0">
                <a:latin typeface="Rockwell Extra Bold" pitchFamily="18" charset="0"/>
              </a:rPr>
              <a:t>IV: Marco Empírico</a:t>
            </a:r>
            <a:endParaRPr lang="es-MX" sz="4800" b="1" dirty="0">
              <a:latin typeface="Rockwell Extra Bold" pitchFamily="18" charset="0"/>
            </a:endParaRPr>
          </a:p>
          <a:p>
            <a:pPr algn="ctr"/>
            <a:endParaRPr lang="es-EC" sz="4800" dirty="0"/>
          </a:p>
        </p:txBody>
      </p:sp>
    </p:spTree>
    <p:extLst>
      <p:ext uri="{BB962C8B-B14F-4D97-AF65-F5344CB8AC3E}">
        <p14:creationId xmlns:p14="http://schemas.microsoft.com/office/powerpoint/2010/main" val="304677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5364088" y="803335"/>
            <a:ext cx="2520280" cy="937987"/>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5" name="4 Pentágono"/>
          <p:cNvSpPr/>
          <p:nvPr/>
        </p:nvSpPr>
        <p:spPr>
          <a:xfrm>
            <a:off x="1763688" y="803335"/>
            <a:ext cx="2520280" cy="1008112"/>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2000" b="1" dirty="0">
                <a:latin typeface="Rockwell Extra Bold" pitchFamily="18" charset="0"/>
              </a:rPr>
              <a:t>Capítulo I: </a:t>
            </a:r>
            <a:r>
              <a:rPr lang="es-MX" sz="2000" b="1" dirty="0" smtClean="0">
                <a:latin typeface="Rockwell Extra Bold" pitchFamily="18" charset="0"/>
              </a:rPr>
              <a:t>Introducción</a:t>
            </a:r>
            <a:endParaRPr lang="es-MX" sz="2000" b="1" dirty="0">
              <a:latin typeface="Rockwell Extra Bold" pitchFamily="18" charset="0"/>
            </a:endParaRPr>
          </a:p>
          <a:p>
            <a:pPr algn="ctr"/>
            <a:endParaRPr lang="es-EC" sz="2000" dirty="0">
              <a:latin typeface="Rockwell Extra Bold" pitchFamily="18" charset="0"/>
            </a:endParaRPr>
          </a:p>
        </p:txBody>
      </p:sp>
      <p:sp>
        <p:nvSpPr>
          <p:cNvPr id="9" name="8 Pentágono"/>
          <p:cNvSpPr/>
          <p:nvPr/>
        </p:nvSpPr>
        <p:spPr>
          <a:xfrm>
            <a:off x="1763688" y="2528900"/>
            <a:ext cx="2520280" cy="1008112"/>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b="1" dirty="0">
                <a:latin typeface="Rockwell Extra Bold" pitchFamily="18" charset="0"/>
              </a:rPr>
              <a:t>Capítulo </a:t>
            </a:r>
            <a:r>
              <a:rPr lang="es-MX" b="1" dirty="0" smtClean="0">
                <a:latin typeface="Rockwell Extra Bold" pitchFamily="18" charset="0"/>
              </a:rPr>
              <a:t>II: Marco Teórico</a:t>
            </a:r>
            <a:endParaRPr lang="es-MX" b="1" dirty="0">
              <a:latin typeface="Rockwell Extra Bold" pitchFamily="18" charset="0"/>
            </a:endParaRPr>
          </a:p>
          <a:p>
            <a:pPr algn="ctr"/>
            <a:endParaRPr lang="es-EC" dirty="0"/>
          </a:p>
        </p:txBody>
      </p:sp>
      <p:sp>
        <p:nvSpPr>
          <p:cNvPr id="10" name="9 Pentágono"/>
          <p:cNvSpPr/>
          <p:nvPr/>
        </p:nvSpPr>
        <p:spPr>
          <a:xfrm>
            <a:off x="1763688" y="4005064"/>
            <a:ext cx="2520280" cy="1008112"/>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b="1" dirty="0">
                <a:latin typeface="Rockwell Extra Bold" pitchFamily="18" charset="0"/>
              </a:rPr>
              <a:t>Capítulo </a:t>
            </a:r>
            <a:r>
              <a:rPr lang="es-MX" b="1" dirty="0" smtClean="0">
                <a:latin typeface="Rockwell Extra Bold" pitchFamily="18" charset="0"/>
              </a:rPr>
              <a:t>III: Marco Metodológico</a:t>
            </a:r>
            <a:endParaRPr lang="es-MX" b="1" dirty="0">
              <a:latin typeface="Rockwell Extra Bold" pitchFamily="18" charset="0"/>
            </a:endParaRPr>
          </a:p>
          <a:p>
            <a:pPr algn="ctr"/>
            <a:endParaRPr lang="es-EC" dirty="0"/>
          </a:p>
        </p:txBody>
      </p:sp>
      <p:sp>
        <p:nvSpPr>
          <p:cNvPr id="13" name="12 Pentágono"/>
          <p:cNvSpPr/>
          <p:nvPr/>
        </p:nvSpPr>
        <p:spPr>
          <a:xfrm>
            <a:off x="1763688" y="5485994"/>
            <a:ext cx="2520280" cy="1008112"/>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latin typeface="Rockwell Extra Bold" pitchFamily="18" charset="0"/>
              </a:rPr>
              <a:t>Capítulo </a:t>
            </a:r>
            <a:r>
              <a:rPr lang="es-MX" b="1" dirty="0" smtClean="0">
                <a:latin typeface="Rockwell Extra Bold" pitchFamily="18" charset="0"/>
              </a:rPr>
              <a:t>IV: Marco Empírico</a:t>
            </a:r>
            <a:endParaRPr lang="es-MX" b="1" dirty="0">
              <a:latin typeface="Rockwell Extra Bold" pitchFamily="18" charset="0"/>
            </a:endParaRPr>
          </a:p>
          <a:p>
            <a:pPr algn="ctr"/>
            <a:endParaRPr lang="es-EC" dirty="0"/>
          </a:p>
        </p:txBody>
      </p:sp>
      <p:sp>
        <p:nvSpPr>
          <p:cNvPr id="6" name="5 CuadroTexto"/>
          <p:cNvSpPr txBox="1"/>
          <p:nvPr/>
        </p:nvSpPr>
        <p:spPr>
          <a:xfrm>
            <a:off x="4211960" y="168034"/>
            <a:ext cx="2664296" cy="461665"/>
          </a:xfrm>
          <a:prstGeom prst="rect">
            <a:avLst/>
          </a:prstGeom>
          <a:noFill/>
        </p:spPr>
        <p:txBody>
          <a:bodyPr wrap="square" rtlCol="0">
            <a:spAutoFit/>
          </a:bodyPr>
          <a:lstStyle/>
          <a:p>
            <a:pPr algn="ctr"/>
            <a:r>
              <a:rPr lang="es-EC" sz="2400" dirty="0" smtClean="0">
                <a:latin typeface="Gill Sans Ultra Bold" pitchFamily="34" charset="0"/>
              </a:rPr>
              <a:t>CONTENIDO</a:t>
            </a:r>
            <a:endParaRPr lang="es-EC" sz="2400" dirty="0">
              <a:latin typeface="Gill Sans Ultra Bold" pitchFamily="34" charset="0"/>
            </a:endParaRPr>
          </a:p>
        </p:txBody>
      </p:sp>
      <p:sp>
        <p:nvSpPr>
          <p:cNvPr id="14" name="13 Pentágono"/>
          <p:cNvSpPr/>
          <p:nvPr/>
        </p:nvSpPr>
        <p:spPr>
          <a:xfrm>
            <a:off x="5616116" y="1916832"/>
            <a:ext cx="2772308" cy="1224136"/>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2000" b="1" dirty="0">
                <a:latin typeface="Rockwell Extra Bold" pitchFamily="18" charset="0"/>
              </a:rPr>
              <a:t>Capítulo </a:t>
            </a:r>
            <a:r>
              <a:rPr lang="es-MX" sz="2000" b="1" dirty="0" smtClean="0">
                <a:latin typeface="Rockwell Extra Bold" pitchFamily="18" charset="0"/>
              </a:rPr>
              <a:t>V: </a:t>
            </a:r>
            <a:r>
              <a:rPr lang="es-MX" sz="1600" b="1" dirty="0" smtClean="0">
                <a:latin typeface="Rockwell Extra Bold" pitchFamily="18" charset="0"/>
              </a:rPr>
              <a:t>Conclusiones</a:t>
            </a:r>
          </a:p>
          <a:p>
            <a:pPr algn="ctr"/>
            <a:r>
              <a:rPr lang="es-MX" sz="1600" b="1" dirty="0" smtClean="0">
                <a:latin typeface="Rockwell Extra Bold" pitchFamily="18" charset="0"/>
              </a:rPr>
              <a:t> y Recomendaciones</a:t>
            </a:r>
            <a:endParaRPr lang="es-MX" sz="1600" b="1" dirty="0">
              <a:latin typeface="Rockwell Extra Bold" pitchFamily="18" charset="0"/>
            </a:endParaRPr>
          </a:p>
          <a:p>
            <a:pPr algn="ctr"/>
            <a:endParaRPr lang="es-EC" sz="2000" dirty="0">
              <a:latin typeface="Rockwell Extra Bold" pitchFamily="18" charset="0"/>
            </a:endParaRPr>
          </a:p>
        </p:txBody>
      </p:sp>
    </p:spTree>
    <p:extLst>
      <p:ext uri="{BB962C8B-B14F-4D97-AF65-F5344CB8AC3E}">
        <p14:creationId xmlns:p14="http://schemas.microsoft.com/office/powerpoint/2010/main" val="352004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P spid="6"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707886"/>
          </a:xfrm>
          <a:prstGeom prst="rect">
            <a:avLst/>
          </a:prstGeom>
          <a:noFill/>
        </p:spPr>
        <p:txBody>
          <a:bodyPr wrap="square" rtlCol="0">
            <a:spAutoFit/>
          </a:bodyPr>
          <a:lstStyle/>
          <a:p>
            <a:pPr algn="ctr"/>
            <a:r>
              <a:rPr lang="es-EC" sz="2000" dirty="0" smtClean="0">
                <a:latin typeface="Gill Sans Ultra Bold" pitchFamily="34" charset="0"/>
              </a:rPr>
              <a:t>Ejecución de los métodos cualitativos</a:t>
            </a:r>
            <a:endParaRPr lang="es-EC" sz="2000" dirty="0">
              <a:latin typeface="Gill Sans Ultra Bold" pitchFamily="34" charset="0"/>
            </a:endParaRPr>
          </a:p>
        </p:txBody>
      </p:sp>
      <p:pic>
        <p:nvPicPr>
          <p:cNvPr id="717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3000" t="10673" r="30654" b="17644"/>
          <a:stretch/>
        </p:blipFill>
        <p:spPr bwMode="auto">
          <a:xfrm>
            <a:off x="982725" y="815195"/>
            <a:ext cx="3265239" cy="5907858"/>
          </a:xfrm>
          <a:prstGeom prst="rect">
            <a:avLst/>
          </a:prstGeom>
          <a:ln w="9525">
            <a:solidFill>
              <a:schemeClr val="accent6">
                <a:lumMod val="50000"/>
              </a:schemeClr>
            </a:solidFill>
            <a:miter lim="800000"/>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20084" t="22920" r="22769" b="17368"/>
          <a:stretch/>
        </p:blipFill>
        <p:spPr bwMode="auto">
          <a:xfrm>
            <a:off x="4247964" y="1999610"/>
            <a:ext cx="4821461" cy="4030300"/>
          </a:xfrm>
          <a:prstGeom prst="rect">
            <a:avLst/>
          </a:prstGeom>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706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170"/>
                                        </p:tgtEl>
                                        <p:attrNameLst>
                                          <p:attrName>style.visibility</p:attrName>
                                        </p:attrNameLst>
                                      </p:cBhvr>
                                      <p:to>
                                        <p:strVal val="visible"/>
                                      </p:to>
                                    </p:set>
                                    <p:animEffect transition="in" filter="wipe(down)">
                                      <p:cBhvr>
                                        <p:cTn id="35" dur="500"/>
                                        <p:tgtEl>
                                          <p:spTgt spid="7170"/>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7171"/>
                                        </p:tgtEl>
                                        <p:attrNameLst>
                                          <p:attrName>style.visibility</p:attrName>
                                        </p:attrNameLst>
                                      </p:cBhvr>
                                      <p:to>
                                        <p:strVal val="visible"/>
                                      </p:to>
                                    </p:set>
                                    <p:animEffect transition="in" filter="fade">
                                      <p:cBhvr>
                                        <p:cTn id="40" dur="1000"/>
                                        <p:tgtEl>
                                          <p:spTgt spid="7171"/>
                                        </p:tgtEl>
                                      </p:cBhvr>
                                    </p:animEffect>
                                    <p:anim calcmode="lin" valueType="num">
                                      <p:cBhvr>
                                        <p:cTn id="41" dur="1000" fill="hold"/>
                                        <p:tgtEl>
                                          <p:spTgt spid="7171"/>
                                        </p:tgtEl>
                                        <p:attrNameLst>
                                          <p:attrName>ppt_x</p:attrName>
                                        </p:attrNameLst>
                                      </p:cBhvr>
                                      <p:tavLst>
                                        <p:tav tm="0">
                                          <p:val>
                                            <p:strVal val="#ppt_x"/>
                                          </p:val>
                                        </p:tav>
                                        <p:tav tm="100000">
                                          <p:val>
                                            <p:strVal val="#ppt_x"/>
                                          </p:val>
                                        </p:tav>
                                      </p:tavLst>
                                    </p:anim>
                                    <p:anim calcmode="lin" valueType="num">
                                      <p:cBhvr>
                                        <p:cTn id="42" dur="900" decel="100000" fill="hold"/>
                                        <p:tgtEl>
                                          <p:spTgt spid="7171"/>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717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8196"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0365" t="17543" r="26911" b="29195"/>
          <a:stretch/>
        </p:blipFill>
        <p:spPr bwMode="auto">
          <a:xfrm>
            <a:off x="4443861" y="1624798"/>
            <a:ext cx="4716015" cy="3811393"/>
          </a:xfrm>
          <a:prstGeom prst="rect">
            <a:avLst/>
          </a:prstGeom>
          <a:ln w="12700">
            <a:solidFill>
              <a:schemeClr val="tx1"/>
            </a:solidFill>
            <a:miter lim="800000"/>
            <a:headEnd/>
            <a:tailEnd/>
          </a:ln>
          <a:effectLst>
            <a:glow rad="635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9204" t="22160" r="38523" b="15056"/>
          <a:stretch/>
        </p:blipFill>
        <p:spPr bwMode="auto">
          <a:xfrm>
            <a:off x="971600" y="267823"/>
            <a:ext cx="3456384" cy="6525344"/>
          </a:xfrm>
          <a:prstGeom prst="rect">
            <a:avLst/>
          </a:prstGeom>
          <a:ln w="9525">
            <a:solidFill>
              <a:schemeClr val="accent3">
                <a:lumMod val="50000"/>
              </a:schemeClr>
            </a:solidFill>
            <a:miter lim="800000"/>
            <a:headEnd/>
            <a:tailEnd/>
          </a:ln>
          <a:effectLst>
            <a:glow rad="635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3723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196"/>
                                        </p:tgtEl>
                                        <p:attrNameLst>
                                          <p:attrName>style.visibility</p:attrName>
                                        </p:attrNameLst>
                                      </p:cBhvr>
                                      <p:to>
                                        <p:strVal val="visible"/>
                                      </p:to>
                                    </p:set>
                                    <p:anim calcmode="lin" valueType="num">
                                      <p:cBhvr additive="base">
                                        <p:cTn id="35" dur="500" fill="hold"/>
                                        <p:tgtEl>
                                          <p:spTgt spid="8196"/>
                                        </p:tgtEl>
                                        <p:attrNameLst>
                                          <p:attrName>ppt_x</p:attrName>
                                        </p:attrNameLst>
                                      </p:cBhvr>
                                      <p:tavLst>
                                        <p:tav tm="0">
                                          <p:val>
                                            <p:strVal val="#ppt_x"/>
                                          </p:val>
                                        </p:tav>
                                        <p:tav tm="100000">
                                          <p:val>
                                            <p:strVal val="#ppt_x"/>
                                          </p:val>
                                        </p:tav>
                                      </p:tavLst>
                                    </p:anim>
                                    <p:anim calcmode="lin" valueType="num">
                                      <p:cBhvr additive="base">
                                        <p:cTn id="36"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10243"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0709" t="27983" r="35086" b="24716"/>
          <a:stretch/>
        </p:blipFill>
        <p:spPr bwMode="auto">
          <a:xfrm>
            <a:off x="971599" y="167173"/>
            <a:ext cx="3240361" cy="6583729"/>
          </a:xfrm>
          <a:prstGeom prst="rect">
            <a:avLst/>
          </a:prstGeom>
          <a:ln w="9525">
            <a:solidFill>
              <a:schemeClr val="tx1"/>
            </a:solidFill>
            <a:miter lim="800000"/>
            <a:headEnd/>
            <a:tailEnd/>
          </a:ln>
          <a:effectLst>
            <a:glow rad="635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17954" t="20312" r="19318" b="30785"/>
          <a:stretch/>
        </p:blipFill>
        <p:spPr bwMode="auto">
          <a:xfrm>
            <a:off x="4211960" y="2267337"/>
            <a:ext cx="4932039" cy="3076001"/>
          </a:xfrm>
          <a:prstGeom prst="rect">
            <a:avLst/>
          </a:prstGeom>
          <a:ln w="9525">
            <a:solidFill>
              <a:schemeClr val="tx1"/>
            </a:solidFill>
            <a:miter lim="800000"/>
            <a:headEnd/>
            <a:tailEnd/>
          </a:ln>
          <a:effectLst>
            <a:glow rad="635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0592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243"/>
                                        </p:tgtEl>
                                        <p:attrNameLst>
                                          <p:attrName>style.visibility</p:attrName>
                                        </p:attrNameLst>
                                      </p:cBhvr>
                                      <p:to>
                                        <p:strVal val="visible"/>
                                      </p:to>
                                    </p:set>
                                    <p:animEffect transition="in" filter="wipe(down)">
                                      <p:cBhvr>
                                        <p:cTn id="30" dur="500"/>
                                        <p:tgtEl>
                                          <p:spTgt spid="1024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44"/>
                                        </p:tgtEl>
                                        <p:attrNameLst>
                                          <p:attrName>style.visibility</p:attrName>
                                        </p:attrNameLst>
                                      </p:cBhvr>
                                      <p:to>
                                        <p:strVal val="visible"/>
                                      </p:to>
                                    </p:set>
                                    <p:anim calcmode="lin" valueType="num">
                                      <p:cBhvr additive="base">
                                        <p:cTn id="35" dur="500" fill="hold"/>
                                        <p:tgtEl>
                                          <p:spTgt spid="10244"/>
                                        </p:tgtEl>
                                        <p:attrNameLst>
                                          <p:attrName>ppt_x</p:attrName>
                                        </p:attrNameLst>
                                      </p:cBhvr>
                                      <p:tavLst>
                                        <p:tav tm="0">
                                          <p:val>
                                            <p:strVal val="#ppt_x"/>
                                          </p:val>
                                        </p:tav>
                                        <p:tav tm="100000">
                                          <p:val>
                                            <p:strVal val="#ppt_x"/>
                                          </p:val>
                                        </p:tav>
                                      </p:tavLst>
                                    </p:anim>
                                    <p:anim calcmode="lin" valueType="num">
                                      <p:cBhvr additive="base">
                                        <p:cTn id="36"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922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7500" t="6534" r="23864" b="16620"/>
          <a:stretch/>
        </p:blipFill>
        <p:spPr bwMode="auto">
          <a:xfrm>
            <a:off x="929859" y="261873"/>
            <a:ext cx="3210093" cy="6453336"/>
          </a:xfrm>
          <a:prstGeom prst="rect">
            <a:avLst/>
          </a:prstGeom>
          <a:ln w="9525">
            <a:solidFill>
              <a:schemeClr val="tx1"/>
            </a:solidFill>
            <a:miter lim="800000"/>
            <a:headEnd/>
            <a:tailEnd/>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25228" t="28005" r="26266" b="23558"/>
          <a:stretch/>
        </p:blipFill>
        <p:spPr bwMode="auto">
          <a:xfrm>
            <a:off x="4139952" y="1837802"/>
            <a:ext cx="5004048" cy="3997483"/>
          </a:xfrm>
          <a:prstGeom prst="rect">
            <a:avLst/>
          </a:prstGeom>
          <a:ln w="9525">
            <a:solidFill>
              <a:schemeClr val="tx1"/>
            </a:solidFill>
            <a:miter lim="800000"/>
            <a:headEnd/>
            <a:tailEnd/>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259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220"/>
                                        </p:tgtEl>
                                        <p:attrNameLst>
                                          <p:attrName>style.visibility</p:attrName>
                                        </p:attrNameLst>
                                      </p:cBhvr>
                                      <p:to>
                                        <p:strVal val="visible"/>
                                      </p:to>
                                    </p:set>
                                    <p:animEffect transition="in" filter="wipe(down)">
                                      <p:cBhvr>
                                        <p:cTn id="30" dur="500"/>
                                        <p:tgtEl>
                                          <p:spTgt spid="922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221"/>
                                        </p:tgtEl>
                                        <p:attrNameLst>
                                          <p:attrName>style.visibility</p:attrName>
                                        </p:attrNameLst>
                                      </p:cBhvr>
                                      <p:to>
                                        <p:strVal val="visible"/>
                                      </p:to>
                                    </p:set>
                                    <p:anim calcmode="lin" valueType="num">
                                      <p:cBhvr additive="base">
                                        <p:cTn id="35" dur="500" fill="hold"/>
                                        <p:tgtEl>
                                          <p:spTgt spid="9221"/>
                                        </p:tgtEl>
                                        <p:attrNameLst>
                                          <p:attrName>ppt_x</p:attrName>
                                        </p:attrNameLst>
                                      </p:cBhvr>
                                      <p:tavLst>
                                        <p:tav tm="0">
                                          <p:val>
                                            <p:strVal val="#ppt_x"/>
                                          </p:val>
                                        </p:tav>
                                        <p:tav tm="100000">
                                          <p:val>
                                            <p:strVal val="#ppt_x"/>
                                          </p:val>
                                        </p:tav>
                                      </p:tavLst>
                                    </p:anim>
                                    <p:anim calcmode="lin" valueType="num">
                                      <p:cBhvr additive="base">
                                        <p:cTn id="36"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9" name="8 CuadroTexto"/>
          <p:cNvSpPr txBox="1"/>
          <p:nvPr/>
        </p:nvSpPr>
        <p:spPr>
          <a:xfrm>
            <a:off x="1907704" y="181028"/>
            <a:ext cx="4680520" cy="707886"/>
          </a:xfrm>
          <a:prstGeom prst="rect">
            <a:avLst/>
          </a:prstGeom>
          <a:noFill/>
        </p:spPr>
        <p:txBody>
          <a:bodyPr wrap="square" rtlCol="0">
            <a:spAutoFit/>
          </a:bodyPr>
          <a:lstStyle/>
          <a:p>
            <a:pPr algn="ctr"/>
            <a:r>
              <a:rPr lang="es-EC" sz="2000" dirty="0" smtClean="0">
                <a:latin typeface="Gill Sans Ultra Bold" pitchFamily="34" charset="0"/>
              </a:rPr>
              <a:t>Ejecución de los métodos cuantitativos</a:t>
            </a:r>
            <a:endParaRPr lang="es-EC" sz="2000" dirty="0">
              <a:latin typeface="Gill Sans Ultra Bold" pitchFamily="34" charset="0"/>
            </a:endParaRPr>
          </a:p>
        </p:txBody>
      </p:sp>
      <p:pic>
        <p:nvPicPr>
          <p:cNvPr id="13" name="12 Imagen"/>
          <p:cNvPicPr/>
          <p:nvPr/>
        </p:nvPicPr>
        <p:blipFill rotWithShape="1">
          <a:blip r:embed="rId8">
            <a:extLst>
              <a:ext uri="{28A0092B-C50C-407E-A947-70E740481C1C}">
                <a14:useLocalDpi xmlns:a14="http://schemas.microsoft.com/office/drawing/2010/main" val="0"/>
              </a:ext>
            </a:extLst>
          </a:blip>
          <a:srcRect l="-1" t="5266" r="860" b="19904"/>
          <a:stretch/>
        </p:blipFill>
        <p:spPr bwMode="auto">
          <a:xfrm>
            <a:off x="1171958" y="1124744"/>
            <a:ext cx="4192130" cy="2664296"/>
          </a:xfrm>
          <a:prstGeom prst="rect">
            <a:avLst/>
          </a:prstGeom>
          <a:noFill/>
          <a:ln>
            <a:noFill/>
          </a:ln>
          <a:effectLst>
            <a:glow rad="139700">
              <a:schemeClr val="accent3">
                <a:satMod val="175000"/>
                <a:alpha val="40000"/>
              </a:schemeClr>
            </a:glow>
          </a:effectLst>
          <a:extLst>
            <a:ext uri="{53640926-AAD7-44D8-BBD7-CCE9431645EC}">
              <a14:shadowObscured xmlns:a14="http://schemas.microsoft.com/office/drawing/2010/main"/>
            </a:ext>
          </a:extLst>
        </p:spPr>
      </p:pic>
      <p:sp>
        <p:nvSpPr>
          <p:cNvPr id="6" name="5 Rectángulo"/>
          <p:cNvSpPr/>
          <p:nvPr/>
        </p:nvSpPr>
        <p:spPr>
          <a:xfrm>
            <a:off x="1499564" y="3789039"/>
            <a:ext cx="3576492" cy="307777"/>
          </a:xfrm>
          <a:prstGeom prst="rect">
            <a:avLst/>
          </a:prstGeom>
        </p:spPr>
        <p:txBody>
          <a:bodyPr wrap="none">
            <a:spAutoFit/>
          </a:bodyPr>
          <a:lstStyle/>
          <a:p>
            <a:r>
              <a:rPr lang="es-EC" sz="1400" b="1" dirty="0"/>
              <a:t> </a:t>
            </a:r>
            <a:r>
              <a:rPr lang="es-ES" sz="1400" b="1" dirty="0"/>
              <a:t>¿A qué parte de la industria textil pertenece?</a:t>
            </a:r>
            <a:endParaRPr lang="es-EC" sz="1400" dirty="0"/>
          </a:p>
        </p:txBody>
      </p:sp>
      <p:pic>
        <p:nvPicPr>
          <p:cNvPr id="14" name="13 Imagen"/>
          <p:cNvPicPr/>
          <p:nvPr/>
        </p:nvPicPr>
        <p:blipFill rotWithShape="1">
          <a:blip r:embed="rId9">
            <a:extLst>
              <a:ext uri="{28A0092B-C50C-407E-A947-70E740481C1C}">
                <a14:useLocalDpi xmlns:a14="http://schemas.microsoft.com/office/drawing/2010/main" val="0"/>
              </a:ext>
            </a:extLst>
          </a:blip>
          <a:srcRect t="6087" r="9573" b="19472"/>
          <a:stretch/>
        </p:blipFill>
        <p:spPr bwMode="auto">
          <a:xfrm>
            <a:off x="5076056" y="3942927"/>
            <a:ext cx="4067944" cy="2807975"/>
          </a:xfrm>
          <a:prstGeom prst="rect">
            <a:avLst/>
          </a:prstGeom>
          <a:noFill/>
          <a:ln>
            <a:noFill/>
          </a:ln>
          <a:effectLst>
            <a:glow rad="228600">
              <a:schemeClr val="accent4">
                <a:satMod val="175000"/>
                <a:alpha val="40000"/>
              </a:schemeClr>
            </a:glow>
          </a:effectLst>
          <a:extLst>
            <a:ext uri="{53640926-AAD7-44D8-BBD7-CCE9431645EC}">
              <a14:shadowObscured xmlns:a14="http://schemas.microsoft.com/office/drawing/2010/main"/>
            </a:ext>
          </a:extLst>
        </p:spPr>
      </p:pic>
      <p:sp>
        <p:nvSpPr>
          <p:cNvPr id="8" name="7 Rectángulo"/>
          <p:cNvSpPr/>
          <p:nvPr/>
        </p:nvSpPr>
        <p:spPr>
          <a:xfrm>
            <a:off x="5485813" y="3469778"/>
            <a:ext cx="3489866" cy="307777"/>
          </a:xfrm>
          <a:prstGeom prst="rect">
            <a:avLst/>
          </a:prstGeom>
        </p:spPr>
        <p:txBody>
          <a:bodyPr wrap="none">
            <a:spAutoFit/>
          </a:bodyPr>
          <a:lstStyle/>
          <a:p>
            <a:r>
              <a:rPr lang="es-ES" sz="1400" b="1" dirty="0"/>
              <a:t>¿Qué tipo de proceso productivo desarrolla?</a:t>
            </a:r>
            <a:endParaRPr lang="es-EC" sz="1400" dirty="0"/>
          </a:p>
        </p:txBody>
      </p:sp>
    </p:spTree>
    <p:extLst>
      <p:ext uri="{BB962C8B-B14F-4D97-AF65-F5344CB8AC3E}">
        <p14:creationId xmlns:p14="http://schemas.microsoft.com/office/powerpoint/2010/main" val="29461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14" name="13 Imagen"/>
          <p:cNvPicPr/>
          <p:nvPr/>
        </p:nvPicPr>
        <p:blipFill rotWithShape="1">
          <a:blip r:embed="rId8">
            <a:extLst>
              <a:ext uri="{28A0092B-C50C-407E-A947-70E740481C1C}">
                <a14:useLocalDpi xmlns:a14="http://schemas.microsoft.com/office/drawing/2010/main" val="0"/>
              </a:ext>
            </a:extLst>
          </a:blip>
          <a:srcRect t="5892" r="19146" b="19662"/>
          <a:stretch/>
        </p:blipFill>
        <p:spPr bwMode="auto">
          <a:xfrm>
            <a:off x="1115616" y="457200"/>
            <a:ext cx="3381375" cy="2493645"/>
          </a:xfrm>
          <a:prstGeom prst="rect">
            <a:avLst/>
          </a:prstGeom>
          <a:noFill/>
          <a:ln>
            <a:noFill/>
          </a:ln>
          <a:effectLst>
            <a:glow rad="228600">
              <a:schemeClr val="accent6">
                <a:satMod val="175000"/>
                <a:alpha val="40000"/>
              </a:schemeClr>
            </a:glow>
          </a:effectLst>
          <a:extLst>
            <a:ext uri="{53640926-AAD7-44D8-BBD7-CCE9431645EC}">
              <a14:shadowObscured xmlns:a14="http://schemas.microsoft.com/office/drawing/2010/main"/>
            </a:ext>
          </a:extLst>
        </p:spPr>
      </p:pic>
      <p:sp>
        <p:nvSpPr>
          <p:cNvPr id="5" name="4 Rectángulo"/>
          <p:cNvSpPr/>
          <p:nvPr/>
        </p:nvSpPr>
        <p:spPr>
          <a:xfrm>
            <a:off x="1258154" y="3032956"/>
            <a:ext cx="3096297" cy="307777"/>
          </a:xfrm>
          <a:prstGeom prst="rect">
            <a:avLst/>
          </a:prstGeom>
        </p:spPr>
        <p:txBody>
          <a:bodyPr wrap="none">
            <a:spAutoFit/>
          </a:bodyPr>
          <a:lstStyle/>
          <a:p>
            <a:r>
              <a:rPr lang="es-ES" sz="1400" b="1" dirty="0"/>
              <a:t>¿Pertenece algún gremio de empresas?</a:t>
            </a:r>
            <a:endParaRPr lang="es-EC" sz="1400" dirty="0"/>
          </a:p>
        </p:txBody>
      </p:sp>
      <p:pic>
        <p:nvPicPr>
          <p:cNvPr id="16" name="15 Imagen"/>
          <p:cNvPicPr/>
          <p:nvPr/>
        </p:nvPicPr>
        <p:blipFill rotWithShape="1">
          <a:blip r:embed="rId9">
            <a:extLst>
              <a:ext uri="{28A0092B-C50C-407E-A947-70E740481C1C}">
                <a14:useLocalDpi xmlns:a14="http://schemas.microsoft.com/office/drawing/2010/main" val="0"/>
              </a:ext>
            </a:extLst>
          </a:blip>
          <a:srcRect l="1" t="6277" r="16826" b="19478"/>
          <a:stretch/>
        </p:blipFill>
        <p:spPr bwMode="auto">
          <a:xfrm>
            <a:off x="4716016" y="2948372"/>
            <a:ext cx="4032448" cy="2880320"/>
          </a:xfrm>
          <a:prstGeom prst="rect">
            <a:avLst/>
          </a:prstGeom>
          <a:noFill/>
          <a:ln>
            <a:noFill/>
          </a:ln>
          <a:effectLst>
            <a:glow rad="228600">
              <a:schemeClr val="accent5">
                <a:satMod val="175000"/>
                <a:alpha val="40000"/>
              </a:schemeClr>
            </a:glow>
          </a:effectLst>
          <a:extLst>
            <a:ext uri="{53640926-AAD7-44D8-BBD7-CCE9431645EC}">
              <a14:shadowObscured xmlns:a14="http://schemas.microsoft.com/office/drawing/2010/main"/>
            </a:ext>
          </a:extLst>
        </p:spPr>
      </p:pic>
      <p:sp>
        <p:nvSpPr>
          <p:cNvPr id="6" name="5 Rectángulo"/>
          <p:cNvSpPr/>
          <p:nvPr/>
        </p:nvSpPr>
        <p:spPr>
          <a:xfrm>
            <a:off x="4379603" y="5993608"/>
            <a:ext cx="4572000" cy="523220"/>
          </a:xfrm>
          <a:prstGeom prst="rect">
            <a:avLst/>
          </a:prstGeom>
        </p:spPr>
        <p:txBody>
          <a:bodyPr>
            <a:spAutoFit/>
          </a:bodyPr>
          <a:lstStyle/>
          <a:p>
            <a:pPr algn="ctr"/>
            <a:r>
              <a:rPr lang="es-ES" sz="1400" b="1" dirty="0" smtClean="0"/>
              <a:t> </a:t>
            </a:r>
            <a:r>
              <a:rPr lang="es-ES" sz="1400" b="1" dirty="0"/>
              <a:t>¿Su empresa posee un área/persona encargada del desarrollo de nuevos productos?</a:t>
            </a:r>
            <a:endParaRPr lang="es-EC" sz="1400" i="1" dirty="0"/>
          </a:p>
        </p:txBody>
      </p:sp>
    </p:spTree>
    <p:extLst>
      <p:ext uri="{BB962C8B-B14F-4D97-AF65-F5344CB8AC3E}">
        <p14:creationId xmlns:p14="http://schemas.microsoft.com/office/powerpoint/2010/main" val="305907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8" name="7 Imagen"/>
          <p:cNvPicPr/>
          <p:nvPr/>
        </p:nvPicPr>
        <p:blipFill rotWithShape="1">
          <a:blip r:embed="rId8">
            <a:extLst>
              <a:ext uri="{28A0092B-C50C-407E-A947-70E740481C1C}">
                <a14:useLocalDpi xmlns:a14="http://schemas.microsoft.com/office/drawing/2010/main" val="0"/>
              </a:ext>
            </a:extLst>
          </a:blip>
          <a:srcRect t="6175" r="14286" b="18559"/>
          <a:stretch/>
        </p:blipFill>
        <p:spPr bwMode="auto">
          <a:xfrm>
            <a:off x="1115616" y="191267"/>
            <a:ext cx="3605539" cy="2949701"/>
          </a:xfrm>
          <a:prstGeom prst="rect">
            <a:avLst/>
          </a:prstGeom>
          <a:noFill/>
          <a:ln>
            <a:noFill/>
          </a:ln>
          <a:effectLst>
            <a:glow rad="101600">
              <a:srgbClr val="00B050">
                <a:alpha val="60000"/>
              </a:srgbClr>
            </a:glow>
          </a:effectLst>
          <a:extLst>
            <a:ext uri="{53640926-AAD7-44D8-BBD7-CCE9431645EC}">
              <a14:shadowObscured xmlns:a14="http://schemas.microsoft.com/office/drawing/2010/main"/>
            </a:ext>
          </a:extLst>
        </p:spPr>
      </p:pic>
      <p:sp>
        <p:nvSpPr>
          <p:cNvPr id="5" name="4 Rectángulo"/>
          <p:cNvSpPr/>
          <p:nvPr/>
        </p:nvSpPr>
        <p:spPr>
          <a:xfrm>
            <a:off x="1014162" y="3141104"/>
            <a:ext cx="3510136" cy="523220"/>
          </a:xfrm>
          <a:prstGeom prst="rect">
            <a:avLst/>
          </a:prstGeom>
        </p:spPr>
        <p:txBody>
          <a:bodyPr wrap="square">
            <a:spAutoFit/>
          </a:bodyPr>
          <a:lstStyle/>
          <a:p>
            <a:pPr algn="ctr"/>
            <a:r>
              <a:rPr lang="es-ES" sz="1400" b="1" dirty="0"/>
              <a:t>¿Cuántos productos/estilos nuevos ha lanzado en el último año?</a:t>
            </a:r>
            <a:endParaRPr lang="es-EC" sz="1400" i="1" dirty="0"/>
          </a:p>
        </p:txBody>
      </p:sp>
      <p:pic>
        <p:nvPicPr>
          <p:cNvPr id="10" name="9 Imagen"/>
          <p:cNvPicPr/>
          <p:nvPr/>
        </p:nvPicPr>
        <p:blipFill rotWithShape="1">
          <a:blip r:embed="rId9">
            <a:extLst>
              <a:ext uri="{28A0092B-C50C-407E-A947-70E740481C1C}">
                <a14:useLocalDpi xmlns:a14="http://schemas.microsoft.com/office/drawing/2010/main" val="0"/>
              </a:ext>
            </a:extLst>
          </a:blip>
          <a:srcRect t="6018" r="17968" b="17456"/>
          <a:stretch/>
        </p:blipFill>
        <p:spPr bwMode="auto">
          <a:xfrm>
            <a:off x="4803779" y="2870938"/>
            <a:ext cx="3973526" cy="3276364"/>
          </a:xfrm>
          <a:prstGeom prst="rect">
            <a:avLst/>
          </a:prstGeom>
          <a:noFill/>
          <a:ln>
            <a:noFill/>
          </a:ln>
          <a:effectLst>
            <a:glow rad="228600">
              <a:schemeClr val="accent1">
                <a:satMod val="175000"/>
                <a:alpha val="40000"/>
              </a:schemeClr>
            </a:glow>
          </a:effectLst>
          <a:extLst>
            <a:ext uri="{53640926-AAD7-44D8-BBD7-CCE9431645EC}">
              <a14:shadowObscured xmlns:a14="http://schemas.microsoft.com/office/drawing/2010/main"/>
            </a:ext>
          </a:extLst>
        </p:spPr>
      </p:pic>
      <p:sp>
        <p:nvSpPr>
          <p:cNvPr id="6" name="5 Rectángulo"/>
          <p:cNvSpPr/>
          <p:nvPr/>
        </p:nvSpPr>
        <p:spPr>
          <a:xfrm>
            <a:off x="5292080" y="6163527"/>
            <a:ext cx="3243965" cy="307777"/>
          </a:xfrm>
          <a:prstGeom prst="rect">
            <a:avLst/>
          </a:prstGeom>
        </p:spPr>
        <p:txBody>
          <a:bodyPr wrap="none">
            <a:spAutoFit/>
          </a:bodyPr>
          <a:lstStyle/>
          <a:p>
            <a:pPr algn="ctr"/>
            <a:r>
              <a:rPr lang="es-ES" sz="1400" b="1" dirty="0"/>
              <a:t>¿Sus clientes solicitan nuevos productos?</a:t>
            </a:r>
            <a:endParaRPr lang="es-EC" sz="1400" i="1" dirty="0"/>
          </a:p>
        </p:txBody>
      </p:sp>
    </p:spTree>
    <p:extLst>
      <p:ext uri="{BB962C8B-B14F-4D97-AF65-F5344CB8AC3E}">
        <p14:creationId xmlns:p14="http://schemas.microsoft.com/office/powerpoint/2010/main" val="6243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8" name="7 Imagen"/>
          <p:cNvPicPr/>
          <p:nvPr/>
        </p:nvPicPr>
        <p:blipFill rotWithShape="1">
          <a:blip r:embed="rId8">
            <a:extLst>
              <a:ext uri="{28A0092B-C50C-407E-A947-70E740481C1C}">
                <a14:useLocalDpi xmlns:a14="http://schemas.microsoft.com/office/drawing/2010/main" val="0"/>
              </a:ext>
            </a:extLst>
          </a:blip>
          <a:srcRect t="6597" r="19229" b="18743"/>
          <a:stretch/>
        </p:blipFill>
        <p:spPr bwMode="auto">
          <a:xfrm>
            <a:off x="1115616" y="311906"/>
            <a:ext cx="3528392" cy="2718404"/>
          </a:xfrm>
          <a:prstGeom prst="rect">
            <a:avLst/>
          </a:prstGeom>
          <a:noFill/>
          <a:ln>
            <a:noFill/>
          </a:ln>
          <a:effectLst>
            <a:glow rad="228600">
              <a:schemeClr val="accent6">
                <a:satMod val="175000"/>
                <a:alpha val="40000"/>
              </a:schemeClr>
            </a:glow>
          </a:effectLst>
          <a:extLst>
            <a:ext uri="{53640926-AAD7-44D8-BBD7-CCE9431645EC}">
              <a14:shadowObscured xmlns:a14="http://schemas.microsoft.com/office/drawing/2010/main"/>
            </a:ext>
          </a:extLst>
        </p:spPr>
      </p:pic>
      <p:sp>
        <p:nvSpPr>
          <p:cNvPr id="5" name="4 Rectángulo"/>
          <p:cNvSpPr/>
          <p:nvPr/>
        </p:nvSpPr>
        <p:spPr>
          <a:xfrm>
            <a:off x="971600" y="3094397"/>
            <a:ext cx="3672408" cy="523220"/>
          </a:xfrm>
          <a:prstGeom prst="rect">
            <a:avLst/>
          </a:prstGeom>
        </p:spPr>
        <p:txBody>
          <a:bodyPr wrap="square">
            <a:spAutoFit/>
          </a:bodyPr>
          <a:lstStyle/>
          <a:p>
            <a:pPr algn="ctr"/>
            <a:r>
              <a:rPr lang="es-ES" sz="1400" b="1" dirty="0"/>
              <a:t>¿Considera que su competencia ha lanzado nuevos productos/modelos propios?</a:t>
            </a:r>
            <a:endParaRPr lang="es-EC" sz="1400" dirty="0"/>
          </a:p>
        </p:txBody>
      </p:sp>
      <p:pic>
        <p:nvPicPr>
          <p:cNvPr id="10" name="9 Imagen"/>
          <p:cNvPicPr/>
          <p:nvPr/>
        </p:nvPicPr>
        <p:blipFill rotWithShape="1">
          <a:blip r:embed="rId9">
            <a:extLst>
              <a:ext uri="{28A0092B-C50C-407E-A947-70E740481C1C}">
                <a14:useLocalDpi xmlns:a14="http://schemas.microsoft.com/office/drawing/2010/main" val="0"/>
              </a:ext>
            </a:extLst>
          </a:blip>
          <a:srcRect t="6713" r="5449" b="18375"/>
          <a:stretch/>
        </p:blipFill>
        <p:spPr bwMode="auto">
          <a:xfrm>
            <a:off x="4453208" y="3356007"/>
            <a:ext cx="4536504" cy="2952328"/>
          </a:xfrm>
          <a:prstGeom prst="rect">
            <a:avLst/>
          </a:prstGeom>
          <a:noFill/>
          <a:ln>
            <a:noFill/>
          </a:ln>
          <a:effectLst>
            <a:glow rad="228600">
              <a:schemeClr val="accent4">
                <a:satMod val="175000"/>
                <a:alpha val="40000"/>
              </a:schemeClr>
            </a:glow>
          </a:effectLst>
          <a:extLst>
            <a:ext uri="{53640926-AAD7-44D8-BBD7-CCE9431645EC}">
              <a14:shadowObscured xmlns:a14="http://schemas.microsoft.com/office/drawing/2010/main"/>
            </a:ext>
          </a:extLst>
        </p:spPr>
      </p:pic>
      <p:sp>
        <p:nvSpPr>
          <p:cNvPr id="6" name="5 Rectángulo"/>
          <p:cNvSpPr/>
          <p:nvPr/>
        </p:nvSpPr>
        <p:spPr>
          <a:xfrm>
            <a:off x="4404214" y="6242102"/>
            <a:ext cx="4572000" cy="523220"/>
          </a:xfrm>
          <a:prstGeom prst="rect">
            <a:avLst/>
          </a:prstGeom>
        </p:spPr>
        <p:txBody>
          <a:bodyPr>
            <a:spAutoFit/>
          </a:bodyPr>
          <a:lstStyle/>
          <a:p>
            <a:pPr algn="ctr"/>
            <a:r>
              <a:rPr lang="es-ES" sz="1400" b="1" dirty="0"/>
              <a:t>¿Con qué frecuencia la competencia lanza un nuevo producto?</a:t>
            </a:r>
            <a:endParaRPr lang="es-EC" sz="1400" dirty="0"/>
          </a:p>
        </p:txBody>
      </p:sp>
    </p:spTree>
    <p:extLst>
      <p:ext uri="{BB962C8B-B14F-4D97-AF65-F5344CB8AC3E}">
        <p14:creationId xmlns:p14="http://schemas.microsoft.com/office/powerpoint/2010/main" val="31575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8" name="7 Imagen"/>
          <p:cNvPicPr/>
          <p:nvPr/>
        </p:nvPicPr>
        <p:blipFill rotWithShape="1">
          <a:blip r:embed="rId8">
            <a:extLst>
              <a:ext uri="{28A0092B-C50C-407E-A947-70E740481C1C}">
                <a14:useLocalDpi xmlns:a14="http://schemas.microsoft.com/office/drawing/2010/main" val="0"/>
              </a:ext>
            </a:extLst>
          </a:blip>
          <a:srcRect t="6792" r="18556" b="-9"/>
          <a:stretch/>
        </p:blipFill>
        <p:spPr bwMode="auto">
          <a:xfrm>
            <a:off x="1090108" y="263275"/>
            <a:ext cx="3841932" cy="3331840"/>
          </a:xfrm>
          <a:prstGeom prst="rect">
            <a:avLst/>
          </a:prstGeom>
          <a:noFill/>
          <a:ln>
            <a:noFill/>
          </a:ln>
          <a:effectLst>
            <a:glow rad="228600">
              <a:schemeClr val="accent5">
                <a:satMod val="175000"/>
                <a:alpha val="40000"/>
              </a:schemeClr>
            </a:glow>
          </a:effectLst>
          <a:extLst>
            <a:ext uri="{53640926-AAD7-44D8-BBD7-CCE9431645EC}">
              <a14:shadowObscured xmlns:a14="http://schemas.microsoft.com/office/drawing/2010/main"/>
            </a:ext>
          </a:extLst>
        </p:spPr>
      </p:pic>
      <p:sp>
        <p:nvSpPr>
          <p:cNvPr id="5" name="4 Rectángulo"/>
          <p:cNvSpPr/>
          <p:nvPr/>
        </p:nvSpPr>
        <p:spPr>
          <a:xfrm>
            <a:off x="1201479" y="3654369"/>
            <a:ext cx="3744416" cy="523220"/>
          </a:xfrm>
          <a:prstGeom prst="rect">
            <a:avLst/>
          </a:prstGeom>
        </p:spPr>
        <p:txBody>
          <a:bodyPr wrap="square">
            <a:spAutoFit/>
          </a:bodyPr>
          <a:lstStyle/>
          <a:p>
            <a:pPr algn="ctr"/>
            <a:r>
              <a:rPr lang="es-ES" sz="1400" b="1" dirty="0"/>
              <a:t>¿Cuántos empleados de planta posee su empresa</a:t>
            </a:r>
            <a:r>
              <a:rPr lang="es-ES" sz="1400" dirty="0"/>
              <a:t>?</a:t>
            </a:r>
            <a:endParaRPr lang="es-EC" sz="1400" dirty="0"/>
          </a:p>
        </p:txBody>
      </p:sp>
      <p:pic>
        <p:nvPicPr>
          <p:cNvPr id="10" name="9 Imagen"/>
          <p:cNvPicPr/>
          <p:nvPr/>
        </p:nvPicPr>
        <p:blipFill rotWithShape="1">
          <a:blip r:embed="rId9">
            <a:extLst>
              <a:ext uri="{28A0092B-C50C-407E-A947-70E740481C1C}">
                <a14:useLocalDpi xmlns:a14="http://schemas.microsoft.com/office/drawing/2010/main" val="0"/>
              </a:ext>
            </a:extLst>
          </a:blip>
          <a:srcRect t="6219" r="17231" b="18559"/>
          <a:stretch/>
        </p:blipFill>
        <p:spPr bwMode="auto">
          <a:xfrm>
            <a:off x="4897435" y="3654369"/>
            <a:ext cx="4040833" cy="3000424"/>
          </a:xfrm>
          <a:prstGeom prst="rect">
            <a:avLst/>
          </a:prstGeom>
          <a:noFill/>
          <a:ln>
            <a:noFill/>
          </a:ln>
          <a:effectLst>
            <a:glow rad="228600">
              <a:schemeClr val="accent2">
                <a:satMod val="175000"/>
                <a:alpha val="40000"/>
              </a:schemeClr>
            </a:glow>
          </a:effectLst>
          <a:extLst>
            <a:ext uri="{53640926-AAD7-44D8-BBD7-CCE9431645EC}">
              <a14:shadowObscured xmlns:a14="http://schemas.microsoft.com/office/drawing/2010/main"/>
            </a:ext>
          </a:extLst>
        </p:spPr>
      </p:pic>
      <p:sp>
        <p:nvSpPr>
          <p:cNvPr id="6" name="5 Rectángulo"/>
          <p:cNvSpPr/>
          <p:nvPr/>
        </p:nvSpPr>
        <p:spPr>
          <a:xfrm>
            <a:off x="5291592" y="2971400"/>
            <a:ext cx="3252517" cy="523220"/>
          </a:xfrm>
          <a:prstGeom prst="rect">
            <a:avLst/>
          </a:prstGeom>
        </p:spPr>
        <p:txBody>
          <a:bodyPr wrap="square">
            <a:spAutoFit/>
          </a:bodyPr>
          <a:lstStyle/>
          <a:p>
            <a:pPr algn="ctr"/>
            <a:r>
              <a:rPr lang="es-ES" sz="1400" b="1" dirty="0"/>
              <a:t>¿Ha reducido el número de empleados en el último año?</a:t>
            </a:r>
            <a:endParaRPr lang="es-EC" sz="1400" i="1" dirty="0"/>
          </a:p>
        </p:txBody>
      </p:sp>
    </p:spTree>
    <p:extLst>
      <p:ext uri="{BB962C8B-B14F-4D97-AF65-F5344CB8AC3E}">
        <p14:creationId xmlns:p14="http://schemas.microsoft.com/office/powerpoint/2010/main" val="362232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858506"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806619"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806620"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828930"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8" name="7 Imagen"/>
          <p:cNvPicPr/>
          <p:nvPr/>
        </p:nvPicPr>
        <p:blipFill rotWithShape="1">
          <a:blip r:embed="rId8">
            <a:extLst>
              <a:ext uri="{28A0092B-C50C-407E-A947-70E740481C1C}">
                <a14:useLocalDpi xmlns:a14="http://schemas.microsoft.com/office/drawing/2010/main" val="0"/>
              </a:ext>
            </a:extLst>
          </a:blip>
          <a:srcRect l="2564" t="9855" r="20045" b="19135"/>
          <a:stretch/>
        </p:blipFill>
        <p:spPr bwMode="auto">
          <a:xfrm>
            <a:off x="1132740" y="457200"/>
            <a:ext cx="3655284" cy="2971800"/>
          </a:xfrm>
          <a:prstGeom prst="rect">
            <a:avLst/>
          </a:prstGeom>
          <a:noFill/>
          <a:ln>
            <a:noFill/>
          </a:ln>
          <a:effectLst>
            <a:glow rad="228600">
              <a:schemeClr val="accent3">
                <a:satMod val="175000"/>
                <a:alpha val="40000"/>
              </a:schemeClr>
            </a:glow>
          </a:effectLst>
          <a:extLst>
            <a:ext uri="{53640926-AAD7-44D8-BBD7-CCE9431645EC}">
              <a14:shadowObscured xmlns:a14="http://schemas.microsoft.com/office/drawing/2010/main"/>
            </a:ext>
          </a:extLst>
        </p:spPr>
      </p:pic>
      <p:sp>
        <p:nvSpPr>
          <p:cNvPr id="5" name="4 Rectángulo"/>
          <p:cNvSpPr/>
          <p:nvPr/>
        </p:nvSpPr>
        <p:spPr>
          <a:xfrm>
            <a:off x="899592" y="3527430"/>
            <a:ext cx="4104456" cy="738664"/>
          </a:xfrm>
          <a:prstGeom prst="rect">
            <a:avLst/>
          </a:prstGeom>
        </p:spPr>
        <p:txBody>
          <a:bodyPr wrap="square">
            <a:spAutoFit/>
          </a:bodyPr>
          <a:lstStyle/>
          <a:p>
            <a:pPr algn="ctr"/>
            <a:r>
              <a:rPr lang="es-ES" sz="1400" b="1" dirty="0"/>
              <a:t>¿Considera que la innovación influye en las ventas y por consiguiente en la cantidad de empleados requeridos?</a:t>
            </a:r>
            <a:endParaRPr lang="es-EC" sz="1400" i="1" dirty="0"/>
          </a:p>
        </p:txBody>
      </p:sp>
      <p:pic>
        <p:nvPicPr>
          <p:cNvPr id="10" name="9 Imagen"/>
          <p:cNvPicPr/>
          <p:nvPr/>
        </p:nvPicPr>
        <p:blipFill rotWithShape="1">
          <a:blip r:embed="rId9">
            <a:extLst>
              <a:ext uri="{28A0092B-C50C-407E-A947-70E740481C1C}">
                <a14:useLocalDpi xmlns:a14="http://schemas.microsoft.com/office/drawing/2010/main" val="0"/>
              </a:ext>
            </a:extLst>
          </a:blip>
          <a:srcRect t="5902" r="18622" b="17088"/>
          <a:stretch/>
        </p:blipFill>
        <p:spPr bwMode="auto">
          <a:xfrm>
            <a:off x="4985676" y="3645942"/>
            <a:ext cx="4004036" cy="3023418"/>
          </a:xfrm>
          <a:prstGeom prst="rect">
            <a:avLst/>
          </a:prstGeom>
          <a:noFill/>
          <a:ln>
            <a:noFill/>
          </a:ln>
          <a:effectLst>
            <a:glow rad="228600">
              <a:schemeClr val="accent4">
                <a:satMod val="175000"/>
                <a:alpha val="40000"/>
              </a:schemeClr>
            </a:glow>
          </a:effectLst>
          <a:extLst>
            <a:ext uri="{53640926-AAD7-44D8-BBD7-CCE9431645EC}">
              <a14:shadowObscured xmlns:a14="http://schemas.microsoft.com/office/drawing/2010/main"/>
            </a:ext>
          </a:extLst>
        </p:spPr>
      </p:pic>
      <p:sp>
        <p:nvSpPr>
          <p:cNvPr id="6" name="5 Rectángulo"/>
          <p:cNvSpPr/>
          <p:nvPr/>
        </p:nvSpPr>
        <p:spPr>
          <a:xfrm>
            <a:off x="4985676" y="2905780"/>
            <a:ext cx="4046770" cy="523220"/>
          </a:xfrm>
          <a:prstGeom prst="rect">
            <a:avLst/>
          </a:prstGeom>
        </p:spPr>
        <p:txBody>
          <a:bodyPr wrap="square">
            <a:spAutoFit/>
          </a:bodyPr>
          <a:lstStyle/>
          <a:p>
            <a:pPr algn="ctr"/>
            <a:r>
              <a:rPr lang="es-ES" sz="1400" b="1" dirty="0"/>
              <a:t>¿Los empleados son parte activa para impulsar la innovación en su empresa?</a:t>
            </a:r>
            <a:endParaRPr lang="es-EC" sz="1400" i="1" dirty="0"/>
          </a:p>
        </p:txBody>
      </p:sp>
    </p:spTree>
    <p:extLst>
      <p:ext uri="{BB962C8B-B14F-4D97-AF65-F5344CB8AC3E}">
        <p14:creationId xmlns:p14="http://schemas.microsoft.com/office/powerpoint/2010/main" val="239209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8" y="5805264"/>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6" name="5 CuadroTexto"/>
          <p:cNvSpPr txBox="1"/>
          <p:nvPr/>
        </p:nvSpPr>
        <p:spPr>
          <a:xfrm>
            <a:off x="1835696" y="1988840"/>
            <a:ext cx="6120680" cy="2308324"/>
          </a:xfrm>
          <a:prstGeom prst="rect">
            <a:avLst/>
          </a:prstGeom>
          <a:ln w="57150">
            <a:prstDash val="sysDash"/>
          </a:ln>
          <a:effectLst>
            <a:glow rad="139700">
              <a:schemeClr val="accent4">
                <a:satMod val="175000"/>
                <a:alpha val="40000"/>
              </a:schemeClr>
            </a:glow>
            <a:reflection blurRad="6350" stA="52000" endA="300" endPos="35000" dir="5400000" sy="-100000" algn="bl" rotWithShape="0"/>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MX" sz="4800" b="1" dirty="0">
                <a:latin typeface="Rockwell Extra Bold" pitchFamily="18" charset="0"/>
              </a:rPr>
              <a:t>Capítulo I: Introducción</a:t>
            </a:r>
          </a:p>
          <a:p>
            <a:pPr algn="ctr"/>
            <a:endParaRPr lang="es-EC" sz="4800" dirty="0"/>
          </a:p>
        </p:txBody>
      </p:sp>
    </p:spTree>
    <p:extLst>
      <p:ext uri="{BB962C8B-B14F-4D97-AF65-F5344CB8AC3E}">
        <p14:creationId xmlns:p14="http://schemas.microsoft.com/office/powerpoint/2010/main" val="223643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out)">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707886"/>
          </a:xfrm>
          <a:prstGeom prst="rect">
            <a:avLst/>
          </a:prstGeom>
          <a:noFill/>
        </p:spPr>
        <p:txBody>
          <a:bodyPr wrap="square" rtlCol="0">
            <a:spAutoFit/>
          </a:bodyPr>
          <a:lstStyle/>
          <a:p>
            <a:pPr algn="ctr"/>
            <a:r>
              <a:rPr lang="es-EC" sz="2000" dirty="0" smtClean="0">
                <a:latin typeface="Gill Sans Ultra Bold" pitchFamily="34" charset="0"/>
              </a:rPr>
              <a:t>Ejecución del análisis y síntesis de la información</a:t>
            </a:r>
            <a:endParaRPr lang="es-EC" sz="2000" dirty="0">
              <a:latin typeface="Gill Sans Ultra Bold"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016363347"/>
              </p:ext>
            </p:extLst>
          </p:nvPr>
        </p:nvGraphicFramePr>
        <p:xfrm>
          <a:off x="760112" y="936237"/>
          <a:ext cx="8229600" cy="3019431"/>
        </p:xfrm>
        <a:graphic>
          <a:graphicData uri="http://schemas.openxmlformats.org/drawingml/2006/table">
            <a:tbl>
              <a:tblPr>
                <a:tableStyleId>{22838BEF-8BB2-4498-84A7-C5851F593DF1}</a:tableStyleId>
              </a:tblPr>
              <a:tblGrid>
                <a:gridCol w="1003576"/>
                <a:gridCol w="642344"/>
                <a:gridCol w="822960"/>
                <a:gridCol w="822960"/>
                <a:gridCol w="822960"/>
                <a:gridCol w="822960"/>
                <a:gridCol w="822960"/>
                <a:gridCol w="822960"/>
                <a:gridCol w="822960"/>
                <a:gridCol w="822960"/>
              </a:tblGrid>
              <a:tr h="424739">
                <a:tc rowSpan="2">
                  <a:txBody>
                    <a:bodyPr/>
                    <a:lstStyle/>
                    <a:p>
                      <a:pPr indent="180340" algn="just">
                        <a:lnSpc>
                          <a:spcPct val="150000"/>
                        </a:lnSpc>
                        <a:spcAft>
                          <a:spcPts val="1000"/>
                        </a:spcAft>
                      </a:pPr>
                      <a:r>
                        <a:rPr lang="es-ES" sz="900" dirty="0">
                          <a:effectLst/>
                        </a:rPr>
                        <a:t> </a:t>
                      </a:r>
                      <a:endParaRPr lang="es-EC" sz="900"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N</a:t>
                      </a:r>
                      <a:endParaRPr lang="es-EC" sz="9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Rango</a:t>
                      </a:r>
                      <a:endParaRPr lang="es-EC" sz="9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Mínimo</a:t>
                      </a:r>
                      <a:endParaRPr lang="es-EC" sz="9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Máximo</a:t>
                      </a:r>
                      <a:endParaRPr lang="es-EC" sz="9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Media</a:t>
                      </a:r>
                      <a:endParaRPr lang="es-EC" sz="9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Desviación estándar</a:t>
                      </a:r>
                      <a:endParaRPr lang="es-EC" sz="9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Varianza</a:t>
                      </a:r>
                      <a:endParaRPr lang="es-EC" sz="900" b="1" dirty="0">
                        <a:effectLst/>
                        <a:latin typeface="Calibri"/>
                        <a:ea typeface="Calibri"/>
                        <a:cs typeface="Times New Roman"/>
                      </a:endParaRPr>
                    </a:p>
                  </a:txBody>
                  <a:tcPr marL="0" marR="0" marT="0" marB="0" anchor="b"/>
                </a:tc>
                <a:tc gridSpan="2">
                  <a:txBody>
                    <a:bodyPr/>
                    <a:lstStyle/>
                    <a:p>
                      <a:pPr indent="180340" algn="just">
                        <a:lnSpc>
                          <a:spcPct val="150000"/>
                        </a:lnSpc>
                        <a:spcAft>
                          <a:spcPts val="1000"/>
                        </a:spcAft>
                      </a:pPr>
                      <a:r>
                        <a:rPr lang="es-ES" sz="900" b="1">
                          <a:effectLst/>
                        </a:rPr>
                        <a:t>Asimetría</a:t>
                      </a:r>
                      <a:endParaRPr lang="es-EC" sz="900" b="1">
                        <a:effectLst/>
                        <a:latin typeface="Calibri"/>
                        <a:ea typeface="Calibri"/>
                        <a:cs typeface="Times New Roman"/>
                      </a:endParaRPr>
                    </a:p>
                  </a:txBody>
                  <a:tcPr marL="0" marR="0" marT="0" marB="0" anchor="b"/>
                </a:tc>
                <a:tc hMerge="1">
                  <a:txBody>
                    <a:bodyPr/>
                    <a:lstStyle/>
                    <a:p>
                      <a:endParaRPr lang="es-EC"/>
                    </a:p>
                  </a:txBody>
                  <a:tcPr/>
                </a:tc>
              </a:tr>
              <a:tr h="424739">
                <a:tc vMerge="1">
                  <a:txBody>
                    <a:bodyPr/>
                    <a:lstStyle/>
                    <a:p>
                      <a:endParaRPr lang="es-EC"/>
                    </a:p>
                  </a:txBody>
                  <a:tcPr/>
                </a:tc>
                <a:tc>
                  <a:txBody>
                    <a:bodyPr/>
                    <a:lstStyle/>
                    <a:p>
                      <a:pPr indent="180340" algn="just">
                        <a:lnSpc>
                          <a:spcPct val="150000"/>
                        </a:lnSpc>
                        <a:spcAft>
                          <a:spcPts val="1000"/>
                        </a:spcAft>
                      </a:pPr>
                      <a:r>
                        <a:rPr lang="es-ES" sz="900" b="1" dirty="0">
                          <a:effectLst/>
                        </a:rPr>
                        <a:t>Estadístico</a:t>
                      </a:r>
                      <a:endParaRPr lang="es-EC" sz="9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a:effectLst/>
                        </a:rPr>
                        <a:t>Estadístico</a:t>
                      </a:r>
                      <a:endParaRPr lang="es-EC" sz="9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a:effectLst/>
                        </a:rPr>
                        <a:t>Estadístico</a:t>
                      </a:r>
                      <a:endParaRPr lang="es-EC" sz="9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a:effectLst/>
                        </a:rPr>
                        <a:t>Estadístico</a:t>
                      </a:r>
                      <a:endParaRPr lang="es-EC" sz="9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a:effectLst/>
                        </a:rPr>
                        <a:t>Estadístico</a:t>
                      </a:r>
                      <a:endParaRPr lang="es-EC" sz="9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a:effectLst/>
                        </a:rPr>
                        <a:t>Estadístico</a:t>
                      </a:r>
                      <a:endParaRPr lang="es-EC" sz="9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Estadístico</a:t>
                      </a:r>
                      <a:endParaRPr lang="es-EC" sz="9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Estadístico</a:t>
                      </a:r>
                      <a:endParaRPr lang="es-EC" sz="9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900" b="1" dirty="0">
                          <a:effectLst/>
                        </a:rPr>
                        <a:t>Error estándar</a:t>
                      </a:r>
                      <a:endParaRPr lang="es-EC" sz="900" b="1" dirty="0">
                        <a:effectLst/>
                        <a:latin typeface="Calibri"/>
                        <a:ea typeface="Calibri"/>
                        <a:cs typeface="Times New Roman"/>
                      </a:endParaRPr>
                    </a:p>
                  </a:txBody>
                  <a:tcPr marL="0" marR="0" marT="0" marB="0" anchor="b"/>
                </a:tc>
              </a:tr>
              <a:tr h="648673">
                <a:tc>
                  <a:txBody>
                    <a:bodyPr/>
                    <a:lstStyle/>
                    <a:p>
                      <a:pPr indent="180340" algn="just">
                        <a:lnSpc>
                          <a:spcPct val="150000"/>
                        </a:lnSpc>
                        <a:spcAft>
                          <a:spcPts val="1000"/>
                        </a:spcAft>
                      </a:pPr>
                      <a:r>
                        <a:rPr lang="es-ES" sz="900">
                          <a:effectLst/>
                        </a:rPr>
                        <a:t>¿A qué parte de la industria textil pertenece?</a:t>
                      </a:r>
                      <a:endParaRPr lang="es-EC" sz="9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900" dirty="0">
                          <a:effectLst/>
                        </a:rPr>
                        <a:t>96</a:t>
                      </a:r>
                      <a:endParaRPr lang="es-EC" sz="9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dirty="0">
                          <a:effectLst/>
                        </a:rPr>
                        <a:t>1</a:t>
                      </a:r>
                      <a:endParaRPr lang="es-EC" sz="9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3</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1,73</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,732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,536</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,474</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,246</a:t>
                      </a:r>
                      <a:endParaRPr lang="es-EC" sz="900">
                        <a:effectLst/>
                        <a:latin typeface="Calibri"/>
                        <a:ea typeface="Calibri"/>
                        <a:cs typeface="Times New Roman"/>
                      </a:endParaRPr>
                    </a:p>
                  </a:txBody>
                  <a:tcPr marL="0" marR="0" marT="0" marB="0" anchor="ctr"/>
                </a:tc>
              </a:tr>
              <a:tr h="872607">
                <a:tc>
                  <a:txBody>
                    <a:bodyPr/>
                    <a:lstStyle/>
                    <a:p>
                      <a:pPr indent="180340" algn="just">
                        <a:lnSpc>
                          <a:spcPct val="150000"/>
                        </a:lnSpc>
                        <a:spcAft>
                          <a:spcPts val="1000"/>
                        </a:spcAft>
                      </a:pPr>
                      <a:r>
                        <a:rPr lang="es-ES" sz="900" dirty="0">
                          <a:effectLst/>
                        </a:rPr>
                        <a:t>¿Qué tipo de proceso productivo desarrolla?</a:t>
                      </a:r>
                      <a:endParaRPr lang="es-EC" sz="900" dirty="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900">
                          <a:effectLst/>
                        </a:rPr>
                        <a:t>96</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1,69</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,466</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,217</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-,822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,246</a:t>
                      </a:r>
                      <a:endParaRPr lang="es-EC" sz="900">
                        <a:effectLst/>
                        <a:latin typeface="Calibri"/>
                        <a:ea typeface="Calibri"/>
                        <a:cs typeface="Times New Roman"/>
                      </a:endParaRPr>
                    </a:p>
                  </a:txBody>
                  <a:tcPr marL="0" marR="0" marT="0" marB="0" anchor="ctr"/>
                </a:tc>
              </a:tr>
              <a:tr h="648673">
                <a:tc>
                  <a:txBody>
                    <a:bodyPr/>
                    <a:lstStyle/>
                    <a:p>
                      <a:pPr indent="180340" algn="just">
                        <a:lnSpc>
                          <a:spcPct val="150000"/>
                        </a:lnSpc>
                        <a:spcAft>
                          <a:spcPts val="1000"/>
                        </a:spcAft>
                      </a:pPr>
                      <a:r>
                        <a:rPr lang="es-ES" sz="900">
                          <a:effectLst/>
                        </a:rPr>
                        <a:t>¿Pertenece algún gremio de empresas?</a:t>
                      </a:r>
                      <a:endParaRPr lang="es-EC" sz="9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900">
                          <a:effectLst/>
                        </a:rPr>
                        <a:t>96</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1,85</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,355</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,126</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-2,039</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dirty="0">
                          <a:effectLst/>
                        </a:rPr>
                        <a:t>,246</a:t>
                      </a:r>
                      <a:endParaRPr lang="es-EC" sz="900" dirty="0">
                        <a:effectLst/>
                        <a:latin typeface="Calibri"/>
                        <a:ea typeface="Calibri"/>
                        <a:cs typeface="Times New Roman"/>
                      </a:endParaRPr>
                    </a:p>
                  </a:txBody>
                  <a:tcPr marL="0" marR="0" marT="0" marB="0" anchor="ct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678822429"/>
              </p:ext>
            </p:extLst>
          </p:nvPr>
        </p:nvGraphicFramePr>
        <p:xfrm>
          <a:off x="765262" y="3932650"/>
          <a:ext cx="8224450" cy="3149637"/>
        </p:xfrm>
        <a:graphic>
          <a:graphicData uri="http://schemas.openxmlformats.org/drawingml/2006/table">
            <a:tbl>
              <a:tblPr>
                <a:tableStyleId>{22838BEF-8BB2-4498-84A7-C5851F593DF1}</a:tableStyleId>
              </a:tblPr>
              <a:tblGrid>
                <a:gridCol w="998426"/>
                <a:gridCol w="646464"/>
                <a:gridCol w="822445"/>
                <a:gridCol w="822445"/>
                <a:gridCol w="822445"/>
                <a:gridCol w="822445"/>
                <a:gridCol w="822445"/>
                <a:gridCol w="822445"/>
                <a:gridCol w="822445"/>
                <a:gridCol w="822445"/>
              </a:tblGrid>
              <a:tr h="1440160">
                <a:tc>
                  <a:txBody>
                    <a:bodyPr/>
                    <a:lstStyle/>
                    <a:p>
                      <a:pPr indent="180340" algn="just">
                        <a:lnSpc>
                          <a:spcPct val="150000"/>
                        </a:lnSpc>
                        <a:spcAft>
                          <a:spcPts val="1000"/>
                        </a:spcAft>
                      </a:pPr>
                      <a:r>
                        <a:rPr lang="es-ES" sz="900" dirty="0">
                          <a:effectLst/>
                        </a:rPr>
                        <a:t>¿Su empresa posee un área/persona encargada del desarrollo de nuevos productos?</a:t>
                      </a:r>
                      <a:endParaRPr lang="es-EC" sz="900" dirty="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900">
                          <a:effectLst/>
                        </a:rPr>
                        <a:t>96</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dirty="0">
                          <a:effectLst/>
                        </a:rPr>
                        <a:t>1</a:t>
                      </a:r>
                      <a:endParaRPr lang="es-EC" sz="9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dirty="0">
                          <a:effectLst/>
                        </a:rPr>
                        <a:t>2</a:t>
                      </a:r>
                      <a:endParaRPr lang="es-EC" sz="9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1,52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,502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,252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-,085</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,246</a:t>
                      </a:r>
                      <a:endParaRPr lang="es-EC" sz="900">
                        <a:effectLst/>
                        <a:latin typeface="Calibri"/>
                        <a:ea typeface="Calibri"/>
                        <a:cs typeface="Times New Roman"/>
                      </a:endParaRPr>
                    </a:p>
                  </a:txBody>
                  <a:tcPr marL="0" marR="0" marT="0" marB="0" anchor="ctr"/>
                </a:tc>
              </a:tr>
              <a:tr h="859338">
                <a:tc>
                  <a:txBody>
                    <a:bodyPr/>
                    <a:lstStyle/>
                    <a:p>
                      <a:pPr indent="180340" algn="just">
                        <a:lnSpc>
                          <a:spcPct val="150000"/>
                        </a:lnSpc>
                        <a:spcAft>
                          <a:spcPts val="1000"/>
                        </a:spcAft>
                      </a:pPr>
                      <a:r>
                        <a:rPr lang="es-ES" sz="900">
                          <a:effectLst/>
                        </a:rPr>
                        <a:t>¿Cuántos productos/estilos nuevos ha lanzado en el último año?</a:t>
                      </a:r>
                      <a:endParaRPr lang="es-EC" sz="9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900">
                          <a:effectLst/>
                        </a:rPr>
                        <a:t>96</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0</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1,00</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,000</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,000</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a:t>
                      </a:r>
                      <a:endParaRPr lang="es-EC" sz="900">
                        <a:effectLst/>
                        <a:latin typeface="Calibri"/>
                        <a:ea typeface="Calibri"/>
                        <a:cs typeface="Times New Roman"/>
                      </a:endParaRPr>
                    </a:p>
                  </a:txBody>
                  <a:tcPr marL="0" marR="0" marT="0" marB="0" anchor="ctr"/>
                </a:tc>
              </a:tr>
              <a:tr h="850139">
                <a:tc>
                  <a:txBody>
                    <a:bodyPr/>
                    <a:lstStyle/>
                    <a:p>
                      <a:pPr indent="180340" algn="just">
                        <a:lnSpc>
                          <a:spcPct val="150000"/>
                        </a:lnSpc>
                        <a:spcAft>
                          <a:spcPts val="1000"/>
                        </a:spcAft>
                      </a:pPr>
                      <a:r>
                        <a:rPr lang="es-ES" sz="900">
                          <a:effectLst/>
                        </a:rPr>
                        <a:t>¿Sus clientes solicitan nuevos productos?</a:t>
                      </a:r>
                      <a:endParaRPr lang="es-EC" sz="9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900">
                          <a:effectLst/>
                        </a:rPr>
                        <a:t>96</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dirty="0">
                          <a:effectLst/>
                        </a:rPr>
                        <a:t>1</a:t>
                      </a:r>
                      <a:endParaRPr lang="es-EC" sz="9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1,01</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,102</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,010</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a:effectLst/>
                        </a:rPr>
                        <a:t>9,798</a:t>
                      </a:r>
                      <a:endParaRPr lang="es-EC" sz="9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900" dirty="0">
                          <a:effectLst/>
                        </a:rPr>
                        <a:t>,246</a:t>
                      </a:r>
                      <a:endParaRPr lang="es-EC" sz="900" dirty="0">
                        <a:effectLst/>
                        <a:latin typeface="Calibri"/>
                        <a:ea typeface="Calibri"/>
                        <a:cs typeface="Times New Roman"/>
                      </a:endParaRPr>
                    </a:p>
                  </a:txBody>
                  <a:tcPr marL="0" marR="0" marT="0" marB="0" anchor="ctr"/>
                </a:tc>
              </a:tr>
            </a:tbl>
          </a:graphicData>
        </a:graphic>
      </p:graphicFrame>
      <p:sp>
        <p:nvSpPr>
          <p:cNvPr id="9" name="8 Rectángulo"/>
          <p:cNvSpPr/>
          <p:nvPr/>
        </p:nvSpPr>
        <p:spPr>
          <a:xfrm rot="16200000">
            <a:off x="-1855330" y="3270225"/>
            <a:ext cx="4572000" cy="646331"/>
          </a:xfrm>
          <a:prstGeom prst="rect">
            <a:avLst/>
          </a:prstGeom>
        </p:spPr>
        <p:txBody>
          <a:bodyPr>
            <a:spAutoFit/>
          </a:bodyPr>
          <a:lstStyle/>
          <a:p>
            <a:pPr algn="ctr"/>
            <a:r>
              <a:rPr lang="es-ES" b="1" dirty="0"/>
              <a:t>Análisis descriptivo de los datos por categoría y variables</a:t>
            </a:r>
            <a:endParaRPr lang="es-EC" b="1" dirty="0"/>
          </a:p>
        </p:txBody>
      </p:sp>
    </p:spTree>
    <p:extLst>
      <p:ext uri="{BB962C8B-B14F-4D97-AF65-F5344CB8AC3E}">
        <p14:creationId xmlns:p14="http://schemas.microsoft.com/office/powerpoint/2010/main" val="42070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graphicFrame>
        <p:nvGraphicFramePr>
          <p:cNvPr id="9" name="8 Tabla"/>
          <p:cNvGraphicFramePr>
            <a:graphicFrameLocks noGrp="1"/>
          </p:cNvGraphicFramePr>
          <p:nvPr>
            <p:extLst>
              <p:ext uri="{D42A27DB-BD31-4B8C-83A1-F6EECF244321}">
                <p14:modId xmlns:p14="http://schemas.microsoft.com/office/powerpoint/2010/main" val="767758166"/>
              </p:ext>
            </p:extLst>
          </p:nvPr>
        </p:nvGraphicFramePr>
        <p:xfrm>
          <a:off x="760112" y="952481"/>
          <a:ext cx="8229600" cy="2560320"/>
        </p:xfrm>
        <a:graphic>
          <a:graphicData uri="http://schemas.openxmlformats.org/drawingml/2006/table">
            <a:tbl>
              <a:tblPr>
                <a:tableStyleId>{22838BEF-8BB2-4498-84A7-C5851F593DF1}</a:tableStyleId>
              </a:tblPr>
              <a:tblGrid>
                <a:gridCol w="1162472"/>
                <a:gridCol w="483448"/>
                <a:gridCol w="822960"/>
                <a:gridCol w="822960"/>
                <a:gridCol w="822960"/>
                <a:gridCol w="822960"/>
                <a:gridCol w="822960"/>
                <a:gridCol w="822960"/>
                <a:gridCol w="822960"/>
                <a:gridCol w="822960"/>
              </a:tblGrid>
              <a:tr h="249484">
                <a:tc rowSpan="2">
                  <a:txBody>
                    <a:bodyPr/>
                    <a:lstStyle/>
                    <a:p>
                      <a:pPr indent="180340" algn="just">
                        <a:lnSpc>
                          <a:spcPct val="150000"/>
                        </a:lnSpc>
                        <a:spcAft>
                          <a:spcPts val="1000"/>
                        </a:spcAft>
                      </a:pPr>
                      <a:r>
                        <a:rPr lang="es-ES" sz="800" b="1" dirty="0">
                          <a:effectLst/>
                        </a:rPr>
                        <a:t> </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N</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Rango</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Mínimo</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Máximo</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Media</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Desviación estándar</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Varianza</a:t>
                      </a:r>
                      <a:endParaRPr lang="es-EC" sz="800" b="1" dirty="0">
                        <a:effectLst/>
                        <a:latin typeface="Calibri"/>
                        <a:ea typeface="Calibri"/>
                        <a:cs typeface="Times New Roman"/>
                      </a:endParaRPr>
                    </a:p>
                  </a:txBody>
                  <a:tcPr marL="0" marR="0" marT="0" marB="0" anchor="b"/>
                </a:tc>
                <a:tc gridSpan="2">
                  <a:txBody>
                    <a:bodyPr/>
                    <a:lstStyle/>
                    <a:p>
                      <a:pPr indent="180340" algn="just">
                        <a:lnSpc>
                          <a:spcPct val="150000"/>
                        </a:lnSpc>
                        <a:spcAft>
                          <a:spcPts val="1000"/>
                        </a:spcAft>
                      </a:pPr>
                      <a:r>
                        <a:rPr lang="es-ES" sz="800" b="1">
                          <a:effectLst/>
                        </a:rPr>
                        <a:t>Asimetría</a:t>
                      </a:r>
                      <a:endParaRPr lang="es-EC" sz="800" b="1">
                        <a:effectLst/>
                        <a:latin typeface="Calibri"/>
                        <a:ea typeface="Calibri"/>
                        <a:cs typeface="Times New Roman"/>
                      </a:endParaRPr>
                    </a:p>
                  </a:txBody>
                  <a:tcPr marL="0" marR="0" marT="0" marB="0" anchor="b"/>
                </a:tc>
                <a:tc hMerge="1">
                  <a:txBody>
                    <a:bodyPr/>
                    <a:lstStyle/>
                    <a:p>
                      <a:endParaRPr lang="es-EC"/>
                    </a:p>
                  </a:txBody>
                  <a:tcPr/>
                </a:tc>
              </a:tr>
              <a:tr h="249484">
                <a:tc vMerge="1">
                  <a:txBody>
                    <a:bodyPr/>
                    <a:lstStyle/>
                    <a:p>
                      <a:endParaRPr lang="es-EC"/>
                    </a:p>
                  </a:txBody>
                  <a:tcPr/>
                </a:tc>
                <a:tc>
                  <a:txBody>
                    <a:bodyPr/>
                    <a:lstStyle/>
                    <a:p>
                      <a:pPr indent="180340" algn="just">
                        <a:lnSpc>
                          <a:spcPct val="150000"/>
                        </a:lnSpc>
                        <a:spcAft>
                          <a:spcPts val="1000"/>
                        </a:spcAft>
                      </a:pPr>
                      <a:r>
                        <a:rPr lang="es-ES" sz="800" b="1">
                          <a:effectLst/>
                        </a:rPr>
                        <a:t>Estadístico</a:t>
                      </a:r>
                      <a:endParaRPr lang="es-EC" sz="8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a:effectLst/>
                        </a:rPr>
                        <a:t>Estadístico</a:t>
                      </a:r>
                      <a:endParaRPr lang="es-EC" sz="8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a:effectLst/>
                        </a:rPr>
                        <a:t>Estadístico</a:t>
                      </a:r>
                      <a:endParaRPr lang="es-EC" sz="8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a:effectLst/>
                        </a:rPr>
                        <a:t>Estadístico</a:t>
                      </a:r>
                      <a:endParaRPr lang="es-EC" sz="8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a:effectLst/>
                        </a:rPr>
                        <a:t>Estadístico</a:t>
                      </a:r>
                      <a:endParaRPr lang="es-EC" sz="800" b="1">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Estadístico</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Estadístico</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Estadístico</a:t>
                      </a:r>
                      <a:endParaRPr lang="es-EC" sz="800" b="1"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800" b="1" dirty="0">
                          <a:effectLst/>
                        </a:rPr>
                        <a:t>Error estándar</a:t>
                      </a:r>
                      <a:endParaRPr lang="es-EC" sz="800" b="1" dirty="0">
                        <a:effectLst/>
                        <a:latin typeface="Calibri"/>
                        <a:ea typeface="Calibri"/>
                        <a:cs typeface="Times New Roman"/>
                      </a:endParaRPr>
                    </a:p>
                  </a:txBody>
                  <a:tcPr marL="0" marR="0" marT="0" marB="0" anchor="b"/>
                </a:tc>
              </a:tr>
              <a:tr h="600042">
                <a:tc>
                  <a:txBody>
                    <a:bodyPr/>
                    <a:lstStyle/>
                    <a:p>
                      <a:pPr indent="180340" algn="just">
                        <a:lnSpc>
                          <a:spcPct val="150000"/>
                        </a:lnSpc>
                        <a:spcAft>
                          <a:spcPts val="1000"/>
                        </a:spcAft>
                      </a:pPr>
                      <a:r>
                        <a:rPr lang="es-ES" sz="800">
                          <a:effectLst/>
                        </a:rPr>
                        <a:t>¿Considera que su competencia ha lanzado nuevos productos/modelos propios?</a:t>
                      </a:r>
                      <a:endParaRPr lang="es-EC" sz="8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800">
                          <a:effectLst/>
                        </a:rPr>
                        <a:t>96</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1,10</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,307</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dirty="0">
                          <a:effectLst/>
                        </a:rPr>
                        <a:t>,094</a:t>
                      </a:r>
                      <a:endParaRPr lang="es-EC" sz="8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2,633</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dirty="0">
                          <a:effectLst/>
                        </a:rPr>
                        <a:t>,246</a:t>
                      </a:r>
                      <a:endParaRPr lang="es-EC" sz="800" dirty="0">
                        <a:effectLst/>
                        <a:latin typeface="Calibri"/>
                        <a:ea typeface="Calibri"/>
                        <a:cs typeface="Times New Roman"/>
                      </a:endParaRPr>
                    </a:p>
                  </a:txBody>
                  <a:tcPr marL="0" marR="0" marT="0" marB="0" anchor="ctr"/>
                </a:tc>
              </a:tr>
              <a:tr h="481485">
                <a:tc>
                  <a:txBody>
                    <a:bodyPr/>
                    <a:lstStyle/>
                    <a:p>
                      <a:pPr indent="180340" algn="just">
                        <a:lnSpc>
                          <a:spcPct val="150000"/>
                        </a:lnSpc>
                        <a:spcAft>
                          <a:spcPts val="1000"/>
                        </a:spcAft>
                      </a:pPr>
                      <a:r>
                        <a:rPr lang="es-ES" sz="800">
                          <a:effectLst/>
                        </a:rPr>
                        <a:t>¿Con qué frecuencia la competencia lanza un nuevo producto?</a:t>
                      </a:r>
                      <a:endParaRPr lang="es-EC" sz="8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800">
                          <a:effectLst/>
                        </a:rPr>
                        <a:t>96</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3</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4</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3,30</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,583</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dirty="0">
                          <a:effectLst/>
                        </a:rPr>
                        <a:t>,339</a:t>
                      </a:r>
                      <a:endParaRPr lang="es-EC" sz="8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-,482</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,246</a:t>
                      </a:r>
                      <a:endParaRPr lang="es-EC" sz="800">
                        <a:effectLst/>
                        <a:latin typeface="Calibri"/>
                        <a:ea typeface="Calibri"/>
                        <a:cs typeface="Times New Roman"/>
                      </a:endParaRPr>
                    </a:p>
                  </a:txBody>
                  <a:tcPr marL="0" marR="0" marT="0" marB="0" anchor="ctr"/>
                </a:tc>
              </a:tr>
              <a:tr h="385188">
                <a:tc>
                  <a:txBody>
                    <a:bodyPr/>
                    <a:lstStyle/>
                    <a:p>
                      <a:pPr indent="180340" algn="just">
                        <a:lnSpc>
                          <a:spcPct val="150000"/>
                        </a:lnSpc>
                        <a:spcAft>
                          <a:spcPts val="1000"/>
                        </a:spcAft>
                      </a:pPr>
                      <a:r>
                        <a:rPr lang="es-ES" sz="800">
                          <a:effectLst/>
                        </a:rPr>
                        <a:t>¿Cuántos empleados de planta posee su empresa?</a:t>
                      </a:r>
                      <a:endParaRPr lang="es-EC" sz="8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800">
                          <a:effectLst/>
                        </a:rPr>
                        <a:t>96</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248</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250</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26,75</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48,655</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2367,284</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dirty="0">
                          <a:effectLst/>
                        </a:rPr>
                        <a:t>3,386</a:t>
                      </a:r>
                      <a:endParaRPr lang="es-EC" sz="8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dirty="0">
                          <a:effectLst/>
                        </a:rPr>
                        <a:t>,246</a:t>
                      </a:r>
                      <a:endParaRPr lang="es-EC" sz="800" dirty="0">
                        <a:effectLst/>
                        <a:latin typeface="Calibri"/>
                        <a:ea typeface="Calibri"/>
                        <a:cs typeface="Times New Roman"/>
                      </a:endParaRPr>
                    </a:p>
                  </a:txBody>
                  <a:tcPr marL="0" marR="0" marT="0" marB="0" anchor="ctr"/>
                </a:tc>
              </a:tr>
            </a:tbl>
          </a:graphicData>
        </a:graphic>
      </p:graphicFrame>
      <p:sp>
        <p:nvSpPr>
          <p:cNvPr id="16" name="Rectangle 5"/>
          <p:cNvSpPr>
            <a:spLocks noChangeArrowheads="1"/>
          </p:cNvSpPr>
          <p:nvPr/>
        </p:nvSpPr>
        <p:spPr bwMode="auto">
          <a:xfrm>
            <a:off x="2041525" y="2014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0975"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r>
            <a:br>
              <a:rPr kumimoji="0" lang="es-E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b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7" name="16 Tabla"/>
          <p:cNvGraphicFramePr>
            <a:graphicFrameLocks noGrp="1"/>
          </p:cNvGraphicFramePr>
          <p:nvPr>
            <p:extLst>
              <p:ext uri="{D42A27DB-BD31-4B8C-83A1-F6EECF244321}">
                <p14:modId xmlns:p14="http://schemas.microsoft.com/office/powerpoint/2010/main" val="447094602"/>
              </p:ext>
            </p:extLst>
          </p:nvPr>
        </p:nvGraphicFramePr>
        <p:xfrm>
          <a:off x="755582" y="3400750"/>
          <a:ext cx="8234130" cy="3350152"/>
        </p:xfrm>
        <a:graphic>
          <a:graphicData uri="http://schemas.openxmlformats.org/drawingml/2006/table">
            <a:tbl>
              <a:tblPr>
                <a:tableStyleId>{22838BEF-8BB2-4498-84A7-C5851F593DF1}</a:tableStyleId>
              </a:tblPr>
              <a:tblGrid>
                <a:gridCol w="1152124"/>
                <a:gridCol w="494702"/>
                <a:gridCol w="823413"/>
                <a:gridCol w="823413"/>
                <a:gridCol w="823413"/>
                <a:gridCol w="823413"/>
                <a:gridCol w="823413"/>
                <a:gridCol w="823413"/>
                <a:gridCol w="823413"/>
                <a:gridCol w="823413"/>
              </a:tblGrid>
              <a:tr h="687917">
                <a:tc>
                  <a:txBody>
                    <a:bodyPr/>
                    <a:lstStyle/>
                    <a:p>
                      <a:pPr indent="180340" algn="just">
                        <a:lnSpc>
                          <a:spcPct val="150000"/>
                        </a:lnSpc>
                        <a:spcAft>
                          <a:spcPts val="1000"/>
                        </a:spcAft>
                      </a:pPr>
                      <a:r>
                        <a:rPr lang="es-ES" sz="800" dirty="0">
                          <a:effectLst/>
                        </a:rPr>
                        <a:t>¿Ha reducido el número de empleados en el último año?</a:t>
                      </a:r>
                      <a:endParaRPr lang="es-EC" sz="800" dirty="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800">
                          <a:effectLst/>
                        </a:rPr>
                        <a:t>96</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dirty="0">
                          <a:effectLst/>
                        </a:rPr>
                        <a:t>1</a:t>
                      </a:r>
                      <a:endParaRPr lang="es-EC" sz="8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dirty="0">
                          <a:effectLst/>
                        </a:rPr>
                        <a:t>2</a:t>
                      </a:r>
                      <a:endParaRPr lang="es-EC" sz="8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1,40</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dirty="0">
                          <a:effectLst/>
                        </a:rPr>
                        <a:t>,492</a:t>
                      </a:r>
                      <a:endParaRPr lang="es-EC" sz="800" dirty="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,242</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,433</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,246</a:t>
                      </a:r>
                      <a:endParaRPr lang="es-EC" sz="800">
                        <a:effectLst/>
                        <a:latin typeface="Calibri"/>
                        <a:ea typeface="Calibri"/>
                        <a:cs typeface="Times New Roman"/>
                      </a:endParaRPr>
                    </a:p>
                  </a:txBody>
                  <a:tcPr marL="0" marR="0" marT="0" marB="0" anchor="ctr"/>
                </a:tc>
              </a:tr>
              <a:tr h="687917">
                <a:tc>
                  <a:txBody>
                    <a:bodyPr/>
                    <a:lstStyle/>
                    <a:p>
                      <a:pPr indent="180340" algn="just">
                        <a:lnSpc>
                          <a:spcPct val="150000"/>
                        </a:lnSpc>
                        <a:spcAft>
                          <a:spcPts val="1000"/>
                        </a:spcAft>
                      </a:pPr>
                      <a:r>
                        <a:rPr lang="es-ES" sz="800">
                          <a:effectLst/>
                        </a:rPr>
                        <a:t>¿Qué cantidad de empleados de planta poseía el año pasado?</a:t>
                      </a:r>
                      <a:endParaRPr lang="es-EC" sz="8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800">
                          <a:effectLst/>
                        </a:rPr>
                        <a:t>96</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5</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6</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1,30</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,896</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,803</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3,488</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,246</a:t>
                      </a:r>
                      <a:endParaRPr lang="es-EC" sz="800">
                        <a:effectLst/>
                        <a:latin typeface="Calibri"/>
                        <a:ea typeface="Calibri"/>
                        <a:cs typeface="Times New Roman"/>
                      </a:endParaRPr>
                    </a:p>
                  </a:txBody>
                  <a:tcPr marL="0" marR="0" marT="0" marB="0" anchor="ctr"/>
                </a:tc>
              </a:tr>
              <a:tr h="1186653">
                <a:tc>
                  <a:txBody>
                    <a:bodyPr/>
                    <a:lstStyle/>
                    <a:p>
                      <a:pPr indent="180340" algn="just">
                        <a:lnSpc>
                          <a:spcPct val="150000"/>
                        </a:lnSpc>
                        <a:spcAft>
                          <a:spcPts val="1000"/>
                        </a:spcAft>
                      </a:pPr>
                      <a:r>
                        <a:rPr lang="es-ES" sz="800">
                          <a:effectLst/>
                        </a:rPr>
                        <a:t>¿Considera que la innovación influye en las ventas y por consiguiente en la cantidad de empleados requeridos?</a:t>
                      </a:r>
                      <a:endParaRPr lang="es-EC" sz="8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800">
                          <a:effectLst/>
                        </a:rPr>
                        <a:t>96</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1,03</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,175</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,031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5,474</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,246</a:t>
                      </a:r>
                      <a:endParaRPr lang="es-EC" sz="800">
                        <a:effectLst/>
                        <a:latin typeface="Calibri"/>
                        <a:ea typeface="Calibri"/>
                        <a:cs typeface="Times New Roman"/>
                      </a:endParaRPr>
                    </a:p>
                  </a:txBody>
                  <a:tcPr marL="0" marR="0" marT="0" marB="0" anchor="ctr"/>
                </a:tc>
              </a:tr>
              <a:tr h="787665">
                <a:tc>
                  <a:txBody>
                    <a:bodyPr/>
                    <a:lstStyle/>
                    <a:p>
                      <a:pPr indent="180340" algn="just">
                        <a:lnSpc>
                          <a:spcPct val="150000"/>
                        </a:lnSpc>
                        <a:spcAft>
                          <a:spcPts val="1000"/>
                        </a:spcAft>
                      </a:pPr>
                      <a:r>
                        <a:rPr lang="es-ES" sz="800">
                          <a:effectLst/>
                        </a:rPr>
                        <a:t>¿Los empleados son parte activa para impulsar la innovación en su empresa?</a:t>
                      </a:r>
                      <a:endParaRPr lang="es-EC" sz="8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800">
                          <a:effectLst/>
                        </a:rPr>
                        <a:t>96</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0</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1,00</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,000</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,000</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a:effectLst/>
                        </a:rPr>
                        <a:t>.</a:t>
                      </a:r>
                      <a:endParaRPr lang="es-EC" sz="800">
                        <a:effectLst/>
                        <a:latin typeface="Calibri"/>
                        <a:ea typeface="Calibri"/>
                        <a:cs typeface="Times New Roman"/>
                      </a:endParaRPr>
                    </a:p>
                  </a:txBody>
                  <a:tcPr marL="0" marR="0" marT="0" marB="0" anchor="ctr"/>
                </a:tc>
                <a:tc>
                  <a:txBody>
                    <a:bodyPr/>
                    <a:lstStyle/>
                    <a:p>
                      <a:pPr indent="180340" algn="just">
                        <a:lnSpc>
                          <a:spcPct val="150000"/>
                        </a:lnSpc>
                        <a:spcAft>
                          <a:spcPts val="1000"/>
                        </a:spcAft>
                      </a:pPr>
                      <a:r>
                        <a:rPr lang="es-ES" sz="800" dirty="0">
                          <a:effectLst/>
                        </a:rPr>
                        <a:t>.</a:t>
                      </a:r>
                      <a:endParaRPr lang="es-EC" sz="800" dirty="0">
                        <a:effectLst/>
                        <a:latin typeface="Calibri"/>
                        <a:ea typeface="Calibri"/>
                        <a:cs typeface="Times New Roman"/>
                      </a:endParaRPr>
                    </a:p>
                  </a:txBody>
                  <a:tcPr marL="0" marR="0" marT="0" marB="0" anchor="ctr"/>
                </a:tc>
              </a:tr>
            </a:tbl>
          </a:graphicData>
        </a:graphic>
      </p:graphicFrame>
    </p:spTree>
    <p:extLst>
      <p:ext uri="{BB962C8B-B14F-4D97-AF65-F5344CB8AC3E}">
        <p14:creationId xmlns:p14="http://schemas.microsoft.com/office/powerpoint/2010/main" val="255405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5" name="4 Rectángulo"/>
          <p:cNvSpPr/>
          <p:nvPr/>
        </p:nvSpPr>
        <p:spPr>
          <a:xfrm>
            <a:off x="1043608" y="263275"/>
            <a:ext cx="5940153" cy="369332"/>
          </a:xfrm>
          <a:prstGeom prst="rect">
            <a:avLst/>
          </a:prstGeom>
        </p:spPr>
        <p:txBody>
          <a:bodyPr wrap="square">
            <a:spAutoFit/>
          </a:bodyPr>
          <a:lstStyle/>
          <a:p>
            <a:pPr algn="ctr"/>
            <a:r>
              <a:rPr lang="es-ES" b="1" dirty="0"/>
              <a:t>Análisis de hipótesis mediante pruebas estadísticas </a:t>
            </a:r>
            <a:endParaRPr lang="es-EC" dirty="0"/>
          </a:p>
        </p:txBody>
      </p:sp>
      <p:graphicFrame>
        <p:nvGraphicFramePr>
          <p:cNvPr id="9" name="8 Tabla"/>
          <p:cNvGraphicFramePr>
            <a:graphicFrameLocks noGrp="1"/>
          </p:cNvGraphicFramePr>
          <p:nvPr>
            <p:extLst>
              <p:ext uri="{D42A27DB-BD31-4B8C-83A1-F6EECF244321}">
                <p14:modId xmlns:p14="http://schemas.microsoft.com/office/powerpoint/2010/main" val="2609012438"/>
              </p:ext>
            </p:extLst>
          </p:nvPr>
        </p:nvGraphicFramePr>
        <p:xfrm>
          <a:off x="1540350" y="1556792"/>
          <a:ext cx="3314522" cy="960120"/>
        </p:xfrm>
        <a:graphic>
          <a:graphicData uri="http://schemas.openxmlformats.org/drawingml/2006/table">
            <a:tbl>
              <a:tblPr>
                <a:tableStyleId>{16D9F66E-5EB9-4882-86FB-DCBF35E3C3E4}</a:tableStyleId>
              </a:tblPr>
              <a:tblGrid>
                <a:gridCol w="2738345"/>
                <a:gridCol w="576177"/>
              </a:tblGrid>
              <a:tr h="277704">
                <a:tc>
                  <a:txBody>
                    <a:bodyPr/>
                    <a:lstStyle/>
                    <a:p>
                      <a:pPr indent="180340" algn="just">
                        <a:lnSpc>
                          <a:spcPct val="150000"/>
                        </a:lnSpc>
                        <a:spcAft>
                          <a:spcPts val="1000"/>
                        </a:spcAft>
                      </a:pPr>
                      <a:endParaRPr lang="es-EC" sz="1400"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1400">
                          <a:effectLst/>
                        </a:rPr>
                        <a:t>Valor</a:t>
                      </a:r>
                      <a:endParaRPr lang="es-EC" sz="1400">
                        <a:effectLst/>
                        <a:latin typeface="Calibri"/>
                        <a:ea typeface="Calibri"/>
                        <a:cs typeface="Times New Roman"/>
                      </a:endParaRPr>
                    </a:p>
                  </a:txBody>
                  <a:tcPr marL="0" marR="0" marT="0" marB="0" anchor="b"/>
                </a:tc>
              </a:tr>
              <a:tr h="277704">
                <a:tc>
                  <a:txBody>
                    <a:bodyPr/>
                    <a:lstStyle/>
                    <a:p>
                      <a:pPr indent="180340" algn="just">
                        <a:lnSpc>
                          <a:spcPct val="150000"/>
                        </a:lnSpc>
                        <a:spcAft>
                          <a:spcPts val="1000"/>
                        </a:spcAft>
                      </a:pPr>
                      <a:r>
                        <a:rPr lang="es-ES" sz="1400" dirty="0">
                          <a:effectLst/>
                        </a:rPr>
                        <a:t>Chi-cuadrado de Pearson</a:t>
                      </a:r>
                      <a:endParaRPr lang="es-EC" sz="1400" dirty="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1400" dirty="0">
                          <a:effectLst/>
                        </a:rPr>
                        <a:t>0.a</a:t>
                      </a:r>
                      <a:endParaRPr lang="es-EC" sz="1400" dirty="0">
                        <a:effectLst/>
                        <a:latin typeface="Calibri"/>
                        <a:ea typeface="Calibri"/>
                        <a:cs typeface="Times New Roman"/>
                      </a:endParaRPr>
                    </a:p>
                  </a:txBody>
                  <a:tcPr marL="0" marR="0" marT="0" marB="0" anchor="ctr"/>
                </a:tc>
              </a:tr>
              <a:tr h="277704">
                <a:tc>
                  <a:txBody>
                    <a:bodyPr/>
                    <a:lstStyle/>
                    <a:p>
                      <a:pPr indent="180340" algn="just">
                        <a:lnSpc>
                          <a:spcPct val="150000"/>
                        </a:lnSpc>
                        <a:spcAft>
                          <a:spcPts val="1000"/>
                        </a:spcAft>
                      </a:pPr>
                      <a:r>
                        <a:rPr lang="es-ES" sz="1400" dirty="0">
                          <a:effectLst/>
                        </a:rPr>
                        <a:t>N de casos válidos</a:t>
                      </a:r>
                      <a:endParaRPr lang="es-EC" sz="1400" dirty="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1400" dirty="0">
                          <a:effectLst/>
                        </a:rPr>
                        <a:t>96</a:t>
                      </a:r>
                      <a:endParaRPr lang="es-EC" sz="1400" dirty="0">
                        <a:effectLst/>
                        <a:latin typeface="Calibri"/>
                        <a:ea typeface="Calibri"/>
                        <a:cs typeface="Times New Roman"/>
                      </a:endParaRPr>
                    </a:p>
                  </a:txBody>
                  <a:tcPr marL="0" marR="0" marT="0" marB="0" anchor="ctr"/>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3688618629"/>
              </p:ext>
            </p:extLst>
          </p:nvPr>
        </p:nvGraphicFramePr>
        <p:xfrm>
          <a:off x="1540350" y="3308980"/>
          <a:ext cx="3424644" cy="960120"/>
        </p:xfrm>
        <a:graphic>
          <a:graphicData uri="http://schemas.openxmlformats.org/drawingml/2006/table">
            <a:tbl>
              <a:tblPr>
                <a:tableStyleId>{C4B1156A-380E-4F78-BDF5-A606A8083BF9}</a:tableStyleId>
              </a:tblPr>
              <a:tblGrid>
                <a:gridCol w="2815626"/>
                <a:gridCol w="609018"/>
              </a:tblGrid>
              <a:tr h="286152">
                <a:tc>
                  <a:txBody>
                    <a:bodyPr/>
                    <a:lstStyle/>
                    <a:p>
                      <a:pPr indent="180340" algn="just">
                        <a:lnSpc>
                          <a:spcPct val="150000"/>
                        </a:lnSpc>
                        <a:spcAft>
                          <a:spcPts val="1000"/>
                        </a:spcAft>
                      </a:pPr>
                      <a:r>
                        <a:rPr lang="es-ES" sz="1400" dirty="0">
                          <a:effectLst/>
                        </a:rPr>
                        <a:t> </a:t>
                      </a:r>
                      <a:endParaRPr lang="es-EC" sz="1400"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1400" dirty="0">
                          <a:effectLst/>
                        </a:rPr>
                        <a:t>Valor</a:t>
                      </a:r>
                      <a:endParaRPr lang="es-EC" sz="1400" dirty="0">
                        <a:effectLst/>
                        <a:latin typeface="Calibri"/>
                        <a:ea typeface="Calibri"/>
                        <a:cs typeface="Times New Roman"/>
                      </a:endParaRPr>
                    </a:p>
                  </a:txBody>
                  <a:tcPr marL="0" marR="0" marT="0" marB="0" anchor="b"/>
                </a:tc>
              </a:tr>
              <a:tr h="286152">
                <a:tc>
                  <a:txBody>
                    <a:bodyPr/>
                    <a:lstStyle/>
                    <a:p>
                      <a:pPr indent="180340" algn="just">
                        <a:lnSpc>
                          <a:spcPct val="150000"/>
                        </a:lnSpc>
                        <a:spcAft>
                          <a:spcPts val="1000"/>
                        </a:spcAft>
                      </a:pPr>
                      <a:r>
                        <a:rPr lang="es-ES" sz="1400">
                          <a:effectLst/>
                        </a:rPr>
                        <a:t>Chi-cuadrado de Pearson</a:t>
                      </a:r>
                      <a:endParaRPr lang="es-EC" sz="14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1400" dirty="0">
                          <a:effectLst/>
                        </a:rPr>
                        <a:t>0.a</a:t>
                      </a:r>
                      <a:endParaRPr lang="es-EC" sz="1400" dirty="0">
                        <a:effectLst/>
                        <a:latin typeface="Calibri"/>
                        <a:ea typeface="Calibri"/>
                        <a:cs typeface="Times New Roman"/>
                      </a:endParaRPr>
                    </a:p>
                  </a:txBody>
                  <a:tcPr marL="0" marR="0" marT="0" marB="0" anchor="ctr"/>
                </a:tc>
              </a:tr>
              <a:tr h="286152">
                <a:tc>
                  <a:txBody>
                    <a:bodyPr/>
                    <a:lstStyle/>
                    <a:p>
                      <a:pPr indent="180340" algn="just">
                        <a:lnSpc>
                          <a:spcPct val="150000"/>
                        </a:lnSpc>
                        <a:spcAft>
                          <a:spcPts val="1000"/>
                        </a:spcAft>
                      </a:pPr>
                      <a:r>
                        <a:rPr lang="es-ES" sz="1400" dirty="0">
                          <a:effectLst/>
                        </a:rPr>
                        <a:t>N de casos válidos</a:t>
                      </a:r>
                      <a:endParaRPr lang="es-EC" sz="1400" dirty="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1400" dirty="0">
                          <a:effectLst/>
                        </a:rPr>
                        <a:t>96</a:t>
                      </a:r>
                      <a:endParaRPr lang="es-EC" sz="1400" dirty="0">
                        <a:effectLst/>
                        <a:latin typeface="Calibri"/>
                        <a:ea typeface="Calibri"/>
                        <a:cs typeface="Times New Roman"/>
                      </a:endParaRPr>
                    </a:p>
                  </a:txBody>
                  <a:tcPr marL="0" marR="0" marT="0" marB="0" anchor="ctr"/>
                </a:tc>
              </a:tr>
            </a:tbl>
          </a:graphicData>
        </a:graphic>
      </p:graphicFrame>
      <p:graphicFrame>
        <p:nvGraphicFramePr>
          <p:cNvPr id="13" name="12 Tabla"/>
          <p:cNvGraphicFramePr>
            <a:graphicFrameLocks noGrp="1"/>
          </p:cNvGraphicFramePr>
          <p:nvPr>
            <p:extLst>
              <p:ext uri="{D42A27DB-BD31-4B8C-83A1-F6EECF244321}">
                <p14:modId xmlns:p14="http://schemas.microsoft.com/office/powerpoint/2010/main" val="339893337"/>
              </p:ext>
            </p:extLst>
          </p:nvPr>
        </p:nvGraphicFramePr>
        <p:xfrm>
          <a:off x="1562662" y="5085184"/>
          <a:ext cx="3469796" cy="960120"/>
        </p:xfrm>
        <a:graphic>
          <a:graphicData uri="http://schemas.openxmlformats.org/drawingml/2006/table">
            <a:tbl>
              <a:tblPr>
                <a:tableStyleId>{8A107856-5554-42FB-B03E-39F5DBC370BA}</a:tableStyleId>
              </a:tblPr>
              <a:tblGrid>
                <a:gridCol w="2803598"/>
                <a:gridCol w="666198"/>
              </a:tblGrid>
              <a:tr h="256462">
                <a:tc>
                  <a:txBody>
                    <a:bodyPr/>
                    <a:lstStyle/>
                    <a:p>
                      <a:pPr indent="180340" algn="just">
                        <a:lnSpc>
                          <a:spcPct val="150000"/>
                        </a:lnSpc>
                        <a:spcAft>
                          <a:spcPts val="1000"/>
                        </a:spcAft>
                      </a:pPr>
                      <a:r>
                        <a:rPr lang="es-ES" sz="1400" dirty="0">
                          <a:effectLst/>
                        </a:rPr>
                        <a:t> </a:t>
                      </a:r>
                      <a:endParaRPr lang="es-EC" sz="1400" dirty="0">
                        <a:effectLst/>
                        <a:latin typeface="Calibri"/>
                        <a:ea typeface="Calibri"/>
                        <a:cs typeface="Times New Roman"/>
                      </a:endParaRPr>
                    </a:p>
                  </a:txBody>
                  <a:tcPr marL="0" marR="0" marT="0" marB="0" anchor="b"/>
                </a:tc>
                <a:tc>
                  <a:txBody>
                    <a:bodyPr/>
                    <a:lstStyle/>
                    <a:p>
                      <a:pPr indent="180340" algn="just">
                        <a:lnSpc>
                          <a:spcPct val="150000"/>
                        </a:lnSpc>
                        <a:spcAft>
                          <a:spcPts val="1000"/>
                        </a:spcAft>
                      </a:pPr>
                      <a:r>
                        <a:rPr lang="es-ES" sz="1400" dirty="0">
                          <a:effectLst/>
                        </a:rPr>
                        <a:t>Valor</a:t>
                      </a:r>
                      <a:endParaRPr lang="es-EC" sz="1400" dirty="0">
                        <a:effectLst/>
                        <a:latin typeface="Calibri"/>
                        <a:ea typeface="Calibri"/>
                        <a:cs typeface="Times New Roman"/>
                      </a:endParaRPr>
                    </a:p>
                  </a:txBody>
                  <a:tcPr marL="0" marR="0" marT="0" marB="0" anchor="b"/>
                </a:tc>
              </a:tr>
              <a:tr h="256462">
                <a:tc>
                  <a:txBody>
                    <a:bodyPr/>
                    <a:lstStyle/>
                    <a:p>
                      <a:pPr indent="180340" algn="just">
                        <a:lnSpc>
                          <a:spcPct val="150000"/>
                        </a:lnSpc>
                        <a:spcAft>
                          <a:spcPts val="1000"/>
                        </a:spcAft>
                      </a:pPr>
                      <a:r>
                        <a:rPr lang="es-ES" sz="1400" dirty="0">
                          <a:effectLst/>
                        </a:rPr>
                        <a:t>Chi-cuadrado de Pearson</a:t>
                      </a:r>
                      <a:endParaRPr lang="es-EC" sz="1400" dirty="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1400">
                          <a:effectLst/>
                        </a:rPr>
                        <a:t>0.a</a:t>
                      </a:r>
                      <a:endParaRPr lang="es-EC" sz="1400">
                        <a:effectLst/>
                        <a:latin typeface="Calibri"/>
                        <a:ea typeface="Calibri"/>
                        <a:cs typeface="Times New Roman"/>
                      </a:endParaRPr>
                    </a:p>
                  </a:txBody>
                  <a:tcPr marL="0" marR="0" marT="0" marB="0" anchor="ctr"/>
                </a:tc>
              </a:tr>
              <a:tr h="256462">
                <a:tc>
                  <a:txBody>
                    <a:bodyPr/>
                    <a:lstStyle/>
                    <a:p>
                      <a:pPr indent="180340" algn="just">
                        <a:lnSpc>
                          <a:spcPct val="150000"/>
                        </a:lnSpc>
                        <a:spcAft>
                          <a:spcPts val="1000"/>
                        </a:spcAft>
                      </a:pPr>
                      <a:r>
                        <a:rPr lang="es-ES" sz="1400">
                          <a:effectLst/>
                        </a:rPr>
                        <a:t>N de casos válidos</a:t>
                      </a:r>
                      <a:endParaRPr lang="es-EC" sz="1400">
                        <a:effectLst/>
                        <a:latin typeface="Calibri"/>
                        <a:ea typeface="Calibri"/>
                        <a:cs typeface="Times New Roman"/>
                      </a:endParaRPr>
                    </a:p>
                  </a:txBody>
                  <a:tcPr marL="0" marR="0" marT="0" marB="0"/>
                </a:tc>
                <a:tc>
                  <a:txBody>
                    <a:bodyPr/>
                    <a:lstStyle/>
                    <a:p>
                      <a:pPr indent="180340" algn="just">
                        <a:lnSpc>
                          <a:spcPct val="150000"/>
                        </a:lnSpc>
                        <a:spcAft>
                          <a:spcPts val="1000"/>
                        </a:spcAft>
                      </a:pPr>
                      <a:r>
                        <a:rPr lang="es-ES" sz="1400" dirty="0">
                          <a:effectLst/>
                        </a:rPr>
                        <a:t>96</a:t>
                      </a:r>
                      <a:endParaRPr lang="es-EC" sz="1400" dirty="0">
                        <a:effectLst/>
                        <a:latin typeface="Calibri"/>
                        <a:ea typeface="Calibri"/>
                        <a:cs typeface="Times New Roman"/>
                      </a:endParaRPr>
                    </a:p>
                  </a:txBody>
                  <a:tcPr marL="0" marR="0" marT="0" marB="0" anchor="ctr"/>
                </a:tc>
              </a:tr>
            </a:tbl>
          </a:graphicData>
        </a:graphic>
      </p:graphicFrame>
      <p:sp>
        <p:nvSpPr>
          <p:cNvPr id="14" name="13 CuadroTexto"/>
          <p:cNvSpPr txBox="1"/>
          <p:nvPr/>
        </p:nvSpPr>
        <p:spPr>
          <a:xfrm>
            <a:off x="5579605" y="1556792"/>
            <a:ext cx="2808312" cy="1015663"/>
          </a:xfrm>
          <a:prstGeom prst="rect">
            <a:avLst/>
          </a:prstGeom>
          <a:noFill/>
        </p:spPr>
        <p:txBody>
          <a:bodyPr wrap="square" rtlCol="0">
            <a:spAutoFit/>
          </a:bodyPr>
          <a:lstStyle/>
          <a:p>
            <a:pPr algn="just"/>
            <a:r>
              <a:rPr lang="es-ES" sz="1200" dirty="0"/>
              <a:t>¿Considera que la innovación influye en las ventas y por consiguiente en la cantidad de empleados requeridos</a:t>
            </a:r>
            <a:r>
              <a:rPr lang="es-ES" sz="1200" dirty="0" smtClean="0"/>
              <a:t>? * </a:t>
            </a:r>
            <a:r>
              <a:rPr lang="es-ES" sz="1200" dirty="0"/>
              <a:t>¿Ha reducido el número de empleados en el último año?</a:t>
            </a:r>
            <a:endParaRPr lang="es-EC" sz="1200" dirty="0"/>
          </a:p>
        </p:txBody>
      </p:sp>
      <p:sp>
        <p:nvSpPr>
          <p:cNvPr id="15" name="14 CuadroTexto"/>
          <p:cNvSpPr txBox="1"/>
          <p:nvPr/>
        </p:nvSpPr>
        <p:spPr>
          <a:xfrm>
            <a:off x="5732005" y="3281208"/>
            <a:ext cx="2808312" cy="646331"/>
          </a:xfrm>
          <a:prstGeom prst="rect">
            <a:avLst/>
          </a:prstGeom>
          <a:noFill/>
        </p:spPr>
        <p:txBody>
          <a:bodyPr wrap="square" rtlCol="0">
            <a:spAutoFit/>
          </a:bodyPr>
          <a:lstStyle/>
          <a:p>
            <a:pPr algn="just"/>
            <a:r>
              <a:rPr lang="es-ES" sz="1200" dirty="0"/>
              <a:t>¿Los empleados son parte activa para impulsar la innovación en su empresa</a:t>
            </a:r>
            <a:r>
              <a:rPr lang="es-ES" sz="1200" dirty="0" smtClean="0"/>
              <a:t>? * </a:t>
            </a:r>
            <a:r>
              <a:rPr lang="es-ES" sz="1200" dirty="0"/>
              <a:t>¿Sus clientes solicitan nuevos productos?</a:t>
            </a:r>
            <a:endParaRPr lang="es-EC" sz="1200" dirty="0"/>
          </a:p>
        </p:txBody>
      </p:sp>
      <p:sp>
        <p:nvSpPr>
          <p:cNvPr id="17" name="16 CuadroTexto"/>
          <p:cNvSpPr txBox="1"/>
          <p:nvPr/>
        </p:nvSpPr>
        <p:spPr>
          <a:xfrm>
            <a:off x="5785765" y="5157191"/>
            <a:ext cx="2808312" cy="646331"/>
          </a:xfrm>
          <a:prstGeom prst="rect">
            <a:avLst/>
          </a:prstGeom>
          <a:noFill/>
        </p:spPr>
        <p:txBody>
          <a:bodyPr wrap="square" rtlCol="0">
            <a:spAutoFit/>
          </a:bodyPr>
          <a:lstStyle/>
          <a:p>
            <a:pPr algn="just"/>
            <a:r>
              <a:rPr lang="es-ES" sz="1200" dirty="0"/>
              <a:t>¿Cuántos productos/estilos nuevos ha lanzado en el último año</a:t>
            </a:r>
            <a:r>
              <a:rPr lang="es-ES" sz="1200" dirty="0" smtClean="0"/>
              <a:t>? * </a:t>
            </a:r>
            <a:r>
              <a:rPr lang="es-ES" sz="1200" dirty="0"/>
              <a:t>¿Cuántos empleados de planta posee su empresa?</a:t>
            </a:r>
            <a:endParaRPr lang="es-EC" sz="1200" dirty="0"/>
          </a:p>
        </p:txBody>
      </p:sp>
    </p:spTree>
    <p:extLst>
      <p:ext uri="{BB962C8B-B14F-4D97-AF65-F5344CB8AC3E}">
        <p14:creationId xmlns:p14="http://schemas.microsoft.com/office/powerpoint/2010/main" val="277744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anim calcmode="lin" valueType="num">
                                      <p:cBhvr>
                                        <p:cTn id="54" dur="1000" fill="hold"/>
                                        <p:tgtEl>
                                          <p:spTgt spid="15"/>
                                        </p:tgtEl>
                                        <p:attrNameLst>
                                          <p:attrName>style.rotation</p:attrName>
                                        </p:attrNameLst>
                                      </p:cBhvr>
                                      <p:tavLst>
                                        <p:tav tm="0">
                                          <p:val>
                                            <p:fltVal val="90"/>
                                          </p:val>
                                        </p:tav>
                                        <p:tav tm="100000">
                                          <p:val>
                                            <p:fltVal val="0"/>
                                          </p:val>
                                        </p:tav>
                                      </p:tavLst>
                                    </p:anim>
                                    <p:animEffect transition="in" filter="fade">
                                      <p:cBhvr>
                                        <p:cTn id="55" dur="10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 calcmode="lin" valueType="num">
                                      <p:cBhvr>
                                        <p:cTn id="69" dur="1000" fill="hold"/>
                                        <p:tgtEl>
                                          <p:spTgt spid="17"/>
                                        </p:tgtEl>
                                        <p:attrNameLst>
                                          <p:attrName>style.rotation</p:attrName>
                                        </p:attrNameLst>
                                      </p:cBhvr>
                                      <p:tavLst>
                                        <p:tav tm="0">
                                          <p:val>
                                            <p:fltVal val="90"/>
                                          </p:val>
                                        </p:tav>
                                        <p:tav tm="100000">
                                          <p:val>
                                            <p:fltVal val="0"/>
                                          </p:val>
                                        </p:tav>
                                      </p:tavLst>
                                    </p:anim>
                                    <p:animEffect transition="in" filter="fade">
                                      <p:cBhvr>
                                        <p:cTn id="70" dur="10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400110"/>
          </a:xfrm>
          <a:prstGeom prst="rect">
            <a:avLst/>
          </a:prstGeom>
          <a:noFill/>
        </p:spPr>
        <p:txBody>
          <a:bodyPr wrap="square" rtlCol="0">
            <a:spAutoFit/>
          </a:bodyPr>
          <a:lstStyle/>
          <a:p>
            <a:pPr algn="ctr"/>
            <a:r>
              <a:rPr lang="es-EC" sz="2000" dirty="0" smtClean="0">
                <a:latin typeface="Gill Sans Ultra Bold" pitchFamily="34" charset="0"/>
              </a:rPr>
              <a:t>Informe final de resultados</a:t>
            </a:r>
            <a:endParaRPr lang="es-EC" sz="2000" dirty="0">
              <a:latin typeface="Gill Sans Ultra Bold" pitchFamily="34" charset="0"/>
            </a:endParaRPr>
          </a:p>
        </p:txBody>
      </p:sp>
      <p:graphicFrame>
        <p:nvGraphicFramePr>
          <p:cNvPr id="5" name="4 Diagrama"/>
          <p:cNvGraphicFramePr/>
          <p:nvPr>
            <p:extLst>
              <p:ext uri="{D42A27DB-BD31-4B8C-83A1-F6EECF244321}">
                <p14:modId xmlns:p14="http://schemas.microsoft.com/office/powerpoint/2010/main" val="3767131342"/>
              </p:ext>
            </p:extLst>
          </p:nvPr>
        </p:nvGraphicFramePr>
        <p:xfrm>
          <a:off x="1431413" y="980728"/>
          <a:ext cx="7581338" cy="12961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9 Diagrama"/>
          <p:cNvGraphicFramePr/>
          <p:nvPr>
            <p:extLst>
              <p:ext uri="{D42A27DB-BD31-4B8C-83A1-F6EECF244321}">
                <p14:modId xmlns:p14="http://schemas.microsoft.com/office/powerpoint/2010/main" val="2670491292"/>
              </p:ext>
            </p:extLst>
          </p:nvPr>
        </p:nvGraphicFramePr>
        <p:xfrm>
          <a:off x="1531197" y="1680034"/>
          <a:ext cx="7581338" cy="136815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12 Diagrama"/>
          <p:cNvGraphicFramePr/>
          <p:nvPr>
            <p:extLst>
              <p:ext uri="{D42A27DB-BD31-4B8C-83A1-F6EECF244321}">
                <p14:modId xmlns:p14="http://schemas.microsoft.com/office/powerpoint/2010/main" val="3466291373"/>
              </p:ext>
            </p:extLst>
          </p:nvPr>
        </p:nvGraphicFramePr>
        <p:xfrm>
          <a:off x="1476224" y="2924944"/>
          <a:ext cx="7581338" cy="100811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4" name="13 Diagrama"/>
          <p:cNvGraphicFramePr/>
          <p:nvPr>
            <p:extLst>
              <p:ext uri="{D42A27DB-BD31-4B8C-83A1-F6EECF244321}">
                <p14:modId xmlns:p14="http://schemas.microsoft.com/office/powerpoint/2010/main" val="2909786085"/>
              </p:ext>
            </p:extLst>
          </p:nvPr>
        </p:nvGraphicFramePr>
        <p:xfrm>
          <a:off x="1475656" y="3789040"/>
          <a:ext cx="6840760" cy="165618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5" name="14 Diagrama"/>
          <p:cNvGraphicFramePr/>
          <p:nvPr>
            <p:extLst>
              <p:ext uri="{D42A27DB-BD31-4B8C-83A1-F6EECF244321}">
                <p14:modId xmlns:p14="http://schemas.microsoft.com/office/powerpoint/2010/main" val="1440926459"/>
              </p:ext>
            </p:extLst>
          </p:nvPr>
        </p:nvGraphicFramePr>
        <p:xfrm>
          <a:off x="1540350" y="5240447"/>
          <a:ext cx="4521506" cy="161755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Tree>
    <p:extLst>
      <p:ext uri="{BB962C8B-B14F-4D97-AF65-F5344CB8AC3E}">
        <p14:creationId xmlns:p14="http://schemas.microsoft.com/office/powerpoint/2010/main" val="13835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style.rotation</p:attrName>
                                        </p:attrNameLst>
                                      </p:cBhvr>
                                      <p:tavLst>
                                        <p:tav tm="0">
                                          <p:val>
                                            <p:fltVal val="90"/>
                                          </p:val>
                                        </p:tav>
                                        <p:tav tm="100000">
                                          <p:val>
                                            <p:fltVal val="0"/>
                                          </p:val>
                                        </p:tav>
                                      </p:tavLst>
                                    </p:anim>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fltVal val="0"/>
                                          </p:val>
                                        </p:tav>
                                        <p:tav tm="100000">
                                          <p:val>
                                            <p:strVal val="#ppt_w"/>
                                          </p:val>
                                        </p:tav>
                                      </p:tavLst>
                                    </p:anim>
                                    <p:anim calcmode="lin" valueType="num">
                                      <p:cBhvr>
                                        <p:cTn id="60" dur="1000" fill="hold"/>
                                        <p:tgtEl>
                                          <p:spTgt spid="14"/>
                                        </p:tgtEl>
                                        <p:attrNameLst>
                                          <p:attrName>ppt_h</p:attrName>
                                        </p:attrNameLst>
                                      </p:cBhvr>
                                      <p:tavLst>
                                        <p:tav tm="0">
                                          <p:val>
                                            <p:fltVal val="0"/>
                                          </p:val>
                                        </p:tav>
                                        <p:tav tm="100000">
                                          <p:val>
                                            <p:strVal val="#ppt_h"/>
                                          </p:val>
                                        </p:tav>
                                      </p:tavLst>
                                    </p:anim>
                                    <p:anim calcmode="lin" valueType="num">
                                      <p:cBhvr>
                                        <p:cTn id="61" dur="1000" fill="hold"/>
                                        <p:tgtEl>
                                          <p:spTgt spid="14"/>
                                        </p:tgtEl>
                                        <p:attrNameLst>
                                          <p:attrName>style.rotation</p:attrName>
                                        </p:attrNameLst>
                                      </p:cBhvr>
                                      <p:tavLst>
                                        <p:tav tm="0">
                                          <p:val>
                                            <p:fltVal val="90"/>
                                          </p:val>
                                        </p:tav>
                                        <p:tav tm="100000">
                                          <p:val>
                                            <p:fltVal val="0"/>
                                          </p:val>
                                        </p:tav>
                                      </p:tavLst>
                                    </p:anim>
                                    <p:animEffect transition="in" filter="fade">
                                      <p:cBhvr>
                                        <p:cTn id="62" dur="1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ppt_w</p:attrName>
                                        </p:attrNameLst>
                                      </p:cBhvr>
                                      <p:tavLst>
                                        <p:tav tm="0">
                                          <p:val>
                                            <p:fltVal val="0"/>
                                          </p:val>
                                        </p:tav>
                                        <p:tav tm="100000">
                                          <p:val>
                                            <p:strVal val="#ppt_w"/>
                                          </p:val>
                                        </p:tav>
                                      </p:tavLst>
                                    </p:anim>
                                    <p:anim calcmode="lin" valueType="num">
                                      <p:cBhvr>
                                        <p:cTn id="68" dur="1000" fill="hold"/>
                                        <p:tgtEl>
                                          <p:spTgt spid="15"/>
                                        </p:tgtEl>
                                        <p:attrNameLst>
                                          <p:attrName>ppt_h</p:attrName>
                                        </p:attrNameLst>
                                      </p:cBhvr>
                                      <p:tavLst>
                                        <p:tav tm="0">
                                          <p:val>
                                            <p:fltVal val="0"/>
                                          </p:val>
                                        </p:tav>
                                        <p:tav tm="100000">
                                          <p:val>
                                            <p:strVal val="#ppt_h"/>
                                          </p:val>
                                        </p:tav>
                                      </p:tavLst>
                                    </p:anim>
                                    <p:anim calcmode="lin" valueType="num">
                                      <p:cBhvr>
                                        <p:cTn id="69" dur="1000" fill="hold"/>
                                        <p:tgtEl>
                                          <p:spTgt spid="15"/>
                                        </p:tgtEl>
                                        <p:attrNameLst>
                                          <p:attrName>style.rotation</p:attrName>
                                        </p:attrNameLst>
                                      </p:cBhvr>
                                      <p:tavLst>
                                        <p:tav tm="0">
                                          <p:val>
                                            <p:fltVal val="90"/>
                                          </p:val>
                                        </p:tav>
                                        <p:tav tm="100000">
                                          <p:val>
                                            <p:fltVal val="0"/>
                                          </p:val>
                                        </p:tav>
                                      </p:tavLst>
                                    </p:anim>
                                    <p:animEffect transition="in" filter="fade">
                                      <p:cBhvr>
                                        <p:cTn id="7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5" grpId="0">
        <p:bldAsOne/>
      </p:bldGraphic>
      <p:bldGraphic spid="10" grpId="0">
        <p:bldAsOne/>
      </p:bldGraphic>
      <p:bldGraphic spid="13" grpId="0">
        <p:bldAsOne/>
      </p:bldGraphic>
      <p:bldGraphic spid="14" grpId="0">
        <p:bldAsOne/>
      </p:bldGraphic>
      <p:bldGraphic spid="15"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835696" y="1484784"/>
            <a:ext cx="6120680" cy="3416320"/>
          </a:xfrm>
          <a:prstGeom prst="rect">
            <a:avLst/>
          </a:prstGeom>
          <a:ln w="38100">
            <a:prstDash val="sysDash"/>
          </a:ln>
          <a:effectLst>
            <a:glow rad="101600">
              <a:schemeClr val="tx1">
                <a:alpha val="60000"/>
              </a:schemeClr>
            </a:glow>
            <a:reflection blurRad="6350" stA="52000" endA="300" endPos="35000" dir="5400000" sy="-100000" algn="bl" rotWithShape="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4800" b="1" dirty="0">
                <a:latin typeface="Rockwell Extra Bold" pitchFamily="18" charset="0"/>
              </a:rPr>
              <a:t>Capítulo </a:t>
            </a:r>
            <a:r>
              <a:rPr lang="es-MX" sz="4800" b="1" dirty="0" smtClean="0">
                <a:latin typeface="Rockwell Extra Bold" pitchFamily="18" charset="0"/>
              </a:rPr>
              <a:t>V: </a:t>
            </a:r>
            <a:r>
              <a:rPr lang="es-MX" sz="4000" b="1" dirty="0" smtClean="0">
                <a:latin typeface="Rockwell Extra Bold" pitchFamily="18" charset="0"/>
              </a:rPr>
              <a:t>Conclusiones </a:t>
            </a:r>
          </a:p>
          <a:p>
            <a:pPr algn="ctr"/>
            <a:r>
              <a:rPr lang="es-MX" sz="4000" b="1" dirty="0" smtClean="0">
                <a:latin typeface="Rockwell Extra Bold" pitchFamily="18" charset="0"/>
              </a:rPr>
              <a:t>y Recomendaciones</a:t>
            </a:r>
            <a:endParaRPr lang="es-MX" sz="4000" b="1" dirty="0">
              <a:latin typeface="Rockwell Extra Bold" pitchFamily="18" charset="0"/>
            </a:endParaRPr>
          </a:p>
          <a:p>
            <a:pPr algn="ctr"/>
            <a:endParaRPr lang="es-EC" sz="4800" dirty="0"/>
          </a:p>
        </p:txBody>
      </p:sp>
    </p:spTree>
    <p:extLst>
      <p:ext uri="{BB962C8B-B14F-4D97-AF65-F5344CB8AC3E}">
        <p14:creationId xmlns:p14="http://schemas.microsoft.com/office/powerpoint/2010/main" val="313717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graphicFrame>
        <p:nvGraphicFramePr>
          <p:cNvPr id="5" name="4 Diagrama"/>
          <p:cNvGraphicFramePr/>
          <p:nvPr>
            <p:extLst>
              <p:ext uri="{D42A27DB-BD31-4B8C-83A1-F6EECF244321}">
                <p14:modId xmlns:p14="http://schemas.microsoft.com/office/powerpoint/2010/main" val="733116763"/>
              </p:ext>
            </p:extLst>
          </p:nvPr>
        </p:nvGraphicFramePr>
        <p:xfrm>
          <a:off x="1187624" y="692696"/>
          <a:ext cx="7272808" cy="60582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8 CuadroTexto"/>
          <p:cNvSpPr txBox="1"/>
          <p:nvPr/>
        </p:nvSpPr>
        <p:spPr>
          <a:xfrm>
            <a:off x="1907704" y="181028"/>
            <a:ext cx="4680520" cy="400110"/>
          </a:xfrm>
          <a:prstGeom prst="rect">
            <a:avLst/>
          </a:prstGeom>
          <a:noFill/>
        </p:spPr>
        <p:txBody>
          <a:bodyPr wrap="square" rtlCol="0">
            <a:spAutoFit/>
          </a:bodyPr>
          <a:lstStyle/>
          <a:p>
            <a:pPr algn="ctr"/>
            <a:r>
              <a:rPr lang="es-EC" sz="2000" dirty="0" smtClean="0">
                <a:latin typeface="Gill Sans Ultra Bold" pitchFamily="34" charset="0"/>
              </a:rPr>
              <a:t>Conclusiones</a:t>
            </a:r>
            <a:endParaRPr lang="es-EC" sz="2000" dirty="0">
              <a:latin typeface="Gill Sans Ultra Bold" pitchFamily="34" charset="0"/>
            </a:endParaRPr>
          </a:p>
        </p:txBody>
      </p:sp>
    </p:spTree>
    <p:extLst>
      <p:ext uri="{BB962C8B-B14F-4D97-AF65-F5344CB8AC3E}">
        <p14:creationId xmlns:p14="http://schemas.microsoft.com/office/powerpoint/2010/main" val="8461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graphicFrame>
        <p:nvGraphicFramePr>
          <p:cNvPr id="5" name="4 Diagrama"/>
          <p:cNvGraphicFramePr/>
          <p:nvPr>
            <p:extLst>
              <p:ext uri="{D42A27DB-BD31-4B8C-83A1-F6EECF244321}">
                <p14:modId xmlns:p14="http://schemas.microsoft.com/office/powerpoint/2010/main" val="1154561301"/>
              </p:ext>
            </p:extLst>
          </p:nvPr>
        </p:nvGraphicFramePr>
        <p:xfrm>
          <a:off x="1540350" y="980728"/>
          <a:ext cx="6936432" cy="5200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8 CuadroTexto"/>
          <p:cNvSpPr txBox="1"/>
          <p:nvPr/>
        </p:nvSpPr>
        <p:spPr>
          <a:xfrm>
            <a:off x="1907704" y="181028"/>
            <a:ext cx="4680520" cy="400110"/>
          </a:xfrm>
          <a:prstGeom prst="rect">
            <a:avLst/>
          </a:prstGeom>
          <a:noFill/>
        </p:spPr>
        <p:txBody>
          <a:bodyPr wrap="square" rtlCol="0">
            <a:spAutoFit/>
          </a:bodyPr>
          <a:lstStyle/>
          <a:p>
            <a:pPr algn="ctr"/>
            <a:r>
              <a:rPr lang="es-EC" sz="2000" dirty="0" smtClean="0">
                <a:latin typeface="Gill Sans Ultra Bold" pitchFamily="34" charset="0"/>
              </a:rPr>
              <a:t>Recomendaciones</a:t>
            </a:r>
            <a:endParaRPr lang="es-EC" sz="2000" dirty="0">
              <a:latin typeface="Gill Sans Ultra Bold" pitchFamily="34" charset="0"/>
            </a:endParaRPr>
          </a:p>
        </p:txBody>
      </p:sp>
    </p:spTree>
    <p:extLst>
      <p:ext uri="{BB962C8B-B14F-4D97-AF65-F5344CB8AC3E}">
        <p14:creationId xmlns:p14="http://schemas.microsoft.com/office/powerpoint/2010/main" val="50232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style.rotation</p:attrName>
                                        </p:attrNameLst>
                                      </p:cBhvr>
                                      <p:tavLst>
                                        <p:tav tm="0">
                                          <p:val>
                                            <p:fltVal val="90"/>
                                          </p:val>
                                        </p:tav>
                                        <p:tav tm="100000">
                                          <p:val>
                                            <p:fltVal val="0"/>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2050" name="Picture 2" descr="https://4.bp.blogspot.com/-UOQY-eTDBPc/VGUPpygu6UI/AAAAAAAADoM/XeQy0T4JL9M/s1600/gracia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22163">
            <a:off x="1672435" y="2029794"/>
            <a:ext cx="669607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4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4"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5"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6"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pic>
        <p:nvPicPr>
          <p:cNvPr id="11" name="10 Imagen" descr="https://scontent.cdninstagram.com/hphotos-xfa1/t51.2885-15/s320x320/e15/11420846_374282766115273_1984813643_n.jpg"/>
          <p:cNvPicPr/>
          <p:nvPr/>
        </p:nvPicPr>
        <p:blipFill rotWithShape="1">
          <a:blip r:embed="rId7">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sp>
        <p:nvSpPr>
          <p:cNvPr id="5" name="4 CuadroTexto"/>
          <p:cNvSpPr txBox="1"/>
          <p:nvPr/>
        </p:nvSpPr>
        <p:spPr>
          <a:xfrm>
            <a:off x="1907704" y="181028"/>
            <a:ext cx="4680520" cy="400110"/>
          </a:xfrm>
          <a:prstGeom prst="rect">
            <a:avLst/>
          </a:prstGeom>
          <a:noFill/>
        </p:spPr>
        <p:txBody>
          <a:bodyPr wrap="square" rtlCol="0">
            <a:spAutoFit/>
          </a:bodyPr>
          <a:lstStyle/>
          <a:p>
            <a:pPr algn="ctr"/>
            <a:r>
              <a:rPr lang="es-EC" sz="2000" dirty="0" smtClean="0">
                <a:latin typeface="Gill Sans Ultra Bold" pitchFamily="34" charset="0"/>
              </a:rPr>
              <a:t>Planteamiento del problema</a:t>
            </a:r>
            <a:endParaRPr lang="es-EC" sz="2000" dirty="0">
              <a:latin typeface="Gill Sans Ultra Bold" pitchFamily="34" charset="0"/>
            </a:endParaRPr>
          </a:p>
        </p:txBody>
      </p:sp>
      <p:graphicFrame>
        <p:nvGraphicFramePr>
          <p:cNvPr id="6" name="5 Diagrama"/>
          <p:cNvGraphicFramePr/>
          <p:nvPr>
            <p:extLst>
              <p:ext uri="{D42A27DB-BD31-4B8C-83A1-F6EECF244321}">
                <p14:modId xmlns:p14="http://schemas.microsoft.com/office/powerpoint/2010/main" val="855994398"/>
              </p:ext>
            </p:extLst>
          </p:nvPr>
        </p:nvGraphicFramePr>
        <p:xfrm>
          <a:off x="1524000" y="1397000"/>
          <a:ext cx="6504384" cy="42642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9 Imagen"/>
          <p:cNvPicPr/>
          <p:nvPr/>
        </p:nvPicPr>
        <p:blipFill rotWithShape="1">
          <a:blip r:embed="rId13" cstate="print">
            <a:extLst>
              <a:ext uri="{28A0092B-C50C-407E-A947-70E740481C1C}">
                <a14:useLocalDpi xmlns:a14="http://schemas.microsoft.com/office/drawing/2010/main" val="0"/>
              </a:ext>
            </a:extLst>
          </a:blip>
          <a:srcRect l="13935" t="28551" r="67710" b="23219"/>
          <a:stretch/>
        </p:blipFill>
        <p:spPr bwMode="auto">
          <a:xfrm>
            <a:off x="5436096" y="608157"/>
            <a:ext cx="1008111" cy="1398467"/>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14" cstate="print">
            <a:extLst>
              <a:ext uri="{28A0092B-C50C-407E-A947-70E740481C1C}">
                <a14:useLocalDpi xmlns:a14="http://schemas.microsoft.com/office/drawing/2010/main" val="0"/>
              </a:ext>
            </a:extLst>
          </a:blip>
          <a:srcRect l="40243" t="35159" r="7093" b="6170"/>
          <a:stretch/>
        </p:blipFill>
        <p:spPr bwMode="auto">
          <a:xfrm>
            <a:off x="6601021" y="581138"/>
            <a:ext cx="2377495" cy="2045201"/>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15" cstate="print">
            <a:extLst>
              <a:ext uri="{28A0092B-C50C-407E-A947-70E740481C1C}">
                <a14:useLocalDpi xmlns:a14="http://schemas.microsoft.com/office/drawing/2010/main" val="0"/>
              </a:ext>
            </a:extLst>
          </a:blip>
          <a:srcRect l="20638" t="28864" r="61701" b="24278"/>
          <a:stretch/>
        </p:blipFill>
        <p:spPr bwMode="auto">
          <a:xfrm>
            <a:off x="5979041" y="3894890"/>
            <a:ext cx="1243960" cy="1838366"/>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16" cstate="print">
            <a:extLst>
              <a:ext uri="{28A0092B-C50C-407E-A947-70E740481C1C}">
                <a14:useLocalDpi xmlns:a14="http://schemas.microsoft.com/office/drawing/2010/main" val="0"/>
              </a:ext>
            </a:extLst>
          </a:blip>
          <a:srcRect l="46308" t="33979" r="7066" b="20343"/>
          <a:stretch/>
        </p:blipFill>
        <p:spPr bwMode="auto">
          <a:xfrm>
            <a:off x="7223001" y="4021985"/>
            <a:ext cx="1958244" cy="1584176"/>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7" cstate="print">
            <a:extLst>
              <a:ext uri="{28A0092B-C50C-407E-A947-70E740481C1C}">
                <a14:useLocalDpi xmlns:a14="http://schemas.microsoft.com/office/drawing/2010/main" val="0"/>
              </a:ext>
            </a:extLst>
          </a:blip>
          <a:srcRect l="9855" t="25592" r="8350" b="13989"/>
          <a:stretch/>
        </p:blipFill>
        <p:spPr bwMode="auto">
          <a:xfrm>
            <a:off x="3294807" y="5517232"/>
            <a:ext cx="2684234" cy="1340768"/>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18" cstate="print">
            <a:extLst>
              <a:ext uri="{28A0092B-C50C-407E-A947-70E740481C1C}">
                <a14:useLocalDpi xmlns:a14="http://schemas.microsoft.com/office/drawing/2010/main" val="0"/>
              </a:ext>
            </a:extLst>
          </a:blip>
          <a:srcRect l="13781" t="22075" r="8834" b="20063"/>
          <a:stretch/>
        </p:blipFill>
        <p:spPr bwMode="auto">
          <a:xfrm>
            <a:off x="257110" y="1347670"/>
            <a:ext cx="2450410" cy="20162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41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edge">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edge">
                                      <p:cBhvr>
                                        <p:cTn id="45" dur="2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circle(in)">
                                      <p:cBhvr>
                                        <p:cTn id="50" dur="2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edge">
                                      <p:cBhvr>
                                        <p:cTn id="55" dur="20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4"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5"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6"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7">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8">
            <a:extLst>
              <a:ext uri="{28A0092B-C50C-407E-A947-70E740481C1C}">
                <a14:useLocalDpi xmlns:a14="http://schemas.microsoft.com/office/drawing/2010/main" val="0"/>
              </a:ext>
            </a:extLst>
          </a:blip>
          <a:srcRect/>
          <a:stretch>
            <a:fillRect/>
          </a:stretch>
        </p:blipFill>
        <p:spPr bwMode="auto">
          <a:xfrm>
            <a:off x="6383601" y="5991969"/>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400110"/>
          </a:xfrm>
          <a:prstGeom prst="rect">
            <a:avLst/>
          </a:prstGeom>
          <a:noFill/>
        </p:spPr>
        <p:txBody>
          <a:bodyPr wrap="square" rtlCol="0">
            <a:spAutoFit/>
          </a:bodyPr>
          <a:lstStyle/>
          <a:p>
            <a:pPr algn="ctr"/>
            <a:r>
              <a:rPr lang="es-EC" sz="2000" dirty="0" smtClean="0">
                <a:latin typeface="Gill Sans Ultra Bold" pitchFamily="34" charset="0"/>
              </a:rPr>
              <a:t>Árbol de problemas</a:t>
            </a:r>
            <a:endParaRPr lang="es-EC" sz="2000" dirty="0">
              <a:latin typeface="Gill Sans Ultra Bold" pitchFamily="34" charset="0"/>
            </a:endParaRPr>
          </a:p>
        </p:txBody>
      </p:sp>
      <p:graphicFrame>
        <p:nvGraphicFramePr>
          <p:cNvPr id="5" name="4 Objeto"/>
          <p:cNvGraphicFramePr>
            <a:graphicFrameLocks noChangeAspect="1"/>
          </p:cNvGraphicFramePr>
          <p:nvPr>
            <p:extLst>
              <p:ext uri="{D42A27DB-BD31-4B8C-83A1-F6EECF244321}">
                <p14:modId xmlns:p14="http://schemas.microsoft.com/office/powerpoint/2010/main" val="3936002535"/>
              </p:ext>
            </p:extLst>
          </p:nvPr>
        </p:nvGraphicFramePr>
        <p:xfrm>
          <a:off x="1331640" y="685800"/>
          <a:ext cx="8164488" cy="5823047"/>
        </p:xfrm>
        <a:graphic>
          <a:graphicData uri="http://schemas.openxmlformats.org/presentationml/2006/ole">
            <mc:AlternateContent xmlns:mc="http://schemas.openxmlformats.org/markup-compatibility/2006">
              <mc:Choice xmlns:v="urn:schemas-microsoft-com:vml" Requires="v">
                <p:oleObj spid="_x0000_s1098" r:id="rId9" imgW="10769690" imgH="6379557" progId="">
                  <p:embed/>
                </p:oleObj>
              </mc:Choice>
              <mc:Fallback>
                <p:oleObj r:id="rId9" imgW="10769690" imgH="6379557" progId="">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1640" y="685800"/>
                        <a:ext cx="8164488" cy="5823047"/>
                      </a:xfrm>
                      <a:prstGeom prst="rect">
                        <a:avLst/>
                      </a:prstGeom>
                      <a:noFill/>
                    </p:spPr>
                  </p:pic>
                </p:oleObj>
              </mc:Fallback>
            </mc:AlternateContent>
          </a:graphicData>
        </a:graphic>
      </p:graphicFrame>
    </p:spTree>
    <p:extLst>
      <p:ext uri="{BB962C8B-B14F-4D97-AF65-F5344CB8AC3E}">
        <p14:creationId xmlns:p14="http://schemas.microsoft.com/office/powerpoint/2010/main" val="30722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4"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5"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6"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7">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sp>
        <p:nvSpPr>
          <p:cNvPr id="8" name="7 CuadroTexto"/>
          <p:cNvSpPr txBox="1"/>
          <p:nvPr/>
        </p:nvSpPr>
        <p:spPr>
          <a:xfrm>
            <a:off x="1907704" y="181028"/>
            <a:ext cx="4680520" cy="707886"/>
          </a:xfrm>
          <a:prstGeom prst="rect">
            <a:avLst/>
          </a:prstGeom>
          <a:noFill/>
        </p:spPr>
        <p:txBody>
          <a:bodyPr wrap="square" rtlCol="0">
            <a:spAutoFit/>
          </a:bodyPr>
          <a:lstStyle/>
          <a:p>
            <a:pPr algn="ctr"/>
            <a:r>
              <a:rPr lang="es-EC" sz="2000" dirty="0" smtClean="0">
                <a:latin typeface="Gill Sans Ultra Bold" pitchFamily="34" charset="0"/>
              </a:rPr>
              <a:t>Matriz de análisis  de situaciones </a:t>
            </a:r>
            <a:endParaRPr lang="es-EC" sz="2000" dirty="0">
              <a:latin typeface="Gill Sans Ultra Bold" pitchFamily="34" charset="0"/>
            </a:endParaRPr>
          </a:p>
        </p:txBody>
      </p:sp>
      <p:graphicFrame>
        <p:nvGraphicFramePr>
          <p:cNvPr id="13" name="12 Diagrama"/>
          <p:cNvGraphicFramePr/>
          <p:nvPr>
            <p:extLst>
              <p:ext uri="{D42A27DB-BD31-4B8C-83A1-F6EECF244321}">
                <p14:modId xmlns:p14="http://schemas.microsoft.com/office/powerpoint/2010/main" val="2265301843"/>
              </p:ext>
            </p:extLst>
          </p:nvPr>
        </p:nvGraphicFramePr>
        <p:xfrm>
          <a:off x="3131840" y="764704"/>
          <a:ext cx="2854176" cy="63676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49"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00762" y="764704"/>
            <a:ext cx="852234" cy="73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Resultado de imagen para contrabando dibuj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Resultado de imagen para contrabando dibuj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4" name="Picture 6" descr="http://stelygaes.files.wordpress.com/2010/07/logo-contrabando.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725" r="14875"/>
          <a:stretch/>
        </p:blipFill>
        <p:spPr bwMode="auto">
          <a:xfrm>
            <a:off x="2026879" y="1598298"/>
            <a:ext cx="688845" cy="617155"/>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2555776" y="876504"/>
            <a:ext cx="1152128" cy="369332"/>
          </a:xfrm>
          <a:prstGeom prst="rect">
            <a:avLst/>
          </a:prstGeom>
          <a:noFill/>
        </p:spPr>
        <p:txBody>
          <a:bodyPr wrap="square" rtlCol="0">
            <a:spAutoFit/>
          </a:bodyPr>
          <a:lstStyle/>
          <a:p>
            <a:r>
              <a:rPr lang="es-EC" sz="900" dirty="0" smtClean="0"/>
              <a:t>Subfacturaciones de importaciones</a:t>
            </a:r>
            <a:endParaRPr lang="es-EC" sz="900" dirty="0"/>
          </a:p>
        </p:txBody>
      </p:sp>
      <p:pic>
        <p:nvPicPr>
          <p:cNvPr id="2056" name="Picture 8" descr="http://www.fenalco.com.co/sites/default/files/038_4000x4000_22.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8616" t="12630" r="15721" b="4379"/>
          <a:stretch/>
        </p:blipFill>
        <p:spPr bwMode="auto">
          <a:xfrm>
            <a:off x="2843808" y="1245836"/>
            <a:ext cx="707813" cy="8945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liquidacionbancaria.com/s/cc_images/cache_8597373.jpg?t=13898711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07903" y="1161258"/>
            <a:ext cx="952199" cy="668981"/>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data:image/jpeg;base64,/9j/4AAQSkZJRgABAQAAAQABAAD/2wCEAAkGBxQTEhUUEhQUFRUXFxgXFhgYFxUaFxgWHBgXGBUUFhcdHSggGBwlHRQYIjEhJSkrLi4uFx81ODMsNygtLiwBCgoKDg0OGBAQGywcHCQsLCwsLCwsLCwsLCwsLCwsLCwsLCwsLCwsKzIsLCwsLDc3LCwrLCwsNywsLCsuNywrK//AABEIAJsAzwMBIgACEQEDEQH/xAAcAAAABwEBAAAAAAAAAAAAAAAAAQIDBAUGBwj/xABCEAACAQIDBQUFBQcDAgcAAAABAgMAEQQSIQUGMUFRImFxgZETMqGxwRRCUtHwByMzQ3KCkhViomPhFiVEVHOy0v/EABkBAAMBAQEAAAAAAAAAAAAAAAABAgMEBf/EACYRAAICAQMEAgIDAAAAAAAAAAABAhEDFCExBBJBUSIyFaETUmL/2gAMAwEAAhEDEQA/AO4CjohR0ACku4AJJsBqT0A40qsf+1HaDRYJgn8xhGT0U3J9bW86AOZb1bf+1Y0yX7ChliPDskrp/wASfOs7Mukq89TSmTS1rg1HnlyB7XNxaxPDiOPPjTQFY79kAjmB5HQ/Ond1SSBHck58p/2i4UCmpZQAM2gAN7cbW0HjTu5Uns8T7TUgKW87HLc9bmqgrlQpOlZvNpykzMBc3N2vfs20sPSrHDyBV15m9h8uNVGBJYXI8TUhz6V6r4o40ScTi737N++4zcuXLlTLSIbKT5Na/LgCPCoBcgg5GYXN8q5tNPOkvtKPg+dD0Kv06GhOPkNyxXZ8Rv2Uvz04nS3A/q9NvsmO98o7+0w/WlzURMVGNQ0RA1+6D33BsRTkWJjYWWRDy98fnSeODH3SHTsuMcFvw++3pw/V6cGzE0FgeTasR8xRLciy38ieguaSy9lgM+vj4U1ih6DuZYYXDBQguQAPdAFhYa2HTzqFtLAKpL5iCe0b6g36WAI+NSsEt7m3A2HAaFRfh30WLT2sByjtKtrd41vbxHxpSxxlswUqMNv1KUT2T2D3DKVuQw5/BqLZMgUEcokX1Kj86d31cSDDgLcSIHLHiCmjDu0teqzATduVfxTIP7QLn4CvOmqk0dK3Roi/75B0jZvoPrXR/wBmD2kZf9h+BB+tcywEoMksjaAWQd9u0QPM2q/3Vxckc0cpuoUgheZuADm7uIt31L4Gju4o6RDIGUMOBFx4UusygUKFCgAhR0Qo6ABVftzARTwskyhlOvgeRB5GrCq/aUvBfM/SlJ0ioq3RxnefdKXDXdLyRadoe8v9SgfEaVh8dJpXouSXlWF312Th3/lIGOl1Fj8KzjlN3gvg4jiizNYa/XoK3ybqPhZFi1zvDEGHMO12ceWldJ3N/Z9g4VjnMOaW4dWdmYKeVgTaq7fTaIbEORa6KIlPO+pc+VxXZ03yyWcmXZUURRUGVdbaE8iaGW4piEXPcBTzHSvU2OQGHUNcHnbjy05UiXDWsGJI6GxHxGlIia1j+uAq0aLMtJ7AVx2Yl8yqB3i4+A0ohsWPUWNvH8xerCC66GlPpUgVcexIgQwQg8NGH1FKmwKL2gGZ+V3bTv05CrSNNKZfjVJIQ7glsoA4DTysB9KYlk9lIrDRW0bpUuLh+VNY+PNEaPI/Bnd8sJaJ3sP3Jdh/S44eF8tc52eWz3zEHn3aWv6V2vZgSUxLKAySqYZAfwt2fUZr+VY7ev8AZlNgXzo6yRMSFbgw6K4+oOtef1SqVnRh3RF2QFW1rk9Tqe+xrQwBmICgkngBxJ5eNL3X3KmkUM8kaA8TqxA7h/3rpexN3ocOLoCz8M7e95DgvlXK8iRusTfJdbswSJho0l0cDUcbamw9KtKZwrXUU9Rdk8AoUKFABCjohR0ANyvYEngKpmJYljz/AF9an7TksoHWoKcKym96Nsa2sjNgrm+b4VWY/dsSsGaUixGmUfnV9RVnRr3MdWewsFGgsvd0uKwOI3EldszYlTqSbxm9ybsfe41uaKtoZpQ4MXji+TmeJ3SxikhFVxc2OYC45G3KmG3cxwP8E/5p+ddSJoXrddbkRD6eDOYPsPGW/gE/3L+dSotn4oD+BICP6fzrol6BNVrp+UhaaJzWTC4sHWCU/wBo+lN2xAOuHl0/6bV069C9NddL0haWPs5fJi5R/JkB/wDjf8qaXEMCcyMPFWH0rqoNCq/IP+otIvZyv/UNOFvWncFiTLdFBYkcF1NdPKjx8aAQKLhVB8BT/If5/YtKvZy7AYeZQQ0UoswYdhtLHW2ldI3nw32jBuBq2UOBzuBe1uutSwaUK58/UvLyqNMeHs4MXudjCIwjKwI6gj5itZhp7mpJYmgBXLR0udkrAvqR11FT6p1exB6VbKbitYPY55rexVChQqyAhQNAUDQBVbRa7W6Cmk4UeIPabxolOlYPk6l9UAmhXPcTtOTDbRmcl2iBHtBckKjWswHKxrfrIGGZTdSLgjhY8LUgoVQrM4uRm2pEqswCQlnFzl1LWuvA8RUTYmKx8zTL7aFfZSZCTFfta3ygEacOPWlYUbB6RmqswMOKWT99LFJGRyTIwbusSCKLau3YoCFOZ5G92OMFnPTQcB40wotL0Aay+L3ixUa+0kwWWL7x9qC6jqVC2HHhenpd7oxKsawzPnQOpVR2lIvoOJ53PcaLDtNHQqjO33BXNhMUqkgZsqmxPC6hibd9WO0tpRQLmmcKDw6nuUcSaAol0Kzn/jCEWLRzpGxsJHjYJ436VoXkUC5YAdSQB8aAFijY6Dxqnm3mwisVM6XHG1yPIjQ1aJMrKrKRlbUHkRpa16BNDoFKFIDDqPWlA0xB0dMpiULFQ6Fvw5hm9L3p4UABuNWWEa6iq1jqan4H3fOqgLJwiVQoUK1MAhQNAUmVrAmhgUkzcT1Jo4+ApiY6U9F7o8K5rs7GtkZrDRq20sSrAFWw6BgeHFb0xg522fKIJCThnP7lz/La+sbHpqPn1q3w2xiuLkxJe4dAoW1iLW5314dOdTdo4FJo2jkF1bj1B5MO8daBWZ/YchlxONxCAMQRDFc6MUFyL9CcuvfVfurJi2fFBBh1Pti0gfO1nIsVTKdRpzrUbA2SuFhESktYli1rXJPTlpYeVUeDwGNw885iSB0mkzjM5HW3AdDQPYnO+OQyM/2dkVHK5A+YsFuoAPeKi7iQR/Z/bXzyyEmV+JzX90nkOBt3+FWGFnxhkHtI8Osf3iruWHhcC+tqiz7ulHaTBy+wZtWTLmiY/wBPLypiLrFYdZEKOAVYWYHp0rGYnakMe0YwiuRDAYcqIxIbMSAF4kWI1FXmGmx4ZQ8eGZb2Zg7gheZy9arN4caINowSur5PYspKqTqS+unG2l/KgaLOfehEteDFdrQfum4/MVG2/syUYqPFRxrMEXKYiQGGpOZL6X14dRUl978OBf8Afkd0Mn5Uzhd6QsjpilOH7X7stmysnIljpekITjNoYbGp9nleSFsyko4yPcG9rsCCD3VdbQ2VFOgSVAyrYgEnQgWHwqi3p2pgpIWVmSdyCI1jsz5j7uUrw1q03XhlTCxCe4cLrfiBrYG/O1qAKbZGy4Rj8UgiTIsaALa6i9r6HwrQbQ2Fh5ShkiVsq5V42AvwsNLVQ7J2jEuNxrPLGoJjVSzqL2Bva51rWlwQrAggi4I4EG1iKYPkw+6W7uHmSdpY7n28ka6kFVFtB/lVntYmCOHBYS4kkuAxNykf33J8z8aPcprNjI+a4lm8mA//ADQwUv8A5rMH972KCPvXQtb4/GgGQ9qblKkSNhv40Rz3J1kI1N+huNK02wdqDEwrKBYnRl/C495anA1mt0ABLjVXVBPcf1EHN8hTRL3Rp2SxHeL1NwPA+P0qFO3aUf7R9anYLgfH6VceSJ/UlUKFCtDEIUxjmsh9KfFRNoHQCk+Coq2ijkOth4CpUfujwqBNmUmy3tc6cb1KwxJjXMNSozDxGo+NcyOufAozr+Jf8h+dGsqnQEHwIrE74bAw0cUQihRC08aEgC+Vrgi9We1d1cOqPJAghlRGKMhI4AnUdSBa/fVE0aN5QPeIHiQKCsDqLet6ye6m7+Hkw0cs0ayyOMxZ7txJsNTSMLAkO0kiwlwhQmdF1jU8v6Tw9aA7Ua+iIpM0qopZjlVRmYnkBqaw+5W1D9plUqUjxF5oge4nh4i/pQCRuqZnxkcfvyIg/wBzKvoDUHeadkwkzoSrBCQRy4C4qFu3sCFIkkdRJI6q7yOAx1F7AngKAL3D4pXF0dXHVWBHwpUkYYWYBh0IBHxrIYLCxybQEmDULHGpEzppG7m9kFtDbia2IoBjGHwUcZukaKeqqAfWkbS2dHOmSQErcHQkajhqKqNu7fOHxWHj7Ps5NH07SksFRr8he/oelaGgRWYbdzCoLCCPzF/nVqVAygaACw7h0qok3mwimxnjuDqASefAgVGk3xw2cKGkY5b6ROb68ha/woCmWeztkpC8zqWJmYMwNrAi+i2A0153pvbGxY58rEtHInuSIbMvO3eKd2XtNJ4/aqGVbkdtSp04nXl3+NQE3vwhfIJdb2Bsct/6uFqBbiZNjYthlOObLzIiUORz7V6s9i7Ljw0Yjiva9yTxZjxY+g9KmijpoG7GcRJ++t3L8qtsCePj9KzeOlP2nKLk2Xh4Vo8CKqP2FkXxRMoUKFanOEKibQXh4mpYpjHe750nwOPJWMoJtTbHlTO0YJHByMqk8yCbDypjaWMXDxXILyHKqqvvO/JQO/Um/AXPAVgzsjG6KT9oTWwqt+GWNh5Gr7ar3glP/ScjwyGqXF7J9rAVxR7b2GVG903vlQkcqvpYA0ZTgChTwBW1SmOaSOb4PD4iPDRSNLN9kZbsIWAeMc7gg6eHWt1u9h8OkQOFylWIuw1YnX3jxv3GnNibP9hAkJbPkBF7WBBJ0t51Tnd2SKZ2wkgjjkVs6dHykIyeZB7rVRN2N72Yn28iYJGChu3O1wMsY4L58fIdaZ3rmgWOJ4ZYRJh2UxqHUkqCMyaHmAPSj2FucmUvjFEszG5u2YDp4k8b+FaCLY2HUWWCK39C/lSBlXt7acc2z5pI2DAoBpxUkrdSOR1qHh9355sOiy4tlQquVI1AGW2gY3BaoH+lSr9rwUcZyOVlicghBqt0L2twsBz0q72dicYkSxnCqzKoXN7ZQhA0B4XFAeCHicRidnxqT7GXDghSFX2bi/MAGxPHrWoxOKWONpH0VVzHwt8+7vqjGwpZ5FkxsisEOZIYwRHcc2J1aqveSWfGYhsFGoREs7Mb9oAAgt0FzwpgFhtiNjYZ8TKLSzC8I/Aq+5/lwrR7sbR9vh0c++Ow45h10It6GosWyMVYBsZlAFgI4lFu4E8OFU8OHfAY2MNM7RYgnMWCgGXgC9rC9yNaQcm0WFRwVQeoUcetZvelPY4vCYkfiEL96tcD0ufhQXbrxYqRcYfZxfyTk7DC/vNJ17u+mdtY1cZicPDARIiOsssi6qoXgubhrr8KYtyZvS7TSR4JCQZQWmYcoQdfXh5VK2nu3DLAIVGTJ/DYWurfiPW/PrVfisQINp55TZJogiOdFzA+7fgNf/sK0skyqMxIA01JAGvCgCq3T2k8sTLL/FhcxSd5FrP5j5VdiqDYGFdcTi5CpVJGQpf71gQTatAooTFKIa4NfaMwGrWuasMJxNQ4ZgWOvO3pU/CjjWkTOb2JFChQrQxCFM42O6nu1p4UZoGnRm5IXYHKwDd4Jt5AioaYYQL7TESmV1BsxAAUHkqjgdLcz31ebUjve2hI0I5Hkaz2OwHt1GZnFuXf0I51zz24O3HK0R9jsZXMr+CjoPzq8FRcIqoMot4VIvUxFN2xRoUmhmqiAGhSb+NFekMWTQvSM1AGiwHKLKL3trzPOjoUxBmoe0NnRzqFlQOAcwB5HrpUs0jNQAbqCLEAjoRcelHHGq3CqqjTgAPlSA1OE6ny+QoAaxmESVSkiq6nkR+rVnNpbr4VFDhZeyQygSyZQw4ELe1ai9Nzi41pPgadMpEjmXtQzLIdCVbQkdFfh6j0qfg9uoTaYGJ+knZN+48G8ReqJ8GxlP2dgGXUgnS9W2y9uksUnUoy8cwI81J0I8KUWdMlasvlxi2uBx6cKscC91vUWG72tZVv5+lT4YwosK3ijgyPwO0KFCrMghRmiFHQBGxGFzagkG1UWMwOJPulR4WvWmorVEo2aRyOJiNnYElm992Fs1wdL3tx8Dwq29g4+43+NXkWHVSSBYnU05UrEkXLM2zMSTqpsxVT0Yqp9Cab9orMpVlIGYGxB17PTwrGftFhzTvfW7elgBWIGDKNdCynhdTY26XFdEekclszPUVydvoXrh+eccJph/e/50Zx+LFrYmYf3n609BP2GpidvJos1cVTbGOHDEy+oP0pX+vY/wD91J/x/KlocgaqB2k0QrkUW8mOAscQ1rc1S/rakybw469/tMnotvS1GiyBqYHXzR37zXEJtt4+9/tUv/H5WpK707QX/wBQx8VQ/SpfSTQ11EGdxzUUFzm4+96aLXFRv3tAffQ+MY+hFW2B/aZiRYPh8O3eDMpvzPvGo08yv5onWTTUw0rI7M33Mps2GC3P3ZG+q1t9jxrMpNmW3K4P0on08orcSzRfBlMVs50fPFx/V6t9nbQlsokhzHhcW+taMbHTq/qPyo12SoIN208PyrJYmmavOmqHMFG3FgAeQBvUyitR1ujmbsFChQoEEKOkA6UL0ALoUi9C9AC6I0m9C9AHM98wPtMniPiBWSnjA6/rvrR7cYnEzX19/wCdvoKoNp6Frd3yr08KpI55vchlelIaDXXjRxObeTfI07Cb27hpXUnZixkwd1J9iOlSSaZY8aoRA2hiQqjvNqkhbadKoN4m7UQ5GVb/AAq+i41kpfJotrZDogBFR5cEOlWOGHzpWMHZP68KvYlFKMD3UuDZ96nEcaVFo+n64VDiik2WuxcMF1PdXVN1v4RPVvoK5vstQWPlXRd0W/cf3fRa4up4NcZfUKReheuI3F0KRehegBdCkXoXoA//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AutoShape 14" descr="data:image/jpeg;base64,/9j/4AAQSkZJRgABAQAAAQABAAD/2wCEAAkGBxQTEhUUEhQUFRUXFxgXFhgYFxUaFxgWHBgXGBUUFhcdHSggGBwlHRQYIjEhJSkrLi4uFx81ODMsNygtLiwBCgoKDg0OGBAQGywcHCQsLCwsLCwsLCwsLCwsLCwsLCwsLCwsLCwsKzIsLCwsLDc3LCwrLCwsNywsLCsuNywrK//AABEIAJsAzwMBIgACEQEDEQH/xAAcAAAABwEBAAAAAAAAAAAAAAAAAQIDBAUGBwj/xABCEAACAQIDBQUFBQcDAgcAAAABAgMAEQQSIQUGMUFRImFxgZETMqGxwRRCUtHwByMzQ3KCkhViomPhFiVEVHOy0v/EABkBAAMBAQEAAAAAAAAAAAAAAAABAgMEBf/EACYRAAICAQMEAgIDAAAAAAAAAAABAhEDFCExBBJBUSIyFaETUmL/2gAMAwEAAhEDEQA/AO4CjohR0ACku4AJJsBqT0A40qsf+1HaDRYJgn8xhGT0U3J9bW86AOZb1bf+1Y0yX7ChliPDskrp/wASfOs7Mukq89TSmTS1rg1HnlyB7XNxaxPDiOPPjTQFY79kAjmB5HQ/Ond1SSBHck58p/2i4UCmpZQAM2gAN7cbW0HjTu5Uns8T7TUgKW87HLc9bmqgrlQpOlZvNpykzMBc3N2vfs20sPSrHDyBV15m9h8uNVGBJYXI8TUhz6V6r4o40ScTi737N++4zcuXLlTLSIbKT5Na/LgCPCoBcgg5GYXN8q5tNPOkvtKPg+dD0Kv06GhOPkNyxXZ8Rv2Uvz04nS3A/q9NvsmO98o7+0w/WlzURMVGNQ0RA1+6D33BsRTkWJjYWWRDy98fnSeODH3SHTsuMcFvw++3pw/V6cGzE0FgeTasR8xRLciy38ieguaSy9lgM+vj4U1ih6DuZYYXDBQguQAPdAFhYa2HTzqFtLAKpL5iCe0b6g36WAI+NSsEt7m3A2HAaFRfh30WLT2sByjtKtrd41vbxHxpSxxlswUqMNv1KUT2T2D3DKVuQw5/BqLZMgUEcokX1Kj86d31cSDDgLcSIHLHiCmjDu0teqzATduVfxTIP7QLn4CvOmqk0dK3Roi/75B0jZvoPrXR/wBmD2kZf9h+BB+tcywEoMksjaAWQd9u0QPM2q/3Vxckc0cpuoUgheZuADm7uIt31L4Gju4o6RDIGUMOBFx4UusygUKFCgAhR0Qo6ABVftzARTwskyhlOvgeRB5GrCq/aUvBfM/SlJ0ioq3RxnefdKXDXdLyRadoe8v9SgfEaVh8dJpXouSXlWF312Th3/lIGOl1Fj8KzjlN3gvg4jiizNYa/XoK3ybqPhZFi1zvDEGHMO12ceWldJ3N/Z9g4VjnMOaW4dWdmYKeVgTaq7fTaIbEORa6KIlPO+pc+VxXZ03yyWcmXZUURRUGVdbaE8iaGW4piEXPcBTzHSvU2OQGHUNcHnbjy05UiXDWsGJI6GxHxGlIia1j+uAq0aLMtJ7AVx2Yl8yqB3i4+A0ohsWPUWNvH8xerCC66GlPpUgVcexIgQwQg8NGH1FKmwKL2gGZ+V3bTv05CrSNNKZfjVJIQ7glsoA4DTysB9KYlk9lIrDRW0bpUuLh+VNY+PNEaPI/Bnd8sJaJ3sP3Jdh/S44eF8tc52eWz3zEHn3aWv6V2vZgSUxLKAySqYZAfwt2fUZr+VY7ev8AZlNgXzo6yRMSFbgw6K4+oOtef1SqVnRh3RF2QFW1rk9Tqe+xrQwBmICgkngBxJ5eNL3X3KmkUM8kaA8TqxA7h/3rpexN3ocOLoCz8M7e95DgvlXK8iRusTfJdbswSJho0l0cDUcbamw9KtKZwrXUU9Rdk8AoUKFABCjohR0ANyvYEngKpmJYljz/AF9an7TksoHWoKcKym96Nsa2sjNgrm+b4VWY/dsSsGaUixGmUfnV9RVnRr3MdWewsFGgsvd0uKwOI3EldszYlTqSbxm9ybsfe41uaKtoZpQ4MXji+TmeJ3SxikhFVxc2OYC45G3KmG3cxwP8E/5p+ddSJoXrddbkRD6eDOYPsPGW/gE/3L+dSotn4oD+BICP6fzrol6BNVrp+UhaaJzWTC4sHWCU/wBo+lN2xAOuHl0/6bV069C9NddL0haWPs5fJi5R/JkB/wDjf8qaXEMCcyMPFWH0rqoNCq/IP+otIvZyv/UNOFvWncFiTLdFBYkcF1NdPKjx8aAQKLhVB8BT/If5/YtKvZy7AYeZQQ0UoswYdhtLHW2ldI3nw32jBuBq2UOBzuBe1uutSwaUK58/UvLyqNMeHs4MXudjCIwjKwI6gj5itZhp7mpJYmgBXLR0udkrAvqR11FT6p1exB6VbKbitYPY55rexVChQqyAhQNAUDQBVbRa7W6Cmk4UeIPabxolOlYPk6l9UAmhXPcTtOTDbRmcl2iBHtBckKjWswHKxrfrIGGZTdSLgjhY8LUgoVQrM4uRm2pEqswCQlnFzl1LWuvA8RUTYmKx8zTL7aFfZSZCTFfta3ygEacOPWlYUbB6RmqswMOKWT99LFJGRyTIwbusSCKLau3YoCFOZ5G92OMFnPTQcB40wotL0Aay+L3ixUa+0kwWWL7x9qC6jqVC2HHhenpd7oxKsawzPnQOpVR2lIvoOJ53PcaLDtNHQqjO33BXNhMUqkgZsqmxPC6hibd9WO0tpRQLmmcKDw6nuUcSaAol0Kzn/jCEWLRzpGxsJHjYJ436VoXkUC5YAdSQB8aAFijY6Dxqnm3mwisVM6XHG1yPIjQ1aJMrKrKRlbUHkRpa16BNDoFKFIDDqPWlA0xB0dMpiULFQ6Fvw5hm9L3p4UABuNWWEa6iq1jqan4H3fOqgLJwiVQoUK1MAhQNAUmVrAmhgUkzcT1Jo4+ApiY6U9F7o8K5rs7GtkZrDRq20sSrAFWw6BgeHFb0xg522fKIJCThnP7lz/La+sbHpqPn1q3w2xiuLkxJe4dAoW1iLW5314dOdTdo4FJo2jkF1bj1B5MO8daBWZ/YchlxONxCAMQRDFc6MUFyL9CcuvfVfurJi2fFBBh1Pti0gfO1nIsVTKdRpzrUbA2SuFhESktYli1rXJPTlpYeVUeDwGNw885iSB0mkzjM5HW3AdDQPYnO+OQyM/2dkVHK5A+YsFuoAPeKi7iQR/Z/bXzyyEmV+JzX90nkOBt3+FWGFnxhkHtI8Osf3iruWHhcC+tqiz7ulHaTBy+wZtWTLmiY/wBPLypiLrFYdZEKOAVYWYHp0rGYnakMe0YwiuRDAYcqIxIbMSAF4kWI1FXmGmx4ZQ8eGZb2Zg7gheZy9arN4caINowSur5PYspKqTqS+unG2l/KgaLOfehEteDFdrQfum4/MVG2/syUYqPFRxrMEXKYiQGGpOZL6X14dRUl978OBf8Afkd0Mn5Uzhd6QsjpilOH7X7stmysnIljpekITjNoYbGp9nleSFsyko4yPcG9rsCCD3VdbQ2VFOgSVAyrYgEnQgWHwqi3p2pgpIWVmSdyCI1jsz5j7uUrw1q03XhlTCxCe4cLrfiBrYG/O1qAKbZGy4Rj8UgiTIsaALa6i9r6HwrQbQ2Fh5ShkiVsq5V42AvwsNLVQ7J2jEuNxrPLGoJjVSzqL2Bva51rWlwQrAggi4I4EG1iKYPkw+6W7uHmSdpY7n28ka6kFVFtB/lVntYmCOHBYS4kkuAxNykf33J8z8aPcprNjI+a4lm8mA//ADQwUv8A5rMH972KCPvXQtb4/GgGQ9qblKkSNhv40Rz3J1kI1N+huNK02wdqDEwrKBYnRl/C495anA1mt0ABLjVXVBPcf1EHN8hTRL3Rp2SxHeL1NwPA+P0qFO3aUf7R9anYLgfH6VceSJ/UlUKFCtDEIUxjmsh9KfFRNoHQCk+Coq2ijkOth4CpUfujwqBNmUmy3tc6cb1KwxJjXMNSozDxGo+NcyOufAozr+Jf8h+dGsqnQEHwIrE74bAw0cUQihRC08aEgC+Vrgi9We1d1cOqPJAghlRGKMhI4AnUdSBa/fVE0aN5QPeIHiQKCsDqLet6ye6m7+Hkw0cs0ayyOMxZ7txJsNTSMLAkO0kiwlwhQmdF1jU8v6Tw9aA7Ua+iIpM0qopZjlVRmYnkBqaw+5W1D9plUqUjxF5oge4nh4i/pQCRuqZnxkcfvyIg/wBzKvoDUHeadkwkzoSrBCQRy4C4qFu3sCFIkkdRJI6q7yOAx1F7AngKAL3D4pXF0dXHVWBHwpUkYYWYBh0IBHxrIYLCxybQEmDULHGpEzppG7m9kFtDbia2IoBjGHwUcZukaKeqqAfWkbS2dHOmSQErcHQkajhqKqNu7fOHxWHj7Ps5NH07SksFRr8he/oelaGgRWYbdzCoLCCPzF/nVqVAygaACw7h0qok3mwimxnjuDqASefAgVGk3xw2cKGkY5b6ROb68ha/woCmWeztkpC8zqWJmYMwNrAi+i2A0153pvbGxY58rEtHInuSIbMvO3eKd2XtNJ4/aqGVbkdtSp04nXl3+NQE3vwhfIJdb2Bsct/6uFqBbiZNjYthlOObLzIiUORz7V6s9i7Ljw0Yjiva9yTxZjxY+g9KmijpoG7GcRJ++t3L8qtsCePj9KzeOlP2nKLk2Xh4Vo8CKqP2FkXxRMoUKFanOEKibQXh4mpYpjHe750nwOPJWMoJtTbHlTO0YJHByMqk8yCbDypjaWMXDxXILyHKqqvvO/JQO/Um/AXPAVgzsjG6KT9oTWwqt+GWNh5Gr7ar3glP/ScjwyGqXF7J9rAVxR7b2GVG903vlQkcqvpYA0ZTgChTwBW1SmOaSOb4PD4iPDRSNLN9kZbsIWAeMc7gg6eHWt1u9h8OkQOFylWIuw1YnX3jxv3GnNibP9hAkJbPkBF7WBBJ0t51Tnd2SKZ2wkgjjkVs6dHykIyeZB7rVRN2N72Yn28iYJGChu3O1wMsY4L58fIdaZ3rmgWOJ4ZYRJh2UxqHUkqCMyaHmAPSj2FucmUvjFEszG5u2YDp4k8b+FaCLY2HUWWCK39C/lSBlXt7acc2z5pI2DAoBpxUkrdSOR1qHh9355sOiy4tlQquVI1AGW2gY3BaoH+lSr9rwUcZyOVlicghBqt0L2twsBz0q72dicYkSxnCqzKoXN7ZQhA0B4XFAeCHicRidnxqT7GXDghSFX2bi/MAGxPHrWoxOKWONpH0VVzHwt8+7vqjGwpZ5FkxsisEOZIYwRHcc2J1aqveSWfGYhsFGoREs7Mb9oAAgt0FzwpgFhtiNjYZ8TKLSzC8I/Aq+5/lwrR7sbR9vh0c++Ow45h10It6GosWyMVYBsZlAFgI4lFu4E8OFU8OHfAY2MNM7RYgnMWCgGXgC9rC9yNaQcm0WFRwVQeoUcetZvelPY4vCYkfiEL96tcD0ufhQXbrxYqRcYfZxfyTk7DC/vNJ17u+mdtY1cZicPDARIiOsssi6qoXgubhrr8KYtyZvS7TSR4JCQZQWmYcoQdfXh5VK2nu3DLAIVGTJ/DYWurfiPW/PrVfisQINp55TZJogiOdFzA+7fgNf/sK0skyqMxIA01JAGvCgCq3T2k8sTLL/FhcxSd5FrP5j5VdiqDYGFdcTi5CpVJGQpf71gQTatAooTFKIa4NfaMwGrWuasMJxNQ4ZgWOvO3pU/CjjWkTOb2JFChQrQxCFM42O6nu1p4UZoGnRm5IXYHKwDd4Jt5AioaYYQL7TESmV1BsxAAUHkqjgdLcz31ebUjve2hI0I5Hkaz2OwHt1GZnFuXf0I51zz24O3HK0R9jsZXMr+CjoPzq8FRcIqoMot4VIvUxFN2xRoUmhmqiAGhSb+NFekMWTQvSM1AGiwHKLKL3trzPOjoUxBmoe0NnRzqFlQOAcwB5HrpUs0jNQAbqCLEAjoRcelHHGq3CqqjTgAPlSA1OE6ny+QoAaxmESVSkiq6nkR+rVnNpbr4VFDhZeyQygSyZQw4ELe1ai9Nzi41pPgadMpEjmXtQzLIdCVbQkdFfh6j0qfg9uoTaYGJ+knZN+48G8ReqJ8GxlP2dgGXUgnS9W2y9uksUnUoy8cwI81J0I8KUWdMlasvlxi2uBx6cKscC91vUWG72tZVv5+lT4YwosK3ijgyPwO0KFCrMghRmiFHQBGxGFzagkG1UWMwOJPulR4WvWmorVEo2aRyOJiNnYElm992Fs1wdL3tx8Dwq29g4+43+NXkWHVSSBYnU05UrEkXLM2zMSTqpsxVT0Yqp9Cab9orMpVlIGYGxB17PTwrGftFhzTvfW7elgBWIGDKNdCynhdTY26XFdEekclszPUVydvoXrh+eccJph/e/50Zx+LFrYmYf3n609BP2GpidvJos1cVTbGOHDEy+oP0pX+vY/wD91J/x/KlocgaqB2k0QrkUW8mOAscQ1rc1S/rakybw469/tMnotvS1GiyBqYHXzR37zXEJtt4+9/tUv/H5WpK707QX/wBQx8VQ/SpfSTQ11EGdxzUUFzm4+96aLXFRv3tAffQ+MY+hFW2B/aZiRYPh8O3eDMpvzPvGo08yv5onWTTUw0rI7M33Mps2GC3P3ZG+q1t9jxrMpNmW3K4P0on08orcSzRfBlMVs50fPFx/V6t9nbQlsokhzHhcW+taMbHTq/qPyo12SoIN208PyrJYmmavOmqHMFG3FgAeQBvUyitR1ujmbsFChQoEEKOkA6UL0ALoUi9C9AC6I0m9C9AHM98wPtMniPiBWSnjA6/rvrR7cYnEzX19/wCdvoKoNp6Frd3yr08KpI55vchlelIaDXXjRxObeTfI07Cb27hpXUnZixkwd1J9iOlSSaZY8aoRA2hiQqjvNqkhbadKoN4m7UQ5GVb/AAq+i41kpfJotrZDogBFR5cEOlWOGHzpWMHZP68KvYlFKMD3UuDZ96nEcaVFo+n64VDiik2WuxcMF1PdXVN1v4RPVvoK5vstQWPlXRd0W/cf3fRa4up4NcZfUKReheuI3F0KRehegBdCkXoXoA//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64" name="Picture 16" descr="image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13641" y="1061170"/>
            <a:ext cx="1093722" cy="81923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negocioaz.com/wp-content/uploads/2013/06/priceper.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7616" b="26981"/>
          <a:stretch/>
        </p:blipFill>
        <p:spPr bwMode="auto">
          <a:xfrm>
            <a:off x="6228184" y="1669997"/>
            <a:ext cx="1133498" cy="54545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canalsondeo.com/blog/wp-content/uploads/2011/11/segmentacion-de-mercado11.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525" t="10411" r="6523" b="19047"/>
          <a:stretch/>
        </p:blipFill>
        <p:spPr bwMode="auto">
          <a:xfrm>
            <a:off x="6724073" y="764704"/>
            <a:ext cx="1551710" cy="731044"/>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22" descr="data:image/jpeg;base64,/9j/4AAQSkZJRgABAQAAAQABAAD/2wCEAAkGBw8REhQQEBQUFhQWGRUWEhUVFRAWFBYVGBgWGBQWFxYYHSggGBonHRQVITIhJiorLi46GB8zODMsNygtLisBCgoKDg0OGxAQGzUkICQsLDQsLC83MDQsLS8sLCwtMCwsLDA3LCwsLDcsLCwsLCwsLSw0LCwsLCwsLCwsLCwsLP/AABEIAJkBSQMBEQACEQEDEQH/xAAcAAEAAAcBAAAAAAAAAAAAAAAAAQIDBAUGBwj/xABDEAABAwIDAgkKAwYHAQEAAAABAAIDBBEFEiEGMRMiQVFUkpPR0gcUFRcyYXGBkbEjocEzQlJiorIkNENTcoLh8Bb/xAAaAQEAAwEBAQAAAAAAAAAAAAAAAQIEAwUG/8QAOBEAAgECAwUGBgEDAwUAAAAAAAECAxEEElETITFBUgUUFWFxkSIygbHB0aEjQvAzYuEkNDWC8f/aAAwDAQACEQMRAD8A7igCAIAgCAIAgCAIAgCAIAgCAIAgCAIAgCAIAgCAIAgCAIAgCAIAgCAIAgCAIAgCAIAgCAIAgCAIAgCAIAgCAIAgCAIAgCAIAgCAIAgCAIAgCAIAgCAIAgCAIAgCAIAgCAIAgCAIAgCAIAgCAIDB7V7Tw4exr5WucXEhrWWubbzc6ALnOoocTZg8FPEyai7W5ltsltlBiBexjXMewXLHEG7d1wR7/uEp1VMvjMBPDWbd0zZV0MAQGOxzG6ejj4SodlB0aACXOPMAFWU1FXZow+GqYiWWmjn1f5XALiKnHuL38nIbAfqs7xOiPZh2Gv75+yMJJ5Wq++jYLc2V/wB8yp3iZ38Hw+rNj2X8qsUzhFWMERJs2RpJjvyZgdW/HcukK990jDieyHFZqTv5czpLXAgEG4OoI3ELSeK1YigCAIAgCAIAgCAIAgCAIAgCAIAgCAIAgCAIAgCAIAgCAIAgCAIAgCA0/b/bB+HiNsTWukfc8fNlDRpyEG5P2XGrUybkep2dgI4nNKbslpqc32z2uOIQRF7AySN7g4NJLS1zQWkX1GrSLLPOpnSPbweDWFnJRd00jH+TzFeAxCBx3OJid8Hiw/qypSdpIntCntMPJfX2JsU2yr5JXyCplaC5xa1r3NaG34oAHyVXUk3xOsMFh4QUci4HZ9hMZfWUUU8ntkFryNLuYS0m3vtf5rbTlmjdnyuOoqjXlCPDl9TkPlNx51RVvZfiREsYOTT2j8SQVjrSzSPpuz6Co0I6vezSnyrkbGykXqSlyZr0Iudn8ju07pWmilNywZoid+X95vy0stdCd/hZ4Ha2GS/rR58f2dOWg8UIAgCAIAgCAIAgCAIAgCAIAgCAIAgCAIAgCAIAgCAIAgCAIAgCAIDj/lsuJ4Tzx2+jj3hZMR8yPpuxX/QkvP8ABz2jGeOoHK1rJR8GvDHflL+S4rgz0ZytUj53X8X/AAWEcpY9rx+65rvoQf0ULiTUV00VarRzhyAmxHxNij4l1K8U/I7V5EanNQvZ/BM8fJzWO+5K10H8J8z2vG1ZPVHIdpQRUTA7xI8HrFY5fMz6WDThFrRfYwrioDZISpKNkQ5SRc2/yY1gixCnJOjnFh/7Aj9V0pO0kZcdDNh5L/Nx6NW4+TCAIAgCAIAgCAIAgCAIAgCAIAgCAIAgCAIAgCAIAgCAIAgCAICjWlwjeWe1ldl/5WNvzUPgXp2zq/C558odqKumnEwkkJDrva5znB4vxmkE21H0WCM2nc+zrYWlUpuDivLyN08sbGzU1JWRm7XaA/yyND2n+ld6+9KR5PY7cKlSk+P6djl+E1AY6Rrt0kMsd9N5bmb/AFMA+azxfH0PVrRfwvRox0iqdZAOJGvw+mil8SsPlOt+Qas/zUHvjkH5tP2C04d8UeF2xD5ZeqNK8otNkxCpaN2e/WAd+q4VVabPYwcs2Hg/I1RzVQ7NEpCFbAKSC+wicxzRSA6texw+TgVK3MpNZoteTPVsbrgHnAP1Xonxr3MmQgIAgCAIAgCAIAgCAIAgCAIAgCAIAgCAIAgCAIAgCAIAgCAIAgPOO3mG+bVk0Q3Zszf+LuMPvb5Lz5xyyaPtMLV2tCM/L7bjZX1nnOzwG91NKxh9zQ4Bp6sgHyXVu9L0MFOOz7Q8pJ/5/BzOcLOj1Zq6InnQl71cljbofijKxW5nRPIjNlrpGfxQu/pewj7ld8O/iPK7Xj/RT8/2TeWekDawPH77Gk/EXb+gUYhfEduyZ3w1tGzmryN3Lzcq4pNm2U4riyjPM1hs+4PMQQforqnJ8jNUxdGnulItXYnGN1yuioSMku1aK4XZmNknumqYgGcUPZe+t+MNFbZJWM0+0pTTUVY9YhajxSKAIAgCAIAgCAIAgCAIAgCAIAgCAIAgCAIAgCAIAgCAIAgCAIAgOUeWzCf2NW0bwY3/ABGrD/csuIjwZ9B2LWvGVJ8t6/P4NC2WxYRCemlNoamNzH33NeATE/5OsPn7lxjK10+Z6Vek5ZZx+aLuvyvYwD1Q1S4gM0CBR3IiGKAluNu8lNWIsShzGweHx/NwuPzau1F2mjzu06blh5W5WZHyxbStrqllPALshJYHD2pJHWBA/lFrfVapNM+co7RfDBvfyNZpYmQDK2zpNc0ltR/K3mHv5VkqVW9y4H1GCwUaKzS3y10MFtQQTG796xHxaDxfncu/JaKHynj9sJOqmuNjHR0DyLkWCl1oo4U+zqsldqx0jyQUIdWQtt7Lsx+QJ/RUjPNM6YjB7GjmPR60nlBAEAQBAEAQBAEAQBAEAQBAEAQBAEAQBAEAQBAEAQBAEAQBAEAQGC23wsVVFNFbUNzs/wCTOMPtb5rnVjmizZgK2yxEZfR/U84PbqsB9jazIOAUEsgChBAoCMM5Y5r2nVpBHxClOxSSTVmSQ0xbLLMTcH9keTj6k/EC4WipNZN3M8jB4JwxEpS4Lh9Q93IN5WZHsTluIVUMIfdwuWgNHy/9JVnOXBcDl3alm2kldkhdGdBcfZVOjszbPJbwseJU7m2yuLmk3Fspaf8AxdqL+NHndoRvh5Jnolbj5YIAgCAIAgCAIAgCAIAgCAIAgCAIAgCAIAgCAIAgCAIAgCAIAgCAklbdpHOCEJi7O55dxBmSR7TvDnA/EEgrzD7y91ctCUIbI3UAgQhJTehVlW5yhp5L29196E2shSgF4J9lup+W787KUc+LJpXDfbf8lQ6totXujO+4V0mcpSRd0Ez4SHsOZuh05Pf7ihR8D0lsbipqqSKZ3tEWd7yNCV6FOWaKZ8ni6SpVnFcDNK5mCAIAgCAIAgCAIAgCAIAgCAIAgCAIAgCAIAgCAIAgCAIAgCAIAgOA+VLBDTVr3AfhzXlYeS5Jzt+R+4WGrHLI+u7OxG2oLWO5/Th/Bpd1yNpC6EEbqCSGiC5B5KBsyWDUVRI15ghdLqGmw0G8q6g5LcZqmJp0X8btcpVz54jlmhyHmcHN/PcodNx4iOJjU+RpllJOSNYWke5xRJahznziQonxteCc8fP+835+5Sc72eh6Q8njofMYmwuDg0HNbkcdSPzWyi1l3HzuOUlWbfPh6GyrqYwgCAIAgCAIAgCAIAgCAIAgCAIAgCAIAgCAIAgCAIAgCAIAgCAIDUPKhgXnVE5zReSH8RnOQPbH01+QXGtHNH0PS7LxGyrZXwlu/R57fosR9SyTMhW4zILjMguQGZxDW6kmwHOToESKSluOv7FUzYKVgj42a5kPLwm5zSOS275L0KUcsT5fGV9rVb5cjOVDIpm5ZGNcOZwB+I1XW1zIpNPcaZjOx9MXXiHB3H7vs3HuXCdCLNtLtCtHnf1MXT7GSG/HFveLrn3bzNS7VfOJ17YDCxTUojDmuOYudlFrEgaW+S7QhkVjzsVX208yVjZVczBAEAQBAEAQBAEAQBAEAQBAEAQBAEAQBAEAQBAEAQBAEAQBAEBJN7LvgfshK4nlc43WbvOJ+1l715meWp9ssPS6V7Isbqp2IIAhAQEWOINwSCNxGhHzU3DimrNFwzEJxe0sgvqbPeLn6qc8tTnsKXSvZE3pOo/3pe0f3pnlqRsKXSvZEpxGfllk67+9M8tSdhS6V7IDEZ/92Trv70zy1GwpdK9kVGYvVN9meYfCSQfqmeWpHd6XSvZE/pys6RP20vemeWo7vR6F7IenK3pM/bS96Z5aju9HoXsh6crekz9tL3pnlqO70eheyHpys6RP20vemeWo7vR6F7IenK3pM/bS96Z5aju9HoXsh6crekz9tL3pnlqO70eheyHpys6RP20vemeWo7vR6F7IenK3pM/bS96Z5aju9HoXsh6crekz9tL3pnlqO70eheyHpyt6TP20vemeWo7vR6F7IenK3pM/bS96Z5aju9HoXsh6crekz9tL3pnlqO70eheyHpys6RP20vemeWo7vR6F7IenK3pM/bS96Z5aju9HoXsh6crekz9tL3pnlqO70eheyHpyt6TP20vemeWo7vR6F7IenK3pM/bS96Z5aju9HoXsh6crekz9tL3pnlqO70eheyHpys6RP20vemeWo7vR6F7IenK3pM/bS96Z5aju9HoXsh6crekz9tL3pnlqO70eheyHpyt6TP20vemeWo7vR6F7IenKzpE/bS96Z5aju9HoXsh6crekz9tL3pnlqO70eheyHpyt6TP20vemeWo7vR6F7IenK3pM/bS96Z5aju9HoXsh6crOkT9tL3pnlqO70eheyBxys6RP20vemeWpHd6PQvZHoLhXfxO+pXoHyVkbQrmYkn9l3wP2QlcTy/shRRz1tPDK3NG97WvbdwuDyXaQR8l5tNJySZ9li6kqdCUo8UizxeFrJ5mMFmtkka0amwDiALnXcFElZtHWjJypxk+LSMvtvhsNPLA2FuUPpoJHC73Xe4HM7jE2vbduV6sUmraGbA1p1ISc3e0mjYMS2Woo6uoe8OZSU0MMkjGFxc98jQGMDnuJaXOO/wB1tF0lTipPRGOnjK0qUUt85NpPS3P2NarMRw+SJ7W0fAy3vE+OaZ7bXHFkbK430vqLb9y5OUGuBuhSxEZpupdc7pfxYuNtsEbFXTwUkTuDZwVmt4R+XNExxuTc6kuOpU1IWm1FFMFiM2HjOpLe76LmxtxhEcNcaamjIBbDkYC9xL3sabDMSSSTuSrFKVkTga8p0NpUeu/0L/a3Zmnhpw+mdmkpnCGvsSfxXAODxqQGhxczTlHuJVqlNJbuXE44TF1J1LVNylvj6afk1KgpXTSxwt9qR7WN+LiGj7rild2PRqTUIOT5K5tOJyYVSTml81NQ2PiTTGaZkjpBo8xta7IADuBBvZdpZIu1rnn0liq1PaZ8t+CsrW8+ZSpqCihpn180TpWyyyRUcD3ubxG6mWR8ZBNtG2Ftb84IhRio5mvQtKpWqVVRjKzSTk/wr+5PPhdJNDS1kEZja6obTVMOd7mB5s4FjnHPYtvpc2vv55yxaUlqQq1WnOdKbvaOZP8AfLiT7bbLR0lU0w8amkkyAXceDeCM8Tnbwdbi5vY8trpUpqMt3Arg8ZKrReb5kvfzLjE6LDYcRkoTSucDNGxjm1EjQxr2xi2UtcXWJcbk8tuRS1BTy2K06mInhlWU+TvuW+1/QvKOiw5+KnDjRRBnCSMziatz2Y1xB/a2vxQpSg6mWxznUxEcLt9o72W60f0Y7BaWhrXTQeaCDIyRwqI5agsjLGuIMolc4ZSRzj89KxUZXVreZ1rTrUFGefNdr4Wld+ljGbGYXDNI+arv5rTs4So1Ivfixxggg5nOtYXubFVpxTd3wRoxtacIqFP55Oy/LLTajCPNKl8QN2Gz4XDc6J2sbvpp8QVWpHLKx0wlfbUlLnz9eZe7E0MEr6l08YkbDSzzNYXSNBfHlLbljgbakb+VWpJO99Dnjak4KCg7Xkly5+pa4ljzJWGJlLSxNIaAWRu4VuW3+o5xJJtqTvuVEp3VrFqWGcJZnNt+u72M7s5spBNSEzHLVVOfzAEkX4IZnEi+5xu3W+64V4U047+L4GXE42cK3w/LG2b6/riYrZLDIpjWCZlzFSVErAS9pbKzLldoRe1zodPcq04p3voaMXWlBU3B8ZJfRmMwKlhlqIop5BHE5wEjzYBreXU6Dmud17qkEm7M715yhTcoK7XBGwYxNRU8pjdhlowXNY909WJJALgSNffIb6O0aRr811lli/lMVFVqkLqtv0st3lr/ACW2A4dTzU+IzOj1iYx8F3v/AA8zyOQgO0sNQqwimpM6YirUp1KUU+L3+Zk9oJqWgMMcNHTudJTwSufNw0pzOF3Wa5+UbuQDerzcYWSXI4YeNTE5pTqNJSasrItIMPjqqGoqhCwVBqIYohHmYwB4AytZmy6nn51CipRbtvuXlVlRrxp5vhytu/74lTFhhlDN5oabzkx8WomdLNG50luMImsdlaG/zAk6j3pLJB5bXFLvOIhtVPLfgrJ7vO5jMFwuGrrckeZlMC6SQvIvHAzjPL3DQaaX94VIxUpbuB3rVp0aF5b5cFbm2TbY4TFDKyWl/wAtUNElPqSQDo6M3JOZrtN53hTUik7rgyMHXlODjU+aO5/syWMQYfhz2U0lN5zM0NdUufLNGGucA7g4xG4WsCNTdWkoQ3NXOFGWIxKdRTyrluT+ruUsNw+hnjxKWON4ZFEx9OJHuzscTZ18pAdrfffkSMYtSaLVatanKlGT3tu9uZNiVNRYeIoJqYVFQ5rJagvlmjEecXELBG4C4FuMb7/kIajCyauxTnWxLlOE8sb2W5O9ue/7GTw/ZOiNeInZ3Us1KaqIkkPY1w0NxvLSHbx8QVdU457crGepjayw+ZfMpZX5mP2f2XY3EHUdW0SNEcr2kF4a8BhdHI1zSCWnQ77KsKfx5WdsRjG8MqtN2d0vTVE2FUMEeHxVfmbamY1DmHMakjK1ocOJG4A6841ukYpQTtd3Iq1JyxEqW0yxy+X3ZKKR01TTxYhTMoYHOfeQQOpwQG3yl79DqGi/JmulrySkrInOqdKUqE3OVuF7/wAIoYlU0cMhZLhZjbubmnq2ym1uNmJLDz6NtrpzqJOKe+JelGrUjeNa79Fb9/yaq8jW2g5AuJ6HI9HL0j402tXMpJP7LvgfshK4nmbYI2xClv8A7jV51L50fYY//tp+heY7spWcNNK4Rsa6SVzOEnp4y5uYm7WueCRYjcrSpyu2cqGNpbOMVdtJcE2ZXaPBZsR80qKPLJHwEMMhzxgxPZcOEgLrt33V5wc7OJnw2Ihhs8Ku53bXHffQyeIV1PV1GI0TJWXnipmQvL2hj5qexDGuOlnHS9xu03qzak5ROFOnUo06VVrg5XWilzNLrtkquCJ81QI4g02DXyMzyHS4ja0nNa977lwdKSV2epDHUqk1CF3fRbl6mf8AKPtHWx108EVRIyNvBFojcWamFhPGbYnVx0uulaclKyZk7OwtGVCM5RTe/j6szeMPEFdV4m+zhBFAyJpynPUSRNDN/wDD7RI13LpLdJz0MlG9ShDDr+5tvySZrOAbXPkm4CtLPNqgOjnDY4Y23fumORo44OU5vd7lyhVu7S4M3YjAqMM9K+aO9b2+HL/gxAp3YdiDGzWJp5onOLSbOa1zXgjS9i2x3cqpbJPfyNOdYnDNx/uT/Rm8f2PqZ6qWalySU8z3Ssn4WIRhriXPLzfi5SXC1r6cqvOk3K64GXD46nToqFS6kla1ncj5g6rw9lJA6N89JPMDG14PCxvI/FjJtdoNxbXTXTcptmhlXFEbRUcQ6s01GcVv0ejJpWNpKekw+Qjzh1WypnYCHcELZI2lzdLlpDrbxdPlSjzuQm61SpWXy5Wk9ebLzEMYiZilXTVJvTTStzHT8KQBuSZt9GkG1zzfBWckqjT4M506EpYSFSn8yT+q0/Rj9pXA47cEW84pzcHT/S5VSf8Aq/VHbDL/AKD/ANZfkvsLcP8A9GTfTh59eT2JFaP+scqv/jfovui1jxNuIReYvkbSyNzZC20dNUneGzMbZrX3a0h+o36XsozZ1l4fkvsXhpbZLMnx1j6aryI4tiUmGU0FBGIjKRw1XnigkAc/WOKzgQS0a313i1gkpOnFRX1FGlHFVZVpXtwjva4cWUaid2J0LpJHB1XR3c4mwdJSu1O4aljr/I+9Q3tIX5r7F4xWExCjFfBP+Jf8lv5O5sj614tdtDUkZg1zSRkIBa7Rw03HQqKLtf0ZftGOZU1/vj+STD8VrsRljoTK1schaC1scLI2tZxyQ1rQNAy9uWyKUpvKTUoUcNB1lG7Xm77935LnH9uag1DvNDHHFH+HTubFAXiNmgs/JcB1s2Uaa2UzrO/wnPD9nU9mtrdt73vfF+X5NjoaBs8lTW0oGStoaoCMGxZU/htkjsd13ajnueSy6qN25Lmn7mKdV04wpVOMJx3/AO3fZmmN2Nqg4NldTwnl4Wpp2lt/ZzNDi4X05OXmXDZS5nqPH0rXim/RP/4ZnZ3BMSp5GioyR0l/x+HkhdTOjvxuKXEOJtoW67irwhOL38DLicRh6sbw3z5WTzX/AM4kuEmn4HGfNr8DkZwOa+bJwhy79d3PqkbWlYVtpnobT5r7/YuNsdoqmmfTMp3MbekprvEcJk3G44QtLgOKNL2U1JuLVtCuCwtOrGTmr/E+bt7FPCsXkOH1FVKeEeKymkdchpdkym2g00aBeyRk8jb1QrUI95jTjuWSS97ku02ylRV1clTR5Jaed3CMl4SMNbcAvD7kFljfQi/zUTpuUrx4MthcbTo0VTq7pR3Ws/4D5nYTRZGOhknqnk5g2OWMU7OLpmbxg8666WHPql9nHzYUVjK92moxXo7v7WJcJr34pBJRzuYZ4/xqLRjBxf2sDQ0AAFo0Hu9yRltFlfHkK1JYSaqw+V7pc/R+5V2twGfEKnz2hDZopwwktki/DkDWtcx4cQWkWG8cqVIOcs0eZGExMMNT2Vbc435PetShgNHwEGLQl8by2CMZonZmE5rnK7lte3yKQVlJFsRU2k6ErNXb48SttLgs+JSx1lGGSMmjiEgD2DgJGsa17JC4jda97C/Nzpwc3miVw2IhhYOlV3NN281qjKYbXwSYhwcDw+OnoH0zZOR5jabuHOLuOvLZXi052XJGerTnHDZpqzlO9tLlt5N8ZiltBUG00Mcvm0hIu6NzCHQknU2vmaBuAKijNPc+R07Sw8ofHD5ZNXXnr+yjhENc/CIm0JkEnnMhfwUhjdkyDeQ4aXsoipOn8OparKjHGSda1sq4q5gZdmqtzg2aenBJdYyVkDhmAJIOVzspNjqbD3rns5Pi/wCTXHF0Yq8Iv6RZmtncHr6d4bW5I6K/47ah8bonNAN2xtzE8JZpsWa6A8i6QjJfNwMuIr0KivR3z5Wvf6+WtzSK/g+Ek4G/B5ncHm35LnJf32ss7tfcetTzZFn423+p6IXonx5tauZSSf2XfA/ZCVxPJC8o+7CEhAEAQBAEAQBAEAQBAEAQBAEAQBAEAQBAEAQBAEAQBAEAQBAEAQBAEAQBAEAQBCD0evSPjTa1cykHC+hQGserzB+is60viXPZQ0NniGJ62PV7g/RWdaXxJsoaDxDE9bIO8nuD2P8AhWdaXxJsoaDxDE9bOA4/TMjlcxgsAXW37sxt+Vl5z+Zn11BN0k5cTEykjcrRRWrJxW4oskdz/ZXcUZo1Zvmb3heDQOLQ5gN7E+1zfFaYUoPkePUx1dXtL7GyR7M0NtYW/V/euuxhoZ+/4nr+xcjZWgyNPANud+r+9NjDQh9oYnr+xMdlsP8A9hn1k8SbGnoPEMT1/YpybLUA/wBBv1f3psaehHiGJ6/sbPgmweFSQMe+mYXG9zml/iI/i9yrsoaEeIYnrZfer3B+is60viTZQ0HiGJ62PV7g/RWdaXxJsoaDxDE9bHq9wforOtL4k2UNB4hietj1e4P0VnWl8SbKGg8QxPWx6vcH6KzrS+JNlDQeIYnrY9XuD9FZ1pfEmyhoPEMT1ser3B+is60viTZQ0HiGJ62PV7g/RWdaXxJsoaDxDE9bHq9wforOtL4k2UNB4hietj1e4P0VnWl8SbKGg8QxPWx6vcH6KzrS+JNlDQeIYnrY9XuD9FZ1pfEmyhoPEMT1ser3B+is60viTZQ0HiGJ62PV7g/RWdaXxJsoaDxDE9bHq9wforOtL4k2UNB4hietj1e4P0VnWl8SbKGg8QxPWx6vcH6KzrS+JNlDQeIYnrY9XuD9FZ1pfEmyhoPEMT1ser3B+is60viTZQ0HiGJ62PV7g/RWdaXxJsoaDxDE9bHq9wforOtL4k2UNB4hietj1e4P0VnWl8SbKGg8QxPWx6vcH6KzrS+JNlDQeIYnrY9XuD9FZ1pfEmyhoPEMT1ser3B+is60viTZQ0HiGJ62PV7g/RWdaXxJsoaDxDE9bHq8wforOtL4k2UNB4hietme9Hw/w/m7vV7Iy55F0pKhAEAQFGtflje7ma4/QFGWgryS8zy1jL80rj8PsvJR96laKMZMNFePE4Vl8JQjXRmOJ0/BXXIPMAPyWumfP1eZsrDou5nMnIywA5gFJUpZrKASTIyDdNnP8vH/ANv7nKrIMkoAQBAEAQBAEAQBAEAQBAEAQBAEAQBAEAQBAEAQBAEAQBAEAQBAEAQGJ2sqODo6l/NE/wDtIVKjtFs04OGevBeaPMuIn8R3/wByLzEfbvgWUm5XXE4VN8WW7SujMUWjpWz3sNPOAtlPgeBX+Zm1UupaPeuxmMk99ySpKls8qAL3Qg3XZo/4aP8A7f3uVWQZNQAgCAIAgCAIAgCAIAgCAIAgCAIAgCAIAgCAIAgCAIAgCAIAgCAIAgLev/Zu+Ch8C9P5ka8/eqI0MkKkqyVSUL2HcFKKMuWb1YqVEIJShIQGQpPYHz+5UEFZAEAQBAEAQBAEAQBAEAQBAEAQBAEAQBAEAQBAEAQBAEAQBAf/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AutoShape 24" descr="data:image/jpeg;base64,/9j/4AAQSkZJRgABAQAAAQABAAD/2wCEAAkGBw8REhQQEBQUFhQWGRUWEhUVFRAWFBYVGBgWGBQWFxYYHSggGBonHRQVITIhJiorLi46GB8zODMsNygtLisBCgoKDg0OGxAQGzUkICQsLDQsLC83MDQsLS8sLCwtMCwsLDA3LCwsLDcsLCwsLCwsLSw0LCwsLCwsLCwsLCwsLP/AABEIAJkBSQMBEQACEQEDEQH/xAAcAAEAAAcBAAAAAAAAAAAAAAAAAQIDBAUGBwj/xABDEAABAwIDAgkKAwYHAQEAAAABAAIDBBEFEiEGMRMiQVFUkpPR0gcUFRcyYXGBkbEjocEzQlJiorIkNENTcoLh8Bb/xAAaAQEAAwEBAQAAAAAAAAAAAAAAAQIEAwUG/8QAOBEAAgECAwUGBgEDAwUAAAAAAAECAxEEElETITFBUgUUFWFxkSIygbHB0aEjQvAzYuEkNDWC8f/aAAwDAQACEQMRAD8A7igCAIAgCAIAgCAIAgCAIAgCAIAgCAIAgCAIAgCAIAgCAIAgCAIAgCAIAgCAIAgCAIAgCAIAgCAIAgCAIAgCAIAgCAIAgCAIAgCAIAgCAIAgCAIAgCAIAgCAIAgCAIAgCAIAgCAIAgCAIAgCAIDB7V7Tw4exr5WucXEhrWWubbzc6ALnOoocTZg8FPEyai7W5ltsltlBiBexjXMewXLHEG7d1wR7/uEp1VMvjMBPDWbd0zZV0MAQGOxzG6ejj4SodlB0aACXOPMAFWU1FXZow+GqYiWWmjn1f5XALiKnHuL38nIbAfqs7xOiPZh2Gv75+yMJJ5Wq++jYLc2V/wB8yp3iZ38Hw+rNj2X8qsUzhFWMERJs2RpJjvyZgdW/HcukK990jDieyHFZqTv5czpLXAgEG4OoI3ELSeK1YigCAIAgCAIAgCAIAgCAIAgCAIAgCAIAgCAIAgCAIAgCAIAgCAIAgCA0/b/bB+HiNsTWukfc8fNlDRpyEG5P2XGrUybkep2dgI4nNKbslpqc32z2uOIQRF7AySN7g4NJLS1zQWkX1GrSLLPOpnSPbweDWFnJRd00jH+TzFeAxCBx3OJid8Hiw/qypSdpIntCntMPJfX2JsU2yr5JXyCplaC5xa1r3NaG34oAHyVXUk3xOsMFh4QUci4HZ9hMZfWUUU8ntkFryNLuYS0m3vtf5rbTlmjdnyuOoqjXlCPDl9TkPlNx51RVvZfiREsYOTT2j8SQVjrSzSPpuz6Co0I6vezSnyrkbGykXqSlyZr0Iudn8ju07pWmilNywZoid+X95vy0stdCd/hZ4Ha2GS/rR58f2dOWg8UIAgCAIAgCAIAgCAIAgCAIAgCAIAgCAIAgCAIAgCAIAgCAIAgCAIDj/lsuJ4Tzx2+jj3hZMR8yPpuxX/QkvP8ABz2jGeOoHK1rJR8GvDHflL+S4rgz0ZytUj53X8X/AAWEcpY9rx+65rvoQf0ULiTUV00VarRzhyAmxHxNij4l1K8U/I7V5EanNQvZ/BM8fJzWO+5K10H8J8z2vG1ZPVHIdpQRUTA7xI8HrFY5fMz6WDThFrRfYwrioDZISpKNkQ5SRc2/yY1gixCnJOjnFh/7Aj9V0pO0kZcdDNh5L/Nx6NW4+TCAIAgCAIAgCAIAgCAIAgCAIAgCAIAgCAIAgCAIAgCAIAgCAICjWlwjeWe1ldl/5WNvzUPgXp2zq/C558odqKumnEwkkJDrva5znB4vxmkE21H0WCM2nc+zrYWlUpuDivLyN08sbGzU1JWRm7XaA/yyND2n+ld6+9KR5PY7cKlSk+P6djl+E1AY6Rrt0kMsd9N5bmb/AFMA+azxfH0PVrRfwvRox0iqdZAOJGvw+mil8SsPlOt+Qas/zUHvjkH5tP2C04d8UeF2xD5ZeqNK8otNkxCpaN2e/WAd+q4VVabPYwcs2Hg/I1RzVQ7NEpCFbAKSC+wicxzRSA6texw+TgVK3MpNZoteTPVsbrgHnAP1Xonxr3MmQgIAgCAIAgCAIAgCAIAgCAIAgCAIAgCAIAgCAIAgCAIAgCAIAgPOO3mG+bVk0Q3Zszf+LuMPvb5Lz5xyyaPtMLV2tCM/L7bjZX1nnOzwG91NKxh9zQ4Bp6sgHyXVu9L0MFOOz7Q8pJ/5/BzOcLOj1Zq6InnQl71cljbofijKxW5nRPIjNlrpGfxQu/pewj7ld8O/iPK7Xj/RT8/2TeWekDawPH77Gk/EXb+gUYhfEduyZ3w1tGzmryN3Lzcq4pNm2U4riyjPM1hs+4PMQQforqnJ8jNUxdGnulItXYnGN1yuioSMku1aK4XZmNknumqYgGcUPZe+t+MNFbZJWM0+0pTTUVY9YhajxSKAIAgCAIAgCAIAgCAIAgCAIAgCAIAgCAIAgCAIAgCAIAgCAIAgOUeWzCf2NW0bwY3/ABGrD/csuIjwZ9B2LWvGVJ8t6/P4NC2WxYRCemlNoamNzH33NeATE/5OsPn7lxjK10+Z6Vek5ZZx+aLuvyvYwD1Q1S4gM0CBR3IiGKAluNu8lNWIsShzGweHx/NwuPzau1F2mjzu06blh5W5WZHyxbStrqllPALshJYHD2pJHWBA/lFrfVapNM+co7RfDBvfyNZpYmQDK2zpNc0ltR/K3mHv5VkqVW9y4H1GCwUaKzS3y10MFtQQTG796xHxaDxfncu/JaKHynj9sJOqmuNjHR0DyLkWCl1oo4U+zqsldqx0jyQUIdWQtt7Lsx+QJ/RUjPNM6YjB7GjmPR60nlBAEAQBAEAQBAEAQBAEAQBAEAQBAEAQBAEAQBAEAQBAEAQBAEAQGC23wsVVFNFbUNzs/wCTOMPtb5rnVjmizZgK2yxEZfR/U84PbqsB9jazIOAUEsgChBAoCMM5Y5r2nVpBHxClOxSSTVmSQ0xbLLMTcH9keTj6k/EC4WipNZN3M8jB4JwxEpS4Lh9Q93IN5WZHsTluIVUMIfdwuWgNHy/9JVnOXBcDl3alm2kldkhdGdBcfZVOjszbPJbwseJU7m2yuLmk3Fspaf8AxdqL+NHndoRvh5Jnolbj5YIAgCAIAgCAIAgCAIAgCAIAgCAIAgCAIAgCAIAgCAIAgCAIAgCAklbdpHOCEJi7O55dxBmSR7TvDnA/EEgrzD7y91ctCUIbI3UAgQhJTehVlW5yhp5L29196E2shSgF4J9lup+W787KUc+LJpXDfbf8lQ6totXujO+4V0mcpSRd0Ez4SHsOZuh05Pf7ihR8D0lsbipqqSKZ3tEWd7yNCV6FOWaKZ8ni6SpVnFcDNK5mCAIAgCAIAgCAIAgCAIAgCAIAgCAIAgCAIAgCAIAgCAIAgCAIAgOA+VLBDTVr3AfhzXlYeS5Jzt+R+4WGrHLI+u7OxG2oLWO5/Th/Bpd1yNpC6EEbqCSGiC5B5KBsyWDUVRI15ghdLqGmw0G8q6g5LcZqmJp0X8btcpVz54jlmhyHmcHN/PcodNx4iOJjU+RpllJOSNYWke5xRJahznziQonxteCc8fP+835+5Sc72eh6Q8njofMYmwuDg0HNbkcdSPzWyi1l3HzuOUlWbfPh6GyrqYwgCAIAgCAIAgCAIAgCAIAgCAIAgCAIAgCAIAgCAIAgCAIAgCAIDUPKhgXnVE5zReSH8RnOQPbH01+QXGtHNH0PS7LxGyrZXwlu/R57fosR9SyTMhW4zILjMguQGZxDW6kmwHOToESKSluOv7FUzYKVgj42a5kPLwm5zSOS275L0KUcsT5fGV9rVb5cjOVDIpm5ZGNcOZwB+I1XW1zIpNPcaZjOx9MXXiHB3H7vs3HuXCdCLNtLtCtHnf1MXT7GSG/HFveLrn3bzNS7VfOJ17YDCxTUojDmuOYudlFrEgaW+S7QhkVjzsVX208yVjZVczBAEAQBAEAQBAEAQBAEAQBAEAQBAEAQBAEAQBAEAQBAEAQBAEBJN7LvgfshK4nlc43WbvOJ+1l715meWp9ssPS6V7Isbqp2IIAhAQEWOINwSCNxGhHzU3DimrNFwzEJxe0sgvqbPeLn6qc8tTnsKXSvZE3pOo/3pe0f3pnlqRsKXSvZEpxGfllk67+9M8tSdhS6V7IDEZ/92Trv70zy1GwpdK9kVGYvVN9meYfCSQfqmeWpHd6XSvZE/pys6RP20vemeWo7vR6F7IenK3pM/bS96Z5aju9HoXsh6crekz9tL3pnlqO70eheyHpys6RP20vemeWo7vR6F7IenK3pM/bS96Z5aju9HoXsh6crekz9tL3pnlqO70eheyHpys6RP20vemeWo7vR6F7IenK3pM/bS96Z5aju9HoXsh6crekz9tL3pnlqO70eheyHpyt6TP20vemeWo7vR6F7IenK3pM/bS96Z5aju9HoXsh6crekz9tL3pnlqO70eheyHpys6RP20vemeWo7vR6F7IenK3pM/bS96Z5aju9HoXsh6crekz9tL3pnlqO70eheyHpyt6TP20vemeWo7vR6F7IenK3pM/bS96Z5aju9HoXsh6crekz9tL3pnlqO70eheyHpys6RP20vemeWo7vR6F7IenK3pM/bS96Z5aju9HoXsh6crekz9tL3pnlqO70eheyHpyt6TP20vemeWo7vR6F7IenKzpE/bS96Z5aju9HoXsh6crekz9tL3pnlqO70eheyHpyt6TP20vemeWo7vR6F7IenK3pM/bS96Z5aju9HoXsh6crOkT9tL3pnlqO70eheyBxys6RP20vemeWpHd6PQvZHoLhXfxO+pXoHyVkbQrmYkn9l3wP2QlcTy/shRRz1tPDK3NG97WvbdwuDyXaQR8l5tNJySZ9li6kqdCUo8UizxeFrJ5mMFmtkka0amwDiALnXcFElZtHWjJypxk+LSMvtvhsNPLA2FuUPpoJHC73Xe4HM7jE2vbduV6sUmraGbA1p1ISc3e0mjYMS2Woo6uoe8OZSU0MMkjGFxc98jQGMDnuJaXOO/wB1tF0lTipPRGOnjK0qUUt85NpPS3P2NarMRw+SJ7W0fAy3vE+OaZ7bXHFkbK430vqLb9y5OUGuBuhSxEZpupdc7pfxYuNtsEbFXTwUkTuDZwVmt4R+XNExxuTc6kuOpU1IWm1FFMFiM2HjOpLe76LmxtxhEcNcaamjIBbDkYC9xL3sabDMSSSTuSrFKVkTga8p0NpUeu/0L/a3Zmnhpw+mdmkpnCGvsSfxXAODxqQGhxczTlHuJVqlNJbuXE44TF1J1LVNylvj6afk1KgpXTSxwt9qR7WN+LiGj7rild2PRqTUIOT5K5tOJyYVSTml81NQ2PiTTGaZkjpBo8xta7IADuBBvZdpZIu1rnn0liq1PaZ8t+CsrW8+ZSpqCihpn180TpWyyyRUcD3ubxG6mWR8ZBNtG2Ftb84IhRio5mvQtKpWqVVRjKzSTk/wr+5PPhdJNDS1kEZja6obTVMOd7mB5s4FjnHPYtvpc2vv55yxaUlqQq1WnOdKbvaOZP8AfLiT7bbLR0lU0w8amkkyAXceDeCM8Tnbwdbi5vY8trpUpqMt3Arg8ZKrReb5kvfzLjE6LDYcRkoTSucDNGxjm1EjQxr2xi2UtcXWJcbk8tuRS1BTy2K06mInhlWU+TvuW+1/QvKOiw5+KnDjRRBnCSMziatz2Y1xB/a2vxQpSg6mWxznUxEcLt9o72W60f0Y7BaWhrXTQeaCDIyRwqI5agsjLGuIMolc4ZSRzj89KxUZXVreZ1rTrUFGefNdr4Wld+ljGbGYXDNI+arv5rTs4So1Ivfixxggg5nOtYXubFVpxTd3wRoxtacIqFP55Oy/LLTajCPNKl8QN2Gz4XDc6J2sbvpp8QVWpHLKx0wlfbUlLnz9eZe7E0MEr6l08YkbDSzzNYXSNBfHlLbljgbakb+VWpJO99Dnjak4KCg7Xkly5+pa4ljzJWGJlLSxNIaAWRu4VuW3+o5xJJtqTvuVEp3VrFqWGcJZnNt+u72M7s5spBNSEzHLVVOfzAEkX4IZnEi+5xu3W+64V4U047+L4GXE42cK3w/LG2b6/riYrZLDIpjWCZlzFSVErAS9pbKzLldoRe1zodPcq04p3voaMXWlBU3B8ZJfRmMwKlhlqIop5BHE5wEjzYBreXU6Dmud17qkEm7M715yhTcoK7XBGwYxNRU8pjdhlowXNY909WJJALgSNffIb6O0aRr811lli/lMVFVqkLqtv0st3lr/ACW2A4dTzU+IzOj1iYx8F3v/AA8zyOQgO0sNQqwimpM6YirUp1KUU+L3+Zk9oJqWgMMcNHTudJTwSufNw0pzOF3Wa5+UbuQDerzcYWSXI4YeNTE5pTqNJSasrItIMPjqqGoqhCwVBqIYohHmYwB4AytZmy6nn51CipRbtvuXlVlRrxp5vhytu/74lTFhhlDN5oabzkx8WomdLNG50luMImsdlaG/zAk6j3pLJB5bXFLvOIhtVPLfgrJ7vO5jMFwuGrrckeZlMC6SQvIvHAzjPL3DQaaX94VIxUpbuB3rVp0aF5b5cFbm2TbY4TFDKyWl/wAtUNElPqSQDo6M3JOZrtN53hTUik7rgyMHXlODjU+aO5/syWMQYfhz2U0lN5zM0NdUufLNGGucA7g4xG4WsCNTdWkoQ3NXOFGWIxKdRTyrluT+ruUsNw+hnjxKWON4ZFEx9OJHuzscTZ18pAdrfffkSMYtSaLVatanKlGT3tu9uZNiVNRYeIoJqYVFQ5rJagvlmjEecXELBG4C4FuMb7/kIajCyauxTnWxLlOE8sb2W5O9ue/7GTw/ZOiNeInZ3Us1KaqIkkPY1w0NxvLSHbx8QVdU457crGepjayw+ZfMpZX5mP2f2XY3EHUdW0SNEcr2kF4a8BhdHI1zSCWnQ77KsKfx5WdsRjG8MqtN2d0vTVE2FUMEeHxVfmbamY1DmHMakjK1ocOJG4A6841ukYpQTtd3Iq1JyxEqW0yxy+X3ZKKR01TTxYhTMoYHOfeQQOpwQG3yl79DqGi/JmulrySkrInOqdKUqE3OVuF7/wAIoYlU0cMhZLhZjbubmnq2ym1uNmJLDz6NtrpzqJOKe+JelGrUjeNa79Fb9/yaq8jW2g5AuJ6HI9HL0j402tXMpJP7LvgfshK4nmbYI2xClv8A7jV51L50fYY//tp+heY7spWcNNK4Rsa6SVzOEnp4y5uYm7WueCRYjcrSpyu2cqGNpbOMVdtJcE2ZXaPBZsR80qKPLJHwEMMhzxgxPZcOEgLrt33V5wc7OJnw2Ihhs8Ku53bXHffQyeIV1PV1GI0TJWXnipmQvL2hj5qexDGuOlnHS9xu03qzak5ROFOnUo06VVrg5XWilzNLrtkquCJ81QI4g02DXyMzyHS4ja0nNa977lwdKSV2epDHUqk1CF3fRbl6mf8AKPtHWx108EVRIyNvBFojcWamFhPGbYnVx0uulaclKyZk7OwtGVCM5RTe/j6szeMPEFdV4m+zhBFAyJpynPUSRNDN/wDD7RI13LpLdJz0MlG9ShDDr+5tvySZrOAbXPkm4CtLPNqgOjnDY4Y23fumORo44OU5vd7lyhVu7S4M3YjAqMM9K+aO9b2+HL/gxAp3YdiDGzWJp5onOLSbOa1zXgjS9i2x3cqpbJPfyNOdYnDNx/uT/Rm8f2PqZ6qWalySU8z3Ssn4WIRhriXPLzfi5SXC1r6cqvOk3K64GXD46nToqFS6kla1ncj5g6rw9lJA6N89JPMDG14PCxvI/FjJtdoNxbXTXTcptmhlXFEbRUcQ6s01GcVv0ejJpWNpKekw+Qjzh1WypnYCHcELZI2lzdLlpDrbxdPlSjzuQm61SpWXy5Wk9ebLzEMYiZilXTVJvTTStzHT8KQBuSZt9GkG1zzfBWckqjT4M506EpYSFSn8yT+q0/Rj9pXA47cEW84pzcHT/S5VSf8Aq/VHbDL/AKD/ANZfkvsLcP8A9GTfTh59eT2JFaP+scqv/jfovui1jxNuIReYvkbSyNzZC20dNUneGzMbZrX3a0h+o36XsozZ1l4fkvsXhpbZLMnx1j6aryI4tiUmGU0FBGIjKRw1XnigkAc/WOKzgQS0a313i1gkpOnFRX1FGlHFVZVpXtwjva4cWUaid2J0LpJHB1XR3c4mwdJSu1O4aljr/I+9Q3tIX5r7F4xWExCjFfBP+Jf8lv5O5sj614tdtDUkZg1zSRkIBa7Rw03HQqKLtf0ZftGOZU1/vj+STD8VrsRljoTK1schaC1scLI2tZxyQ1rQNAy9uWyKUpvKTUoUcNB1lG7Xm77935LnH9uag1DvNDHHFH+HTubFAXiNmgs/JcB1s2Uaa2UzrO/wnPD9nU9mtrdt73vfF+X5NjoaBs8lTW0oGStoaoCMGxZU/htkjsd13ajnueSy6qN25Lmn7mKdV04wpVOMJx3/AO3fZmmN2Nqg4NldTwnl4Wpp2lt/ZzNDi4X05OXmXDZS5nqPH0rXim/RP/4ZnZ3BMSp5GioyR0l/x+HkhdTOjvxuKXEOJtoW67irwhOL38DLicRh6sbw3z5WTzX/AM4kuEmn4HGfNr8DkZwOa+bJwhy79d3PqkbWlYVtpnobT5r7/YuNsdoqmmfTMp3MbekprvEcJk3G44QtLgOKNL2U1JuLVtCuCwtOrGTmr/E+bt7FPCsXkOH1FVKeEeKymkdchpdkym2g00aBeyRk8jb1QrUI95jTjuWSS97ku02ylRV1clTR5Jaed3CMl4SMNbcAvD7kFljfQi/zUTpuUrx4MthcbTo0VTq7pR3Ws/4D5nYTRZGOhknqnk5g2OWMU7OLpmbxg8666WHPql9nHzYUVjK92moxXo7v7WJcJr34pBJRzuYZ4/xqLRjBxf2sDQ0AAFo0Hu9yRltFlfHkK1JYSaqw+V7pc/R+5V2twGfEKnz2hDZopwwktki/DkDWtcx4cQWkWG8cqVIOcs0eZGExMMNT2Vbc435PetShgNHwEGLQl8by2CMZonZmE5rnK7lte3yKQVlJFsRU2k6ErNXb48SttLgs+JSx1lGGSMmjiEgD2DgJGsa17JC4jda97C/Nzpwc3miVw2IhhYOlV3NN281qjKYbXwSYhwcDw+OnoH0zZOR5jabuHOLuOvLZXi052XJGerTnHDZpqzlO9tLlt5N8ZiltBUG00Mcvm0hIu6NzCHQknU2vmaBuAKijNPc+R07Sw8ofHD5ZNXXnr+yjhENc/CIm0JkEnnMhfwUhjdkyDeQ4aXsoipOn8OparKjHGSda1sq4q5gZdmqtzg2aenBJdYyVkDhmAJIOVzspNjqbD3rns5Pi/wCTXHF0Yq8Iv6RZmtncHr6d4bW5I6K/47ah8bonNAN2xtzE8JZpsWa6A8i6QjJfNwMuIr0KivR3z5Wvf6+WtzSK/g+Ek4G/B5ncHm35LnJf32ss7tfcetTzZFn423+p6IXonx5tauZSSf2XfA/ZCVxPJC8o+7CEhAEAQBAEAQBAEAQBAEAQBAEAQBAEAQBAEAQBAEAQBAEAQBAEAQBAEAQBAEAQBCD0evSPjTa1cykHC+hQGserzB+is60viXPZQ0NniGJ62PV7g/RWdaXxJsoaDxDE9bIO8nuD2P8AhWdaXxJsoaDxDE9bOA4/TMjlcxgsAXW37sxt+Vl5z+Zn11BN0k5cTEykjcrRRWrJxW4oskdz/ZXcUZo1Zvmb3heDQOLQ5gN7E+1zfFaYUoPkePUx1dXtL7GyR7M0NtYW/V/euuxhoZ+/4nr+xcjZWgyNPANud+r+9NjDQh9oYnr+xMdlsP8A9hn1k8SbGnoPEMT1/YpybLUA/wBBv1f3psaehHiGJ6/sbPgmweFSQMe+mYXG9zml/iI/i9yrsoaEeIYnrZfer3B+is60viTZQ0HiGJ62PV7g/RWdaXxJsoaDxDE9bHq9wforOtL4k2UNB4hietj1e4P0VnWl8SbKGg8QxPWx6vcH6KzrS+JNlDQeIYnrY9XuD9FZ1pfEmyhoPEMT1ser3B+is60viTZQ0HiGJ62PV7g/RWdaXxJsoaDxDE9bHq9wforOtL4k2UNB4hietj1e4P0VnWl8SbKGg8QxPWx6vcH6KzrS+JNlDQeIYnrY9XuD9FZ1pfEmyhoPEMT1ser3B+is60viTZQ0HiGJ62PV7g/RWdaXxJsoaDxDE9bHq9wforOtL4k2UNB4hietj1e4P0VnWl8SbKGg8QxPWx6vcH6KzrS+JNlDQeIYnrY9XuD9FZ1pfEmyhoPEMT1ser3B+is60viTZQ0HiGJ62PV7g/RWdaXxJsoaDxDE9bHq9wforOtL4k2UNB4hietj1e4P0VnWl8SbKGg8QxPWx6vcH6KzrS+JNlDQeIYnrY9XuD9FZ1pfEmyhoPEMT1ser3B+is60viTZQ0HiGJ62PV7g/RWdaXxJsoaDxDE9bHq8wforOtL4k2UNB4hietme9Hw/w/m7vV7Iy55F0pKhAEAQFGtflje7ma4/QFGWgryS8zy1jL80rj8PsvJR96laKMZMNFePE4Vl8JQjXRmOJ0/BXXIPMAPyWumfP1eZsrDou5nMnIywA5gFJUpZrKASTIyDdNnP8vH/ANv7nKrIMkoAQBAEAQBAEAQBAEAQBAEAQBAEAQBAEAQBAEAQBAEAQBAEAQBAEAQGJ2sqODo6l/NE/wDtIVKjtFs04OGevBeaPMuIn8R3/wByLzEfbvgWUm5XXE4VN8WW7SujMUWjpWz3sNPOAtlPgeBX+Zm1UupaPeuxmMk99ySpKls8qAL3Qg3XZo/4aP8A7f3uVWQZNQAgCAIAgCAIAgCAIAgCAIAgCAIAgCAIAgCAIAgCAIAgCAIAgCAIAgLev/Zu+Ch8C9P5ka8/eqI0MkKkqyVSUL2HcFKKMuWb1YqVEIJShIQGQpPYHz+5UEFZAEAQBAEAQBAEAQBAEAQBAEAQBAEAQBAEAQBAEAQBAEAQBAf/2Q=="/>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74" name="Picture 26" descr="http://img.interempresas.net/fotos/767268.jpeg"/>
          <p:cNvPicPr>
            <a:picLocks noChangeAspect="1" noChangeArrowheads="1"/>
          </p:cNvPicPr>
          <p:nvPr/>
        </p:nvPicPr>
        <p:blipFill rotWithShape="1">
          <a:blip r:embed="rId20">
            <a:extLst>
              <a:ext uri="{28A0092B-C50C-407E-A947-70E740481C1C}">
                <a14:useLocalDpi xmlns:a14="http://schemas.microsoft.com/office/drawing/2010/main" val="0"/>
              </a:ext>
            </a:extLst>
          </a:blip>
          <a:srcRect l="42440" t="65280" r="17534" b="8571"/>
          <a:stretch/>
        </p:blipFill>
        <p:spPr bwMode="auto">
          <a:xfrm>
            <a:off x="7716119" y="1598298"/>
            <a:ext cx="1243204" cy="54213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bienpensado.com/wp-content/uploads/Productos-sustitutos1.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5777" t="5972" r="5016" b="14601"/>
          <a:stretch/>
        </p:blipFill>
        <p:spPr bwMode="auto">
          <a:xfrm>
            <a:off x="1503581" y="2924944"/>
            <a:ext cx="1016534" cy="550388"/>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30" descr="Resultado de imagen para productos sustitutos"/>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8" name="AutoShape 32" descr="Resultado de imagen para productos sustitutos"/>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82" name="Picture 34" descr="http://image.slidesharecdn.com/materialn11microeconomiaproductossustitutosycomplementarios-090927171803-phpapp02/95/material-n-11-microeconomia-productos-sustitutos-y-complementarios-17-728.jpg?cb=1254071961"/>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4767" t="7598" r="13120" b="84804"/>
          <a:stretch/>
        </p:blipFill>
        <p:spPr bwMode="auto">
          <a:xfrm>
            <a:off x="1522287" y="2728267"/>
            <a:ext cx="1105590" cy="87367"/>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ttp://www.instint.edu.uy/wp-content/uploads/2013/12/segundoslider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527532" y="2815634"/>
            <a:ext cx="916189" cy="913579"/>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http://www.ecuadoracolores.com/ed2015_feb/pages/resources/nac21_img02.jp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b="7248"/>
          <a:stretch/>
        </p:blipFill>
        <p:spPr bwMode="auto">
          <a:xfrm>
            <a:off x="5171232" y="3040896"/>
            <a:ext cx="1750288" cy="868871"/>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http://www.managementjournal.net/media/k2/items/cache/5fdf054dafb272a46d646d1fa1d20aa2_XL.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69660" y="4309124"/>
            <a:ext cx="1046064" cy="666610"/>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http://ve.retoprofesional.com/shared/news/10786_news_1_jornada-lanzamiento-de-nuevos-productos.jp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r="13864"/>
          <a:stretch/>
        </p:blipFill>
        <p:spPr bwMode="auto">
          <a:xfrm>
            <a:off x="2843808" y="4365104"/>
            <a:ext cx="1137528" cy="695523"/>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http://www.empleare.com/wp-content/uploads/2012/01/El-mayor-incremento-nacional-de-aut%C3%B3nomos-extranjeros-se-registr%C3%B3-en-Cantabria-300x242.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82254" y="4138174"/>
            <a:ext cx="1250218" cy="10085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mx.tuhistory.com/files/tecnologia-generico-2-600x310.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777718" y="5621560"/>
            <a:ext cx="850159" cy="432048"/>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4" descr="data:image/jpeg;base64,/9j/4AAQSkZJRgABAQAAAQABAAD/2wCEAAkGBxQSEhQUEhQWFRUUGBQUFBQWFRcUFRUUFBQXGBQUFRUYHCggGBolHBQVITEhJSkrLi4uFx8zODMsNygtLisBCgoKDg0OGhAQGywkHiQsMCwsLywsLCwvLDAtLC8sLCwsLCwsLCwsLCwsLCwsLCwsLCwsLCwsLCwsLCwsLCwsLP/AABEIAMIBAwMBEQACEQEDEQH/xAAbAAACAwEBAQAAAAAAAAAAAAACAwABBQQGB//EAD4QAAIBAgMFBAgEBAYDAQAAAAECEQADEiExBAUiQVETUmGRFDIzcYGSstEjQnOCBlOhwRVicpOx8TRD8OH/xAAbAQEBAQEBAQEBAAAAAAAAAAAAAQIDBAUGB//EADcRAAIBAgQDBgUDBAIDAQAAAAABAgMREiExUQRBcRMUMmGRoQWBsdHwIsHhIzNS8QZCQ2KCJP/aAAwDAQACEQMRAD8A9ZtW0vjfjb1m/Me8fGvtQhHCslofnalSeN5vV8xXpT99/mb71rBHZGe0nu/UnpT99/mb70wR2Q7Se79SelP33+ZvvTBHZDtJ7v1J6U/ff5m+9MEdkO0nu/UnpT99/mb70wR2Q7Se79SelP33+ZvvTBHZDtJ7v1J6U/ff5m+9MEdkO0nu/UnpT99/mb70wR2XoO0nu/UnpT99/mb70wR2Q7Se79SelP33+ZvvTBHZDtJ7v1J6U/ff5j96dnHZE7Wf+T9SelP33+ZvvRwgldpFVSbdk36ndsZuDNmbwBY/evxPx74pTqtUeHeSd21zeyP1HwjgqkE6lbnon9TpN5u83zGvzvb1f8n6s+3ghsvQyt47Y6PIdogAjEddZHnX7r/j9J9zUp5ttvPPy59D8p8Xq/8A6LRysksvU4b28rjRDuI/ztX3ezjsvQ+V2kt36gXNuukg9owj/M33pgjsvQmOW79RtvedyeJ2jwZvvVwR2XoMc/8AJ+p0jbHOlxvmP3pghsjPaT3fqX6U/ff5m+9MEdkO0nu/UnpT99/mb70wR2Q7Se79SxtNzvv8zfemCGyHaT3fuOtrfYwvan3Y6w3SWtjaVZ6YvcfvnZLljZWe7cYO5RLahzK8QZiSDrhU/wBa4RqQqVFGKy6HqdKdOm5Tbu9MzyDbdd/m3Pnb716cEdl6Hm7SW79WL9Pu/wA25/uN96vZx2XoO0nu/VkO3Xf5tz/cb70wR2XoTtJ7v1YJ2+7/ADbn+433pghsvQdpPd+oB2+9/Nuf7j/er2cNl6DtJ7v1Fvt97+dd/wBx/vTBDZehO0n/AJP1YH+IXv513/cf707OGy9COpP/ACfqzd3Vtdw2lm459bMuxPrHqa81SMcTyR6qUpYFmzU2z2j/AOpvqNeiHhXQ8lTxvqxVaMEqg6Ni2F7pi2pPU6Ae81znUjBXkzpTpTqO0Ud28dwXbQkcaxmVGYPORrHj/wAVxp8VCeTyO9bgqlPNZoya9J5CUAq5djTOcpr898Z+Nrhb0aX9y3yV+fm+mX0PufCvhL4lqrU8C5c39l7l23mvF8A+M1a9V0eIle6/TotNV5/wer418LpUaaq0Y2s89fUZX64/Mjdmt4mA5c/dXzfi3G904WU07SeUev8AGp7fh/Dd4rqLWWr6fyaa2lGUCv53U47iak8cqkr9bfQ/ZQ4ajCOGMFboVbwzkAPcIrzz4ypWbjOba8239TrGhTp5xil0QyoaAuOFBJyArrQoyrVI0oaydvz6nOrVjSg5y0R53ar2MzX9T4ehGjTjTjolY/C1qrqzc3zdxWGu5yJFAVhoD0P8J71t2sdq9ARyGDESoaACG8IAzrx8TSlK0o6nt4StCN4T0Y/+I9kUMLlrAbbAeoRAb3DkfvWuFqNrDLUxxlFKWOGnkY9eo8R6L+EtgbH2pBCgELOWInmPCK8PGVY4cC1Po8BRlixvQ9Nte1paUtcYKo5k/wBB1PhXgjFydkfUlJRV5M+afxTvs7VcESLaSEB1JOrnxP8AQfGvq8PR7NZ6nx+Jr9rLLRGCwr0HnFEUIWRQCyKoBIoQVcoBZFCHoN0+yX931GvNU8TPZR8CNna/aP8A6m+o12h4V0PJU8b6sbuyyHfMjhzI5n/8rNWVkaowxSzNn0dO6vyivNie57cEdja3NahSeuQ9w/7/AKV5K8rux7eHjZXNEmuJ6D57vLf4O1O6IlxICAOshgs8Y6GSc+kV9KnRfZpNtPU+RUrJ1XJJNaZmLvDa2uuWIVRoEQYVAHQf3r0QjhVrnnnLFK9kugFi9GTeqdfA9a+N8b+E98p46f8Acjp5+X22PpfC/iHdp2l4Xr5ef3OnDH9jyr+dvHTnndST6NM/aRlGpG+qfuNVjX6f4f8AF/ivEf06KU2tW1p1d0v3Pgcb8N+HUf11G435J69FmdNjaCtfL+Lw+Iwmp8Xz0eVuitkvqev4dLgpRceG+e/zvmO9JJ1NfClKT1PpYUiu0rFihLcY6Ex1ropS0Rl4Vmzg27aMXCNBz6n7V/Q/+PfBpcLHt6/9ySyX+K+757H5D4t8RVd9lT8K939kccV+nPjDAtQEw0BCtAARQCSlAQsep8zQHQm876iFvXQOmNoHuE5VzdKD1SOqq1FpJnJtF5nMuzMerEsfM1tRS0MOTlqxBNUgDGqBRFACaFIaEANUCbgoQA0Bv7o9kv7vqNeap4meul4Ea+8RxXP9T/Ua7Q8K6Hkn431MyxfwkMrQRoZqtJ6lV1mja2T+JFBAuqSOZSJPwJ/vXnnRf/U9MKy/7o2z/G9gDht3csgIUDzxV5e5zbzaPb32mlkmee31/FF3aAVA7O2dVBkt4M3TwEfGvTS4aMM3mzy1eKlUVlkjGBr0HlCAoC4oB1poy1HT7dK+R8S+DUONWJ/pnya/fde59DgviVXhclnHZ/tsdNsjl/Wt/BuBlwVB052vibuuexz+KcWuKrKcb2slZ8tbh4SdBNcf+RVKUeAmqnO1ut+Rv4LGb4uLjor36W/0Etlvd76/md03ZZn7hzS1D4V9Zp8BnX0+F+CcdxL/AE08K3ll/Poj53EfFeGo/wDa72WYm9tJbICB06++v2vwv/j9Dgmqkv1VN3oui/fU/M8b8Uq8T+lZR236ia++fMKigDFAXhoAWSgFstALZaACgBYUABFUCitCgMKAWwoACKAWRQAEUABFUgJoDd3V7Jf3fUa81TxM9dLwI7t7bWA9wAySzj3cRmu0PCuh5px/W+pjCqUNaAsN4jzFQpYcdR5igsMDDqPMUFgww6jzFBYIsOo8xQlghcHUeYoA1ujqPmFCWC7Ud4fMKkoqWquE3HQsOvNh5ipGEY6KxW5PUMMvVfMVoxYLGveHzChbFF17w+YfegsVjXqPMVSWIHXvL5igGm4veXzFACbq95fMUAq7cHeHmKASzjqPMVRYHEOo8xQWKLDqPMULYBmHUeYqCwokdR5iqLAEjqPMUFhbR1HmKCwBjqPMUFhZ948xQtgCPEeYoLAEeI8xVJYAjxHmPvQWZubrYC0uY/NzHeNeaov1M9VLwoDb/a3P9b/Ua6w8K6HGp4n1Zy3rgUSfgOtaIkcNy+W1OXTl5VSgihSwKAYBUAQFUBEUIQCgDAoAgKELAoA4oQugBNBcqliXJVsA4oCRUAu5QAUBeGgBIoUWwoACKAWRQoJFUAEUKARQAGgANAC1CGru/wBmvx+o1zlqdYaHfvAntrsfzLn1mrDwrojlPxvqzJ2i8WY9BkPcK1YoAaqAg1LAMNUsAw9BcMPQXNHcm7G2q52asqwrOWaSAFich7xXOrUVON2bpU3UlZM7Lm4Jtvcs37V4WhidVxBgvegjMZHyrCrfqSlFq5t0f0uUZJ2MgAxMGNJjKek13y0OGdrhopOgJ55CcqNpEV2RFJ0E+7Ol7ahZ6HZuvd7X2ZUIBRHuGZ0SJGXPOsVKigk2bp03NtLa5zKpOgPlW7o52ZUf108aXBYQkxBnpz8qX5iz0Orde7mv3OzQgGGbikDhGYrFSooRxM6U6bqSwo445/8A3urpc5kKnpyn4dfdUuLMnZmYgz0jPypdaiz0BKwc8o60AwWuIBuGYzIIgE6nnFS+V0W2dmO9CHbdkLixiK9pmFgat15aVnH+jFY3g/Xhv8zkv2wGIUloJAMEEgc8OoraeVzLWdkJdcgY108fd1pcCjQAGqATQotqAWaAA0ADUBrbv9mvx+o1zlqdYaGht/trn6j/AFmrDwrocZ+N9WYQrZQhQBCgGKKAYKEDAqEPTfwAY2lv0bn/ACtebi/7fzPVwf8Ac+TOqxtK3thv+jW7di4om+iiTcswc1Y5gDOR4eIrDi41Y422uXU2pKVGWBJPn0Nxnw3LQspeewbQCoot+ishU4u0Y6HmZzyrha6eJq9/O53vaSwpuNvKxnbtfDslk7OL09pc7QbOFdsWI4BcnVcMeERNdJ51Hitpzv7HKDtSThfXO1vfyGJcIu7Zhs3FDNax+jup2i2cMmAsggmZjQzrnEsnGF2ueujLdqU7RfLTVD9k7RNtur2hY3NmxxhCPjAAQOo/9gE+dZlhdJO2j/PkajiVZq+sfz5mf6Zf2fYcUsl5tpIcsBj4reMzI1MD4Gu2CE61tVY44506N9JYh52a5eG7rijEFINx8oUi6pYt00as4ow7SL+RrDKfZSXzDfGBtx2f2/b54RNwWsvV/di0qK36Mfht8rleL+pg8V/nYLdF2+Nsti8VFx7BxBcmbCCU7UaY/dyqVFB0nh0T/LeRabmqqxatfl/M4F2O/d2K8jK7XxtCu6kccNbUBiK6Y4RqprSxywVJUZJr9V/noa6jBtQ0lN3+BEq3kRlXHWl/9Ho8NX/4Mrc20371u9da5cYgW7Z7JFbaCskgKRGFZYyYMx4V2qxhCSikueuhwozqTjKTb5aLM1bloelbKzj8Q7O4TtCpY3kjCHIABYS3xrim+zklpflsd2l2kW9bc9zGc7WVtHaogbTaw9oIvSW4gn+Tr/Su39K77PZ6aHD+rZdp/ktdf9HdexY94HZ//IFxIw+v2XDiwfGZjw8K5q1qePwnR3vUweK/sO2OfSth7aPSDavdtpiw4T2WOOcYv61mXgnh8N1Y3H+5DF4rO5hXdue/u6+104il63gkAYA0CFjQQTlXdQUK0VHY87m50ZOXJnkzXrPIA1UoBNAAxoUWaAA0ABoDW3f7MfH6jXOWp1hod28fbXf1Ln1mrDwrojhU8b6v6mXtVuGnkcx/cVsqFUKEKAaKhAxVAYqEGISNCRqMjGR1FLXLexaSNDEiDGUg8j4UeZE7aDFdgpUMcJ1WTB940pZXuLu1i7V1l9Vis6wSJ8qNJ6hNrQltyplSQeoJB8xVaT1InbQJXIOIEzrMmZ6zUsrWF3e5ZcnUk5zmSc+vvpZC7ZYcxEmJmJMT1jrSy1F3axYuEHECQ3eBIOeudLK1hd3uDjMzJnWZznrNLLQXd7l9q0k4mk6mTJ9550wrYYnuTGep0w6n1enu8KWRLspLhX1SRyyJGXTKjSepU2tAGJyz008M5y6VbEKu3GYyzEkaEkk/1qWS0NNt6g9owOKTi1xSZk6mdaWVrC7vcA3DOKTPWTPnSytYXd7gSYiTB5cstMvjS3MIAigFsKFFkVQLYUKAaAo0ABoDV2D2Y+P/ACa5y1OkdDs3h7a7+pc+s1YeFdDjU8b6sQygiD/14itETOV9kYacQ8NfKhq4AtnofI1QGFPQ+VQDAp6HyoAgp6HyoQNUPQ+VUDAh6HyqECwHofKqCBD0PlQFhD0PlQF4T0NCBBT0PlQF4D0NAVgPQ0BMHgaAmA9DQEwnoaAoqehoASh6HyoAWQ9D5VCglD0PlVAJQ9D5VADgPQ+VUoJQ9D5VAAyHofKhRRQ9D5VQAyHofKhRZtnofKgBNs9D5GgBNs9D5GgNTYEOAZHny8TXOTzOkNDr3h7a7+pc+s1YeFdDjU8b6v6nOK0ZGCgGqagHWzQDVNUg1TUAaGhBgaqQMGgLBqELBqguaAJWoQKaAsGgJNAUaAomgKJoAC1CkmoASapRTmoBRaqUBnqFFM9AJZvGgFO3jQopjQC2Y9aoFs560BubqP4S/u+o15aq/Uz2UvCji3h7a7+pc+s16IeFdDzT8b6sQK0YHWACyhjCkjERyE5nyqO9siq18xruTAIWRJOAcKgxhQNrcIgksZ9bU6DlTxXu/c61cNrLXyN6y1lktq7Io/BBwlGJ75K4cdoiTiYyDGXKuDxxk2r89/8AT8julCUEpNJZbf7T35C9mNoXlyXDgbEGZcAuFHgYg7ACcP5jBOtbbm6b3MJU1VWw3Z0s4gDhwqLWI9p6xcIbhXiA4ZYZEnwbSpKdW1+vL81LGFK9nsue+vp1Hqlkskm3hC21MXBi9dg7EYxnGEz45BuWMdRJ2v6eRvs6Ta0ta2vmL3SLeJS5TK5bnE4UYM8TDvmQojofLrVlPDlzW3M40I08Tvye9st/MW4ti0mHNyEJzEyVJcFcUiDAHCPeZqwlPHZ6GakKaheOp0MlsHIpABIPaZtCAjEsgKcU5Fk6eNZx1M/tpnv/AAzXZ0rrbrrltyz80FdFkYsMNlcK8Z1AtG2uXUu468J6VFOq7ctOXU1KnQjfnrz8kM2kWYIBUhe1AIcYp7Q9mAv5gRMnPLPKM8xnUvnzty9ehZU6VrK2V+fp1KCWpaSsF2g4hJX0jD3sh2ct6saGeVVVKiskuW3l9yOlRd7vnv5/YVadSbmigrC5k/nWDJ5xJy8a6PHhi3rdHKODHJLSzsOHZi5bjCRiIfiBWA4AJIY5EGZnONBmKzGVSUZX2yNThSjONtL55lWjbbCXI4ypPFDAtehlwk5ILeeL+vKs4qkVZfTy+5txpTd39fPS3TmLS5bwSVElbhC4myKi32anriLP5ZRW26t9duW/2MKNGzdt+e2nqFtCWgHwlfzYOIE5XAAPW7s/lM9RpWY1KmJXXsalSo4ZWfTP8+hdsWsMEqMQtScUuCb69pw8oUaxpOvKzlUxZcvtlmSnGlgz5pc/PPLoKt2rbXVUerhJaGESA5yZWaMgvM89NKvaTVNt6k7Km6sYrRhqtmJJE8GIK6kAlWx4GLjFBCaFtSIPLLnV5fQ3GlR5+XPT5i1W1lpIwD19cWzl3JkgZXAFiV1iRyrnVz+3n9jKhRy+XPXL7lPasw3Ev58JD58LLAgtpGLkwPe0nPa1LrL2N9jRs8/cztvw42wQFxOFhsRKqxAc58xB6V3pNtfq1PPVUVL9OnU43rqcxRoBTUAp6FANALagFNQG9ur2S/u+o15qniZ7KXgRw7x9td/UufUa7w8K6HmqeN9WJWtGBgoA1oBymhBimgGKaAYtCDRQgYoCxQgQoAxQhdASgLoAaAlAVQFUAJ/+/vUtcqbWgJNUAk0AsmhRb0KJcUKKIoBbCgEsKFANALagFNQG9ur2S/u+o15qniZ7KXgRw7x9td/UufWa7w8K6HlqeN9WKUVoyOsWsTKsxiIWToJMSajdlcqV3YY8ZcLIc+F/Xw5YWdY4CeLhzyHuLcqc3J+R1qwUV5nojuu0LXaQfYHLEf8AyPR+3De7CDlplXndealbz9r2PSuHg4KXl72uJbc0YuJuHHIFvN8Cq02hi414tcss+ddO8eXv9djl3Xz08vLluOvbAiNckSEW8QIbNrdqwwxcYym6TAj39MKtNpfL6s26EItt+e/JJgbRu3Di9YwbgGFJUdnh9di0rOLLXTxrpCve1znPh0r2+n1GX93BASzMAA88C4pS7btkAY41uDnyqR4hyyS9xLhVHNvKz5bW8/MCzsoa2rcUxcLBRjY4XtKAqyNO0JPgK1Kq4ya6fv8AYxGipQUuv7chm0bBgVjinCxU5QMrhSZJzzHKczHKkK+KSVtRU4bBFu+n3G292Th4iMXZZlYU9opMKZ4mEaZVHxFr5b+xY8LiSs9be/7l29gBI4m4iijg5ujNxSdOCJE61O8O2nuXuqva+3Lf5lDYclPEQVxGFAI4VMQzA/n6cspmKr4jVWIuE0d/b+Rl3d6rixM3DjOSDRHVObCCcYPwNRcQ3ay257/6K+EUb3lvy2+fmX/h2ZGL1ZBhZJIvvbmC2nDOXgOc1O887flrl7or2v8Al7A7PsKlkBYmTaJGGBhuXTbgEmZkdOfWrLiHZ2X5a5I8LG6u9vd2F29gkKSWEhDnbMQ9zAAIMlxqV9+eVXvHl7+V/Qndb8/ble3qL9F/EwEkDCXmATAtl8gD4RqK2q36MVjm6H9RQvr9g22AYS2IxAI4ZOdkXeIAmPWjKdCeVYfENO1vy9jouFyvfp6XzCubsic2MEg8AEwuIspLZrnr/TlU7z5e/nYvdPP28r5Zk2ndyoDmeHtcTFTHAyRAxZGG0qKvKT9DUuGjFZ+fsK/wriKliSCo4UxGHdlRoxDIhcXuZetXvGy/Ersz3XOzfpnq7J/ucu17DgQPOKSAcoEkMRBJkg4DBAg9a3TrYpWsYqUMEMVx13dETxNkc/w82/BN38IYuMwpHLMisd48vfztnsdO6+ft5Xy3OTbtiW2slmJJhVwAf+u1cOPi4SBdAgTmK3Cq5StYxOioRu309L5mc1dzgKagFtQpzvQCzQC2oDd3V7Jf3fUa81TxM9lLwI4d4e2u/qXPrNd4eFdDy1PG+r+ota0ZDigDRfCoDvGwXYBwNxYY5zjXhy5AqOfQjlXPHTu9Dr2dSyyeY23sN05hSYAgggiCpYYGBzkScvGpjpeWY7Oryvl+ZFpsbjUAZTmygAQpOKTw5FNY1Xwpjpk7OqzoXd1wyMB1MgwM1aGJk8mOvKRTtKW6KqVZ3smX6E5MYczrOWeMpBJ54kAjqAOVMdNfnzI6dV7/AI7Ddk3fcYrlGIgAkxGIkA9QMj5RSVWmr3zEKNV2tkVb2RiFhZGWECDrKggDlkROmRzp2lO/IjpVbWs7XLa2ztHrNAiIPCEEEEZRhAzqpwSciPtJNQ2LGyPnw+JMjOVmQfzcInKcqmOn5B06rbun+fnIIbM3MQQOoyBKgg58PrrkY1FMdMqp1fP3/OZd3Y2UkROElTGY4XC/UR8SKQqQkJ0qkdSDZH5KZOWUTmSM/CQ2emtMdLTInZ1tbMQywYyyjQgiIlYIyiCK6LDJXRzlii7MqPv8TqffVwrYjnJ6shXXx18eWdMKtawcm3e+YLDXx18ffSyCk1zCu32aJOnIKq5kRJwgSYyz8eprCpRTudJV5tJX0EnSOXTlWsK2MYpbgnn46+Uf8UcUwpNPJi2/408Pd0q2V7i7ta5V66WbExk9emmkaaDyrMYRSskblUlJ3bEN9z56n41pJIl29RbVSCmoBbUKIagEtQC2oDe3T7Jf3fUa81TxM9lLwI4t4e2u/qXPrNd4eFdEeWp431f1FrWjI5aAYtQGm2+HBU2wqwLQJg4n7K1ghjMRJbSDpnlXDsE74nv7no7w1bCuS9gF3nckHLJgwnG8EIUGbsWIhjqefwq9hEneJXT2/wBfuNTebwBC8KlV9eRIUSGxyvqDJSozbLOjoLcLiJLKy9/v9Bl3eLtM4eLFMA/mui43Pqo/rSNCK/NiS4iUtfP3/wBDBvO5LHLikmMa5m692ZVgfWuNz061O7xt+bWL3qd7/mtyWNvcEHKR2eo17Niyzn1Jmr2EbW6+6sZ7xO9+ns7hptjCAAojCMg0lUbEiTi0BjxyGdOwXNsd5lyS/wBZlrtZxF2AJKssZwZtlBMkk6ySSSc6rpfowp/lyKv/AFMbXL9ienP/AJcvUyP4fAE4JPQD1sWYmp2C3fn5jvMlbJZaeWVvy9yPtrkRlEYeZMSh1YmPZiAIAk5Z0VCKdw+Jk1ayD/xF8WIYQZcgAEibhDEwSfzAMOhHwp3eNrN/iL3mWK6S5+4u3tbAKBhyCiYOJghlFJnQGNIOQzquhF/nyMriJLrv0dwb14uZaJ5kTnkAJJJJ9XU5kk56RqEMGSZipUxu7QE10ORCaFAagBJoASaFAJoBbGhRTGgFMaFFtQAMKAWwoUU9AIY0AtqA3t0+yX931GvNU8TPXS8KOPeA/Gu/qXPrNd4eFdEeap431Ypa0ZHLQD2tMsYgROkiJ008x5isqSehXFrVHRc2K4FxleGFb1lJCtGFioMgGRmRzrKqRbtc26U1HFbIUK2ch1pCxgCcmPwUEsfgAfKo5JK7KouTsiYqpBtlSxCqJLGAOpPKjaSuwk27IiNQgzFQgWKgLBqkLmgIaAqaAsmoC5+2uflrS6vYtna4JaqQu6pUkEQRkR0NRSTV0WUXF2aFk0ABNARUJ0E5MfgoJY/AA1G0tTUYuWSFXBEjp0II8xVTTDVtRJGcUuLAXlKkqcipKkdCDBHmKJpq6K007MSTQhRNCi2oBNyqBD0As0Bv7p9kv7vqNeap4meul4EcW8H/ABrv6lz6zXeHhXRHmqeN9WJD1oyN2e7hZWiYIMHQwZg1JK6sWLs7hK3ITEsxLNjdmaMTu0CSYHL+pJOIU8ObOlSpiyRuW99ZKCgIQbPAyBJsFZDsBLKYPCZghTyri6Dbbvv7/udlxCSStol7fsNtb7hiYc5W4Jbi4GdoJjMHHzxeqMiMhl8O7WuaXFRUr2JZ3vC2xD8KlSwfCQDaa3wgQupDAxIwxnrVfDu70MriYpLXL7Etb24jiDFR6OUXHkvYqoIEiAGKkmB0q9g7ZWvn7/Yz3hXzvbL2+4dne8G20PwFCVD8HCWkqsescRk+J10E7u7NZF7yrp59OWv1D2beoTAQrEqLYJZwZFt2YHTU4s/Ec6OhJ81/tBcTCOdny25O5Wy7zwoobG54MRa4TJW8tzFBnOFw/flZcO3K8bW/ixI8SlG0rt/zcVa2viZnxNjW4p4pIFxSuRPScvdXR0rQUY8rexyVa9Rylo7+50Xd5kyACAVuDDiyl7Fu2pOQmDbLac65qg9b5/zc6PiU1ZLL+LFjbgLQUSThuKRJCcbZFhHEQBI/tVlScqjfQka0Y00uuXLPcLad6EliuJZDRx5riuo5AMTACEa/m0HPMeHa1NS4pPNLl6afYs70BOatHaM8ByuEG4zwMMSeKM9NQeVTu8lz5W9vz7FfFR2et/e/59SLvcgqQDlgnj9YIl1YOWYONTBn1edO7O1rl73G6a8va/3BTeekgkgQWxHFPYC3inWZBMz9xp8O87P8vcyuKVldZ/xYXd3mxDASMQvTxam5aREJAAkgpi+PXOi4f9vqSXFLNdfpYLaN64sZAaW7QwX4W7RAnGI4gkSv9tai4eS2/GalxUXfX8Vs/JCrW3BbQUYi344KyQn4iIqlxHFHEQPDlM1qpSlKd+n4jFOtGFOz88vlzGXt75HCGBi4FbtCWXtOz0OojAefPKOWVw7vmzpLilbJO9n9P4F3d68GEK2QIGJy2uzvaOvKWVvhpzLu7u3dfjuTvKwpWf4miru9QQ2VwYnVmUPwlUwwunCMpMZnLkIJUJXWgfERaazz/Yq5vsd1xAADC5xmLpuBSxBOEzBzOg91ZXDyXNfisafFRfJ/vrf+BY34AwbC3r4imP8ADj0nt8YWPaRwT08q13d2tf8ALWt0HeY3vb5ctb36nHse8Y7Zrj3MbqgDI57SRdQkK50AVT0yEVudLKKSWX2MQrZycm8/XU6P8dznAc2LG2H/AAoO0dtiwxncA4J6AHwrHd5b/fS3ob7zHb5ctb36mNte0NcZnYkliTmSxHQSeQ0r0QgoxSR5qk3OTZyvWzAh6AWaA9Duj2S/u+o15qniZ6qXhRm7x9td/UufWa9EPAuh56njfV/USDVMhg0A22aA3bVrZwAWZTItnDjMg+j3DcDRp+KqD4iNa8sp1dF5/XI9cYUrJt7c/LMNV2eJ4RkC4xPKE2Fb8ITxHtCwg4oge+jlVT/jXPn8go0Wr/vply+YvYrSNbM4S+HaGMswYG3ZxWsCgwwkNMzpy56qznGXll9TNKEJRz1z5+WVjqNnZwW4lMm4UGIkRgTsw/EsZl/zDTWufaVduvryN9nRXPpn5c/mJtGyGumAVBUWwWaINxQ2YIJhcR+HPn0vUcY78zmo01KW3I6MFjqpEgA42Dk9uQwPIJ2WeKNefKsY6v4vL63N4KO/v5/S3MWWtq7YSMPZXNJgObDAAcTScRGhOZrV5yhnrf8AcxaEamWln9Dq2l7PGwhjLwJK6KnZhYOhOIHhP7dTiPaqy/NTpNUXd/miIiWAzCQQMMEkgMGZi2eIQVQ2xzzxZGKrnWtf8/GzKhQva/vu/wBkJ2EWypLkCZGZII4CQRmPzRyPiBrWqsqithMUYUnfE+e/5+5LTIVTEVkdsxBkZnsAkwy/54zGh10Ko5qTcfL9xSUJRSl5/t0GWFs9o8lezFwBZJ9mWMkcQzAA666HlJTqYE1qahTpdpJN5csyra2vw5KwcOI4mx4obEGAyVZgTAy5mcjnVz36ZDBRyzy65+mxLZt8ygbEDAZjbxCy5Ek/lx4ATJiTnUbm9L6beaCVNa21XPyfPqRjZz0JPaScTmCLCsMJnObpIBMznrrROpy06a5/YrjR56vz0y+5yXE/CSOb3MfwFvBPwL+Zrt/5H0OH/iXXP2Oq6LMthCSGvBQzuEZVuWxbZmxSJQ3DqAcI+PFSqq1/Ll1/g7uNG7t52z10t+4i12OO5JOAEshzBZFfNI6suniBpNbcqmBNa8znGNLG03ly+T09Bmz2bTYFgFn7NRgLs2J7bdoXXkFfDHUDnJjDnUV7/wAeXqdI06UrfLrnr6HNbFrtLklcCiFkmGKlVZhDLM8bDPQ5AxB05TwJrVmYwp9o4vRF2Ldg3LwYrgDEW2LH1MTANAZS2QXmT0VuSUqmGLWvP8/PkWEKbnJPTlmVh2YBDkeHEeIgkjZ2YqwDGD2oUDJdY4taziq3f5z+xpQo2X5y5/PyMS60kmAM9BMAToJJPma9SvbM8jtfIpjVAtjQCnNAIagFvVIeh3P7Ff3fUa8tTxM9dLwozd5e2u/qXPrNeiHgXRHnqeN9X9RK1owEKhRimgNVN3ZqMfEQjMMDEIr2jdU49DwrnMCecAkcHWtfLI7qheyvm/3OldzGQO0HEVVMpDFrC3lkqSAMLRIJz6jOs94W35exvu3/ALdPPK5Le6pCnH6xCsMIlC1rtOIFhC4SZLYcs4Izo+IWeRFwzyz1+1zlt21LGLi4QcmYOA4B1AAJE6511xuydmccCxNXWR3NsajaLdsNKubcgTiQXGHCSQM4M6aEGBNYjVbpuWx0lSUaijydvkDd2LChbFmAjlYPq3GKpDczMSPHwMIVrtKxJ0MKbv8A6vY6ju5ScrgURZEuVX8S7a7SM2GWXKTnoYJrHeGtVv7G+7J6PkvVopdgynHoFZhhMqGsNfED8xwqRHWPhrvHl+XsZXDX59fK6uE27oji9YErwnPDZW6cXd4XHxnkJqd4W2mvrb5juryz1088r/IXa2SUx4o4brgQTIsqC0nkcxH/AFO5VsMrW29znCjijivv7DLm7CC0sAEN0MchlaNsEjEQMzcGpHOsd4WWWp07q7u70v7A7PsOJmQMDDogYZg47gQMOozmtSrWSlvf6GY8PeUo7W92Fa3cGUQ5Jfsezygfiu6cU6Z2z8PKsuu76b39Lm1wya12t83Yq1u0MRF0EE21BENxXGdQDhYgQUJOehHPKneMtPzUd1z8X48g7e71YoAxGNbUkgRjulgBJIy4ff0Bzid4tfLmXuqbST5fvY5Nps4AucllVyIyUNpJ5nWusJ428jjUpOCV3qc7GupyEsaFAx1Gk9Qm1mgAaoBJoACaASxoUpmoBbPQC2agFGqBbUIb26D+Cv7vqNeap4meyl4EZ28j+Nd/UufWa7w8K6I81Txvq/qKQ1owNBoUKagHLtlwYQLjjB6gxtCEgiVE8JgkZdTWezjrZG+0lbVjv8QuYSnaPBJLcTS0qFhjOawoyOVZ7KF72NdtO1rhJt10RF24IgCLjiABAAzyykfGnZQ2RntZ7v1KN0k4ixLaliSWnrJzrSikrIy5Nu7CW4QZBMzimTOKZxTrM5zVsrWJid78w+2JAUs2EZhSxKg9QswDmc/E1MEU72zK5yatfIcu1vpjeIwxjaMI/LrpnpUdOL5FVSa0bCsbUysCDmIOZMZKVU66hSQCMxyipKnGSsI1JRd7h3trdsUsYaAwDEKQqhQCJzEDnNSNKEVaxqdacne5Le0soIDEBgwKycJxqVJw6TB1rUqcZZszCpKOSZG2l5BxvImDjaQDAIBnLIDTpTs4bInaT3fqAt0gyGIM4pkyTMyTzM5z1q4Y2tYmKV73LW8wEBmAgLAYgYQSQuR0kkx4mo4ReqCnJaMjbQxMl2JkGSzEys4TJPKTHSTRQitEV1JPmy02pwAA7gDIAOwAGsAA0dOD5IqqzWSbAN09Ty5nlp5SaqilyMuUnqwGatEFMaAWTQAFqAFnoBbPQosmgEu1ALJoCpoAS1UgDGgN7c/sV/d9RrzVPEz2UvAjN3kfxrv6lz6zXeHgXRHlqeOXV/UWlaMjAaAKahSA0AQoAwaAMGgDDUAQNCBA0AYagCD0AQegJioCYqAhagKx0BC1AUWoAS1AAzUAsmgAJoACaFAJoAGagEuaAWTQAE1QCaEAJoD0W5z+Cv7vqNeap4meuj4EZm8z+Ne/UufWa7w8C6I80/HLq/qJU1oyMCmgGqlQoYShbBBKgDFAFQFhaCw9VFCWCCigsDcFLixQoQuaoJioC8VAUWoAcVAXioCiaAFjQCy1ACWoASaFAJoACaAWxoBbGgFk0AtjVIATQA0Iej3N7Ff3fUa81TxM9lHwIz94p+Nd/UufWa7w8C6I8s/HLq/qLStEDBqFGJQoYNAFNQFA0AQNAGDQDlNAGDQA3DQFA1AXNASapCUuLAmhLAkGgKxVQVjoAS1CgFqAEmgKqCwJFC2BIoBZFUAMBQWAIoQErQWAK1SAEUIzf3MfwV/d9ZrzVfEz2UX+hfnM19r2VO0fgX12/KO8axGTwrPkbcI4nlzFjZU7i/KKuJ7kwR2LGyp3F+UVMT3LgjsENlTuL8opie4wR2C9GTuL8opie4wR2LOzJ3F+UUxPcYY7FejJ3F+UUxPcYY7EGzJ3F+UUcnuMK2DGzJ3F+UVMT3JhWwwbOndXyFMT3LhjsX6OndXyFXE9xhWxH2dO6vkKYnuMK2B9HTur5Cpie5MMdi/R07q+Qq4nuMEdiejp3V8hTE9xhjsX6OndXyFMT3LgjsT0dO6vkKYnuMEdiHZ07q+QpiYwR2KOzp3V+UUxPcmGOwo7MncX5RTE9xgjsV6MncX5RTE9xgjsQbMncX5RUxPcKEdizsydxflFXE9y4Y7AHZk7i/KKmJ7jBHYo7MncX5RTE9xhjsD6MncX5RVxPcYVsCdlTuL8opie5cEdivRU7i/KKmJ7jBHYE7IncX5R9quJ7jBHYo7Jb7i/KPtTE9yYI7FHZLfcT5R9qYnuMEdivRLfcT5R9quJ7kwR2Ro7DsyBBCLz/KOprjOTudqcUo6H/9k="/>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0" name="AutoShape 6" descr="data:image/jpeg;base64,/9j/4AAQSkZJRgABAQAAAQABAAD/2wCEAAkGBxQSEhQUEhQWFRUUGBQUFBQWFRcUFRUUFBQXGBQUFRUYHCggGBolHBQVITEhJSkrLi4uFx8zODMsNygtLisBCgoKDg0OGhAQGywkHiQsMCwsLywsLCwvLDAtLC8sLCwsLCwsLCwsLCwsLCwsLCwsLCwsLCwsLCwsLCwsLCwsLP/AABEIAMIBAwMBEQACEQEDEQH/xAAbAAACAwEBAQAAAAAAAAAAAAACAwABBQQGB//EAD4QAAIBAgMFBAgEBAYDAQAAAAECEQADEiExBAUiQVETUmGRFDIzcYGSstEjQnOCBlOhwRVicpOx8TRD8OH/xAAbAQEBAQEBAQEBAAAAAAAAAAAAAQIDBAUGB//EADcRAAIBAgQDBgUDBAIDAQAAAAABAgMREiExUQRBcRMUMmGRoQWBsdHwIsHhIzNS8QZCQ2KCJP/aAAwDAQACEQMRAD8A9ZtW0vjfjb1m/Me8fGvtQhHCslofnalSeN5vV8xXpT99/mb71rBHZGe0nu/UnpT99/mb70wR2Q7Se79SelP33+ZvvTBHZDtJ7v1J6U/ff5m+9MEdkO0nu/UnpT99/mb70wR2Q7Se79SelP33+ZvvTBHZDtJ7v1J6U/ff5m+9MEdkO0nu/UnpT99/mb70wR2XoO0nu/UnpT99/mb70wR2Q7Se79SelP33+ZvvTBHZDtJ7v1J6U/ff5j96dnHZE7Wf+T9SelP33+ZvvRwgldpFVSbdk36ndsZuDNmbwBY/evxPx74pTqtUeHeSd21zeyP1HwjgqkE6lbnon9TpN5u83zGvzvb1f8n6s+3ghsvQyt47Y6PIdogAjEddZHnX7r/j9J9zUp5ttvPPy59D8p8Xq/8A6LRysksvU4b28rjRDuI/ztX3ezjsvQ+V2kt36gXNuukg9owj/M33pgjsvQmOW79RtvedyeJ2jwZvvVwR2XoMc/8AJ+p0jbHOlxvmP3pghsjPaT3fqX6U/ff5m+9MEdkO0nu/UnpT99/mb70wR2Q7Se79SxtNzvv8zfemCGyHaT3fuOtrfYwvan3Y6w3SWtjaVZ6YvcfvnZLljZWe7cYO5RLahzK8QZiSDrhU/wBa4RqQqVFGKy6HqdKdOm5Tbu9MzyDbdd/m3Pnb716cEdl6Hm7SW79WL9Pu/wA25/uN96vZx2XoO0nu/VkO3Xf5tz/cb70wR2XoTtJ7v1YJ2+7/ADbn+433pghsvQdpPd+oB2+9/Nuf7j/er2cNl6DtJ7v1Fvt97+dd/wBx/vTBDZehO0n/AJP1YH+IXv513/cf707OGy9COpP/ACfqzd3Vtdw2lm459bMuxPrHqa81SMcTyR6qUpYFmzU2z2j/AOpvqNeiHhXQ8lTxvqxVaMEqg6Ni2F7pi2pPU6Ae81znUjBXkzpTpTqO0Ud28dwXbQkcaxmVGYPORrHj/wAVxp8VCeTyO9bgqlPNZoya9J5CUAq5djTOcpr898Z+Nrhb0aX9y3yV+fm+mX0PufCvhL4lqrU8C5c39l7l23mvF8A+M1a9V0eIle6/TotNV5/wer418LpUaaq0Y2s89fUZX64/Mjdmt4mA5c/dXzfi3G904WU07SeUev8AGp7fh/Dd4rqLWWr6fyaa2lGUCv53U47iak8cqkr9bfQ/ZQ4ajCOGMFboVbwzkAPcIrzz4ypWbjOba8239TrGhTp5xil0QyoaAuOFBJyArrQoyrVI0oaydvz6nOrVjSg5y0R53ar2MzX9T4ehGjTjTjolY/C1qrqzc3zdxWGu5yJFAVhoD0P8J71t2sdq9ARyGDESoaACG8IAzrx8TSlK0o6nt4StCN4T0Y/+I9kUMLlrAbbAeoRAb3DkfvWuFqNrDLUxxlFKWOGnkY9eo8R6L+EtgbH2pBCgELOWInmPCK8PGVY4cC1Po8BRlixvQ9Nte1paUtcYKo5k/wBB1PhXgjFydkfUlJRV5M+afxTvs7VcESLaSEB1JOrnxP8AQfGvq8PR7NZ6nx+Jr9rLLRGCwr0HnFEUIWRQCyKoBIoQVcoBZFCHoN0+yX931GvNU8TPZR8CNna/aP8A6m+o12h4V0PJU8b6sbuyyHfMjhzI5n/8rNWVkaowxSzNn0dO6vyivNie57cEdja3NahSeuQ9w/7/AKV5K8rux7eHjZXNEmuJ6D57vLf4O1O6IlxICAOshgs8Y6GSc+kV9KnRfZpNtPU+RUrJ1XJJNaZmLvDa2uuWIVRoEQYVAHQf3r0QjhVrnnnLFK9kugFi9GTeqdfA9a+N8b+E98p46f8Acjp5+X22PpfC/iHdp2l4Xr5ef3OnDH9jyr+dvHTnndST6NM/aRlGpG+qfuNVjX6f4f8AF/ivEf06KU2tW1p1d0v3Pgcb8N+HUf11G435J69FmdNjaCtfL+Lw+Iwmp8Xz0eVuitkvqev4dLgpRceG+e/zvmO9JJ1NfClKT1PpYUiu0rFihLcY6Ex1ropS0Rl4Vmzg27aMXCNBz6n7V/Q/+PfBpcLHt6/9ySyX+K+757H5D4t8RVd9lT8K939kccV+nPjDAtQEw0BCtAARQCSlAQsep8zQHQm876iFvXQOmNoHuE5VzdKD1SOqq1FpJnJtF5nMuzMerEsfM1tRS0MOTlqxBNUgDGqBRFACaFIaEANUCbgoQA0Bv7o9kv7vqNeap4meul4Ea+8RxXP9T/Ua7Q8K6Hkn431MyxfwkMrQRoZqtJ6lV1mja2T+JFBAuqSOZSJPwJ/vXnnRf/U9MKy/7o2z/G9gDht3csgIUDzxV5e5zbzaPb32mlkmee31/FF3aAVA7O2dVBkt4M3TwEfGvTS4aMM3mzy1eKlUVlkjGBr0HlCAoC4oB1poy1HT7dK+R8S+DUONWJ/pnya/fde59DgviVXhclnHZ/tsdNsjl/Wt/BuBlwVB052vibuuexz+KcWuKrKcb2slZ8tbh4SdBNcf+RVKUeAmqnO1ut+Rv4LGb4uLjor36W/0Etlvd76/md03ZZn7hzS1D4V9Zp8BnX0+F+CcdxL/AE08K3ll/Poj53EfFeGo/wDa72WYm9tJbICB06++v2vwv/j9Dgmqkv1VN3oui/fU/M8b8Uq8T+lZR236ia++fMKigDFAXhoAWSgFstALZaACgBYUABFUCitCgMKAWwoACKAWRQAEUABFUgJoDd3V7Jf3fUa81TxM9dLwI7t7bWA9wAySzj3cRmu0PCuh5px/W+pjCqUNaAsN4jzFQpYcdR5igsMDDqPMUFgww6jzFBYIsOo8xQlghcHUeYoA1ujqPmFCWC7Ud4fMKkoqWquE3HQsOvNh5ipGEY6KxW5PUMMvVfMVoxYLGveHzChbFF17w+YfegsVjXqPMVSWIHXvL5igGm4veXzFACbq95fMUAq7cHeHmKASzjqPMVRYHEOo8xQWKLDqPMULYBmHUeYqCwokdR5iqLAEjqPMUFhbR1HmKCwBjqPMUFhZ948xQtgCPEeYoLAEeI8xVJYAjxHmPvQWZubrYC0uY/NzHeNeaov1M9VLwoDb/a3P9b/Ua6w8K6HGp4n1Zy3rgUSfgOtaIkcNy+W1OXTl5VSgihSwKAYBUAQFUBEUIQCgDAoAgKELAoA4oQugBNBcqliXJVsA4oCRUAu5QAUBeGgBIoUWwoACKAWRQoJFUAEUKARQAGgANAC1CGru/wBmvx+o1zlqdYaHfvAntrsfzLn1mrDwrojlPxvqzJ2i8WY9BkPcK1YoAaqAg1LAMNUsAw9BcMPQXNHcm7G2q52asqwrOWaSAFich7xXOrUVON2bpU3UlZM7Lm4Jtvcs37V4WhidVxBgvegjMZHyrCrfqSlFq5t0f0uUZJ2MgAxMGNJjKek13y0OGdrhopOgJ55CcqNpEV2RFJ0E+7Ol7ahZ6HZuvd7X2ZUIBRHuGZ0SJGXPOsVKigk2bp03NtLa5zKpOgPlW7o52ZUf108aXBYQkxBnpz8qX5iz0Orde7mv3OzQgGGbikDhGYrFSooRxM6U6bqSwo445/8A3urpc5kKnpyn4dfdUuLMnZmYgz0jPypdaiz0BKwc8o60AwWuIBuGYzIIgE6nnFS+V0W2dmO9CHbdkLixiK9pmFgat15aVnH+jFY3g/Xhv8zkv2wGIUloJAMEEgc8OoraeVzLWdkJdcgY108fd1pcCjQAGqATQotqAWaAA0ADUBrbv9mvx+o1zlqdYaGht/trn6j/AFmrDwrocZ+N9WYQrZQhQBCgGKKAYKEDAqEPTfwAY2lv0bn/ACtebi/7fzPVwf8Ac+TOqxtK3thv+jW7di4om+iiTcswc1Y5gDOR4eIrDi41Y422uXU2pKVGWBJPn0Nxnw3LQspeewbQCoot+ishU4u0Y6HmZzyrha6eJq9/O53vaSwpuNvKxnbtfDslk7OL09pc7QbOFdsWI4BcnVcMeERNdJ51Hitpzv7HKDtSThfXO1vfyGJcIu7Zhs3FDNax+jup2i2cMmAsggmZjQzrnEsnGF2ueujLdqU7RfLTVD9k7RNtur2hY3NmxxhCPjAAQOo/9gE+dZlhdJO2j/PkajiVZq+sfz5mf6Zf2fYcUsl5tpIcsBj4reMzI1MD4Gu2CE61tVY44506N9JYh52a5eG7rijEFINx8oUi6pYt00as4ow7SL+RrDKfZSXzDfGBtx2f2/b54RNwWsvV/di0qK36Mfht8rleL+pg8V/nYLdF2+Nsti8VFx7BxBcmbCCU7UaY/dyqVFB0nh0T/LeRabmqqxatfl/M4F2O/d2K8jK7XxtCu6kccNbUBiK6Y4RqprSxywVJUZJr9V/noa6jBtQ0lN3+BEq3kRlXHWl/9Ho8NX/4Mrc20371u9da5cYgW7Z7JFbaCskgKRGFZYyYMx4V2qxhCSikueuhwozqTjKTb5aLM1bloelbKzj8Q7O4TtCpY3kjCHIABYS3xrim+zklpflsd2l2kW9bc9zGc7WVtHaogbTaw9oIvSW4gn+Tr/Su39K77PZ6aHD+rZdp/ktdf9HdexY94HZ//IFxIw+v2XDiwfGZjw8K5q1qePwnR3vUweK/sO2OfSth7aPSDavdtpiw4T2WOOcYv61mXgnh8N1Y3H+5DF4rO5hXdue/u6+104il63gkAYA0CFjQQTlXdQUK0VHY87m50ZOXJnkzXrPIA1UoBNAAxoUWaAA0ABoDW3f7MfH6jXOWp1hod28fbXf1Ln1mrDwrojhU8b6v6mXtVuGnkcx/cVsqFUKEKAaKhAxVAYqEGISNCRqMjGR1FLXLexaSNDEiDGUg8j4UeZE7aDFdgpUMcJ1WTB940pZXuLu1i7V1l9Vis6wSJ8qNJ6hNrQltyplSQeoJB8xVaT1InbQJXIOIEzrMmZ6zUsrWF3e5ZcnUk5zmSc+vvpZC7ZYcxEmJmJMT1jrSy1F3axYuEHECQ3eBIOeudLK1hd3uDjMzJnWZznrNLLQXd7l9q0k4mk6mTJ9550wrYYnuTGep0w6n1enu8KWRLspLhX1SRyyJGXTKjSepU2tAGJyz008M5y6VbEKu3GYyzEkaEkk/1qWS0NNt6g9owOKTi1xSZk6mdaWVrC7vcA3DOKTPWTPnSytYXd7gSYiTB5cstMvjS3MIAigFsKFFkVQLYUKAaAo0ABoDV2D2Y+P/ACa5y1OkdDs3h7a7+pc+s1YeFdDjU8b6sQygiD/14itETOV9kYacQ8NfKhq4AtnofI1QGFPQ+VQDAp6HyoAgp6HyoQNUPQ+VUDAh6HyqECwHofKqCBD0PlQFhD0PlQF4T0NCBBT0PlQF4D0NAVgPQ0BMHgaAmA9DQEwnoaAoqehoASh6HyoAWQ9D5VCglD0PlVAJQ9D5VADgPQ+VUoJQ9D5VAAyHofKhRRQ9D5VQAyHofKhRZtnofKgBNs9D5GgBNs9D5GgNTYEOAZHny8TXOTzOkNDr3h7a7+pc+s1YeFdDjU8b6v6nOK0ZGCgGqagHWzQDVNUg1TUAaGhBgaqQMGgLBqELBqguaAJWoQKaAsGgJNAUaAomgKJoAC1CkmoASapRTmoBRaqUBnqFFM9AJZvGgFO3jQopjQC2Y9aoFs560BubqP4S/u+o15aq/Uz2UvCji3h7a7+pc+s16IeFdDzT8b6sQK0YHWACyhjCkjERyE5nyqO9siq18xruTAIWRJOAcKgxhQNrcIgksZ9bU6DlTxXu/c61cNrLXyN6y1lktq7Io/BBwlGJ75K4cdoiTiYyDGXKuDxxk2r89/8AT8julCUEpNJZbf7T35C9mNoXlyXDgbEGZcAuFHgYg7ACcP5jBOtbbm6b3MJU1VWw3Z0s4gDhwqLWI9p6xcIbhXiA4ZYZEnwbSpKdW1+vL81LGFK9nsue+vp1Hqlkskm3hC21MXBi9dg7EYxnGEz45BuWMdRJ2v6eRvs6Ta0ta2vmL3SLeJS5TK5bnE4UYM8TDvmQojofLrVlPDlzW3M40I08Tvye9st/MW4ti0mHNyEJzEyVJcFcUiDAHCPeZqwlPHZ6GakKaheOp0MlsHIpABIPaZtCAjEsgKcU5Fk6eNZx1M/tpnv/AAzXZ0rrbrrltyz80FdFkYsMNlcK8Z1AtG2uXUu468J6VFOq7ctOXU1KnQjfnrz8kM2kWYIBUhe1AIcYp7Q9mAv5gRMnPLPKM8xnUvnzty9ehZU6VrK2V+fp1KCWpaSsF2g4hJX0jD3sh2ct6saGeVVVKiskuW3l9yOlRd7vnv5/YVadSbmigrC5k/nWDJ5xJy8a6PHhi3rdHKODHJLSzsOHZi5bjCRiIfiBWA4AJIY5EGZnONBmKzGVSUZX2yNThSjONtL55lWjbbCXI4ypPFDAtehlwk5ILeeL+vKs4qkVZfTy+5txpTd39fPS3TmLS5bwSVElbhC4myKi32anriLP5ZRW26t9duW/2MKNGzdt+e2nqFtCWgHwlfzYOIE5XAAPW7s/lM9RpWY1KmJXXsalSo4ZWfTP8+hdsWsMEqMQtScUuCb69pw8oUaxpOvKzlUxZcvtlmSnGlgz5pc/PPLoKt2rbXVUerhJaGESA5yZWaMgvM89NKvaTVNt6k7Km6sYrRhqtmJJE8GIK6kAlWx4GLjFBCaFtSIPLLnV5fQ3GlR5+XPT5i1W1lpIwD19cWzl3JkgZXAFiV1iRyrnVz+3n9jKhRy+XPXL7lPasw3Ev58JD58LLAgtpGLkwPe0nPa1LrL2N9jRs8/cztvw42wQFxOFhsRKqxAc58xB6V3pNtfq1PPVUVL9OnU43rqcxRoBTUAp6FANALagFNQG9ur2S/u+o15qniZ7KXgRw7x9td/UufUa7w8K6HmqeN9WJWtGBgoA1oBymhBimgGKaAYtCDRQgYoCxQgQoAxQhdASgLoAaAlAVQFUAJ/+/vUtcqbWgJNUAk0AsmhRb0KJcUKKIoBbCgEsKFANALagFNQG9ur2S/u+o15qniZ7KXgRw7x9td/UufWa7w8K6HlqeN9WKUVoyOsWsTKsxiIWToJMSajdlcqV3YY8ZcLIc+F/Xw5YWdY4CeLhzyHuLcqc3J+R1qwUV5nojuu0LXaQfYHLEf8AyPR+3De7CDlplXndealbz9r2PSuHg4KXl72uJbc0YuJuHHIFvN8Cq02hi414tcss+ddO8eXv9djl3Xz08vLluOvbAiNckSEW8QIbNrdqwwxcYym6TAj39MKtNpfL6s26EItt+e/JJgbRu3Di9YwbgGFJUdnh9di0rOLLXTxrpCve1znPh0r2+n1GX93BASzMAA88C4pS7btkAY41uDnyqR4hyyS9xLhVHNvKz5bW8/MCzsoa2rcUxcLBRjY4XtKAqyNO0JPgK1Kq4ya6fv8AYxGipQUuv7chm0bBgVjinCxU5QMrhSZJzzHKczHKkK+KSVtRU4bBFu+n3G292Th4iMXZZlYU9opMKZ4mEaZVHxFr5b+xY8LiSs9be/7l29gBI4m4iijg5ujNxSdOCJE61O8O2nuXuqva+3Lf5lDYclPEQVxGFAI4VMQzA/n6cspmKr4jVWIuE0d/b+Rl3d6rixM3DjOSDRHVObCCcYPwNRcQ3ay257/6K+EUb3lvy2+fmX/h2ZGL1ZBhZJIvvbmC2nDOXgOc1O887flrl7or2v8Al7A7PsKlkBYmTaJGGBhuXTbgEmZkdOfWrLiHZ2X5a5I8LG6u9vd2F29gkKSWEhDnbMQ9zAAIMlxqV9+eVXvHl7+V/Qndb8/ble3qL9F/EwEkDCXmATAtl8gD4RqK2q36MVjm6H9RQvr9g22AYS2IxAI4ZOdkXeIAmPWjKdCeVYfENO1vy9jouFyvfp6XzCubsic2MEg8AEwuIspLZrnr/TlU7z5e/nYvdPP28r5Zk2ndyoDmeHtcTFTHAyRAxZGG0qKvKT9DUuGjFZ+fsK/wriKliSCo4UxGHdlRoxDIhcXuZetXvGy/Ersz3XOzfpnq7J/ucu17DgQPOKSAcoEkMRBJkg4DBAg9a3TrYpWsYqUMEMVx13dETxNkc/w82/BN38IYuMwpHLMisd48vfztnsdO6+ft5Xy3OTbtiW2slmJJhVwAf+u1cOPi4SBdAgTmK3Cq5StYxOioRu309L5mc1dzgKagFtQpzvQCzQC2oDd3V7Jf3fUa81TxM9lLwI4d4e2u/qXPrNd4eFdDy1PG+r+ota0ZDigDRfCoDvGwXYBwNxYY5zjXhy5AqOfQjlXPHTu9Dr2dSyyeY23sN05hSYAgggiCpYYGBzkScvGpjpeWY7Oryvl+ZFpsbjUAZTmygAQpOKTw5FNY1Xwpjpk7OqzoXd1wyMB1MgwM1aGJk8mOvKRTtKW6KqVZ3smX6E5MYczrOWeMpBJ54kAjqAOVMdNfnzI6dV7/AI7Ddk3fcYrlGIgAkxGIkA9QMj5RSVWmr3zEKNV2tkVb2RiFhZGWECDrKggDlkROmRzp2lO/IjpVbWs7XLa2ztHrNAiIPCEEEEZRhAzqpwSciPtJNQ2LGyPnw+JMjOVmQfzcInKcqmOn5B06rbun+fnIIbM3MQQOoyBKgg58PrrkY1FMdMqp1fP3/OZd3Y2UkROElTGY4XC/UR8SKQqQkJ0qkdSDZH5KZOWUTmSM/CQ2emtMdLTInZ1tbMQywYyyjQgiIlYIyiCK6LDJXRzlii7MqPv8TqffVwrYjnJ6shXXx18eWdMKtawcm3e+YLDXx18ffSyCk1zCu32aJOnIKq5kRJwgSYyz8eprCpRTudJV5tJX0EnSOXTlWsK2MYpbgnn46+Uf8UcUwpNPJi2/408Pd0q2V7i7ta5V66WbExk9emmkaaDyrMYRSskblUlJ3bEN9z56n41pJIl29RbVSCmoBbUKIagEtQC2oDe3T7Jf3fUa81TxM9lLwI4t4e2u/qXPrNd4eFdEeWp431f1FrWjI5aAYtQGm2+HBU2wqwLQJg4n7K1ghjMRJbSDpnlXDsE74nv7no7w1bCuS9gF3nckHLJgwnG8EIUGbsWIhjqefwq9hEneJXT2/wBfuNTebwBC8KlV9eRIUSGxyvqDJSozbLOjoLcLiJLKy9/v9Bl3eLtM4eLFMA/mui43Pqo/rSNCK/NiS4iUtfP3/wBDBvO5LHLikmMa5m692ZVgfWuNz061O7xt+bWL3qd7/mtyWNvcEHKR2eo17Niyzn1Jmr2EbW6+6sZ7xO9+ns7hptjCAAojCMg0lUbEiTi0BjxyGdOwXNsd5lyS/wBZlrtZxF2AJKssZwZtlBMkk6ySSSc6rpfowp/lyKv/AFMbXL9ienP/AJcvUyP4fAE4JPQD1sWYmp2C3fn5jvMlbJZaeWVvy9yPtrkRlEYeZMSh1YmPZiAIAk5Z0VCKdw+Jk1ayD/xF8WIYQZcgAEibhDEwSfzAMOhHwp3eNrN/iL3mWK6S5+4u3tbAKBhyCiYOJghlFJnQGNIOQzquhF/nyMriJLrv0dwb14uZaJ5kTnkAJJJJ9XU5kk56RqEMGSZipUxu7QE10ORCaFAagBJoASaFAJoBbGhRTGgFMaFFtQAMKAWwoUU9AIY0AtqA3t0+yX931GvNU8TPXS8KOPeA/Gu/qXPrNd4eFdEeap431Ypa0ZHLQD2tMsYgROkiJ008x5isqSehXFrVHRc2K4FxleGFb1lJCtGFioMgGRmRzrKqRbtc26U1HFbIUK2ch1pCxgCcmPwUEsfgAfKo5JK7KouTsiYqpBtlSxCqJLGAOpPKjaSuwk27IiNQgzFQgWKgLBqkLmgIaAqaAsmoC5+2uflrS6vYtna4JaqQu6pUkEQRkR0NRSTV0WUXF2aFk0ABNARUJ0E5MfgoJY/AA1G0tTUYuWSFXBEjp0II8xVTTDVtRJGcUuLAXlKkqcipKkdCDBHmKJpq6K007MSTQhRNCi2oBNyqBD0As0Bv7p9kv7vqNeap4meul4EcW8H/ABrv6lz6zXeHhXRHmqeN9WJD1oyN2e7hZWiYIMHQwZg1JK6sWLs7hK3ITEsxLNjdmaMTu0CSYHL+pJOIU8ObOlSpiyRuW99ZKCgIQbPAyBJsFZDsBLKYPCZghTyri6Dbbvv7/udlxCSStol7fsNtb7hiYc5W4Jbi4GdoJjMHHzxeqMiMhl8O7WuaXFRUr2JZ3vC2xD8KlSwfCQDaa3wgQupDAxIwxnrVfDu70MriYpLXL7Etb24jiDFR6OUXHkvYqoIEiAGKkmB0q9g7ZWvn7/Yz3hXzvbL2+4dne8G20PwFCVD8HCWkqsescRk+J10E7u7NZF7yrp59OWv1D2beoTAQrEqLYJZwZFt2YHTU4s/Ec6OhJ81/tBcTCOdny25O5Wy7zwoobG54MRa4TJW8tzFBnOFw/flZcO3K8bW/ixI8SlG0rt/zcVa2viZnxNjW4p4pIFxSuRPScvdXR0rQUY8rexyVa9Rylo7+50Xd5kyACAVuDDiyl7Fu2pOQmDbLac65qg9b5/zc6PiU1ZLL+LFjbgLQUSThuKRJCcbZFhHEQBI/tVlScqjfQka0Y00uuXLPcLad6EliuJZDRx5riuo5AMTACEa/m0HPMeHa1NS4pPNLl6afYs70BOatHaM8ByuEG4zwMMSeKM9NQeVTu8lz5W9vz7FfFR2et/e/59SLvcgqQDlgnj9YIl1YOWYONTBn1edO7O1rl73G6a8va/3BTeekgkgQWxHFPYC3inWZBMz9xp8O87P8vcyuKVldZ/xYXd3mxDASMQvTxam5aREJAAkgpi+PXOi4f9vqSXFLNdfpYLaN64sZAaW7QwX4W7RAnGI4gkSv9tai4eS2/GalxUXfX8Vs/JCrW3BbQUYi344KyQn4iIqlxHFHEQPDlM1qpSlKd+n4jFOtGFOz88vlzGXt75HCGBi4FbtCWXtOz0OojAefPKOWVw7vmzpLilbJO9n9P4F3d68GEK2QIGJy2uzvaOvKWVvhpzLu7u3dfjuTvKwpWf4miru9QQ2VwYnVmUPwlUwwunCMpMZnLkIJUJXWgfERaazz/Yq5vsd1xAADC5xmLpuBSxBOEzBzOg91ZXDyXNfisafFRfJ/vrf+BY34AwbC3r4imP8ADj0nt8YWPaRwT08q13d2tf8ALWt0HeY3vb5ctb36nHse8Y7Zrj3MbqgDI57SRdQkK50AVT0yEVudLKKSWX2MQrZycm8/XU6P8dznAc2LG2H/AAoO0dtiwxncA4J6AHwrHd5b/fS3ob7zHb5ctb36mNte0NcZnYkliTmSxHQSeQ0r0QgoxSR5qk3OTZyvWzAh6AWaA9Duj2S/u+o15qniZ6qXhRm7x9td/UufWa9EPAuh56njfV/USDVMhg0A22aA3bVrZwAWZTItnDjMg+j3DcDRp+KqD4iNa8sp1dF5/XI9cYUrJt7c/LMNV2eJ4RkC4xPKE2Fb8ITxHtCwg4oge+jlVT/jXPn8go0Wr/vply+YvYrSNbM4S+HaGMswYG3ZxWsCgwwkNMzpy56qznGXll9TNKEJRz1z5+WVjqNnZwW4lMm4UGIkRgTsw/EsZl/zDTWufaVduvryN9nRXPpn5c/mJtGyGumAVBUWwWaINxQ2YIJhcR+HPn0vUcY78zmo01KW3I6MFjqpEgA42Dk9uQwPIJ2WeKNefKsY6v4vL63N4KO/v5/S3MWWtq7YSMPZXNJgObDAAcTScRGhOZrV5yhnrf8AcxaEamWln9Dq2l7PGwhjLwJK6KnZhYOhOIHhP7dTiPaqy/NTpNUXd/miIiWAzCQQMMEkgMGZi2eIQVQ2xzzxZGKrnWtf8/GzKhQva/vu/wBkJ2EWypLkCZGZII4CQRmPzRyPiBrWqsqithMUYUnfE+e/5+5LTIVTEVkdsxBkZnsAkwy/54zGh10Ko5qTcfL9xSUJRSl5/t0GWFs9o8lezFwBZJ9mWMkcQzAA666HlJTqYE1qahTpdpJN5csyra2vw5KwcOI4mx4obEGAyVZgTAy5mcjnVz36ZDBRyzy65+mxLZt8ygbEDAZjbxCy5Ek/lx4ATJiTnUbm9L6beaCVNa21XPyfPqRjZz0JPaScTmCLCsMJnObpIBMznrrROpy06a5/YrjR56vz0y+5yXE/CSOb3MfwFvBPwL+Zrt/5H0OH/iXXP2Oq6LMthCSGvBQzuEZVuWxbZmxSJQ3DqAcI+PFSqq1/Ll1/g7uNG7t52z10t+4i12OO5JOAEshzBZFfNI6suniBpNbcqmBNa8znGNLG03ly+T09Bmz2bTYFgFn7NRgLs2J7bdoXXkFfDHUDnJjDnUV7/wAeXqdI06UrfLrnr6HNbFrtLklcCiFkmGKlVZhDLM8bDPQ5AxB05TwJrVmYwp9o4vRF2Ldg3LwYrgDEW2LH1MTANAZS2QXmT0VuSUqmGLWvP8/PkWEKbnJPTlmVh2YBDkeHEeIgkjZ2YqwDGD2oUDJdY4taziq3f5z+xpQo2X5y5/PyMS60kmAM9BMAToJJPma9SvbM8jtfIpjVAtjQCnNAIagFvVIeh3P7Ff3fUa8tTxM9dLwozd5e2u/qXPrNeiHgXRHnqeN9X9RK1owEKhRimgNVN3ZqMfEQjMMDEIr2jdU49DwrnMCecAkcHWtfLI7qheyvm/3OldzGQO0HEVVMpDFrC3lkqSAMLRIJz6jOs94W35exvu3/ALdPPK5Le6pCnH6xCsMIlC1rtOIFhC4SZLYcs4Izo+IWeRFwzyz1+1zlt21LGLi4QcmYOA4B1AAJE6511xuydmccCxNXWR3NsajaLdsNKubcgTiQXGHCSQM4M6aEGBNYjVbpuWx0lSUaijydvkDd2LChbFmAjlYPq3GKpDczMSPHwMIVrtKxJ0MKbv8A6vY6ju5ScrgURZEuVX8S7a7SM2GWXKTnoYJrHeGtVv7G+7J6PkvVopdgynHoFZhhMqGsNfED8xwqRHWPhrvHl+XsZXDX59fK6uE27oji9YErwnPDZW6cXd4XHxnkJqd4W2mvrb5juryz1088r/IXa2SUx4o4brgQTIsqC0nkcxH/AFO5VsMrW29znCjijivv7DLm7CC0sAEN0MchlaNsEjEQMzcGpHOsd4WWWp07q7u70v7A7PsOJmQMDDogYZg47gQMOozmtSrWSlvf6GY8PeUo7W92Fa3cGUQ5Jfsezygfiu6cU6Z2z8PKsuu76b39Lm1wya12t83Yq1u0MRF0EE21BENxXGdQDhYgQUJOehHPKneMtPzUd1z8X48g7e71YoAxGNbUkgRjulgBJIy4ff0Bzid4tfLmXuqbST5fvY5Nps4AucllVyIyUNpJ5nWusJ428jjUpOCV3qc7GupyEsaFAx1Gk9Qm1mgAaoBJoACaASxoUpmoBbPQC2agFGqBbUIb26D+Cv7vqNeap4meyl4EZ28j+Nd/UufWa7w8K6I81Txvq/qKQ1owNBoUKagHLtlwYQLjjB6gxtCEgiVE8JgkZdTWezjrZG+0lbVjv8QuYSnaPBJLcTS0qFhjOawoyOVZ7KF72NdtO1rhJt10RF24IgCLjiABAAzyykfGnZQ2RntZ7v1KN0k4ixLaliSWnrJzrSikrIy5Nu7CW4QZBMzimTOKZxTrM5zVsrWJid78w+2JAUs2EZhSxKg9QswDmc/E1MEU72zK5yatfIcu1vpjeIwxjaMI/LrpnpUdOL5FVSa0bCsbUysCDmIOZMZKVU66hSQCMxyipKnGSsI1JRd7h3trdsUsYaAwDEKQqhQCJzEDnNSNKEVaxqdacne5Le0soIDEBgwKycJxqVJw6TB1rUqcZZszCpKOSZG2l5BxvImDjaQDAIBnLIDTpTs4bInaT3fqAt0gyGIM4pkyTMyTzM5z1q4Y2tYmKV73LW8wEBmAgLAYgYQSQuR0kkx4mo4ReqCnJaMjbQxMl2JkGSzEys4TJPKTHSTRQitEV1JPmy02pwAA7gDIAOwAGsAA0dOD5IqqzWSbAN09Ty5nlp5SaqilyMuUnqwGatEFMaAWTQAFqAFnoBbPQosmgEu1ALJoCpoAS1UgDGgN7c/sV/d9RrzVPEz2UvAjN3kfxrv6lz6zXeHgXRHlqeOXV/UWlaMjAaAKahSA0AQoAwaAMGgDDUAQNCBA0AYagCD0AQegJioCYqAhagKx0BC1AUWoAS1AAzUAsmgAJoACaFAJoAGagEuaAWTQAE1QCaEAJoD0W5z+Cv7vqNeap4meuj4EZm8z+Ne/UufWa7w8C6I80/HLq/qJU1oyMCmgGqlQoYShbBBKgDFAFQFhaCw9VFCWCCigsDcFLixQoQuaoJioC8VAUWoAcVAXioCiaAFjQCy1ACWoASaFAJoACaAWxoBbGgFk0AtjVIATQA0Iej3N7Ff3fUa81TxM9lHwIz94p+Nd/UufWa7w8C6I8s/HLq/qLStEDBqFGJQoYNAFNQFA0AQNAGDQDlNAGDQA3DQFA1AXNASapCUuLAmhLAkGgKxVQVjoAS1CgFqAEmgKqCwJFC2BIoBZFUAMBQWAIoQErQWAK1SAEUIzf3MfwV/d9ZrzVfEz2UX+hfnM19r2VO0fgX12/KO8axGTwrPkbcI4nlzFjZU7i/KKuJ7kwR2LGyp3F+UVMT3LgjsENlTuL8opie4wR2C9GTuL8opie4wR2LOzJ3F+UUxPcYY7FejJ3F+UUxPcYY7EGzJ3F+UUcnuMK2DGzJ3F+UVMT3JhWwwbOndXyFMT3LhjsX6OndXyFXE9xhWxH2dO6vkKYnuMK2B9HTur5Cpie5MMdi/R07q+Qq4nuMEdiejp3V8hTE9xhjsX6OndXyFMT3LgjsT0dO6vkKYnuMEdiHZ07q+QpiYwR2KOzp3V+UUxPcmGOwo7MncX5RTE9xgjsV6MncX5RTE9xgjsQbMncX5RUxPcKEdizsydxflFXE9y4Y7AHZk7i/KKmJ7jBHYo7MncX5RTE9xhjsD6MncX5RVxPcYVsCdlTuL8opie5cEdivRU7i/KKmJ7jBHYE7IncX5R9quJ7jBHYo7Jb7i/KPtTE9yYI7FHZLfcT5R9qYnuMEdivRLfcT5R9quJ7kwR2Ro7DsyBBCLz/KOprjOTudqcUo6H/9k="/>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AutoShape 8" descr="data:image/jpeg;base64,/9j/4AAQSkZJRgABAQAAAQABAAD/2wCEAAkGBxQSEhQUEhQWFRUUGBQUFBQWFRcUFRUUFBQXGBQUFRUYHCggGBolHBQVITEhJSkrLi4uFx8zODMsNygtLisBCgoKDg0OGhAQGywkHiQsMCwsLywsLCwvLDAtLC8sLCwsLCwsLCwsLCwsLCwsLCwsLCwsLCwsLCwsLCwsLCwsLP/AABEIAMIBAwMBEQACEQEDEQH/xAAbAAACAwEBAQAAAAAAAAAAAAACAwABBQQGB//EAD4QAAIBAgMFBAgEBAYDAQAAAAECEQADEiExBAUiQVETUmGRFDIzcYGSstEjQnOCBlOhwRVicpOx8TRD8OH/xAAbAQEBAQEBAQEBAAAAAAAAAAAAAQIDBAUGB//EADcRAAIBAgQDBgUDBAIDAQAAAAABAgMREiExUQRBcRMUMmGRoQWBsdHwIsHhIzNS8QZCQ2KCJP/aAAwDAQACEQMRAD8A9ZtW0vjfjb1m/Me8fGvtQhHCslofnalSeN5vV8xXpT99/mb71rBHZGe0nu/UnpT99/mb70wR2Q7Se79SelP33+ZvvTBHZDtJ7v1J6U/ff5m+9MEdkO0nu/UnpT99/mb70wR2Q7Se79SelP33+ZvvTBHZDtJ7v1J6U/ff5m+9MEdkO0nu/UnpT99/mb70wR2XoO0nu/UnpT99/mb70wR2Q7Se79SelP33+ZvvTBHZDtJ7v1J6U/ff5j96dnHZE7Wf+T9SelP33+ZvvRwgldpFVSbdk36ndsZuDNmbwBY/evxPx74pTqtUeHeSd21zeyP1HwjgqkE6lbnon9TpN5u83zGvzvb1f8n6s+3ghsvQyt47Y6PIdogAjEddZHnX7r/j9J9zUp5ttvPPy59D8p8Xq/8A6LRysksvU4b28rjRDuI/ztX3ezjsvQ+V2kt36gXNuukg9owj/M33pgjsvQmOW79RtvedyeJ2jwZvvVwR2XoMc/8AJ+p0jbHOlxvmP3pghsjPaT3fqX6U/ff5m+9MEdkO0nu/UnpT99/mb70wR2Q7Se79SxtNzvv8zfemCGyHaT3fuOtrfYwvan3Y6w3SWtjaVZ6YvcfvnZLljZWe7cYO5RLahzK8QZiSDrhU/wBa4RqQqVFGKy6HqdKdOm5Tbu9MzyDbdd/m3Pnb716cEdl6Hm7SW79WL9Pu/wA25/uN96vZx2XoO0nu/VkO3Xf5tz/cb70wR2XoTtJ7v1YJ2+7/ADbn+433pghsvQdpPd+oB2+9/Nuf7j/er2cNl6DtJ7v1Fvt97+dd/wBx/vTBDZehO0n/AJP1YH+IXv513/cf707OGy9COpP/ACfqzd3Vtdw2lm459bMuxPrHqa81SMcTyR6qUpYFmzU2z2j/AOpvqNeiHhXQ8lTxvqxVaMEqg6Ni2F7pi2pPU6Ae81znUjBXkzpTpTqO0Ud28dwXbQkcaxmVGYPORrHj/wAVxp8VCeTyO9bgqlPNZoya9J5CUAq5djTOcpr898Z+Nrhb0aX9y3yV+fm+mX0PufCvhL4lqrU8C5c39l7l23mvF8A+M1a9V0eIle6/TotNV5/wer418LpUaaq0Y2s89fUZX64/Mjdmt4mA5c/dXzfi3G904WU07SeUev8AGp7fh/Dd4rqLWWr6fyaa2lGUCv53U47iak8cqkr9bfQ/ZQ4ajCOGMFboVbwzkAPcIrzz4ypWbjOba8239TrGhTp5xil0QyoaAuOFBJyArrQoyrVI0oaydvz6nOrVjSg5y0R53ar2MzX9T4ehGjTjTjolY/C1qrqzc3zdxWGu5yJFAVhoD0P8J71t2sdq9ARyGDESoaACG8IAzrx8TSlK0o6nt4StCN4T0Y/+I9kUMLlrAbbAeoRAb3DkfvWuFqNrDLUxxlFKWOGnkY9eo8R6L+EtgbH2pBCgELOWInmPCK8PGVY4cC1Po8BRlixvQ9Nte1paUtcYKo5k/wBB1PhXgjFydkfUlJRV5M+afxTvs7VcESLaSEB1JOrnxP8AQfGvq8PR7NZ6nx+Jr9rLLRGCwr0HnFEUIWRQCyKoBIoQVcoBZFCHoN0+yX931GvNU8TPZR8CNna/aP8A6m+o12h4V0PJU8b6sbuyyHfMjhzI5n/8rNWVkaowxSzNn0dO6vyivNie57cEdja3NahSeuQ9w/7/AKV5K8rux7eHjZXNEmuJ6D57vLf4O1O6IlxICAOshgs8Y6GSc+kV9KnRfZpNtPU+RUrJ1XJJNaZmLvDa2uuWIVRoEQYVAHQf3r0QjhVrnnnLFK9kugFi9GTeqdfA9a+N8b+E98p46f8Acjp5+X22PpfC/iHdp2l4Xr5ef3OnDH9jyr+dvHTnndST6NM/aRlGpG+qfuNVjX6f4f8AF/ivEf06KU2tW1p1d0v3Pgcb8N+HUf11G435J69FmdNjaCtfL+Lw+Iwmp8Xz0eVuitkvqev4dLgpRceG+e/zvmO9JJ1NfClKT1PpYUiu0rFihLcY6Ex1ropS0Rl4Vmzg27aMXCNBz6n7V/Q/+PfBpcLHt6/9ySyX+K+757H5D4t8RVd9lT8K939kccV+nPjDAtQEw0BCtAARQCSlAQsep8zQHQm876iFvXQOmNoHuE5VzdKD1SOqq1FpJnJtF5nMuzMerEsfM1tRS0MOTlqxBNUgDGqBRFACaFIaEANUCbgoQA0Bv7o9kv7vqNeap4meul4Ea+8RxXP9T/Ua7Q8K6Hkn431MyxfwkMrQRoZqtJ6lV1mja2T+JFBAuqSOZSJPwJ/vXnnRf/U9MKy/7o2z/G9gDht3csgIUDzxV5e5zbzaPb32mlkmee31/FF3aAVA7O2dVBkt4M3TwEfGvTS4aMM3mzy1eKlUVlkjGBr0HlCAoC4oB1poy1HT7dK+R8S+DUONWJ/pnya/fde59DgviVXhclnHZ/tsdNsjl/Wt/BuBlwVB052vibuuexz+KcWuKrKcb2slZ8tbh4SdBNcf+RVKUeAmqnO1ut+Rv4LGb4uLjor36W/0Etlvd76/md03ZZn7hzS1D4V9Zp8BnX0+F+CcdxL/AE08K3ll/Poj53EfFeGo/wDa72WYm9tJbICB06++v2vwv/j9Dgmqkv1VN3oui/fU/M8b8Uq8T+lZR236ia++fMKigDFAXhoAWSgFstALZaACgBYUABFUCitCgMKAWwoACKAWRQAEUABFUgJoDd3V7Jf3fUa81TxM9dLwI7t7bWA9wAySzj3cRmu0PCuh5px/W+pjCqUNaAsN4jzFQpYcdR5igsMDDqPMUFgww6jzFBYIsOo8xQlghcHUeYoA1ujqPmFCWC7Ud4fMKkoqWquE3HQsOvNh5ipGEY6KxW5PUMMvVfMVoxYLGveHzChbFF17w+YfegsVjXqPMVSWIHXvL5igGm4veXzFACbq95fMUAq7cHeHmKASzjqPMVRYHEOo8xQWKLDqPMULYBmHUeYqCwokdR5iqLAEjqPMUFhbR1HmKCwBjqPMUFhZ948xQtgCPEeYoLAEeI8xVJYAjxHmPvQWZubrYC0uY/NzHeNeaov1M9VLwoDb/a3P9b/Ua6w8K6HGp4n1Zy3rgUSfgOtaIkcNy+W1OXTl5VSgihSwKAYBUAQFUBEUIQCgDAoAgKELAoA4oQugBNBcqliXJVsA4oCRUAu5QAUBeGgBIoUWwoACKAWRQoJFUAEUKARQAGgANAC1CGru/wBmvx+o1zlqdYaHfvAntrsfzLn1mrDwrojlPxvqzJ2i8WY9BkPcK1YoAaqAg1LAMNUsAw9BcMPQXNHcm7G2q52asqwrOWaSAFich7xXOrUVON2bpU3UlZM7Lm4Jtvcs37V4WhidVxBgvegjMZHyrCrfqSlFq5t0f0uUZJ2MgAxMGNJjKek13y0OGdrhopOgJ55CcqNpEV2RFJ0E+7Ol7ahZ6HZuvd7X2ZUIBRHuGZ0SJGXPOsVKigk2bp03NtLa5zKpOgPlW7o52ZUf108aXBYQkxBnpz8qX5iz0Orde7mv3OzQgGGbikDhGYrFSooRxM6U6bqSwo445/8A3urpc5kKnpyn4dfdUuLMnZmYgz0jPypdaiz0BKwc8o60AwWuIBuGYzIIgE6nnFS+V0W2dmO9CHbdkLixiK9pmFgat15aVnH+jFY3g/Xhv8zkv2wGIUloJAMEEgc8OoraeVzLWdkJdcgY108fd1pcCjQAGqATQotqAWaAA0ADUBrbv9mvx+o1zlqdYaGht/trn6j/AFmrDwrocZ+N9WYQrZQhQBCgGKKAYKEDAqEPTfwAY2lv0bn/ACtebi/7fzPVwf8Ac+TOqxtK3thv+jW7di4om+iiTcswc1Y5gDOR4eIrDi41Y422uXU2pKVGWBJPn0Nxnw3LQspeewbQCoot+ishU4u0Y6HmZzyrha6eJq9/O53vaSwpuNvKxnbtfDslk7OL09pc7QbOFdsWI4BcnVcMeERNdJ51Hitpzv7HKDtSThfXO1vfyGJcIu7Zhs3FDNax+jup2i2cMmAsggmZjQzrnEsnGF2ueujLdqU7RfLTVD9k7RNtur2hY3NmxxhCPjAAQOo/9gE+dZlhdJO2j/PkajiVZq+sfz5mf6Zf2fYcUsl5tpIcsBj4reMzI1MD4Gu2CE61tVY44506N9JYh52a5eG7rijEFINx8oUi6pYt00as4ow7SL+RrDKfZSXzDfGBtx2f2/b54RNwWsvV/di0qK36Mfht8rleL+pg8V/nYLdF2+Nsti8VFx7BxBcmbCCU7UaY/dyqVFB0nh0T/LeRabmqqxatfl/M4F2O/d2K8jK7XxtCu6kccNbUBiK6Y4RqprSxywVJUZJr9V/noa6jBtQ0lN3+BEq3kRlXHWl/9Ho8NX/4Mrc20371u9da5cYgW7Z7JFbaCskgKRGFZYyYMx4V2qxhCSikueuhwozqTjKTb5aLM1bloelbKzj8Q7O4TtCpY3kjCHIABYS3xrim+zklpflsd2l2kW9bc9zGc7WVtHaogbTaw9oIvSW4gn+Tr/Su39K77PZ6aHD+rZdp/ktdf9HdexY94HZ//IFxIw+v2XDiwfGZjw8K5q1qePwnR3vUweK/sO2OfSth7aPSDavdtpiw4T2WOOcYv61mXgnh8N1Y3H+5DF4rO5hXdue/u6+104il63gkAYA0CFjQQTlXdQUK0VHY87m50ZOXJnkzXrPIA1UoBNAAxoUWaAA0ABoDW3f7MfH6jXOWp1hod28fbXf1Ln1mrDwrojhU8b6v6mXtVuGnkcx/cVsqFUKEKAaKhAxVAYqEGISNCRqMjGR1FLXLexaSNDEiDGUg8j4UeZE7aDFdgpUMcJ1WTB940pZXuLu1i7V1l9Vis6wSJ8qNJ6hNrQltyplSQeoJB8xVaT1InbQJXIOIEzrMmZ6zUsrWF3e5ZcnUk5zmSc+vvpZC7ZYcxEmJmJMT1jrSy1F3axYuEHECQ3eBIOeudLK1hd3uDjMzJnWZznrNLLQXd7l9q0k4mk6mTJ9550wrYYnuTGep0w6n1enu8KWRLspLhX1SRyyJGXTKjSepU2tAGJyz008M5y6VbEKu3GYyzEkaEkk/1qWS0NNt6g9owOKTi1xSZk6mdaWVrC7vcA3DOKTPWTPnSytYXd7gSYiTB5cstMvjS3MIAigFsKFFkVQLYUKAaAo0ABoDV2D2Y+P/ACa5y1OkdDs3h7a7+pc+s1YeFdDjU8b6sQygiD/14itETOV9kYacQ8NfKhq4AtnofI1QGFPQ+VQDAp6HyoAgp6HyoQNUPQ+VUDAh6HyqECwHofKqCBD0PlQFhD0PlQF4T0NCBBT0PlQF4D0NAVgPQ0BMHgaAmA9DQEwnoaAoqehoASh6HyoAWQ9D5VCglD0PlVAJQ9D5VADgPQ+VUoJQ9D5VAAyHofKhRRQ9D5VQAyHofKhRZtnofKgBNs9D5GgBNs9D5GgNTYEOAZHny8TXOTzOkNDr3h7a7+pc+s1YeFdDjU8b6v6nOK0ZGCgGqagHWzQDVNUg1TUAaGhBgaqQMGgLBqELBqguaAJWoQKaAsGgJNAUaAomgKJoAC1CkmoASapRTmoBRaqUBnqFFM9AJZvGgFO3jQopjQC2Y9aoFs560BubqP4S/u+o15aq/Uz2UvCji3h7a7+pc+s16IeFdDzT8b6sQK0YHWACyhjCkjERyE5nyqO9siq18xruTAIWRJOAcKgxhQNrcIgksZ9bU6DlTxXu/c61cNrLXyN6y1lktq7Io/BBwlGJ75K4cdoiTiYyDGXKuDxxk2r89/8AT8julCUEpNJZbf7T35C9mNoXlyXDgbEGZcAuFHgYg7ACcP5jBOtbbm6b3MJU1VWw3Z0s4gDhwqLWI9p6xcIbhXiA4ZYZEnwbSpKdW1+vL81LGFK9nsue+vp1Hqlkskm3hC21MXBi9dg7EYxnGEz45BuWMdRJ2v6eRvs6Ta0ta2vmL3SLeJS5TK5bnE4UYM8TDvmQojofLrVlPDlzW3M40I08Tvye9st/MW4ti0mHNyEJzEyVJcFcUiDAHCPeZqwlPHZ6GakKaheOp0MlsHIpABIPaZtCAjEsgKcU5Fk6eNZx1M/tpnv/AAzXZ0rrbrrltyz80FdFkYsMNlcK8Z1AtG2uXUu468J6VFOq7ctOXU1KnQjfnrz8kM2kWYIBUhe1AIcYp7Q9mAv5gRMnPLPKM8xnUvnzty9ehZU6VrK2V+fp1KCWpaSsF2g4hJX0jD3sh2ct6saGeVVVKiskuW3l9yOlRd7vnv5/YVadSbmigrC5k/nWDJ5xJy8a6PHhi3rdHKODHJLSzsOHZi5bjCRiIfiBWA4AJIY5EGZnONBmKzGVSUZX2yNThSjONtL55lWjbbCXI4ypPFDAtehlwk5ILeeL+vKs4qkVZfTy+5txpTd39fPS3TmLS5bwSVElbhC4myKi32anriLP5ZRW26t9duW/2MKNGzdt+e2nqFtCWgHwlfzYOIE5XAAPW7s/lM9RpWY1KmJXXsalSo4ZWfTP8+hdsWsMEqMQtScUuCb69pw8oUaxpOvKzlUxZcvtlmSnGlgz5pc/PPLoKt2rbXVUerhJaGESA5yZWaMgvM89NKvaTVNt6k7Km6sYrRhqtmJJE8GIK6kAlWx4GLjFBCaFtSIPLLnV5fQ3GlR5+XPT5i1W1lpIwD19cWzl3JkgZXAFiV1iRyrnVz+3n9jKhRy+XPXL7lPasw3Ev58JD58LLAgtpGLkwPe0nPa1LrL2N9jRs8/cztvw42wQFxOFhsRKqxAc58xB6V3pNtfq1PPVUVL9OnU43rqcxRoBTUAp6FANALagFNQG9ur2S/u+o15qniZ7KXgRw7x9td/UufUa7w8K6HmqeN9WJWtGBgoA1oBymhBimgGKaAYtCDRQgYoCxQgQoAxQhdASgLoAaAlAVQFUAJ/+/vUtcqbWgJNUAk0AsmhRb0KJcUKKIoBbCgEsKFANALagFNQG9ur2S/u+o15qniZ7KXgRw7x9td/UufWa7w8K6HlqeN9WKUVoyOsWsTKsxiIWToJMSajdlcqV3YY8ZcLIc+F/Xw5YWdY4CeLhzyHuLcqc3J+R1qwUV5nojuu0LXaQfYHLEf8AyPR+3De7CDlplXndealbz9r2PSuHg4KXl72uJbc0YuJuHHIFvN8Cq02hi414tcss+ddO8eXv9djl3Xz08vLluOvbAiNckSEW8QIbNrdqwwxcYym6TAj39MKtNpfL6s26EItt+e/JJgbRu3Di9YwbgGFJUdnh9di0rOLLXTxrpCve1znPh0r2+n1GX93BASzMAA88C4pS7btkAY41uDnyqR4hyyS9xLhVHNvKz5bW8/MCzsoa2rcUxcLBRjY4XtKAqyNO0JPgK1Kq4ya6fv8AYxGipQUuv7chm0bBgVjinCxU5QMrhSZJzzHKczHKkK+KSVtRU4bBFu+n3G292Th4iMXZZlYU9opMKZ4mEaZVHxFr5b+xY8LiSs9be/7l29gBI4m4iijg5ujNxSdOCJE61O8O2nuXuqva+3Lf5lDYclPEQVxGFAI4VMQzA/n6cspmKr4jVWIuE0d/b+Rl3d6rixM3DjOSDRHVObCCcYPwNRcQ3ay257/6K+EUb3lvy2+fmX/h2ZGL1ZBhZJIvvbmC2nDOXgOc1O887flrl7or2v8Al7A7PsKlkBYmTaJGGBhuXTbgEmZkdOfWrLiHZ2X5a5I8LG6u9vd2F29gkKSWEhDnbMQ9zAAIMlxqV9+eVXvHl7+V/Qndb8/ble3qL9F/EwEkDCXmATAtl8gD4RqK2q36MVjm6H9RQvr9g22AYS2IxAI4ZOdkXeIAmPWjKdCeVYfENO1vy9jouFyvfp6XzCubsic2MEg8AEwuIspLZrnr/TlU7z5e/nYvdPP28r5Zk2ndyoDmeHtcTFTHAyRAxZGG0qKvKT9DUuGjFZ+fsK/wriKliSCo4UxGHdlRoxDIhcXuZetXvGy/Ersz3XOzfpnq7J/ucu17DgQPOKSAcoEkMRBJkg4DBAg9a3TrYpWsYqUMEMVx13dETxNkc/w82/BN38IYuMwpHLMisd48vfztnsdO6+ft5Xy3OTbtiW2slmJJhVwAf+u1cOPi4SBdAgTmK3Cq5StYxOioRu309L5mc1dzgKagFtQpzvQCzQC2oDd3V7Jf3fUa81TxM9lLwI4d4e2u/qXPrNd4eFdDy1PG+r+ota0ZDigDRfCoDvGwXYBwNxYY5zjXhy5AqOfQjlXPHTu9Dr2dSyyeY23sN05hSYAgggiCpYYGBzkScvGpjpeWY7Oryvl+ZFpsbjUAZTmygAQpOKTw5FNY1Xwpjpk7OqzoXd1wyMB1MgwM1aGJk8mOvKRTtKW6KqVZ3smX6E5MYczrOWeMpBJ54kAjqAOVMdNfnzI6dV7/AI7Ddk3fcYrlGIgAkxGIkA9QMj5RSVWmr3zEKNV2tkVb2RiFhZGWECDrKggDlkROmRzp2lO/IjpVbWs7XLa2ztHrNAiIPCEEEEZRhAzqpwSciPtJNQ2LGyPnw+JMjOVmQfzcInKcqmOn5B06rbun+fnIIbM3MQQOoyBKgg58PrrkY1FMdMqp1fP3/OZd3Y2UkROElTGY4XC/UR8SKQqQkJ0qkdSDZH5KZOWUTmSM/CQ2emtMdLTInZ1tbMQywYyyjQgiIlYIyiCK6LDJXRzlii7MqPv8TqffVwrYjnJ6shXXx18eWdMKtawcm3e+YLDXx18ffSyCk1zCu32aJOnIKq5kRJwgSYyz8eprCpRTudJV5tJX0EnSOXTlWsK2MYpbgnn46+Uf8UcUwpNPJi2/408Pd0q2V7i7ta5V66WbExk9emmkaaDyrMYRSskblUlJ3bEN9z56n41pJIl29RbVSCmoBbUKIagEtQC2oDe3T7Jf3fUa81TxM9lLwI4t4e2u/qXPrNd4eFdEeWp431f1FrWjI5aAYtQGm2+HBU2wqwLQJg4n7K1ghjMRJbSDpnlXDsE74nv7no7w1bCuS9gF3nckHLJgwnG8EIUGbsWIhjqefwq9hEneJXT2/wBfuNTebwBC8KlV9eRIUSGxyvqDJSozbLOjoLcLiJLKy9/v9Bl3eLtM4eLFMA/mui43Pqo/rSNCK/NiS4iUtfP3/wBDBvO5LHLikmMa5m692ZVgfWuNz061O7xt+bWL3qd7/mtyWNvcEHKR2eo17Niyzn1Jmr2EbW6+6sZ7xO9+ns7hptjCAAojCMg0lUbEiTi0BjxyGdOwXNsd5lyS/wBZlrtZxF2AJKssZwZtlBMkk6ySSSc6rpfowp/lyKv/AFMbXL9ienP/AJcvUyP4fAE4JPQD1sWYmp2C3fn5jvMlbJZaeWVvy9yPtrkRlEYeZMSh1YmPZiAIAk5Z0VCKdw+Jk1ayD/xF8WIYQZcgAEibhDEwSfzAMOhHwp3eNrN/iL3mWK6S5+4u3tbAKBhyCiYOJghlFJnQGNIOQzquhF/nyMriJLrv0dwb14uZaJ5kTnkAJJJJ9XU5kk56RqEMGSZipUxu7QE10ORCaFAagBJoASaFAJoBbGhRTGgFMaFFtQAMKAWwoUU9AIY0AtqA3t0+yX931GvNU8TPXS8KOPeA/Gu/qXPrNd4eFdEeap431Ypa0ZHLQD2tMsYgROkiJ008x5isqSehXFrVHRc2K4FxleGFb1lJCtGFioMgGRmRzrKqRbtc26U1HFbIUK2ch1pCxgCcmPwUEsfgAfKo5JK7KouTsiYqpBtlSxCqJLGAOpPKjaSuwk27IiNQgzFQgWKgLBqkLmgIaAqaAsmoC5+2uflrS6vYtna4JaqQu6pUkEQRkR0NRSTV0WUXF2aFk0ABNARUJ0E5MfgoJY/AA1G0tTUYuWSFXBEjp0II8xVTTDVtRJGcUuLAXlKkqcipKkdCDBHmKJpq6K007MSTQhRNCi2oBNyqBD0As0Bv7p9kv7vqNeap4meul4EcW8H/ABrv6lz6zXeHhXRHmqeN9WJD1oyN2e7hZWiYIMHQwZg1JK6sWLs7hK3ITEsxLNjdmaMTu0CSYHL+pJOIU8ObOlSpiyRuW99ZKCgIQbPAyBJsFZDsBLKYPCZghTyri6Dbbvv7/udlxCSStol7fsNtb7hiYc5W4Jbi4GdoJjMHHzxeqMiMhl8O7WuaXFRUr2JZ3vC2xD8KlSwfCQDaa3wgQupDAxIwxnrVfDu70MriYpLXL7Etb24jiDFR6OUXHkvYqoIEiAGKkmB0q9g7ZWvn7/Yz3hXzvbL2+4dne8G20PwFCVD8HCWkqsescRk+J10E7u7NZF7yrp59OWv1D2beoTAQrEqLYJZwZFt2YHTU4s/Ec6OhJ81/tBcTCOdny25O5Wy7zwoobG54MRa4TJW8tzFBnOFw/flZcO3K8bW/ixI8SlG0rt/zcVa2viZnxNjW4p4pIFxSuRPScvdXR0rQUY8rexyVa9Rylo7+50Xd5kyACAVuDDiyl7Fu2pOQmDbLac65qg9b5/zc6PiU1ZLL+LFjbgLQUSThuKRJCcbZFhHEQBI/tVlScqjfQka0Y00uuXLPcLad6EliuJZDRx5riuo5AMTACEa/m0HPMeHa1NS4pPNLl6afYs70BOatHaM8ByuEG4zwMMSeKM9NQeVTu8lz5W9vz7FfFR2et/e/59SLvcgqQDlgnj9YIl1YOWYONTBn1edO7O1rl73G6a8va/3BTeekgkgQWxHFPYC3inWZBMz9xp8O87P8vcyuKVldZ/xYXd3mxDASMQvTxam5aREJAAkgpi+PXOi4f9vqSXFLNdfpYLaN64sZAaW7QwX4W7RAnGI4gkSv9tai4eS2/GalxUXfX8Vs/JCrW3BbQUYi344KyQn4iIqlxHFHEQPDlM1qpSlKd+n4jFOtGFOz88vlzGXt75HCGBi4FbtCWXtOz0OojAefPKOWVw7vmzpLilbJO9n9P4F3d68GEK2QIGJy2uzvaOvKWVvhpzLu7u3dfjuTvKwpWf4miru9QQ2VwYnVmUPwlUwwunCMpMZnLkIJUJXWgfERaazz/Yq5vsd1xAADC5xmLpuBSxBOEzBzOg91ZXDyXNfisafFRfJ/vrf+BY34AwbC3r4imP8ADj0nt8YWPaRwT08q13d2tf8ALWt0HeY3vb5ctb36nHse8Y7Zrj3MbqgDI57SRdQkK50AVT0yEVudLKKSWX2MQrZycm8/XU6P8dznAc2LG2H/AAoO0dtiwxncA4J6AHwrHd5b/fS3ob7zHb5ctb36mNte0NcZnYkliTmSxHQSeQ0r0QgoxSR5qk3OTZyvWzAh6AWaA9Duj2S/u+o15qniZ6qXhRm7x9td/UufWa9EPAuh56njfV/USDVMhg0A22aA3bVrZwAWZTItnDjMg+j3DcDRp+KqD4iNa8sp1dF5/XI9cYUrJt7c/LMNV2eJ4RkC4xPKE2Fb8ITxHtCwg4oge+jlVT/jXPn8go0Wr/vply+YvYrSNbM4S+HaGMswYG3ZxWsCgwwkNMzpy56qznGXll9TNKEJRz1z5+WVjqNnZwW4lMm4UGIkRgTsw/EsZl/zDTWufaVduvryN9nRXPpn5c/mJtGyGumAVBUWwWaINxQ2YIJhcR+HPn0vUcY78zmo01KW3I6MFjqpEgA42Dk9uQwPIJ2WeKNefKsY6v4vL63N4KO/v5/S3MWWtq7YSMPZXNJgObDAAcTScRGhOZrV5yhnrf8AcxaEamWln9Dq2l7PGwhjLwJK6KnZhYOhOIHhP7dTiPaqy/NTpNUXd/miIiWAzCQQMMEkgMGZi2eIQVQ2xzzxZGKrnWtf8/GzKhQva/vu/wBkJ2EWypLkCZGZII4CQRmPzRyPiBrWqsqithMUYUnfE+e/5+5LTIVTEVkdsxBkZnsAkwy/54zGh10Ko5qTcfL9xSUJRSl5/t0GWFs9o8lezFwBZJ9mWMkcQzAA666HlJTqYE1qahTpdpJN5csyra2vw5KwcOI4mx4obEGAyVZgTAy5mcjnVz36ZDBRyzy65+mxLZt8ygbEDAZjbxCy5Ek/lx4ATJiTnUbm9L6beaCVNa21XPyfPqRjZz0JPaScTmCLCsMJnObpIBMznrrROpy06a5/YrjR56vz0y+5yXE/CSOb3MfwFvBPwL+Zrt/5H0OH/iXXP2Oq6LMthCSGvBQzuEZVuWxbZmxSJQ3DqAcI+PFSqq1/Ll1/g7uNG7t52z10t+4i12OO5JOAEshzBZFfNI6suniBpNbcqmBNa8znGNLG03ly+T09Bmz2bTYFgFn7NRgLs2J7bdoXXkFfDHUDnJjDnUV7/wAeXqdI06UrfLrnr6HNbFrtLklcCiFkmGKlVZhDLM8bDPQ5AxB05TwJrVmYwp9o4vRF2Ldg3LwYrgDEW2LH1MTANAZS2QXmT0VuSUqmGLWvP8/PkWEKbnJPTlmVh2YBDkeHEeIgkjZ2YqwDGD2oUDJdY4taziq3f5z+xpQo2X5y5/PyMS60kmAM9BMAToJJPma9SvbM8jtfIpjVAtjQCnNAIagFvVIeh3P7Ff3fUa8tTxM9dLwozd5e2u/qXPrNeiHgXRHnqeN9X9RK1owEKhRimgNVN3ZqMfEQjMMDEIr2jdU49DwrnMCecAkcHWtfLI7qheyvm/3OldzGQO0HEVVMpDFrC3lkqSAMLRIJz6jOs94W35exvu3/ALdPPK5Le6pCnH6xCsMIlC1rtOIFhC4SZLYcs4Izo+IWeRFwzyz1+1zlt21LGLi4QcmYOA4B1AAJE6511xuydmccCxNXWR3NsajaLdsNKubcgTiQXGHCSQM4M6aEGBNYjVbpuWx0lSUaijydvkDd2LChbFmAjlYPq3GKpDczMSPHwMIVrtKxJ0MKbv8A6vY6ju5ScrgURZEuVX8S7a7SM2GWXKTnoYJrHeGtVv7G+7J6PkvVopdgynHoFZhhMqGsNfED8xwqRHWPhrvHl+XsZXDX59fK6uE27oji9YErwnPDZW6cXd4XHxnkJqd4W2mvrb5juryz1088r/IXa2SUx4o4brgQTIsqC0nkcxH/AFO5VsMrW29znCjijivv7DLm7CC0sAEN0MchlaNsEjEQMzcGpHOsd4WWWp07q7u70v7A7PsOJmQMDDogYZg47gQMOozmtSrWSlvf6GY8PeUo7W92Fa3cGUQ5Jfsezygfiu6cU6Z2z8PKsuu76b39Lm1wya12t83Yq1u0MRF0EE21BENxXGdQDhYgQUJOehHPKneMtPzUd1z8X48g7e71YoAxGNbUkgRjulgBJIy4ff0Bzid4tfLmXuqbST5fvY5Nps4AucllVyIyUNpJ5nWusJ428jjUpOCV3qc7GupyEsaFAx1Gk9Qm1mgAaoBJoACaASxoUpmoBbPQC2agFGqBbUIb26D+Cv7vqNeap4meyl4EZ28j+Nd/UufWa7w8K6I81Txvq/qKQ1owNBoUKagHLtlwYQLjjB6gxtCEgiVE8JgkZdTWezjrZG+0lbVjv8QuYSnaPBJLcTS0qFhjOawoyOVZ7KF72NdtO1rhJt10RF24IgCLjiABAAzyykfGnZQ2RntZ7v1KN0k4ixLaliSWnrJzrSikrIy5Nu7CW4QZBMzimTOKZxTrM5zVsrWJid78w+2JAUs2EZhSxKg9QswDmc/E1MEU72zK5yatfIcu1vpjeIwxjaMI/LrpnpUdOL5FVSa0bCsbUysCDmIOZMZKVU66hSQCMxyipKnGSsI1JRd7h3trdsUsYaAwDEKQqhQCJzEDnNSNKEVaxqdacne5Le0soIDEBgwKycJxqVJw6TB1rUqcZZszCpKOSZG2l5BxvImDjaQDAIBnLIDTpTs4bInaT3fqAt0gyGIM4pkyTMyTzM5z1q4Y2tYmKV73LW8wEBmAgLAYgYQSQuR0kkx4mo4ReqCnJaMjbQxMl2JkGSzEys4TJPKTHSTRQitEV1JPmy02pwAA7gDIAOwAGsAA0dOD5IqqzWSbAN09Ty5nlp5SaqilyMuUnqwGatEFMaAWTQAFqAFnoBbPQosmgEu1ALJoCpoAS1UgDGgN7c/sV/d9RrzVPEz2UvAjN3kfxrv6lz6zXeHgXRHlqeOXV/UWlaMjAaAKahSA0AQoAwaAMGgDDUAQNCBA0AYagCD0AQegJioCYqAhagKx0BC1AUWoAS1AAzUAsmgAJoACaFAJoAGagEuaAWTQAE1QCaEAJoD0W5z+Cv7vqNeap4meuj4EZm8z+Ne/UufWa7w8C6I80/HLq/qJU1oyMCmgGqlQoYShbBBKgDFAFQFhaCw9VFCWCCigsDcFLixQoQuaoJioC8VAUWoAcVAXioCiaAFjQCy1ACWoASaFAJoACaAWxoBbGgFk0AtjVIATQA0Iej3N7Ff3fUa81TxM9lHwIz94p+Nd/UufWa7w8C6I8s/HLq/qLStEDBqFGJQoYNAFNQFA0AQNAGDQDlNAGDQA3DQFA1AXNASapCUuLAmhLAkGgKxVQVjoAS1CgFqAEmgKqCwJFC2BIoBZFUAMBQWAIoQErQWAK1SAEUIzf3MfwV/d9ZrzVfEz2UX+hfnM19r2VO0fgX12/KO8axGTwrPkbcI4nlzFjZU7i/KKuJ7kwR2LGyp3F+UVMT3LgjsENlTuL8opie4wR2C9GTuL8opie4wR2LOzJ3F+UUxPcYY7FejJ3F+UUxPcYY7EGzJ3F+UUcnuMK2DGzJ3F+UVMT3JhWwwbOndXyFMT3LhjsX6OndXyFXE9xhWxH2dO6vkKYnuMK2B9HTur5Cpie5MMdi/R07q+Qq4nuMEdiejp3V8hTE9xhjsX6OndXyFMT3LgjsT0dO6vkKYnuMEdiHZ07q+QpiYwR2KOzp3V+UUxPcmGOwo7MncX5RTE9xgjsV6MncX5RTE9xgjsQbMncX5RUxPcKEdizsydxflFXE9y4Y7AHZk7i/KKmJ7jBHYo7MncX5RTE9xhjsD6MncX5RVxPcYVsCdlTuL8opie5cEdivRU7i/KKmJ7jBHYE7IncX5R9quJ7jBHYo7Jb7i/KPtTE9yYI7FHZLfcT5R9qYnuMEdivRLfcT5R9quJ7kwR2Ro7DsyBBCLz/KOprjOTudqcUo6H/9k="/>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2" name="Picture 10" descr="https://encrypted-tbn1.gstatic.com/images?q=tbn:ANd9GcROzVM3Xblv-ZVw5kV3Xjl48Q5CjtWuJGA3YmlUh68IPGRm-0vGCQ"/>
          <p:cNvPicPr>
            <a:picLocks noChangeAspect="1" noChangeArrowheads="1"/>
          </p:cNvPicPr>
          <p:nvPr/>
        </p:nvPicPr>
        <p:blipFill rotWithShape="1">
          <a:blip r:embed="rId29">
            <a:extLst>
              <a:ext uri="{28A0092B-C50C-407E-A947-70E740481C1C}">
                <a14:useLocalDpi xmlns:a14="http://schemas.microsoft.com/office/drawing/2010/main" val="0"/>
              </a:ext>
            </a:extLst>
          </a:blip>
          <a:srcRect l="13073" t="18038" r="44718" b="68246"/>
          <a:stretch/>
        </p:blipFill>
        <p:spPr bwMode="auto">
          <a:xfrm>
            <a:off x="1527175" y="5353532"/>
            <a:ext cx="1041272" cy="2534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arsomnibus.com/images/index/muestras/imagen/Valor-agregado-73425.jpg"/>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7181" r="14734"/>
          <a:stretch/>
        </p:blipFill>
        <p:spPr bwMode="auto">
          <a:xfrm>
            <a:off x="2233098" y="6041047"/>
            <a:ext cx="789557" cy="35082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ebonomia.com/wp-content/uploads/2013/09/innovacion-768x300.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715724" y="6334183"/>
            <a:ext cx="1066800" cy="4167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ttp://static9.depositphotos.com/1647366/1115/v/450/depositphotos_11157738-School-College-Graduation-Cartoon.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034340" y="5494162"/>
            <a:ext cx="882477" cy="6210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http://image.slidesharecdn.com/demandalaboral-120611202210-phpapp01/95/demanda-laboral-1-728.jpg?cb=1339446622"/>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16570" t="11707" r="12799" b="15945"/>
          <a:stretch/>
        </p:blipFill>
        <p:spPr bwMode="auto">
          <a:xfrm>
            <a:off x="5450858" y="6115237"/>
            <a:ext cx="777326" cy="5971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http://1.bp.blogspot.com/-v_JQZI6Pui0/UCCdMPXqRsI/AAAAAAAAAIQ/rTiTfPsIlm0/s1600/innovacion.gif"/>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724073" y="5480264"/>
            <a:ext cx="850342" cy="67177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comps.canstockphoto.es/can-stock-photo_csp10121620.jp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b="10450"/>
          <a:stretch/>
        </p:blipFill>
        <p:spPr bwMode="auto">
          <a:xfrm>
            <a:off x="7224751" y="6125297"/>
            <a:ext cx="982736" cy="62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2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plus(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400110"/>
          </a:xfrm>
          <a:prstGeom prst="rect">
            <a:avLst/>
          </a:prstGeom>
          <a:noFill/>
        </p:spPr>
        <p:txBody>
          <a:bodyPr wrap="square" rtlCol="0">
            <a:spAutoFit/>
          </a:bodyPr>
          <a:lstStyle/>
          <a:p>
            <a:pPr algn="ctr"/>
            <a:r>
              <a:rPr lang="es-EC" sz="2000" dirty="0" smtClean="0">
                <a:latin typeface="Gill Sans Ultra Bold" pitchFamily="34" charset="0"/>
              </a:rPr>
              <a:t>Justificación</a:t>
            </a:r>
            <a:endParaRPr lang="es-EC" sz="2000" dirty="0">
              <a:latin typeface="Gill Sans Ultra Bold" pitchFamily="34" charset="0"/>
            </a:endParaRPr>
          </a:p>
        </p:txBody>
      </p:sp>
      <p:graphicFrame>
        <p:nvGraphicFramePr>
          <p:cNvPr id="5" name="4 Diagrama"/>
          <p:cNvGraphicFramePr/>
          <p:nvPr>
            <p:extLst>
              <p:ext uri="{D42A27DB-BD31-4B8C-83A1-F6EECF244321}">
                <p14:modId xmlns:p14="http://schemas.microsoft.com/office/powerpoint/2010/main" val="1520860164"/>
              </p:ext>
            </p:extLst>
          </p:nvPr>
        </p:nvGraphicFramePr>
        <p:xfrm>
          <a:off x="1940248" y="1307391"/>
          <a:ext cx="6480720" cy="48965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7062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907704" y="181028"/>
            <a:ext cx="4680520" cy="400110"/>
          </a:xfrm>
          <a:prstGeom prst="rect">
            <a:avLst/>
          </a:prstGeom>
          <a:noFill/>
        </p:spPr>
        <p:txBody>
          <a:bodyPr wrap="square" rtlCol="0">
            <a:spAutoFit/>
          </a:bodyPr>
          <a:lstStyle/>
          <a:p>
            <a:pPr algn="ctr"/>
            <a:r>
              <a:rPr lang="es-EC" sz="2000" dirty="0" smtClean="0">
                <a:latin typeface="Gill Sans Ultra Bold" pitchFamily="34" charset="0"/>
              </a:rPr>
              <a:t>Objetivos e Hipótesis</a:t>
            </a:r>
            <a:endParaRPr lang="es-EC" sz="2000" dirty="0">
              <a:latin typeface="Gill Sans Ultra Bold" pitchFamily="34" charset="0"/>
            </a:endParaRPr>
          </a:p>
        </p:txBody>
      </p:sp>
      <p:graphicFrame>
        <p:nvGraphicFramePr>
          <p:cNvPr id="10" name="9 Diagrama"/>
          <p:cNvGraphicFramePr/>
          <p:nvPr>
            <p:extLst>
              <p:ext uri="{D42A27DB-BD31-4B8C-83A1-F6EECF244321}">
                <p14:modId xmlns:p14="http://schemas.microsoft.com/office/powerpoint/2010/main" val="3259694847"/>
              </p:ext>
            </p:extLst>
          </p:nvPr>
        </p:nvGraphicFramePr>
        <p:xfrm>
          <a:off x="1763688" y="1196752"/>
          <a:ext cx="7008440" cy="53285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5808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 name="1 Imagen"/>
          <p:cNvPicPr/>
          <p:nvPr/>
        </p:nvPicPr>
        <p:blipFill rotWithShape="1">
          <a:blip r:embed="rId3" cstate="print">
            <a:extLst>
              <a:ext uri="{28A0092B-C50C-407E-A947-70E740481C1C}">
                <a14:useLocalDpi xmlns:a14="http://schemas.microsoft.com/office/drawing/2010/main" val="0"/>
              </a:ext>
            </a:extLst>
          </a:blip>
          <a:srcRect l="15165" t="9716" r="52230" b="5451"/>
          <a:stretch/>
        </p:blipFill>
        <p:spPr bwMode="auto">
          <a:xfrm>
            <a:off x="257110" y="263275"/>
            <a:ext cx="1335128" cy="2088232"/>
          </a:xfrm>
          <a:prstGeom prst="rect">
            <a:avLst/>
          </a:prstGeom>
          <a:ln>
            <a:noFill/>
          </a:ln>
          <a:effectLst>
            <a:softEdge rad="112500"/>
          </a:effectLst>
          <a:extLst>
            <a:ext uri="{53640926-AAD7-44D8-BBD7-CCE9431645EC}">
              <a14:shadowObscured xmlns:a14="http://schemas.microsoft.com/office/drawing/2010/main"/>
            </a:ext>
          </a:extLst>
        </p:spPr>
      </p:pic>
      <p:pic>
        <p:nvPicPr>
          <p:cNvPr id="3" name="2 Imagen"/>
          <p:cNvPicPr/>
          <p:nvPr/>
        </p:nvPicPr>
        <p:blipFill rotWithShape="1">
          <a:blip r:embed="rId4" cstate="print">
            <a:extLst>
              <a:ext uri="{28A0092B-C50C-407E-A947-70E740481C1C}">
                <a14:useLocalDpi xmlns:a14="http://schemas.microsoft.com/office/drawing/2010/main" val="0"/>
              </a:ext>
            </a:extLst>
          </a:blip>
          <a:srcRect l="21421" t="11138" r="29482" b="38152"/>
          <a:stretch/>
        </p:blipFill>
        <p:spPr bwMode="auto">
          <a:xfrm>
            <a:off x="308997" y="2276872"/>
            <a:ext cx="1231354" cy="1512168"/>
          </a:xfrm>
          <a:prstGeom prst="rect">
            <a:avLst/>
          </a:prstGeom>
          <a:ln>
            <a:noFill/>
          </a:ln>
          <a:effectLst>
            <a:softEdge rad="112500"/>
          </a:effectLst>
          <a:extLst>
            <a:ext uri="{53640926-AAD7-44D8-BBD7-CCE9431645EC}">
              <a14:shadowObscured xmlns:a14="http://schemas.microsoft.com/office/drawing/2010/main"/>
            </a:ext>
          </a:extLst>
        </p:spPr>
      </p:pic>
      <p:pic>
        <p:nvPicPr>
          <p:cNvPr id="4" name="3 Imagen"/>
          <p:cNvPicPr/>
          <p:nvPr/>
        </p:nvPicPr>
        <p:blipFill rotWithShape="1">
          <a:blip r:embed="rId5" cstate="print">
            <a:extLst>
              <a:ext uri="{28A0092B-C50C-407E-A947-70E740481C1C}">
                <a14:useLocalDpi xmlns:a14="http://schemas.microsoft.com/office/drawing/2010/main" val="0"/>
              </a:ext>
            </a:extLst>
          </a:blip>
          <a:srcRect l="22034" t="31252" r="29661" b="15779"/>
          <a:stretch/>
        </p:blipFill>
        <p:spPr bwMode="auto">
          <a:xfrm>
            <a:off x="308996" y="3789040"/>
            <a:ext cx="1231354" cy="1440160"/>
          </a:xfrm>
          <a:prstGeom prst="rect">
            <a:avLst/>
          </a:prstGeom>
          <a:ln>
            <a:noFill/>
          </a:ln>
          <a:effectLst>
            <a:softEdge rad="112500"/>
          </a:effectLst>
          <a:extLst>
            <a:ext uri="{53640926-AAD7-44D8-BBD7-CCE9431645EC}">
              <a14:shadowObscured xmlns:a14="http://schemas.microsoft.com/office/drawing/2010/main"/>
            </a:ext>
          </a:extLst>
        </p:spPr>
      </p:pic>
      <p:sp>
        <p:nvSpPr>
          <p:cNvPr id="7"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10 Imagen" descr="https://scontent.cdninstagram.com/hphotos-xfa1/t51.2885-15/s320x320/e15/11420846_374282766115273_1984813643_n.jpg"/>
          <p:cNvPicPr/>
          <p:nvPr/>
        </p:nvPicPr>
        <p:blipFill rotWithShape="1">
          <a:blip r:embed="rId6">
            <a:extLst>
              <a:ext uri="{28A0092B-C50C-407E-A947-70E740481C1C}">
                <a14:useLocalDpi xmlns:a14="http://schemas.microsoft.com/office/drawing/2010/main" val="0"/>
              </a:ext>
            </a:extLst>
          </a:blip>
          <a:srcRect l="9060" t="18466" r="4182" b="19512"/>
          <a:stretch/>
        </p:blipFill>
        <p:spPr bwMode="auto">
          <a:xfrm>
            <a:off x="286686" y="5229199"/>
            <a:ext cx="1275976" cy="1521703"/>
          </a:xfrm>
          <a:prstGeom prst="rect">
            <a:avLst/>
          </a:prstGeom>
          <a:ln>
            <a:noFill/>
          </a:ln>
          <a:effectLst>
            <a:softEdge rad="112500"/>
          </a:effectLst>
          <a:extLst>
            <a:ext uri="{53640926-AAD7-44D8-BBD7-CCE9431645EC}">
              <a14:shadowObscured xmlns:a14="http://schemas.microsoft.com/office/drawing/2010/main"/>
            </a:ext>
          </a:extLst>
        </p:spPr>
      </p:pic>
      <p:pic>
        <p:nvPicPr>
          <p:cNvPr id="12" name="11 Imagen" descr="C:\Users\User\Desktop\flash\Nueva carpeta (2)\images.jpg"/>
          <p:cNvPicPr/>
          <p:nvPr/>
        </p:nvPicPr>
        <p:blipFill>
          <a:blip r:embed="rId7">
            <a:extLst>
              <a:ext uri="{28A0092B-C50C-407E-A947-70E740481C1C}">
                <a14:useLocalDpi xmlns:a14="http://schemas.microsoft.com/office/drawing/2010/main" val="0"/>
              </a:ext>
            </a:extLst>
          </a:blip>
          <a:srcRect/>
          <a:stretch>
            <a:fillRect/>
          </a:stretch>
        </p:blipFill>
        <p:spPr bwMode="auto">
          <a:xfrm>
            <a:off x="6372199" y="167173"/>
            <a:ext cx="2617513" cy="720079"/>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835696" y="1988840"/>
            <a:ext cx="6120680" cy="2308324"/>
          </a:xfrm>
          <a:prstGeom prst="rect">
            <a:avLst/>
          </a:prstGeom>
          <a:ln w="57150">
            <a:prstDash val="sysDash"/>
          </a:ln>
          <a:effectLst>
            <a:glow rad="63500">
              <a:schemeClr val="accent5">
                <a:satMod val="175000"/>
                <a:alpha val="40000"/>
              </a:schemeClr>
            </a:glow>
            <a:reflection blurRad="6350" stA="52000" endA="300" endPos="35000" dir="5400000" sy="-100000" algn="bl" rotWithShape="0"/>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4800" b="1" dirty="0">
                <a:latin typeface="Rockwell Extra Bold" pitchFamily="18" charset="0"/>
              </a:rPr>
              <a:t>Capítulo </a:t>
            </a:r>
            <a:r>
              <a:rPr lang="es-MX" sz="4800" b="1" dirty="0" smtClean="0">
                <a:latin typeface="Rockwell Extra Bold" pitchFamily="18" charset="0"/>
              </a:rPr>
              <a:t>II: Marco Teórico</a:t>
            </a:r>
            <a:endParaRPr lang="es-MX" sz="4800" b="1" dirty="0">
              <a:latin typeface="Rockwell Extra Bold" pitchFamily="18" charset="0"/>
            </a:endParaRPr>
          </a:p>
          <a:p>
            <a:pPr algn="ctr"/>
            <a:endParaRPr lang="es-EC" sz="4800" dirty="0"/>
          </a:p>
        </p:txBody>
      </p:sp>
    </p:spTree>
    <p:extLst>
      <p:ext uri="{BB962C8B-B14F-4D97-AF65-F5344CB8AC3E}">
        <p14:creationId xmlns:p14="http://schemas.microsoft.com/office/powerpoint/2010/main" val="9467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0" fill="hold"/>
                                        <p:tgtEl>
                                          <p:spTgt spid="2"/>
                                        </p:tgtEl>
                                        <p:attrNameLst>
                                          <p:attrName>ppt_w</p:attrName>
                                        </p:attrNameLst>
                                      </p:cBhvr>
                                      <p:tavLst>
                                        <p:tav tm="0" fmla="#ppt_w*sin(2.5*pi*$)">
                                          <p:val>
                                            <p:fltVal val="0"/>
                                          </p:val>
                                        </p:tav>
                                        <p:tav tm="100000">
                                          <p:val>
                                            <p:fltVal val="1"/>
                                          </p:val>
                                        </p:tav>
                                      </p:tavLst>
                                    </p:anim>
                                    <p:anim calcmode="lin" valueType="num">
                                      <p:cBhvr>
                                        <p:cTn id="8" dur="30000" fill="hold"/>
                                        <p:tgtEl>
                                          <p:spTgt spid="2"/>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0" fill="hold"/>
                                        <p:tgtEl>
                                          <p:spTgt spid="3"/>
                                        </p:tgtEl>
                                        <p:attrNameLst>
                                          <p:attrName>ppt_w</p:attrName>
                                        </p:attrNameLst>
                                      </p:cBhvr>
                                      <p:tavLst>
                                        <p:tav tm="0" fmla="#ppt_w*sin(2.5*pi*$)">
                                          <p:val>
                                            <p:fltVal val="0"/>
                                          </p:val>
                                        </p:tav>
                                        <p:tav tm="100000">
                                          <p:val>
                                            <p:fltVal val="1"/>
                                          </p:val>
                                        </p:tav>
                                      </p:tavLst>
                                    </p:anim>
                                    <p:anim calcmode="lin" valueType="num">
                                      <p:cBhvr>
                                        <p:cTn id="12" dur="30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repeatCount="indefinite" fill="hold" nodeType="withEffect">
                                  <p:stCondLst>
                                    <p:cond delay="2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0" fill="hold"/>
                                        <p:tgtEl>
                                          <p:spTgt spid="4"/>
                                        </p:tgtEl>
                                        <p:attrNameLst>
                                          <p:attrName>ppt_w</p:attrName>
                                        </p:attrNameLst>
                                      </p:cBhvr>
                                      <p:tavLst>
                                        <p:tav tm="0" fmla="#ppt_w*sin(2.5*pi*$)">
                                          <p:val>
                                            <p:fltVal val="0"/>
                                          </p:val>
                                        </p:tav>
                                        <p:tav tm="100000">
                                          <p:val>
                                            <p:fltVal val="1"/>
                                          </p:val>
                                        </p:tav>
                                      </p:tavLst>
                                    </p:anim>
                                    <p:anim calcmode="lin" valueType="num">
                                      <p:cBhvr>
                                        <p:cTn id="16" dur="30000" fill="hold"/>
                                        <p:tgtEl>
                                          <p:spTgt spid="4"/>
                                        </p:tgtEl>
                                        <p:attrNameLst>
                                          <p:attrName>ppt_h</p:attrName>
                                        </p:attrNameLst>
                                      </p:cBhvr>
                                      <p:tavLst>
                                        <p:tav tm="0">
                                          <p:val>
                                            <p:strVal val="#ppt_h"/>
                                          </p:val>
                                        </p:tav>
                                        <p:tav tm="100000">
                                          <p:val>
                                            <p:strVal val="#ppt_h"/>
                                          </p:val>
                                        </p:tav>
                                      </p:tavLst>
                                    </p:anim>
                                  </p:childTnLst>
                                </p:cTn>
                              </p:par>
                              <p:par>
                                <p:cTn id="17" presetID="19" presetClass="entr" presetSubtype="10" repeatCount="indefinite" fill="hold" nodeType="withEffect">
                                  <p:stCondLst>
                                    <p:cond delay="3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00" fill="hold"/>
                                        <p:tgtEl>
                                          <p:spTgt spid="11"/>
                                        </p:tgtEl>
                                        <p:attrNameLst>
                                          <p:attrName>ppt_w</p:attrName>
                                        </p:attrNameLst>
                                      </p:cBhvr>
                                      <p:tavLst>
                                        <p:tav tm="0" fmla="#ppt_w*sin(2.5*pi*$)">
                                          <p:val>
                                            <p:fltVal val="0"/>
                                          </p:val>
                                        </p:tav>
                                        <p:tav tm="100000">
                                          <p:val>
                                            <p:fltVal val="1"/>
                                          </p:val>
                                        </p:tav>
                                      </p:tavLst>
                                    </p:anim>
                                    <p:anim calcmode="lin" valueType="num">
                                      <p:cBhvr>
                                        <p:cTn id="20" dur="30000" fill="hold"/>
                                        <p:tgtEl>
                                          <p:spTgt spid="11"/>
                                        </p:tgtEl>
                                        <p:attrNameLst>
                                          <p:attrName>ppt_h</p:attrName>
                                        </p:attrNameLst>
                                      </p:cBhvr>
                                      <p:tavLst>
                                        <p:tav tm="0">
                                          <p:val>
                                            <p:strVal val="#ppt_h"/>
                                          </p:val>
                                        </p:tav>
                                        <p:tav tm="100000">
                                          <p:val>
                                            <p:strVal val="#ppt_h"/>
                                          </p:val>
                                        </p:tav>
                                      </p:tavLst>
                                    </p:anim>
                                  </p:childTnLst>
                                </p:cTn>
                              </p:par>
                              <p:par>
                                <p:cTn id="21" presetID="55" presetClass="entr" presetSubtype="0" repeatCount="indefinite"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0000" fill="hold"/>
                                        <p:tgtEl>
                                          <p:spTgt spid="12"/>
                                        </p:tgtEl>
                                        <p:attrNameLst>
                                          <p:attrName>ppt_w</p:attrName>
                                        </p:attrNameLst>
                                      </p:cBhvr>
                                      <p:tavLst>
                                        <p:tav tm="0">
                                          <p:val>
                                            <p:strVal val="#ppt_w*0.70"/>
                                          </p:val>
                                        </p:tav>
                                        <p:tav tm="100000">
                                          <p:val>
                                            <p:strVal val="#ppt_w"/>
                                          </p:val>
                                        </p:tav>
                                      </p:tavLst>
                                    </p:anim>
                                    <p:anim calcmode="lin" valueType="num">
                                      <p:cBhvr>
                                        <p:cTn id="24" dur="20000" fill="hold"/>
                                        <p:tgtEl>
                                          <p:spTgt spid="12"/>
                                        </p:tgtEl>
                                        <p:attrNameLst>
                                          <p:attrName>ppt_h</p:attrName>
                                        </p:attrNameLst>
                                      </p:cBhvr>
                                      <p:tavLst>
                                        <p:tav tm="0">
                                          <p:val>
                                            <p:strVal val="#ppt_h"/>
                                          </p:val>
                                        </p:tav>
                                        <p:tav tm="100000">
                                          <p:val>
                                            <p:strVal val="#ppt_h"/>
                                          </p:val>
                                        </p:tav>
                                      </p:tavLst>
                                    </p:anim>
                                    <p:animEffect transition="in" filter="fade">
                                      <p:cBhvr>
                                        <p:cTn id="25" dur="20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1494</TotalTime>
  <Words>1667</Words>
  <Application>Microsoft Office PowerPoint</Application>
  <PresentationFormat>Presentación en pantalla (4:3)</PresentationFormat>
  <Paragraphs>407</Paragraphs>
  <Slides>37</Slides>
  <Notes>4</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0</vt:i4>
      </vt:variant>
      <vt:variant>
        <vt:lpstr>Títulos de diapositiva</vt:lpstr>
      </vt:variant>
      <vt:variant>
        <vt:i4>37</vt:i4>
      </vt:variant>
    </vt:vector>
  </HeadingPairs>
  <TitlesOfParts>
    <vt:vector size="47" baseType="lpstr">
      <vt:lpstr>AlternateGothic2 BT</vt:lpstr>
      <vt:lpstr>Arial</vt:lpstr>
      <vt:lpstr>Calibri</vt:lpstr>
      <vt:lpstr>Cambria Math</vt:lpstr>
      <vt:lpstr>Gill Sans Ultra Bold</vt:lpstr>
      <vt:lpstr>Narkisim</vt:lpstr>
      <vt:lpstr>Rockwell Extra Bold</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Luffi</dc:creator>
  <cp:lastModifiedBy>DOS</cp:lastModifiedBy>
  <cp:revision>101</cp:revision>
  <dcterms:created xsi:type="dcterms:W3CDTF">2015-08-04T02:11:52Z</dcterms:created>
  <dcterms:modified xsi:type="dcterms:W3CDTF">2015-08-13T13:44:11Z</dcterms:modified>
</cp:coreProperties>
</file>