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7" r:id="rId6"/>
    <p:sldId id="261" r:id="rId7"/>
    <p:sldId id="262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Joha%20tesis\An&#225;lisis%20de%20resultados\preguntas%20licker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Joha%20tesis\An&#225;lisis%20de%20resultados\preguntas%20licker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Joha%20tesis\tabulacion%20inge\resultados\pregunta%2011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Joha%20tesis\An&#225;lisis%20de%20resultados\preguntas%20licker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dor\Desktop\Joha%20tesis\An&#225;lisis%20de%20resultados\Datos%20GE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dor\Desktop\Joha%20tesis\An&#225;lisis%20de%20resultados\Datos%20GE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dor\Desktop\Joha%20tesis\An&#225;lisis%20de%20resultados\Datos%20GE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dor\Desktop\Joha%20tesis\An&#225;lisis%20de%20resultados\Datos%20GEM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dor\Desktop\Joha%20tesis\An&#225;lisis%20de%20resultados\Datos%20GEM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dor\Desktop\Joha%20tesis\An&#225;lisis%20de%20resultados\Datos%20GEM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Joha%20tesis\An&#225;lisis%20de%20resultados\Datos%20GEM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Joha%20tesis\An&#225;lisis%20de%20resultados\preguntas%20licke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700"/>
              <a:t>Género</a:t>
            </a:r>
            <a:r>
              <a:rPr lang="es-ES" sz="700" baseline="0"/>
              <a:t> </a:t>
            </a:r>
            <a:r>
              <a:rPr lang="es-ES" sz="700"/>
              <a:t> (GEM)</a:t>
            </a:r>
          </a:p>
        </c:rich>
      </c:tx>
      <c:layout>
        <c:manualLayout>
          <c:xMode val="edge"/>
          <c:yMode val="edge"/>
          <c:x val="0.3539660867535428"/>
          <c:y val="6.80064818402790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9.8132226684548338E-2"/>
          <c:y val="0.11018125430121462"/>
          <c:w val="0.64075678221983789"/>
          <c:h val="0.8753130390483256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76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7098231064312228"/>
                  <c:y val="-0.1232230924864473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640280172079081"/>
                  <c:y val="5.64307337764429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127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0.60499999999999998</c:v>
                </c:pt>
                <c:pt idx="1">
                  <c:v>0.39500000000000002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130822795184526"/>
          <c:y val="0.24270190823282273"/>
          <c:w val="0.20857612054468519"/>
          <c:h val="0.161888212943838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/>
            </a:pPr>
            <a:r>
              <a:rPr lang="es-ES" sz="900"/>
              <a:t>Personalidad</a:t>
            </a:r>
            <a:r>
              <a:rPr lang="es-ES" sz="900" baseline="0"/>
              <a:t> del emprendedor</a:t>
            </a:r>
            <a:endParaRPr lang="es-ES" sz="9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'Pregunta 30'!$B$26</c:f>
              <c:strCache>
                <c:ptCount val="1"/>
                <c:pt idx="0">
                  <c:v>Muy en desacuerdo</c:v>
                </c:pt>
              </c:strCache>
            </c:strRef>
          </c:tx>
          <c:spPr>
            <a:solidFill>
              <a:srgbClr val="966432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'Pregunta 30'!$A$27:$A$32</c:f>
              <c:strCache>
                <c:ptCount val="6"/>
                <c:pt idx="0">
                  <c:v>Capacidad de trabajo </c:v>
                </c:pt>
                <c:pt idx="1">
                  <c:v>Asumir riesgos</c:v>
                </c:pt>
                <c:pt idx="2">
                  <c:v>Confianza en sí mismo </c:v>
                </c:pt>
                <c:pt idx="3">
                  <c:v>Liderazgo</c:v>
                </c:pt>
                <c:pt idx="4">
                  <c:v>Perseverancia </c:v>
                </c:pt>
                <c:pt idx="5">
                  <c:v>Asumir nuevos restos </c:v>
                </c:pt>
              </c:strCache>
            </c:strRef>
          </c:cat>
          <c:val>
            <c:numRef>
              <c:f>'Pregunta 30'!$B$27:$B$32</c:f>
              <c:numCache>
                <c:formatCode>General</c:formatCode>
                <c:ptCount val="6"/>
                <c:pt idx="5" formatCode="####.0">
                  <c:v>0.8771929824561403</c:v>
                </c:pt>
              </c:numCache>
            </c:numRef>
          </c:val>
        </c:ser>
        <c:ser>
          <c:idx val="1"/>
          <c:order val="1"/>
          <c:tx>
            <c:strRef>
              <c:f>'Pregunta 30'!$C$26</c:f>
              <c:strCache>
                <c:ptCount val="1"/>
                <c:pt idx="0">
                  <c:v>Muy en desacuerdo</c:v>
                </c:pt>
              </c:strCache>
            </c:strRef>
          </c:tx>
          <c:spPr>
            <a:solidFill>
              <a:srgbClr val="00D1CC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'Pregunta 30'!$A$27:$A$32</c:f>
              <c:strCache>
                <c:ptCount val="6"/>
                <c:pt idx="0">
                  <c:v>Capacidad de trabajo </c:v>
                </c:pt>
                <c:pt idx="1">
                  <c:v>Asumir riesgos</c:v>
                </c:pt>
                <c:pt idx="2">
                  <c:v>Confianza en sí mismo </c:v>
                </c:pt>
                <c:pt idx="3">
                  <c:v>Liderazgo</c:v>
                </c:pt>
                <c:pt idx="4">
                  <c:v>Perseverancia </c:v>
                </c:pt>
                <c:pt idx="5">
                  <c:v>Asumir nuevos restos </c:v>
                </c:pt>
              </c:strCache>
            </c:strRef>
          </c:cat>
          <c:val>
            <c:numRef>
              <c:f>'Pregunta 30'!$C$27:$C$32</c:f>
              <c:numCache>
                <c:formatCode>###0.0</c:formatCode>
                <c:ptCount val="6"/>
                <c:pt idx="0" formatCode="####.0">
                  <c:v>0.87719298245613997</c:v>
                </c:pt>
                <c:pt idx="1">
                  <c:v>1.7543859649122806</c:v>
                </c:pt>
                <c:pt idx="3">
                  <c:v>2.6315789473684212</c:v>
                </c:pt>
                <c:pt idx="5" formatCode="####.0">
                  <c:v>0.8771929824561403</c:v>
                </c:pt>
              </c:numCache>
            </c:numRef>
          </c:val>
        </c:ser>
        <c:ser>
          <c:idx val="2"/>
          <c:order val="2"/>
          <c:tx>
            <c:strRef>
              <c:f>'Pregunta 30'!$D$26</c:f>
              <c:strCache>
                <c:ptCount val="1"/>
                <c:pt idx="0">
                  <c:v>Neutro </c:v>
                </c:pt>
              </c:strCache>
            </c:strRef>
          </c:tx>
          <c:spPr>
            <a:solidFill>
              <a:srgbClr val="003399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'Pregunta 30'!$A$27:$A$32</c:f>
              <c:strCache>
                <c:ptCount val="6"/>
                <c:pt idx="0">
                  <c:v>Capacidad de trabajo </c:v>
                </c:pt>
                <c:pt idx="1">
                  <c:v>Asumir riesgos</c:v>
                </c:pt>
                <c:pt idx="2">
                  <c:v>Confianza en sí mismo </c:v>
                </c:pt>
                <c:pt idx="3">
                  <c:v>Liderazgo</c:v>
                </c:pt>
                <c:pt idx="4">
                  <c:v>Perseverancia </c:v>
                </c:pt>
                <c:pt idx="5">
                  <c:v>Asumir nuevos restos </c:v>
                </c:pt>
              </c:strCache>
            </c:strRef>
          </c:cat>
          <c:val>
            <c:numRef>
              <c:f>'Pregunta 30'!$D$27:$D$32</c:f>
              <c:numCache>
                <c:formatCode>###0.0</c:formatCode>
                <c:ptCount val="6"/>
                <c:pt idx="0" formatCode="####.0">
                  <c:v>0.8771929824561403</c:v>
                </c:pt>
                <c:pt idx="1">
                  <c:v>4.3859649122807021</c:v>
                </c:pt>
                <c:pt idx="5">
                  <c:v>1.7543859649122806</c:v>
                </c:pt>
              </c:numCache>
            </c:numRef>
          </c:val>
        </c:ser>
        <c:ser>
          <c:idx val="3"/>
          <c:order val="3"/>
          <c:tx>
            <c:strRef>
              <c:f>'Pregunta 30'!$E$26</c:f>
              <c:strCache>
                <c:ptCount val="1"/>
                <c:pt idx="0">
                  <c:v>De acuerdo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'Pregunta 30'!$A$27:$A$32</c:f>
              <c:strCache>
                <c:ptCount val="6"/>
                <c:pt idx="0">
                  <c:v>Capacidad de trabajo </c:v>
                </c:pt>
                <c:pt idx="1">
                  <c:v>Asumir riesgos</c:v>
                </c:pt>
                <c:pt idx="2">
                  <c:v>Confianza en sí mismo </c:v>
                </c:pt>
                <c:pt idx="3">
                  <c:v>Liderazgo</c:v>
                </c:pt>
                <c:pt idx="4">
                  <c:v>Perseverancia </c:v>
                </c:pt>
                <c:pt idx="5">
                  <c:v>Asumir nuevos restos </c:v>
                </c:pt>
              </c:strCache>
            </c:strRef>
          </c:cat>
          <c:val>
            <c:numRef>
              <c:f>'Pregunta 30'!$E$27:$E$32</c:f>
              <c:numCache>
                <c:formatCode>###0.0</c:formatCode>
                <c:ptCount val="6"/>
                <c:pt idx="0">
                  <c:v>15.789473684210526</c:v>
                </c:pt>
                <c:pt idx="1">
                  <c:v>18.421052631578949</c:v>
                </c:pt>
                <c:pt idx="2">
                  <c:v>18.421052631578949</c:v>
                </c:pt>
                <c:pt idx="3">
                  <c:v>25.438596491228068</c:v>
                </c:pt>
                <c:pt idx="4">
                  <c:v>21.92982456140351</c:v>
                </c:pt>
                <c:pt idx="5">
                  <c:v>20.17543859649123</c:v>
                </c:pt>
              </c:numCache>
            </c:numRef>
          </c:val>
        </c:ser>
        <c:ser>
          <c:idx val="4"/>
          <c:order val="4"/>
          <c:tx>
            <c:strRef>
              <c:f>'Pregunta 30'!$F$26</c:f>
              <c:strCache>
                <c:ptCount val="1"/>
                <c:pt idx="0">
                  <c:v>Muy de acuerdo </c:v>
                </c:pt>
              </c:strCache>
            </c:strRef>
          </c:tx>
          <c:spPr>
            <a:solidFill>
              <a:srgbClr val="AC007F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800"/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'Pregunta 30'!$A$27:$A$32</c:f>
              <c:strCache>
                <c:ptCount val="6"/>
                <c:pt idx="0">
                  <c:v>Capacidad de trabajo </c:v>
                </c:pt>
                <c:pt idx="1">
                  <c:v>Asumir riesgos</c:v>
                </c:pt>
                <c:pt idx="2">
                  <c:v>Confianza en sí mismo </c:v>
                </c:pt>
                <c:pt idx="3">
                  <c:v>Liderazgo</c:v>
                </c:pt>
                <c:pt idx="4">
                  <c:v>Perseverancia </c:v>
                </c:pt>
                <c:pt idx="5">
                  <c:v>Asumir nuevos restos </c:v>
                </c:pt>
              </c:strCache>
            </c:strRef>
          </c:cat>
          <c:val>
            <c:numRef>
              <c:f>'Pregunta 30'!$F$27:$F$32</c:f>
              <c:numCache>
                <c:formatCode>###0.0</c:formatCode>
                <c:ptCount val="6"/>
                <c:pt idx="0">
                  <c:v>82.456140350877192</c:v>
                </c:pt>
                <c:pt idx="1">
                  <c:v>75.438596491228068</c:v>
                </c:pt>
                <c:pt idx="2">
                  <c:v>81.578947368421055</c:v>
                </c:pt>
                <c:pt idx="3">
                  <c:v>71.929824561403507</c:v>
                </c:pt>
                <c:pt idx="4">
                  <c:v>78.070175438596493</c:v>
                </c:pt>
                <c:pt idx="5">
                  <c:v>76.315789473684205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0704272"/>
        <c:axId val="2080711888"/>
      </c:barChart>
      <c:catAx>
        <c:axId val="2080704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s-EC"/>
          </a:p>
        </c:txPr>
        <c:crossAx val="2080711888"/>
        <c:crosses val="autoZero"/>
        <c:auto val="1"/>
        <c:lblAlgn val="ctr"/>
        <c:lblOffset val="100"/>
        <c:noMultiLvlLbl val="0"/>
      </c:catAx>
      <c:valAx>
        <c:axId val="20807118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800"/>
                </a:pPr>
                <a:r>
                  <a:rPr lang="es-ES" sz="800"/>
                  <a:t>Porcentajes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EC"/>
          </a:p>
        </c:txPr>
        <c:crossAx val="2080704272"/>
        <c:crosses val="autoZero"/>
        <c:crossBetween val="between"/>
      </c:valAx>
      <c:spPr>
        <a:solidFill>
          <a:schemeClr val="bg2"/>
        </a:solidFill>
      </c:spPr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es-EC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es-ES" sz="800"/>
              <a:t>Creación de una empresa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'Pregunta 31'!$A$18</c:f>
              <c:strCache>
                <c:ptCount val="1"/>
                <c:pt idx="0">
                  <c:v>Conocimientos</c:v>
                </c:pt>
              </c:strCache>
            </c:strRef>
          </c:tx>
          <c:spPr>
            <a:solidFill>
              <a:srgbClr val="B40085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800"/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'Pregunta 31'!$B$17:$E$17</c:f>
              <c:strCache>
                <c:ptCount val="4"/>
                <c:pt idx="0">
                  <c:v>Muy importante</c:v>
                </c:pt>
                <c:pt idx="1">
                  <c:v>Importante</c:v>
                </c:pt>
                <c:pt idx="2">
                  <c:v>Poco importante</c:v>
                </c:pt>
                <c:pt idx="3">
                  <c:v>Nada importante </c:v>
                </c:pt>
              </c:strCache>
            </c:strRef>
          </c:cat>
          <c:val>
            <c:numRef>
              <c:f>'Pregunta 31'!$B$18:$E$18</c:f>
              <c:numCache>
                <c:formatCode>###0.0</c:formatCode>
                <c:ptCount val="4"/>
                <c:pt idx="0">
                  <c:v>61.403508771929822</c:v>
                </c:pt>
                <c:pt idx="1">
                  <c:v>34.210526315789473</c:v>
                </c:pt>
                <c:pt idx="2">
                  <c:v>3.5087719298245612</c:v>
                </c:pt>
                <c:pt idx="3" formatCode="####.0">
                  <c:v>0.8771929824561403</c:v>
                </c:pt>
              </c:numCache>
            </c:numRef>
          </c:val>
        </c:ser>
        <c:ser>
          <c:idx val="1"/>
          <c:order val="1"/>
          <c:tx>
            <c:strRef>
              <c:f>'Pregunta 31'!$A$19</c:f>
              <c:strCache>
                <c:ptCount val="1"/>
                <c:pt idx="0">
                  <c:v>Experiencia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'Pregunta 31'!$B$17:$E$17</c:f>
              <c:strCache>
                <c:ptCount val="4"/>
                <c:pt idx="0">
                  <c:v>Muy importante</c:v>
                </c:pt>
                <c:pt idx="1">
                  <c:v>Importante</c:v>
                </c:pt>
                <c:pt idx="2">
                  <c:v>Poco importante</c:v>
                </c:pt>
                <c:pt idx="3">
                  <c:v>Nada importante </c:v>
                </c:pt>
              </c:strCache>
            </c:strRef>
          </c:cat>
          <c:val>
            <c:numRef>
              <c:f>'Pregunta 31'!$B$19:$E$19</c:f>
              <c:numCache>
                <c:formatCode>###0.0</c:formatCode>
                <c:ptCount val="4"/>
                <c:pt idx="0">
                  <c:v>82.456140350877192</c:v>
                </c:pt>
                <c:pt idx="1">
                  <c:v>14.035087719298245</c:v>
                </c:pt>
                <c:pt idx="2">
                  <c:v>3.5087719298245612</c:v>
                </c:pt>
              </c:numCache>
            </c:numRef>
          </c:val>
        </c:ser>
        <c:ser>
          <c:idx val="2"/>
          <c:order val="2"/>
          <c:tx>
            <c:strRef>
              <c:f>'Pregunta 31'!$A$20</c:f>
              <c:strCache>
                <c:ptCount val="1"/>
                <c:pt idx="0">
                  <c:v>Contactos</c:v>
                </c:pt>
              </c:strCache>
            </c:strRef>
          </c:tx>
          <c:spPr>
            <a:solidFill>
              <a:srgbClr val="0E20A6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'Pregunta 31'!$B$17:$E$17</c:f>
              <c:strCache>
                <c:ptCount val="4"/>
                <c:pt idx="0">
                  <c:v>Muy importante</c:v>
                </c:pt>
                <c:pt idx="1">
                  <c:v>Importante</c:v>
                </c:pt>
                <c:pt idx="2">
                  <c:v>Poco importante</c:v>
                </c:pt>
                <c:pt idx="3">
                  <c:v>Nada importante </c:v>
                </c:pt>
              </c:strCache>
            </c:strRef>
          </c:cat>
          <c:val>
            <c:numRef>
              <c:f>'Pregunta 31'!$B$20:$E$20</c:f>
              <c:numCache>
                <c:formatCode>###0.0</c:formatCode>
                <c:ptCount val="4"/>
                <c:pt idx="0">
                  <c:v>37.719298245614034</c:v>
                </c:pt>
                <c:pt idx="1">
                  <c:v>37.719298245614034</c:v>
                </c:pt>
                <c:pt idx="2">
                  <c:v>22.807017543859651</c:v>
                </c:pt>
                <c:pt idx="3">
                  <c:v>1.7543859649122806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0698288"/>
        <c:axId val="2080705904"/>
      </c:barChart>
      <c:catAx>
        <c:axId val="2080698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s-EC"/>
          </a:p>
        </c:txPr>
        <c:crossAx val="2080705904"/>
        <c:crosses val="autoZero"/>
        <c:auto val="1"/>
        <c:lblAlgn val="ctr"/>
        <c:lblOffset val="100"/>
        <c:noMultiLvlLbl val="0"/>
      </c:catAx>
      <c:valAx>
        <c:axId val="208070590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Porcentajes</a:t>
                </a:r>
              </a:p>
            </c:rich>
          </c:tx>
          <c:layout/>
          <c:overlay val="0"/>
        </c:title>
        <c:numFmt formatCode="###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EC"/>
          </a:p>
        </c:txPr>
        <c:crossAx val="2080698288"/>
        <c:crosses val="autoZero"/>
        <c:crossBetween val="between"/>
      </c:valAx>
      <c:spPr>
        <a:solidFill>
          <a:schemeClr val="bg2"/>
        </a:solidFill>
      </c:spPr>
    </c:plotArea>
    <c:legend>
      <c:legendPos val="r"/>
      <c:layout/>
      <c:overlay val="0"/>
      <c:txPr>
        <a:bodyPr/>
        <a:lstStyle/>
        <a:p>
          <a:pPr>
            <a:defRPr sz="900"/>
          </a:pPr>
          <a:endParaRPr lang="es-EC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 18'!$B$11</c:f>
              <c:strCache>
                <c:ptCount val="1"/>
                <c:pt idx="0">
                  <c:v>Muy alta</c:v>
                </c:pt>
              </c:strCache>
            </c:strRef>
          </c:tx>
          <c:invertIfNegative val="0"/>
          <c:cat>
            <c:strRef>
              <c:f>'P 18'!$A$12:$A$16</c:f>
              <c:strCache>
                <c:ptCount val="5"/>
                <c:pt idx="0">
                  <c:v>Capacidad de adaptación</c:v>
                </c:pt>
                <c:pt idx="1">
                  <c:v>Capacidad de aprendizaje</c:v>
                </c:pt>
                <c:pt idx="2">
                  <c:v>Capacidad de resisitir </c:v>
                </c:pt>
                <c:pt idx="3">
                  <c:v>Flexibilidad</c:v>
                </c:pt>
                <c:pt idx="4">
                  <c:v>Capacidad de colaboración </c:v>
                </c:pt>
              </c:strCache>
            </c:strRef>
          </c:cat>
          <c:val>
            <c:numRef>
              <c:f>'P 18'!$B$12:$B$16</c:f>
              <c:numCache>
                <c:formatCode>General</c:formatCode>
                <c:ptCount val="5"/>
                <c:pt idx="0">
                  <c:v>44.3</c:v>
                </c:pt>
                <c:pt idx="1">
                  <c:v>38.6</c:v>
                </c:pt>
                <c:pt idx="2">
                  <c:v>52.8</c:v>
                </c:pt>
                <c:pt idx="3">
                  <c:v>39.6</c:v>
                </c:pt>
                <c:pt idx="4">
                  <c:v>59.8</c:v>
                </c:pt>
              </c:numCache>
            </c:numRef>
          </c:val>
        </c:ser>
        <c:ser>
          <c:idx val="1"/>
          <c:order val="1"/>
          <c:tx>
            <c:strRef>
              <c:f>'P 18'!$C$11</c:f>
              <c:strCache>
                <c:ptCount val="1"/>
                <c:pt idx="0">
                  <c:v>Alta</c:v>
                </c:pt>
              </c:strCache>
            </c:strRef>
          </c:tx>
          <c:invertIfNegative val="0"/>
          <c:cat>
            <c:strRef>
              <c:f>'P 18'!$A$12:$A$16</c:f>
              <c:strCache>
                <c:ptCount val="5"/>
                <c:pt idx="0">
                  <c:v>Capacidad de adaptación</c:v>
                </c:pt>
                <c:pt idx="1">
                  <c:v>Capacidad de aprendizaje</c:v>
                </c:pt>
                <c:pt idx="2">
                  <c:v>Capacidad de resisitir </c:v>
                </c:pt>
                <c:pt idx="3">
                  <c:v>Flexibilidad</c:v>
                </c:pt>
                <c:pt idx="4">
                  <c:v>Capacidad de colaboración </c:v>
                </c:pt>
              </c:strCache>
            </c:strRef>
          </c:cat>
          <c:val>
            <c:numRef>
              <c:f>'P 18'!$C$12:$C$16</c:f>
              <c:numCache>
                <c:formatCode>General</c:formatCode>
                <c:ptCount val="5"/>
                <c:pt idx="0">
                  <c:v>47.8</c:v>
                </c:pt>
                <c:pt idx="1">
                  <c:v>54.7</c:v>
                </c:pt>
                <c:pt idx="2">
                  <c:v>41.8</c:v>
                </c:pt>
                <c:pt idx="3">
                  <c:v>42.1</c:v>
                </c:pt>
                <c:pt idx="4">
                  <c:v>31</c:v>
                </c:pt>
              </c:numCache>
            </c:numRef>
          </c:val>
        </c:ser>
        <c:ser>
          <c:idx val="2"/>
          <c:order val="2"/>
          <c:tx>
            <c:strRef>
              <c:f>'P 18'!$D$11</c:f>
              <c:strCache>
                <c:ptCount val="1"/>
                <c:pt idx="0">
                  <c:v>Baja</c:v>
                </c:pt>
              </c:strCache>
            </c:strRef>
          </c:tx>
          <c:invertIfNegative val="0"/>
          <c:cat>
            <c:strRef>
              <c:f>'P 18'!$A$12:$A$16</c:f>
              <c:strCache>
                <c:ptCount val="5"/>
                <c:pt idx="0">
                  <c:v>Capacidad de adaptación</c:v>
                </c:pt>
                <c:pt idx="1">
                  <c:v>Capacidad de aprendizaje</c:v>
                </c:pt>
                <c:pt idx="2">
                  <c:v>Capacidad de resisitir </c:v>
                </c:pt>
                <c:pt idx="3">
                  <c:v>Flexibilidad</c:v>
                </c:pt>
                <c:pt idx="4">
                  <c:v>Capacidad de colaboración </c:v>
                </c:pt>
              </c:strCache>
            </c:strRef>
          </c:cat>
          <c:val>
            <c:numRef>
              <c:f>'P 18'!$D$12:$D$16</c:f>
              <c:numCache>
                <c:formatCode>General</c:formatCode>
                <c:ptCount val="5"/>
                <c:pt idx="0">
                  <c:v>5.7</c:v>
                </c:pt>
                <c:pt idx="1">
                  <c:v>5.7</c:v>
                </c:pt>
                <c:pt idx="2">
                  <c:v>4.7</c:v>
                </c:pt>
                <c:pt idx="3">
                  <c:v>16.8</c:v>
                </c:pt>
                <c:pt idx="4">
                  <c:v>7.3</c:v>
                </c:pt>
              </c:numCache>
            </c:numRef>
          </c:val>
        </c:ser>
        <c:ser>
          <c:idx val="3"/>
          <c:order val="3"/>
          <c:tx>
            <c:strRef>
              <c:f>'P 18'!$E$11</c:f>
              <c:strCache>
                <c:ptCount val="1"/>
                <c:pt idx="0">
                  <c:v>Muy baja</c:v>
                </c:pt>
              </c:strCache>
            </c:strRef>
          </c:tx>
          <c:invertIfNegative val="0"/>
          <c:cat>
            <c:strRef>
              <c:f>'P 18'!$A$12:$A$16</c:f>
              <c:strCache>
                <c:ptCount val="5"/>
                <c:pt idx="0">
                  <c:v>Capacidad de adaptación</c:v>
                </c:pt>
                <c:pt idx="1">
                  <c:v>Capacidad de aprendizaje</c:v>
                </c:pt>
                <c:pt idx="2">
                  <c:v>Capacidad de resisitir </c:v>
                </c:pt>
                <c:pt idx="3">
                  <c:v>Flexibilidad</c:v>
                </c:pt>
                <c:pt idx="4">
                  <c:v>Capacidad de colaboración </c:v>
                </c:pt>
              </c:strCache>
            </c:strRef>
          </c:cat>
          <c:val>
            <c:numRef>
              <c:f>'P 18'!$E$12:$E$16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0.9</c:v>
                </c:pt>
                <c:pt idx="2">
                  <c:v>0.6</c:v>
                </c:pt>
                <c:pt idx="3">
                  <c:v>1.6</c:v>
                </c:pt>
                <c:pt idx="4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0710256"/>
        <c:axId val="2080709168"/>
      </c:barChart>
      <c:catAx>
        <c:axId val="2080710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80709168"/>
        <c:crosses val="autoZero"/>
        <c:auto val="1"/>
        <c:lblAlgn val="ctr"/>
        <c:lblOffset val="100"/>
        <c:noMultiLvlLbl val="0"/>
      </c:catAx>
      <c:valAx>
        <c:axId val="2080709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0710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 rotWithShape="1">
      <a:gsLst>
        <a:gs pos="0">
          <a:schemeClr val="accent3">
            <a:tint val="65000"/>
            <a:lumMod val="110000"/>
          </a:schemeClr>
        </a:gs>
        <a:gs pos="88000">
          <a:schemeClr val="accent3">
            <a:tint val="90000"/>
          </a:schemeClr>
        </a:gs>
      </a:gsLst>
      <a:lin ang="5400000" scaled="0"/>
    </a:gradFill>
    <a:ln w="12700" cap="rnd" cmpd="sng" algn="ctr">
      <a:solidFill>
        <a:schemeClr val="accent3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s-ES" sz="800">
                <a:latin typeface="Times New Roman" panose="02020603050405020304" pitchFamily="18" charset="0"/>
                <a:cs typeface="Times New Roman" panose="02020603050405020304" pitchFamily="18" charset="0"/>
              </a:rPr>
              <a:t>Valoración</a:t>
            </a:r>
            <a:r>
              <a:rPr lang="es-ES" sz="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social del empresario</a:t>
            </a:r>
            <a:endParaRPr lang="es-E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8908348958686516E-2"/>
          <c:y val="1.8352153421014462E-2"/>
          <c:w val="0.78225919214952822"/>
          <c:h val="0.618858518468255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'Pregunta 33'!$B$27</c:f>
              <c:strCache>
                <c:ptCount val="1"/>
                <c:pt idx="0">
                  <c:v>Muy en desacuerdo</c:v>
                </c:pt>
              </c:strCache>
            </c:strRef>
          </c:tx>
          <c:spPr>
            <a:solidFill>
              <a:srgbClr val="966432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'Pregunta 33'!$A$28:$A$35</c:f>
              <c:strCache>
                <c:ptCount val="8"/>
                <c:pt idx="0">
                  <c:v>Su familia valora la actividad empresarial por encima de otras.</c:v>
                </c:pt>
                <c:pt idx="1">
                  <c:v>Sus amigos valoran la actividad empresarial por encima de otras.</c:v>
                </c:pt>
                <c:pt idx="2">
                  <c:v>La cultura del país es muy favorable a la actividad empresarial.</c:v>
                </c:pt>
                <c:pt idx="3">
                  <c:v>Muchas personas consideran poco aceptable ser empresario.</c:v>
                </c:pt>
                <c:pt idx="4">
                  <c:v>Se tiende a pensar que los empresarios se aprovechan de los demás.</c:v>
                </c:pt>
                <c:pt idx="5">
                  <c:v>El papel del empresario en la economía está poco reconocido.</c:v>
                </c:pt>
                <c:pt idx="6">
                  <c:v>Se considera que la actividad empresarial vale  la pena, pese a los riesgos.</c:v>
                </c:pt>
                <c:pt idx="7">
                  <c:v>Los empresarios representan  una pérdida para la sociedad.</c:v>
                </c:pt>
              </c:strCache>
            </c:strRef>
          </c:cat>
          <c:val>
            <c:numRef>
              <c:f>'Pregunta 33'!$B$28:$B$35</c:f>
              <c:numCache>
                <c:formatCode>General</c:formatCode>
                <c:ptCount val="8"/>
                <c:pt idx="2">
                  <c:v>6.1</c:v>
                </c:pt>
                <c:pt idx="3">
                  <c:v>31.6</c:v>
                </c:pt>
                <c:pt idx="4">
                  <c:v>39.5</c:v>
                </c:pt>
                <c:pt idx="5">
                  <c:v>11.4</c:v>
                </c:pt>
                <c:pt idx="6">
                  <c:v>1.8</c:v>
                </c:pt>
                <c:pt idx="7" formatCode="####.0">
                  <c:v>85.1</c:v>
                </c:pt>
              </c:numCache>
            </c:numRef>
          </c:val>
        </c:ser>
        <c:ser>
          <c:idx val="1"/>
          <c:order val="1"/>
          <c:tx>
            <c:strRef>
              <c:f>'Pregunta 33'!$C$27</c:f>
              <c:strCache>
                <c:ptCount val="1"/>
                <c:pt idx="0">
                  <c:v>Muy en desacuerdo</c:v>
                </c:pt>
              </c:strCache>
            </c:strRef>
          </c:tx>
          <c:spPr>
            <a:solidFill>
              <a:srgbClr val="00D1CC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'Pregunta 33'!$A$28:$A$35</c:f>
              <c:strCache>
                <c:ptCount val="8"/>
                <c:pt idx="0">
                  <c:v>Su familia valora la actividad empresarial por encima de otras.</c:v>
                </c:pt>
                <c:pt idx="1">
                  <c:v>Sus amigos valoran la actividad empresarial por encima de otras.</c:v>
                </c:pt>
                <c:pt idx="2">
                  <c:v>La cultura del país es muy favorable a la actividad empresarial.</c:v>
                </c:pt>
                <c:pt idx="3">
                  <c:v>Muchas personas consideran poco aceptable ser empresario.</c:v>
                </c:pt>
                <c:pt idx="4">
                  <c:v>Se tiende a pensar que los empresarios se aprovechan de los demás.</c:v>
                </c:pt>
                <c:pt idx="5">
                  <c:v>El papel del empresario en la economía está poco reconocido.</c:v>
                </c:pt>
                <c:pt idx="6">
                  <c:v>Se considera que la actividad empresarial vale  la pena, pese a los riesgos.</c:v>
                </c:pt>
                <c:pt idx="7">
                  <c:v>Los empresarios representan  una pérdida para la sociedad.</c:v>
                </c:pt>
              </c:strCache>
            </c:strRef>
          </c:cat>
          <c:val>
            <c:numRef>
              <c:f>'Pregunta 33'!$C$28:$C$35</c:f>
              <c:numCache>
                <c:formatCode>###0.0</c:formatCode>
                <c:ptCount val="8"/>
                <c:pt idx="0" formatCode="####.0">
                  <c:v>5.3</c:v>
                </c:pt>
                <c:pt idx="1">
                  <c:v>7.9</c:v>
                </c:pt>
                <c:pt idx="2" formatCode="General">
                  <c:v>16.7</c:v>
                </c:pt>
                <c:pt idx="3">
                  <c:v>20.2</c:v>
                </c:pt>
                <c:pt idx="4" formatCode="General">
                  <c:v>19.3</c:v>
                </c:pt>
                <c:pt idx="5" formatCode="General">
                  <c:v>7.9</c:v>
                </c:pt>
                <c:pt idx="6" formatCode="General">
                  <c:v>0.9</c:v>
                </c:pt>
                <c:pt idx="7" formatCode="####.0">
                  <c:v>6.1</c:v>
                </c:pt>
              </c:numCache>
            </c:numRef>
          </c:val>
        </c:ser>
        <c:ser>
          <c:idx val="2"/>
          <c:order val="2"/>
          <c:tx>
            <c:strRef>
              <c:f>'Pregunta 33'!$D$27</c:f>
              <c:strCache>
                <c:ptCount val="1"/>
                <c:pt idx="0">
                  <c:v>Neutro </c:v>
                </c:pt>
              </c:strCache>
            </c:strRef>
          </c:tx>
          <c:spPr>
            <a:solidFill>
              <a:srgbClr val="003399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'Pregunta 33'!$A$28:$A$35</c:f>
              <c:strCache>
                <c:ptCount val="8"/>
                <c:pt idx="0">
                  <c:v>Su familia valora la actividad empresarial por encima de otras.</c:v>
                </c:pt>
                <c:pt idx="1">
                  <c:v>Sus amigos valoran la actividad empresarial por encima de otras.</c:v>
                </c:pt>
                <c:pt idx="2">
                  <c:v>La cultura del país es muy favorable a la actividad empresarial.</c:v>
                </c:pt>
                <c:pt idx="3">
                  <c:v>Muchas personas consideran poco aceptable ser empresario.</c:v>
                </c:pt>
                <c:pt idx="4">
                  <c:v>Se tiende a pensar que los empresarios se aprovechan de los demás.</c:v>
                </c:pt>
                <c:pt idx="5">
                  <c:v>El papel del empresario en la economía está poco reconocido.</c:v>
                </c:pt>
                <c:pt idx="6">
                  <c:v>Se considera que la actividad empresarial vale  la pena, pese a los riesgos.</c:v>
                </c:pt>
                <c:pt idx="7">
                  <c:v>Los empresarios representan  una pérdida para la sociedad.</c:v>
                </c:pt>
              </c:strCache>
            </c:strRef>
          </c:cat>
          <c:val>
            <c:numRef>
              <c:f>'Pregunta 33'!$D$28:$D$35</c:f>
              <c:numCache>
                <c:formatCode>###0.0</c:formatCode>
                <c:ptCount val="8"/>
                <c:pt idx="0" formatCode="####.0">
                  <c:v>2.6</c:v>
                </c:pt>
                <c:pt idx="1">
                  <c:v>5.3</c:v>
                </c:pt>
                <c:pt idx="2" formatCode="General">
                  <c:v>13.2</c:v>
                </c:pt>
                <c:pt idx="3" formatCode="General">
                  <c:v>12.3</c:v>
                </c:pt>
                <c:pt idx="4" formatCode="General">
                  <c:v>16.7</c:v>
                </c:pt>
                <c:pt idx="5" formatCode="General">
                  <c:v>13.2</c:v>
                </c:pt>
                <c:pt idx="6" formatCode="General">
                  <c:v>3.5</c:v>
                </c:pt>
                <c:pt idx="7">
                  <c:v>4.4000000000000004</c:v>
                </c:pt>
              </c:numCache>
            </c:numRef>
          </c:val>
        </c:ser>
        <c:ser>
          <c:idx val="3"/>
          <c:order val="3"/>
          <c:tx>
            <c:strRef>
              <c:f>'Pregunta 33'!$E$27</c:f>
              <c:strCache>
                <c:ptCount val="1"/>
                <c:pt idx="0">
                  <c:v>De acuerdo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'Pregunta 33'!$A$28:$A$35</c:f>
              <c:strCache>
                <c:ptCount val="8"/>
                <c:pt idx="0">
                  <c:v>Su familia valora la actividad empresarial por encima de otras.</c:v>
                </c:pt>
                <c:pt idx="1">
                  <c:v>Sus amigos valoran la actividad empresarial por encima de otras.</c:v>
                </c:pt>
                <c:pt idx="2">
                  <c:v>La cultura del país es muy favorable a la actividad empresarial.</c:v>
                </c:pt>
                <c:pt idx="3">
                  <c:v>Muchas personas consideran poco aceptable ser empresario.</c:v>
                </c:pt>
                <c:pt idx="4">
                  <c:v>Se tiende a pensar que los empresarios se aprovechan de los demás.</c:v>
                </c:pt>
                <c:pt idx="5">
                  <c:v>El papel del empresario en la economía está poco reconocido.</c:v>
                </c:pt>
                <c:pt idx="6">
                  <c:v>Se considera que la actividad empresarial vale  la pena, pese a los riesgos.</c:v>
                </c:pt>
                <c:pt idx="7">
                  <c:v>Los empresarios representan  una pérdida para la sociedad.</c:v>
                </c:pt>
              </c:strCache>
            </c:strRef>
          </c:cat>
          <c:val>
            <c:numRef>
              <c:f>'Pregunta 33'!$E$28:$E$35</c:f>
              <c:numCache>
                <c:formatCode>###0.0</c:formatCode>
                <c:ptCount val="8"/>
                <c:pt idx="0">
                  <c:v>19.3</c:v>
                </c:pt>
                <c:pt idx="1">
                  <c:v>23.7</c:v>
                </c:pt>
                <c:pt idx="2">
                  <c:v>38.6</c:v>
                </c:pt>
                <c:pt idx="3">
                  <c:v>28.9</c:v>
                </c:pt>
                <c:pt idx="4">
                  <c:v>16.7</c:v>
                </c:pt>
                <c:pt idx="5">
                  <c:v>51.8</c:v>
                </c:pt>
                <c:pt idx="6">
                  <c:v>17.5</c:v>
                </c:pt>
                <c:pt idx="7">
                  <c:v>2.6</c:v>
                </c:pt>
              </c:numCache>
            </c:numRef>
          </c:val>
        </c:ser>
        <c:ser>
          <c:idx val="4"/>
          <c:order val="4"/>
          <c:tx>
            <c:strRef>
              <c:f>'Pregunta 33'!$F$27</c:f>
              <c:strCache>
                <c:ptCount val="1"/>
                <c:pt idx="0">
                  <c:v>Muy de acuerdo </c:v>
                </c:pt>
              </c:strCache>
            </c:strRef>
          </c:tx>
          <c:spPr>
            <a:solidFill>
              <a:srgbClr val="B40085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800"/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'Pregunta 33'!$A$28:$A$35</c:f>
              <c:strCache>
                <c:ptCount val="8"/>
                <c:pt idx="0">
                  <c:v>Su familia valora la actividad empresarial por encima de otras.</c:v>
                </c:pt>
                <c:pt idx="1">
                  <c:v>Sus amigos valoran la actividad empresarial por encima de otras.</c:v>
                </c:pt>
                <c:pt idx="2">
                  <c:v>La cultura del país es muy favorable a la actividad empresarial.</c:v>
                </c:pt>
                <c:pt idx="3">
                  <c:v>Muchas personas consideran poco aceptable ser empresario.</c:v>
                </c:pt>
                <c:pt idx="4">
                  <c:v>Se tiende a pensar que los empresarios se aprovechan de los demás.</c:v>
                </c:pt>
                <c:pt idx="5">
                  <c:v>El papel del empresario en la economía está poco reconocido.</c:v>
                </c:pt>
                <c:pt idx="6">
                  <c:v>Se considera que la actividad empresarial vale  la pena, pese a los riesgos.</c:v>
                </c:pt>
                <c:pt idx="7">
                  <c:v>Los empresarios representan  una pérdida para la sociedad.</c:v>
                </c:pt>
              </c:strCache>
            </c:strRef>
          </c:cat>
          <c:val>
            <c:numRef>
              <c:f>'Pregunta 33'!$F$28:$F$35</c:f>
              <c:numCache>
                <c:formatCode>###0.0</c:formatCode>
                <c:ptCount val="8"/>
                <c:pt idx="0">
                  <c:v>72.8</c:v>
                </c:pt>
                <c:pt idx="1">
                  <c:v>63.2</c:v>
                </c:pt>
                <c:pt idx="2">
                  <c:v>25.4</c:v>
                </c:pt>
                <c:pt idx="3">
                  <c:v>7</c:v>
                </c:pt>
                <c:pt idx="4">
                  <c:v>7.9</c:v>
                </c:pt>
                <c:pt idx="5">
                  <c:v>15.8</c:v>
                </c:pt>
                <c:pt idx="6">
                  <c:v>76.3</c:v>
                </c:pt>
                <c:pt idx="7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0705360"/>
        <c:axId val="2080706992"/>
      </c:barChart>
      <c:catAx>
        <c:axId val="2080705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s-EC"/>
          </a:p>
        </c:txPr>
        <c:crossAx val="2080706992"/>
        <c:crosses val="autoZero"/>
        <c:auto val="1"/>
        <c:lblAlgn val="ctr"/>
        <c:lblOffset val="100"/>
        <c:noMultiLvlLbl val="0"/>
      </c:catAx>
      <c:valAx>
        <c:axId val="20807069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800"/>
                </a:pPr>
                <a:r>
                  <a:rPr lang="es-ES" sz="800"/>
                  <a:t>Porcentajes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EC"/>
          </a:p>
        </c:txPr>
        <c:crossAx val="2080705360"/>
        <c:crosses val="autoZero"/>
        <c:crossBetween val="between"/>
      </c:valAx>
      <c:spPr>
        <a:solidFill>
          <a:schemeClr val="bg2"/>
        </a:solidFill>
      </c:spPr>
    </c:plotArea>
    <c:legend>
      <c:legendPos val="r"/>
      <c:layout>
        <c:manualLayout>
          <c:xMode val="edge"/>
          <c:yMode val="edge"/>
          <c:x val="0.81922373140267568"/>
          <c:y val="0.11353465089510326"/>
          <c:w val="0.15407255315379817"/>
          <c:h val="0.32307229241927821"/>
        </c:manualLayout>
      </c:layout>
      <c:overlay val="0"/>
      <c:txPr>
        <a:bodyPr/>
        <a:lstStyle/>
        <a:p>
          <a:pPr>
            <a:defRPr sz="900"/>
          </a:pPr>
          <a:endParaRPr lang="es-EC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700" dirty="0"/>
              <a:t>Rango de </a:t>
            </a:r>
            <a:r>
              <a:rPr lang="es-ES" sz="700" dirty="0" smtClean="0"/>
              <a:t>edad (GEM)</a:t>
            </a:r>
            <a:endParaRPr lang="es-ES" sz="700" dirty="0"/>
          </a:p>
        </c:rich>
      </c:tx>
      <c:layout>
        <c:manualLayout>
          <c:xMode val="edge"/>
          <c:yMode val="edge"/>
          <c:x val="0.23892322000466132"/>
          <c:y val="0.127540564031675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2.4357927597630658E-2"/>
          <c:y val="0.11963582677165355"/>
          <c:w val="0.62571259372522725"/>
          <c:h val="0.8328473241692245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50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>
                  <a:shade val="70000"/>
                </a:scheme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>
                  <a:shade val="90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3">
                  <a:tint val="90000"/>
                </a:schemeClr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3">
                  <a:tint val="70000"/>
                </a:schemeClr>
              </a:solidFill>
              <a:ln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3">
                  <a:tint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127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Edad!$A$1:$A$6</c:f>
              <c:strCache>
                <c:ptCount val="6"/>
                <c:pt idx="0">
                  <c:v>De 18 a 24 años</c:v>
                </c:pt>
                <c:pt idx="1">
                  <c:v>De 25 a 34 años</c:v>
                </c:pt>
                <c:pt idx="2">
                  <c:v>De 35 a 44 años</c:v>
                </c:pt>
                <c:pt idx="3">
                  <c:v>De 45 a 54 años</c:v>
                </c:pt>
                <c:pt idx="4">
                  <c:v>De 55 a 64 años</c:v>
                </c:pt>
                <c:pt idx="5">
                  <c:v>Más de 64 años</c:v>
                </c:pt>
              </c:strCache>
            </c:strRef>
          </c:cat>
          <c:val>
            <c:numRef>
              <c:f>Edad!$B$1:$B$6</c:f>
              <c:numCache>
                <c:formatCode>0.00%</c:formatCode>
                <c:ptCount val="6"/>
                <c:pt idx="0">
                  <c:v>0.2</c:v>
                </c:pt>
                <c:pt idx="1">
                  <c:v>0.24399999999999999</c:v>
                </c:pt>
                <c:pt idx="2">
                  <c:v>0.19800000000000001</c:v>
                </c:pt>
                <c:pt idx="3">
                  <c:v>0.153</c:v>
                </c:pt>
                <c:pt idx="4">
                  <c:v>0.105</c:v>
                </c:pt>
                <c:pt idx="5">
                  <c:v>0.10100000000000001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009633169596469"/>
          <c:y val="0.1154352395569198"/>
          <c:w val="0.31779714574896833"/>
          <c:h val="0.391656796343253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800" dirty="0"/>
              <a:t>Nivel </a:t>
            </a:r>
            <a:r>
              <a:rPr lang="es-ES" sz="800" dirty="0" smtClean="0"/>
              <a:t>Educativo (GEM)</a:t>
            </a:r>
            <a:endParaRPr lang="es-ES" sz="800" dirty="0"/>
          </a:p>
        </c:rich>
      </c:tx>
      <c:layout>
        <c:manualLayout>
          <c:xMode val="edge"/>
          <c:yMode val="edge"/>
          <c:x val="0.37572017706360494"/>
          <c:y val="3.08778120864578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4.4504831975941267E-2"/>
          <c:y val="0.10104651122403259"/>
          <c:w val="0.83826294440467664"/>
          <c:h val="0.766357772768478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'Nivel educativo'!$A$1:$A$3</c:f>
              <c:strCache>
                <c:ptCount val="3"/>
                <c:pt idx="0">
                  <c:v>Primaria </c:v>
                </c:pt>
                <c:pt idx="1">
                  <c:v>Secundaria</c:v>
                </c:pt>
                <c:pt idx="2">
                  <c:v>Tercer Nivel</c:v>
                </c:pt>
              </c:strCache>
            </c:strRef>
          </c:cat>
          <c:val>
            <c:numRef>
              <c:f>'Nivel educativo'!$B$1:$B$3</c:f>
              <c:numCache>
                <c:formatCode>0.00%</c:formatCode>
                <c:ptCount val="3"/>
                <c:pt idx="0">
                  <c:v>0.39400000000000002</c:v>
                </c:pt>
                <c:pt idx="1">
                  <c:v>0.252</c:v>
                </c:pt>
                <c:pt idx="2">
                  <c:v>0.13900000000000001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19699984"/>
        <c:axId val="2019684752"/>
      </c:barChart>
      <c:catAx>
        <c:axId val="2019699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rnd" cmpd="sng" algn="ctr">
            <a:solidFill>
              <a:schemeClr val="accent3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19684752"/>
        <c:crosses val="autoZero"/>
        <c:auto val="1"/>
        <c:lblAlgn val="ctr"/>
        <c:lblOffset val="100"/>
        <c:noMultiLvlLbl val="0"/>
      </c:catAx>
      <c:valAx>
        <c:axId val="201968475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019699984"/>
        <c:crosses val="autoZero"/>
        <c:crossBetween val="between"/>
      </c:valAx>
      <c:spPr>
        <a:solidFill>
          <a:srgbClr val="FCF8E8"/>
        </a:solidFill>
        <a:ln w="19050" cap="rnd" cmpd="sng" algn="ctr">
          <a:solidFill>
            <a:schemeClr val="accent3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s-ES" sz="800" dirty="0"/>
              <a:t>Giro del </a:t>
            </a:r>
            <a:r>
              <a:rPr lang="es-ES" sz="800" dirty="0" smtClean="0"/>
              <a:t>Negocio (GEM)</a:t>
            </a:r>
            <a:endParaRPr lang="es-ES" sz="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4.583333333333333E-2"/>
          <c:y val="9.4964774140074593E-2"/>
          <c:w val="0.90833333333333333"/>
          <c:h val="0.794260256941566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 w="12700" cap="rnd" cmpd="sng" algn="ctr">
              <a:solidFill>
                <a:schemeClr val="accent3">
                  <a:shade val="50000"/>
                </a:schemeClr>
              </a:solidFill>
              <a:prstDash val="solid"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'Giro negocio '!$A$1:$A$4</c:f>
              <c:strCache>
                <c:ptCount val="4"/>
                <c:pt idx="0">
                  <c:v>Alimentación </c:v>
                </c:pt>
                <c:pt idx="1">
                  <c:v>Hospedaje</c:v>
                </c:pt>
                <c:pt idx="2">
                  <c:v>Otros servicios</c:v>
                </c:pt>
                <c:pt idx="3">
                  <c:v>Comercio </c:v>
                </c:pt>
              </c:strCache>
            </c:strRef>
          </c:cat>
          <c:val>
            <c:numRef>
              <c:f>'Giro negocio '!$B$1:$B$4</c:f>
              <c:numCache>
                <c:formatCode>0.00%</c:formatCode>
                <c:ptCount val="4"/>
                <c:pt idx="0">
                  <c:v>0.17599999999999999</c:v>
                </c:pt>
                <c:pt idx="1">
                  <c:v>3.0000000000000001E-3</c:v>
                </c:pt>
                <c:pt idx="2">
                  <c:v>0.03</c:v>
                </c:pt>
                <c:pt idx="3">
                  <c:v>0.39700000000000002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019688016"/>
        <c:axId val="2019697808"/>
      </c:barChart>
      <c:catAx>
        <c:axId val="2019688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rnd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19697808"/>
        <c:crosses val="autoZero"/>
        <c:auto val="1"/>
        <c:lblAlgn val="ctr"/>
        <c:lblOffset val="100"/>
        <c:noMultiLvlLbl val="0"/>
      </c:catAx>
      <c:valAx>
        <c:axId val="201969780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019688016"/>
        <c:crosses val="autoZero"/>
        <c:crossBetween val="between"/>
      </c:valAx>
      <c:spPr>
        <a:solidFill>
          <a:srgbClr val="FCF8E8"/>
        </a:solidFill>
        <a:ln w="19050" cap="rnd" cmpd="sng" algn="ctr">
          <a:solidFill>
            <a:schemeClr val="accent3"/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rnd" cmpd="sng" algn="ctr">
      <a:noFill/>
      <a:prstDash val="solid"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800"/>
              <a:t>Competidores que ofrecen el mismo producto</a:t>
            </a:r>
          </a:p>
        </c:rich>
      </c:tx>
      <c:layout>
        <c:manualLayout>
          <c:xMode val="edge"/>
          <c:yMode val="edge"/>
          <c:x val="0.1962888359885247"/>
          <c:y val="8.1146875845279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9.0903985838979434E-2"/>
          <c:y val="0.138491385342148"/>
          <c:w val="0.60336904107916745"/>
          <c:h val="0.8421380178437932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65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>
                  <a:tint val="65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127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Competidores!$A$1:$A$3</c:f>
              <c:strCache>
                <c:ptCount val="3"/>
                <c:pt idx="0">
                  <c:v>Todos</c:v>
                </c:pt>
                <c:pt idx="1">
                  <c:v>Algunos</c:v>
                </c:pt>
                <c:pt idx="2">
                  <c:v>Ninguno</c:v>
                </c:pt>
              </c:strCache>
            </c:strRef>
          </c:cat>
          <c:val>
            <c:numRef>
              <c:f>Competidores!$B$1:$B$3</c:f>
              <c:numCache>
                <c:formatCode>0%</c:formatCode>
                <c:ptCount val="3"/>
                <c:pt idx="0">
                  <c:v>0.71</c:v>
                </c:pt>
                <c:pt idx="1">
                  <c:v>0.23</c:v>
                </c:pt>
                <c:pt idx="2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Distribución del número actual de trabajadores</a:t>
            </a:r>
          </a:p>
        </c:rich>
      </c:tx>
      <c:layout>
        <c:manualLayout>
          <c:xMode val="edge"/>
          <c:yMode val="edge"/>
          <c:x val="5.8663021846920481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3.9747404605788988E-2"/>
          <c:y val="0.12362605715952173"/>
          <c:w val="0.58460906333577378"/>
          <c:h val="0.817212138933561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9460261356405151"/>
                  <c:y val="-0.1233199674959377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4257496750287964E-3"/>
                  <c:y val="0.2002802898974498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127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'Traba actuales '!$A$1:$A$4</c:f>
              <c:strCache>
                <c:ptCount val="4"/>
                <c:pt idx="0">
                  <c:v>Sin trabajo </c:v>
                </c:pt>
                <c:pt idx="1">
                  <c:v>De 1-5 trabajadores</c:v>
                </c:pt>
                <c:pt idx="2">
                  <c:v>De 6-19 trabajadores</c:v>
                </c:pt>
                <c:pt idx="3">
                  <c:v>Más de 20 trabajadores</c:v>
                </c:pt>
              </c:strCache>
            </c:strRef>
          </c:cat>
          <c:val>
            <c:numRef>
              <c:f>'Traba actuales '!$B$1:$B$4</c:f>
              <c:numCache>
                <c:formatCode>0%</c:formatCode>
                <c:ptCount val="4"/>
                <c:pt idx="0">
                  <c:v>0.63</c:v>
                </c:pt>
                <c:pt idx="1">
                  <c:v>0.32</c:v>
                </c:pt>
                <c:pt idx="2">
                  <c:v>0.04</c:v>
                </c:pt>
                <c:pt idx="3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834859748255192"/>
          <c:y val="0.13448089822105572"/>
          <c:w val="0.34165140251744808"/>
          <c:h val="0.29013560804899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900"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000" dirty="0"/>
              <a:t>Número</a:t>
            </a:r>
            <a:r>
              <a:rPr lang="es-ES" sz="1000" baseline="0" dirty="0"/>
              <a:t> de trabajadores esperados en los próximos 5 </a:t>
            </a:r>
            <a:r>
              <a:rPr lang="es-ES" sz="1000" baseline="0" dirty="0" smtClean="0"/>
              <a:t>años (GEM) </a:t>
            </a:r>
            <a:endParaRPr lang="es-ES" sz="1000" dirty="0"/>
          </a:p>
        </c:rich>
      </c:tx>
      <c:layout>
        <c:manualLayout>
          <c:xMode val="edge"/>
          <c:yMode val="edge"/>
          <c:x val="0.1114106612307979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4.6527784947712029E-2"/>
          <c:y val="0.10251997386158919"/>
          <c:w val="0.90694443010457593"/>
          <c:h val="0.7299400332867607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'Traba futu'!$A$1:$A$4</c:f>
              <c:strCache>
                <c:ptCount val="4"/>
                <c:pt idx="0">
                  <c:v>Sin trabajo </c:v>
                </c:pt>
                <c:pt idx="1">
                  <c:v>De 1 a 5 trabajadores</c:v>
                </c:pt>
                <c:pt idx="2">
                  <c:v>De 6 a 19 trabajadores</c:v>
                </c:pt>
                <c:pt idx="3">
                  <c:v>Más de 20 trabajadores</c:v>
                </c:pt>
              </c:strCache>
            </c:strRef>
          </c:cat>
          <c:val>
            <c:numRef>
              <c:f>'Traba futu'!$B$1:$B$4</c:f>
              <c:numCache>
                <c:formatCode>0.0%</c:formatCode>
                <c:ptCount val="4"/>
                <c:pt idx="0">
                  <c:v>0.48799999999999999</c:v>
                </c:pt>
                <c:pt idx="1">
                  <c:v>0.38900000000000001</c:v>
                </c:pt>
                <c:pt idx="2">
                  <c:v>8.3000000000000004E-2</c:v>
                </c:pt>
                <c:pt idx="3">
                  <c:v>0.04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19686384"/>
        <c:axId val="2019690736"/>
      </c:barChart>
      <c:catAx>
        <c:axId val="2019686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19690736"/>
        <c:crosses val="autoZero"/>
        <c:auto val="1"/>
        <c:lblAlgn val="ctr"/>
        <c:lblOffset val="100"/>
        <c:noMultiLvlLbl val="0"/>
      </c:catAx>
      <c:valAx>
        <c:axId val="201969073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019686384"/>
        <c:crosses val="autoZero"/>
        <c:crossBetween val="between"/>
      </c:valAx>
      <c:spPr>
        <a:solidFill>
          <a:srgbClr val="FCF8E8"/>
        </a:solidFill>
        <a:ln>
          <a:solidFill>
            <a:schemeClr val="accent3"/>
          </a:solidFill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/>
            </a:pPr>
            <a:r>
              <a:rPr lang="es-ES" sz="900"/>
              <a:t>Razón</a:t>
            </a:r>
            <a:r>
              <a:rPr lang="es-ES" sz="900" baseline="0"/>
              <a:t> para emprender </a:t>
            </a:r>
            <a:endParaRPr lang="es-ES" sz="900"/>
          </a:p>
        </c:rich>
      </c:tx>
      <c:layout>
        <c:manualLayout>
          <c:xMode val="edge"/>
          <c:yMode val="edge"/>
          <c:x val="0.3003686058062488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5790595553460439E-2"/>
          <c:y val="6.1009520218682251E-2"/>
          <c:w val="0.83149805894035111"/>
          <c:h val="0.7830006842960511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'Motivación '!$A$1:$A$3</c:f>
              <c:strCache>
                <c:ptCount val="3"/>
                <c:pt idx="0">
                  <c:v>Oportunidad de Mejora</c:v>
                </c:pt>
                <c:pt idx="1">
                  <c:v>Mixto</c:v>
                </c:pt>
                <c:pt idx="2">
                  <c:v>Necesidad </c:v>
                </c:pt>
              </c:strCache>
            </c:strRef>
          </c:cat>
          <c:val>
            <c:numRef>
              <c:f>'Motivación '!$B$1:$B$3</c:f>
              <c:numCache>
                <c:formatCode>0.00%</c:formatCode>
                <c:ptCount val="3"/>
                <c:pt idx="0">
                  <c:v>0.32600000000000001</c:v>
                </c:pt>
                <c:pt idx="1">
                  <c:v>0.193</c:v>
                </c:pt>
                <c:pt idx="2">
                  <c:v>0.48099999999999998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19691824"/>
        <c:axId val="2019693456"/>
      </c:barChart>
      <c:catAx>
        <c:axId val="2019691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s-EC"/>
          </a:p>
        </c:txPr>
        <c:crossAx val="2019693456"/>
        <c:crosses val="autoZero"/>
        <c:auto val="1"/>
        <c:lblAlgn val="ctr"/>
        <c:lblOffset val="100"/>
        <c:noMultiLvlLbl val="0"/>
      </c:catAx>
      <c:valAx>
        <c:axId val="201969345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019691824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es-ES" sz="800"/>
              <a:t>Principal motivación para crear una empresa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7049207319912915E-2"/>
          <c:y val="7.082623967366547E-2"/>
          <c:w val="0.76961453003590341"/>
          <c:h val="0.79271837093728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'Pregunta 29'!$B$24</c:f>
              <c:strCache>
                <c:ptCount val="1"/>
                <c:pt idx="0">
                  <c:v>Muy en desacuerdo</c:v>
                </c:pt>
              </c:strCache>
            </c:strRef>
          </c:tx>
          <c:spPr>
            <a:solidFill>
              <a:srgbClr val="966432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'Pregunta 29'!$A$25:$A$30</c:f>
              <c:strCache>
                <c:ptCount val="6"/>
                <c:pt idx="0">
                  <c:v>Independecia personal</c:v>
                </c:pt>
                <c:pt idx="1">
                  <c:v>Conseguir su patrimonio</c:v>
                </c:pt>
                <c:pt idx="2">
                  <c:v>Insatisfacción ocupacional anterior</c:v>
                </c:pt>
                <c:pt idx="3">
                  <c:v>Dificultad de encontrar trabajo </c:v>
                </c:pt>
                <c:pt idx="4">
                  <c:v>Tradición familiar</c:v>
                </c:pt>
                <c:pt idx="5">
                  <c:v>Crear algo propio </c:v>
                </c:pt>
              </c:strCache>
            </c:strRef>
          </c:cat>
          <c:val>
            <c:numRef>
              <c:f>'Pregunta 29'!$B$25:$B$30</c:f>
              <c:numCache>
                <c:formatCode>General</c:formatCode>
                <c:ptCount val="6"/>
                <c:pt idx="2">
                  <c:v>10.5</c:v>
                </c:pt>
                <c:pt idx="3">
                  <c:v>10.5</c:v>
                </c:pt>
                <c:pt idx="4">
                  <c:v>5.3</c:v>
                </c:pt>
              </c:numCache>
            </c:numRef>
          </c:val>
        </c:ser>
        <c:ser>
          <c:idx val="1"/>
          <c:order val="1"/>
          <c:tx>
            <c:strRef>
              <c:f>'Pregunta 29'!$C$24</c:f>
              <c:strCache>
                <c:ptCount val="1"/>
                <c:pt idx="0">
                  <c:v>Muy en desacuerdo</c:v>
                </c:pt>
              </c:strCache>
            </c:strRef>
          </c:tx>
          <c:spPr>
            <a:solidFill>
              <a:srgbClr val="00D1CC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'Pregunta 29'!$A$25:$A$30</c:f>
              <c:strCache>
                <c:ptCount val="6"/>
                <c:pt idx="0">
                  <c:v>Independecia personal</c:v>
                </c:pt>
                <c:pt idx="1">
                  <c:v>Conseguir su patrimonio</c:v>
                </c:pt>
                <c:pt idx="2">
                  <c:v>Insatisfacción ocupacional anterior</c:v>
                </c:pt>
                <c:pt idx="3">
                  <c:v>Dificultad de encontrar trabajo </c:v>
                </c:pt>
                <c:pt idx="4">
                  <c:v>Tradición familiar</c:v>
                </c:pt>
                <c:pt idx="5">
                  <c:v>Crear algo propio </c:v>
                </c:pt>
              </c:strCache>
            </c:strRef>
          </c:cat>
          <c:val>
            <c:numRef>
              <c:f>'Pregunta 29'!$C$25:$C$30</c:f>
              <c:numCache>
                <c:formatCode>General</c:formatCode>
                <c:ptCount val="6"/>
                <c:pt idx="0">
                  <c:v>2.6</c:v>
                </c:pt>
                <c:pt idx="1">
                  <c:v>7.9</c:v>
                </c:pt>
                <c:pt idx="2">
                  <c:v>42.1</c:v>
                </c:pt>
                <c:pt idx="3">
                  <c:v>39.5</c:v>
                </c:pt>
                <c:pt idx="4">
                  <c:v>22.8</c:v>
                </c:pt>
              </c:numCache>
            </c:numRef>
          </c:val>
        </c:ser>
        <c:ser>
          <c:idx val="2"/>
          <c:order val="2"/>
          <c:tx>
            <c:strRef>
              <c:f>'Pregunta 29'!$D$24</c:f>
              <c:strCache>
                <c:ptCount val="1"/>
                <c:pt idx="0">
                  <c:v>Neutro </c:v>
                </c:pt>
              </c:strCache>
            </c:strRef>
          </c:tx>
          <c:spPr>
            <a:solidFill>
              <a:srgbClr val="003399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'Pregunta 29'!$A$25:$A$30</c:f>
              <c:strCache>
                <c:ptCount val="6"/>
                <c:pt idx="0">
                  <c:v>Independecia personal</c:v>
                </c:pt>
                <c:pt idx="1">
                  <c:v>Conseguir su patrimonio</c:v>
                </c:pt>
                <c:pt idx="2">
                  <c:v>Insatisfacción ocupacional anterior</c:v>
                </c:pt>
                <c:pt idx="3">
                  <c:v>Dificultad de encontrar trabajo </c:v>
                </c:pt>
                <c:pt idx="4">
                  <c:v>Tradición familiar</c:v>
                </c:pt>
                <c:pt idx="5">
                  <c:v>Crear algo propio </c:v>
                </c:pt>
              </c:strCache>
            </c:strRef>
          </c:cat>
          <c:val>
            <c:numRef>
              <c:f>'Pregunta 29'!$D$25:$D$30</c:f>
              <c:numCache>
                <c:formatCode>General</c:formatCode>
                <c:ptCount val="6"/>
                <c:pt idx="0">
                  <c:v>0.9</c:v>
                </c:pt>
                <c:pt idx="1">
                  <c:v>4.4000000000000004</c:v>
                </c:pt>
                <c:pt idx="2">
                  <c:v>4.4000000000000004</c:v>
                </c:pt>
                <c:pt idx="3">
                  <c:v>10.5</c:v>
                </c:pt>
                <c:pt idx="4">
                  <c:v>0.9</c:v>
                </c:pt>
              </c:numCache>
            </c:numRef>
          </c:val>
        </c:ser>
        <c:ser>
          <c:idx val="3"/>
          <c:order val="3"/>
          <c:tx>
            <c:strRef>
              <c:f>'Pregunta 29'!$E$24</c:f>
              <c:strCache>
                <c:ptCount val="1"/>
                <c:pt idx="0">
                  <c:v>De acuerdo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'Pregunta 29'!$A$25:$A$30</c:f>
              <c:strCache>
                <c:ptCount val="6"/>
                <c:pt idx="0">
                  <c:v>Independecia personal</c:v>
                </c:pt>
                <c:pt idx="1">
                  <c:v>Conseguir su patrimonio</c:v>
                </c:pt>
                <c:pt idx="2">
                  <c:v>Insatisfacción ocupacional anterior</c:v>
                </c:pt>
                <c:pt idx="3">
                  <c:v>Dificultad de encontrar trabajo </c:v>
                </c:pt>
                <c:pt idx="4">
                  <c:v>Tradición familiar</c:v>
                </c:pt>
                <c:pt idx="5">
                  <c:v>Crear algo propio </c:v>
                </c:pt>
              </c:strCache>
            </c:strRef>
          </c:cat>
          <c:val>
            <c:numRef>
              <c:f>'Pregunta 29'!$E$25:$E$30</c:f>
              <c:numCache>
                <c:formatCode>General</c:formatCode>
                <c:ptCount val="6"/>
                <c:pt idx="0">
                  <c:v>21.9</c:v>
                </c:pt>
                <c:pt idx="1">
                  <c:v>15.8</c:v>
                </c:pt>
                <c:pt idx="2">
                  <c:v>28.9</c:v>
                </c:pt>
                <c:pt idx="3">
                  <c:v>27.2</c:v>
                </c:pt>
                <c:pt idx="4">
                  <c:v>10.5</c:v>
                </c:pt>
                <c:pt idx="5">
                  <c:v>6.1</c:v>
                </c:pt>
              </c:numCache>
            </c:numRef>
          </c:val>
        </c:ser>
        <c:ser>
          <c:idx val="4"/>
          <c:order val="4"/>
          <c:tx>
            <c:strRef>
              <c:f>'Pregunta 29'!$F$24</c:f>
              <c:strCache>
                <c:ptCount val="1"/>
                <c:pt idx="0">
                  <c:v>Muy de acuerdo </c:v>
                </c:pt>
              </c:strCache>
            </c:strRef>
          </c:tx>
          <c:spPr>
            <a:solidFill>
              <a:srgbClr val="AC007F"/>
            </a:solidFill>
            <a:ln w="3175">
              <a:solidFill>
                <a:sysClr val="windowText" lastClr="000000"/>
              </a:solidFill>
            </a:ln>
          </c:spPr>
          <c:invertIfNegative val="0"/>
          <c:dLbls>
            <c:spPr>
              <a:solidFill>
                <a:schemeClr val="bg1"/>
              </a:solidFill>
              <a:ln cap="sq">
                <a:solidFill>
                  <a:schemeClr val="tx1"/>
                </a:solidFill>
              </a:ln>
              <a:effectLst>
                <a:outerShdw sx="1000" sy="1000" algn="ctr" rotWithShape="0">
                  <a:schemeClr val="tx1"/>
                </a:outerShdw>
              </a:effectLst>
            </c:spPr>
            <c:txPr>
              <a:bodyPr/>
              <a:lstStyle/>
              <a:p>
                <a:pPr>
                  <a:defRPr sz="800"/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'Pregunta 29'!$A$25:$A$30</c:f>
              <c:strCache>
                <c:ptCount val="6"/>
                <c:pt idx="0">
                  <c:v>Independecia personal</c:v>
                </c:pt>
                <c:pt idx="1">
                  <c:v>Conseguir su patrimonio</c:v>
                </c:pt>
                <c:pt idx="2">
                  <c:v>Insatisfacción ocupacional anterior</c:v>
                </c:pt>
                <c:pt idx="3">
                  <c:v>Dificultad de encontrar trabajo </c:v>
                </c:pt>
                <c:pt idx="4">
                  <c:v>Tradición familiar</c:v>
                </c:pt>
                <c:pt idx="5">
                  <c:v>Crear algo propio </c:v>
                </c:pt>
              </c:strCache>
            </c:strRef>
          </c:cat>
          <c:val>
            <c:numRef>
              <c:f>'Pregunta 29'!$F$25:$F$30</c:f>
              <c:numCache>
                <c:formatCode>General</c:formatCode>
                <c:ptCount val="6"/>
                <c:pt idx="0">
                  <c:v>74.599999999999994</c:v>
                </c:pt>
                <c:pt idx="1">
                  <c:v>71.900000000000006</c:v>
                </c:pt>
                <c:pt idx="2" formatCode="0.0">
                  <c:v>14</c:v>
                </c:pt>
                <c:pt idx="3">
                  <c:v>12.3</c:v>
                </c:pt>
                <c:pt idx="4">
                  <c:v>60.5</c:v>
                </c:pt>
                <c:pt idx="5">
                  <c:v>93.9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0697744"/>
        <c:axId val="2080710800"/>
      </c:barChart>
      <c:catAx>
        <c:axId val="2080697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600"/>
            </a:pPr>
            <a:endParaRPr lang="es-EC"/>
          </a:p>
        </c:txPr>
        <c:crossAx val="2080710800"/>
        <c:crosses val="autoZero"/>
        <c:auto val="1"/>
        <c:lblAlgn val="ctr"/>
        <c:lblOffset val="100"/>
        <c:noMultiLvlLbl val="0"/>
      </c:catAx>
      <c:valAx>
        <c:axId val="20807108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800"/>
                </a:pPr>
                <a:r>
                  <a:rPr lang="es-ES" sz="800"/>
                  <a:t>Porcentaje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EC"/>
          </a:p>
        </c:txPr>
        <c:crossAx val="2080697744"/>
        <c:crosses val="autoZero"/>
        <c:crossBetween val="between"/>
      </c:valAx>
      <c:spPr>
        <a:solidFill>
          <a:srgbClr val="F3F3F3"/>
        </a:solidFill>
        <a:ln w="3175">
          <a:noFill/>
        </a:ln>
      </c:spPr>
    </c:plotArea>
    <c:legend>
      <c:legendPos val="r"/>
      <c:layout>
        <c:manualLayout>
          <c:xMode val="edge"/>
          <c:yMode val="edge"/>
          <c:x val="0.84644459075463063"/>
          <c:y val="0.13870646081903515"/>
          <c:w val="0.1231936549192975"/>
          <c:h val="0.47362614304149114"/>
        </c:manualLayout>
      </c:layout>
      <c:overlay val="0"/>
      <c:txPr>
        <a:bodyPr/>
        <a:lstStyle/>
        <a:p>
          <a:pPr>
            <a:defRPr sz="800"/>
          </a:pPr>
          <a:endParaRPr lang="es-EC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34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>
      <a:schemeClr val="dk1"/>
    </cs:lnRef>
    <cs:fillRef idx="1">
      <a:schemeClr val="dk1">
        <a:tint val="95000"/>
      </a:schem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>
      <a:schemeClr val="dk1">
        <a:tint val="20000"/>
      </a:schem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>
      <a:schemeClr val="dk1">
        <a:tint val="20000"/>
      </a:schem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>
      <a:schemeClr val="dk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>
      <a:schemeClr val="dk1">
        <a:tint val="20000"/>
      </a:schemeClr>
    </cs:fillRef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BC8915-369B-4FEC-80B1-FEFFC41D2308}" type="doc">
      <dgm:prSet loTypeId="urn:microsoft.com/office/officeart/2005/8/layout/chart3" loCatId="cycle" qsTypeId="urn:microsoft.com/office/officeart/2005/8/quickstyle/3d1" qsCatId="3D" csTypeId="urn:microsoft.com/office/officeart/2005/8/colors/accent1_5" csCatId="accent1" phldr="1"/>
      <dgm:spPr/>
    </dgm:pt>
    <dgm:pt modelId="{91192E98-970E-44B7-90F1-6BAB277F9C25}">
      <dgm:prSet phldrT="[Texto]" custT="1"/>
      <dgm:spPr/>
      <dgm:t>
        <a:bodyPr/>
        <a:lstStyle/>
        <a:p>
          <a:r>
            <a:rPr lang="es-EC" sz="2800" dirty="0" smtClean="0">
              <a:solidFill>
                <a:schemeClr val="tx1"/>
              </a:solidFill>
            </a:rPr>
            <a:t>Baños</a:t>
          </a:r>
          <a:endParaRPr lang="es-EC" sz="2800" dirty="0">
            <a:solidFill>
              <a:schemeClr val="tx1"/>
            </a:solidFill>
          </a:endParaRPr>
        </a:p>
      </dgm:t>
    </dgm:pt>
    <dgm:pt modelId="{47F5F492-468A-42AE-9865-20AAD1ABC82B}" type="parTrans" cxnId="{120F20A2-9BE4-4930-AC3E-2D6977ECA1B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3FD4386-CFAA-472D-B908-1C543579BD92}" type="sibTrans" cxnId="{120F20A2-9BE4-4930-AC3E-2D6977ECA1B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730F700-F61A-4941-8E4E-1F130D7B680F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Agricultura. ganadería, silvicultura y pesca 24,4%.</a:t>
          </a:r>
        </a:p>
        <a:p>
          <a:r>
            <a:rPr lang="es-EC" dirty="0" smtClean="0">
              <a:solidFill>
                <a:schemeClr val="tx1"/>
              </a:solidFill>
            </a:rPr>
            <a:t>Comercio 15,3%.</a:t>
          </a:r>
        </a:p>
        <a:p>
          <a:r>
            <a:rPr lang="es-EC" dirty="0" smtClean="0">
              <a:solidFill>
                <a:schemeClr val="tx1"/>
              </a:solidFill>
            </a:rPr>
            <a:t>Alojamiento y alimentación 11,9%.</a:t>
          </a:r>
          <a:endParaRPr lang="es-EC" dirty="0">
            <a:solidFill>
              <a:schemeClr val="tx1"/>
            </a:solidFill>
          </a:endParaRPr>
        </a:p>
      </dgm:t>
    </dgm:pt>
    <dgm:pt modelId="{8B197843-0AA7-4750-A2D9-9C63BE41091D}" type="parTrans" cxnId="{EE7D4A06-B168-4DA1-BD1E-24467AEA272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8949312-6A24-4CC0-B28F-6FA2BA708535}" type="sibTrans" cxnId="{EE7D4A06-B168-4DA1-BD1E-24467AEA272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39D8656-D682-4326-86E3-3087BA0866F1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Volcán Tungurahua </a:t>
          </a:r>
        </a:p>
        <a:p>
          <a:r>
            <a:rPr lang="es-EC" sz="1600" dirty="0" smtClean="0">
              <a:solidFill>
                <a:schemeClr val="tx1"/>
              </a:solidFill>
            </a:rPr>
            <a:t>Comité de Gestión del Riesgo</a:t>
          </a:r>
          <a:endParaRPr lang="es-EC" sz="1600" dirty="0">
            <a:solidFill>
              <a:schemeClr val="tx1"/>
            </a:solidFill>
          </a:endParaRPr>
        </a:p>
      </dgm:t>
    </dgm:pt>
    <dgm:pt modelId="{0E5529EA-7306-4558-8D5E-BDFF79B39D9C}" type="parTrans" cxnId="{5616CDED-EFA0-4256-877B-349EEABE91C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307375A-5F97-44B0-92FD-12A4D746D134}" type="sibTrans" cxnId="{5616CDED-EFA0-4256-877B-349EEABE91C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76AD269-72FD-46FB-919B-601C1E3A1BBD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Actitud </a:t>
          </a:r>
          <a:r>
            <a:rPr lang="es-EC" sz="1400" u="sng" dirty="0" smtClean="0">
              <a:solidFill>
                <a:schemeClr val="tx1"/>
              </a:solidFill>
            </a:rPr>
            <a:t>emprendedora </a:t>
          </a:r>
          <a:endParaRPr lang="es-EC" sz="1400" u="sng" dirty="0">
            <a:solidFill>
              <a:schemeClr val="tx1"/>
            </a:solidFill>
          </a:endParaRPr>
        </a:p>
      </dgm:t>
    </dgm:pt>
    <dgm:pt modelId="{4DB46F67-7DBB-41A8-B3F7-F230AE0A0748}" type="parTrans" cxnId="{16FD14F5-7F33-4F4D-9469-30CDF8DA5BE9}">
      <dgm:prSet/>
      <dgm:spPr/>
      <dgm:t>
        <a:bodyPr/>
        <a:lstStyle/>
        <a:p>
          <a:endParaRPr lang="es-EC"/>
        </a:p>
      </dgm:t>
    </dgm:pt>
    <dgm:pt modelId="{0274223F-3511-404E-9334-CB71A0AB22CF}" type="sibTrans" cxnId="{16FD14F5-7F33-4F4D-9469-30CDF8DA5BE9}">
      <dgm:prSet/>
      <dgm:spPr/>
      <dgm:t>
        <a:bodyPr/>
        <a:lstStyle/>
        <a:p>
          <a:endParaRPr lang="es-EC"/>
        </a:p>
      </dgm:t>
    </dgm:pt>
    <dgm:pt modelId="{F1607369-1221-4427-AC97-7F36DE15206A}">
      <dgm:prSet phldrT="[Texto]" custT="1"/>
      <dgm:spPr/>
      <dgm:t>
        <a:bodyPr/>
        <a:lstStyle/>
        <a:p>
          <a:r>
            <a:rPr lang="es-EC" sz="1100" dirty="0" smtClean="0">
              <a:solidFill>
                <a:schemeClr val="tx1"/>
              </a:solidFill>
            </a:rPr>
            <a:t>Objetivo N.- 10 se propone “Impulsar la transformación de la matriz productiva”</a:t>
          </a:r>
          <a:endParaRPr lang="es-EC" sz="1100" u="sng" dirty="0">
            <a:solidFill>
              <a:schemeClr val="tx1"/>
            </a:solidFill>
          </a:endParaRPr>
        </a:p>
      </dgm:t>
    </dgm:pt>
    <dgm:pt modelId="{BAC64E76-FD3D-4B00-BB2D-2041E37B5C20}" type="parTrans" cxnId="{EFD08E6D-24B2-47E1-9D60-D5B182F844E0}">
      <dgm:prSet/>
      <dgm:spPr/>
      <dgm:t>
        <a:bodyPr/>
        <a:lstStyle/>
        <a:p>
          <a:endParaRPr lang="es-EC"/>
        </a:p>
      </dgm:t>
    </dgm:pt>
    <dgm:pt modelId="{D7A9D573-057D-4D03-A62B-DC1FAACC550B}" type="sibTrans" cxnId="{EFD08E6D-24B2-47E1-9D60-D5B182F844E0}">
      <dgm:prSet/>
      <dgm:spPr/>
      <dgm:t>
        <a:bodyPr/>
        <a:lstStyle/>
        <a:p>
          <a:endParaRPr lang="es-EC"/>
        </a:p>
      </dgm:t>
    </dgm:pt>
    <dgm:pt modelId="{47B04006-F4A9-40AF-A00C-19DC8E2A8D64}" type="pres">
      <dgm:prSet presAssocID="{CABC8915-369B-4FEC-80B1-FEFFC41D2308}" presName="compositeShape" presStyleCnt="0">
        <dgm:presLayoutVars>
          <dgm:chMax val="7"/>
          <dgm:dir/>
          <dgm:resizeHandles val="exact"/>
        </dgm:presLayoutVars>
      </dgm:prSet>
      <dgm:spPr/>
    </dgm:pt>
    <dgm:pt modelId="{2E3E537D-28E8-4FDA-9A1F-BAB3AEB7475D}" type="pres">
      <dgm:prSet presAssocID="{CABC8915-369B-4FEC-80B1-FEFFC41D2308}" presName="wedge1" presStyleLbl="node1" presStyleIdx="0" presStyleCnt="5"/>
      <dgm:spPr/>
      <dgm:t>
        <a:bodyPr/>
        <a:lstStyle/>
        <a:p>
          <a:endParaRPr lang="es-EC"/>
        </a:p>
      </dgm:t>
    </dgm:pt>
    <dgm:pt modelId="{248BBA5C-384B-4449-8123-73BC3C1DE666}" type="pres">
      <dgm:prSet presAssocID="{CABC8915-369B-4FEC-80B1-FEFFC41D230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0042BF-90EC-4876-BC40-796232479BFD}" type="pres">
      <dgm:prSet presAssocID="{CABC8915-369B-4FEC-80B1-FEFFC41D2308}" presName="wedge2" presStyleLbl="node1" presStyleIdx="1" presStyleCnt="5"/>
      <dgm:spPr/>
      <dgm:t>
        <a:bodyPr/>
        <a:lstStyle/>
        <a:p>
          <a:endParaRPr lang="es-EC"/>
        </a:p>
      </dgm:t>
    </dgm:pt>
    <dgm:pt modelId="{3FB5AD0F-B380-4265-B4BA-BC8F9FF8D4E5}" type="pres">
      <dgm:prSet presAssocID="{CABC8915-369B-4FEC-80B1-FEFFC41D230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B73C46-7D68-4DB8-BD44-06427D9C031B}" type="pres">
      <dgm:prSet presAssocID="{CABC8915-369B-4FEC-80B1-FEFFC41D2308}" presName="wedge3" presStyleLbl="node1" presStyleIdx="2" presStyleCnt="5"/>
      <dgm:spPr/>
      <dgm:t>
        <a:bodyPr/>
        <a:lstStyle/>
        <a:p>
          <a:endParaRPr lang="es-EC"/>
        </a:p>
      </dgm:t>
    </dgm:pt>
    <dgm:pt modelId="{657FF1BC-5679-4453-8761-73C73FDDD978}" type="pres">
      <dgm:prSet presAssocID="{CABC8915-369B-4FEC-80B1-FEFFC41D230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2C7208-E87A-451C-925A-4AEE6B6C7D1B}" type="pres">
      <dgm:prSet presAssocID="{CABC8915-369B-4FEC-80B1-FEFFC41D2308}" presName="wedge4" presStyleLbl="node1" presStyleIdx="3" presStyleCnt="5"/>
      <dgm:spPr/>
      <dgm:t>
        <a:bodyPr/>
        <a:lstStyle/>
        <a:p>
          <a:endParaRPr lang="es-EC"/>
        </a:p>
      </dgm:t>
    </dgm:pt>
    <dgm:pt modelId="{44BDE7B6-311F-443C-9C0B-EEC316F8D248}" type="pres">
      <dgm:prSet presAssocID="{CABC8915-369B-4FEC-80B1-FEFFC41D230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F3B90B-30B4-45DC-8C1E-9256D8385CB5}" type="pres">
      <dgm:prSet presAssocID="{CABC8915-369B-4FEC-80B1-FEFFC41D2308}" presName="wedge5" presStyleLbl="node1" presStyleIdx="4" presStyleCnt="5"/>
      <dgm:spPr/>
      <dgm:t>
        <a:bodyPr/>
        <a:lstStyle/>
        <a:p>
          <a:endParaRPr lang="es-EC"/>
        </a:p>
      </dgm:t>
    </dgm:pt>
    <dgm:pt modelId="{2D1D60DF-5553-4A49-8515-2C2DE014B8DA}" type="pres">
      <dgm:prSet presAssocID="{CABC8915-369B-4FEC-80B1-FEFFC41D230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616CDED-EFA0-4256-877B-349EEABE91C9}" srcId="{CABC8915-369B-4FEC-80B1-FEFFC41D2308}" destId="{D39D8656-D682-4326-86E3-3087BA0866F1}" srcOrd="2" destOrd="0" parTransId="{0E5529EA-7306-4558-8D5E-BDFF79B39D9C}" sibTransId="{F307375A-5F97-44B0-92FD-12A4D746D134}"/>
    <dgm:cxn modelId="{EE7D4A06-B168-4DA1-BD1E-24467AEA272E}" srcId="{CABC8915-369B-4FEC-80B1-FEFFC41D2308}" destId="{4730F700-F61A-4941-8E4E-1F130D7B680F}" srcOrd="1" destOrd="0" parTransId="{8B197843-0AA7-4750-A2D9-9C63BE41091D}" sibTransId="{B8949312-6A24-4CC0-B28F-6FA2BA708535}"/>
    <dgm:cxn modelId="{7A2AB5BA-4403-4048-8221-A1BFDBAEB635}" type="presOf" srcId="{4730F700-F61A-4941-8E4E-1F130D7B680F}" destId="{460042BF-90EC-4876-BC40-796232479BFD}" srcOrd="0" destOrd="0" presId="urn:microsoft.com/office/officeart/2005/8/layout/chart3"/>
    <dgm:cxn modelId="{A65892C8-D405-4444-ADC6-A44EB5F4DB46}" type="presOf" srcId="{91192E98-970E-44B7-90F1-6BAB277F9C25}" destId="{248BBA5C-384B-4449-8123-73BC3C1DE666}" srcOrd="1" destOrd="0" presId="urn:microsoft.com/office/officeart/2005/8/layout/chart3"/>
    <dgm:cxn modelId="{16FD14F5-7F33-4F4D-9469-30CDF8DA5BE9}" srcId="{CABC8915-369B-4FEC-80B1-FEFFC41D2308}" destId="{C76AD269-72FD-46FB-919B-601C1E3A1BBD}" srcOrd="3" destOrd="0" parTransId="{4DB46F67-7DBB-41A8-B3F7-F230AE0A0748}" sibTransId="{0274223F-3511-404E-9334-CB71A0AB22CF}"/>
    <dgm:cxn modelId="{120F20A2-9BE4-4930-AC3E-2D6977ECA1BD}" srcId="{CABC8915-369B-4FEC-80B1-FEFFC41D2308}" destId="{91192E98-970E-44B7-90F1-6BAB277F9C25}" srcOrd="0" destOrd="0" parTransId="{47F5F492-468A-42AE-9865-20AAD1ABC82B}" sibTransId="{C3FD4386-CFAA-472D-B908-1C543579BD92}"/>
    <dgm:cxn modelId="{60ECCB4A-0DD5-47A2-930D-E11AC1FC54B4}" type="presOf" srcId="{C76AD269-72FD-46FB-919B-601C1E3A1BBD}" destId="{CF2C7208-E87A-451C-925A-4AEE6B6C7D1B}" srcOrd="0" destOrd="0" presId="urn:microsoft.com/office/officeart/2005/8/layout/chart3"/>
    <dgm:cxn modelId="{A491E9B7-98F2-423B-8F54-6CB949F2A612}" type="presOf" srcId="{D39D8656-D682-4326-86E3-3087BA0866F1}" destId="{657FF1BC-5679-4453-8761-73C73FDDD978}" srcOrd="1" destOrd="0" presId="urn:microsoft.com/office/officeart/2005/8/layout/chart3"/>
    <dgm:cxn modelId="{23DFA5D6-B6B6-46F0-A6CA-6A511D3FF853}" type="presOf" srcId="{F1607369-1221-4427-AC97-7F36DE15206A}" destId="{2D1D60DF-5553-4A49-8515-2C2DE014B8DA}" srcOrd="1" destOrd="0" presId="urn:microsoft.com/office/officeart/2005/8/layout/chart3"/>
    <dgm:cxn modelId="{E13FAF49-6B1D-49BA-96EF-532E258238FE}" type="presOf" srcId="{C76AD269-72FD-46FB-919B-601C1E3A1BBD}" destId="{44BDE7B6-311F-443C-9C0B-EEC316F8D248}" srcOrd="1" destOrd="0" presId="urn:microsoft.com/office/officeart/2005/8/layout/chart3"/>
    <dgm:cxn modelId="{7229EC02-E32C-4761-9FE8-890961360F9C}" type="presOf" srcId="{CABC8915-369B-4FEC-80B1-FEFFC41D2308}" destId="{47B04006-F4A9-40AF-A00C-19DC8E2A8D64}" srcOrd="0" destOrd="0" presId="urn:microsoft.com/office/officeart/2005/8/layout/chart3"/>
    <dgm:cxn modelId="{97846A3E-808F-44E4-A5BB-02C43F9A9B1C}" type="presOf" srcId="{F1607369-1221-4427-AC97-7F36DE15206A}" destId="{A0F3B90B-30B4-45DC-8C1E-9256D8385CB5}" srcOrd="0" destOrd="0" presId="urn:microsoft.com/office/officeart/2005/8/layout/chart3"/>
    <dgm:cxn modelId="{FDA02297-6614-44B8-ABD6-52030CD2FA85}" type="presOf" srcId="{4730F700-F61A-4941-8E4E-1F130D7B680F}" destId="{3FB5AD0F-B380-4265-B4BA-BC8F9FF8D4E5}" srcOrd="1" destOrd="0" presId="urn:microsoft.com/office/officeart/2005/8/layout/chart3"/>
    <dgm:cxn modelId="{EFD08E6D-24B2-47E1-9D60-D5B182F844E0}" srcId="{CABC8915-369B-4FEC-80B1-FEFFC41D2308}" destId="{F1607369-1221-4427-AC97-7F36DE15206A}" srcOrd="4" destOrd="0" parTransId="{BAC64E76-FD3D-4B00-BB2D-2041E37B5C20}" sibTransId="{D7A9D573-057D-4D03-A62B-DC1FAACC550B}"/>
    <dgm:cxn modelId="{8D8535DE-0098-436B-BCB2-2E3718B51467}" type="presOf" srcId="{91192E98-970E-44B7-90F1-6BAB277F9C25}" destId="{2E3E537D-28E8-4FDA-9A1F-BAB3AEB7475D}" srcOrd="0" destOrd="0" presId="urn:microsoft.com/office/officeart/2005/8/layout/chart3"/>
    <dgm:cxn modelId="{AEAFDC60-BB4F-485C-97FB-25D1059A1D0B}" type="presOf" srcId="{D39D8656-D682-4326-86E3-3087BA0866F1}" destId="{F3B73C46-7D68-4DB8-BD44-06427D9C031B}" srcOrd="0" destOrd="0" presId="urn:microsoft.com/office/officeart/2005/8/layout/chart3"/>
    <dgm:cxn modelId="{0446A534-6D74-4A00-B159-E465F3AF5C5A}" type="presParOf" srcId="{47B04006-F4A9-40AF-A00C-19DC8E2A8D64}" destId="{2E3E537D-28E8-4FDA-9A1F-BAB3AEB7475D}" srcOrd="0" destOrd="0" presId="urn:microsoft.com/office/officeart/2005/8/layout/chart3"/>
    <dgm:cxn modelId="{226495E6-AA8D-48C4-BAE7-4FE73F0AE804}" type="presParOf" srcId="{47B04006-F4A9-40AF-A00C-19DC8E2A8D64}" destId="{248BBA5C-384B-4449-8123-73BC3C1DE666}" srcOrd="1" destOrd="0" presId="urn:microsoft.com/office/officeart/2005/8/layout/chart3"/>
    <dgm:cxn modelId="{77DFFE52-35AC-4726-8D80-930551827036}" type="presParOf" srcId="{47B04006-F4A9-40AF-A00C-19DC8E2A8D64}" destId="{460042BF-90EC-4876-BC40-796232479BFD}" srcOrd="2" destOrd="0" presId="urn:microsoft.com/office/officeart/2005/8/layout/chart3"/>
    <dgm:cxn modelId="{C9AA62FC-F8F0-40CA-A858-D36C35F4D659}" type="presParOf" srcId="{47B04006-F4A9-40AF-A00C-19DC8E2A8D64}" destId="{3FB5AD0F-B380-4265-B4BA-BC8F9FF8D4E5}" srcOrd="3" destOrd="0" presId="urn:microsoft.com/office/officeart/2005/8/layout/chart3"/>
    <dgm:cxn modelId="{8402BF80-5262-4A98-B8F4-53A3C8A2F3E9}" type="presParOf" srcId="{47B04006-F4A9-40AF-A00C-19DC8E2A8D64}" destId="{F3B73C46-7D68-4DB8-BD44-06427D9C031B}" srcOrd="4" destOrd="0" presId="urn:microsoft.com/office/officeart/2005/8/layout/chart3"/>
    <dgm:cxn modelId="{A04B8491-62B7-41D6-9C0D-27004D260B26}" type="presParOf" srcId="{47B04006-F4A9-40AF-A00C-19DC8E2A8D64}" destId="{657FF1BC-5679-4453-8761-73C73FDDD978}" srcOrd="5" destOrd="0" presId="urn:microsoft.com/office/officeart/2005/8/layout/chart3"/>
    <dgm:cxn modelId="{07BFB590-F7FA-46A6-8C85-A7F103A3D92A}" type="presParOf" srcId="{47B04006-F4A9-40AF-A00C-19DC8E2A8D64}" destId="{CF2C7208-E87A-451C-925A-4AEE6B6C7D1B}" srcOrd="6" destOrd="0" presId="urn:microsoft.com/office/officeart/2005/8/layout/chart3"/>
    <dgm:cxn modelId="{431688A3-E834-48E9-BADD-763F973EC88E}" type="presParOf" srcId="{47B04006-F4A9-40AF-A00C-19DC8E2A8D64}" destId="{44BDE7B6-311F-443C-9C0B-EEC316F8D248}" srcOrd="7" destOrd="0" presId="urn:microsoft.com/office/officeart/2005/8/layout/chart3"/>
    <dgm:cxn modelId="{2DD91D3D-5E93-44C1-BBCB-4A6AB6630F15}" type="presParOf" srcId="{47B04006-F4A9-40AF-A00C-19DC8E2A8D64}" destId="{A0F3B90B-30B4-45DC-8C1E-9256D8385CB5}" srcOrd="8" destOrd="0" presId="urn:microsoft.com/office/officeart/2005/8/layout/chart3"/>
    <dgm:cxn modelId="{BBC2E18C-576B-44C2-B48D-3F247F98A92B}" type="presParOf" srcId="{47B04006-F4A9-40AF-A00C-19DC8E2A8D64}" destId="{2D1D60DF-5553-4A49-8515-2C2DE014B8DA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8A526D-C20D-4FBE-A29D-AF75C7BA8A2C}" type="doc">
      <dgm:prSet loTypeId="urn:microsoft.com/office/officeart/2009/3/layout/BlockDescending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07B45033-93C8-4A38-972E-A855F6A7068D}">
      <dgm:prSet phldrT="[Texto]"/>
      <dgm:spPr/>
      <dgm:t>
        <a:bodyPr/>
        <a:lstStyle/>
        <a:p>
          <a:pPr algn="l"/>
          <a:r>
            <a:rPr lang="es-EC" u="sng" dirty="0" smtClean="0"/>
            <a:t>Emprendimiento     </a:t>
          </a:r>
          <a:endParaRPr lang="es-EC" u="sng" dirty="0"/>
        </a:p>
      </dgm:t>
    </dgm:pt>
    <dgm:pt modelId="{B023710D-9137-49AE-87F8-2536BCF5D4B2}" type="parTrans" cxnId="{703893E2-2FA8-488C-8418-3DEC90D7C4A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57A88A3-9684-4F57-AD98-041BB84D447E}" type="sibTrans" cxnId="{703893E2-2FA8-488C-8418-3DEC90D7C4A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F9056C0-EE3B-413F-A8BC-24580431EC89}">
      <dgm:prSet phldrT="[Texto]" custT="1"/>
      <dgm:spPr/>
      <dgm:t>
        <a:bodyPr/>
        <a:lstStyle/>
        <a:p>
          <a:endParaRPr lang="es-EC" sz="1400" dirty="0" smtClean="0"/>
        </a:p>
        <a:p>
          <a:endParaRPr lang="es-EC" sz="1400" dirty="0" smtClean="0"/>
        </a:p>
        <a:p>
          <a:endParaRPr lang="es-EC" sz="1400" dirty="0" smtClean="0"/>
        </a:p>
        <a:p>
          <a:endParaRPr lang="es-EC" sz="1400" dirty="0" smtClean="0"/>
        </a:p>
        <a:p>
          <a:r>
            <a:rPr lang="es-EC" sz="1400" dirty="0" smtClean="0"/>
            <a:t>Joseph Alois Schumpeter</a:t>
          </a:r>
          <a:endParaRPr lang="es-EC" sz="1400" dirty="0"/>
        </a:p>
      </dgm:t>
    </dgm:pt>
    <dgm:pt modelId="{8E405ACD-DA37-4919-9C16-368D93B0F302}" type="parTrans" cxnId="{2EEC0D61-E2DD-4394-90EF-FFBBA50D529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2D68EC9-C06A-4C6E-954F-629C21E3A972}" type="sibTrans" cxnId="{2EEC0D61-E2DD-4394-90EF-FFBBA50D529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801ECF8-FC1B-41DA-A806-D31E17B46FA6}">
      <dgm:prSet phldrT="[Texto]" custT="1"/>
      <dgm:spPr/>
      <dgm:t>
        <a:bodyPr/>
        <a:lstStyle/>
        <a:p>
          <a:r>
            <a:rPr lang="es-EC" sz="1400" dirty="0" smtClean="0"/>
            <a:t>- Nueva empresa</a:t>
          </a:r>
        </a:p>
        <a:p>
          <a:r>
            <a:rPr lang="es-EC" sz="1400" dirty="0" smtClean="0"/>
            <a:t>- Innovación</a:t>
          </a:r>
        </a:p>
        <a:p>
          <a:r>
            <a:rPr lang="es-EC" sz="1400" dirty="0" smtClean="0"/>
            <a:t>- Liderazgo</a:t>
          </a:r>
        </a:p>
        <a:p>
          <a:r>
            <a:rPr lang="es-EC" sz="1400" dirty="0" smtClean="0"/>
            <a:t>- Cambio organizacional</a:t>
          </a:r>
        </a:p>
        <a:p>
          <a:endParaRPr lang="es-EC" sz="1400" dirty="0" smtClean="0"/>
        </a:p>
        <a:p>
          <a:r>
            <a:rPr lang="es-EC" sz="1400" dirty="0" smtClean="0"/>
            <a:t>Saieh</a:t>
          </a:r>
        </a:p>
      </dgm:t>
    </dgm:pt>
    <dgm:pt modelId="{38D50A63-3F6D-42F9-81AF-EF4D64913F53}" type="parTrans" cxnId="{DF2716EA-B801-48CD-9DDD-24995A5C01C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9EB7458-4B94-4CE9-9807-98AAE4A15E5E}" type="sibTrans" cxnId="{DF2716EA-B801-48CD-9DDD-24995A5C01C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A41458F-ECB2-4BFE-A534-EB821B6758EC}">
      <dgm:prSet phldrT="[Texto]" custT="1"/>
      <dgm:spPr/>
      <dgm:t>
        <a:bodyPr/>
        <a:lstStyle/>
        <a:p>
          <a:r>
            <a:rPr lang="es-EC" sz="1300" b="1" dirty="0" smtClean="0"/>
            <a:t>Oportunidad de mejora</a:t>
          </a:r>
        </a:p>
        <a:p>
          <a:r>
            <a:rPr lang="es-EC" sz="1300" dirty="0" smtClean="0"/>
            <a:t>- Aprovechar una opción en el mercado</a:t>
          </a:r>
        </a:p>
        <a:p>
          <a:endParaRPr lang="es-EC" sz="1300" b="1" dirty="0" smtClean="0"/>
        </a:p>
        <a:p>
          <a:r>
            <a:rPr lang="es-EC" sz="1300" b="1" dirty="0" smtClean="0"/>
            <a:t>Necesidad</a:t>
          </a:r>
        </a:p>
        <a:p>
          <a:r>
            <a:rPr lang="es-EC" sz="1300" dirty="0" smtClean="0"/>
            <a:t>- Falta de mejores alternativas</a:t>
          </a:r>
        </a:p>
        <a:p>
          <a:endParaRPr lang="es-EC" sz="1300" b="1" dirty="0" smtClean="0"/>
        </a:p>
        <a:p>
          <a:r>
            <a:rPr lang="es-EC" sz="1300" b="1" dirty="0" smtClean="0"/>
            <a:t>Orientación de internacionalización</a:t>
          </a:r>
        </a:p>
        <a:p>
          <a:r>
            <a:rPr lang="es-EC" sz="1300" b="0" dirty="0" smtClean="0"/>
            <a:t>- </a:t>
          </a:r>
          <a:r>
            <a:rPr lang="es-EC" sz="1300" dirty="0" smtClean="0"/>
            <a:t>Clientes extranjeros 25%</a:t>
          </a:r>
          <a:r>
            <a:rPr lang="es-EC" sz="1300" b="0" dirty="0" smtClean="0"/>
            <a:t> </a:t>
          </a:r>
        </a:p>
        <a:p>
          <a:endParaRPr lang="es-EC" sz="1300" dirty="0" smtClean="0"/>
        </a:p>
        <a:p>
          <a:r>
            <a:rPr lang="es-EC" sz="1300" b="1" dirty="0" smtClean="0"/>
            <a:t>Posicionamiento de nuevos productos</a:t>
          </a:r>
        </a:p>
        <a:p>
          <a:r>
            <a:rPr lang="es-EC" sz="1300" dirty="0" smtClean="0"/>
            <a:t>- Falta de productos/ servicios</a:t>
          </a:r>
          <a:endParaRPr lang="es-EC" sz="1300" dirty="0"/>
        </a:p>
      </dgm:t>
    </dgm:pt>
    <dgm:pt modelId="{8CF39402-FF2C-4C19-B9B4-8387CC2995DD}" type="parTrans" cxnId="{C12D92AA-3E47-4C2C-A810-4CF746CA963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34F54B6-D314-495D-984A-4BBF680A5535}" type="sibTrans" cxnId="{C12D92AA-3E47-4C2C-A810-4CF746CA963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DB77E71-BA1C-4534-A2C0-2EFFDC135601}">
      <dgm:prSet custT="1"/>
      <dgm:spPr/>
      <dgm:t>
        <a:bodyPr/>
        <a:lstStyle/>
        <a:p>
          <a:r>
            <a:rPr lang="es-EC" sz="1400" dirty="0" smtClean="0"/>
            <a:t>- Proyecto nuevo</a:t>
          </a:r>
        </a:p>
      </dgm:t>
    </dgm:pt>
    <dgm:pt modelId="{1DEDD13B-E7B9-42F9-8203-0110CFAF3B0C}" type="parTrans" cxnId="{A9B648CA-4D05-4900-8DD4-26B7E59CB5D1}">
      <dgm:prSet/>
      <dgm:spPr/>
      <dgm:t>
        <a:bodyPr/>
        <a:lstStyle/>
        <a:p>
          <a:endParaRPr lang="es-EC"/>
        </a:p>
      </dgm:t>
    </dgm:pt>
    <dgm:pt modelId="{C7A4F10D-5B55-41EE-B416-87BABA2D5B4A}" type="sibTrans" cxnId="{A9B648CA-4D05-4900-8DD4-26B7E59CB5D1}">
      <dgm:prSet/>
      <dgm:spPr/>
      <dgm:t>
        <a:bodyPr/>
        <a:lstStyle/>
        <a:p>
          <a:endParaRPr lang="es-EC"/>
        </a:p>
      </dgm:t>
    </dgm:pt>
    <dgm:pt modelId="{E485181F-4832-43CF-8A92-12ADE1400177}">
      <dgm:prSet custT="1"/>
      <dgm:spPr/>
      <dgm:t>
        <a:bodyPr/>
        <a:lstStyle/>
        <a:p>
          <a:r>
            <a:rPr lang="es-EC" sz="1400" dirty="0" smtClean="0"/>
            <a:t>- Necesidad social</a:t>
          </a:r>
        </a:p>
      </dgm:t>
    </dgm:pt>
    <dgm:pt modelId="{433FD0D2-6B01-4244-968D-DEC1270C8F00}" type="parTrans" cxnId="{6C6E468A-E1A6-432B-B35F-749EAB49D5B6}">
      <dgm:prSet/>
      <dgm:spPr/>
      <dgm:t>
        <a:bodyPr/>
        <a:lstStyle/>
        <a:p>
          <a:endParaRPr lang="es-EC"/>
        </a:p>
      </dgm:t>
    </dgm:pt>
    <dgm:pt modelId="{F68E1A53-686A-4339-87E7-1832CEA17378}" type="sibTrans" cxnId="{6C6E468A-E1A6-432B-B35F-749EAB49D5B6}">
      <dgm:prSet/>
      <dgm:spPr/>
      <dgm:t>
        <a:bodyPr/>
        <a:lstStyle/>
        <a:p>
          <a:endParaRPr lang="es-EC"/>
        </a:p>
      </dgm:t>
    </dgm:pt>
    <dgm:pt modelId="{837F8E97-5361-4AB4-91A3-7A2839DAD0D8}">
      <dgm:prSet custT="1"/>
      <dgm:spPr/>
      <dgm:t>
        <a:bodyPr/>
        <a:lstStyle/>
        <a:p>
          <a:r>
            <a:rPr lang="es-EC" sz="1400" dirty="0" smtClean="0"/>
            <a:t>- Mejorar la calidad de vida  </a:t>
          </a:r>
        </a:p>
      </dgm:t>
    </dgm:pt>
    <dgm:pt modelId="{586FB70D-3F51-4CF9-8DE5-480193970E01}" type="parTrans" cxnId="{CCF66A32-98D1-4614-9C2C-D753F20F9FF6}">
      <dgm:prSet/>
      <dgm:spPr/>
      <dgm:t>
        <a:bodyPr/>
        <a:lstStyle/>
        <a:p>
          <a:endParaRPr lang="es-EC"/>
        </a:p>
      </dgm:t>
    </dgm:pt>
    <dgm:pt modelId="{68452BA5-51E0-49B9-8F88-636C96D306FB}" type="sibTrans" cxnId="{CCF66A32-98D1-4614-9C2C-D753F20F9FF6}">
      <dgm:prSet/>
      <dgm:spPr/>
      <dgm:t>
        <a:bodyPr/>
        <a:lstStyle/>
        <a:p>
          <a:endParaRPr lang="es-EC"/>
        </a:p>
      </dgm:t>
    </dgm:pt>
    <dgm:pt modelId="{237D528B-B1BD-4E68-92B4-799001382B5C}">
      <dgm:prSet custT="1"/>
      <dgm:spPr/>
      <dgm:t>
        <a:bodyPr/>
        <a:lstStyle/>
        <a:p>
          <a:endParaRPr lang="es-EC" sz="1400" dirty="0" smtClean="0"/>
        </a:p>
        <a:p>
          <a:endParaRPr lang="es-EC" sz="1400" dirty="0" smtClean="0"/>
        </a:p>
      </dgm:t>
    </dgm:pt>
    <dgm:pt modelId="{56830B22-6F22-400B-9556-E693479FAFE5}" type="parTrans" cxnId="{09004E97-AE18-44A9-B891-C9405A535600}">
      <dgm:prSet/>
      <dgm:spPr/>
      <dgm:t>
        <a:bodyPr/>
        <a:lstStyle/>
        <a:p>
          <a:endParaRPr lang="es-EC"/>
        </a:p>
      </dgm:t>
    </dgm:pt>
    <dgm:pt modelId="{D3C009E2-02C1-48DB-9111-AE4C6196818F}" type="sibTrans" cxnId="{09004E97-AE18-44A9-B891-C9405A535600}">
      <dgm:prSet/>
      <dgm:spPr/>
      <dgm:t>
        <a:bodyPr/>
        <a:lstStyle/>
        <a:p>
          <a:endParaRPr lang="es-EC"/>
        </a:p>
      </dgm:t>
    </dgm:pt>
    <dgm:pt modelId="{320C7266-0DCD-48CA-B021-B277D3CEC231}">
      <dgm:prSet custT="1"/>
      <dgm:spPr/>
      <dgm:t>
        <a:bodyPr/>
        <a:lstStyle/>
        <a:p>
          <a:endParaRPr lang="es-EC" sz="1400" dirty="0" smtClean="0"/>
        </a:p>
      </dgm:t>
    </dgm:pt>
    <dgm:pt modelId="{503FB87B-1FFF-497E-8073-1C637C476C84}" type="parTrans" cxnId="{05DA1713-9589-4798-8299-52EEF5B43071}">
      <dgm:prSet/>
      <dgm:spPr/>
      <dgm:t>
        <a:bodyPr/>
        <a:lstStyle/>
        <a:p>
          <a:endParaRPr lang="es-EC"/>
        </a:p>
      </dgm:t>
    </dgm:pt>
    <dgm:pt modelId="{BBDC3EAB-F595-42B8-BF39-92FE5D92B5A4}" type="sibTrans" cxnId="{05DA1713-9589-4798-8299-52EEF5B43071}">
      <dgm:prSet/>
      <dgm:spPr/>
      <dgm:t>
        <a:bodyPr/>
        <a:lstStyle/>
        <a:p>
          <a:endParaRPr lang="es-EC"/>
        </a:p>
      </dgm:t>
    </dgm:pt>
    <dgm:pt modelId="{8405E435-DFED-495A-AA9C-4C8B60C92697}">
      <dgm:prSet phldrT="[Texto]"/>
      <dgm:spPr/>
      <dgm:t>
        <a:bodyPr/>
        <a:lstStyle/>
        <a:p>
          <a:endParaRPr lang="es-EC" sz="1100" dirty="0"/>
        </a:p>
      </dgm:t>
    </dgm:pt>
    <dgm:pt modelId="{A40ECEF5-1E63-4DB0-A0E8-17BECCBD0E5C}" type="parTrans" cxnId="{AF83C8CE-C875-478F-9A37-868D8B50C1A0}">
      <dgm:prSet/>
      <dgm:spPr/>
      <dgm:t>
        <a:bodyPr/>
        <a:lstStyle/>
        <a:p>
          <a:endParaRPr lang="es-EC"/>
        </a:p>
      </dgm:t>
    </dgm:pt>
    <dgm:pt modelId="{D24D45AB-63C6-4DB8-8896-CCB4B5A5B8A9}" type="sibTrans" cxnId="{AF83C8CE-C875-478F-9A37-868D8B50C1A0}">
      <dgm:prSet/>
      <dgm:spPr/>
      <dgm:t>
        <a:bodyPr/>
        <a:lstStyle/>
        <a:p>
          <a:endParaRPr lang="es-EC"/>
        </a:p>
      </dgm:t>
    </dgm:pt>
    <dgm:pt modelId="{F3C8D8A3-599B-4D39-AAD4-5A9E2028C2C2}">
      <dgm:prSet phldrT="[Texto]"/>
      <dgm:spPr/>
      <dgm:t>
        <a:bodyPr/>
        <a:lstStyle/>
        <a:p>
          <a:pPr algn="ctr"/>
          <a:r>
            <a:rPr lang="es-EC" u="sng" dirty="0" smtClean="0"/>
            <a:t>GEM</a:t>
          </a:r>
          <a:endParaRPr lang="es-EC" u="sng" dirty="0"/>
        </a:p>
      </dgm:t>
    </dgm:pt>
    <dgm:pt modelId="{A15511ED-7A1B-40DF-80EA-49C9B8A0589F}" type="sibTrans" cxnId="{EED8EA4B-F55F-439C-9E02-09C788FB567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DD606D2-9CCA-4259-AD86-83D20DF3E116}" type="parTrans" cxnId="{EED8EA4B-F55F-439C-9E02-09C788FB567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B26BD44-F92F-4492-8B8E-6E66038239A3}" type="pres">
      <dgm:prSet presAssocID="{CC8A526D-C20D-4FBE-A29D-AF75C7BA8A2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247C8D5A-ED7D-4F7F-A3F3-A77032865BAA}" type="pres">
      <dgm:prSet presAssocID="{07B45033-93C8-4A38-972E-A855F6A7068D}" presName="parentText_1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9BB137-3583-445D-82F1-59DD82E5C46B}" type="pres">
      <dgm:prSet presAssocID="{07B45033-93C8-4A38-972E-A855F6A7068D}" presName="childText_1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00DC93-1A43-4798-BE12-5318BE873562}" type="pres">
      <dgm:prSet presAssocID="{07B45033-93C8-4A38-972E-A855F6A7068D}" presName="accentShape_1" presStyleCnt="0"/>
      <dgm:spPr/>
    </dgm:pt>
    <dgm:pt modelId="{756C7EBC-BE58-4A00-8049-16FA2BF88B30}" type="pres">
      <dgm:prSet presAssocID="{07B45033-93C8-4A38-972E-A855F6A7068D}" presName="imageRepeatNode" presStyleLbl="node1" presStyleIdx="0" presStyleCnt="2"/>
      <dgm:spPr/>
      <dgm:t>
        <a:bodyPr/>
        <a:lstStyle/>
        <a:p>
          <a:endParaRPr lang="es-EC"/>
        </a:p>
      </dgm:t>
    </dgm:pt>
    <dgm:pt modelId="{088DD941-76A1-4384-8BD2-5CD912371EBE}" type="pres">
      <dgm:prSet presAssocID="{F3C8D8A3-599B-4D39-AAD4-5A9E2028C2C2}" presName="parentText_2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0D8476-CBA5-4EBE-83D6-40C4BCF1A718}" type="pres">
      <dgm:prSet presAssocID="{F3C8D8A3-599B-4D39-AAD4-5A9E2028C2C2}" presName="childText_2" presStyleLbl="node2" presStyleIdx="0" presStyleCnt="0" custScaleX="1199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CA4618-A5F7-4563-B999-D64495A8334A}" type="pres">
      <dgm:prSet presAssocID="{F3C8D8A3-599B-4D39-AAD4-5A9E2028C2C2}" presName="accentShape_2" presStyleCnt="0"/>
      <dgm:spPr/>
    </dgm:pt>
    <dgm:pt modelId="{3D7E72A7-51C1-4FA5-822B-D3ADBC582176}" type="pres">
      <dgm:prSet presAssocID="{F3C8D8A3-599B-4D39-AAD4-5A9E2028C2C2}" presName="imageRepeatNode" presStyleLbl="node1" presStyleIdx="1" presStyleCnt="2" custScaleX="116576"/>
      <dgm:spPr/>
      <dgm:t>
        <a:bodyPr/>
        <a:lstStyle/>
        <a:p>
          <a:endParaRPr lang="es-EC"/>
        </a:p>
      </dgm:t>
    </dgm:pt>
  </dgm:ptLst>
  <dgm:cxnLst>
    <dgm:cxn modelId="{448CB3FC-5E79-4BD9-8DC1-4AD34716F3DA}" type="presOf" srcId="{5801ECF8-FC1B-41DA-A806-D31E17B46FA6}" destId="{789BB137-3583-445D-82F1-59DD82E5C46B}" srcOrd="0" destOrd="1" presId="urn:microsoft.com/office/officeart/2009/3/layout/BlockDescendingList"/>
    <dgm:cxn modelId="{00FF919C-B652-4645-95FE-60063DD94348}" type="presOf" srcId="{8405E435-DFED-495A-AA9C-4C8B60C92697}" destId="{700D8476-CBA5-4EBE-83D6-40C4BCF1A718}" srcOrd="0" destOrd="1" presId="urn:microsoft.com/office/officeart/2009/3/layout/BlockDescendingList"/>
    <dgm:cxn modelId="{AF83C8CE-C875-478F-9A37-868D8B50C1A0}" srcId="{F3C8D8A3-599B-4D39-AAD4-5A9E2028C2C2}" destId="{8405E435-DFED-495A-AA9C-4C8B60C92697}" srcOrd="1" destOrd="0" parTransId="{A40ECEF5-1E63-4DB0-A0E8-17BECCBD0E5C}" sibTransId="{D24D45AB-63C6-4DB8-8896-CCB4B5A5B8A9}"/>
    <dgm:cxn modelId="{EED8EA4B-F55F-439C-9E02-09C788FB5672}" srcId="{CC8A526D-C20D-4FBE-A29D-AF75C7BA8A2C}" destId="{F3C8D8A3-599B-4D39-AAD4-5A9E2028C2C2}" srcOrd="1" destOrd="0" parTransId="{CDD606D2-9CCA-4259-AD86-83D20DF3E116}" sibTransId="{A15511ED-7A1B-40DF-80EA-49C9B8A0589F}"/>
    <dgm:cxn modelId="{8089B5DC-8E22-4AF8-BF72-DD0D06EF7AE7}" type="presOf" srcId="{CC8A526D-C20D-4FBE-A29D-AF75C7BA8A2C}" destId="{BB26BD44-F92F-4492-8B8E-6E66038239A3}" srcOrd="0" destOrd="0" presId="urn:microsoft.com/office/officeart/2009/3/layout/BlockDescendingList"/>
    <dgm:cxn modelId="{A9B648CA-4D05-4900-8DD4-26B7E59CB5D1}" srcId="{07B45033-93C8-4A38-972E-A855F6A7068D}" destId="{CDB77E71-BA1C-4534-A2C0-2EFFDC135601}" srcOrd="2" destOrd="0" parTransId="{1DEDD13B-E7B9-42F9-8203-0110CFAF3B0C}" sibTransId="{C7A4F10D-5B55-41EE-B416-87BABA2D5B4A}"/>
    <dgm:cxn modelId="{5C80AACF-3BD2-46D6-96D6-09C2F3BAA46F}" type="presOf" srcId="{F3C8D8A3-599B-4D39-AAD4-5A9E2028C2C2}" destId="{088DD941-76A1-4384-8BD2-5CD912371EBE}" srcOrd="0" destOrd="0" presId="urn:microsoft.com/office/officeart/2009/3/layout/BlockDescendingList"/>
    <dgm:cxn modelId="{5FCCDD90-519B-4EF5-B4D1-BA87DE7DA4BC}" type="presOf" srcId="{07B45033-93C8-4A38-972E-A855F6A7068D}" destId="{756C7EBC-BE58-4A00-8049-16FA2BF88B30}" srcOrd="1" destOrd="0" presId="urn:microsoft.com/office/officeart/2009/3/layout/BlockDescendingList"/>
    <dgm:cxn modelId="{DDF86DBC-3218-4453-933B-340B2A7282F2}" type="presOf" srcId="{F3C8D8A3-599B-4D39-AAD4-5A9E2028C2C2}" destId="{3D7E72A7-51C1-4FA5-822B-D3ADBC582176}" srcOrd="1" destOrd="0" presId="urn:microsoft.com/office/officeart/2009/3/layout/BlockDescendingList"/>
    <dgm:cxn modelId="{C9AE2651-2B2E-4AA8-9E30-A9AE237E1372}" type="presOf" srcId="{320C7266-0DCD-48CA-B021-B277D3CEC231}" destId="{789BB137-3583-445D-82F1-59DD82E5C46B}" srcOrd="0" destOrd="6" presId="urn:microsoft.com/office/officeart/2009/3/layout/BlockDescendingList"/>
    <dgm:cxn modelId="{6C6E468A-E1A6-432B-B35F-749EAB49D5B6}" srcId="{07B45033-93C8-4A38-972E-A855F6A7068D}" destId="{E485181F-4832-43CF-8A92-12ADE1400177}" srcOrd="3" destOrd="0" parTransId="{433FD0D2-6B01-4244-968D-DEC1270C8F00}" sibTransId="{F68E1A53-686A-4339-87E7-1832CEA17378}"/>
    <dgm:cxn modelId="{453CABC7-0D57-4359-93B9-36DE28015340}" type="presOf" srcId="{AA41458F-ECB2-4BFE-A534-EB821B6758EC}" destId="{700D8476-CBA5-4EBE-83D6-40C4BCF1A718}" srcOrd="0" destOrd="0" presId="urn:microsoft.com/office/officeart/2009/3/layout/BlockDescendingList"/>
    <dgm:cxn modelId="{703893E2-2FA8-488C-8418-3DEC90D7C4A5}" srcId="{CC8A526D-C20D-4FBE-A29D-AF75C7BA8A2C}" destId="{07B45033-93C8-4A38-972E-A855F6A7068D}" srcOrd="0" destOrd="0" parTransId="{B023710D-9137-49AE-87F8-2536BCF5D4B2}" sibTransId="{057A88A3-9684-4F57-AD98-041BB84D447E}"/>
    <dgm:cxn modelId="{DA782C69-FF55-411F-80A1-3E3B5A40AD01}" type="presOf" srcId="{07B45033-93C8-4A38-972E-A855F6A7068D}" destId="{247C8D5A-ED7D-4F7F-A3F3-A77032865BAA}" srcOrd="0" destOrd="0" presId="urn:microsoft.com/office/officeart/2009/3/layout/BlockDescendingList"/>
    <dgm:cxn modelId="{5FAD98BA-6263-489C-89C9-BCB4C3672997}" type="presOf" srcId="{237D528B-B1BD-4E68-92B4-799001382B5C}" destId="{789BB137-3583-445D-82F1-59DD82E5C46B}" srcOrd="0" destOrd="5" presId="urn:microsoft.com/office/officeart/2009/3/layout/BlockDescendingList"/>
    <dgm:cxn modelId="{0CB6AA0B-2EE6-401F-A96C-EC6958038270}" type="presOf" srcId="{837F8E97-5361-4AB4-91A3-7A2839DAD0D8}" destId="{789BB137-3583-445D-82F1-59DD82E5C46B}" srcOrd="0" destOrd="4" presId="urn:microsoft.com/office/officeart/2009/3/layout/BlockDescendingList"/>
    <dgm:cxn modelId="{D494D29C-7656-4CFA-9B2F-3CA1990E161D}" type="presOf" srcId="{E485181F-4832-43CF-8A92-12ADE1400177}" destId="{789BB137-3583-445D-82F1-59DD82E5C46B}" srcOrd="0" destOrd="3" presId="urn:microsoft.com/office/officeart/2009/3/layout/BlockDescendingList"/>
    <dgm:cxn modelId="{857292EB-E799-475C-884A-DB987E7F35B8}" type="presOf" srcId="{CDB77E71-BA1C-4534-A2C0-2EFFDC135601}" destId="{789BB137-3583-445D-82F1-59DD82E5C46B}" srcOrd="0" destOrd="2" presId="urn:microsoft.com/office/officeart/2009/3/layout/BlockDescendingList"/>
    <dgm:cxn modelId="{C12D92AA-3E47-4C2C-A810-4CF746CA9639}" srcId="{F3C8D8A3-599B-4D39-AAD4-5A9E2028C2C2}" destId="{AA41458F-ECB2-4BFE-A534-EB821B6758EC}" srcOrd="0" destOrd="0" parTransId="{8CF39402-FF2C-4C19-B9B4-8387CC2995DD}" sibTransId="{A34F54B6-D314-495D-984A-4BBF680A5535}"/>
    <dgm:cxn modelId="{2EEC0D61-E2DD-4394-90EF-FFBBA50D529A}" srcId="{07B45033-93C8-4A38-972E-A855F6A7068D}" destId="{DF9056C0-EE3B-413F-A8BC-24580431EC89}" srcOrd="0" destOrd="0" parTransId="{8E405ACD-DA37-4919-9C16-368D93B0F302}" sibTransId="{32D68EC9-C06A-4C6E-954F-629C21E3A972}"/>
    <dgm:cxn modelId="{09004E97-AE18-44A9-B891-C9405A535600}" srcId="{07B45033-93C8-4A38-972E-A855F6A7068D}" destId="{237D528B-B1BD-4E68-92B4-799001382B5C}" srcOrd="5" destOrd="0" parTransId="{56830B22-6F22-400B-9556-E693479FAFE5}" sibTransId="{D3C009E2-02C1-48DB-9111-AE4C6196818F}"/>
    <dgm:cxn modelId="{05DA1713-9589-4798-8299-52EEF5B43071}" srcId="{07B45033-93C8-4A38-972E-A855F6A7068D}" destId="{320C7266-0DCD-48CA-B021-B277D3CEC231}" srcOrd="6" destOrd="0" parTransId="{503FB87B-1FFF-497E-8073-1C637C476C84}" sibTransId="{BBDC3EAB-F595-42B8-BF39-92FE5D92B5A4}"/>
    <dgm:cxn modelId="{CCF66A32-98D1-4614-9C2C-D753F20F9FF6}" srcId="{07B45033-93C8-4A38-972E-A855F6A7068D}" destId="{837F8E97-5361-4AB4-91A3-7A2839DAD0D8}" srcOrd="4" destOrd="0" parTransId="{586FB70D-3F51-4CF9-8DE5-480193970E01}" sibTransId="{68452BA5-51E0-49B9-8F88-636C96D306FB}"/>
    <dgm:cxn modelId="{58DD5BD8-6FF3-4A3D-890F-2D7E146E1CC8}" type="presOf" srcId="{DF9056C0-EE3B-413F-A8BC-24580431EC89}" destId="{789BB137-3583-445D-82F1-59DD82E5C46B}" srcOrd="0" destOrd="0" presId="urn:microsoft.com/office/officeart/2009/3/layout/BlockDescendingList"/>
    <dgm:cxn modelId="{DF2716EA-B801-48CD-9DDD-24995A5C01CD}" srcId="{07B45033-93C8-4A38-972E-A855F6A7068D}" destId="{5801ECF8-FC1B-41DA-A806-D31E17B46FA6}" srcOrd="1" destOrd="0" parTransId="{38D50A63-3F6D-42F9-81AF-EF4D64913F53}" sibTransId="{49EB7458-4B94-4CE9-9807-98AAE4A15E5E}"/>
    <dgm:cxn modelId="{B315B5B3-D957-4097-8251-32BDA4D5C551}" type="presParOf" srcId="{BB26BD44-F92F-4492-8B8E-6E66038239A3}" destId="{247C8D5A-ED7D-4F7F-A3F3-A77032865BAA}" srcOrd="0" destOrd="0" presId="urn:microsoft.com/office/officeart/2009/3/layout/BlockDescendingList"/>
    <dgm:cxn modelId="{7D5B69EA-4EB9-4C54-A322-516B7EE2BD18}" type="presParOf" srcId="{BB26BD44-F92F-4492-8B8E-6E66038239A3}" destId="{789BB137-3583-445D-82F1-59DD82E5C46B}" srcOrd="1" destOrd="0" presId="urn:microsoft.com/office/officeart/2009/3/layout/BlockDescendingList"/>
    <dgm:cxn modelId="{1EF95F14-9088-41E8-B5B9-5ADF828C4303}" type="presParOf" srcId="{BB26BD44-F92F-4492-8B8E-6E66038239A3}" destId="{D100DC93-1A43-4798-BE12-5318BE873562}" srcOrd="2" destOrd="0" presId="urn:microsoft.com/office/officeart/2009/3/layout/BlockDescendingList"/>
    <dgm:cxn modelId="{D345CA97-97CD-4B81-A414-E3DDDF8AB221}" type="presParOf" srcId="{D100DC93-1A43-4798-BE12-5318BE873562}" destId="{756C7EBC-BE58-4A00-8049-16FA2BF88B30}" srcOrd="0" destOrd="0" presId="urn:microsoft.com/office/officeart/2009/3/layout/BlockDescendingList"/>
    <dgm:cxn modelId="{B8B61584-FCF5-4B25-8A8F-CD62F584CE00}" type="presParOf" srcId="{BB26BD44-F92F-4492-8B8E-6E66038239A3}" destId="{088DD941-76A1-4384-8BD2-5CD912371EBE}" srcOrd="3" destOrd="0" presId="urn:microsoft.com/office/officeart/2009/3/layout/BlockDescendingList"/>
    <dgm:cxn modelId="{969BE683-91D9-4722-B9EC-6E9BBD37E358}" type="presParOf" srcId="{BB26BD44-F92F-4492-8B8E-6E66038239A3}" destId="{700D8476-CBA5-4EBE-83D6-40C4BCF1A718}" srcOrd="4" destOrd="0" presId="urn:microsoft.com/office/officeart/2009/3/layout/BlockDescendingList"/>
    <dgm:cxn modelId="{E21CB821-19E5-4C34-BBB8-DBD93E344A08}" type="presParOf" srcId="{BB26BD44-F92F-4492-8B8E-6E66038239A3}" destId="{B6CA4618-A5F7-4563-B999-D64495A8334A}" srcOrd="5" destOrd="0" presId="urn:microsoft.com/office/officeart/2009/3/layout/BlockDescendingList"/>
    <dgm:cxn modelId="{D773E44C-42E6-4A53-A4F2-06C4323BD714}" type="presParOf" srcId="{B6CA4618-A5F7-4563-B999-D64495A8334A}" destId="{3D7E72A7-51C1-4FA5-822B-D3ADBC582176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BD821D-E7C1-4B9E-AD4A-7DCD4B4DAC14}" type="doc">
      <dgm:prSet loTypeId="urn:microsoft.com/office/officeart/2005/8/layout/hierarchy2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127BD201-78F6-4671-9718-EAD94A1D7DB0}">
      <dgm:prSet phldrT="[Texto]" custT="1"/>
      <dgm:spPr/>
      <dgm:t>
        <a:bodyPr/>
        <a:lstStyle/>
        <a:p>
          <a:r>
            <a:rPr lang="es-EC" sz="4800" dirty="0" smtClean="0">
              <a:solidFill>
                <a:schemeClr val="tx1"/>
              </a:solidFill>
            </a:rPr>
            <a:t>GEM</a:t>
          </a:r>
          <a:endParaRPr lang="es-EC" sz="4800" dirty="0">
            <a:solidFill>
              <a:schemeClr val="tx1"/>
            </a:solidFill>
          </a:endParaRPr>
        </a:p>
      </dgm:t>
    </dgm:pt>
    <dgm:pt modelId="{C04983DE-3A14-4874-BEE7-0B41E66A2C72}" type="parTrans" cxnId="{6F9BA375-056F-4B23-954C-374D3305ABD5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24885141-65DE-4729-AC1F-0BA5B66713BE}" type="sibTrans" cxnId="{6F9BA375-056F-4B23-954C-374D3305ABD5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49B85224-4BD0-45EE-B1F3-EB399FE8960E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</a:rPr>
            <a:t>Índice de emprendimientos</a:t>
          </a:r>
          <a:endParaRPr lang="es-EC" sz="2400" dirty="0">
            <a:solidFill>
              <a:schemeClr val="tx1"/>
            </a:solidFill>
          </a:endParaRPr>
        </a:p>
      </dgm:t>
    </dgm:pt>
    <dgm:pt modelId="{190CC7D5-D9B5-4211-8600-3AC4A433ED5C}" type="parTrans" cxnId="{C615AAFE-BBD8-4057-9015-5524CBF0228F}">
      <dgm:prSet custT="1"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CE26B693-5A85-458D-B3FA-482A18C9CD70}" type="sibTrans" cxnId="{C615AAFE-BBD8-4057-9015-5524CBF0228F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FDD136CC-2A51-4A56-AA7F-E61C15E09F2F}">
      <dgm:prSet phldrT="[Texto]" custT="1"/>
      <dgm:spPr/>
      <dgm:t>
        <a:bodyPr/>
        <a:lstStyle/>
        <a:p>
          <a:r>
            <a:rPr lang="es-EC" sz="2400" smtClean="0">
              <a:solidFill>
                <a:schemeClr val="tx1"/>
              </a:solidFill>
            </a:rPr>
            <a:t>Rasgos demográficos</a:t>
          </a:r>
          <a:endParaRPr lang="es-EC" sz="2400" dirty="0">
            <a:solidFill>
              <a:schemeClr val="tx1"/>
            </a:solidFill>
          </a:endParaRPr>
        </a:p>
      </dgm:t>
    </dgm:pt>
    <dgm:pt modelId="{7E100BC9-6A6B-4058-A034-5643DE2B9766}" type="parTrans" cxnId="{378E26F3-4D73-4A9E-9533-8A3B709F1C90}">
      <dgm:prSet custT="1"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676D4C80-3C99-4526-84DB-AA4ED740D1D2}" type="sibTrans" cxnId="{378E26F3-4D73-4A9E-9533-8A3B709F1C90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EDEE8FD3-A16A-4C75-916B-5EAAA57EEF32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</a:rPr>
            <a:t>Actitudes, percepciones</a:t>
          </a:r>
          <a:endParaRPr lang="es-EC" sz="2400" dirty="0">
            <a:solidFill>
              <a:schemeClr val="tx1"/>
            </a:solidFill>
          </a:endParaRPr>
        </a:p>
      </dgm:t>
    </dgm:pt>
    <dgm:pt modelId="{4D96A6CE-F0A8-4514-8CC1-89500CE140C3}" type="parTrans" cxnId="{CF200856-02FA-4D0B-9D51-4FD90B51F85E}">
      <dgm:prSet custT="1"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C37FF764-B14A-48CC-8756-54D830B0634F}" type="sibTrans" cxnId="{CF200856-02FA-4D0B-9D51-4FD90B51F85E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6468BA47-7AD8-4179-81F8-77B789BA498D}">
      <dgm:prSet phldrT="[Texto]" custT="1"/>
      <dgm:spPr/>
      <dgm:t>
        <a:bodyPr/>
        <a:lstStyle/>
        <a:p>
          <a:r>
            <a:rPr lang="es-EC" sz="2400" smtClean="0">
              <a:solidFill>
                <a:schemeClr val="tx1"/>
              </a:solidFill>
            </a:rPr>
            <a:t>Metodología</a:t>
          </a:r>
          <a:endParaRPr lang="es-EC" sz="2400" dirty="0">
            <a:solidFill>
              <a:schemeClr val="tx1"/>
            </a:solidFill>
          </a:endParaRPr>
        </a:p>
      </dgm:t>
    </dgm:pt>
    <dgm:pt modelId="{3EAF47B4-422B-4921-8D1B-71553283255F}" type="parTrans" cxnId="{11CB8706-7B0E-45A5-AC98-150C3F3CF513}">
      <dgm:prSet custT="1"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632E717E-068F-4624-8A0A-88A88476522A}" type="sibTrans" cxnId="{11CB8706-7B0E-45A5-AC98-150C3F3CF513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C3C3CCCD-DE50-40C6-9D0A-995E19C2F9F7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</a:rPr>
            <a:t>Encuestas </a:t>
          </a:r>
          <a:endParaRPr lang="es-EC" sz="2400" dirty="0">
            <a:solidFill>
              <a:schemeClr val="tx1"/>
            </a:solidFill>
          </a:endParaRPr>
        </a:p>
      </dgm:t>
    </dgm:pt>
    <dgm:pt modelId="{AC5FB0C0-8AED-4029-BB7E-95F2CE7BE191}" type="parTrans" cxnId="{5864CB34-01BB-425B-91A1-4C49BAADB91B}">
      <dgm:prSet custT="1"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ABA5E9AF-E418-49FA-A6BB-E5C3068DEE1F}" type="sibTrans" cxnId="{5864CB34-01BB-425B-91A1-4C49BAADB91B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226A3B2C-8AD8-4521-B241-6D0A60AA768F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</a:rPr>
            <a:t>Entrevistas</a:t>
          </a:r>
          <a:endParaRPr lang="es-EC" sz="2400" dirty="0">
            <a:solidFill>
              <a:schemeClr val="tx1"/>
            </a:solidFill>
          </a:endParaRPr>
        </a:p>
      </dgm:t>
    </dgm:pt>
    <dgm:pt modelId="{947F4060-1A55-48F7-800D-39FB9240CD27}" type="parTrans" cxnId="{1AE88C52-1108-4775-9FEE-C6BE7C70FD39}">
      <dgm:prSet custT="1"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5FF6802C-281C-415B-AFF1-8F8E144CFFF9}" type="sibTrans" cxnId="{1AE88C52-1108-4775-9FEE-C6BE7C70FD39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E1B80241-4D53-431F-8312-57A8B9A85DE2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</a:rPr>
            <a:t>Entorno </a:t>
          </a:r>
          <a:endParaRPr lang="es-EC" sz="2400" dirty="0">
            <a:solidFill>
              <a:schemeClr val="tx1"/>
            </a:solidFill>
          </a:endParaRPr>
        </a:p>
      </dgm:t>
    </dgm:pt>
    <dgm:pt modelId="{91382703-75B2-4199-9673-C5C40D22B09A}" type="parTrans" cxnId="{A5EF1D1D-68BD-44FF-9E6F-4F4FE6A6039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AB10B62-A139-4082-82D8-ED561E58EA13}" type="sibTrans" cxnId="{A5EF1D1D-68BD-44FF-9E6F-4F4FE6A6039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BA8511C-068E-403A-B075-B0F60B5E84BA}">
      <dgm:prSet phldrT="[Texto]" custT="1"/>
      <dgm:spPr/>
      <dgm:t>
        <a:bodyPr/>
        <a:lstStyle/>
        <a:p>
          <a:r>
            <a:rPr lang="es-EC" sz="2400" smtClean="0">
              <a:solidFill>
                <a:schemeClr val="tx1"/>
              </a:solidFill>
            </a:rPr>
            <a:t>Aspiraciones </a:t>
          </a:r>
          <a:endParaRPr lang="es-EC" sz="2400" dirty="0">
            <a:solidFill>
              <a:schemeClr val="tx1"/>
            </a:solidFill>
          </a:endParaRPr>
        </a:p>
      </dgm:t>
    </dgm:pt>
    <dgm:pt modelId="{397D72FA-2F67-4367-8BE7-9A0431748084}" type="parTrans" cxnId="{1E8FE26C-39A6-4BA8-B477-50CF5D84BEF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96131A2-B7DC-423D-981D-E014586AB920}" type="sibTrans" cxnId="{1E8FE26C-39A6-4BA8-B477-50CF5D84BEF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55EE35A-58A5-4968-A913-B35CB92BBF73}" type="pres">
      <dgm:prSet presAssocID="{83BD821D-E7C1-4B9E-AD4A-7DCD4B4DAC1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8E3DDC7-0756-4127-96C7-8A7853FABBBA}" type="pres">
      <dgm:prSet presAssocID="{127BD201-78F6-4671-9718-EAD94A1D7DB0}" presName="root1" presStyleCnt="0"/>
      <dgm:spPr/>
      <dgm:t>
        <a:bodyPr/>
        <a:lstStyle/>
        <a:p>
          <a:endParaRPr lang="es-EC"/>
        </a:p>
      </dgm:t>
    </dgm:pt>
    <dgm:pt modelId="{DA0C1575-CE25-4EF0-B840-21915CE96CF5}" type="pres">
      <dgm:prSet presAssocID="{127BD201-78F6-4671-9718-EAD94A1D7DB0}" presName="LevelOneTextNode" presStyleLbl="node0" presStyleIdx="0" presStyleCnt="1" custScaleX="49965" custScaleY="5456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538C701-1CFC-45F8-9D1C-4AEC9CF2641B}" type="pres">
      <dgm:prSet presAssocID="{127BD201-78F6-4671-9718-EAD94A1D7DB0}" presName="level2hierChild" presStyleCnt="0"/>
      <dgm:spPr/>
      <dgm:t>
        <a:bodyPr/>
        <a:lstStyle/>
        <a:p>
          <a:endParaRPr lang="es-EC"/>
        </a:p>
      </dgm:t>
    </dgm:pt>
    <dgm:pt modelId="{2BC12A93-2B61-4516-8EE4-E52F9F915483}" type="pres">
      <dgm:prSet presAssocID="{190CC7D5-D9B5-4211-8600-3AC4A433ED5C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C90A6EA8-1355-427B-8765-8C6C2AB45FC6}" type="pres">
      <dgm:prSet presAssocID="{190CC7D5-D9B5-4211-8600-3AC4A433ED5C}" presName="connTx" presStyleLbl="parChTrans1D2" presStyleIdx="0" presStyleCnt="2"/>
      <dgm:spPr/>
      <dgm:t>
        <a:bodyPr/>
        <a:lstStyle/>
        <a:p>
          <a:endParaRPr lang="es-EC"/>
        </a:p>
      </dgm:t>
    </dgm:pt>
    <dgm:pt modelId="{1F2E8BD7-7CF4-454A-99DF-2548DF3799D7}" type="pres">
      <dgm:prSet presAssocID="{49B85224-4BD0-45EE-B1F3-EB399FE8960E}" presName="root2" presStyleCnt="0"/>
      <dgm:spPr/>
      <dgm:t>
        <a:bodyPr/>
        <a:lstStyle/>
        <a:p>
          <a:endParaRPr lang="es-EC"/>
        </a:p>
      </dgm:t>
    </dgm:pt>
    <dgm:pt modelId="{B303113B-A419-4F65-AA0C-D8CE61B82884}" type="pres">
      <dgm:prSet presAssocID="{49B85224-4BD0-45EE-B1F3-EB399FE8960E}" presName="LevelTwoTextNode" presStyleLbl="node2" presStyleIdx="0" presStyleCnt="2" custScaleX="81369" custScaleY="39487" custLinFactNeighborX="-1757" custLinFactNeighborY="-2138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896A380-5957-40CB-8937-7C3EED995D82}" type="pres">
      <dgm:prSet presAssocID="{49B85224-4BD0-45EE-B1F3-EB399FE8960E}" presName="level3hierChild" presStyleCnt="0"/>
      <dgm:spPr/>
      <dgm:t>
        <a:bodyPr/>
        <a:lstStyle/>
        <a:p>
          <a:endParaRPr lang="es-EC"/>
        </a:p>
      </dgm:t>
    </dgm:pt>
    <dgm:pt modelId="{DF6CA56B-C2F0-484C-868A-5157FE35231D}" type="pres">
      <dgm:prSet presAssocID="{7E100BC9-6A6B-4058-A034-5643DE2B9766}" presName="conn2-1" presStyleLbl="parChTrans1D3" presStyleIdx="0" presStyleCnt="6"/>
      <dgm:spPr/>
      <dgm:t>
        <a:bodyPr/>
        <a:lstStyle/>
        <a:p>
          <a:endParaRPr lang="es-EC"/>
        </a:p>
      </dgm:t>
    </dgm:pt>
    <dgm:pt modelId="{42ABCAA9-0C03-4C41-8033-758BC25304A4}" type="pres">
      <dgm:prSet presAssocID="{7E100BC9-6A6B-4058-A034-5643DE2B9766}" presName="connTx" presStyleLbl="parChTrans1D3" presStyleIdx="0" presStyleCnt="6"/>
      <dgm:spPr/>
      <dgm:t>
        <a:bodyPr/>
        <a:lstStyle/>
        <a:p>
          <a:endParaRPr lang="es-EC"/>
        </a:p>
      </dgm:t>
    </dgm:pt>
    <dgm:pt modelId="{C22D1B44-1F79-4A6B-9573-855237BC5262}" type="pres">
      <dgm:prSet presAssocID="{FDD136CC-2A51-4A56-AA7F-E61C15E09F2F}" presName="root2" presStyleCnt="0"/>
      <dgm:spPr/>
      <dgm:t>
        <a:bodyPr/>
        <a:lstStyle/>
        <a:p>
          <a:endParaRPr lang="es-EC"/>
        </a:p>
      </dgm:t>
    </dgm:pt>
    <dgm:pt modelId="{5CF27827-9FCC-46CA-A252-E449F20C7B08}" type="pres">
      <dgm:prSet presAssocID="{FDD136CC-2A51-4A56-AA7F-E61C15E09F2F}" presName="LevelTwoTextNode" presStyleLbl="node3" presStyleIdx="0" presStyleCnt="6" custScaleY="31346" custLinFactY="-197751" custLinFactNeighborX="238" custLinFactNeighborY="-2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1AF7BD4-3C6C-4E2B-ADE6-6BA73003122A}" type="pres">
      <dgm:prSet presAssocID="{FDD136CC-2A51-4A56-AA7F-E61C15E09F2F}" presName="level3hierChild" presStyleCnt="0"/>
      <dgm:spPr/>
      <dgm:t>
        <a:bodyPr/>
        <a:lstStyle/>
        <a:p>
          <a:endParaRPr lang="es-EC"/>
        </a:p>
      </dgm:t>
    </dgm:pt>
    <dgm:pt modelId="{109B902C-B989-43B7-A1B2-E7DE80E0B97C}" type="pres">
      <dgm:prSet presAssocID="{4D96A6CE-F0A8-4514-8CC1-89500CE140C3}" presName="conn2-1" presStyleLbl="parChTrans1D3" presStyleIdx="1" presStyleCnt="6"/>
      <dgm:spPr/>
      <dgm:t>
        <a:bodyPr/>
        <a:lstStyle/>
        <a:p>
          <a:endParaRPr lang="es-EC"/>
        </a:p>
      </dgm:t>
    </dgm:pt>
    <dgm:pt modelId="{2E8AB784-8754-46D3-927F-14318AAEBDBF}" type="pres">
      <dgm:prSet presAssocID="{4D96A6CE-F0A8-4514-8CC1-89500CE140C3}" presName="connTx" presStyleLbl="parChTrans1D3" presStyleIdx="1" presStyleCnt="6"/>
      <dgm:spPr/>
      <dgm:t>
        <a:bodyPr/>
        <a:lstStyle/>
        <a:p>
          <a:endParaRPr lang="es-EC"/>
        </a:p>
      </dgm:t>
    </dgm:pt>
    <dgm:pt modelId="{59AF30FF-872A-4C32-96A8-30F449A85081}" type="pres">
      <dgm:prSet presAssocID="{EDEE8FD3-A16A-4C75-916B-5EAAA57EEF32}" presName="root2" presStyleCnt="0"/>
      <dgm:spPr/>
      <dgm:t>
        <a:bodyPr/>
        <a:lstStyle/>
        <a:p>
          <a:endParaRPr lang="es-EC"/>
        </a:p>
      </dgm:t>
    </dgm:pt>
    <dgm:pt modelId="{CBE6A6AA-D29A-49FC-8AE6-B9E21021F8A3}" type="pres">
      <dgm:prSet presAssocID="{EDEE8FD3-A16A-4C75-916B-5EAAA57EEF32}" presName="LevelTwoTextNode" presStyleLbl="node3" presStyleIdx="1" presStyleCnt="6" custScaleY="31346" custLinFactNeighborX="721" custLinFactNeighborY="-1397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FA76CF2-BEF9-431D-BF07-ECBCCBCF0047}" type="pres">
      <dgm:prSet presAssocID="{EDEE8FD3-A16A-4C75-916B-5EAAA57EEF32}" presName="level3hierChild" presStyleCnt="0"/>
      <dgm:spPr/>
      <dgm:t>
        <a:bodyPr/>
        <a:lstStyle/>
        <a:p>
          <a:endParaRPr lang="es-EC"/>
        </a:p>
      </dgm:t>
    </dgm:pt>
    <dgm:pt modelId="{7031CCBD-CBA5-4D31-B866-BF5835726844}" type="pres">
      <dgm:prSet presAssocID="{91382703-75B2-4199-9673-C5C40D22B09A}" presName="conn2-1" presStyleLbl="parChTrans1D3" presStyleIdx="2" presStyleCnt="6"/>
      <dgm:spPr/>
      <dgm:t>
        <a:bodyPr/>
        <a:lstStyle/>
        <a:p>
          <a:endParaRPr lang="es-EC"/>
        </a:p>
      </dgm:t>
    </dgm:pt>
    <dgm:pt modelId="{FDD140F7-D324-42CB-B755-F78058D1FF70}" type="pres">
      <dgm:prSet presAssocID="{91382703-75B2-4199-9673-C5C40D22B09A}" presName="connTx" presStyleLbl="parChTrans1D3" presStyleIdx="2" presStyleCnt="6"/>
      <dgm:spPr/>
      <dgm:t>
        <a:bodyPr/>
        <a:lstStyle/>
        <a:p>
          <a:endParaRPr lang="es-EC"/>
        </a:p>
      </dgm:t>
    </dgm:pt>
    <dgm:pt modelId="{2A2E6740-8580-4729-8FAC-1556A5FA423B}" type="pres">
      <dgm:prSet presAssocID="{E1B80241-4D53-431F-8312-57A8B9A85DE2}" presName="root2" presStyleCnt="0"/>
      <dgm:spPr/>
      <dgm:t>
        <a:bodyPr/>
        <a:lstStyle/>
        <a:p>
          <a:endParaRPr lang="es-EC"/>
        </a:p>
      </dgm:t>
    </dgm:pt>
    <dgm:pt modelId="{9FE4B3CC-8030-43E6-B56D-CBB20AD9CF04}" type="pres">
      <dgm:prSet presAssocID="{E1B80241-4D53-431F-8312-57A8B9A85DE2}" presName="LevelTwoTextNode" presStyleLbl="node3" presStyleIdx="2" presStyleCnt="6" custScaleX="65556" custScaleY="40226" custLinFactNeighborX="-741" custLinFactNeighborY="-146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3394326-36A0-4A84-945A-054640EABA27}" type="pres">
      <dgm:prSet presAssocID="{E1B80241-4D53-431F-8312-57A8B9A85DE2}" presName="level3hierChild" presStyleCnt="0"/>
      <dgm:spPr/>
      <dgm:t>
        <a:bodyPr/>
        <a:lstStyle/>
        <a:p>
          <a:endParaRPr lang="es-EC"/>
        </a:p>
      </dgm:t>
    </dgm:pt>
    <dgm:pt modelId="{90DC4919-D6B5-4D21-BF26-508C77AE7F1C}" type="pres">
      <dgm:prSet presAssocID="{397D72FA-2F67-4367-8BE7-9A0431748084}" presName="conn2-1" presStyleLbl="parChTrans1D3" presStyleIdx="3" presStyleCnt="6"/>
      <dgm:spPr/>
      <dgm:t>
        <a:bodyPr/>
        <a:lstStyle/>
        <a:p>
          <a:endParaRPr lang="es-EC"/>
        </a:p>
      </dgm:t>
    </dgm:pt>
    <dgm:pt modelId="{643A5C68-0F2D-4998-895A-5878B7D092EE}" type="pres">
      <dgm:prSet presAssocID="{397D72FA-2F67-4367-8BE7-9A0431748084}" presName="connTx" presStyleLbl="parChTrans1D3" presStyleIdx="3" presStyleCnt="6"/>
      <dgm:spPr/>
      <dgm:t>
        <a:bodyPr/>
        <a:lstStyle/>
        <a:p>
          <a:endParaRPr lang="es-EC"/>
        </a:p>
      </dgm:t>
    </dgm:pt>
    <dgm:pt modelId="{80461894-C058-47ED-824A-65B94AE03EDD}" type="pres">
      <dgm:prSet presAssocID="{7BA8511C-068E-403A-B075-B0F60B5E84BA}" presName="root2" presStyleCnt="0"/>
      <dgm:spPr/>
      <dgm:t>
        <a:bodyPr/>
        <a:lstStyle/>
        <a:p>
          <a:endParaRPr lang="es-EC"/>
        </a:p>
      </dgm:t>
    </dgm:pt>
    <dgm:pt modelId="{D50FAE8A-F00C-4D12-A594-1C985E424349}" type="pres">
      <dgm:prSet presAssocID="{7BA8511C-068E-403A-B075-B0F60B5E84BA}" presName="LevelTwoTextNode" presStyleLbl="node3" presStyleIdx="3" presStyleCnt="6" custScaleX="65829" custScaleY="43420" custLinFactNeighborX="-1150" custLinFactNeighborY="-1811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ABB4674-C783-4BD3-9E71-16A79E7D7AF3}" type="pres">
      <dgm:prSet presAssocID="{7BA8511C-068E-403A-B075-B0F60B5E84BA}" presName="level3hierChild" presStyleCnt="0"/>
      <dgm:spPr/>
      <dgm:t>
        <a:bodyPr/>
        <a:lstStyle/>
        <a:p>
          <a:endParaRPr lang="es-EC"/>
        </a:p>
      </dgm:t>
    </dgm:pt>
    <dgm:pt modelId="{A4F702D3-6ABA-4175-B7F9-4F143A337261}" type="pres">
      <dgm:prSet presAssocID="{3EAF47B4-422B-4921-8D1B-71553283255F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15B96FAD-5540-4EFF-B08C-E0E5DA2BD40B}" type="pres">
      <dgm:prSet presAssocID="{3EAF47B4-422B-4921-8D1B-71553283255F}" presName="connTx" presStyleLbl="parChTrans1D2" presStyleIdx="1" presStyleCnt="2"/>
      <dgm:spPr/>
      <dgm:t>
        <a:bodyPr/>
        <a:lstStyle/>
        <a:p>
          <a:endParaRPr lang="es-EC"/>
        </a:p>
      </dgm:t>
    </dgm:pt>
    <dgm:pt modelId="{A7A641C8-A84D-411F-9F2C-DB96675573F4}" type="pres">
      <dgm:prSet presAssocID="{6468BA47-7AD8-4179-81F8-77B789BA498D}" presName="root2" presStyleCnt="0"/>
      <dgm:spPr/>
      <dgm:t>
        <a:bodyPr/>
        <a:lstStyle/>
        <a:p>
          <a:endParaRPr lang="es-EC"/>
        </a:p>
      </dgm:t>
    </dgm:pt>
    <dgm:pt modelId="{6DE45644-CB36-486E-A092-C8F76212F7A0}" type="pres">
      <dgm:prSet presAssocID="{6468BA47-7AD8-4179-81F8-77B789BA498D}" presName="LevelTwoTextNode" presStyleLbl="node2" presStyleIdx="1" presStyleCnt="2" custScaleX="81369" custScaleY="39487" custLinFactNeighborX="-1800" custLinFactNeighborY="1997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BBCF525-2069-4CDF-A31A-4F30EB1D3220}" type="pres">
      <dgm:prSet presAssocID="{6468BA47-7AD8-4179-81F8-77B789BA498D}" presName="level3hierChild" presStyleCnt="0"/>
      <dgm:spPr/>
      <dgm:t>
        <a:bodyPr/>
        <a:lstStyle/>
        <a:p>
          <a:endParaRPr lang="es-EC"/>
        </a:p>
      </dgm:t>
    </dgm:pt>
    <dgm:pt modelId="{4B3C26C8-160E-444C-B649-836B2CBBD95E}" type="pres">
      <dgm:prSet presAssocID="{AC5FB0C0-8AED-4029-BB7E-95F2CE7BE191}" presName="conn2-1" presStyleLbl="parChTrans1D3" presStyleIdx="4" presStyleCnt="6"/>
      <dgm:spPr/>
      <dgm:t>
        <a:bodyPr/>
        <a:lstStyle/>
        <a:p>
          <a:endParaRPr lang="es-EC"/>
        </a:p>
      </dgm:t>
    </dgm:pt>
    <dgm:pt modelId="{15751707-20A9-482F-A1A1-83B61EE00918}" type="pres">
      <dgm:prSet presAssocID="{AC5FB0C0-8AED-4029-BB7E-95F2CE7BE191}" presName="connTx" presStyleLbl="parChTrans1D3" presStyleIdx="4" presStyleCnt="6"/>
      <dgm:spPr/>
      <dgm:t>
        <a:bodyPr/>
        <a:lstStyle/>
        <a:p>
          <a:endParaRPr lang="es-EC"/>
        </a:p>
      </dgm:t>
    </dgm:pt>
    <dgm:pt modelId="{72E00631-838C-4766-B23B-72950E14A470}" type="pres">
      <dgm:prSet presAssocID="{C3C3CCCD-DE50-40C6-9D0A-995E19C2F9F7}" presName="root2" presStyleCnt="0"/>
      <dgm:spPr/>
      <dgm:t>
        <a:bodyPr/>
        <a:lstStyle/>
        <a:p>
          <a:endParaRPr lang="es-EC"/>
        </a:p>
      </dgm:t>
    </dgm:pt>
    <dgm:pt modelId="{C280AD16-0556-42D6-8ED5-B74280CDB682}" type="pres">
      <dgm:prSet presAssocID="{C3C3CCCD-DE50-40C6-9D0A-995E19C2F9F7}" presName="LevelTwoTextNode" presStyleLbl="node3" presStyleIdx="4" presStyleCnt="6" custScaleX="69973" custScaleY="31346" custLinFactNeighborX="-2407" custLinFactNeighborY="2098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8C43F46-7FA3-4C8C-B50F-86C13A885403}" type="pres">
      <dgm:prSet presAssocID="{C3C3CCCD-DE50-40C6-9D0A-995E19C2F9F7}" presName="level3hierChild" presStyleCnt="0"/>
      <dgm:spPr/>
      <dgm:t>
        <a:bodyPr/>
        <a:lstStyle/>
        <a:p>
          <a:endParaRPr lang="es-EC"/>
        </a:p>
      </dgm:t>
    </dgm:pt>
    <dgm:pt modelId="{208A4FEB-1E82-4662-95D8-67BE3126C424}" type="pres">
      <dgm:prSet presAssocID="{947F4060-1A55-48F7-800D-39FB9240CD27}" presName="conn2-1" presStyleLbl="parChTrans1D3" presStyleIdx="5" presStyleCnt="6"/>
      <dgm:spPr/>
      <dgm:t>
        <a:bodyPr/>
        <a:lstStyle/>
        <a:p>
          <a:endParaRPr lang="es-EC"/>
        </a:p>
      </dgm:t>
    </dgm:pt>
    <dgm:pt modelId="{AE2AD73E-972D-4444-8AAB-2E94A172D71F}" type="pres">
      <dgm:prSet presAssocID="{947F4060-1A55-48F7-800D-39FB9240CD27}" presName="connTx" presStyleLbl="parChTrans1D3" presStyleIdx="5" presStyleCnt="6"/>
      <dgm:spPr/>
      <dgm:t>
        <a:bodyPr/>
        <a:lstStyle/>
        <a:p>
          <a:endParaRPr lang="es-EC"/>
        </a:p>
      </dgm:t>
    </dgm:pt>
    <dgm:pt modelId="{F2F2CF64-593C-47E6-9B17-42A490BF49A4}" type="pres">
      <dgm:prSet presAssocID="{226A3B2C-8AD8-4521-B241-6D0A60AA768F}" presName="root2" presStyleCnt="0"/>
      <dgm:spPr/>
      <dgm:t>
        <a:bodyPr/>
        <a:lstStyle/>
        <a:p>
          <a:endParaRPr lang="es-EC"/>
        </a:p>
      </dgm:t>
    </dgm:pt>
    <dgm:pt modelId="{F75AA616-ED5D-40A4-B4BB-92957331C171}" type="pres">
      <dgm:prSet presAssocID="{226A3B2C-8AD8-4521-B241-6D0A60AA768F}" presName="LevelTwoTextNode" presStyleLbl="node3" presStyleIdx="5" presStyleCnt="6" custScaleX="69973" custScaleY="31346" custLinFactNeighborX="-2407" custLinFactNeighborY="162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49A712C-368C-4D3C-B77B-A5FD718A012B}" type="pres">
      <dgm:prSet presAssocID="{226A3B2C-8AD8-4521-B241-6D0A60AA768F}" presName="level3hierChild" presStyleCnt="0"/>
      <dgm:spPr/>
      <dgm:t>
        <a:bodyPr/>
        <a:lstStyle/>
        <a:p>
          <a:endParaRPr lang="es-EC"/>
        </a:p>
      </dgm:t>
    </dgm:pt>
  </dgm:ptLst>
  <dgm:cxnLst>
    <dgm:cxn modelId="{A9AE36BD-5E27-4CA1-972F-76BC69D3A247}" type="presOf" srcId="{FDD136CC-2A51-4A56-AA7F-E61C15E09F2F}" destId="{5CF27827-9FCC-46CA-A252-E449F20C7B08}" srcOrd="0" destOrd="0" presId="urn:microsoft.com/office/officeart/2005/8/layout/hierarchy2"/>
    <dgm:cxn modelId="{6F9BA375-056F-4B23-954C-374D3305ABD5}" srcId="{83BD821D-E7C1-4B9E-AD4A-7DCD4B4DAC14}" destId="{127BD201-78F6-4671-9718-EAD94A1D7DB0}" srcOrd="0" destOrd="0" parTransId="{C04983DE-3A14-4874-BEE7-0B41E66A2C72}" sibTransId="{24885141-65DE-4729-AC1F-0BA5B66713BE}"/>
    <dgm:cxn modelId="{C93BD727-9B32-4D02-B9E0-00FBDDCAA9CC}" type="presOf" srcId="{397D72FA-2F67-4367-8BE7-9A0431748084}" destId="{90DC4919-D6B5-4D21-BF26-508C77AE7F1C}" srcOrd="0" destOrd="0" presId="urn:microsoft.com/office/officeart/2005/8/layout/hierarchy2"/>
    <dgm:cxn modelId="{52F242C6-DD31-4FFA-8C45-929E94C2D7C2}" type="presOf" srcId="{91382703-75B2-4199-9673-C5C40D22B09A}" destId="{FDD140F7-D324-42CB-B755-F78058D1FF70}" srcOrd="1" destOrd="0" presId="urn:microsoft.com/office/officeart/2005/8/layout/hierarchy2"/>
    <dgm:cxn modelId="{1AE88C52-1108-4775-9FEE-C6BE7C70FD39}" srcId="{6468BA47-7AD8-4179-81F8-77B789BA498D}" destId="{226A3B2C-8AD8-4521-B241-6D0A60AA768F}" srcOrd="1" destOrd="0" parTransId="{947F4060-1A55-48F7-800D-39FB9240CD27}" sibTransId="{5FF6802C-281C-415B-AFF1-8F8E144CFFF9}"/>
    <dgm:cxn modelId="{122D1D38-8DCB-499F-9398-18995AE1B326}" type="presOf" srcId="{4D96A6CE-F0A8-4514-8CC1-89500CE140C3}" destId="{109B902C-B989-43B7-A1B2-E7DE80E0B97C}" srcOrd="0" destOrd="0" presId="urn:microsoft.com/office/officeart/2005/8/layout/hierarchy2"/>
    <dgm:cxn modelId="{0BE08A43-F476-4E52-9056-4795BC81687C}" type="presOf" srcId="{3EAF47B4-422B-4921-8D1B-71553283255F}" destId="{A4F702D3-6ABA-4175-B7F9-4F143A337261}" srcOrd="0" destOrd="0" presId="urn:microsoft.com/office/officeart/2005/8/layout/hierarchy2"/>
    <dgm:cxn modelId="{F46EB0FB-4E1C-4AE6-AC8D-F88FA326CB02}" type="presOf" srcId="{49B85224-4BD0-45EE-B1F3-EB399FE8960E}" destId="{B303113B-A419-4F65-AA0C-D8CE61B82884}" srcOrd="0" destOrd="0" presId="urn:microsoft.com/office/officeart/2005/8/layout/hierarchy2"/>
    <dgm:cxn modelId="{743D6015-0EF4-4856-8B34-9FC63683B72A}" type="presOf" srcId="{4D96A6CE-F0A8-4514-8CC1-89500CE140C3}" destId="{2E8AB784-8754-46D3-927F-14318AAEBDBF}" srcOrd="1" destOrd="0" presId="urn:microsoft.com/office/officeart/2005/8/layout/hierarchy2"/>
    <dgm:cxn modelId="{46A6425D-73B3-4E08-9EFF-EDF62C0702A8}" type="presOf" srcId="{397D72FA-2F67-4367-8BE7-9A0431748084}" destId="{643A5C68-0F2D-4998-895A-5878B7D092EE}" srcOrd="1" destOrd="0" presId="urn:microsoft.com/office/officeart/2005/8/layout/hierarchy2"/>
    <dgm:cxn modelId="{F0B8F065-218D-46ED-A0DC-E5F7E2D9CD94}" type="presOf" srcId="{190CC7D5-D9B5-4211-8600-3AC4A433ED5C}" destId="{2BC12A93-2B61-4516-8EE4-E52F9F915483}" srcOrd="0" destOrd="0" presId="urn:microsoft.com/office/officeart/2005/8/layout/hierarchy2"/>
    <dgm:cxn modelId="{3870F4DD-6B1F-4131-B045-B4FF1C28ED85}" type="presOf" srcId="{226A3B2C-8AD8-4521-B241-6D0A60AA768F}" destId="{F75AA616-ED5D-40A4-B4BB-92957331C171}" srcOrd="0" destOrd="0" presId="urn:microsoft.com/office/officeart/2005/8/layout/hierarchy2"/>
    <dgm:cxn modelId="{C3F9A881-C7AC-4EE3-AF7F-54120CFB4FF1}" type="presOf" srcId="{AC5FB0C0-8AED-4029-BB7E-95F2CE7BE191}" destId="{15751707-20A9-482F-A1A1-83B61EE00918}" srcOrd="1" destOrd="0" presId="urn:microsoft.com/office/officeart/2005/8/layout/hierarchy2"/>
    <dgm:cxn modelId="{3475A7B0-33B9-48BA-AC10-52E0B00362CF}" type="presOf" srcId="{91382703-75B2-4199-9673-C5C40D22B09A}" destId="{7031CCBD-CBA5-4D31-B866-BF5835726844}" srcOrd="0" destOrd="0" presId="urn:microsoft.com/office/officeart/2005/8/layout/hierarchy2"/>
    <dgm:cxn modelId="{ADF45A99-D725-45BA-BD56-01E5C389433F}" type="presOf" srcId="{AC5FB0C0-8AED-4029-BB7E-95F2CE7BE191}" destId="{4B3C26C8-160E-444C-B649-836B2CBBD95E}" srcOrd="0" destOrd="0" presId="urn:microsoft.com/office/officeart/2005/8/layout/hierarchy2"/>
    <dgm:cxn modelId="{DFCB5CD8-8780-4B44-B78C-716250A0B5E8}" type="presOf" srcId="{6468BA47-7AD8-4179-81F8-77B789BA498D}" destId="{6DE45644-CB36-486E-A092-C8F76212F7A0}" srcOrd="0" destOrd="0" presId="urn:microsoft.com/office/officeart/2005/8/layout/hierarchy2"/>
    <dgm:cxn modelId="{1BEF54F4-8819-4155-8BE9-17177011A269}" type="presOf" srcId="{7E100BC9-6A6B-4058-A034-5643DE2B9766}" destId="{42ABCAA9-0C03-4C41-8033-758BC25304A4}" srcOrd="1" destOrd="0" presId="urn:microsoft.com/office/officeart/2005/8/layout/hierarchy2"/>
    <dgm:cxn modelId="{B989C039-401D-4268-B42A-4073379F487C}" type="presOf" srcId="{947F4060-1A55-48F7-800D-39FB9240CD27}" destId="{208A4FEB-1E82-4662-95D8-67BE3126C424}" srcOrd="0" destOrd="0" presId="urn:microsoft.com/office/officeart/2005/8/layout/hierarchy2"/>
    <dgm:cxn modelId="{1E8FE26C-39A6-4BA8-B477-50CF5D84BEFD}" srcId="{49B85224-4BD0-45EE-B1F3-EB399FE8960E}" destId="{7BA8511C-068E-403A-B075-B0F60B5E84BA}" srcOrd="3" destOrd="0" parTransId="{397D72FA-2F67-4367-8BE7-9A0431748084}" sibTransId="{A96131A2-B7DC-423D-981D-E014586AB920}"/>
    <dgm:cxn modelId="{F098FAC8-AB3C-48A4-9C5B-79653989F448}" type="presOf" srcId="{947F4060-1A55-48F7-800D-39FB9240CD27}" destId="{AE2AD73E-972D-4444-8AAB-2E94A172D71F}" srcOrd="1" destOrd="0" presId="urn:microsoft.com/office/officeart/2005/8/layout/hierarchy2"/>
    <dgm:cxn modelId="{33D4CD0F-BA3C-4501-9C65-D86D605C4AD1}" type="presOf" srcId="{7E100BC9-6A6B-4058-A034-5643DE2B9766}" destId="{DF6CA56B-C2F0-484C-868A-5157FE35231D}" srcOrd="0" destOrd="0" presId="urn:microsoft.com/office/officeart/2005/8/layout/hierarchy2"/>
    <dgm:cxn modelId="{CF200856-02FA-4D0B-9D51-4FD90B51F85E}" srcId="{49B85224-4BD0-45EE-B1F3-EB399FE8960E}" destId="{EDEE8FD3-A16A-4C75-916B-5EAAA57EEF32}" srcOrd="1" destOrd="0" parTransId="{4D96A6CE-F0A8-4514-8CC1-89500CE140C3}" sibTransId="{C37FF764-B14A-48CC-8756-54D830B0634F}"/>
    <dgm:cxn modelId="{A5EF1D1D-68BD-44FF-9E6F-4F4FE6A60396}" srcId="{49B85224-4BD0-45EE-B1F3-EB399FE8960E}" destId="{E1B80241-4D53-431F-8312-57A8B9A85DE2}" srcOrd="2" destOrd="0" parTransId="{91382703-75B2-4199-9673-C5C40D22B09A}" sibTransId="{5AB10B62-A139-4082-82D8-ED561E58EA13}"/>
    <dgm:cxn modelId="{11CB8706-7B0E-45A5-AC98-150C3F3CF513}" srcId="{127BD201-78F6-4671-9718-EAD94A1D7DB0}" destId="{6468BA47-7AD8-4179-81F8-77B789BA498D}" srcOrd="1" destOrd="0" parTransId="{3EAF47B4-422B-4921-8D1B-71553283255F}" sibTransId="{632E717E-068F-4624-8A0A-88A88476522A}"/>
    <dgm:cxn modelId="{D1C95A4F-2D2F-49BF-A83C-7BF279483C4D}" type="presOf" srcId="{190CC7D5-D9B5-4211-8600-3AC4A433ED5C}" destId="{C90A6EA8-1355-427B-8765-8C6C2AB45FC6}" srcOrd="1" destOrd="0" presId="urn:microsoft.com/office/officeart/2005/8/layout/hierarchy2"/>
    <dgm:cxn modelId="{C615AAFE-BBD8-4057-9015-5524CBF0228F}" srcId="{127BD201-78F6-4671-9718-EAD94A1D7DB0}" destId="{49B85224-4BD0-45EE-B1F3-EB399FE8960E}" srcOrd="0" destOrd="0" parTransId="{190CC7D5-D9B5-4211-8600-3AC4A433ED5C}" sibTransId="{CE26B693-5A85-458D-B3FA-482A18C9CD70}"/>
    <dgm:cxn modelId="{3B33A1A2-EDDF-48C2-8213-EED2AF83A664}" type="presOf" srcId="{E1B80241-4D53-431F-8312-57A8B9A85DE2}" destId="{9FE4B3CC-8030-43E6-B56D-CBB20AD9CF04}" srcOrd="0" destOrd="0" presId="urn:microsoft.com/office/officeart/2005/8/layout/hierarchy2"/>
    <dgm:cxn modelId="{E38DD376-D9A6-4D80-AB12-FEF26E7E9E9A}" type="presOf" srcId="{C3C3CCCD-DE50-40C6-9D0A-995E19C2F9F7}" destId="{C280AD16-0556-42D6-8ED5-B74280CDB682}" srcOrd="0" destOrd="0" presId="urn:microsoft.com/office/officeart/2005/8/layout/hierarchy2"/>
    <dgm:cxn modelId="{378E26F3-4D73-4A9E-9533-8A3B709F1C90}" srcId="{49B85224-4BD0-45EE-B1F3-EB399FE8960E}" destId="{FDD136CC-2A51-4A56-AA7F-E61C15E09F2F}" srcOrd="0" destOrd="0" parTransId="{7E100BC9-6A6B-4058-A034-5643DE2B9766}" sibTransId="{676D4C80-3C99-4526-84DB-AA4ED740D1D2}"/>
    <dgm:cxn modelId="{BC9F1066-734B-4D59-A8C7-D2ED49EAD470}" type="presOf" srcId="{83BD821D-E7C1-4B9E-AD4A-7DCD4B4DAC14}" destId="{055EE35A-58A5-4968-A913-B35CB92BBF73}" srcOrd="0" destOrd="0" presId="urn:microsoft.com/office/officeart/2005/8/layout/hierarchy2"/>
    <dgm:cxn modelId="{79FD82DF-3749-4E80-97C5-5B21DDDA373B}" type="presOf" srcId="{EDEE8FD3-A16A-4C75-916B-5EAAA57EEF32}" destId="{CBE6A6AA-D29A-49FC-8AE6-B9E21021F8A3}" srcOrd="0" destOrd="0" presId="urn:microsoft.com/office/officeart/2005/8/layout/hierarchy2"/>
    <dgm:cxn modelId="{9D936368-C440-402B-A2CC-FF631333F676}" type="presOf" srcId="{3EAF47B4-422B-4921-8D1B-71553283255F}" destId="{15B96FAD-5540-4EFF-B08C-E0E5DA2BD40B}" srcOrd="1" destOrd="0" presId="urn:microsoft.com/office/officeart/2005/8/layout/hierarchy2"/>
    <dgm:cxn modelId="{929680BB-FBEF-4687-AD86-92C6DFBBAC92}" type="presOf" srcId="{127BD201-78F6-4671-9718-EAD94A1D7DB0}" destId="{DA0C1575-CE25-4EF0-B840-21915CE96CF5}" srcOrd="0" destOrd="0" presId="urn:microsoft.com/office/officeart/2005/8/layout/hierarchy2"/>
    <dgm:cxn modelId="{6CF503F3-89CA-4977-A3C3-3391EAB15052}" type="presOf" srcId="{7BA8511C-068E-403A-B075-B0F60B5E84BA}" destId="{D50FAE8A-F00C-4D12-A594-1C985E424349}" srcOrd="0" destOrd="0" presId="urn:microsoft.com/office/officeart/2005/8/layout/hierarchy2"/>
    <dgm:cxn modelId="{5864CB34-01BB-425B-91A1-4C49BAADB91B}" srcId="{6468BA47-7AD8-4179-81F8-77B789BA498D}" destId="{C3C3CCCD-DE50-40C6-9D0A-995E19C2F9F7}" srcOrd="0" destOrd="0" parTransId="{AC5FB0C0-8AED-4029-BB7E-95F2CE7BE191}" sibTransId="{ABA5E9AF-E418-49FA-A6BB-E5C3068DEE1F}"/>
    <dgm:cxn modelId="{15B30EB4-2D30-463F-9F95-3CF56182DF0E}" type="presParOf" srcId="{055EE35A-58A5-4968-A913-B35CB92BBF73}" destId="{48E3DDC7-0756-4127-96C7-8A7853FABBBA}" srcOrd="0" destOrd="0" presId="urn:microsoft.com/office/officeart/2005/8/layout/hierarchy2"/>
    <dgm:cxn modelId="{2B48BF5A-8F1E-43F4-92E3-59E661016958}" type="presParOf" srcId="{48E3DDC7-0756-4127-96C7-8A7853FABBBA}" destId="{DA0C1575-CE25-4EF0-B840-21915CE96CF5}" srcOrd="0" destOrd="0" presId="urn:microsoft.com/office/officeart/2005/8/layout/hierarchy2"/>
    <dgm:cxn modelId="{F928AE3B-D823-43CC-9BBF-FB7734E60B5F}" type="presParOf" srcId="{48E3DDC7-0756-4127-96C7-8A7853FABBBA}" destId="{E538C701-1CFC-45F8-9D1C-4AEC9CF2641B}" srcOrd="1" destOrd="0" presId="urn:microsoft.com/office/officeart/2005/8/layout/hierarchy2"/>
    <dgm:cxn modelId="{CAACDB8F-0EC1-4FCE-843F-2390A6646021}" type="presParOf" srcId="{E538C701-1CFC-45F8-9D1C-4AEC9CF2641B}" destId="{2BC12A93-2B61-4516-8EE4-E52F9F915483}" srcOrd="0" destOrd="0" presId="urn:microsoft.com/office/officeart/2005/8/layout/hierarchy2"/>
    <dgm:cxn modelId="{18FCF545-14F3-4C9A-A04D-FA705673DF62}" type="presParOf" srcId="{2BC12A93-2B61-4516-8EE4-E52F9F915483}" destId="{C90A6EA8-1355-427B-8765-8C6C2AB45FC6}" srcOrd="0" destOrd="0" presId="urn:microsoft.com/office/officeart/2005/8/layout/hierarchy2"/>
    <dgm:cxn modelId="{4E4A10C2-4555-4427-93A8-FE84841EF162}" type="presParOf" srcId="{E538C701-1CFC-45F8-9D1C-4AEC9CF2641B}" destId="{1F2E8BD7-7CF4-454A-99DF-2548DF3799D7}" srcOrd="1" destOrd="0" presId="urn:microsoft.com/office/officeart/2005/8/layout/hierarchy2"/>
    <dgm:cxn modelId="{4EAE53D6-CBDB-47F1-8FD1-0543344C08D5}" type="presParOf" srcId="{1F2E8BD7-7CF4-454A-99DF-2548DF3799D7}" destId="{B303113B-A419-4F65-AA0C-D8CE61B82884}" srcOrd="0" destOrd="0" presId="urn:microsoft.com/office/officeart/2005/8/layout/hierarchy2"/>
    <dgm:cxn modelId="{77414B61-E18A-4AC7-8443-7447EB52E125}" type="presParOf" srcId="{1F2E8BD7-7CF4-454A-99DF-2548DF3799D7}" destId="{0896A380-5957-40CB-8937-7C3EED995D82}" srcOrd="1" destOrd="0" presId="urn:microsoft.com/office/officeart/2005/8/layout/hierarchy2"/>
    <dgm:cxn modelId="{1D2FFD36-2379-4893-A9BF-45A704C1B4D9}" type="presParOf" srcId="{0896A380-5957-40CB-8937-7C3EED995D82}" destId="{DF6CA56B-C2F0-484C-868A-5157FE35231D}" srcOrd="0" destOrd="0" presId="urn:microsoft.com/office/officeart/2005/8/layout/hierarchy2"/>
    <dgm:cxn modelId="{7AEB19CF-343B-42DB-B687-8F5FA1B99C7F}" type="presParOf" srcId="{DF6CA56B-C2F0-484C-868A-5157FE35231D}" destId="{42ABCAA9-0C03-4C41-8033-758BC25304A4}" srcOrd="0" destOrd="0" presId="urn:microsoft.com/office/officeart/2005/8/layout/hierarchy2"/>
    <dgm:cxn modelId="{AFC1C793-AD83-4C9E-B845-BFBDA7529BBB}" type="presParOf" srcId="{0896A380-5957-40CB-8937-7C3EED995D82}" destId="{C22D1B44-1F79-4A6B-9573-855237BC5262}" srcOrd="1" destOrd="0" presId="urn:microsoft.com/office/officeart/2005/8/layout/hierarchy2"/>
    <dgm:cxn modelId="{845132CA-84CF-42B8-B388-899D8035AA9D}" type="presParOf" srcId="{C22D1B44-1F79-4A6B-9573-855237BC5262}" destId="{5CF27827-9FCC-46CA-A252-E449F20C7B08}" srcOrd="0" destOrd="0" presId="urn:microsoft.com/office/officeart/2005/8/layout/hierarchy2"/>
    <dgm:cxn modelId="{4F386CBA-06F8-434B-B845-7892A5BDD3AB}" type="presParOf" srcId="{C22D1B44-1F79-4A6B-9573-855237BC5262}" destId="{81AF7BD4-3C6C-4E2B-ADE6-6BA73003122A}" srcOrd="1" destOrd="0" presId="urn:microsoft.com/office/officeart/2005/8/layout/hierarchy2"/>
    <dgm:cxn modelId="{7B0555E4-697F-40B0-9C48-866FA58F4C00}" type="presParOf" srcId="{0896A380-5957-40CB-8937-7C3EED995D82}" destId="{109B902C-B989-43B7-A1B2-E7DE80E0B97C}" srcOrd="2" destOrd="0" presId="urn:microsoft.com/office/officeart/2005/8/layout/hierarchy2"/>
    <dgm:cxn modelId="{1B81D272-EF9F-4137-A532-7897A645F308}" type="presParOf" srcId="{109B902C-B989-43B7-A1B2-E7DE80E0B97C}" destId="{2E8AB784-8754-46D3-927F-14318AAEBDBF}" srcOrd="0" destOrd="0" presId="urn:microsoft.com/office/officeart/2005/8/layout/hierarchy2"/>
    <dgm:cxn modelId="{9C5A66C5-68EF-46E9-A915-C4D654880284}" type="presParOf" srcId="{0896A380-5957-40CB-8937-7C3EED995D82}" destId="{59AF30FF-872A-4C32-96A8-30F449A85081}" srcOrd="3" destOrd="0" presId="urn:microsoft.com/office/officeart/2005/8/layout/hierarchy2"/>
    <dgm:cxn modelId="{84CF331A-DF99-47CB-8AF3-3496328052B7}" type="presParOf" srcId="{59AF30FF-872A-4C32-96A8-30F449A85081}" destId="{CBE6A6AA-D29A-49FC-8AE6-B9E21021F8A3}" srcOrd="0" destOrd="0" presId="urn:microsoft.com/office/officeart/2005/8/layout/hierarchy2"/>
    <dgm:cxn modelId="{C0B6016A-33E3-4E02-8B00-0E2C76BCB3B1}" type="presParOf" srcId="{59AF30FF-872A-4C32-96A8-30F449A85081}" destId="{AFA76CF2-BEF9-431D-BF07-ECBCCBCF0047}" srcOrd="1" destOrd="0" presId="urn:microsoft.com/office/officeart/2005/8/layout/hierarchy2"/>
    <dgm:cxn modelId="{A85F199B-7435-41FF-A5B6-76538D635050}" type="presParOf" srcId="{0896A380-5957-40CB-8937-7C3EED995D82}" destId="{7031CCBD-CBA5-4D31-B866-BF5835726844}" srcOrd="4" destOrd="0" presId="urn:microsoft.com/office/officeart/2005/8/layout/hierarchy2"/>
    <dgm:cxn modelId="{26662DD4-4F29-42E1-A138-F526A99A5DE6}" type="presParOf" srcId="{7031CCBD-CBA5-4D31-B866-BF5835726844}" destId="{FDD140F7-D324-42CB-B755-F78058D1FF70}" srcOrd="0" destOrd="0" presId="urn:microsoft.com/office/officeart/2005/8/layout/hierarchy2"/>
    <dgm:cxn modelId="{E8B2CE8F-28D1-4104-872F-5DD0AEC755D1}" type="presParOf" srcId="{0896A380-5957-40CB-8937-7C3EED995D82}" destId="{2A2E6740-8580-4729-8FAC-1556A5FA423B}" srcOrd="5" destOrd="0" presId="urn:microsoft.com/office/officeart/2005/8/layout/hierarchy2"/>
    <dgm:cxn modelId="{199D6559-C8BF-4447-BB99-90EB3B47FA2A}" type="presParOf" srcId="{2A2E6740-8580-4729-8FAC-1556A5FA423B}" destId="{9FE4B3CC-8030-43E6-B56D-CBB20AD9CF04}" srcOrd="0" destOrd="0" presId="urn:microsoft.com/office/officeart/2005/8/layout/hierarchy2"/>
    <dgm:cxn modelId="{3E04D074-B213-42A4-83E8-62B157606BE5}" type="presParOf" srcId="{2A2E6740-8580-4729-8FAC-1556A5FA423B}" destId="{B3394326-36A0-4A84-945A-054640EABA27}" srcOrd="1" destOrd="0" presId="urn:microsoft.com/office/officeart/2005/8/layout/hierarchy2"/>
    <dgm:cxn modelId="{BA76B5D0-BE57-4DC5-9374-9CE3BCBB3BB2}" type="presParOf" srcId="{0896A380-5957-40CB-8937-7C3EED995D82}" destId="{90DC4919-D6B5-4D21-BF26-508C77AE7F1C}" srcOrd="6" destOrd="0" presId="urn:microsoft.com/office/officeart/2005/8/layout/hierarchy2"/>
    <dgm:cxn modelId="{30781907-0644-4B9E-ADBE-2A4470D46ED3}" type="presParOf" srcId="{90DC4919-D6B5-4D21-BF26-508C77AE7F1C}" destId="{643A5C68-0F2D-4998-895A-5878B7D092EE}" srcOrd="0" destOrd="0" presId="urn:microsoft.com/office/officeart/2005/8/layout/hierarchy2"/>
    <dgm:cxn modelId="{19FA2608-C650-4505-8E65-92B16321B341}" type="presParOf" srcId="{0896A380-5957-40CB-8937-7C3EED995D82}" destId="{80461894-C058-47ED-824A-65B94AE03EDD}" srcOrd="7" destOrd="0" presId="urn:microsoft.com/office/officeart/2005/8/layout/hierarchy2"/>
    <dgm:cxn modelId="{D8E7AE58-85C2-4DF9-ADB7-8514BB002912}" type="presParOf" srcId="{80461894-C058-47ED-824A-65B94AE03EDD}" destId="{D50FAE8A-F00C-4D12-A594-1C985E424349}" srcOrd="0" destOrd="0" presId="urn:microsoft.com/office/officeart/2005/8/layout/hierarchy2"/>
    <dgm:cxn modelId="{AAEB7D80-C6B5-4EF8-B43A-50B87F7EE283}" type="presParOf" srcId="{80461894-C058-47ED-824A-65B94AE03EDD}" destId="{BABB4674-C783-4BD3-9E71-16A79E7D7AF3}" srcOrd="1" destOrd="0" presId="urn:microsoft.com/office/officeart/2005/8/layout/hierarchy2"/>
    <dgm:cxn modelId="{ED4DFDC1-D7A4-4990-96A5-A4678DDA4B52}" type="presParOf" srcId="{E538C701-1CFC-45F8-9D1C-4AEC9CF2641B}" destId="{A4F702D3-6ABA-4175-B7F9-4F143A337261}" srcOrd="2" destOrd="0" presId="urn:microsoft.com/office/officeart/2005/8/layout/hierarchy2"/>
    <dgm:cxn modelId="{4D51D1D5-FD46-465B-B0CF-A03ABF05AE83}" type="presParOf" srcId="{A4F702D3-6ABA-4175-B7F9-4F143A337261}" destId="{15B96FAD-5540-4EFF-B08C-E0E5DA2BD40B}" srcOrd="0" destOrd="0" presId="urn:microsoft.com/office/officeart/2005/8/layout/hierarchy2"/>
    <dgm:cxn modelId="{029B1B8D-59C3-4765-B0D6-40B012E29FA8}" type="presParOf" srcId="{E538C701-1CFC-45F8-9D1C-4AEC9CF2641B}" destId="{A7A641C8-A84D-411F-9F2C-DB96675573F4}" srcOrd="3" destOrd="0" presId="urn:microsoft.com/office/officeart/2005/8/layout/hierarchy2"/>
    <dgm:cxn modelId="{5621D048-D47A-427B-8169-B42609A53A06}" type="presParOf" srcId="{A7A641C8-A84D-411F-9F2C-DB96675573F4}" destId="{6DE45644-CB36-486E-A092-C8F76212F7A0}" srcOrd="0" destOrd="0" presId="urn:microsoft.com/office/officeart/2005/8/layout/hierarchy2"/>
    <dgm:cxn modelId="{BCBCC6DB-14B5-488F-A603-12311B40C11F}" type="presParOf" srcId="{A7A641C8-A84D-411F-9F2C-DB96675573F4}" destId="{7BBCF525-2069-4CDF-A31A-4F30EB1D3220}" srcOrd="1" destOrd="0" presId="urn:microsoft.com/office/officeart/2005/8/layout/hierarchy2"/>
    <dgm:cxn modelId="{DD867A6A-C69C-4C92-8B27-653B191A0F1E}" type="presParOf" srcId="{7BBCF525-2069-4CDF-A31A-4F30EB1D3220}" destId="{4B3C26C8-160E-444C-B649-836B2CBBD95E}" srcOrd="0" destOrd="0" presId="urn:microsoft.com/office/officeart/2005/8/layout/hierarchy2"/>
    <dgm:cxn modelId="{3D07BA5B-A475-4D7F-A90A-8BCC0D946F6C}" type="presParOf" srcId="{4B3C26C8-160E-444C-B649-836B2CBBD95E}" destId="{15751707-20A9-482F-A1A1-83B61EE00918}" srcOrd="0" destOrd="0" presId="urn:microsoft.com/office/officeart/2005/8/layout/hierarchy2"/>
    <dgm:cxn modelId="{4892A129-1AA1-4EF4-8D53-21E1922BCEE5}" type="presParOf" srcId="{7BBCF525-2069-4CDF-A31A-4F30EB1D3220}" destId="{72E00631-838C-4766-B23B-72950E14A470}" srcOrd="1" destOrd="0" presId="urn:microsoft.com/office/officeart/2005/8/layout/hierarchy2"/>
    <dgm:cxn modelId="{A0478D01-1932-4DAD-B3F5-AF47FDF98B8E}" type="presParOf" srcId="{72E00631-838C-4766-B23B-72950E14A470}" destId="{C280AD16-0556-42D6-8ED5-B74280CDB682}" srcOrd="0" destOrd="0" presId="urn:microsoft.com/office/officeart/2005/8/layout/hierarchy2"/>
    <dgm:cxn modelId="{05CE3823-9879-48E8-851B-8046362B387C}" type="presParOf" srcId="{72E00631-838C-4766-B23B-72950E14A470}" destId="{88C43F46-7FA3-4C8C-B50F-86C13A885403}" srcOrd="1" destOrd="0" presId="urn:microsoft.com/office/officeart/2005/8/layout/hierarchy2"/>
    <dgm:cxn modelId="{0D7F814C-BF4F-43AD-9ACB-D186400E2CB3}" type="presParOf" srcId="{7BBCF525-2069-4CDF-A31A-4F30EB1D3220}" destId="{208A4FEB-1E82-4662-95D8-67BE3126C424}" srcOrd="2" destOrd="0" presId="urn:microsoft.com/office/officeart/2005/8/layout/hierarchy2"/>
    <dgm:cxn modelId="{A787EB02-4B12-4E4E-AB6A-EC6DEA9B9CDD}" type="presParOf" srcId="{208A4FEB-1E82-4662-95D8-67BE3126C424}" destId="{AE2AD73E-972D-4444-8AAB-2E94A172D71F}" srcOrd="0" destOrd="0" presId="urn:microsoft.com/office/officeart/2005/8/layout/hierarchy2"/>
    <dgm:cxn modelId="{C80F8213-DCE6-4927-9721-624601F0EA45}" type="presParOf" srcId="{7BBCF525-2069-4CDF-A31A-4F30EB1D3220}" destId="{F2F2CF64-593C-47E6-9B17-42A490BF49A4}" srcOrd="3" destOrd="0" presId="urn:microsoft.com/office/officeart/2005/8/layout/hierarchy2"/>
    <dgm:cxn modelId="{E33A3E3F-2186-4B78-A4D5-44D1154D0D67}" type="presParOf" srcId="{F2F2CF64-593C-47E6-9B17-42A490BF49A4}" destId="{F75AA616-ED5D-40A4-B4BB-92957331C171}" srcOrd="0" destOrd="0" presId="urn:microsoft.com/office/officeart/2005/8/layout/hierarchy2"/>
    <dgm:cxn modelId="{7502C396-5CAF-4567-B274-DDC53A87A8AA}" type="presParOf" srcId="{F2F2CF64-593C-47E6-9B17-42A490BF49A4}" destId="{749A712C-368C-4D3C-B77B-A5FD718A012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DBF80A-8093-44CA-85C3-CC3B28237AD3}" type="doc">
      <dgm:prSet loTypeId="urn:microsoft.com/office/officeart/2008/layout/SquareAccent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A01F2215-57A8-4F8C-BC67-99086DAF7216}">
      <dgm:prSet phldrT="[Texto]" custT="1"/>
      <dgm:spPr/>
      <dgm:t>
        <a:bodyPr/>
        <a:lstStyle/>
        <a:p>
          <a:pPr algn="ctr"/>
          <a:r>
            <a:rPr lang="es-EC" sz="2000" b="1" dirty="0" smtClean="0">
              <a:latin typeface="+mn-lt"/>
              <a:cs typeface="Times New Roman" panose="02020603050405020304" pitchFamily="18" charset="0"/>
            </a:rPr>
            <a:t>Cualitativo</a:t>
          </a:r>
          <a:endParaRPr lang="es-EC" sz="2000" b="1" dirty="0">
            <a:latin typeface="+mn-lt"/>
            <a:cs typeface="Times New Roman" panose="02020603050405020304" pitchFamily="18" charset="0"/>
          </a:endParaRPr>
        </a:p>
      </dgm:t>
    </dgm:pt>
    <dgm:pt modelId="{DA3D32A1-B082-42BB-9C56-BC15CC8E845A}" type="parTrans" cxnId="{AF862852-DEF1-40EC-9F86-9D681CE73798}">
      <dgm:prSet/>
      <dgm:spPr/>
      <dgm:t>
        <a:bodyPr/>
        <a:lstStyle/>
        <a:p>
          <a:endParaRPr lang="es-EC">
            <a:latin typeface="+mn-lt"/>
            <a:cs typeface="Times New Roman" panose="02020603050405020304" pitchFamily="18" charset="0"/>
          </a:endParaRPr>
        </a:p>
      </dgm:t>
    </dgm:pt>
    <dgm:pt modelId="{BDBBB8DF-C3E7-49B3-9E44-FF9F2D665E10}" type="sibTrans" cxnId="{AF862852-DEF1-40EC-9F86-9D681CE73798}">
      <dgm:prSet/>
      <dgm:spPr/>
      <dgm:t>
        <a:bodyPr/>
        <a:lstStyle/>
        <a:p>
          <a:endParaRPr lang="es-EC">
            <a:latin typeface="+mn-lt"/>
            <a:cs typeface="Times New Roman" panose="02020603050405020304" pitchFamily="18" charset="0"/>
          </a:endParaRPr>
        </a:p>
      </dgm:t>
    </dgm:pt>
    <dgm:pt modelId="{E877E11E-B85E-4AF6-B9A2-359BE466A6BB}">
      <dgm:prSet phldrT="[Texto]" custT="1"/>
      <dgm:spPr/>
      <dgm:t>
        <a:bodyPr/>
        <a:lstStyle/>
        <a:p>
          <a:r>
            <a:rPr lang="es-EC" sz="1800" dirty="0" smtClean="0">
              <a:latin typeface="+mn-lt"/>
              <a:cs typeface="Times New Roman" panose="02020603050405020304" pitchFamily="18" charset="0"/>
            </a:rPr>
            <a:t>Entrevista</a:t>
          </a:r>
          <a:endParaRPr lang="es-EC" sz="1800" dirty="0">
            <a:latin typeface="+mn-lt"/>
            <a:cs typeface="Times New Roman" panose="02020603050405020304" pitchFamily="18" charset="0"/>
          </a:endParaRPr>
        </a:p>
      </dgm:t>
    </dgm:pt>
    <dgm:pt modelId="{527A46FD-A4EB-4E4E-BAE5-6AA9B5EE3454}" type="parTrans" cxnId="{044FA142-6E9C-4196-B1CF-193713B0A95B}">
      <dgm:prSet/>
      <dgm:spPr/>
      <dgm:t>
        <a:bodyPr/>
        <a:lstStyle/>
        <a:p>
          <a:endParaRPr lang="es-EC">
            <a:latin typeface="+mn-lt"/>
            <a:cs typeface="Times New Roman" panose="02020603050405020304" pitchFamily="18" charset="0"/>
          </a:endParaRPr>
        </a:p>
      </dgm:t>
    </dgm:pt>
    <dgm:pt modelId="{BBED5D3D-CFDB-4F37-9FC7-92BE9B80AA38}" type="sibTrans" cxnId="{044FA142-6E9C-4196-B1CF-193713B0A95B}">
      <dgm:prSet/>
      <dgm:spPr/>
      <dgm:t>
        <a:bodyPr/>
        <a:lstStyle/>
        <a:p>
          <a:endParaRPr lang="es-EC">
            <a:latin typeface="+mn-lt"/>
            <a:cs typeface="Times New Roman" panose="02020603050405020304" pitchFamily="18" charset="0"/>
          </a:endParaRPr>
        </a:p>
      </dgm:t>
    </dgm:pt>
    <dgm:pt modelId="{F7716C36-0F34-4D7C-94ED-839457396E49}">
      <dgm:prSet phldrT="[Texto]" custT="1"/>
      <dgm:spPr/>
      <dgm:t>
        <a:bodyPr/>
        <a:lstStyle/>
        <a:p>
          <a:r>
            <a:rPr lang="es-EC" sz="1800" dirty="0" smtClean="0">
              <a:latin typeface="+mn-lt"/>
              <a:cs typeface="Times New Roman" panose="02020603050405020304" pitchFamily="18" charset="0"/>
            </a:rPr>
            <a:t>Líder zonal</a:t>
          </a:r>
          <a:endParaRPr lang="es-EC" sz="1800" dirty="0">
            <a:latin typeface="+mn-lt"/>
            <a:cs typeface="Times New Roman" panose="02020603050405020304" pitchFamily="18" charset="0"/>
          </a:endParaRPr>
        </a:p>
      </dgm:t>
    </dgm:pt>
    <dgm:pt modelId="{A0B57868-A1AB-47E8-B152-983774234BB7}" type="parTrans" cxnId="{E73F88DD-4963-4B4C-B59C-195CAF420870}">
      <dgm:prSet/>
      <dgm:spPr/>
      <dgm:t>
        <a:bodyPr/>
        <a:lstStyle/>
        <a:p>
          <a:endParaRPr lang="es-EC">
            <a:latin typeface="+mn-lt"/>
            <a:cs typeface="Times New Roman" panose="02020603050405020304" pitchFamily="18" charset="0"/>
          </a:endParaRPr>
        </a:p>
      </dgm:t>
    </dgm:pt>
    <dgm:pt modelId="{794D095F-B01D-43F6-BA06-58648EEC08CE}" type="sibTrans" cxnId="{E73F88DD-4963-4B4C-B59C-195CAF420870}">
      <dgm:prSet/>
      <dgm:spPr/>
      <dgm:t>
        <a:bodyPr/>
        <a:lstStyle/>
        <a:p>
          <a:endParaRPr lang="es-EC">
            <a:latin typeface="+mn-lt"/>
            <a:cs typeface="Times New Roman" panose="02020603050405020304" pitchFamily="18" charset="0"/>
          </a:endParaRPr>
        </a:p>
      </dgm:t>
    </dgm:pt>
    <dgm:pt modelId="{ED344649-5BF7-4835-82C1-0DE8619AA4D9}">
      <dgm:prSet phldrT="[Texto]" custT="1"/>
      <dgm:spPr/>
      <dgm:t>
        <a:bodyPr/>
        <a:lstStyle/>
        <a:p>
          <a:r>
            <a:rPr lang="es-EC" sz="1800" dirty="0" smtClean="0">
              <a:latin typeface="+mn-lt"/>
              <a:cs typeface="Times New Roman" panose="02020603050405020304" pitchFamily="18" charset="0"/>
            </a:rPr>
            <a:t>Geovanny Romo</a:t>
          </a:r>
          <a:endParaRPr lang="es-EC" sz="1800" dirty="0">
            <a:latin typeface="+mn-lt"/>
            <a:cs typeface="Times New Roman" panose="02020603050405020304" pitchFamily="18" charset="0"/>
          </a:endParaRPr>
        </a:p>
      </dgm:t>
    </dgm:pt>
    <dgm:pt modelId="{E1EBC8B2-3DF3-49F4-B642-CF27A1375263}" type="parTrans" cxnId="{D8E32DAA-2142-4199-A135-3A3B8743381A}">
      <dgm:prSet/>
      <dgm:spPr/>
      <dgm:t>
        <a:bodyPr/>
        <a:lstStyle/>
        <a:p>
          <a:endParaRPr lang="es-EC">
            <a:latin typeface="+mn-lt"/>
            <a:cs typeface="Times New Roman" panose="02020603050405020304" pitchFamily="18" charset="0"/>
          </a:endParaRPr>
        </a:p>
      </dgm:t>
    </dgm:pt>
    <dgm:pt modelId="{CB3EC869-D458-4106-8ECB-1B144268E1D8}" type="sibTrans" cxnId="{D8E32DAA-2142-4199-A135-3A3B8743381A}">
      <dgm:prSet/>
      <dgm:spPr/>
      <dgm:t>
        <a:bodyPr/>
        <a:lstStyle/>
        <a:p>
          <a:endParaRPr lang="es-EC">
            <a:latin typeface="+mn-lt"/>
            <a:cs typeface="Times New Roman" panose="02020603050405020304" pitchFamily="18" charset="0"/>
          </a:endParaRPr>
        </a:p>
      </dgm:t>
    </dgm:pt>
    <dgm:pt modelId="{8ED26C58-2F7F-45E4-B2C7-D0EDE2C973F0}">
      <dgm:prSet phldrT="[Texto]" custT="1"/>
      <dgm:spPr/>
      <dgm:t>
        <a:bodyPr/>
        <a:lstStyle/>
        <a:p>
          <a:pPr algn="ctr"/>
          <a:r>
            <a:rPr lang="es-EC" sz="2000" b="1" dirty="0" smtClean="0">
              <a:latin typeface="+mn-lt"/>
              <a:cs typeface="Times New Roman" panose="02020603050405020304" pitchFamily="18" charset="0"/>
            </a:rPr>
            <a:t>Cuantitativo</a:t>
          </a:r>
          <a:endParaRPr lang="es-EC" sz="2000" b="1" dirty="0">
            <a:latin typeface="+mn-lt"/>
            <a:cs typeface="Times New Roman" panose="02020603050405020304" pitchFamily="18" charset="0"/>
          </a:endParaRPr>
        </a:p>
      </dgm:t>
    </dgm:pt>
    <dgm:pt modelId="{99902B20-A209-434B-8A80-520BB663BB66}" type="parTrans" cxnId="{72564B7F-37F6-421E-8C0F-0FEBF2526658}">
      <dgm:prSet/>
      <dgm:spPr/>
      <dgm:t>
        <a:bodyPr/>
        <a:lstStyle/>
        <a:p>
          <a:endParaRPr lang="es-EC">
            <a:latin typeface="+mn-lt"/>
            <a:cs typeface="Times New Roman" panose="02020603050405020304" pitchFamily="18" charset="0"/>
          </a:endParaRPr>
        </a:p>
      </dgm:t>
    </dgm:pt>
    <dgm:pt modelId="{71D45023-EC96-454F-AB9C-F8F8D42CC5F8}" type="sibTrans" cxnId="{72564B7F-37F6-421E-8C0F-0FEBF2526658}">
      <dgm:prSet/>
      <dgm:spPr/>
      <dgm:t>
        <a:bodyPr/>
        <a:lstStyle/>
        <a:p>
          <a:endParaRPr lang="es-EC">
            <a:latin typeface="+mn-lt"/>
            <a:cs typeface="Times New Roman" panose="02020603050405020304" pitchFamily="18" charset="0"/>
          </a:endParaRPr>
        </a:p>
      </dgm:t>
    </dgm:pt>
    <dgm:pt modelId="{2C400FA0-4B7C-4F9B-A0CC-AD5773C399BD}">
      <dgm:prSet phldrT="[Texto]" custT="1"/>
      <dgm:spPr/>
      <dgm:t>
        <a:bodyPr/>
        <a:lstStyle/>
        <a:p>
          <a:r>
            <a:rPr lang="es-EC" sz="1800" dirty="0" smtClean="0">
              <a:latin typeface="+mn-lt"/>
              <a:cs typeface="Times New Roman" panose="02020603050405020304" pitchFamily="18" charset="0"/>
            </a:rPr>
            <a:t>Encuesta </a:t>
          </a:r>
          <a:endParaRPr lang="es-EC" sz="1800" dirty="0">
            <a:latin typeface="+mn-lt"/>
            <a:cs typeface="Times New Roman" panose="02020603050405020304" pitchFamily="18" charset="0"/>
          </a:endParaRPr>
        </a:p>
      </dgm:t>
    </dgm:pt>
    <dgm:pt modelId="{E4238F04-7070-49C5-A6F7-7C1CDE5CAAE7}" type="parTrans" cxnId="{EFA4442C-8B86-44AF-BCC5-55B20F89E080}">
      <dgm:prSet/>
      <dgm:spPr/>
      <dgm:t>
        <a:bodyPr/>
        <a:lstStyle/>
        <a:p>
          <a:endParaRPr lang="es-EC">
            <a:latin typeface="+mn-lt"/>
            <a:cs typeface="Times New Roman" panose="02020603050405020304" pitchFamily="18" charset="0"/>
          </a:endParaRPr>
        </a:p>
      </dgm:t>
    </dgm:pt>
    <dgm:pt modelId="{C0BCEA98-1266-486E-870A-84D6A6E36F40}" type="sibTrans" cxnId="{EFA4442C-8B86-44AF-BCC5-55B20F89E080}">
      <dgm:prSet/>
      <dgm:spPr/>
      <dgm:t>
        <a:bodyPr/>
        <a:lstStyle/>
        <a:p>
          <a:endParaRPr lang="es-EC">
            <a:latin typeface="+mn-lt"/>
            <a:cs typeface="Times New Roman" panose="02020603050405020304" pitchFamily="18" charset="0"/>
          </a:endParaRPr>
        </a:p>
      </dgm:t>
    </dgm:pt>
    <dgm:pt modelId="{90FC90D9-E827-43EA-B3E0-E67387C04938}">
      <dgm:prSet phldrT="[Texto]" custT="1"/>
      <dgm:spPr/>
      <dgm:t>
        <a:bodyPr/>
        <a:lstStyle/>
        <a:p>
          <a:r>
            <a:rPr lang="es-EC" sz="1600" dirty="0" smtClean="0">
              <a:latin typeface="+mn-lt"/>
              <a:cs typeface="Times New Roman" panose="02020603050405020304" pitchFamily="18" charset="0"/>
            </a:rPr>
            <a:t>GEM: Bloques 2 y 7 </a:t>
          </a:r>
          <a:endParaRPr lang="es-EC" sz="1600" dirty="0">
            <a:latin typeface="+mn-lt"/>
            <a:cs typeface="Times New Roman" panose="02020603050405020304" pitchFamily="18" charset="0"/>
          </a:endParaRPr>
        </a:p>
      </dgm:t>
    </dgm:pt>
    <dgm:pt modelId="{274E675C-D465-4DA1-9BA0-040DF2F1A25D}" type="parTrans" cxnId="{D9E8DE25-4593-4093-9F93-41B3B0AF0F09}">
      <dgm:prSet/>
      <dgm:spPr/>
      <dgm:t>
        <a:bodyPr/>
        <a:lstStyle/>
        <a:p>
          <a:endParaRPr lang="es-EC">
            <a:latin typeface="+mn-lt"/>
            <a:cs typeface="Times New Roman" panose="02020603050405020304" pitchFamily="18" charset="0"/>
          </a:endParaRPr>
        </a:p>
      </dgm:t>
    </dgm:pt>
    <dgm:pt modelId="{2F09DA9A-DA90-4A77-AA78-3058EE0723C8}" type="sibTrans" cxnId="{D9E8DE25-4593-4093-9F93-41B3B0AF0F09}">
      <dgm:prSet/>
      <dgm:spPr/>
      <dgm:t>
        <a:bodyPr/>
        <a:lstStyle/>
        <a:p>
          <a:endParaRPr lang="es-EC">
            <a:latin typeface="+mn-lt"/>
            <a:cs typeface="Times New Roman" panose="02020603050405020304" pitchFamily="18" charset="0"/>
          </a:endParaRPr>
        </a:p>
      </dgm:t>
    </dgm:pt>
    <dgm:pt modelId="{5536D7CE-6BEB-4D04-8278-E6F96AB75FA7}">
      <dgm:prSet phldrT="[Texto]" custT="1"/>
      <dgm:spPr/>
      <dgm:t>
        <a:bodyPr/>
        <a:lstStyle/>
        <a:p>
          <a:r>
            <a:rPr lang="es-EC" sz="1400" i="0" dirty="0" smtClean="0">
              <a:latin typeface="+mn-lt"/>
              <a:cs typeface="Times New Roman" panose="02020603050405020304" pitchFamily="18" charset="0"/>
            </a:rPr>
            <a:t>Socio demográfico</a:t>
          </a:r>
        </a:p>
      </dgm:t>
    </dgm:pt>
    <dgm:pt modelId="{0446A788-027F-42CE-9B27-425460DE71B0}" type="parTrans" cxnId="{EBF2E346-33A0-456B-9123-A7A8762B9554}">
      <dgm:prSet/>
      <dgm:spPr/>
      <dgm:t>
        <a:bodyPr/>
        <a:lstStyle/>
        <a:p>
          <a:endParaRPr lang="es-EC">
            <a:latin typeface="+mn-lt"/>
            <a:cs typeface="Times New Roman" panose="02020603050405020304" pitchFamily="18" charset="0"/>
          </a:endParaRPr>
        </a:p>
      </dgm:t>
    </dgm:pt>
    <dgm:pt modelId="{DCFB3C81-DE93-4094-BCAD-94A887AFBC6A}" type="sibTrans" cxnId="{EBF2E346-33A0-456B-9123-A7A8762B9554}">
      <dgm:prSet/>
      <dgm:spPr/>
      <dgm:t>
        <a:bodyPr/>
        <a:lstStyle/>
        <a:p>
          <a:endParaRPr lang="es-EC">
            <a:latin typeface="+mn-lt"/>
            <a:cs typeface="Times New Roman" panose="02020603050405020304" pitchFamily="18" charset="0"/>
          </a:endParaRPr>
        </a:p>
      </dgm:t>
    </dgm:pt>
    <dgm:pt modelId="{50C6710C-7A9D-4994-9B74-14D2F6AE82E6}">
      <dgm:prSet phldrT="[Texto]" custT="1"/>
      <dgm:spPr/>
      <dgm:t>
        <a:bodyPr/>
        <a:lstStyle/>
        <a:p>
          <a:r>
            <a:rPr lang="es-EC" sz="1400" i="0" dirty="0" smtClean="0">
              <a:latin typeface="+mn-lt"/>
              <a:cs typeface="Times New Roman" panose="02020603050405020304" pitchFamily="18" charset="0"/>
            </a:rPr>
            <a:t>Empresa </a:t>
          </a:r>
        </a:p>
      </dgm:t>
    </dgm:pt>
    <dgm:pt modelId="{6A68D552-2D6F-494E-8D39-8D7D0F1DAD8D}" type="parTrans" cxnId="{5F1044E0-2A06-46C1-A88A-A910FB686512}">
      <dgm:prSet/>
      <dgm:spPr/>
      <dgm:t>
        <a:bodyPr/>
        <a:lstStyle/>
        <a:p>
          <a:endParaRPr lang="es-EC">
            <a:latin typeface="+mn-lt"/>
            <a:cs typeface="Times New Roman" panose="02020603050405020304" pitchFamily="18" charset="0"/>
          </a:endParaRPr>
        </a:p>
      </dgm:t>
    </dgm:pt>
    <dgm:pt modelId="{D51107CE-3286-4D18-AAF4-17A530891D18}" type="sibTrans" cxnId="{5F1044E0-2A06-46C1-A88A-A910FB686512}">
      <dgm:prSet/>
      <dgm:spPr/>
      <dgm:t>
        <a:bodyPr/>
        <a:lstStyle/>
        <a:p>
          <a:endParaRPr lang="es-EC">
            <a:latin typeface="+mn-lt"/>
            <a:cs typeface="Times New Roman" panose="02020603050405020304" pitchFamily="18" charset="0"/>
          </a:endParaRPr>
        </a:p>
      </dgm:t>
    </dgm:pt>
    <dgm:pt modelId="{E4F0B625-7E20-471B-9FBA-3BC5EE3E0210}">
      <dgm:prSet phldrT="[Texto]" custT="1"/>
      <dgm:spPr/>
      <dgm:t>
        <a:bodyPr/>
        <a:lstStyle/>
        <a:p>
          <a:r>
            <a:rPr lang="es-EC" sz="1400" i="0" dirty="0" smtClean="0">
              <a:latin typeface="+mn-lt"/>
              <a:cs typeface="Times New Roman" panose="02020603050405020304" pitchFamily="18" charset="0"/>
            </a:rPr>
            <a:t>Habilidades emprendedoras</a:t>
          </a:r>
          <a:r>
            <a:rPr lang="es-EC" sz="1400" b="0" i="0" dirty="0" smtClean="0">
              <a:latin typeface="+mn-lt"/>
              <a:cs typeface="Times New Roman" panose="02020603050405020304" pitchFamily="18" charset="0"/>
            </a:rPr>
            <a:t> </a:t>
          </a:r>
          <a:endParaRPr lang="es-EC" sz="1400" i="0" dirty="0" smtClean="0">
            <a:latin typeface="+mn-lt"/>
            <a:cs typeface="Times New Roman" panose="02020603050405020304" pitchFamily="18" charset="0"/>
          </a:endParaRPr>
        </a:p>
      </dgm:t>
    </dgm:pt>
    <dgm:pt modelId="{1F02DAE7-BB8E-4567-8D61-FF11509D9E54}" type="parTrans" cxnId="{12F11D8D-36F1-4C10-8E24-71A280F39121}">
      <dgm:prSet/>
      <dgm:spPr/>
      <dgm:t>
        <a:bodyPr/>
        <a:lstStyle/>
        <a:p>
          <a:endParaRPr lang="es-EC">
            <a:latin typeface="+mn-lt"/>
            <a:cs typeface="Times New Roman" panose="02020603050405020304" pitchFamily="18" charset="0"/>
          </a:endParaRPr>
        </a:p>
      </dgm:t>
    </dgm:pt>
    <dgm:pt modelId="{29DFDC62-AB8C-47A0-8E3D-00E85CA9A373}" type="sibTrans" cxnId="{12F11D8D-36F1-4C10-8E24-71A280F39121}">
      <dgm:prSet/>
      <dgm:spPr/>
      <dgm:t>
        <a:bodyPr/>
        <a:lstStyle/>
        <a:p>
          <a:endParaRPr lang="es-EC">
            <a:latin typeface="+mn-lt"/>
            <a:cs typeface="Times New Roman" panose="02020603050405020304" pitchFamily="18" charset="0"/>
          </a:endParaRPr>
        </a:p>
      </dgm:t>
    </dgm:pt>
    <dgm:pt modelId="{C0050DE9-C63F-42FA-BE16-3B0827C8F782}">
      <dgm:prSet phldrT="[Texto]" custT="1"/>
      <dgm:spPr/>
      <dgm:t>
        <a:bodyPr/>
        <a:lstStyle/>
        <a:p>
          <a:r>
            <a:rPr lang="es-EC" sz="1400" i="0" dirty="0" smtClean="0">
              <a:latin typeface="+mn-lt"/>
              <a:cs typeface="Times New Roman" panose="02020603050405020304" pitchFamily="18" charset="0"/>
            </a:rPr>
            <a:t>Aspiraciones emprendedoras</a:t>
          </a:r>
        </a:p>
      </dgm:t>
    </dgm:pt>
    <dgm:pt modelId="{EA3A7AB1-D241-4526-A1BD-1F810EBDC4F8}" type="parTrans" cxnId="{376EACA1-8B15-4CC3-A963-9E31AAA56FA1}">
      <dgm:prSet/>
      <dgm:spPr/>
      <dgm:t>
        <a:bodyPr/>
        <a:lstStyle/>
        <a:p>
          <a:endParaRPr lang="es-EC">
            <a:latin typeface="+mn-lt"/>
            <a:cs typeface="Times New Roman" panose="02020603050405020304" pitchFamily="18" charset="0"/>
          </a:endParaRPr>
        </a:p>
      </dgm:t>
    </dgm:pt>
    <dgm:pt modelId="{31237415-7E4D-4478-8BBD-E9FF0A4EDD65}" type="sibTrans" cxnId="{376EACA1-8B15-4CC3-A963-9E31AAA56FA1}">
      <dgm:prSet/>
      <dgm:spPr/>
      <dgm:t>
        <a:bodyPr/>
        <a:lstStyle/>
        <a:p>
          <a:endParaRPr lang="es-EC">
            <a:latin typeface="+mn-lt"/>
            <a:cs typeface="Times New Roman" panose="02020603050405020304" pitchFamily="18" charset="0"/>
          </a:endParaRPr>
        </a:p>
      </dgm:t>
    </dgm:pt>
    <dgm:pt modelId="{6307D45C-BE13-4C05-8BB1-FA5D6773A824}">
      <dgm:prSet phldrT="[Texto]" custT="1"/>
      <dgm:spPr/>
      <dgm:t>
        <a:bodyPr/>
        <a:lstStyle/>
        <a:p>
          <a:r>
            <a:rPr lang="es-EC" sz="1400" i="0" dirty="0" smtClean="0">
              <a:latin typeface="+mn-lt"/>
              <a:cs typeface="Times New Roman" panose="02020603050405020304" pitchFamily="18" charset="0"/>
            </a:rPr>
            <a:t>Actitudes emprendedoras</a:t>
          </a:r>
        </a:p>
      </dgm:t>
    </dgm:pt>
    <dgm:pt modelId="{7044E3AB-D171-43F6-BB28-B25713A76C0A}" type="parTrans" cxnId="{C07DA752-526F-452A-8F80-B3CA990E0FCE}">
      <dgm:prSet/>
      <dgm:spPr/>
      <dgm:t>
        <a:bodyPr/>
        <a:lstStyle/>
        <a:p>
          <a:endParaRPr lang="es-EC">
            <a:latin typeface="+mn-lt"/>
            <a:cs typeface="Times New Roman" panose="02020603050405020304" pitchFamily="18" charset="0"/>
          </a:endParaRPr>
        </a:p>
      </dgm:t>
    </dgm:pt>
    <dgm:pt modelId="{550EC9DF-D630-4080-9A63-329AFD26B498}" type="sibTrans" cxnId="{C07DA752-526F-452A-8F80-B3CA990E0FCE}">
      <dgm:prSet/>
      <dgm:spPr/>
      <dgm:t>
        <a:bodyPr/>
        <a:lstStyle/>
        <a:p>
          <a:endParaRPr lang="es-EC">
            <a:latin typeface="+mn-lt"/>
            <a:cs typeface="Times New Roman" panose="02020603050405020304" pitchFamily="18" charset="0"/>
          </a:endParaRPr>
        </a:p>
      </dgm:t>
    </dgm:pt>
    <dgm:pt modelId="{4BD941C4-A482-491A-A13C-832710A99ACC}">
      <dgm:prSet phldrT="[Texto]" custT="1"/>
      <dgm:spPr/>
      <dgm:t>
        <a:bodyPr/>
        <a:lstStyle/>
        <a:p>
          <a:r>
            <a:rPr lang="es-EC" sz="1400" i="0" smtClean="0">
              <a:latin typeface="+mn-lt"/>
              <a:cs typeface="Times New Roman" panose="02020603050405020304" pitchFamily="18" charset="0"/>
            </a:rPr>
            <a:t>Percepciones y actitudes sociales </a:t>
          </a:r>
          <a:endParaRPr lang="es-EC" sz="1400" i="0" dirty="0" smtClean="0">
            <a:latin typeface="+mn-lt"/>
            <a:cs typeface="Times New Roman" panose="02020603050405020304" pitchFamily="18" charset="0"/>
          </a:endParaRPr>
        </a:p>
      </dgm:t>
    </dgm:pt>
    <dgm:pt modelId="{4146CD59-3465-41D0-A1B9-EAF0F50A1F68}" type="parTrans" cxnId="{FD29EAC8-D876-4F40-B409-766B7A2E892C}">
      <dgm:prSet/>
      <dgm:spPr/>
      <dgm:t>
        <a:bodyPr/>
        <a:lstStyle/>
        <a:p>
          <a:endParaRPr lang="es-EC">
            <a:latin typeface="+mn-lt"/>
            <a:cs typeface="Times New Roman" panose="02020603050405020304" pitchFamily="18" charset="0"/>
          </a:endParaRPr>
        </a:p>
      </dgm:t>
    </dgm:pt>
    <dgm:pt modelId="{5FF73EB7-67A8-40BB-843B-DD93510C7AD3}" type="sibTrans" cxnId="{FD29EAC8-D876-4F40-B409-766B7A2E892C}">
      <dgm:prSet/>
      <dgm:spPr/>
      <dgm:t>
        <a:bodyPr/>
        <a:lstStyle/>
        <a:p>
          <a:endParaRPr lang="es-EC">
            <a:latin typeface="+mn-lt"/>
            <a:cs typeface="Times New Roman" panose="02020603050405020304" pitchFamily="18" charset="0"/>
          </a:endParaRPr>
        </a:p>
      </dgm:t>
    </dgm:pt>
    <dgm:pt modelId="{CC349613-B68B-4097-BD5D-CAE9D9FC3AB0}" type="pres">
      <dgm:prSet presAssocID="{3CDBF80A-8093-44CA-85C3-CC3B28237AD3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51D93F42-B068-4895-95FD-F4B777110424}" type="pres">
      <dgm:prSet presAssocID="{A01F2215-57A8-4F8C-BC67-99086DAF7216}" presName="root" presStyleCnt="0">
        <dgm:presLayoutVars>
          <dgm:chMax/>
          <dgm:chPref/>
        </dgm:presLayoutVars>
      </dgm:prSet>
      <dgm:spPr/>
    </dgm:pt>
    <dgm:pt modelId="{B773D938-08EC-49DC-BAC9-F567EE0EDA34}" type="pres">
      <dgm:prSet presAssocID="{A01F2215-57A8-4F8C-BC67-99086DAF7216}" presName="rootComposite" presStyleCnt="0">
        <dgm:presLayoutVars/>
      </dgm:prSet>
      <dgm:spPr/>
    </dgm:pt>
    <dgm:pt modelId="{D7DBE523-7928-4B95-8772-AF7D617217E3}" type="pres">
      <dgm:prSet presAssocID="{A01F2215-57A8-4F8C-BC67-99086DAF7216}" presName="ParentAccent" presStyleLbl="alignNode1" presStyleIdx="0" presStyleCnt="2"/>
      <dgm:spPr/>
    </dgm:pt>
    <dgm:pt modelId="{59073A96-9BA6-44E2-AD0F-F0C66435AC5A}" type="pres">
      <dgm:prSet presAssocID="{A01F2215-57A8-4F8C-BC67-99086DAF7216}" presName="ParentSmallAccent" presStyleLbl="fgAcc1" presStyleIdx="0" presStyleCnt="2"/>
      <dgm:spPr/>
    </dgm:pt>
    <dgm:pt modelId="{8A037EC2-0E03-4300-B85F-CA12DC5468DC}" type="pres">
      <dgm:prSet presAssocID="{A01F2215-57A8-4F8C-BC67-99086DAF7216}" presName="Parent" presStyleLbl="revTx" presStyleIdx="0" presStyleCnt="1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3766CC-300F-4EF0-80E0-BEF273A34150}" type="pres">
      <dgm:prSet presAssocID="{A01F2215-57A8-4F8C-BC67-99086DAF7216}" presName="childShape" presStyleCnt="0">
        <dgm:presLayoutVars>
          <dgm:chMax val="0"/>
          <dgm:chPref val="0"/>
        </dgm:presLayoutVars>
      </dgm:prSet>
      <dgm:spPr/>
    </dgm:pt>
    <dgm:pt modelId="{2B99072D-8D86-4F33-AD2A-42A955BA6FFB}" type="pres">
      <dgm:prSet presAssocID="{E877E11E-B85E-4AF6-B9A2-359BE466A6BB}" presName="childComposite" presStyleCnt="0">
        <dgm:presLayoutVars>
          <dgm:chMax val="0"/>
          <dgm:chPref val="0"/>
        </dgm:presLayoutVars>
      </dgm:prSet>
      <dgm:spPr/>
    </dgm:pt>
    <dgm:pt modelId="{7B78BE94-45FF-4758-A537-26BFD0DE1404}" type="pres">
      <dgm:prSet presAssocID="{E877E11E-B85E-4AF6-B9A2-359BE466A6BB}" presName="ChildAccent" presStyleLbl="solidFgAcc1" presStyleIdx="0" presStyleCnt="11"/>
      <dgm:spPr/>
    </dgm:pt>
    <dgm:pt modelId="{C9C7A0DC-E349-42EE-9E38-473B941BE21A}" type="pres">
      <dgm:prSet presAssocID="{E877E11E-B85E-4AF6-B9A2-359BE466A6BB}" presName="Child" presStyleLbl="revTx" presStyleIdx="1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F4084F-0B36-4D68-A51C-74A7FB3E9561}" type="pres">
      <dgm:prSet presAssocID="{F7716C36-0F34-4D7C-94ED-839457396E49}" presName="childComposite" presStyleCnt="0">
        <dgm:presLayoutVars>
          <dgm:chMax val="0"/>
          <dgm:chPref val="0"/>
        </dgm:presLayoutVars>
      </dgm:prSet>
      <dgm:spPr/>
    </dgm:pt>
    <dgm:pt modelId="{6F56EDC2-458C-43C8-B763-B60561CDFED6}" type="pres">
      <dgm:prSet presAssocID="{F7716C36-0F34-4D7C-94ED-839457396E49}" presName="ChildAccent" presStyleLbl="solidFgAcc1" presStyleIdx="1" presStyleCnt="11"/>
      <dgm:spPr/>
    </dgm:pt>
    <dgm:pt modelId="{B31FD24D-058C-4C6C-B837-9F12483B1213}" type="pres">
      <dgm:prSet presAssocID="{F7716C36-0F34-4D7C-94ED-839457396E49}" presName="Child" presStyleLbl="revTx" presStyleIdx="2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E7A9EA-C6D6-41A1-91FF-29BD5AF056C3}" type="pres">
      <dgm:prSet presAssocID="{ED344649-5BF7-4835-82C1-0DE8619AA4D9}" presName="childComposite" presStyleCnt="0">
        <dgm:presLayoutVars>
          <dgm:chMax val="0"/>
          <dgm:chPref val="0"/>
        </dgm:presLayoutVars>
      </dgm:prSet>
      <dgm:spPr/>
    </dgm:pt>
    <dgm:pt modelId="{04B66DFD-6F4C-47E1-94CD-A012E6CE7498}" type="pres">
      <dgm:prSet presAssocID="{ED344649-5BF7-4835-82C1-0DE8619AA4D9}" presName="ChildAccent" presStyleLbl="solidFgAcc1" presStyleIdx="2" presStyleCnt="11"/>
      <dgm:spPr/>
    </dgm:pt>
    <dgm:pt modelId="{DFEE2664-528D-4B6E-AC40-581DF6C62B1E}" type="pres">
      <dgm:prSet presAssocID="{ED344649-5BF7-4835-82C1-0DE8619AA4D9}" presName="Child" presStyleLbl="revTx" presStyleIdx="3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BDD85B-3A77-4016-B491-A3BBFE74A84C}" type="pres">
      <dgm:prSet presAssocID="{8ED26C58-2F7F-45E4-B2C7-D0EDE2C973F0}" presName="root" presStyleCnt="0">
        <dgm:presLayoutVars>
          <dgm:chMax/>
          <dgm:chPref/>
        </dgm:presLayoutVars>
      </dgm:prSet>
      <dgm:spPr/>
    </dgm:pt>
    <dgm:pt modelId="{BEB21E74-0323-4D69-8CBE-6E9ED35AA710}" type="pres">
      <dgm:prSet presAssocID="{8ED26C58-2F7F-45E4-B2C7-D0EDE2C973F0}" presName="rootComposite" presStyleCnt="0">
        <dgm:presLayoutVars/>
      </dgm:prSet>
      <dgm:spPr/>
    </dgm:pt>
    <dgm:pt modelId="{DD5059B8-310C-4621-B854-2633D9C768F7}" type="pres">
      <dgm:prSet presAssocID="{8ED26C58-2F7F-45E4-B2C7-D0EDE2C973F0}" presName="ParentAccent" presStyleLbl="alignNode1" presStyleIdx="1" presStyleCnt="2"/>
      <dgm:spPr/>
    </dgm:pt>
    <dgm:pt modelId="{0769433C-5CEF-4816-87AE-84E7BF94B144}" type="pres">
      <dgm:prSet presAssocID="{8ED26C58-2F7F-45E4-B2C7-D0EDE2C973F0}" presName="ParentSmallAccent" presStyleLbl="fgAcc1" presStyleIdx="1" presStyleCnt="2"/>
      <dgm:spPr/>
    </dgm:pt>
    <dgm:pt modelId="{02D984E2-0F04-4635-91AF-CB7BA8650570}" type="pres">
      <dgm:prSet presAssocID="{8ED26C58-2F7F-45E4-B2C7-D0EDE2C973F0}" presName="Parent" presStyleLbl="revTx" presStyleIdx="4" presStyleCnt="1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39BCD3-B7B1-4072-B678-EF05AB96F989}" type="pres">
      <dgm:prSet presAssocID="{8ED26C58-2F7F-45E4-B2C7-D0EDE2C973F0}" presName="childShape" presStyleCnt="0">
        <dgm:presLayoutVars>
          <dgm:chMax val="0"/>
          <dgm:chPref val="0"/>
        </dgm:presLayoutVars>
      </dgm:prSet>
      <dgm:spPr/>
    </dgm:pt>
    <dgm:pt modelId="{84D511C4-DC01-43B4-933D-0BFB7D5B7729}" type="pres">
      <dgm:prSet presAssocID="{2C400FA0-4B7C-4F9B-A0CC-AD5773C399BD}" presName="childComposite" presStyleCnt="0">
        <dgm:presLayoutVars>
          <dgm:chMax val="0"/>
          <dgm:chPref val="0"/>
        </dgm:presLayoutVars>
      </dgm:prSet>
      <dgm:spPr/>
    </dgm:pt>
    <dgm:pt modelId="{6619E2DE-E407-490E-9433-6EA4B96C9C57}" type="pres">
      <dgm:prSet presAssocID="{2C400FA0-4B7C-4F9B-A0CC-AD5773C399BD}" presName="ChildAccent" presStyleLbl="solidFgAcc1" presStyleIdx="3" presStyleCnt="11"/>
      <dgm:spPr/>
    </dgm:pt>
    <dgm:pt modelId="{AF1C7C8B-40ED-4C2B-9206-AA8364AF0E44}" type="pres">
      <dgm:prSet presAssocID="{2C400FA0-4B7C-4F9B-A0CC-AD5773C399BD}" presName="Child" presStyleLbl="revTx" presStyleIdx="5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B63FB1-D2A4-4B48-81AA-3F44751B4B14}" type="pres">
      <dgm:prSet presAssocID="{90FC90D9-E827-43EA-B3E0-E67387C04938}" presName="childComposite" presStyleCnt="0">
        <dgm:presLayoutVars>
          <dgm:chMax val="0"/>
          <dgm:chPref val="0"/>
        </dgm:presLayoutVars>
      </dgm:prSet>
      <dgm:spPr/>
    </dgm:pt>
    <dgm:pt modelId="{BDAE879B-9E89-41C1-A3CB-A6053EAFF8C7}" type="pres">
      <dgm:prSet presAssocID="{90FC90D9-E827-43EA-B3E0-E67387C04938}" presName="ChildAccent" presStyleLbl="solidFgAcc1" presStyleIdx="4" presStyleCnt="11"/>
      <dgm:spPr/>
    </dgm:pt>
    <dgm:pt modelId="{199A14B1-A06C-498F-BA94-13888F1112BE}" type="pres">
      <dgm:prSet presAssocID="{90FC90D9-E827-43EA-B3E0-E67387C04938}" presName="Child" presStyleLbl="revTx" presStyleIdx="6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78EA58-CF82-4A90-A119-8FDA644C8E5D}" type="pres">
      <dgm:prSet presAssocID="{5536D7CE-6BEB-4D04-8278-E6F96AB75FA7}" presName="childComposite" presStyleCnt="0">
        <dgm:presLayoutVars>
          <dgm:chMax val="0"/>
          <dgm:chPref val="0"/>
        </dgm:presLayoutVars>
      </dgm:prSet>
      <dgm:spPr/>
    </dgm:pt>
    <dgm:pt modelId="{D1E3E1DE-E3DC-4D60-890C-5977597D1E67}" type="pres">
      <dgm:prSet presAssocID="{5536D7CE-6BEB-4D04-8278-E6F96AB75FA7}" presName="ChildAccent" presStyleLbl="solidFgAcc1" presStyleIdx="5" presStyleCnt="11"/>
      <dgm:spPr/>
    </dgm:pt>
    <dgm:pt modelId="{73AD8D04-1476-44ED-8760-30656C61B828}" type="pres">
      <dgm:prSet presAssocID="{5536D7CE-6BEB-4D04-8278-E6F96AB75FA7}" presName="Child" presStyleLbl="revTx" presStyleIdx="7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E7FABA-B040-4253-905E-D2251AB3AF42}" type="pres">
      <dgm:prSet presAssocID="{50C6710C-7A9D-4994-9B74-14D2F6AE82E6}" presName="childComposite" presStyleCnt="0">
        <dgm:presLayoutVars>
          <dgm:chMax val="0"/>
          <dgm:chPref val="0"/>
        </dgm:presLayoutVars>
      </dgm:prSet>
      <dgm:spPr/>
    </dgm:pt>
    <dgm:pt modelId="{779B6E24-31E9-477D-A012-8EF51863BFE0}" type="pres">
      <dgm:prSet presAssocID="{50C6710C-7A9D-4994-9B74-14D2F6AE82E6}" presName="ChildAccent" presStyleLbl="solidFgAcc1" presStyleIdx="6" presStyleCnt="11"/>
      <dgm:spPr/>
    </dgm:pt>
    <dgm:pt modelId="{638D9142-04AE-42F3-A395-B38C67782B52}" type="pres">
      <dgm:prSet presAssocID="{50C6710C-7A9D-4994-9B74-14D2F6AE82E6}" presName="Child" presStyleLbl="revTx" presStyleIdx="8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83B3FA-F241-43D3-BA4E-8799EC39D732}" type="pres">
      <dgm:prSet presAssocID="{E4F0B625-7E20-471B-9FBA-3BC5EE3E0210}" presName="childComposite" presStyleCnt="0">
        <dgm:presLayoutVars>
          <dgm:chMax val="0"/>
          <dgm:chPref val="0"/>
        </dgm:presLayoutVars>
      </dgm:prSet>
      <dgm:spPr/>
    </dgm:pt>
    <dgm:pt modelId="{58947A83-9187-4E54-A687-F71628AD3C28}" type="pres">
      <dgm:prSet presAssocID="{E4F0B625-7E20-471B-9FBA-3BC5EE3E0210}" presName="ChildAccent" presStyleLbl="solidFgAcc1" presStyleIdx="7" presStyleCnt="11"/>
      <dgm:spPr/>
    </dgm:pt>
    <dgm:pt modelId="{6917EA31-89FE-48F0-9C34-38799F9DDAC7}" type="pres">
      <dgm:prSet presAssocID="{E4F0B625-7E20-471B-9FBA-3BC5EE3E0210}" presName="Child" presStyleLbl="revTx" presStyleIdx="9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80F365-AEE5-4F56-9B2B-7E6BA729DF81}" type="pres">
      <dgm:prSet presAssocID="{C0050DE9-C63F-42FA-BE16-3B0827C8F782}" presName="childComposite" presStyleCnt="0">
        <dgm:presLayoutVars>
          <dgm:chMax val="0"/>
          <dgm:chPref val="0"/>
        </dgm:presLayoutVars>
      </dgm:prSet>
      <dgm:spPr/>
    </dgm:pt>
    <dgm:pt modelId="{3569DBFB-91EA-4C7C-BACA-E255E7DA69BE}" type="pres">
      <dgm:prSet presAssocID="{C0050DE9-C63F-42FA-BE16-3B0827C8F782}" presName="ChildAccent" presStyleLbl="solidFgAcc1" presStyleIdx="8" presStyleCnt="11"/>
      <dgm:spPr/>
    </dgm:pt>
    <dgm:pt modelId="{28A398AF-DF1D-43E2-8092-ECF40CA81BF9}" type="pres">
      <dgm:prSet presAssocID="{C0050DE9-C63F-42FA-BE16-3B0827C8F782}" presName="Child" presStyleLbl="revTx" presStyleIdx="10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57845B-BB92-4AE8-9A69-8DB61E562BC3}" type="pres">
      <dgm:prSet presAssocID="{6307D45C-BE13-4C05-8BB1-FA5D6773A824}" presName="childComposite" presStyleCnt="0">
        <dgm:presLayoutVars>
          <dgm:chMax val="0"/>
          <dgm:chPref val="0"/>
        </dgm:presLayoutVars>
      </dgm:prSet>
      <dgm:spPr/>
    </dgm:pt>
    <dgm:pt modelId="{B59B54EF-07DA-4E1B-90C6-B52958D89D3E}" type="pres">
      <dgm:prSet presAssocID="{6307D45C-BE13-4C05-8BB1-FA5D6773A824}" presName="ChildAccent" presStyleLbl="solidFgAcc1" presStyleIdx="9" presStyleCnt="11"/>
      <dgm:spPr/>
    </dgm:pt>
    <dgm:pt modelId="{349195B2-9500-44DF-AE12-C96B8193FA2D}" type="pres">
      <dgm:prSet presAssocID="{6307D45C-BE13-4C05-8BB1-FA5D6773A824}" presName="Child" presStyleLbl="revTx" presStyleIdx="11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E59753-4A30-480B-8896-C07DD70B2201}" type="pres">
      <dgm:prSet presAssocID="{4BD941C4-A482-491A-A13C-832710A99ACC}" presName="childComposite" presStyleCnt="0">
        <dgm:presLayoutVars>
          <dgm:chMax val="0"/>
          <dgm:chPref val="0"/>
        </dgm:presLayoutVars>
      </dgm:prSet>
      <dgm:spPr/>
    </dgm:pt>
    <dgm:pt modelId="{93110798-3AD3-41C8-A2EE-24FB5DA10E94}" type="pres">
      <dgm:prSet presAssocID="{4BD941C4-A482-491A-A13C-832710A99ACC}" presName="ChildAccent" presStyleLbl="solidFgAcc1" presStyleIdx="10" presStyleCnt="11"/>
      <dgm:spPr/>
    </dgm:pt>
    <dgm:pt modelId="{E5DE6770-C09E-48C1-9829-5937A46C3405}" type="pres">
      <dgm:prSet presAssocID="{4BD941C4-A482-491A-A13C-832710A99ACC}" presName="Child" presStyleLbl="revTx" presStyleIdx="12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BF2E346-33A0-456B-9123-A7A8762B9554}" srcId="{8ED26C58-2F7F-45E4-B2C7-D0EDE2C973F0}" destId="{5536D7CE-6BEB-4D04-8278-E6F96AB75FA7}" srcOrd="2" destOrd="0" parTransId="{0446A788-027F-42CE-9B27-425460DE71B0}" sibTransId="{DCFB3C81-DE93-4094-BCAD-94A887AFBC6A}"/>
    <dgm:cxn modelId="{C07DA752-526F-452A-8F80-B3CA990E0FCE}" srcId="{8ED26C58-2F7F-45E4-B2C7-D0EDE2C973F0}" destId="{6307D45C-BE13-4C05-8BB1-FA5D6773A824}" srcOrd="6" destOrd="0" parTransId="{7044E3AB-D171-43F6-BB28-B25713A76C0A}" sibTransId="{550EC9DF-D630-4080-9A63-329AFD26B498}"/>
    <dgm:cxn modelId="{E73F88DD-4963-4B4C-B59C-195CAF420870}" srcId="{A01F2215-57A8-4F8C-BC67-99086DAF7216}" destId="{F7716C36-0F34-4D7C-94ED-839457396E49}" srcOrd="1" destOrd="0" parTransId="{A0B57868-A1AB-47E8-B152-983774234BB7}" sibTransId="{794D095F-B01D-43F6-BA06-58648EEC08CE}"/>
    <dgm:cxn modelId="{EFA4442C-8B86-44AF-BCC5-55B20F89E080}" srcId="{8ED26C58-2F7F-45E4-B2C7-D0EDE2C973F0}" destId="{2C400FA0-4B7C-4F9B-A0CC-AD5773C399BD}" srcOrd="0" destOrd="0" parTransId="{E4238F04-7070-49C5-A6F7-7C1CDE5CAAE7}" sibTransId="{C0BCEA98-1266-486E-870A-84D6A6E36F40}"/>
    <dgm:cxn modelId="{376EACA1-8B15-4CC3-A963-9E31AAA56FA1}" srcId="{8ED26C58-2F7F-45E4-B2C7-D0EDE2C973F0}" destId="{C0050DE9-C63F-42FA-BE16-3B0827C8F782}" srcOrd="5" destOrd="0" parTransId="{EA3A7AB1-D241-4526-A1BD-1F810EBDC4F8}" sibTransId="{31237415-7E4D-4478-8BBD-E9FF0A4EDD65}"/>
    <dgm:cxn modelId="{5FFD38E3-E17F-45FE-9098-6B6259FDC96B}" type="presOf" srcId="{A01F2215-57A8-4F8C-BC67-99086DAF7216}" destId="{8A037EC2-0E03-4300-B85F-CA12DC5468DC}" srcOrd="0" destOrd="0" presId="urn:microsoft.com/office/officeart/2008/layout/SquareAccentList"/>
    <dgm:cxn modelId="{EE37D4FE-5C52-4DCB-864C-26AC58B3B762}" type="presOf" srcId="{5536D7CE-6BEB-4D04-8278-E6F96AB75FA7}" destId="{73AD8D04-1476-44ED-8760-30656C61B828}" srcOrd="0" destOrd="0" presId="urn:microsoft.com/office/officeart/2008/layout/SquareAccentList"/>
    <dgm:cxn modelId="{12F11D8D-36F1-4C10-8E24-71A280F39121}" srcId="{8ED26C58-2F7F-45E4-B2C7-D0EDE2C973F0}" destId="{E4F0B625-7E20-471B-9FBA-3BC5EE3E0210}" srcOrd="4" destOrd="0" parTransId="{1F02DAE7-BB8E-4567-8D61-FF11509D9E54}" sibTransId="{29DFDC62-AB8C-47A0-8E3D-00E85CA9A373}"/>
    <dgm:cxn modelId="{4AC38774-94D3-4057-945F-69C99D38A649}" type="presOf" srcId="{3CDBF80A-8093-44CA-85C3-CC3B28237AD3}" destId="{CC349613-B68B-4097-BD5D-CAE9D9FC3AB0}" srcOrd="0" destOrd="0" presId="urn:microsoft.com/office/officeart/2008/layout/SquareAccentList"/>
    <dgm:cxn modelId="{72564B7F-37F6-421E-8C0F-0FEBF2526658}" srcId="{3CDBF80A-8093-44CA-85C3-CC3B28237AD3}" destId="{8ED26C58-2F7F-45E4-B2C7-D0EDE2C973F0}" srcOrd="1" destOrd="0" parTransId="{99902B20-A209-434B-8A80-520BB663BB66}" sibTransId="{71D45023-EC96-454F-AB9C-F8F8D42CC5F8}"/>
    <dgm:cxn modelId="{4192692C-D870-40DE-A44E-18B19AD21ED5}" type="presOf" srcId="{4BD941C4-A482-491A-A13C-832710A99ACC}" destId="{E5DE6770-C09E-48C1-9829-5937A46C3405}" srcOrd="0" destOrd="0" presId="urn:microsoft.com/office/officeart/2008/layout/SquareAccentList"/>
    <dgm:cxn modelId="{1FB88F74-21AC-4B63-AE38-186DF59D3272}" type="presOf" srcId="{C0050DE9-C63F-42FA-BE16-3B0827C8F782}" destId="{28A398AF-DF1D-43E2-8092-ECF40CA81BF9}" srcOrd="0" destOrd="0" presId="urn:microsoft.com/office/officeart/2008/layout/SquareAccentList"/>
    <dgm:cxn modelId="{D8E32DAA-2142-4199-A135-3A3B8743381A}" srcId="{A01F2215-57A8-4F8C-BC67-99086DAF7216}" destId="{ED344649-5BF7-4835-82C1-0DE8619AA4D9}" srcOrd="2" destOrd="0" parTransId="{E1EBC8B2-3DF3-49F4-B642-CF27A1375263}" sibTransId="{CB3EC869-D458-4106-8ECB-1B144268E1D8}"/>
    <dgm:cxn modelId="{EDE7272A-257F-4A48-8E25-D3E3849B1216}" type="presOf" srcId="{E4F0B625-7E20-471B-9FBA-3BC5EE3E0210}" destId="{6917EA31-89FE-48F0-9C34-38799F9DDAC7}" srcOrd="0" destOrd="0" presId="urn:microsoft.com/office/officeart/2008/layout/SquareAccentList"/>
    <dgm:cxn modelId="{D9E8DE25-4593-4093-9F93-41B3B0AF0F09}" srcId="{8ED26C58-2F7F-45E4-B2C7-D0EDE2C973F0}" destId="{90FC90D9-E827-43EA-B3E0-E67387C04938}" srcOrd="1" destOrd="0" parTransId="{274E675C-D465-4DA1-9BA0-040DF2F1A25D}" sibTransId="{2F09DA9A-DA90-4A77-AA78-3058EE0723C8}"/>
    <dgm:cxn modelId="{74C27B1E-2875-44B1-A4E6-8FD2EDEB8584}" type="presOf" srcId="{F7716C36-0F34-4D7C-94ED-839457396E49}" destId="{B31FD24D-058C-4C6C-B837-9F12483B1213}" srcOrd="0" destOrd="0" presId="urn:microsoft.com/office/officeart/2008/layout/SquareAccentList"/>
    <dgm:cxn modelId="{AF862852-DEF1-40EC-9F86-9D681CE73798}" srcId="{3CDBF80A-8093-44CA-85C3-CC3B28237AD3}" destId="{A01F2215-57A8-4F8C-BC67-99086DAF7216}" srcOrd="0" destOrd="0" parTransId="{DA3D32A1-B082-42BB-9C56-BC15CC8E845A}" sibTransId="{BDBBB8DF-C3E7-49B3-9E44-FF9F2D665E10}"/>
    <dgm:cxn modelId="{4A30132A-1957-4268-9B13-603CA30705D0}" type="presOf" srcId="{8ED26C58-2F7F-45E4-B2C7-D0EDE2C973F0}" destId="{02D984E2-0F04-4635-91AF-CB7BA8650570}" srcOrd="0" destOrd="0" presId="urn:microsoft.com/office/officeart/2008/layout/SquareAccentList"/>
    <dgm:cxn modelId="{5F1044E0-2A06-46C1-A88A-A910FB686512}" srcId="{8ED26C58-2F7F-45E4-B2C7-D0EDE2C973F0}" destId="{50C6710C-7A9D-4994-9B74-14D2F6AE82E6}" srcOrd="3" destOrd="0" parTransId="{6A68D552-2D6F-494E-8D39-8D7D0F1DAD8D}" sibTransId="{D51107CE-3286-4D18-AAF4-17A530891D18}"/>
    <dgm:cxn modelId="{CA702BF6-3574-46F1-9EE8-3CCA31869330}" type="presOf" srcId="{90FC90D9-E827-43EA-B3E0-E67387C04938}" destId="{199A14B1-A06C-498F-BA94-13888F1112BE}" srcOrd="0" destOrd="0" presId="urn:microsoft.com/office/officeart/2008/layout/SquareAccentList"/>
    <dgm:cxn modelId="{06FB2763-8B30-4493-930C-B7CE3F6573F0}" type="presOf" srcId="{50C6710C-7A9D-4994-9B74-14D2F6AE82E6}" destId="{638D9142-04AE-42F3-A395-B38C67782B52}" srcOrd="0" destOrd="0" presId="urn:microsoft.com/office/officeart/2008/layout/SquareAccentList"/>
    <dgm:cxn modelId="{FD29EAC8-D876-4F40-B409-766B7A2E892C}" srcId="{8ED26C58-2F7F-45E4-B2C7-D0EDE2C973F0}" destId="{4BD941C4-A482-491A-A13C-832710A99ACC}" srcOrd="7" destOrd="0" parTransId="{4146CD59-3465-41D0-A1B9-EAF0F50A1F68}" sibTransId="{5FF73EB7-67A8-40BB-843B-DD93510C7AD3}"/>
    <dgm:cxn modelId="{9CB5C7A8-FB81-4192-BC99-A06ED4EC1929}" type="presOf" srcId="{6307D45C-BE13-4C05-8BB1-FA5D6773A824}" destId="{349195B2-9500-44DF-AE12-C96B8193FA2D}" srcOrd="0" destOrd="0" presId="urn:microsoft.com/office/officeart/2008/layout/SquareAccentList"/>
    <dgm:cxn modelId="{044FA142-6E9C-4196-B1CF-193713B0A95B}" srcId="{A01F2215-57A8-4F8C-BC67-99086DAF7216}" destId="{E877E11E-B85E-4AF6-B9A2-359BE466A6BB}" srcOrd="0" destOrd="0" parTransId="{527A46FD-A4EB-4E4E-BAE5-6AA9B5EE3454}" sibTransId="{BBED5D3D-CFDB-4F37-9FC7-92BE9B80AA38}"/>
    <dgm:cxn modelId="{EB4AE165-F990-4186-BED7-FDC29DA193A3}" type="presOf" srcId="{2C400FA0-4B7C-4F9B-A0CC-AD5773C399BD}" destId="{AF1C7C8B-40ED-4C2B-9206-AA8364AF0E44}" srcOrd="0" destOrd="0" presId="urn:microsoft.com/office/officeart/2008/layout/SquareAccentList"/>
    <dgm:cxn modelId="{F7FCE428-52A9-4D7A-B86E-28A71FDBF483}" type="presOf" srcId="{ED344649-5BF7-4835-82C1-0DE8619AA4D9}" destId="{DFEE2664-528D-4B6E-AC40-581DF6C62B1E}" srcOrd="0" destOrd="0" presId="urn:microsoft.com/office/officeart/2008/layout/SquareAccentList"/>
    <dgm:cxn modelId="{40F3F527-45E3-4386-8464-64206604A4E1}" type="presOf" srcId="{E877E11E-B85E-4AF6-B9A2-359BE466A6BB}" destId="{C9C7A0DC-E349-42EE-9E38-473B941BE21A}" srcOrd="0" destOrd="0" presId="urn:microsoft.com/office/officeart/2008/layout/SquareAccentList"/>
    <dgm:cxn modelId="{0389F3FB-3BA2-4BE7-BE05-21C74D392943}" type="presParOf" srcId="{CC349613-B68B-4097-BD5D-CAE9D9FC3AB0}" destId="{51D93F42-B068-4895-95FD-F4B777110424}" srcOrd="0" destOrd="0" presId="urn:microsoft.com/office/officeart/2008/layout/SquareAccentList"/>
    <dgm:cxn modelId="{612C6039-BFA8-4C8D-A0EB-A30F11AB4EE6}" type="presParOf" srcId="{51D93F42-B068-4895-95FD-F4B777110424}" destId="{B773D938-08EC-49DC-BAC9-F567EE0EDA34}" srcOrd="0" destOrd="0" presId="urn:microsoft.com/office/officeart/2008/layout/SquareAccentList"/>
    <dgm:cxn modelId="{7AD247C9-F511-4CCE-860B-18CF0747ED4E}" type="presParOf" srcId="{B773D938-08EC-49DC-BAC9-F567EE0EDA34}" destId="{D7DBE523-7928-4B95-8772-AF7D617217E3}" srcOrd="0" destOrd="0" presId="urn:microsoft.com/office/officeart/2008/layout/SquareAccentList"/>
    <dgm:cxn modelId="{EDE5FEFD-0315-45AA-AB6F-F25FC93FE8B3}" type="presParOf" srcId="{B773D938-08EC-49DC-BAC9-F567EE0EDA34}" destId="{59073A96-9BA6-44E2-AD0F-F0C66435AC5A}" srcOrd="1" destOrd="0" presId="urn:microsoft.com/office/officeart/2008/layout/SquareAccentList"/>
    <dgm:cxn modelId="{B3BAF473-2E25-49BE-9C45-CF2649EA1E5B}" type="presParOf" srcId="{B773D938-08EC-49DC-BAC9-F567EE0EDA34}" destId="{8A037EC2-0E03-4300-B85F-CA12DC5468DC}" srcOrd="2" destOrd="0" presId="urn:microsoft.com/office/officeart/2008/layout/SquareAccentList"/>
    <dgm:cxn modelId="{4C79118A-3D64-4084-9DEC-07CF0DCDCA2D}" type="presParOf" srcId="{51D93F42-B068-4895-95FD-F4B777110424}" destId="{793766CC-300F-4EF0-80E0-BEF273A34150}" srcOrd="1" destOrd="0" presId="urn:microsoft.com/office/officeart/2008/layout/SquareAccentList"/>
    <dgm:cxn modelId="{C8F51CA9-E826-486B-8101-17517CABB565}" type="presParOf" srcId="{793766CC-300F-4EF0-80E0-BEF273A34150}" destId="{2B99072D-8D86-4F33-AD2A-42A955BA6FFB}" srcOrd="0" destOrd="0" presId="urn:microsoft.com/office/officeart/2008/layout/SquareAccentList"/>
    <dgm:cxn modelId="{8D234734-F184-4EB1-86F7-70A4064CF6B1}" type="presParOf" srcId="{2B99072D-8D86-4F33-AD2A-42A955BA6FFB}" destId="{7B78BE94-45FF-4758-A537-26BFD0DE1404}" srcOrd="0" destOrd="0" presId="urn:microsoft.com/office/officeart/2008/layout/SquareAccentList"/>
    <dgm:cxn modelId="{E4886799-972A-49EE-AFE8-F088AFE8527B}" type="presParOf" srcId="{2B99072D-8D86-4F33-AD2A-42A955BA6FFB}" destId="{C9C7A0DC-E349-42EE-9E38-473B941BE21A}" srcOrd="1" destOrd="0" presId="urn:microsoft.com/office/officeart/2008/layout/SquareAccentList"/>
    <dgm:cxn modelId="{33C6269F-31B5-4D01-9CCE-FA45FD46B18F}" type="presParOf" srcId="{793766CC-300F-4EF0-80E0-BEF273A34150}" destId="{7EF4084F-0B36-4D68-A51C-74A7FB3E9561}" srcOrd="1" destOrd="0" presId="urn:microsoft.com/office/officeart/2008/layout/SquareAccentList"/>
    <dgm:cxn modelId="{E0EC0C0B-7DB1-4AF8-BA22-F74FB2175E17}" type="presParOf" srcId="{7EF4084F-0B36-4D68-A51C-74A7FB3E9561}" destId="{6F56EDC2-458C-43C8-B763-B60561CDFED6}" srcOrd="0" destOrd="0" presId="urn:microsoft.com/office/officeart/2008/layout/SquareAccentList"/>
    <dgm:cxn modelId="{E1F0B68E-D904-49CE-915D-9778BEBDDC1A}" type="presParOf" srcId="{7EF4084F-0B36-4D68-A51C-74A7FB3E9561}" destId="{B31FD24D-058C-4C6C-B837-9F12483B1213}" srcOrd="1" destOrd="0" presId="urn:microsoft.com/office/officeart/2008/layout/SquareAccentList"/>
    <dgm:cxn modelId="{59916EA7-D708-4D1F-9B21-C6400C8D7980}" type="presParOf" srcId="{793766CC-300F-4EF0-80E0-BEF273A34150}" destId="{33E7A9EA-C6D6-41A1-91FF-29BD5AF056C3}" srcOrd="2" destOrd="0" presId="urn:microsoft.com/office/officeart/2008/layout/SquareAccentList"/>
    <dgm:cxn modelId="{757B3669-9C72-4E55-8906-8426D7E1E03A}" type="presParOf" srcId="{33E7A9EA-C6D6-41A1-91FF-29BD5AF056C3}" destId="{04B66DFD-6F4C-47E1-94CD-A012E6CE7498}" srcOrd="0" destOrd="0" presId="urn:microsoft.com/office/officeart/2008/layout/SquareAccentList"/>
    <dgm:cxn modelId="{26CEE2E0-B624-41FC-B72A-7A2110D6CD45}" type="presParOf" srcId="{33E7A9EA-C6D6-41A1-91FF-29BD5AF056C3}" destId="{DFEE2664-528D-4B6E-AC40-581DF6C62B1E}" srcOrd="1" destOrd="0" presId="urn:microsoft.com/office/officeart/2008/layout/SquareAccentList"/>
    <dgm:cxn modelId="{EF44B349-1CEA-4B8B-AF30-F0EC6E0F429A}" type="presParOf" srcId="{CC349613-B68B-4097-BD5D-CAE9D9FC3AB0}" destId="{25BDD85B-3A77-4016-B491-A3BBFE74A84C}" srcOrd="1" destOrd="0" presId="urn:microsoft.com/office/officeart/2008/layout/SquareAccentList"/>
    <dgm:cxn modelId="{8022827D-2A2B-48D5-9618-02CB0DBDDA81}" type="presParOf" srcId="{25BDD85B-3A77-4016-B491-A3BBFE74A84C}" destId="{BEB21E74-0323-4D69-8CBE-6E9ED35AA710}" srcOrd="0" destOrd="0" presId="urn:microsoft.com/office/officeart/2008/layout/SquareAccentList"/>
    <dgm:cxn modelId="{B914B21E-230D-49A3-AD49-D2AAF3CD4131}" type="presParOf" srcId="{BEB21E74-0323-4D69-8CBE-6E9ED35AA710}" destId="{DD5059B8-310C-4621-B854-2633D9C768F7}" srcOrd="0" destOrd="0" presId="urn:microsoft.com/office/officeart/2008/layout/SquareAccentList"/>
    <dgm:cxn modelId="{444EA87B-926F-4D7C-9B73-8DF727DCC483}" type="presParOf" srcId="{BEB21E74-0323-4D69-8CBE-6E9ED35AA710}" destId="{0769433C-5CEF-4816-87AE-84E7BF94B144}" srcOrd="1" destOrd="0" presId="urn:microsoft.com/office/officeart/2008/layout/SquareAccentList"/>
    <dgm:cxn modelId="{90DB1D52-6B2E-47E5-AC94-3A830A11FAFE}" type="presParOf" srcId="{BEB21E74-0323-4D69-8CBE-6E9ED35AA710}" destId="{02D984E2-0F04-4635-91AF-CB7BA8650570}" srcOrd="2" destOrd="0" presId="urn:microsoft.com/office/officeart/2008/layout/SquareAccentList"/>
    <dgm:cxn modelId="{48DD1887-22A1-423D-B80A-1FCCD6054C0D}" type="presParOf" srcId="{25BDD85B-3A77-4016-B491-A3BBFE74A84C}" destId="{FF39BCD3-B7B1-4072-B678-EF05AB96F989}" srcOrd="1" destOrd="0" presId="urn:microsoft.com/office/officeart/2008/layout/SquareAccentList"/>
    <dgm:cxn modelId="{5B4E0361-DD30-4D17-AD98-48E705D8D2B2}" type="presParOf" srcId="{FF39BCD3-B7B1-4072-B678-EF05AB96F989}" destId="{84D511C4-DC01-43B4-933D-0BFB7D5B7729}" srcOrd="0" destOrd="0" presId="urn:microsoft.com/office/officeart/2008/layout/SquareAccentList"/>
    <dgm:cxn modelId="{76EBF2E3-B7F5-4FCA-A860-08E8190F85B0}" type="presParOf" srcId="{84D511C4-DC01-43B4-933D-0BFB7D5B7729}" destId="{6619E2DE-E407-490E-9433-6EA4B96C9C57}" srcOrd="0" destOrd="0" presId="urn:microsoft.com/office/officeart/2008/layout/SquareAccentList"/>
    <dgm:cxn modelId="{938CE5BF-F804-4501-896E-EDCE8B433F60}" type="presParOf" srcId="{84D511C4-DC01-43B4-933D-0BFB7D5B7729}" destId="{AF1C7C8B-40ED-4C2B-9206-AA8364AF0E44}" srcOrd="1" destOrd="0" presId="urn:microsoft.com/office/officeart/2008/layout/SquareAccentList"/>
    <dgm:cxn modelId="{FC21D831-5ECA-4946-A68F-4642AABC6E25}" type="presParOf" srcId="{FF39BCD3-B7B1-4072-B678-EF05AB96F989}" destId="{92B63FB1-D2A4-4B48-81AA-3F44751B4B14}" srcOrd="1" destOrd="0" presId="urn:microsoft.com/office/officeart/2008/layout/SquareAccentList"/>
    <dgm:cxn modelId="{D539158A-00E3-4B30-8841-7E1ADD550046}" type="presParOf" srcId="{92B63FB1-D2A4-4B48-81AA-3F44751B4B14}" destId="{BDAE879B-9E89-41C1-A3CB-A6053EAFF8C7}" srcOrd="0" destOrd="0" presId="urn:microsoft.com/office/officeart/2008/layout/SquareAccentList"/>
    <dgm:cxn modelId="{C9E95552-D323-4999-9F37-20E2721CFBE3}" type="presParOf" srcId="{92B63FB1-D2A4-4B48-81AA-3F44751B4B14}" destId="{199A14B1-A06C-498F-BA94-13888F1112BE}" srcOrd="1" destOrd="0" presId="urn:microsoft.com/office/officeart/2008/layout/SquareAccentList"/>
    <dgm:cxn modelId="{ECFC8E36-150E-4C5A-AD90-E943CB9321EB}" type="presParOf" srcId="{FF39BCD3-B7B1-4072-B678-EF05AB96F989}" destId="{3078EA58-CF82-4A90-A119-8FDA644C8E5D}" srcOrd="2" destOrd="0" presId="urn:microsoft.com/office/officeart/2008/layout/SquareAccentList"/>
    <dgm:cxn modelId="{7E8DCAB2-1523-445F-AA78-69934A52A276}" type="presParOf" srcId="{3078EA58-CF82-4A90-A119-8FDA644C8E5D}" destId="{D1E3E1DE-E3DC-4D60-890C-5977597D1E67}" srcOrd="0" destOrd="0" presId="urn:microsoft.com/office/officeart/2008/layout/SquareAccentList"/>
    <dgm:cxn modelId="{B438421B-CD32-4AA2-808E-7A762CB33672}" type="presParOf" srcId="{3078EA58-CF82-4A90-A119-8FDA644C8E5D}" destId="{73AD8D04-1476-44ED-8760-30656C61B828}" srcOrd="1" destOrd="0" presId="urn:microsoft.com/office/officeart/2008/layout/SquareAccentList"/>
    <dgm:cxn modelId="{D4A34DD8-8FF8-4CC1-94DC-6BEDA6886DAF}" type="presParOf" srcId="{FF39BCD3-B7B1-4072-B678-EF05AB96F989}" destId="{E2E7FABA-B040-4253-905E-D2251AB3AF42}" srcOrd="3" destOrd="0" presId="urn:microsoft.com/office/officeart/2008/layout/SquareAccentList"/>
    <dgm:cxn modelId="{0963DCA8-9638-4380-818E-B529C097398E}" type="presParOf" srcId="{E2E7FABA-B040-4253-905E-D2251AB3AF42}" destId="{779B6E24-31E9-477D-A012-8EF51863BFE0}" srcOrd="0" destOrd="0" presId="urn:microsoft.com/office/officeart/2008/layout/SquareAccentList"/>
    <dgm:cxn modelId="{384F0F42-D8AC-43F2-AC80-0ADDBBD0E868}" type="presParOf" srcId="{E2E7FABA-B040-4253-905E-D2251AB3AF42}" destId="{638D9142-04AE-42F3-A395-B38C67782B52}" srcOrd="1" destOrd="0" presId="urn:microsoft.com/office/officeart/2008/layout/SquareAccentList"/>
    <dgm:cxn modelId="{B7280498-7BBB-4A17-B52F-0FCD4B3D346C}" type="presParOf" srcId="{FF39BCD3-B7B1-4072-B678-EF05AB96F989}" destId="{8183B3FA-F241-43D3-BA4E-8799EC39D732}" srcOrd="4" destOrd="0" presId="urn:microsoft.com/office/officeart/2008/layout/SquareAccentList"/>
    <dgm:cxn modelId="{2B096082-86D6-494E-938D-56D332449E1F}" type="presParOf" srcId="{8183B3FA-F241-43D3-BA4E-8799EC39D732}" destId="{58947A83-9187-4E54-A687-F71628AD3C28}" srcOrd="0" destOrd="0" presId="urn:microsoft.com/office/officeart/2008/layout/SquareAccentList"/>
    <dgm:cxn modelId="{E5E52A0F-B4F1-4A38-82AB-CEEF51230807}" type="presParOf" srcId="{8183B3FA-F241-43D3-BA4E-8799EC39D732}" destId="{6917EA31-89FE-48F0-9C34-38799F9DDAC7}" srcOrd="1" destOrd="0" presId="urn:microsoft.com/office/officeart/2008/layout/SquareAccentList"/>
    <dgm:cxn modelId="{34236F0F-6D45-44E3-94AC-88FD5CD01212}" type="presParOf" srcId="{FF39BCD3-B7B1-4072-B678-EF05AB96F989}" destId="{5C80F365-AEE5-4F56-9B2B-7E6BA729DF81}" srcOrd="5" destOrd="0" presId="urn:microsoft.com/office/officeart/2008/layout/SquareAccentList"/>
    <dgm:cxn modelId="{A83C1AC9-1E0E-42A1-84BD-FBD734C9AAF1}" type="presParOf" srcId="{5C80F365-AEE5-4F56-9B2B-7E6BA729DF81}" destId="{3569DBFB-91EA-4C7C-BACA-E255E7DA69BE}" srcOrd="0" destOrd="0" presId="urn:microsoft.com/office/officeart/2008/layout/SquareAccentList"/>
    <dgm:cxn modelId="{94BAE6B3-6416-456D-A234-4A6936FD93AD}" type="presParOf" srcId="{5C80F365-AEE5-4F56-9B2B-7E6BA729DF81}" destId="{28A398AF-DF1D-43E2-8092-ECF40CA81BF9}" srcOrd="1" destOrd="0" presId="urn:microsoft.com/office/officeart/2008/layout/SquareAccentList"/>
    <dgm:cxn modelId="{B56EF510-FDA1-4285-91D2-9FEC6F23A2BD}" type="presParOf" srcId="{FF39BCD3-B7B1-4072-B678-EF05AB96F989}" destId="{9757845B-BB92-4AE8-9A69-8DB61E562BC3}" srcOrd="6" destOrd="0" presId="urn:microsoft.com/office/officeart/2008/layout/SquareAccentList"/>
    <dgm:cxn modelId="{E0875DC5-A281-4EDA-910B-946E47023982}" type="presParOf" srcId="{9757845B-BB92-4AE8-9A69-8DB61E562BC3}" destId="{B59B54EF-07DA-4E1B-90C6-B52958D89D3E}" srcOrd="0" destOrd="0" presId="urn:microsoft.com/office/officeart/2008/layout/SquareAccentList"/>
    <dgm:cxn modelId="{16D30C6D-852C-4ED1-8B5F-19D67A4DBDC3}" type="presParOf" srcId="{9757845B-BB92-4AE8-9A69-8DB61E562BC3}" destId="{349195B2-9500-44DF-AE12-C96B8193FA2D}" srcOrd="1" destOrd="0" presId="urn:microsoft.com/office/officeart/2008/layout/SquareAccentList"/>
    <dgm:cxn modelId="{95DD6EAE-4A32-4032-9A98-3576C7376867}" type="presParOf" srcId="{FF39BCD3-B7B1-4072-B678-EF05AB96F989}" destId="{8DE59753-4A30-480B-8896-C07DD70B2201}" srcOrd="7" destOrd="0" presId="urn:microsoft.com/office/officeart/2008/layout/SquareAccentList"/>
    <dgm:cxn modelId="{7B77C17C-BE49-4BDD-8C02-06740827540A}" type="presParOf" srcId="{8DE59753-4A30-480B-8896-C07DD70B2201}" destId="{93110798-3AD3-41C8-A2EE-24FB5DA10E94}" srcOrd="0" destOrd="0" presId="urn:microsoft.com/office/officeart/2008/layout/SquareAccentList"/>
    <dgm:cxn modelId="{DB5BF404-AA41-40D3-9021-435BF57C96B4}" type="presParOf" srcId="{8DE59753-4A30-480B-8896-C07DD70B2201}" destId="{E5DE6770-C09E-48C1-9829-5937A46C340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AD59A0-3763-44A0-8803-92F3CB3A4A28}" type="doc">
      <dgm:prSet loTypeId="urn:microsoft.com/office/officeart/2008/layout/AlternatingHexagons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F843305F-BFAA-4E0E-AF88-F7F4D2D956BC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C" sz="1400" dirty="0" smtClean="0"/>
            <a:t>Muestreo estratificado</a:t>
          </a:r>
        </a:p>
        <a:p>
          <a:r>
            <a:rPr lang="es-EC" sz="1400" dirty="0" smtClean="0"/>
            <a:t>Muestreo no aleatorio</a:t>
          </a:r>
          <a:endParaRPr lang="es-EC" sz="1400" dirty="0"/>
        </a:p>
      </dgm:t>
    </dgm:pt>
    <dgm:pt modelId="{DF84FA2C-FAD7-4482-B92B-AFCF2A207883}" type="parTrans" cxnId="{F8530A30-3199-4369-B330-3E107DF14D8F}">
      <dgm:prSet/>
      <dgm:spPr/>
      <dgm:t>
        <a:bodyPr/>
        <a:lstStyle/>
        <a:p>
          <a:endParaRPr lang="es-EC"/>
        </a:p>
      </dgm:t>
    </dgm:pt>
    <dgm:pt modelId="{10AC45F7-DFA3-42C8-AB2B-BB8A17E4290A}" type="sibTrans" cxnId="{F8530A30-3199-4369-B330-3E107DF14D8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C"/>
        </a:p>
      </dgm:t>
    </dgm:pt>
    <dgm:pt modelId="{61BE69C3-406B-40B8-93B1-F905720D3CA7}">
      <dgm:prSet phldrT="[Texto]" custT="1"/>
      <dgm:spPr/>
      <dgm:t>
        <a:bodyPr/>
        <a:lstStyle/>
        <a:p>
          <a:pPr algn="ctr"/>
          <a:r>
            <a:rPr lang="es-EC" sz="1800" dirty="0" smtClean="0"/>
            <a:t>Tipo</a:t>
          </a:r>
          <a:endParaRPr lang="es-EC" sz="1800" dirty="0"/>
        </a:p>
      </dgm:t>
    </dgm:pt>
    <dgm:pt modelId="{7714D419-7B9C-41E1-978A-B9E8E44DBB1C}" type="parTrans" cxnId="{C683594A-E63C-4CD9-9C17-5D5619C05E6E}">
      <dgm:prSet/>
      <dgm:spPr/>
      <dgm:t>
        <a:bodyPr/>
        <a:lstStyle/>
        <a:p>
          <a:endParaRPr lang="es-EC"/>
        </a:p>
      </dgm:t>
    </dgm:pt>
    <dgm:pt modelId="{966D2DE3-DDB8-4E53-B2E6-D35ABB8BC1D7}" type="sibTrans" cxnId="{C683594A-E63C-4CD9-9C17-5D5619C05E6E}">
      <dgm:prSet/>
      <dgm:spPr/>
      <dgm:t>
        <a:bodyPr/>
        <a:lstStyle/>
        <a:p>
          <a:endParaRPr lang="es-EC"/>
        </a:p>
      </dgm:t>
    </dgm:pt>
    <dgm:pt modelId="{E773BA22-5F88-4531-8C59-B397A6953FBE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C" sz="1400" dirty="0" smtClean="0"/>
            <a:t>Empresarios establecidos por más de 10 años</a:t>
          </a:r>
          <a:endParaRPr lang="es-EC" sz="1400" dirty="0"/>
        </a:p>
      </dgm:t>
    </dgm:pt>
    <dgm:pt modelId="{22EC41D4-BFF2-4436-82AA-7E16DC4F19E4}" type="parTrans" cxnId="{F0CBE932-19F4-4E61-9316-148950CADF1B}">
      <dgm:prSet/>
      <dgm:spPr/>
      <dgm:t>
        <a:bodyPr/>
        <a:lstStyle/>
        <a:p>
          <a:endParaRPr lang="es-EC"/>
        </a:p>
      </dgm:t>
    </dgm:pt>
    <dgm:pt modelId="{9C4FC454-34FD-4053-AFF9-3B3D2799E10E}" type="sibTrans" cxnId="{F0CBE932-19F4-4E61-9316-148950CADF1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C"/>
        </a:p>
      </dgm:t>
    </dgm:pt>
    <dgm:pt modelId="{0B8A90C4-F040-4BC4-97C2-31B8E1F69D95}">
      <dgm:prSet phldrT="[Texto]" custT="1"/>
      <dgm:spPr/>
      <dgm:t>
        <a:bodyPr/>
        <a:lstStyle/>
        <a:p>
          <a:pPr algn="ctr"/>
          <a:r>
            <a:rPr lang="es-EC" sz="1800" dirty="0" smtClean="0"/>
            <a:t>Aplicada</a:t>
          </a:r>
          <a:endParaRPr lang="es-EC" sz="1800" dirty="0"/>
        </a:p>
      </dgm:t>
    </dgm:pt>
    <dgm:pt modelId="{CEDBB678-A62F-4E76-BFBC-F52624A0AFDB}" type="parTrans" cxnId="{11FEC110-9E0A-4542-BB28-37C8D8607FD7}">
      <dgm:prSet/>
      <dgm:spPr/>
      <dgm:t>
        <a:bodyPr/>
        <a:lstStyle/>
        <a:p>
          <a:endParaRPr lang="es-EC"/>
        </a:p>
      </dgm:t>
    </dgm:pt>
    <dgm:pt modelId="{0A45E260-8716-48BB-85F4-89D1E2E11F82}" type="sibTrans" cxnId="{11FEC110-9E0A-4542-BB28-37C8D8607FD7}">
      <dgm:prSet/>
      <dgm:spPr/>
      <dgm:t>
        <a:bodyPr/>
        <a:lstStyle/>
        <a:p>
          <a:endParaRPr lang="es-EC"/>
        </a:p>
      </dgm:t>
    </dgm:pt>
    <dgm:pt modelId="{44612AAE-C369-4E39-BF61-41DD1A35DC0C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C" sz="1400" dirty="0" smtClean="0"/>
            <a:t>105 encuestas</a:t>
          </a:r>
          <a:endParaRPr lang="es-EC" sz="1400" dirty="0"/>
        </a:p>
      </dgm:t>
    </dgm:pt>
    <dgm:pt modelId="{69840DAA-9C23-4825-80A3-8B65E20F3855}" type="parTrans" cxnId="{978C5595-FE11-4AC9-8F70-169D2F3E1AFA}">
      <dgm:prSet/>
      <dgm:spPr/>
      <dgm:t>
        <a:bodyPr/>
        <a:lstStyle/>
        <a:p>
          <a:endParaRPr lang="es-EC"/>
        </a:p>
      </dgm:t>
    </dgm:pt>
    <dgm:pt modelId="{E29629D1-CF5C-4538-A572-42AC1F7E7828}" type="sibTrans" cxnId="{978C5595-FE11-4AC9-8F70-169D2F3E1AFA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C"/>
        </a:p>
      </dgm:t>
    </dgm:pt>
    <dgm:pt modelId="{9582EBE3-76F3-4C9F-A1EC-97BF6F6EA891}">
      <dgm:prSet phldrT="[Texto]" custT="1"/>
      <dgm:spPr/>
      <dgm:t>
        <a:bodyPr/>
        <a:lstStyle/>
        <a:p>
          <a:pPr algn="ctr"/>
          <a:r>
            <a:rPr lang="es-EC" sz="1800" dirty="0" smtClean="0"/>
            <a:t>Muestra</a:t>
          </a:r>
          <a:endParaRPr lang="es-EC" sz="1800" dirty="0"/>
        </a:p>
      </dgm:t>
    </dgm:pt>
    <dgm:pt modelId="{B7F5541A-8D39-483D-910D-C7B33B2EA8D4}" type="parTrans" cxnId="{E99ED838-8E27-4DFF-AE9A-BB72F2F19BA2}">
      <dgm:prSet/>
      <dgm:spPr/>
      <dgm:t>
        <a:bodyPr/>
        <a:lstStyle/>
        <a:p>
          <a:endParaRPr lang="es-EC"/>
        </a:p>
      </dgm:t>
    </dgm:pt>
    <dgm:pt modelId="{5D3B1D7D-8927-4036-AB57-D31185A8E0DF}" type="sibTrans" cxnId="{E99ED838-8E27-4DFF-AE9A-BB72F2F19BA2}">
      <dgm:prSet/>
      <dgm:spPr/>
      <dgm:t>
        <a:bodyPr/>
        <a:lstStyle/>
        <a:p>
          <a:endParaRPr lang="es-EC"/>
        </a:p>
      </dgm:t>
    </dgm:pt>
    <dgm:pt modelId="{E9813EEA-BE3C-4467-B03C-214258EEB8DB}" type="pres">
      <dgm:prSet presAssocID="{D9AD59A0-3763-44A0-8803-92F3CB3A4A2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2BE348AC-7ABA-42BF-A3EF-1E3689717352}" type="pres">
      <dgm:prSet presAssocID="{F843305F-BFAA-4E0E-AF88-F7F4D2D956BC}" presName="composite" presStyleCnt="0"/>
      <dgm:spPr/>
    </dgm:pt>
    <dgm:pt modelId="{A61430BB-56F7-4F90-BCE8-C52ECBA26276}" type="pres">
      <dgm:prSet presAssocID="{F843305F-BFAA-4E0E-AF88-F7F4D2D956BC}" presName="Parent1" presStyleLbl="node1" presStyleIdx="0" presStyleCnt="6" custScaleX="118673" custLinFactNeighborX="85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C6F2A8-3F4A-4615-8136-84A3ED7868A8}" type="pres">
      <dgm:prSet presAssocID="{F843305F-BFAA-4E0E-AF88-F7F4D2D956B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D3565C-61E7-4CF0-9940-0E27F32EC6B6}" type="pres">
      <dgm:prSet presAssocID="{F843305F-BFAA-4E0E-AF88-F7F4D2D956BC}" presName="BalanceSpacing" presStyleCnt="0"/>
      <dgm:spPr/>
    </dgm:pt>
    <dgm:pt modelId="{4A61FB77-A8E4-4E9F-BD84-3FB2A4B924FA}" type="pres">
      <dgm:prSet presAssocID="{F843305F-BFAA-4E0E-AF88-F7F4D2D956BC}" presName="BalanceSpacing1" presStyleCnt="0"/>
      <dgm:spPr/>
    </dgm:pt>
    <dgm:pt modelId="{8DAEA596-16E0-4F8A-93E5-08A588A3E410}" type="pres">
      <dgm:prSet presAssocID="{10AC45F7-DFA3-42C8-AB2B-BB8A17E4290A}" presName="Accent1Text" presStyleLbl="node1" presStyleIdx="1" presStyleCnt="6"/>
      <dgm:spPr/>
      <dgm:t>
        <a:bodyPr/>
        <a:lstStyle/>
        <a:p>
          <a:endParaRPr lang="es-EC"/>
        </a:p>
      </dgm:t>
    </dgm:pt>
    <dgm:pt modelId="{8B805581-AA76-4560-9A0C-BE8BA3A683C5}" type="pres">
      <dgm:prSet presAssocID="{10AC45F7-DFA3-42C8-AB2B-BB8A17E4290A}" presName="spaceBetweenRectangles" presStyleCnt="0"/>
      <dgm:spPr/>
    </dgm:pt>
    <dgm:pt modelId="{7E1ED16F-2531-4E8A-9127-EE09631BDBE0}" type="pres">
      <dgm:prSet presAssocID="{E773BA22-5F88-4531-8C59-B397A6953FBE}" presName="composite" presStyleCnt="0"/>
      <dgm:spPr/>
    </dgm:pt>
    <dgm:pt modelId="{919F3890-98B6-4A37-8063-44AF14E809C8}" type="pres">
      <dgm:prSet presAssocID="{E773BA22-5F88-4531-8C59-B397A6953FBE}" presName="Parent1" presStyleLbl="node1" presStyleIdx="2" presStyleCnt="6" custScaleX="118673" custLinFactNeighborX="85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145A32-9E86-47DD-B584-71CEDAB081DD}" type="pres">
      <dgm:prSet presAssocID="{E773BA22-5F88-4531-8C59-B397A6953FB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1C678A-626E-4D3E-A4C3-94F29F34664F}" type="pres">
      <dgm:prSet presAssocID="{E773BA22-5F88-4531-8C59-B397A6953FBE}" presName="BalanceSpacing" presStyleCnt="0"/>
      <dgm:spPr/>
    </dgm:pt>
    <dgm:pt modelId="{A26ABF79-A88A-4766-BB12-CC8A110F9C8A}" type="pres">
      <dgm:prSet presAssocID="{E773BA22-5F88-4531-8C59-B397A6953FBE}" presName="BalanceSpacing1" presStyleCnt="0"/>
      <dgm:spPr/>
    </dgm:pt>
    <dgm:pt modelId="{BC1A7047-FAB7-4B08-A746-D8CB9B6492CD}" type="pres">
      <dgm:prSet presAssocID="{9C4FC454-34FD-4053-AFF9-3B3D2799E10E}" presName="Accent1Text" presStyleLbl="node1" presStyleIdx="3" presStyleCnt="6" custLinFactNeighborX="17148"/>
      <dgm:spPr/>
      <dgm:t>
        <a:bodyPr/>
        <a:lstStyle/>
        <a:p>
          <a:endParaRPr lang="es-EC"/>
        </a:p>
      </dgm:t>
    </dgm:pt>
    <dgm:pt modelId="{2EDC9E7D-A551-4AF2-91EA-07864E42098F}" type="pres">
      <dgm:prSet presAssocID="{9C4FC454-34FD-4053-AFF9-3B3D2799E10E}" presName="spaceBetweenRectangles" presStyleCnt="0"/>
      <dgm:spPr/>
    </dgm:pt>
    <dgm:pt modelId="{66C6396E-7BB0-4ABA-ACEA-0B1BD3516D13}" type="pres">
      <dgm:prSet presAssocID="{44612AAE-C369-4E39-BF61-41DD1A35DC0C}" presName="composite" presStyleCnt="0"/>
      <dgm:spPr/>
    </dgm:pt>
    <dgm:pt modelId="{9E42D0C5-CDAB-4B0A-B137-21EF599CB45B}" type="pres">
      <dgm:prSet presAssocID="{44612AAE-C369-4E39-BF61-41DD1A35DC0C}" presName="Parent1" presStyleLbl="node1" presStyleIdx="4" presStyleCnt="6" custScaleX="118673" custLinFactNeighborX="85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924004-8083-432E-A327-A2238B948C80}" type="pres">
      <dgm:prSet presAssocID="{44612AAE-C369-4E39-BF61-41DD1A35DC0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48BE79-DF6F-4F95-B933-543DDB57BA88}" type="pres">
      <dgm:prSet presAssocID="{44612AAE-C369-4E39-BF61-41DD1A35DC0C}" presName="BalanceSpacing" presStyleCnt="0"/>
      <dgm:spPr/>
    </dgm:pt>
    <dgm:pt modelId="{45DB562B-B78E-449F-8F99-F0CDF5347570}" type="pres">
      <dgm:prSet presAssocID="{44612AAE-C369-4E39-BF61-41DD1A35DC0C}" presName="BalanceSpacing1" presStyleCnt="0"/>
      <dgm:spPr/>
    </dgm:pt>
    <dgm:pt modelId="{5F1882AA-01E3-43C4-B257-58B79F041ACC}" type="pres">
      <dgm:prSet presAssocID="{E29629D1-CF5C-4538-A572-42AC1F7E7828}" presName="Accent1Text" presStyleLbl="node1" presStyleIdx="5" presStyleCnt="6"/>
      <dgm:spPr/>
      <dgm:t>
        <a:bodyPr/>
        <a:lstStyle/>
        <a:p>
          <a:endParaRPr lang="es-EC"/>
        </a:p>
      </dgm:t>
    </dgm:pt>
  </dgm:ptLst>
  <dgm:cxnLst>
    <dgm:cxn modelId="{7525FCAE-5A39-45E4-9000-18CEFB3037E5}" type="presOf" srcId="{10AC45F7-DFA3-42C8-AB2B-BB8A17E4290A}" destId="{8DAEA596-16E0-4F8A-93E5-08A588A3E410}" srcOrd="0" destOrd="0" presId="urn:microsoft.com/office/officeart/2008/layout/AlternatingHexagons"/>
    <dgm:cxn modelId="{9D2FB036-68C7-49DC-B6F8-286F73D69298}" type="presOf" srcId="{9582EBE3-76F3-4C9F-A1EC-97BF6F6EA891}" destId="{4F924004-8083-432E-A327-A2238B948C80}" srcOrd="0" destOrd="0" presId="urn:microsoft.com/office/officeart/2008/layout/AlternatingHexagons"/>
    <dgm:cxn modelId="{F8530A30-3199-4369-B330-3E107DF14D8F}" srcId="{D9AD59A0-3763-44A0-8803-92F3CB3A4A28}" destId="{F843305F-BFAA-4E0E-AF88-F7F4D2D956BC}" srcOrd="0" destOrd="0" parTransId="{DF84FA2C-FAD7-4482-B92B-AFCF2A207883}" sibTransId="{10AC45F7-DFA3-42C8-AB2B-BB8A17E4290A}"/>
    <dgm:cxn modelId="{92F56A43-0C85-40F1-8663-5F4F4BFD64DE}" type="presOf" srcId="{E29629D1-CF5C-4538-A572-42AC1F7E7828}" destId="{5F1882AA-01E3-43C4-B257-58B79F041ACC}" srcOrd="0" destOrd="0" presId="urn:microsoft.com/office/officeart/2008/layout/AlternatingHexagons"/>
    <dgm:cxn modelId="{BFD2377C-F0B9-4E3E-9DEC-74E66B3CAF77}" type="presOf" srcId="{61BE69C3-406B-40B8-93B1-F905720D3CA7}" destId="{75C6F2A8-3F4A-4615-8136-84A3ED7868A8}" srcOrd="0" destOrd="0" presId="urn:microsoft.com/office/officeart/2008/layout/AlternatingHexagons"/>
    <dgm:cxn modelId="{978C5595-FE11-4AC9-8F70-169D2F3E1AFA}" srcId="{D9AD59A0-3763-44A0-8803-92F3CB3A4A28}" destId="{44612AAE-C369-4E39-BF61-41DD1A35DC0C}" srcOrd="2" destOrd="0" parTransId="{69840DAA-9C23-4825-80A3-8B65E20F3855}" sibTransId="{E29629D1-CF5C-4538-A572-42AC1F7E7828}"/>
    <dgm:cxn modelId="{E62AEC3B-2FD1-450C-AF2E-E0A9C491929A}" type="presOf" srcId="{E773BA22-5F88-4531-8C59-B397A6953FBE}" destId="{919F3890-98B6-4A37-8063-44AF14E809C8}" srcOrd="0" destOrd="0" presId="urn:microsoft.com/office/officeart/2008/layout/AlternatingHexagons"/>
    <dgm:cxn modelId="{F0CBE932-19F4-4E61-9316-148950CADF1B}" srcId="{D9AD59A0-3763-44A0-8803-92F3CB3A4A28}" destId="{E773BA22-5F88-4531-8C59-B397A6953FBE}" srcOrd="1" destOrd="0" parTransId="{22EC41D4-BFF2-4436-82AA-7E16DC4F19E4}" sibTransId="{9C4FC454-34FD-4053-AFF9-3B3D2799E10E}"/>
    <dgm:cxn modelId="{E99ED838-8E27-4DFF-AE9A-BB72F2F19BA2}" srcId="{44612AAE-C369-4E39-BF61-41DD1A35DC0C}" destId="{9582EBE3-76F3-4C9F-A1EC-97BF6F6EA891}" srcOrd="0" destOrd="0" parTransId="{B7F5541A-8D39-483D-910D-C7B33B2EA8D4}" sibTransId="{5D3B1D7D-8927-4036-AB57-D31185A8E0DF}"/>
    <dgm:cxn modelId="{C5FAD427-9D73-46F0-B949-CD9F4447DFEE}" type="presOf" srcId="{9C4FC454-34FD-4053-AFF9-3B3D2799E10E}" destId="{BC1A7047-FAB7-4B08-A746-D8CB9B6492CD}" srcOrd="0" destOrd="0" presId="urn:microsoft.com/office/officeart/2008/layout/AlternatingHexagons"/>
    <dgm:cxn modelId="{48DA862D-729B-44DC-AD18-A836F6ADB5ED}" type="presOf" srcId="{44612AAE-C369-4E39-BF61-41DD1A35DC0C}" destId="{9E42D0C5-CDAB-4B0A-B137-21EF599CB45B}" srcOrd="0" destOrd="0" presId="urn:microsoft.com/office/officeart/2008/layout/AlternatingHexagons"/>
    <dgm:cxn modelId="{9003E5A8-DE87-4AE6-9E5C-9F533D615AE0}" type="presOf" srcId="{D9AD59A0-3763-44A0-8803-92F3CB3A4A28}" destId="{E9813EEA-BE3C-4467-B03C-214258EEB8DB}" srcOrd="0" destOrd="0" presId="urn:microsoft.com/office/officeart/2008/layout/AlternatingHexagons"/>
    <dgm:cxn modelId="{30297D4D-528A-4C05-A8C7-78AAA74D8D06}" type="presOf" srcId="{0B8A90C4-F040-4BC4-97C2-31B8E1F69D95}" destId="{DD145A32-9E86-47DD-B584-71CEDAB081DD}" srcOrd="0" destOrd="0" presId="urn:microsoft.com/office/officeart/2008/layout/AlternatingHexagons"/>
    <dgm:cxn modelId="{11FEC110-9E0A-4542-BB28-37C8D8607FD7}" srcId="{E773BA22-5F88-4531-8C59-B397A6953FBE}" destId="{0B8A90C4-F040-4BC4-97C2-31B8E1F69D95}" srcOrd="0" destOrd="0" parTransId="{CEDBB678-A62F-4E76-BFBC-F52624A0AFDB}" sibTransId="{0A45E260-8716-48BB-85F4-89D1E2E11F82}"/>
    <dgm:cxn modelId="{C683594A-E63C-4CD9-9C17-5D5619C05E6E}" srcId="{F843305F-BFAA-4E0E-AF88-F7F4D2D956BC}" destId="{61BE69C3-406B-40B8-93B1-F905720D3CA7}" srcOrd="0" destOrd="0" parTransId="{7714D419-7B9C-41E1-978A-B9E8E44DBB1C}" sibTransId="{966D2DE3-DDB8-4E53-B2E6-D35ABB8BC1D7}"/>
    <dgm:cxn modelId="{3BFF9154-0FDC-4E73-9C6E-CF0078763143}" type="presOf" srcId="{F843305F-BFAA-4E0E-AF88-F7F4D2D956BC}" destId="{A61430BB-56F7-4F90-BCE8-C52ECBA26276}" srcOrd="0" destOrd="0" presId="urn:microsoft.com/office/officeart/2008/layout/AlternatingHexagons"/>
    <dgm:cxn modelId="{7466A85A-29AA-47E8-96C9-4CAA4033667A}" type="presParOf" srcId="{E9813EEA-BE3C-4467-B03C-214258EEB8DB}" destId="{2BE348AC-7ABA-42BF-A3EF-1E3689717352}" srcOrd="0" destOrd="0" presId="urn:microsoft.com/office/officeart/2008/layout/AlternatingHexagons"/>
    <dgm:cxn modelId="{456AEC55-A87B-4436-97BD-F6C40ABEEF7A}" type="presParOf" srcId="{2BE348AC-7ABA-42BF-A3EF-1E3689717352}" destId="{A61430BB-56F7-4F90-BCE8-C52ECBA26276}" srcOrd="0" destOrd="0" presId="urn:microsoft.com/office/officeart/2008/layout/AlternatingHexagons"/>
    <dgm:cxn modelId="{91745488-9D0C-462F-AA4E-D874FF375A7A}" type="presParOf" srcId="{2BE348AC-7ABA-42BF-A3EF-1E3689717352}" destId="{75C6F2A8-3F4A-4615-8136-84A3ED7868A8}" srcOrd="1" destOrd="0" presId="urn:microsoft.com/office/officeart/2008/layout/AlternatingHexagons"/>
    <dgm:cxn modelId="{0F2DBD8C-75B2-4E4E-8E4D-4AB6055F3D9F}" type="presParOf" srcId="{2BE348AC-7ABA-42BF-A3EF-1E3689717352}" destId="{96D3565C-61E7-4CF0-9940-0E27F32EC6B6}" srcOrd="2" destOrd="0" presId="urn:microsoft.com/office/officeart/2008/layout/AlternatingHexagons"/>
    <dgm:cxn modelId="{F56C1284-1C71-4B34-A89E-7BCA95D8A5FC}" type="presParOf" srcId="{2BE348AC-7ABA-42BF-A3EF-1E3689717352}" destId="{4A61FB77-A8E4-4E9F-BD84-3FB2A4B924FA}" srcOrd="3" destOrd="0" presId="urn:microsoft.com/office/officeart/2008/layout/AlternatingHexagons"/>
    <dgm:cxn modelId="{F3FEA49C-9143-48AA-A012-0E478DD1A638}" type="presParOf" srcId="{2BE348AC-7ABA-42BF-A3EF-1E3689717352}" destId="{8DAEA596-16E0-4F8A-93E5-08A588A3E410}" srcOrd="4" destOrd="0" presId="urn:microsoft.com/office/officeart/2008/layout/AlternatingHexagons"/>
    <dgm:cxn modelId="{53E9FA8C-FF83-470A-8411-B2E33D4742D8}" type="presParOf" srcId="{E9813EEA-BE3C-4467-B03C-214258EEB8DB}" destId="{8B805581-AA76-4560-9A0C-BE8BA3A683C5}" srcOrd="1" destOrd="0" presId="urn:microsoft.com/office/officeart/2008/layout/AlternatingHexagons"/>
    <dgm:cxn modelId="{AFB4E888-D351-4419-AC7A-43DA3898E255}" type="presParOf" srcId="{E9813EEA-BE3C-4467-B03C-214258EEB8DB}" destId="{7E1ED16F-2531-4E8A-9127-EE09631BDBE0}" srcOrd="2" destOrd="0" presId="urn:microsoft.com/office/officeart/2008/layout/AlternatingHexagons"/>
    <dgm:cxn modelId="{60A9070B-8D08-49F6-B358-9E5AB800464E}" type="presParOf" srcId="{7E1ED16F-2531-4E8A-9127-EE09631BDBE0}" destId="{919F3890-98B6-4A37-8063-44AF14E809C8}" srcOrd="0" destOrd="0" presId="urn:microsoft.com/office/officeart/2008/layout/AlternatingHexagons"/>
    <dgm:cxn modelId="{1DAD4640-4AA2-4429-96CB-13A11482A9D1}" type="presParOf" srcId="{7E1ED16F-2531-4E8A-9127-EE09631BDBE0}" destId="{DD145A32-9E86-47DD-B584-71CEDAB081DD}" srcOrd="1" destOrd="0" presId="urn:microsoft.com/office/officeart/2008/layout/AlternatingHexagons"/>
    <dgm:cxn modelId="{E030915B-978E-41C7-80C6-B2A8139D8F0C}" type="presParOf" srcId="{7E1ED16F-2531-4E8A-9127-EE09631BDBE0}" destId="{291C678A-626E-4D3E-A4C3-94F29F34664F}" srcOrd="2" destOrd="0" presId="urn:microsoft.com/office/officeart/2008/layout/AlternatingHexagons"/>
    <dgm:cxn modelId="{00CCED8F-AA62-4789-A2C2-B4BDCB77276B}" type="presParOf" srcId="{7E1ED16F-2531-4E8A-9127-EE09631BDBE0}" destId="{A26ABF79-A88A-4766-BB12-CC8A110F9C8A}" srcOrd="3" destOrd="0" presId="urn:microsoft.com/office/officeart/2008/layout/AlternatingHexagons"/>
    <dgm:cxn modelId="{16B7583D-782C-47F8-B522-D53EC2E44B0B}" type="presParOf" srcId="{7E1ED16F-2531-4E8A-9127-EE09631BDBE0}" destId="{BC1A7047-FAB7-4B08-A746-D8CB9B6492CD}" srcOrd="4" destOrd="0" presId="urn:microsoft.com/office/officeart/2008/layout/AlternatingHexagons"/>
    <dgm:cxn modelId="{79935CCF-ACDF-403A-8E81-289D67EAE76C}" type="presParOf" srcId="{E9813EEA-BE3C-4467-B03C-214258EEB8DB}" destId="{2EDC9E7D-A551-4AF2-91EA-07864E42098F}" srcOrd="3" destOrd="0" presId="urn:microsoft.com/office/officeart/2008/layout/AlternatingHexagons"/>
    <dgm:cxn modelId="{11CE0BE2-6629-4257-BBDC-F899AC7FEBE2}" type="presParOf" srcId="{E9813EEA-BE3C-4467-B03C-214258EEB8DB}" destId="{66C6396E-7BB0-4ABA-ACEA-0B1BD3516D13}" srcOrd="4" destOrd="0" presId="urn:microsoft.com/office/officeart/2008/layout/AlternatingHexagons"/>
    <dgm:cxn modelId="{4EA05672-B6E9-4E2D-91FB-F7E200000855}" type="presParOf" srcId="{66C6396E-7BB0-4ABA-ACEA-0B1BD3516D13}" destId="{9E42D0C5-CDAB-4B0A-B137-21EF599CB45B}" srcOrd="0" destOrd="0" presId="urn:microsoft.com/office/officeart/2008/layout/AlternatingHexagons"/>
    <dgm:cxn modelId="{20FDE99F-B332-4385-A280-DD098E12CDC8}" type="presParOf" srcId="{66C6396E-7BB0-4ABA-ACEA-0B1BD3516D13}" destId="{4F924004-8083-432E-A327-A2238B948C80}" srcOrd="1" destOrd="0" presId="urn:microsoft.com/office/officeart/2008/layout/AlternatingHexagons"/>
    <dgm:cxn modelId="{6A8015AF-46C2-4EF9-8DA7-2084BBA7D490}" type="presParOf" srcId="{66C6396E-7BB0-4ABA-ACEA-0B1BD3516D13}" destId="{D548BE79-DF6F-4F95-B933-543DDB57BA88}" srcOrd="2" destOrd="0" presId="urn:microsoft.com/office/officeart/2008/layout/AlternatingHexagons"/>
    <dgm:cxn modelId="{8CD6F439-051F-4BF2-B60F-02F43CB1D87E}" type="presParOf" srcId="{66C6396E-7BB0-4ABA-ACEA-0B1BD3516D13}" destId="{45DB562B-B78E-449F-8F99-F0CDF5347570}" srcOrd="3" destOrd="0" presId="urn:microsoft.com/office/officeart/2008/layout/AlternatingHexagons"/>
    <dgm:cxn modelId="{C3B07A21-7B1F-45A9-A868-E827CDCE566C}" type="presParOf" srcId="{66C6396E-7BB0-4ABA-ACEA-0B1BD3516D13}" destId="{5F1882AA-01E3-43C4-B257-58B79F041AC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863053-B194-4A7C-926F-BD3B704171C1}" type="doc">
      <dgm:prSet loTypeId="urn:microsoft.com/office/officeart/2005/8/layout/lProcess1" loCatId="process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FB96586E-1F6D-499C-9327-2D431EA6169A}">
      <dgm:prSet phldrT="[Texto]"/>
      <dgm:spPr/>
      <dgm:t>
        <a:bodyPr/>
        <a:lstStyle/>
        <a:p>
          <a:r>
            <a:rPr lang="es-EC" dirty="0" smtClean="0"/>
            <a:t>GEM metodología para determinar el perfil del emprendedor.</a:t>
          </a:r>
          <a:endParaRPr lang="es-EC" dirty="0"/>
        </a:p>
      </dgm:t>
    </dgm:pt>
    <dgm:pt modelId="{4BAB0CA7-8681-4B90-B6F3-5F8F4F67AB2F}" type="parTrans" cxnId="{AB6B166F-CCA4-4B99-8F8C-BC9C95278163}">
      <dgm:prSet/>
      <dgm:spPr/>
      <dgm:t>
        <a:bodyPr/>
        <a:lstStyle/>
        <a:p>
          <a:endParaRPr lang="es-EC"/>
        </a:p>
      </dgm:t>
    </dgm:pt>
    <dgm:pt modelId="{FE4ED788-388E-43DB-A651-0D4DE94D3162}" type="sibTrans" cxnId="{AB6B166F-CCA4-4B99-8F8C-BC9C95278163}">
      <dgm:prSet/>
      <dgm:spPr/>
      <dgm:t>
        <a:bodyPr/>
        <a:lstStyle/>
        <a:p>
          <a:endParaRPr lang="es-EC"/>
        </a:p>
      </dgm:t>
    </dgm:pt>
    <dgm:pt modelId="{FB8785B1-DF62-4212-A875-F7D09636875C}">
      <dgm:prSet phldrT="[Texto]"/>
      <dgm:spPr/>
      <dgm:t>
        <a:bodyPr/>
        <a:lstStyle/>
        <a:p>
          <a:r>
            <a:rPr lang="es-EC" dirty="0" smtClean="0"/>
            <a:t>Aspiraciones de los empresarios de Baños son limitadas </a:t>
          </a:r>
          <a:endParaRPr lang="es-EC" dirty="0"/>
        </a:p>
      </dgm:t>
    </dgm:pt>
    <dgm:pt modelId="{8D11122B-1A2F-47A0-9D0F-9D92C1D77203}" type="parTrans" cxnId="{A0BF4D50-7CAC-4329-9B3A-D6CDFEC4E8DC}">
      <dgm:prSet/>
      <dgm:spPr/>
      <dgm:t>
        <a:bodyPr/>
        <a:lstStyle/>
        <a:p>
          <a:endParaRPr lang="es-EC"/>
        </a:p>
      </dgm:t>
    </dgm:pt>
    <dgm:pt modelId="{05957DDE-E9F4-47CC-A986-641BD7E1ECC7}" type="sibTrans" cxnId="{A0BF4D50-7CAC-4329-9B3A-D6CDFEC4E8DC}">
      <dgm:prSet/>
      <dgm:spPr/>
      <dgm:t>
        <a:bodyPr/>
        <a:lstStyle/>
        <a:p>
          <a:endParaRPr lang="es-EC"/>
        </a:p>
      </dgm:t>
    </dgm:pt>
    <dgm:pt modelId="{7B4F9339-435A-4677-919D-85D2BA9B4766}">
      <dgm:prSet phldrT="[Texto]"/>
      <dgm:spPr/>
      <dgm:t>
        <a:bodyPr/>
        <a:lstStyle/>
        <a:p>
          <a:r>
            <a:rPr lang="es-EC" dirty="0" smtClean="0"/>
            <a:t>Ampliar los bloques de información (GEM)</a:t>
          </a:r>
          <a:endParaRPr lang="es-EC" dirty="0"/>
        </a:p>
      </dgm:t>
    </dgm:pt>
    <dgm:pt modelId="{3744E9EE-AFD6-4111-B819-8AAC0F317D5D}" type="parTrans" cxnId="{27847890-9C93-4C59-81F5-E7682DBCE2A0}">
      <dgm:prSet/>
      <dgm:spPr/>
      <dgm:t>
        <a:bodyPr/>
        <a:lstStyle/>
        <a:p>
          <a:endParaRPr lang="es-EC"/>
        </a:p>
      </dgm:t>
    </dgm:pt>
    <dgm:pt modelId="{53660C48-0115-4BE0-B6A0-74E403A6842A}" type="sibTrans" cxnId="{27847890-9C93-4C59-81F5-E7682DBCE2A0}">
      <dgm:prSet/>
      <dgm:spPr/>
      <dgm:t>
        <a:bodyPr/>
        <a:lstStyle/>
        <a:p>
          <a:endParaRPr lang="es-EC"/>
        </a:p>
      </dgm:t>
    </dgm:pt>
    <dgm:pt modelId="{9B4C9FD5-6425-44A7-8CCE-9FE2A9976D57}">
      <dgm:prSet phldrT="[Texto]"/>
      <dgm:spPr/>
      <dgm:t>
        <a:bodyPr/>
        <a:lstStyle/>
        <a:p>
          <a:r>
            <a:rPr lang="es-EC" dirty="0" smtClean="0"/>
            <a:t>Publicidad que se encargue el Municipio, haciendo hincapié en el volcán. </a:t>
          </a:r>
          <a:endParaRPr lang="es-EC" dirty="0"/>
        </a:p>
      </dgm:t>
    </dgm:pt>
    <dgm:pt modelId="{6B92913E-643F-4C05-AE05-9282D516F59B}" type="parTrans" cxnId="{EE67984F-8ECF-49A9-80CE-F75DE0E1EB4C}">
      <dgm:prSet/>
      <dgm:spPr/>
      <dgm:t>
        <a:bodyPr/>
        <a:lstStyle/>
        <a:p>
          <a:endParaRPr lang="es-EC"/>
        </a:p>
      </dgm:t>
    </dgm:pt>
    <dgm:pt modelId="{CC2B4280-86B0-4C1C-BF4D-EB62DBD820A5}" type="sibTrans" cxnId="{EE67984F-8ECF-49A9-80CE-F75DE0E1EB4C}">
      <dgm:prSet/>
      <dgm:spPr/>
      <dgm:t>
        <a:bodyPr/>
        <a:lstStyle/>
        <a:p>
          <a:endParaRPr lang="es-EC"/>
        </a:p>
      </dgm:t>
    </dgm:pt>
    <dgm:pt modelId="{A7DA4F6E-A70A-4039-B366-BE9F72C9A8E2}">
      <dgm:prSet phldrT="[Texto]"/>
      <dgm:spPr/>
      <dgm:t>
        <a:bodyPr/>
        <a:lstStyle/>
        <a:p>
          <a:r>
            <a:rPr lang="es-ES" dirty="0" smtClean="0"/>
            <a:t>Revisar el tema legal referente a contratación y las exigencias sociales enfocado al subsidio de algunos beneficios.</a:t>
          </a:r>
          <a:endParaRPr lang="es-EC" dirty="0"/>
        </a:p>
      </dgm:t>
    </dgm:pt>
    <dgm:pt modelId="{5839803D-497F-4B77-9301-A1432D5400A7}" type="sibTrans" cxnId="{BDD4A258-359F-445C-8087-48630DBE2EEA}">
      <dgm:prSet/>
      <dgm:spPr/>
      <dgm:t>
        <a:bodyPr/>
        <a:lstStyle/>
        <a:p>
          <a:endParaRPr lang="es-EC"/>
        </a:p>
      </dgm:t>
    </dgm:pt>
    <dgm:pt modelId="{7E684388-26A9-435E-BDAA-1E10218C26CE}" type="parTrans" cxnId="{BDD4A258-359F-445C-8087-48630DBE2EEA}">
      <dgm:prSet/>
      <dgm:spPr/>
      <dgm:t>
        <a:bodyPr/>
        <a:lstStyle/>
        <a:p>
          <a:endParaRPr lang="es-EC"/>
        </a:p>
      </dgm:t>
    </dgm:pt>
    <dgm:pt modelId="{FDD57603-BE49-473C-85D2-117B2919BE53}">
      <dgm:prSet phldrT="[Texto]"/>
      <dgm:spPr/>
      <dgm:t>
        <a:bodyPr/>
        <a:lstStyle/>
        <a:p>
          <a:r>
            <a:rPr lang="es-EC" dirty="0" smtClean="0"/>
            <a:t> Los emprendedores baneños se basan en la experiencia mas no en los conocimientos</a:t>
          </a:r>
          <a:endParaRPr lang="es-EC" dirty="0"/>
        </a:p>
      </dgm:t>
    </dgm:pt>
    <dgm:pt modelId="{E0BC2B7D-6DA0-4914-85C9-33B9DF10ED7D}" type="parTrans" cxnId="{C7BA4DDA-DD63-4BD9-9BC5-92693EFD0C76}">
      <dgm:prSet/>
      <dgm:spPr/>
      <dgm:t>
        <a:bodyPr/>
        <a:lstStyle/>
        <a:p>
          <a:endParaRPr lang="es-EC"/>
        </a:p>
      </dgm:t>
    </dgm:pt>
    <dgm:pt modelId="{4AC30DA4-36E2-4FF4-BA18-003B36900256}" type="sibTrans" cxnId="{C7BA4DDA-DD63-4BD9-9BC5-92693EFD0C76}">
      <dgm:prSet/>
      <dgm:spPr/>
      <dgm:t>
        <a:bodyPr/>
        <a:lstStyle/>
        <a:p>
          <a:endParaRPr lang="es-EC"/>
        </a:p>
      </dgm:t>
    </dgm:pt>
    <dgm:pt modelId="{05A7AD29-4F8B-4981-B475-62AF72F8C1D3}">
      <dgm:prSet phldrT="[Texto]"/>
      <dgm:spPr/>
      <dgm:t>
        <a:bodyPr/>
        <a:lstStyle/>
        <a:p>
          <a:r>
            <a:rPr lang="es-EC" dirty="0" smtClean="0"/>
            <a:t>CONCLUSIONES</a:t>
          </a:r>
          <a:endParaRPr lang="es-EC" dirty="0"/>
        </a:p>
      </dgm:t>
    </dgm:pt>
    <dgm:pt modelId="{228CE2F1-8A44-4AB6-A74A-5564ECEDCD09}" type="parTrans" cxnId="{3F553D8A-A6B1-4E9E-8C45-E363608EF444}">
      <dgm:prSet/>
      <dgm:spPr/>
      <dgm:t>
        <a:bodyPr/>
        <a:lstStyle/>
        <a:p>
          <a:endParaRPr lang="es-EC"/>
        </a:p>
      </dgm:t>
    </dgm:pt>
    <dgm:pt modelId="{5DD72DBA-AB6F-4AB2-A34E-6D92F576583A}" type="sibTrans" cxnId="{3F553D8A-A6B1-4E9E-8C45-E363608EF444}">
      <dgm:prSet/>
      <dgm:spPr/>
      <dgm:t>
        <a:bodyPr/>
        <a:lstStyle/>
        <a:p>
          <a:endParaRPr lang="es-EC"/>
        </a:p>
      </dgm:t>
    </dgm:pt>
    <dgm:pt modelId="{8892735E-0ECF-4DA7-B168-A72ED49CF5B4}">
      <dgm:prSet/>
      <dgm:spPr/>
      <dgm:t>
        <a:bodyPr/>
        <a:lstStyle/>
        <a:p>
          <a:r>
            <a:rPr lang="es-EC" dirty="0" smtClean="0"/>
            <a:t>En el año 2000 emprenden más personas posterior al regreso de la evacuación.  </a:t>
          </a:r>
          <a:endParaRPr lang="es-EC" dirty="0"/>
        </a:p>
      </dgm:t>
    </dgm:pt>
    <dgm:pt modelId="{AA29FBF7-B8D5-4FCF-B735-1000ED6AB4A7}" type="parTrans" cxnId="{BF953AF1-9964-44C2-9436-F6954CC3A147}">
      <dgm:prSet/>
      <dgm:spPr/>
      <dgm:t>
        <a:bodyPr/>
        <a:lstStyle/>
        <a:p>
          <a:endParaRPr lang="es-EC"/>
        </a:p>
      </dgm:t>
    </dgm:pt>
    <dgm:pt modelId="{09CBF3F4-F25F-4CC8-BB81-F9EA97DE84A4}" type="sibTrans" cxnId="{BF953AF1-9964-44C2-9436-F6954CC3A147}">
      <dgm:prSet/>
      <dgm:spPr/>
      <dgm:t>
        <a:bodyPr/>
        <a:lstStyle/>
        <a:p>
          <a:endParaRPr lang="es-EC"/>
        </a:p>
      </dgm:t>
    </dgm:pt>
    <dgm:pt modelId="{77A5FD7A-1682-4330-A6BF-B4BE98026475}">
      <dgm:prSet phldrT="[Texto]"/>
      <dgm:spPr/>
      <dgm:t>
        <a:bodyPr/>
        <a:lstStyle/>
        <a:p>
          <a:r>
            <a:rPr lang="es-EC" dirty="0" smtClean="0"/>
            <a:t>RECOMENDACIONES</a:t>
          </a:r>
          <a:endParaRPr lang="es-EC" dirty="0"/>
        </a:p>
      </dgm:t>
    </dgm:pt>
    <dgm:pt modelId="{9FA25C23-EA8F-42D2-89E2-C5101BCDB454}" type="parTrans" cxnId="{CF4FEC83-6989-4101-A3B9-19637FBCBBC6}">
      <dgm:prSet/>
      <dgm:spPr/>
      <dgm:t>
        <a:bodyPr/>
        <a:lstStyle/>
        <a:p>
          <a:endParaRPr lang="es-EC"/>
        </a:p>
      </dgm:t>
    </dgm:pt>
    <dgm:pt modelId="{CCBCBF31-1136-4467-BFE6-A86F725D9840}" type="sibTrans" cxnId="{CF4FEC83-6989-4101-A3B9-19637FBCBBC6}">
      <dgm:prSet/>
      <dgm:spPr/>
      <dgm:t>
        <a:bodyPr/>
        <a:lstStyle/>
        <a:p>
          <a:endParaRPr lang="es-EC"/>
        </a:p>
      </dgm:t>
    </dgm:pt>
    <dgm:pt modelId="{7CE5BDE7-F38C-476E-B622-8420BBB2E13D}">
      <dgm:prSet phldrT="[Texto]"/>
      <dgm:spPr/>
      <dgm:t>
        <a:bodyPr/>
        <a:lstStyle/>
        <a:p>
          <a:r>
            <a:rPr lang="es-EC" dirty="0" smtClean="0"/>
            <a:t>Para las siguientes generaciones la educación debe ser lo primordial.</a:t>
          </a:r>
          <a:endParaRPr lang="es-EC" dirty="0"/>
        </a:p>
      </dgm:t>
    </dgm:pt>
    <dgm:pt modelId="{24F846E3-8A93-4312-A777-F951E0175AD3}" type="parTrans" cxnId="{FA062FC0-6FF9-4FDE-9EAB-7036F4DF0EF3}">
      <dgm:prSet/>
      <dgm:spPr/>
      <dgm:t>
        <a:bodyPr/>
        <a:lstStyle/>
        <a:p>
          <a:endParaRPr lang="es-EC"/>
        </a:p>
      </dgm:t>
    </dgm:pt>
    <dgm:pt modelId="{5F466F76-33D5-4FA1-83E7-6569EC5871A9}" type="sibTrans" cxnId="{FA062FC0-6FF9-4FDE-9EAB-7036F4DF0EF3}">
      <dgm:prSet/>
      <dgm:spPr/>
      <dgm:t>
        <a:bodyPr/>
        <a:lstStyle/>
        <a:p>
          <a:endParaRPr lang="es-EC"/>
        </a:p>
      </dgm:t>
    </dgm:pt>
    <dgm:pt modelId="{A7AD0999-7731-4837-A201-A34D8636EDE1}">
      <dgm:prSet phldrT="[Texto]"/>
      <dgm:spPr/>
      <dgm:t>
        <a:bodyPr/>
        <a:lstStyle/>
        <a:p>
          <a:r>
            <a:rPr lang="es-EC" dirty="0" smtClean="0"/>
            <a:t>Los emprendedores son de género femenino, con estudios secundarios.</a:t>
          </a:r>
          <a:endParaRPr lang="es-EC" dirty="0"/>
        </a:p>
      </dgm:t>
    </dgm:pt>
    <dgm:pt modelId="{E2116EFA-B297-4D7D-950A-2A5E086C22D2}" type="parTrans" cxnId="{1C3D2024-F3FE-4D81-99C4-032DFA0FA9EB}">
      <dgm:prSet/>
      <dgm:spPr/>
      <dgm:t>
        <a:bodyPr/>
        <a:lstStyle/>
        <a:p>
          <a:endParaRPr lang="es-EC"/>
        </a:p>
      </dgm:t>
    </dgm:pt>
    <dgm:pt modelId="{F6A61BEA-09CA-45B7-AC6C-68044C5EE2FB}" type="sibTrans" cxnId="{1C3D2024-F3FE-4D81-99C4-032DFA0FA9EB}">
      <dgm:prSet/>
      <dgm:spPr/>
      <dgm:t>
        <a:bodyPr/>
        <a:lstStyle/>
        <a:p>
          <a:endParaRPr lang="es-EC"/>
        </a:p>
      </dgm:t>
    </dgm:pt>
    <dgm:pt modelId="{56F2C5B3-D93A-4630-8CAF-137D56402CC9}">
      <dgm:prSet phldrT="[Texto]"/>
      <dgm:spPr/>
      <dgm:t>
        <a:bodyPr/>
        <a:lstStyle/>
        <a:p>
          <a:r>
            <a:rPr lang="es-EC" dirty="0" smtClean="0"/>
            <a:t>Instituciones educativas que integren carreras de emprendimiento. </a:t>
          </a:r>
          <a:endParaRPr lang="es-EC" dirty="0"/>
        </a:p>
      </dgm:t>
    </dgm:pt>
    <dgm:pt modelId="{26E92328-C753-48ED-AB81-D15EC40C693B}" type="parTrans" cxnId="{201FD48A-906D-451C-9712-DDB2D59C9B04}">
      <dgm:prSet/>
      <dgm:spPr/>
      <dgm:t>
        <a:bodyPr/>
        <a:lstStyle/>
        <a:p>
          <a:endParaRPr lang="es-EC"/>
        </a:p>
      </dgm:t>
    </dgm:pt>
    <dgm:pt modelId="{9F7CEC80-9CC7-41BA-8AAF-71811FAC7EED}" type="sibTrans" cxnId="{201FD48A-906D-451C-9712-DDB2D59C9B04}">
      <dgm:prSet/>
      <dgm:spPr/>
      <dgm:t>
        <a:bodyPr/>
        <a:lstStyle/>
        <a:p>
          <a:endParaRPr lang="es-EC"/>
        </a:p>
      </dgm:t>
    </dgm:pt>
    <dgm:pt modelId="{02E31F6B-3789-4A47-BEF1-67B3F42A3F97}" type="pres">
      <dgm:prSet presAssocID="{FD863053-B194-4A7C-926F-BD3B704171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74FE5A9-A04A-485F-82B4-3AA1C84A1080}" type="pres">
      <dgm:prSet presAssocID="{05A7AD29-4F8B-4981-B475-62AF72F8C1D3}" presName="vertFlow" presStyleCnt="0"/>
      <dgm:spPr/>
    </dgm:pt>
    <dgm:pt modelId="{BC3C6A34-64E9-45AB-BFA9-9278D617F6BB}" type="pres">
      <dgm:prSet presAssocID="{05A7AD29-4F8B-4981-B475-62AF72F8C1D3}" presName="header" presStyleLbl="node1" presStyleIdx="0" presStyleCnt="2"/>
      <dgm:spPr/>
      <dgm:t>
        <a:bodyPr/>
        <a:lstStyle/>
        <a:p>
          <a:endParaRPr lang="es-EC"/>
        </a:p>
      </dgm:t>
    </dgm:pt>
    <dgm:pt modelId="{13E7869F-DAF4-43ED-B154-4E41C093160A}" type="pres">
      <dgm:prSet presAssocID="{E2116EFA-B297-4D7D-950A-2A5E086C22D2}" presName="parTrans" presStyleLbl="sibTrans2D1" presStyleIdx="0" presStyleCnt="10"/>
      <dgm:spPr/>
      <dgm:t>
        <a:bodyPr/>
        <a:lstStyle/>
        <a:p>
          <a:endParaRPr lang="es-EC"/>
        </a:p>
      </dgm:t>
    </dgm:pt>
    <dgm:pt modelId="{AF15157A-283D-4A7E-B1F1-ADE252BE14CD}" type="pres">
      <dgm:prSet presAssocID="{A7AD0999-7731-4837-A201-A34D8636EDE1}" presName="child" presStyleLbl="alignAccFollow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0F540E-40D0-433C-99AB-D29FBF698FD5}" type="pres">
      <dgm:prSet presAssocID="{F6A61BEA-09CA-45B7-AC6C-68044C5EE2FB}" presName="sibTrans" presStyleLbl="sibTrans2D1" presStyleIdx="1" presStyleCnt="10"/>
      <dgm:spPr/>
      <dgm:t>
        <a:bodyPr/>
        <a:lstStyle/>
        <a:p>
          <a:endParaRPr lang="es-EC"/>
        </a:p>
      </dgm:t>
    </dgm:pt>
    <dgm:pt modelId="{A87ADA68-B588-44D2-8C1E-630D65DA3609}" type="pres">
      <dgm:prSet presAssocID="{FB96586E-1F6D-499C-9327-2D431EA6169A}" presName="child" presStyleLbl="alignAccFollow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3F55DB-C027-4B82-9CB2-41701C72E718}" type="pres">
      <dgm:prSet presAssocID="{FE4ED788-388E-43DB-A651-0D4DE94D3162}" presName="sibTrans" presStyleLbl="sibTrans2D1" presStyleIdx="2" presStyleCnt="10"/>
      <dgm:spPr/>
      <dgm:t>
        <a:bodyPr/>
        <a:lstStyle/>
        <a:p>
          <a:endParaRPr lang="es-EC"/>
        </a:p>
      </dgm:t>
    </dgm:pt>
    <dgm:pt modelId="{E9E1DD62-11A5-430F-AD2F-0762C4024B7B}" type="pres">
      <dgm:prSet presAssocID="{8892735E-0ECF-4DA7-B168-A72ED49CF5B4}" presName="child" presStyleLbl="alignAccFollow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5754A9-613A-4A3B-B60B-E1FB0E786B84}" type="pres">
      <dgm:prSet presAssocID="{09CBF3F4-F25F-4CC8-BB81-F9EA97DE84A4}" presName="sibTrans" presStyleLbl="sibTrans2D1" presStyleIdx="3" presStyleCnt="10"/>
      <dgm:spPr/>
      <dgm:t>
        <a:bodyPr/>
        <a:lstStyle/>
        <a:p>
          <a:endParaRPr lang="es-EC"/>
        </a:p>
      </dgm:t>
    </dgm:pt>
    <dgm:pt modelId="{5EE54AD3-5C3E-486F-8D98-F39D0A87466E}" type="pres">
      <dgm:prSet presAssocID="{FB8785B1-DF62-4212-A875-F7D09636875C}" presName="child" presStyleLbl="alignAccFollow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B25FA3-266C-42AF-A73A-0DD00AFCA3EC}" type="pres">
      <dgm:prSet presAssocID="{05957DDE-E9F4-47CC-A986-641BD7E1ECC7}" presName="sibTrans" presStyleLbl="sibTrans2D1" presStyleIdx="4" presStyleCnt="10"/>
      <dgm:spPr/>
      <dgm:t>
        <a:bodyPr/>
        <a:lstStyle/>
        <a:p>
          <a:endParaRPr lang="es-EC"/>
        </a:p>
      </dgm:t>
    </dgm:pt>
    <dgm:pt modelId="{3C3A139E-2A67-4317-84CC-5ABADAF51671}" type="pres">
      <dgm:prSet presAssocID="{FDD57603-BE49-473C-85D2-117B2919BE53}" presName="child" presStyleLbl="alignAccFollow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FC8D89-59F4-4AA6-B609-787FBFBD2E6E}" type="pres">
      <dgm:prSet presAssocID="{05A7AD29-4F8B-4981-B475-62AF72F8C1D3}" presName="hSp" presStyleCnt="0"/>
      <dgm:spPr/>
    </dgm:pt>
    <dgm:pt modelId="{C3B6F9EA-CF82-4DE1-89CA-5BD65DC45A69}" type="pres">
      <dgm:prSet presAssocID="{77A5FD7A-1682-4330-A6BF-B4BE98026475}" presName="vertFlow" presStyleCnt="0"/>
      <dgm:spPr/>
    </dgm:pt>
    <dgm:pt modelId="{BDC15139-1632-4E55-BAEF-89B34FD3008C}" type="pres">
      <dgm:prSet presAssocID="{77A5FD7A-1682-4330-A6BF-B4BE98026475}" presName="header" presStyleLbl="node1" presStyleIdx="1" presStyleCnt="2"/>
      <dgm:spPr/>
      <dgm:t>
        <a:bodyPr/>
        <a:lstStyle/>
        <a:p>
          <a:endParaRPr lang="es-EC"/>
        </a:p>
      </dgm:t>
    </dgm:pt>
    <dgm:pt modelId="{0853B4B0-9E2B-4C21-BDFB-20A3135867A8}" type="pres">
      <dgm:prSet presAssocID="{26E92328-C753-48ED-AB81-D15EC40C693B}" presName="parTrans" presStyleLbl="sibTrans2D1" presStyleIdx="5" presStyleCnt="10"/>
      <dgm:spPr/>
      <dgm:t>
        <a:bodyPr/>
        <a:lstStyle/>
        <a:p>
          <a:endParaRPr lang="es-EC"/>
        </a:p>
      </dgm:t>
    </dgm:pt>
    <dgm:pt modelId="{0547BA27-83B7-4707-8CE4-7F80D64AD23C}" type="pres">
      <dgm:prSet presAssocID="{56F2C5B3-D93A-4630-8CAF-137D56402CC9}" presName="child" presStyleLbl="alignAccFollow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31F798-AF80-48C4-A015-ACE9DAC595F9}" type="pres">
      <dgm:prSet presAssocID="{9F7CEC80-9CC7-41BA-8AAF-71811FAC7EED}" presName="sibTrans" presStyleLbl="sibTrans2D1" presStyleIdx="6" presStyleCnt="10"/>
      <dgm:spPr/>
      <dgm:t>
        <a:bodyPr/>
        <a:lstStyle/>
        <a:p>
          <a:endParaRPr lang="es-EC"/>
        </a:p>
      </dgm:t>
    </dgm:pt>
    <dgm:pt modelId="{CD195FA1-81B5-4469-B4A3-1561405DBD9C}" type="pres">
      <dgm:prSet presAssocID="{7B4F9339-435A-4677-919D-85D2BA9B4766}" presName="child" presStyleLbl="alignAccFollow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FBBB0E-47B8-4657-A780-BA72CF584EAB}" type="pres">
      <dgm:prSet presAssocID="{53660C48-0115-4BE0-B6A0-74E403A6842A}" presName="sibTrans" presStyleLbl="sibTrans2D1" presStyleIdx="7" presStyleCnt="10"/>
      <dgm:spPr/>
      <dgm:t>
        <a:bodyPr/>
        <a:lstStyle/>
        <a:p>
          <a:endParaRPr lang="es-EC"/>
        </a:p>
      </dgm:t>
    </dgm:pt>
    <dgm:pt modelId="{DED2371D-38FD-4215-B3F9-5464CD1E4A13}" type="pres">
      <dgm:prSet presAssocID="{9B4C9FD5-6425-44A7-8CCE-9FE2A9976D57}" presName="child" presStyleLbl="alignAccFollow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5C99E0-C5DC-4CE7-BBEC-505BF19EFA3D}" type="pres">
      <dgm:prSet presAssocID="{CC2B4280-86B0-4C1C-BF4D-EB62DBD820A5}" presName="sibTrans" presStyleLbl="sibTrans2D1" presStyleIdx="8" presStyleCnt="10"/>
      <dgm:spPr/>
      <dgm:t>
        <a:bodyPr/>
        <a:lstStyle/>
        <a:p>
          <a:endParaRPr lang="es-EC"/>
        </a:p>
      </dgm:t>
    </dgm:pt>
    <dgm:pt modelId="{7B8A3C5D-FDEB-4F6E-823A-F765F3F1EC13}" type="pres">
      <dgm:prSet presAssocID="{A7DA4F6E-A70A-4039-B366-BE9F72C9A8E2}" presName="child" presStyleLbl="alignAccFollow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3F2A74-5807-4375-8E36-8EAB5B440CFD}" type="pres">
      <dgm:prSet presAssocID="{5839803D-497F-4B77-9301-A1432D5400A7}" presName="sibTrans" presStyleLbl="sibTrans2D1" presStyleIdx="9" presStyleCnt="10"/>
      <dgm:spPr/>
      <dgm:t>
        <a:bodyPr/>
        <a:lstStyle/>
        <a:p>
          <a:endParaRPr lang="es-EC"/>
        </a:p>
      </dgm:t>
    </dgm:pt>
    <dgm:pt modelId="{B58AE438-B862-46AD-BFBE-27CD72DFC8BF}" type="pres">
      <dgm:prSet presAssocID="{7CE5BDE7-F38C-476E-B622-8420BBB2E13D}" presName="child" presStyleLbl="alignAccFollow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526A311-B7D7-4F97-B345-ACFB54C14DCC}" type="presOf" srcId="{56F2C5B3-D93A-4630-8CAF-137D56402CC9}" destId="{0547BA27-83B7-4707-8CE4-7F80D64AD23C}" srcOrd="0" destOrd="0" presId="urn:microsoft.com/office/officeart/2005/8/layout/lProcess1"/>
    <dgm:cxn modelId="{F6EBD00E-60DF-470C-AF0A-EBDF7B835A00}" type="presOf" srcId="{9B4C9FD5-6425-44A7-8CCE-9FE2A9976D57}" destId="{DED2371D-38FD-4215-B3F9-5464CD1E4A13}" srcOrd="0" destOrd="0" presId="urn:microsoft.com/office/officeart/2005/8/layout/lProcess1"/>
    <dgm:cxn modelId="{8A5D449E-6B16-4BA7-BB1E-6A039F81418E}" type="presOf" srcId="{77A5FD7A-1682-4330-A6BF-B4BE98026475}" destId="{BDC15139-1632-4E55-BAEF-89B34FD3008C}" srcOrd="0" destOrd="0" presId="urn:microsoft.com/office/officeart/2005/8/layout/lProcess1"/>
    <dgm:cxn modelId="{5AFB5E8F-4CD9-48A9-A37D-2D49B27D9A41}" type="presOf" srcId="{7B4F9339-435A-4677-919D-85D2BA9B4766}" destId="{CD195FA1-81B5-4469-B4A3-1561405DBD9C}" srcOrd="0" destOrd="0" presId="urn:microsoft.com/office/officeart/2005/8/layout/lProcess1"/>
    <dgm:cxn modelId="{AB6B166F-CCA4-4B99-8F8C-BC9C95278163}" srcId="{05A7AD29-4F8B-4981-B475-62AF72F8C1D3}" destId="{FB96586E-1F6D-499C-9327-2D431EA6169A}" srcOrd="1" destOrd="0" parTransId="{4BAB0CA7-8681-4B90-B6F3-5F8F4F67AB2F}" sibTransId="{FE4ED788-388E-43DB-A651-0D4DE94D3162}"/>
    <dgm:cxn modelId="{C7BA4DDA-DD63-4BD9-9BC5-92693EFD0C76}" srcId="{05A7AD29-4F8B-4981-B475-62AF72F8C1D3}" destId="{FDD57603-BE49-473C-85D2-117B2919BE53}" srcOrd="4" destOrd="0" parTransId="{E0BC2B7D-6DA0-4914-85C9-33B9DF10ED7D}" sibTransId="{4AC30DA4-36E2-4FF4-BA18-003B36900256}"/>
    <dgm:cxn modelId="{92FB7CE1-E5D1-48F0-AC4E-B5C69D0BDDF5}" type="presOf" srcId="{A7AD0999-7731-4837-A201-A34D8636EDE1}" destId="{AF15157A-283D-4A7E-B1F1-ADE252BE14CD}" srcOrd="0" destOrd="0" presId="urn:microsoft.com/office/officeart/2005/8/layout/lProcess1"/>
    <dgm:cxn modelId="{27847890-9C93-4C59-81F5-E7682DBCE2A0}" srcId="{77A5FD7A-1682-4330-A6BF-B4BE98026475}" destId="{7B4F9339-435A-4677-919D-85D2BA9B4766}" srcOrd="1" destOrd="0" parTransId="{3744E9EE-AFD6-4111-B819-8AAC0F317D5D}" sibTransId="{53660C48-0115-4BE0-B6A0-74E403A6842A}"/>
    <dgm:cxn modelId="{CF4FEC83-6989-4101-A3B9-19637FBCBBC6}" srcId="{FD863053-B194-4A7C-926F-BD3B704171C1}" destId="{77A5FD7A-1682-4330-A6BF-B4BE98026475}" srcOrd="1" destOrd="0" parTransId="{9FA25C23-EA8F-42D2-89E2-C5101BCDB454}" sibTransId="{CCBCBF31-1136-4467-BFE6-A86F725D9840}"/>
    <dgm:cxn modelId="{2A07AA77-E012-45B3-AE39-1092916F73CE}" type="presOf" srcId="{F6A61BEA-09CA-45B7-AC6C-68044C5EE2FB}" destId="{130F540E-40D0-433C-99AB-D29FBF698FD5}" srcOrd="0" destOrd="0" presId="urn:microsoft.com/office/officeart/2005/8/layout/lProcess1"/>
    <dgm:cxn modelId="{A0C657F9-DEF7-45C6-B5B2-CE77252FEBDA}" type="presOf" srcId="{09CBF3F4-F25F-4CC8-BB81-F9EA97DE84A4}" destId="{F45754A9-613A-4A3B-B60B-E1FB0E786B84}" srcOrd="0" destOrd="0" presId="urn:microsoft.com/office/officeart/2005/8/layout/lProcess1"/>
    <dgm:cxn modelId="{87072FA1-36D0-4254-B24E-04E3CEE8F743}" type="presOf" srcId="{FD863053-B194-4A7C-926F-BD3B704171C1}" destId="{02E31F6B-3789-4A47-BEF1-67B3F42A3F97}" srcOrd="0" destOrd="0" presId="urn:microsoft.com/office/officeart/2005/8/layout/lProcess1"/>
    <dgm:cxn modelId="{1C3D2024-F3FE-4D81-99C4-032DFA0FA9EB}" srcId="{05A7AD29-4F8B-4981-B475-62AF72F8C1D3}" destId="{A7AD0999-7731-4837-A201-A34D8636EDE1}" srcOrd="0" destOrd="0" parTransId="{E2116EFA-B297-4D7D-950A-2A5E086C22D2}" sibTransId="{F6A61BEA-09CA-45B7-AC6C-68044C5EE2FB}"/>
    <dgm:cxn modelId="{E33FE951-1F09-43BF-A1B7-009D8BBF5152}" type="presOf" srcId="{FB8785B1-DF62-4212-A875-F7D09636875C}" destId="{5EE54AD3-5C3E-486F-8D98-F39D0A87466E}" srcOrd="0" destOrd="0" presId="urn:microsoft.com/office/officeart/2005/8/layout/lProcess1"/>
    <dgm:cxn modelId="{5CB15F55-239B-4DD1-91F4-479F0C4509D7}" type="presOf" srcId="{9F7CEC80-9CC7-41BA-8AAF-71811FAC7EED}" destId="{DD31F798-AF80-48C4-A015-ACE9DAC595F9}" srcOrd="0" destOrd="0" presId="urn:microsoft.com/office/officeart/2005/8/layout/lProcess1"/>
    <dgm:cxn modelId="{D0A4B39B-2A3B-4777-95E1-3F4806C500A0}" type="presOf" srcId="{E2116EFA-B297-4D7D-950A-2A5E086C22D2}" destId="{13E7869F-DAF4-43ED-B154-4E41C093160A}" srcOrd="0" destOrd="0" presId="urn:microsoft.com/office/officeart/2005/8/layout/lProcess1"/>
    <dgm:cxn modelId="{DE782103-808B-4C90-96E3-28CF7E591B8E}" type="presOf" srcId="{05A7AD29-4F8B-4981-B475-62AF72F8C1D3}" destId="{BC3C6A34-64E9-45AB-BFA9-9278D617F6BB}" srcOrd="0" destOrd="0" presId="urn:microsoft.com/office/officeart/2005/8/layout/lProcess1"/>
    <dgm:cxn modelId="{167923A0-B479-4DC7-BA87-034DDF93D503}" type="presOf" srcId="{FB96586E-1F6D-499C-9327-2D431EA6169A}" destId="{A87ADA68-B588-44D2-8C1E-630D65DA3609}" srcOrd="0" destOrd="0" presId="urn:microsoft.com/office/officeart/2005/8/layout/lProcess1"/>
    <dgm:cxn modelId="{A0BF4D50-7CAC-4329-9B3A-D6CDFEC4E8DC}" srcId="{05A7AD29-4F8B-4981-B475-62AF72F8C1D3}" destId="{FB8785B1-DF62-4212-A875-F7D09636875C}" srcOrd="3" destOrd="0" parTransId="{8D11122B-1A2F-47A0-9D0F-9D92C1D77203}" sibTransId="{05957DDE-E9F4-47CC-A986-641BD7E1ECC7}"/>
    <dgm:cxn modelId="{87DA81D2-0AF4-4E1F-9D3D-73BEF2DC6049}" type="presOf" srcId="{7CE5BDE7-F38C-476E-B622-8420BBB2E13D}" destId="{B58AE438-B862-46AD-BFBE-27CD72DFC8BF}" srcOrd="0" destOrd="0" presId="urn:microsoft.com/office/officeart/2005/8/layout/lProcess1"/>
    <dgm:cxn modelId="{FA062FC0-6FF9-4FDE-9EAB-7036F4DF0EF3}" srcId="{77A5FD7A-1682-4330-A6BF-B4BE98026475}" destId="{7CE5BDE7-F38C-476E-B622-8420BBB2E13D}" srcOrd="4" destOrd="0" parTransId="{24F846E3-8A93-4312-A777-F951E0175AD3}" sibTransId="{5F466F76-33D5-4FA1-83E7-6569EC5871A9}"/>
    <dgm:cxn modelId="{4A34271D-C51E-4CD3-807D-2A6A5CE790DE}" type="presOf" srcId="{26E92328-C753-48ED-AB81-D15EC40C693B}" destId="{0853B4B0-9E2B-4C21-BDFB-20A3135867A8}" srcOrd="0" destOrd="0" presId="urn:microsoft.com/office/officeart/2005/8/layout/lProcess1"/>
    <dgm:cxn modelId="{BDD4A258-359F-445C-8087-48630DBE2EEA}" srcId="{77A5FD7A-1682-4330-A6BF-B4BE98026475}" destId="{A7DA4F6E-A70A-4039-B366-BE9F72C9A8E2}" srcOrd="3" destOrd="0" parTransId="{7E684388-26A9-435E-BDAA-1E10218C26CE}" sibTransId="{5839803D-497F-4B77-9301-A1432D5400A7}"/>
    <dgm:cxn modelId="{25C38A33-0529-4AD0-B32B-F0B3B55682BA}" type="presOf" srcId="{05957DDE-E9F4-47CC-A986-641BD7E1ECC7}" destId="{36B25FA3-266C-42AF-A73A-0DD00AFCA3EC}" srcOrd="0" destOrd="0" presId="urn:microsoft.com/office/officeart/2005/8/layout/lProcess1"/>
    <dgm:cxn modelId="{0E5662A6-2832-444A-9325-E1929F601171}" type="presOf" srcId="{A7DA4F6E-A70A-4039-B366-BE9F72C9A8E2}" destId="{7B8A3C5D-FDEB-4F6E-823A-F765F3F1EC13}" srcOrd="0" destOrd="0" presId="urn:microsoft.com/office/officeart/2005/8/layout/lProcess1"/>
    <dgm:cxn modelId="{E1B144A3-F623-4DC0-A234-8E93924D9B09}" type="presOf" srcId="{8892735E-0ECF-4DA7-B168-A72ED49CF5B4}" destId="{E9E1DD62-11A5-430F-AD2F-0762C4024B7B}" srcOrd="0" destOrd="0" presId="urn:microsoft.com/office/officeart/2005/8/layout/lProcess1"/>
    <dgm:cxn modelId="{201FD48A-906D-451C-9712-DDB2D59C9B04}" srcId="{77A5FD7A-1682-4330-A6BF-B4BE98026475}" destId="{56F2C5B3-D93A-4630-8CAF-137D56402CC9}" srcOrd="0" destOrd="0" parTransId="{26E92328-C753-48ED-AB81-D15EC40C693B}" sibTransId="{9F7CEC80-9CC7-41BA-8AAF-71811FAC7EED}"/>
    <dgm:cxn modelId="{7C450E97-F8CC-4E20-8456-C8EF1204743D}" type="presOf" srcId="{CC2B4280-86B0-4C1C-BF4D-EB62DBD820A5}" destId="{585C99E0-C5DC-4CE7-BBEC-505BF19EFA3D}" srcOrd="0" destOrd="0" presId="urn:microsoft.com/office/officeart/2005/8/layout/lProcess1"/>
    <dgm:cxn modelId="{BF953AF1-9964-44C2-9436-F6954CC3A147}" srcId="{05A7AD29-4F8B-4981-B475-62AF72F8C1D3}" destId="{8892735E-0ECF-4DA7-B168-A72ED49CF5B4}" srcOrd="2" destOrd="0" parTransId="{AA29FBF7-B8D5-4FCF-B735-1000ED6AB4A7}" sibTransId="{09CBF3F4-F25F-4CC8-BB81-F9EA97DE84A4}"/>
    <dgm:cxn modelId="{02D64C98-E9A0-42F2-8F4A-7AB397954E19}" type="presOf" srcId="{5839803D-497F-4B77-9301-A1432D5400A7}" destId="{2A3F2A74-5807-4375-8E36-8EAB5B440CFD}" srcOrd="0" destOrd="0" presId="urn:microsoft.com/office/officeart/2005/8/layout/lProcess1"/>
    <dgm:cxn modelId="{F1F43100-883E-40D9-B138-C0302EC6E769}" type="presOf" srcId="{FDD57603-BE49-473C-85D2-117B2919BE53}" destId="{3C3A139E-2A67-4317-84CC-5ABADAF51671}" srcOrd="0" destOrd="0" presId="urn:microsoft.com/office/officeart/2005/8/layout/lProcess1"/>
    <dgm:cxn modelId="{DD7A5650-30D7-488A-8171-A0A446F11C27}" type="presOf" srcId="{53660C48-0115-4BE0-B6A0-74E403A6842A}" destId="{3CFBBB0E-47B8-4657-A780-BA72CF584EAB}" srcOrd="0" destOrd="0" presId="urn:microsoft.com/office/officeart/2005/8/layout/lProcess1"/>
    <dgm:cxn modelId="{EE67984F-8ECF-49A9-80CE-F75DE0E1EB4C}" srcId="{77A5FD7A-1682-4330-A6BF-B4BE98026475}" destId="{9B4C9FD5-6425-44A7-8CCE-9FE2A9976D57}" srcOrd="2" destOrd="0" parTransId="{6B92913E-643F-4C05-AE05-9282D516F59B}" sibTransId="{CC2B4280-86B0-4C1C-BF4D-EB62DBD820A5}"/>
    <dgm:cxn modelId="{3F553D8A-A6B1-4E9E-8C45-E363608EF444}" srcId="{FD863053-B194-4A7C-926F-BD3B704171C1}" destId="{05A7AD29-4F8B-4981-B475-62AF72F8C1D3}" srcOrd="0" destOrd="0" parTransId="{228CE2F1-8A44-4AB6-A74A-5564ECEDCD09}" sibTransId="{5DD72DBA-AB6F-4AB2-A34E-6D92F576583A}"/>
    <dgm:cxn modelId="{AE22402D-ED4A-4AE4-A709-94CFCF254C51}" type="presOf" srcId="{FE4ED788-388E-43DB-A651-0D4DE94D3162}" destId="{1E3F55DB-C027-4B82-9CB2-41701C72E718}" srcOrd="0" destOrd="0" presId="urn:microsoft.com/office/officeart/2005/8/layout/lProcess1"/>
    <dgm:cxn modelId="{DB39A2DA-076E-4C58-A13A-4F42D5274117}" type="presParOf" srcId="{02E31F6B-3789-4A47-BEF1-67B3F42A3F97}" destId="{774FE5A9-A04A-485F-82B4-3AA1C84A1080}" srcOrd="0" destOrd="0" presId="urn:microsoft.com/office/officeart/2005/8/layout/lProcess1"/>
    <dgm:cxn modelId="{335D6B2C-E4A2-4387-942F-58C18D188F29}" type="presParOf" srcId="{774FE5A9-A04A-485F-82B4-3AA1C84A1080}" destId="{BC3C6A34-64E9-45AB-BFA9-9278D617F6BB}" srcOrd="0" destOrd="0" presId="urn:microsoft.com/office/officeart/2005/8/layout/lProcess1"/>
    <dgm:cxn modelId="{13E3EACB-F96B-4011-AD5A-2BAF992F78F2}" type="presParOf" srcId="{774FE5A9-A04A-485F-82B4-3AA1C84A1080}" destId="{13E7869F-DAF4-43ED-B154-4E41C093160A}" srcOrd="1" destOrd="0" presId="urn:microsoft.com/office/officeart/2005/8/layout/lProcess1"/>
    <dgm:cxn modelId="{F7145CA7-A5D1-4F48-B61F-96DA138464DE}" type="presParOf" srcId="{774FE5A9-A04A-485F-82B4-3AA1C84A1080}" destId="{AF15157A-283D-4A7E-B1F1-ADE252BE14CD}" srcOrd="2" destOrd="0" presId="urn:microsoft.com/office/officeart/2005/8/layout/lProcess1"/>
    <dgm:cxn modelId="{FD123481-32CB-45E7-8660-811BB3506CB3}" type="presParOf" srcId="{774FE5A9-A04A-485F-82B4-3AA1C84A1080}" destId="{130F540E-40D0-433C-99AB-D29FBF698FD5}" srcOrd="3" destOrd="0" presId="urn:microsoft.com/office/officeart/2005/8/layout/lProcess1"/>
    <dgm:cxn modelId="{3B8B3CD3-EDC5-466A-B920-157D4674341B}" type="presParOf" srcId="{774FE5A9-A04A-485F-82B4-3AA1C84A1080}" destId="{A87ADA68-B588-44D2-8C1E-630D65DA3609}" srcOrd="4" destOrd="0" presId="urn:microsoft.com/office/officeart/2005/8/layout/lProcess1"/>
    <dgm:cxn modelId="{C5EE6A67-5EC7-4A5A-94D3-C3CCD15EA822}" type="presParOf" srcId="{774FE5A9-A04A-485F-82B4-3AA1C84A1080}" destId="{1E3F55DB-C027-4B82-9CB2-41701C72E718}" srcOrd="5" destOrd="0" presId="urn:microsoft.com/office/officeart/2005/8/layout/lProcess1"/>
    <dgm:cxn modelId="{28B71C08-3D18-4DB3-AF55-FE255A428F24}" type="presParOf" srcId="{774FE5A9-A04A-485F-82B4-3AA1C84A1080}" destId="{E9E1DD62-11A5-430F-AD2F-0762C4024B7B}" srcOrd="6" destOrd="0" presId="urn:microsoft.com/office/officeart/2005/8/layout/lProcess1"/>
    <dgm:cxn modelId="{7D8A72B1-A47E-4BE1-A675-C852F603CF2F}" type="presParOf" srcId="{774FE5A9-A04A-485F-82B4-3AA1C84A1080}" destId="{F45754A9-613A-4A3B-B60B-E1FB0E786B84}" srcOrd="7" destOrd="0" presId="urn:microsoft.com/office/officeart/2005/8/layout/lProcess1"/>
    <dgm:cxn modelId="{FB564109-1013-4AF9-9FF8-B5DF9B3F1438}" type="presParOf" srcId="{774FE5A9-A04A-485F-82B4-3AA1C84A1080}" destId="{5EE54AD3-5C3E-486F-8D98-F39D0A87466E}" srcOrd="8" destOrd="0" presId="urn:microsoft.com/office/officeart/2005/8/layout/lProcess1"/>
    <dgm:cxn modelId="{17151ADE-AFF5-4A8A-A380-1709F4BE4188}" type="presParOf" srcId="{774FE5A9-A04A-485F-82B4-3AA1C84A1080}" destId="{36B25FA3-266C-42AF-A73A-0DD00AFCA3EC}" srcOrd="9" destOrd="0" presId="urn:microsoft.com/office/officeart/2005/8/layout/lProcess1"/>
    <dgm:cxn modelId="{C6FB2655-B8FF-4148-BB7D-DD2079C71B49}" type="presParOf" srcId="{774FE5A9-A04A-485F-82B4-3AA1C84A1080}" destId="{3C3A139E-2A67-4317-84CC-5ABADAF51671}" srcOrd="10" destOrd="0" presId="urn:microsoft.com/office/officeart/2005/8/layout/lProcess1"/>
    <dgm:cxn modelId="{3C97E703-1541-4B80-B1B8-200004F10EDA}" type="presParOf" srcId="{02E31F6B-3789-4A47-BEF1-67B3F42A3F97}" destId="{A2FC8D89-59F4-4AA6-B609-787FBFBD2E6E}" srcOrd="1" destOrd="0" presId="urn:microsoft.com/office/officeart/2005/8/layout/lProcess1"/>
    <dgm:cxn modelId="{14D2DE6C-F531-4FC6-B124-61CC9A9FFA57}" type="presParOf" srcId="{02E31F6B-3789-4A47-BEF1-67B3F42A3F97}" destId="{C3B6F9EA-CF82-4DE1-89CA-5BD65DC45A69}" srcOrd="2" destOrd="0" presId="urn:microsoft.com/office/officeart/2005/8/layout/lProcess1"/>
    <dgm:cxn modelId="{217DC704-CBC0-46CE-BBD6-142186A07BA2}" type="presParOf" srcId="{C3B6F9EA-CF82-4DE1-89CA-5BD65DC45A69}" destId="{BDC15139-1632-4E55-BAEF-89B34FD3008C}" srcOrd="0" destOrd="0" presId="urn:microsoft.com/office/officeart/2005/8/layout/lProcess1"/>
    <dgm:cxn modelId="{1A07FA3F-F2AF-4DC3-B931-CA7D7BDF0EB0}" type="presParOf" srcId="{C3B6F9EA-CF82-4DE1-89CA-5BD65DC45A69}" destId="{0853B4B0-9E2B-4C21-BDFB-20A3135867A8}" srcOrd="1" destOrd="0" presId="urn:microsoft.com/office/officeart/2005/8/layout/lProcess1"/>
    <dgm:cxn modelId="{F27E0DDF-99A0-4C96-AA6D-29B84D0EC24B}" type="presParOf" srcId="{C3B6F9EA-CF82-4DE1-89CA-5BD65DC45A69}" destId="{0547BA27-83B7-4707-8CE4-7F80D64AD23C}" srcOrd="2" destOrd="0" presId="urn:microsoft.com/office/officeart/2005/8/layout/lProcess1"/>
    <dgm:cxn modelId="{A4E0463B-DF11-43C2-A8C2-BBBE4882483E}" type="presParOf" srcId="{C3B6F9EA-CF82-4DE1-89CA-5BD65DC45A69}" destId="{DD31F798-AF80-48C4-A015-ACE9DAC595F9}" srcOrd="3" destOrd="0" presId="urn:microsoft.com/office/officeart/2005/8/layout/lProcess1"/>
    <dgm:cxn modelId="{AA8C55E0-5203-42C2-B6B6-1C5CACD5E427}" type="presParOf" srcId="{C3B6F9EA-CF82-4DE1-89CA-5BD65DC45A69}" destId="{CD195FA1-81B5-4469-B4A3-1561405DBD9C}" srcOrd="4" destOrd="0" presId="urn:microsoft.com/office/officeart/2005/8/layout/lProcess1"/>
    <dgm:cxn modelId="{25B90AB1-6C60-4CD5-8A37-929BAC6A83BA}" type="presParOf" srcId="{C3B6F9EA-CF82-4DE1-89CA-5BD65DC45A69}" destId="{3CFBBB0E-47B8-4657-A780-BA72CF584EAB}" srcOrd="5" destOrd="0" presId="urn:microsoft.com/office/officeart/2005/8/layout/lProcess1"/>
    <dgm:cxn modelId="{B79D6D98-A202-40BF-8FAC-77C95340ECF1}" type="presParOf" srcId="{C3B6F9EA-CF82-4DE1-89CA-5BD65DC45A69}" destId="{DED2371D-38FD-4215-B3F9-5464CD1E4A13}" srcOrd="6" destOrd="0" presId="urn:microsoft.com/office/officeart/2005/8/layout/lProcess1"/>
    <dgm:cxn modelId="{9FEA78AD-7830-4C5C-AFDC-8EAD083A77E2}" type="presParOf" srcId="{C3B6F9EA-CF82-4DE1-89CA-5BD65DC45A69}" destId="{585C99E0-C5DC-4CE7-BBEC-505BF19EFA3D}" srcOrd="7" destOrd="0" presId="urn:microsoft.com/office/officeart/2005/8/layout/lProcess1"/>
    <dgm:cxn modelId="{995062B3-465D-41D7-BE93-D6EDF8CA5BC6}" type="presParOf" srcId="{C3B6F9EA-CF82-4DE1-89CA-5BD65DC45A69}" destId="{7B8A3C5D-FDEB-4F6E-823A-F765F3F1EC13}" srcOrd="8" destOrd="0" presId="urn:microsoft.com/office/officeart/2005/8/layout/lProcess1"/>
    <dgm:cxn modelId="{00B98A78-0965-418F-8EE7-1E2B4635F21B}" type="presParOf" srcId="{C3B6F9EA-CF82-4DE1-89CA-5BD65DC45A69}" destId="{2A3F2A74-5807-4375-8E36-8EAB5B440CFD}" srcOrd="9" destOrd="0" presId="urn:microsoft.com/office/officeart/2005/8/layout/lProcess1"/>
    <dgm:cxn modelId="{54076E63-AD2C-4C8F-B571-4BDAC9214CC4}" type="presParOf" srcId="{C3B6F9EA-CF82-4DE1-89CA-5BD65DC45A69}" destId="{B58AE438-B862-46AD-BFBE-27CD72DFC8BF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E537D-28E8-4FDA-9A1F-BAB3AEB7475D}">
      <dsp:nvSpPr>
        <dsp:cNvPr id="0" name=""/>
        <dsp:cNvSpPr/>
      </dsp:nvSpPr>
      <dsp:spPr>
        <a:xfrm>
          <a:off x="492632" y="419137"/>
          <a:ext cx="4369710" cy="4369710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tx1"/>
              </a:solidFill>
            </a:rPr>
            <a:t>Baños</a:t>
          </a:r>
          <a:endParaRPr lang="es-EC" sz="2800" kern="1200" dirty="0">
            <a:solidFill>
              <a:schemeClr val="tx1"/>
            </a:solidFill>
          </a:endParaRPr>
        </a:p>
      </dsp:txBody>
      <dsp:txXfrm>
        <a:off x="2732629" y="1071992"/>
        <a:ext cx="1482580" cy="1014397"/>
      </dsp:txXfrm>
    </dsp:sp>
    <dsp:sp modelId="{460042BF-90EC-4876-BC40-796232479BFD}">
      <dsp:nvSpPr>
        <dsp:cNvPr id="0" name=""/>
        <dsp:cNvSpPr/>
      </dsp:nvSpPr>
      <dsp:spPr>
        <a:xfrm>
          <a:off x="339692" y="629819"/>
          <a:ext cx="4369710" cy="4369710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tint val="96000"/>
                <a:lumMod val="100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1000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solidFill>
                <a:schemeClr val="tx1"/>
              </a:solidFill>
            </a:rPr>
            <a:t>Agricultura. ganadería, silvicultura y pesca 24,4%.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solidFill>
                <a:schemeClr val="tx1"/>
              </a:solidFill>
            </a:rPr>
            <a:t>Comercio 15,3%.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solidFill>
                <a:schemeClr val="tx1"/>
              </a:solidFill>
            </a:rPr>
            <a:t>Alojamiento y alimentación 11,9%.</a:t>
          </a:r>
          <a:endParaRPr lang="es-EC" sz="1000" kern="1200" dirty="0">
            <a:solidFill>
              <a:schemeClr val="tx1"/>
            </a:solidFill>
          </a:endParaRPr>
        </a:p>
      </dsp:txBody>
      <dsp:txXfrm>
        <a:off x="3195610" y="2606593"/>
        <a:ext cx="1300509" cy="1097629"/>
      </dsp:txXfrm>
    </dsp:sp>
    <dsp:sp modelId="{F3B73C46-7D68-4DB8-BD44-06427D9C031B}">
      <dsp:nvSpPr>
        <dsp:cNvPr id="0" name=""/>
        <dsp:cNvSpPr/>
      </dsp:nvSpPr>
      <dsp:spPr>
        <a:xfrm>
          <a:off x="339692" y="629819"/>
          <a:ext cx="4369710" cy="4369710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96000"/>
                <a:lumMod val="100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Volcán Tungurahua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Comité de Gestión del Riesgo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1744242" y="3907102"/>
        <a:ext cx="1560610" cy="936366"/>
      </dsp:txXfrm>
    </dsp:sp>
    <dsp:sp modelId="{CF2C7208-E87A-451C-925A-4AEE6B6C7D1B}">
      <dsp:nvSpPr>
        <dsp:cNvPr id="0" name=""/>
        <dsp:cNvSpPr/>
      </dsp:nvSpPr>
      <dsp:spPr>
        <a:xfrm>
          <a:off x="339692" y="629819"/>
          <a:ext cx="4369710" cy="4369710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tint val="96000"/>
                <a:lumMod val="100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3000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Actitud </a:t>
          </a:r>
          <a:r>
            <a:rPr lang="es-EC" sz="1400" u="sng" kern="1200" dirty="0" smtClean="0">
              <a:solidFill>
                <a:schemeClr val="tx1"/>
              </a:solidFill>
            </a:rPr>
            <a:t>emprendedora </a:t>
          </a:r>
          <a:endParaRPr lang="es-EC" sz="1400" u="sng" kern="1200" dirty="0">
            <a:solidFill>
              <a:schemeClr val="tx1"/>
            </a:solidFill>
          </a:endParaRPr>
        </a:p>
      </dsp:txBody>
      <dsp:txXfrm>
        <a:off x="547774" y="2606593"/>
        <a:ext cx="1300509" cy="1097629"/>
      </dsp:txXfrm>
    </dsp:sp>
    <dsp:sp modelId="{A0F3B90B-30B4-45DC-8C1E-9256D8385CB5}">
      <dsp:nvSpPr>
        <dsp:cNvPr id="0" name=""/>
        <dsp:cNvSpPr/>
      </dsp:nvSpPr>
      <dsp:spPr>
        <a:xfrm>
          <a:off x="339692" y="629819"/>
          <a:ext cx="4369710" cy="4369710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6000"/>
                <a:lumMod val="100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tx1"/>
              </a:solidFill>
            </a:rPr>
            <a:t>Objetivo N.- 10 se propone “Impulsar la transformación de la matriz productiva”</a:t>
          </a:r>
          <a:endParaRPr lang="es-EC" sz="1100" u="sng" kern="1200" dirty="0">
            <a:solidFill>
              <a:schemeClr val="tx1"/>
            </a:solidFill>
          </a:endParaRPr>
        </a:p>
      </dsp:txBody>
      <dsp:txXfrm>
        <a:off x="976942" y="1295680"/>
        <a:ext cx="1482580" cy="10143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E72A7-51C1-4FA5-822B-D3ADBC582176}">
      <dsp:nvSpPr>
        <dsp:cNvPr id="0" name=""/>
        <dsp:cNvSpPr/>
      </dsp:nvSpPr>
      <dsp:spPr>
        <a:xfrm>
          <a:off x="3897246" y="645905"/>
          <a:ext cx="2490227" cy="4746752"/>
        </a:xfrm>
        <a:prstGeom prst="rect">
          <a:avLst/>
        </a:prstGeom>
        <a:gradFill rotWithShape="0">
          <a:gsLst>
            <a:gs pos="0">
              <a:schemeClr val="accent3">
                <a:hueOff val="-1433403"/>
                <a:satOff val="1180"/>
                <a:lumOff val="-981"/>
                <a:alphaOff val="0"/>
                <a:tint val="65000"/>
                <a:lumMod val="110000"/>
              </a:schemeClr>
            </a:gs>
            <a:gs pos="88000">
              <a:schemeClr val="accent3">
                <a:hueOff val="-1433403"/>
                <a:satOff val="1180"/>
                <a:lumOff val="-981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0" rIns="21717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800" u="sng" kern="1200" dirty="0" smtClean="0"/>
            <a:t>GEM</a:t>
          </a:r>
          <a:endParaRPr lang="es-EC" sz="3800" u="sng" kern="1200" dirty="0"/>
        </a:p>
      </dsp:txBody>
      <dsp:txXfrm rot="16200000">
        <a:off x="3932170" y="2435455"/>
        <a:ext cx="4226560" cy="647459"/>
      </dsp:txXfrm>
    </dsp:sp>
    <dsp:sp modelId="{756C7EBC-BE58-4A00-8049-16FA2BF88B30}">
      <dsp:nvSpPr>
        <dsp:cNvPr id="0" name=""/>
        <dsp:cNvSpPr/>
      </dsp:nvSpPr>
      <dsp:spPr>
        <a:xfrm>
          <a:off x="1740525" y="0"/>
          <a:ext cx="2136140" cy="539265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0" rIns="217170" bIns="4826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800" u="sng" kern="1200" dirty="0" smtClean="0"/>
            <a:t>Emprendimiento     </a:t>
          </a:r>
          <a:endParaRPr lang="es-EC" sz="3800" u="sng" kern="1200" dirty="0"/>
        </a:p>
      </dsp:txBody>
      <dsp:txXfrm rot="16200000">
        <a:off x="1469995" y="1835581"/>
        <a:ext cx="4226560" cy="555396"/>
      </dsp:txXfrm>
    </dsp:sp>
    <dsp:sp modelId="{789BB137-3583-445D-82F1-59DD82E5C46B}">
      <dsp:nvSpPr>
        <dsp:cNvPr id="0" name=""/>
        <dsp:cNvSpPr/>
      </dsp:nvSpPr>
      <dsp:spPr>
        <a:xfrm>
          <a:off x="1740525" y="0"/>
          <a:ext cx="1516659" cy="5418667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Joseph Alois Schumpeter</a:t>
          </a:r>
          <a:endParaRPr lang="es-EC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- Nueva empresa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- Innovación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- Liderazgo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- Cambio organizacional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Saieh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- Proyecto nuevo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- Necesidad social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- Mejorar la calidad de vida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/>
        </a:p>
      </dsp:txBody>
      <dsp:txXfrm>
        <a:off x="1740525" y="0"/>
        <a:ext cx="1516659" cy="5418667"/>
      </dsp:txXfrm>
    </dsp:sp>
    <dsp:sp modelId="{700D8476-CBA5-4EBE-83D6-40C4BCF1A718}">
      <dsp:nvSpPr>
        <dsp:cNvPr id="0" name=""/>
        <dsp:cNvSpPr/>
      </dsp:nvSpPr>
      <dsp:spPr>
        <a:xfrm>
          <a:off x="3923154" y="645905"/>
          <a:ext cx="1818930" cy="477276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Oportunidad de mejora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- Aprovechar una opción en el mercado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1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Necesidad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- Falta de mejores alternativas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1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Orientación de internacionalización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kern="1200" dirty="0" smtClean="0"/>
            <a:t>- </a:t>
          </a:r>
          <a:r>
            <a:rPr lang="es-EC" sz="1300" kern="1200" dirty="0" smtClean="0"/>
            <a:t>Clientes extranjeros 25%</a:t>
          </a:r>
          <a:r>
            <a:rPr lang="es-EC" sz="1300" b="0" kern="1200" dirty="0" smtClean="0"/>
            <a:t>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Posicionamiento de nuevos productos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- Falta de productos/ servicios</a:t>
          </a:r>
          <a:endParaRPr lang="es-EC" sz="13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</dsp:txBody>
      <dsp:txXfrm>
        <a:off x="3923154" y="645905"/>
        <a:ext cx="1818930" cy="47727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C1575-CE25-4EF0-B840-21915CE96CF5}">
      <dsp:nvSpPr>
        <dsp:cNvPr id="0" name=""/>
        <dsp:cNvSpPr/>
      </dsp:nvSpPr>
      <dsp:spPr>
        <a:xfrm>
          <a:off x="8513" y="2729497"/>
          <a:ext cx="1785585" cy="975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800" kern="1200" dirty="0" smtClean="0">
              <a:solidFill>
                <a:schemeClr val="tx1"/>
              </a:solidFill>
            </a:rPr>
            <a:t>GEM</a:t>
          </a:r>
          <a:endParaRPr lang="es-EC" sz="4800" kern="1200" dirty="0">
            <a:solidFill>
              <a:schemeClr val="tx1"/>
            </a:solidFill>
          </a:endParaRPr>
        </a:p>
      </dsp:txBody>
      <dsp:txXfrm>
        <a:off x="37070" y="2758054"/>
        <a:ext cx="1728471" cy="917891"/>
      </dsp:txXfrm>
    </dsp:sp>
    <dsp:sp modelId="{2BC12A93-2B61-4516-8EE4-E52F9F915483}">
      <dsp:nvSpPr>
        <dsp:cNvPr id="0" name=""/>
        <dsp:cNvSpPr/>
      </dsp:nvSpPr>
      <dsp:spPr>
        <a:xfrm rot="18510271">
          <a:off x="1379839" y="2328385"/>
          <a:ext cx="2195200" cy="59356"/>
        </a:xfrm>
        <a:custGeom>
          <a:avLst/>
          <a:gdLst/>
          <a:ahLst/>
          <a:cxnLst/>
          <a:rect l="0" t="0" r="0" b="0"/>
          <a:pathLst>
            <a:path>
              <a:moveTo>
                <a:pt x="0" y="29678"/>
              </a:moveTo>
              <a:lnTo>
                <a:pt x="2195200" y="29678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>
            <a:solidFill>
              <a:schemeClr val="tx1"/>
            </a:solidFill>
          </a:endParaRPr>
        </a:p>
      </dsp:txBody>
      <dsp:txXfrm>
        <a:off x="2422559" y="2303183"/>
        <a:ext cx="109760" cy="109760"/>
      </dsp:txXfrm>
    </dsp:sp>
    <dsp:sp modelId="{B303113B-A419-4F65-AA0C-D8CE61B82884}">
      <dsp:nvSpPr>
        <dsp:cNvPr id="0" name=""/>
        <dsp:cNvSpPr/>
      </dsp:nvSpPr>
      <dsp:spPr>
        <a:xfrm>
          <a:off x="3160779" y="1146342"/>
          <a:ext cx="2907862" cy="705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Índice de emprendimientos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3181444" y="1167007"/>
        <a:ext cx="2866532" cy="664238"/>
      </dsp:txXfrm>
    </dsp:sp>
    <dsp:sp modelId="{DF6CA56B-C2F0-484C-868A-5157FE35231D}">
      <dsp:nvSpPr>
        <dsp:cNvPr id="0" name=""/>
        <dsp:cNvSpPr/>
      </dsp:nvSpPr>
      <dsp:spPr>
        <a:xfrm rot="19254776">
          <a:off x="5852271" y="859910"/>
          <a:ext cx="1933504" cy="59356"/>
        </a:xfrm>
        <a:custGeom>
          <a:avLst/>
          <a:gdLst/>
          <a:ahLst/>
          <a:cxnLst/>
          <a:rect l="0" t="0" r="0" b="0"/>
          <a:pathLst>
            <a:path>
              <a:moveTo>
                <a:pt x="0" y="29678"/>
              </a:moveTo>
              <a:lnTo>
                <a:pt x="1933504" y="2967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>
            <a:solidFill>
              <a:schemeClr val="tx1"/>
            </a:solidFill>
          </a:endParaRPr>
        </a:p>
      </dsp:txBody>
      <dsp:txXfrm>
        <a:off x="6770686" y="841251"/>
        <a:ext cx="96675" cy="96675"/>
      </dsp:txXfrm>
    </dsp:sp>
    <dsp:sp modelId="{5CF27827-9FCC-46CA-A252-E449F20C7B08}">
      <dsp:nvSpPr>
        <dsp:cNvPr id="0" name=""/>
        <dsp:cNvSpPr/>
      </dsp:nvSpPr>
      <dsp:spPr>
        <a:xfrm>
          <a:off x="7569406" y="0"/>
          <a:ext cx="3573673" cy="560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smtClean="0">
              <a:solidFill>
                <a:schemeClr val="tx1"/>
              </a:solidFill>
            </a:rPr>
            <a:t>Rasgos demográficos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7585811" y="16405"/>
        <a:ext cx="3540863" cy="527291"/>
      </dsp:txXfrm>
    </dsp:sp>
    <dsp:sp modelId="{109B902C-B989-43B7-A1B2-E7DE80E0B97C}">
      <dsp:nvSpPr>
        <dsp:cNvPr id="0" name=""/>
        <dsp:cNvSpPr/>
      </dsp:nvSpPr>
      <dsp:spPr>
        <a:xfrm rot="20559020">
          <a:off x="6032874" y="1235015"/>
          <a:ext cx="1572308" cy="59356"/>
        </a:xfrm>
        <a:custGeom>
          <a:avLst/>
          <a:gdLst/>
          <a:ahLst/>
          <a:cxnLst/>
          <a:rect l="0" t="0" r="0" b="0"/>
          <a:pathLst>
            <a:path>
              <a:moveTo>
                <a:pt x="0" y="29678"/>
              </a:moveTo>
              <a:lnTo>
                <a:pt x="1572308" y="2967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>
            <a:solidFill>
              <a:schemeClr val="tx1"/>
            </a:solidFill>
          </a:endParaRPr>
        </a:p>
      </dsp:txBody>
      <dsp:txXfrm>
        <a:off x="6779720" y="1225386"/>
        <a:ext cx="78615" cy="78615"/>
      </dsp:txXfrm>
    </dsp:sp>
    <dsp:sp modelId="{CBE6A6AA-D29A-49FC-8AE6-B9E21021F8A3}">
      <dsp:nvSpPr>
        <dsp:cNvPr id="0" name=""/>
        <dsp:cNvSpPr/>
      </dsp:nvSpPr>
      <dsp:spPr>
        <a:xfrm>
          <a:off x="7569414" y="750209"/>
          <a:ext cx="3573673" cy="560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Actitudes, percepciones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7585819" y="766614"/>
        <a:ext cx="3540863" cy="527291"/>
      </dsp:txXfrm>
    </dsp:sp>
    <dsp:sp modelId="{7031CCBD-CBA5-4D31-B866-BF5835726844}">
      <dsp:nvSpPr>
        <dsp:cNvPr id="0" name=""/>
        <dsp:cNvSpPr/>
      </dsp:nvSpPr>
      <dsp:spPr>
        <a:xfrm rot="971826">
          <a:off x="6038349" y="1682332"/>
          <a:ext cx="1526362" cy="59356"/>
        </a:xfrm>
        <a:custGeom>
          <a:avLst/>
          <a:gdLst/>
          <a:ahLst/>
          <a:cxnLst/>
          <a:rect l="0" t="0" r="0" b="0"/>
          <a:pathLst>
            <a:path>
              <a:moveTo>
                <a:pt x="0" y="29678"/>
              </a:moveTo>
              <a:lnTo>
                <a:pt x="1526362" y="2967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6763371" y="1673851"/>
        <a:ext cx="76318" cy="76318"/>
      </dsp:txXfrm>
    </dsp:sp>
    <dsp:sp modelId="{9FE4B3CC-8030-43E6-B56D-CBB20AD9CF04}">
      <dsp:nvSpPr>
        <dsp:cNvPr id="0" name=""/>
        <dsp:cNvSpPr/>
      </dsp:nvSpPr>
      <dsp:spPr>
        <a:xfrm>
          <a:off x="7534419" y="1565507"/>
          <a:ext cx="2342757" cy="718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Entorno 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7555471" y="1586559"/>
        <a:ext cx="2300653" cy="676668"/>
      </dsp:txXfrm>
    </dsp:sp>
    <dsp:sp modelId="{90DC4919-D6B5-4D21-BF26-508C77AE7F1C}">
      <dsp:nvSpPr>
        <dsp:cNvPr id="0" name=""/>
        <dsp:cNvSpPr/>
      </dsp:nvSpPr>
      <dsp:spPr>
        <a:xfrm rot="2613444">
          <a:off x="5792985" y="2159382"/>
          <a:ext cx="2002474" cy="59356"/>
        </a:xfrm>
        <a:custGeom>
          <a:avLst/>
          <a:gdLst/>
          <a:ahLst/>
          <a:cxnLst/>
          <a:rect l="0" t="0" r="0" b="0"/>
          <a:pathLst>
            <a:path>
              <a:moveTo>
                <a:pt x="0" y="29678"/>
              </a:moveTo>
              <a:lnTo>
                <a:pt x="2002474" y="2967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>
            <a:solidFill>
              <a:schemeClr val="tx1"/>
            </a:solidFill>
          </a:endParaRPr>
        </a:p>
      </dsp:txBody>
      <dsp:txXfrm>
        <a:off x="6744160" y="2138998"/>
        <a:ext cx="100123" cy="100123"/>
      </dsp:txXfrm>
    </dsp:sp>
    <dsp:sp modelId="{D50FAE8A-F00C-4D12-A594-1C985E424349}">
      <dsp:nvSpPr>
        <dsp:cNvPr id="0" name=""/>
        <dsp:cNvSpPr/>
      </dsp:nvSpPr>
      <dsp:spPr>
        <a:xfrm>
          <a:off x="7519803" y="2491071"/>
          <a:ext cx="2352513" cy="775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smtClean="0">
              <a:solidFill>
                <a:schemeClr val="tx1"/>
              </a:solidFill>
            </a:rPr>
            <a:t>Aspiraciones 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7542527" y="2513795"/>
        <a:ext cx="2307065" cy="730396"/>
      </dsp:txXfrm>
    </dsp:sp>
    <dsp:sp modelId="{A4F702D3-6ABA-4175-B7F9-4F143A337261}">
      <dsp:nvSpPr>
        <dsp:cNvPr id="0" name=""/>
        <dsp:cNvSpPr/>
      </dsp:nvSpPr>
      <dsp:spPr>
        <a:xfrm rot="3066921">
          <a:off x="1389348" y="4033706"/>
          <a:ext cx="2174645" cy="59356"/>
        </a:xfrm>
        <a:custGeom>
          <a:avLst/>
          <a:gdLst/>
          <a:ahLst/>
          <a:cxnLst/>
          <a:rect l="0" t="0" r="0" b="0"/>
          <a:pathLst>
            <a:path>
              <a:moveTo>
                <a:pt x="0" y="29678"/>
              </a:moveTo>
              <a:lnTo>
                <a:pt x="2174645" y="29678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>
            <a:solidFill>
              <a:schemeClr val="tx1"/>
            </a:solidFill>
          </a:endParaRPr>
        </a:p>
      </dsp:txBody>
      <dsp:txXfrm>
        <a:off x="2422305" y="4009018"/>
        <a:ext cx="108732" cy="108732"/>
      </dsp:txXfrm>
    </dsp:sp>
    <dsp:sp modelId="{6DE45644-CB36-486E-A092-C8F76212F7A0}">
      <dsp:nvSpPr>
        <dsp:cNvPr id="0" name=""/>
        <dsp:cNvSpPr/>
      </dsp:nvSpPr>
      <dsp:spPr>
        <a:xfrm>
          <a:off x="3159242" y="4556985"/>
          <a:ext cx="2907862" cy="705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smtClean="0">
              <a:solidFill>
                <a:schemeClr val="tx1"/>
              </a:solidFill>
            </a:rPr>
            <a:t>Metodología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3179907" y="4577650"/>
        <a:ext cx="2866532" cy="664238"/>
      </dsp:txXfrm>
    </dsp:sp>
    <dsp:sp modelId="{4B3C26C8-160E-444C-B649-836B2CBBD95E}">
      <dsp:nvSpPr>
        <dsp:cNvPr id="0" name=""/>
        <dsp:cNvSpPr/>
      </dsp:nvSpPr>
      <dsp:spPr>
        <a:xfrm rot="20657181">
          <a:off x="6039777" y="4682056"/>
          <a:ext cx="1462432" cy="59356"/>
        </a:xfrm>
        <a:custGeom>
          <a:avLst/>
          <a:gdLst/>
          <a:ahLst/>
          <a:cxnLst/>
          <a:rect l="0" t="0" r="0" b="0"/>
          <a:pathLst>
            <a:path>
              <a:moveTo>
                <a:pt x="0" y="29678"/>
              </a:moveTo>
              <a:lnTo>
                <a:pt x="1462432" y="2967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>
            <a:solidFill>
              <a:schemeClr val="tx1"/>
            </a:solidFill>
          </a:endParaRPr>
        </a:p>
      </dsp:txBody>
      <dsp:txXfrm>
        <a:off x="6734433" y="4675173"/>
        <a:ext cx="73121" cy="73121"/>
      </dsp:txXfrm>
    </dsp:sp>
    <dsp:sp modelId="{C280AD16-0556-42D6-8ED5-B74280CDB682}">
      <dsp:nvSpPr>
        <dsp:cNvPr id="0" name=""/>
        <dsp:cNvSpPr/>
      </dsp:nvSpPr>
      <dsp:spPr>
        <a:xfrm>
          <a:off x="7474882" y="4233648"/>
          <a:ext cx="2500606" cy="560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Encuestas 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7491287" y="4250053"/>
        <a:ext cx="2467796" cy="527291"/>
      </dsp:txXfrm>
    </dsp:sp>
    <dsp:sp modelId="{208A4FEB-1E82-4662-95D8-67BE3126C424}">
      <dsp:nvSpPr>
        <dsp:cNvPr id="0" name=""/>
        <dsp:cNvSpPr/>
      </dsp:nvSpPr>
      <dsp:spPr>
        <a:xfrm rot="553990">
          <a:off x="6057865" y="4994514"/>
          <a:ext cx="1426256" cy="59356"/>
        </a:xfrm>
        <a:custGeom>
          <a:avLst/>
          <a:gdLst/>
          <a:ahLst/>
          <a:cxnLst/>
          <a:rect l="0" t="0" r="0" b="0"/>
          <a:pathLst>
            <a:path>
              <a:moveTo>
                <a:pt x="0" y="29678"/>
              </a:moveTo>
              <a:lnTo>
                <a:pt x="1426256" y="2967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>
            <a:solidFill>
              <a:schemeClr val="tx1"/>
            </a:solidFill>
          </a:endParaRPr>
        </a:p>
      </dsp:txBody>
      <dsp:txXfrm>
        <a:off x="6735337" y="4988536"/>
        <a:ext cx="71312" cy="71312"/>
      </dsp:txXfrm>
    </dsp:sp>
    <dsp:sp modelId="{F75AA616-ED5D-40A4-B4BB-92957331C171}">
      <dsp:nvSpPr>
        <dsp:cNvPr id="0" name=""/>
        <dsp:cNvSpPr/>
      </dsp:nvSpPr>
      <dsp:spPr>
        <a:xfrm>
          <a:off x="7474882" y="4858565"/>
          <a:ext cx="2500606" cy="560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Entrevistas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7491287" y="4874970"/>
        <a:ext cx="2467796" cy="5272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BE523-7928-4B95-8772-AF7D617217E3}">
      <dsp:nvSpPr>
        <dsp:cNvPr id="0" name=""/>
        <dsp:cNvSpPr/>
      </dsp:nvSpPr>
      <dsp:spPr>
        <a:xfrm>
          <a:off x="1373757" y="565353"/>
          <a:ext cx="2675042" cy="3147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073A96-9BA6-44E2-AD0F-F0C66435AC5A}">
      <dsp:nvSpPr>
        <dsp:cNvPr id="0" name=""/>
        <dsp:cNvSpPr/>
      </dsp:nvSpPr>
      <dsp:spPr>
        <a:xfrm>
          <a:off x="1373757" y="683545"/>
          <a:ext cx="196518" cy="1965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037EC2-0E03-4300-B85F-CA12DC5468DC}">
      <dsp:nvSpPr>
        <dsp:cNvPr id="0" name=""/>
        <dsp:cNvSpPr/>
      </dsp:nvSpPr>
      <dsp:spPr>
        <a:xfrm>
          <a:off x="1373757" y="0"/>
          <a:ext cx="2675042" cy="565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+mn-lt"/>
              <a:cs typeface="Times New Roman" panose="02020603050405020304" pitchFamily="18" charset="0"/>
            </a:rPr>
            <a:t>Cualitativo</a:t>
          </a:r>
          <a:endParaRPr lang="es-EC" sz="2000" b="1" kern="1200" dirty="0">
            <a:latin typeface="+mn-lt"/>
            <a:cs typeface="Times New Roman" panose="02020603050405020304" pitchFamily="18" charset="0"/>
          </a:endParaRPr>
        </a:p>
      </dsp:txBody>
      <dsp:txXfrm>
        <a:off x="1373757" y="0"/>
        <a:ext cx="2675042" cy="565353"/>
      </dsp:txXfrm>
    </dsp:sp>
    <dsp:sp modelId="{7B78BE94-45FF-4758-A537-26BFD0DE1404}">
      <dsp:nvSpPr>
        <dsp:cNvPr id="0" name=""/>
        <dsp:cNvSpPr/>
      </dsp:nvSpPr>
      <dsp:spPr>
        <a:xfrm>
          <a:off x="1373757" y="1141623"/>
          <a:ext cx="196513" cy="196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C7A0DC-E349-42EE-9E38-473B941BE21A}">
      <dsp:nvSpPr>
        <dsp:cNvPr id="0" name=""/>
        <dsp:cNvSpPr/>
      </dsp:nvSpPr>
      <dsp:spPr>
        <a:xfrm>
          <a:off x="1561010" y="1010843"/>
          <a:ext cx="2487789" cy="458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+mn-lt"/>
              <a:cs typeface="Times New Roman" panose="02020603050405020304" pitchFamily="18" charset="0"/>
            </a:rPr>
            <a:t>Entrevista</a:t>
          </a:r>
          <a:endParaRPr lang="es-EC" sz="1800" kern="1200" dirty="0">
            <a:latin typeface="+mn-lt"/>
            <a:cs typeface="Times New Roman" panose="02020603050405020304" pitchFamily="18" charset="0"/>
          </a:endParaRPr>
        </a:p>
      </dsp:txBody>
      <dsp:txXfrm>
        <a:off x="1561010" y="1010843"/>
        <a:ext cx="2487789" cy="458073"/>
      </dsp:txXfrm>
    </dsp:sp>
    <dsp:sp modelId="{6F56EDC2-458C-43C8-B763-B60561CDFED6}">
      <dsp:nvSpPr>
        <dsp:cNvPr id="0" name=""/>
        <dsp:cNvSpPr/>
      </dsp:nvSpPr>
      <dsp:spPr>
        <a:xfrm>
          <a:off x="1373757" y="1599697"/>
          <a:ext cx="196513" cy="196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143340"/>
              <a:satOff val="118"/>
              <a:lumOff val="-9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1FD24D-058C-4C6C-B837-9F12483B1213}">
      <dsp:nvSpPr>
        <dsp:cNvPr id="0" name=""/>
        <dsp:cNvSpPr/>
      </dsp:nvSpPr>
      <dsp:spPr>
        <a:xfrm>
          <a:off x="1561010" y="1468917"/>
          <a:ext cx="2487789" cy="458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+mn-lt"/>
              <a:cs typeface="Times New Roman" panose="02020603050405020304" pitchFamily="18" charset="0"/>
            </a:rPr>
            <a:t>Líder zonal</a:t>
          </a:r>
          <a:endParaRPr lang="es-EC" sz="1800" kern="1200" dirty="0">
            <a:latin typeface="+mn-lt"/>
            <a:cs typeface="Times New Roman" panose="02020603050405020304" pitchFamily="18" charset="0"/>
          </a:endParaRPr>
        </a:p>
      </dsp:txBody>
      <dsp:txXfrm>
        <a:off x="1561010" y="1468917"/>
        <a:ext cx="2487789" cy="458073"/>
      </dsp:txXfrm>
    </dsp:sp>
    <dsp:sp modelId="{04B66DFD-6F4C-47E1-94CD-A012E6CE7498}">
      <dsp:nvSpPr>
        <dsp:cNvPr id="0" name=""/>
        <dsp:cNvSpPr/>
      </dsp:nvSpPr>
      <dsp:spPr>
        <a:xfrm>
          <a:off x="1373757" y="2057770"/>
          <a:ext cx="196513" cy="196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286681"/>
              <a:satOff val="236"/>
              <a:lumOff val="-19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EE2664-528D-4B6E-AC40-581DF6C62B1E}">
      <dsp:nvSpPr>
        <dsp:cNvPr id="0" name=""/>
        <dsp:cNvSpPr/>
      </dsp:nvSpPr>
      <dsp:spPr>
        <a:xfrm>
          <a:off x="1561010" y="1926990"/>
          <a:ext cx="2487789" cy="458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+mn-lt"/>
              <a:cs typeface="Times New Roman" panose="02020603050405020304" pitchFamily="18" charset="0"/>
            </a:rPr>
            <a:t>Geovanny Romo</a:t>
          </a:r>
          <a:endParaRPr lang="es-EC" sz="1800" kern="1200" dirty="0">
            <a:latin typeface="+mn-lt"/>
            <a:cs typeface="Times New Roman" panose="02020603050405020304" pitchFamily="18" charset="0"/>
          </a:endParaRPr>
        </a:p>
      </dsp:txBody>
      <dsp:txXfrm>
        <a:off x="1561010" y="1926990"/>
        <a:ext cx="2487789" cy="458073"/>
      </dsp:txXfrm>
    </dsp:sp>
    <dsp:sp modelId="{DD5059B8-310C-4621-B854-2633D9C768F7}">
      <dsp:nvSpPr>
        <dsp:cNvPr id="0" name=""/>
        <dsp:cNvSpPr/>
      </dsp:nvSpPr>
      <dsp:spPr>
        <a:xfrm>
          <a:off x="4182551" y="565353"/>
          <a:ext cx="2675042" cy="314710"/>
        </a:xfrm>
        <a:prstGeom prst="rect">
          <a:avLst/>
        </a:prstGeom>
        <a:gradFill rotWithShape="0">
          <a:gsLst>
            <a:gs pos="0">
              <a:schemeClr val="accent3">
                <a:hueOff val="-1433403"/>
                <a:satOff val="1180"/>
                <a:lumOff val="-981"/>
                <a:alphaOff val="0"/>
                <a:tint val="96000"/>
                <a:lumMod val="100000"/>
              </a:schemeClr>
            </a:gs>
            <a:gs pos="78000">
              <a:schemeClr val="accent3">
                <a:hueOff val="-1433403"/>
                <a:satOff val="1180"/>
                <a:lumOff val="-981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-1433403"/>
              <a:satOff val="1180"/>
              <a:lumOff val="-981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69433C-5CEF-4816-87AE-84E7BF94B144}">
      <dsp:nvSpPr>
        <dsp:cNvPr id="0" name=""/>
        <dsp:cNvSpPr/>
      </dsp:nvSpPr>
      <dsp:spPr>
        <a:xfrm>
          <a:off x="4182551" y="683545"/>
          <a:ext cx="196518" cy="1965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1433403"/>
              <a:satOff val="1180"/>
              <a:lumOff val="-98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D984E2-0F04-4635-91AF-CB7BA8650570}">
      <dsp:nvSpPr>
        <dsp:cNvPr id="0" name=""/>
        <dsp:cNvSpPr/>
      </dsp:nvSpPr>
      <dsp:spPr>
        <a:xfrm>
          <a:off x="4182551" y="0"/>
          <a:ext cx="2675042" cy="565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+mn-lt"/>
              <a:cs typeface="Times New Roman" panose="02020603050405020304" pitchFamily="18" charset="0"/>
            </a:rPr>
            <a:t>Cuantitativo</a:t>
          </a:r>
          <a:endParaRPr lang="es-EC" sz="2000" b="1" kern="1200" dirty="0">
            <a:latin typeface="+mn-lt"/>
            <a:cs typeface="Times New Roman" panose="02020603050405020304" pitchFamily="18" charset="0"/>
          </a:endParaRPr>
        </a:p>
      </dsp:txBody>
      <dsp:txXfrm>
        <a:off x="4182551" y="0"/>
        <a:ext cx="2675042" cy="565353"/>
      </dsp:txXfrm>
    </dsp:sp>
    <dsp:sp modelId="{6619E2DE-E407-490E-9433-6EA4B96C9C57}">
      <dsp:nvSpPr>
        <dsp:cNvPr id="0" name=""/>
        <dsp:cNvSpPr/>
      </dsp:nvSpPr>
      <dsp:spPr>
        <a:xfrm>
          <a:off x="4182551" y="1141623"/>
          <a:ext cx="196513" cy="196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430021"/>
              <a:satOff val="354"/>
              <a:lumOff val="-29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1C7C8B-40ED-4C2B-9206-AA8364AF0E44}">
      <dsp:nvSpPr>
        <dsp:cNvPr id="0" name=""/>
        <dsp:cNvSpPr/>
      </dsp:nvSpPr>
      <dsp:spPr>
        <a:xfrm>
          <a:off x="4369804" y="1010843"/>
          <a:ext cx="2487789" cy="458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+mn-lt"/>
              <a:cs typeface="Times New Roman" panose="02020603050405020304" pitchFamily="18" charset="0"/>
            </a:rPr>
            <a:t>Encuesta </a:t>
          </a:r>
          <a:endParaRPr lang="es-EC" sz="1800" kern="1200" dirty="0">
            <a:latin typeface="+mn-lt"/>
            <a:cs typeface="Times New Roman" panose="02020603050405020304" pitchFamily="18" charset="0"/>
          </a:endParaRPr>
        </a:p>
      </dsp:txBody>
      <dsp:txXfrm>
        <a:off x="4369804" y="1010843"/>
        <a:ext cx="2487789" cy="458073"/>
      </dsp:txXfrm>
    </dsp:sp>
    <dsp:sp modelId="{BDAE879B-9E89-41C1-A3CB-A6053EAFF8C7}">
      <dsp:nvSpPr>
        <dsp:cNvPr id="0" name=""/>
        <dsp:cNvSpPr/>
      </dsp:nvSpPr>
      <dsp:spPr>
        <a:xfrm>
          <a:off x="4182551" y="1599697"/>
          <a:ext cx="196513" cy="196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573361"/>
              <a:satOff val="472"/>
              <a:lumOff val="-39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9A14B1-A06C-498F-BA94-13888F1112BE}">
      <dsp:nvSpPr>
        <dsp:cNvPr id="0" name=""/>
        <dsp:cNvSpPr/>
      </dsp:nvSpPr>
      <dsp:spPr>
        <a:xfrm>
          <a:off x="4369804" y="1468917"/>
          <a:ext cx="2487789" cy="458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+mn-lt"/>
              <a:cs typeface="Times New Roman" panose="02020603050405020304" pitchFamily="18" charset="0"/>
            </a:rPr>
            <a:t>GEM: Bloques 2 y 7 </a:t>
          </a:r>
          <a:endParaRPr lang="es-EC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4369804" y="1468917"/>
        <a:ext cx="2487789" cy="458073"/>
      </dsp:txXfrm>
    </dsp:sp>
    <dsp:sp modelId="{D1E3E1DE-E3DC-4D60-890C-5977597D1E67}">
      <dsp:nvSpPr>
        <dsp:cNvPr id="0" name=""/>
        <dsp:cNvSpPr/>
      </dsp:nvSpPr>
      <dsp:spPr>
        <a:xfrm>
          <a:off x="4182551" y="2057770"/>
          <a:ext cx="196513" cy="196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716701"/>
              <a:satOff val="590"/>
              <a:lumOff val="-49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AD8D04-1476-44ED-8760-30656C61B828}">
      <dsp:nvSpPr>
        <dsp:cNvPr id="0" name=""/>
        <dsp:cNvSpPr/>
      </dsp:nvSpPr>
      <dsp:spPr>
        <a:xfrm>
          <a:off x="4369804" y="1926990"/>
          <a:ext cx="2487789" cy="458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i="0" kern="1200" dirty="0" smtClean="0">
              <a:latin typeface="+mn-lt"/>
              <a:cs typeface="Times New Roman" panose="02020603050405020304" pitchFamily="18" charset="0"/>
            </a:rPr>
            <a:t>Socio demográfico</a:t>
          </a:r>
        </a:p>
      </dsp:txBody>
      <dsp:txXfrm>
        <a:off x="4369804" y="1926990"/>
        <a:ext cx="2487789" cy="458073"/>
      </dsp:txXfrm>
    </dsp:sp>
    <dsp:sp modelId="{779B6E24-31E9-477D-A012-8EF51863BFE0}">
      <dsp:nvSpPr>
        <dsp:cNvPr id="0" name=""/>
        <dsp:cNvSpPr/>
      </dsp:nvSpPr>
      <dsp:spPr>
        <a:xfrm>
          <a:off x="4182551" y="2515843"/>
          <a:ext cx="196513" cy="196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860042"/>
              <a:satOff val="708"/>
              <a:lumOff val="-58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8D9142-04AE-42F3-A395-B38C67782B52}">
      <dsp:nvSpPr>
        <dsp:cNvPr id="0" name=""/>
        <dsp:cNvSpPr/>
      </dsp:nvSpPr>
      <dsp:spPr>
        <a:xfrm>
          <a:off x="4369804" y="2385063"/>
          <a:ext cx="2487789" cy="458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i="0" kern="1200" dirty="0" smtClean="0">
              <a:latin typeface="+mn-lt"/>
              <a:cs typeface="Times New Roman" panose="02020603050405020304" pitchFamily="18" charset="0"/>
            </a:rPr>
            <a:t>Empresa </a:t>
          </a:r>
        </a:p>
      </dsp:txBody>
      <dsp:txXfrm>
        <a:off x="4369804" y="2385063"/>
        <a:ext cx="2487789" cy="458073"/>
      </dsp:txXfrm>
    </dsp:sp>
    <dsp:sp modelId="{58947A83-9187-4E54-A687-F71628AD3C28}">
      <dsp:nvSpPr>
        <dsp:cNvPr id="0" name=""/>
        <dsp:cNvSpPr/>
      </dsp:nvSpPr>
      <dsp:spPr>
        <a:xfrm>
          <a:off x="4182551" y="2973916"/>
          <a:ext cx="196513" cy="196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1003382"/>
              <a:satOff val="826"/>
              <a:lumOff val="-68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17EA31-89FE-48F0-9C34-38799F9DDAC7}">
      <dsp:nvSpPr>
        <dsp:cNvPr id="0" name=""/>
        <dsp:cNvSpPr/>
      </dsp:nvSpPr>
      <dsp:spPr>
        <a:xfrm>
          <a:off x="4369804" y="2843136"/>
          <a:ext cx="2487789" cy="458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i="0" kern="1200" dirty="0" smtClean="0">
              <a:latin typeface="+mn-lt"/>
              <a:cs typeface="Times New Roman" panose="02020603050405020304" pitchFamily="18" charset="0"/>
            </a:rPr>
            <a:t>Habilidades emprendedoras</a:t>
          </a:r>
          <a:r>
            <a:rPr lang="es-EC" sz="1400" b="0" i="0" kern="1200" dirty="0" smtClean="0">
              <a:latin typeface="+mn-lt"/>
              <a:cs typeface="Times New Roman" panose="02020603050405020304" pitchFamily="18" charset="0"/>
            </a:rPr>
            <a:t> </a:t>
          </a:r>
          <a:endParaRPr lang="es-EC" sz="1400" i="0" kern="1200" dirty="0" smtClean="0">
            <a:latin typeface="+mn-lt"/>
            <a:cs typeface="Times New Roman" panose="02020603050405020304" pitchFamily="18" charset="0"/>
          </a:endParaRPr>
        </a:p>
      </dsp:txBody>
      <dsp:txXfrm>
        <a:off x="4369804" y="2843136"/>
        <a:ext cx="2487789" cy="458073"/>
      </dsp:txXfrm>
    </dsp:sp>
    <dsp:sp modelId="{3569DBFB-91EA-4C7C-BACA-E255E7DA69BE}">
      <dsp:nvSpPr>
        <dsp:cNvPr id="0" name=""/>
        <dsp:cNvSpPr/>
      </dsp:nvSpPr>
      <dsp:spPr>
        <a:xfrm>
          <a:off x="4182551" y="3431990"/>
          <a:ext cx="196513" cy="196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1146722"/>
              <a:satOff val="944"/>
              <a:lumOff val="-78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A398AF-DF1D-43E2-8092-ECF40CA81BF9}">
      <dsp:nvSpPr>
        <dsp:cNvPr id="0" name=""/>
        <dsp:cNvSpPr/>
      </dsp:nvSpPr>
      <dsp:spPr>
        <a:xfrm>
          <a:off x="4369804" y="3301210"/>
          <a:ext cx="2487789" cy="458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i="0" kern="1200" dirty="0" smtClean="0">
              <a:latin typeface="+mn-lt"/>
              <a:cs typeface="Times New Roman" panose="02020603050405020304" pitchFamily="18" charset="0"/>
            </a:rPr>
            <a:t>Aspiraciones emprendedoras</a:t>
          </a:r>
        </a:p>
      </dsp:txBody>
      <dsp:txXfrm>
        <a:off x="4369804" y="3301210"/>
        <a:ext cx="2487789" cy="458073"/>
      </dsp:txXfrm>
    </dsp:sp>
    <dsp:sp modelId="{B59B54EF-07DA-4E1B-90C6-B52958D89D3E}">
      <dsp:nvSpPr>
        <dsp:cNvPr id="0" name=""/>
        <dsp:cNvSpPr/>
      </dsp:nvSpPr>
      <dsp:spPr>
        <a:xfrm>
          <a:off x="4182551" y="3890063"/>
          <a:ext cx="196513" cy="196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1290063"/>
              <a:satOff val="1062"/>
              <a:lumOff val="-88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9195B2-9500-44DF-AE12-C96B8193FA2D}">
      <dsp:nvSpPr>
        <dsp:cNvPr id="0" name=""/>
        <dsp:cNvSpPr/>
      </dsp:nvSpPr>
      <dsp:spPr>
        <a:xfrm>
          <a:off x="4369804" y="3759283"/>
          <a:ext cx="2487789" cy="458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i="0" kern="1200" dirty="0" smtClean="0">
              <a:latin typeface="+mn-lt"/>
              <a:cs typeface="Times New Roman" panose="02020603050405020304" pitchFamily="18" charset="0"/>
            </a:rPr>
            <a:t>Actitudes emprendedoras</a:t>
          </a:r>
        </a:p>
      </dsp:txBody>
      <dsp:txXfrm>
        <a:off x="4369804" y="3759283"/>
        <a:ext cx="2487789" cy="458073"/>
      </dsp:txXfrm>
    </dsp:sp>
    <dsp:sp modelId="{93110798-3AD3-41C8-A2EE-24FB5DA10E94}">
      <dsp:nvSpPr>
        <dsp:cNvPr id="0" name=""/>
        <dsp:cNvSpPr/>
      </dsp:nvSpPr>
      <dsp:spPr>
        <a:xfrm>
          <a:off x="4182551" y="4348136"/>
          <a:ext cx="196513" cy="1965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1433403"/>
              <a:satOff val="1180"/>
              <a:lumOff val="-98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DE6770-C09E-48C1-9829-5937A46C3405}">
      <dsp:nvSpPr>
        <dsp:cNvPr id="0" name=""/>
        <dsp:cNvSpPr/>
      </dsp:nvSpPr>
      <dsp:spPr>
        <a:xfrm>
          <a:off x="4369804" y="4217356"/>
          <a:ext cx="2487789" cy="458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i="0" kern="1200" smtClean="0">
              <a:latin typeface="+mn-lt"/>
              <a:cs typeface="Times New Roman" panose="02020603050405020304" pitchFamily="18" charset="0"/>
            </a:rPr>
            <a:t>Percepciones y actitudes sociales </a:t>
          </a:r>
          <a:endParaRPr lang="es-EC" sz="1400" i="0" kern="1200" dirty="0" smtClean="0">
            <a:latin typeface="+mn-lt"/>
            <a:cs typeface="Times New Roman" panose="02020603050405020304" pitchFamily="18" charset="0"/>
          </a:endParaRPr>
        </a:p>
      </dsp:txBody>
      <dsp:txXfrm>
        <a:off x="4369804" y="4217356"/>
        <a:ext cx="2487789" cy="4580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430BB-56F7-4F90-BCE8-C52ECBA26276}">
      <dsp:nvSpPr>
        <dsp:cNvPr id="0" name=""/>
        <dsp:cNvSpPr/>
      </dsp:nvSpPr>
      <dsp:spPr>
        <a:xfrm rot="5400000">
          <a:off x="3017409" y="-25390"/>
          <a:ext cx="1643351" cy="1696686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Muestreo estratificado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Muestreo no aleatorio</a:t>
          </a:r>
          <a:endParaRPr lang="es-EC" sz="1400" kern="1200" dirty="0"/>
        </a:p>
      </dsp:txBody>
      <dsp:txXfrm rot="-5400000">
        <a:off x="3273523" y="275169"/>
        <a:ext cx="1131124" cy="1095567"/>
      </dsp:txXfrm>
    </dsp:sp>
    <dsp:sp modelId="{75C6F2A8-3F4A-4615-8136-84A3ED7868A8}">
      <dsp:nvSpPr>
        <dsp:cNvPr id="0" name=""/>
        <dsp:cNvSpPr/>
      </dsp:nvSpPr>
      <dsp:spPr>
        <a:xfrm>
          <a:off x="4474743" y="329947"/>
          <a:ext cx="1833979" cy="986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Tipo</a:t>
          </a:r>
          <a:endParaRPr lang="es-EC" sz="1800" kern="1200" dirty="0"/>
        </a:p>
      </dsp:txBody>
      <dsp:txXfrm>
        <a:off x="4474743" y="329947"/>
        <a:ext cx="1833979" cy="986010"/>
      </dsp:txXfrm>
    </dsp:sp>
    <dsp:sp modelId="{8DAEA596-16E0-4F8A-93E5-08A588A3E410}">
      <dsp:nvSpPr>
        <dsp:cNvPr id="0" name=""/>
        <dsp:cNvSpPr/>
      </dsp:nvSpPr>
      <dsp:spPr>
        <a:xfrm rot="5400000">
          <a:off x="1350732" y="108094"/>
          <a:ext cx="1643351" cy="142971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3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 rot="-5400000">
        <a:off x="1680347" y="257365"/>
        <a:ext cx="984121" cy="1131173"/>
      </dsp:txXfrm>
    </dsp:sp>
    <dsp:sp modelId="{919F3890-98B6-4A37-8063-44AF14E809C8}">
      <dsp:nvSpPr>
        <dsp:cNvPr id="0" name=""/>
        <dsp:cNvSpPr/>
      </dsp:nvSpPr>
      <dsp:spPr>
        <a:xfrm rot="5400000">
          <a:off x="2242404" y="1369485"/>
          <a:ext cx="1643351" cy="1696686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Empresarios establecidos por más de 10 años</a:t>
          </a:r>
          <a:endParaRPr lang="es-EC" sz="1400" kern="1200" dirty="0"/>
        </a:p>
      </dsp:txBody>
      <dsp:txXfrm rot="-5400000">
        <a:off x="2498518" y="1670044"/>
        <a:ext cx="1131124" cy="1095567"/>
      </dsp:txXfrm>
    </dsp:sp>
    <dsp:sp modelId="{DD145A32-9E86-47DD-B584-71CEDAB081DD}">
      <dsp:nvSpPr>
        <dsp:cNvPr id="0" name=""/>
        <dsp:cNvSpPr/>
      </dsp:nvSpPr>
      <dsp:spPr>
        <a:xfrm>
          <a:off x="392659" y="1724823"/>
          <a:ext cx="1774819" cy="986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Aplicada</a:t>
          </a:r>
          <a:endParaRPr lang="es-EC" sz="1800" kern="1200" dirty="0"/>
        </a:p>
      </dsp:txBody>
      <dsp:txXfrm>
        <a:off x="392659" y="1724823"/>
        <a:ext cx="1774819" cy="986010"/>
      </dsp:txXfrm>
    </dsp:sp>
    <dsp:sp modelId="{BC1A7047-FAB7-4B08-A746-D8CB9B6492CD}">
      <dsp:nvSpPr>
        <dsp:cNvPr id="0" name=""/>
        <dsp:cNvSpPr/>
      </dsp:nvSpPr>
      <dsp:spPr>
        <a:xfrm rot="5400000">
          <a:off x="3909081" y="1502971"/>
          <a:ext cx="1643351" cy="142971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rnd" cmpd="sng" algn="ctr">
          <a:solidFill>
            <a:schemeClr val="accent3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 rot="-5400000">
        <a:off x="4238696" y="1652242"/>
        <a:ext cx="984121" cy="1131173"/>
      </dsp:txXfrm>
    </dsp:sp>
    <dsp:sp modelId="{9E42D0C5-CDAB-4B0A-B137-21EF599CB45B}">
      <dsp:nvSpPr>
        <dsp:cNvPr id="0" name=""/>
        <dsp:cNvSpPr/>
      </dsp:nvSpPr>
      <dsp:spPr>
        <a:xfrm rot="5400000">
          <a:off x="3017409" y="2764362"/>
          <a:ext cx="1643351" cy="1696686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105 encuestas</a:t>
          </a:r>
          <a:endParaRPr lang="es-EC" sz="1400" kern="1200" dirty="0"/>
        </a:p>
      </dsp:txBody>
      <dsp:txXfrm rot="-5400000">
        <a:off x="3273523" y="3064921"/>
        <a:ext cx="1131124" cy="1095567"/>
      </dsp:txXfrm>
    </dsp:sp>
    <dsp:sp modelId="{4F924004-8083-432E-A327-A2238B948C80}">
      <dsp:nvSpPr>
        <dsp:cNvPr id="0" name=""/>
        <dsp:cNvSpPr/>
      </dsp:nvSpPr>
      <dsp:spPr>
        <a:xfrm>
          <a:off x="4474743" y="3119700"/>
          <a:ext cx="1833979" cy="986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Muestra</a:t>
          </a:r>
          <a:endParaRPr lang="es-EC" sz="1800" kern="1200" dirty="0"/>
        </a:p>
      </dsp:txBody>
      <dsp:txXfrm>
        <a:off x="4474743" y="3119700"/>
        <a:ext cx="1833979" cy="986010"/>
      </dsp:txXfrm>
    </dsp:sp>
    <dsp:sp modelId="{5F1882AA-01E3-43C4-B257-58B79F041ACC}">
      <dsp:nvSpPr>
        <dsp:cNvPr id="0" name=""/>
        <dsp:cNvSpPr/>
      </dsp:nvSpPr>
      <dsp:spPr>
        <a:xfrm rot="5400000">
          <a:off x="1350732" y="2897847"/>
          <a:ext cx="1643351" cy="142971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rnd" cmpd="sng" algn="ctr">
          <a:solidFill>
            <a:schemeClr val="accent3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 rot="-5400000">
        <a:off x="1680347" y="3047118"/>
        <a:ext cx="984121" cy="11311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C6A34-64E9-45AB-BFA9-9278D617F6BB}">
      <dsp:nvSpPr>
        <dsp:cNvPr id="0" name=""/>
        <dsp:cNvSpPr/>
      </dsp:nvSpPr>
      <dsp:spPr>
        <a:xfrm>
          <a:off x="840701" y="3154"/>
          <a:ext cx="3331264" cy="832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CONCLUSIONES</a:t>
          </a:r>
          <a:endParaRPr lang="es-EC" sz="2900" kern="1200" dirty="0"/>
        </a:p>
      </dsp:txBody>
      <dsp:txXfrm>
        <a:off x="865093" y="27546"/>
        <a:ext cx="3282480" cy="784032"/>
      </dsp:txXfrm>
    </dsp:sp>
    <dsp:sp modelId="{13E7869F-DAF4-43ED-B154-4E41C093160A}">
      <dsp:nvSpPr>
        <dsp:cNvPr id="0" name=""/>
        <dsp:cNvSpPr/>
      </dsp:nvSpPr>
      <dsp:spPr>
        <a:xfrm rot="5400000">
          <a:off x="2433462" y="908842"/>
          <a:ext cx="145742" cy="1457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15157A-283D-4A7E-B1F1-ADE252BE14CD}">
      <dsp:nvSpPr>
        <dsp:cNvPr id="0" name=""/>
        <dsp:cNvSpPr/>
      </dsp:nvSpPr>
      <dsp:spPr>
        <a:xfrm>
          <a:off x="840701" y="1127456"/>
          <a:ext cx="3331264" cy="83281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Los emprendedores son de género femenino, con estudios secundarios.</a:t>
          </a:r>
          <a:endParaRPr lang="es-EC" sz="1400" kern="1200" dirty="0"/>
        </a:p>
      </dsp:txBody>
      <dsp:txXfrm>
        <a:off x="865093" y="1151848"/>
        <a:ext cx="3282480" cy="784032"/>
      </dsp:txXfrm>
    </dsp:sp>
    <dsp:sp modelId="{130F540E-40D0-433C-99AB-D29FBF698FD5}">
      <dsp:nvSpPr>
        <dsp:cNvPr id="0" name=""/>
        <dsp:cNvSpPr/>
      </dsp:nvSpPr>
      <dsp:spPr>
        <a:xfrm rot="5400000">
          <a:off x="2433462" y="2033143"/>
          <a:ext cx="145742" cy="1457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7ADA68-B588-44D2-8C1E-630D65DA3609}">
      <dsp:nvSpPr>
        <dsp:cNvPr id="0" name=""/>
        <dsp:cNvSpPr/>
      </dsp:nvSpPr>
      <dsp:spPr>
        <a:xfrm>
          <a:off x="840701" y="2251758"/>
          <a:ext cx="3331264" cy="83281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GEM metodología para determinar el perfil del emprendedor.</a:t>
          </a:r>
          <a:endParaRPr lang="es-EC" sz="1400" kern="1200" dirty="0"/>
        </a:p>
      </dsp:txBody>
      <dsp:txXfrm>
        <a:off x="865093" y="2276150"/>
        <a:ext cx="3282480" cy="784032"/>
      </dsp:txXfrm>
    </dsp:sp>
    <dsp:sp modelId="{1E3F55DB-C027-4B82-9CB2-41701C72E718}">
      <dsp:nvSpPr>
        <dsp:cNvPr id="0" name=""/>
        <dsp:cNvSpPr/>
      </dsp:nvSpPr>
      <dsp:spPr>
        <a:xfrm rot="5400000">
          <a:off x="2433462" y="3157445"/>
          <a:ext cx="145742" cy="1457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E1DD62-11A5-430F-AD2F-0762C4024B7B}">
      <dsp:nvSpPr>
        <dsp:cNvPr id="0" name=""/>
        <dsp:cNvSpPr/>
      </dsp:nvSpPr>
      <dsp:spPr>
        <a:xfrm>
          <a:off x="840701" y="3376059"/>
          <a:ext cx="3331264" cy="83281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En el año 2000 emprenden más personas posterior al regreso de la evacuación.  </a:t>
          </a:r>
          <a:endParaRPr lang="es-EC" sz="1400" kern="1200" dirty="0"/>
        </a:p>
      </dsp:txBody>
      <dsp:txXfrm>
        <a:off x="865093" y="3400451"/>
        <a:ext cx="3282480" cy="784032"/>
      </dsp:txXfrm>
    </dsp:sp>
    <dsp:sp modelId="{F45754A9-613A-4A3B-B60B-E1FB0E786B84}">
      <dsp:nvSpPr>
        <dsp:cNvPr id="0" name=""/>
        <dsp:cNvSpPr/>
      </dsp:nvSpPr>
      <dsp:spPr>
        <a:xfrm rot="5400000">
          <a:off x="2433462" y="4281747"/>
          <a:ext cx="145742" cy="1457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E54AD3-5C3E-486F-8D98-F39D0A87466E}">
      <dsp:nvSpPr>
        <dsp:cNvPr id="0" name=""/>
        <dsp:cNvSpPr/>
      </dsp:nvSpPr>
      <dsp:spPr>
        <a:xfrm>
          <a:off x="840701" y="4500361"/>
          <a:ext cx="3331264" cy="83281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Aspiraciones de los empresarios de Baños son limitadas </a:t>
          </a:r>
          <a:endParaRPr lang="es-EC" sz="1400" kern="1200" dirty="0"/>
        </a:p>
      </dsp:txBody>
      <dsp:txXfrm>
        <a:off x="865093" y="4524753"/>
        <a:ext cx="3282480" cy="784032"/>
      </dsp:txXfrm>
    </dsp:sp>
    <dsp:sp modelId="{36B25FA3-266C-42AF-A73A-0DD00AFCA3EC}">
      <dsp:nvSpPr>
        <dsp:cNvPr id="0" name=""/>
        <dsp:cNvSpPr/>
      </dsp:nvSpPr>
      <dsp:spPr>
        <a:xfrm rot="5400000">
          <a:off x="2433462" y="5406049"/>
          <a:ext cx="145742" cy="1457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3A139E-2A67-4317-84CC-5ABADAF51671}">
      <dsp:nvSpPr>
        <dsp:cNvPr id="0" name=""/>
        <dsp:cNvSpPr/>
      </dsp:nvSpPr>
      <dsp:spPr>
        <a:xfrm>
          <a:off x="840701" y="5624663"/>
          <a:ext cx="3331264" cy="83281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 Los emprendedores baneños se basan en la experiencia mas no en los conocimientos</a:t>
          </a:r>
          <a:endParaRPr lang="es-EC" sz="1400" kern="1200" dirty="0"/>
        </a:p>
      </dsp:txBody>
      <dsp:txXfrm>
        <a:off x="865093" y="5649055"/>
        <a:ext cx="3282480" cy="784032"/>
      </dsp:txXfrm>
    </dsp:sp>
    <dsp:sp modelId="{BDC15139-1632-4E55-BAEF-89B34FD3008C}">
      <dsp:nvSpPr>
        <dsp:cNvPr id="0" name=""/>
        <dsp:cNvSpPr/>
      </dsp:nvSpPr>
      <dsp:spPr>
        <a:xfrm>
          <a:off x="4638343" y="3154"/>
          <a:ext cx="3331264" cy="832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RECOMENDACIONES</a:t>
          </a:r>
          <a:endParaRPr lang="es-EC" sz="2900" kern="1200" dirty="0"/>
        </a:p>
      </dsp:txBody>
      <dsp:txXfrm>
        <a:off x="4662735" y="27546"/>
        <a:ext cx="3282480" cy="784032"/>
      </dsp:txXfrm>
    </dsp:sp>
    <dsp:sp modelId="{0853B4B0-9E2B-4C21-BDFB-20A3135867A8}">
      <dsp:nvSpPr>
        <dsp:cNvPr id="0" name=""/>
        <dsp:cNvSpPr/>
      </dsp:nvSpPr>
      <dsp:spPr>
        <a:xfrm rot="5400000">
          <a:off x="6231103" y="908842"/>
          <a:ext cx="145742" cy="1457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47BA27-83B7-4707-8CE4-7F80D64AD23C}">
      <dsp:nvSpPr>
        <dsp:cNvPr id="0" name=""/>
        <dsp:cNvSpPr/>
      </dsp:nvSpPr>
      <dsp:spPr>
        <a:xfrm>
          <a:off x="4638343" y="1127456"/>
          <a:ext cx="3331264" cy="83281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Instituciones educativas que integren carreras de emprendimiento. </a:t>
          </a:r>
          <a:endParaRPr lang="es-EC" sz="1400" kern="1200" dirty="0"/>
        </a:p>
      </dsp:txBody>
      <dsp:txXfrm>
        <a:off x="4662735" y="1151848"/>
        <a:ext cx="3282480" cy="784032"/>
      </dsp:txXfrm>
    </dsp:sp>
    <dsp:sp modelId="{DD31F798-AF80-48C4-A015-ACE9DAC595F9}">
      <dsp:nvSpPr>
        <dsp:cNvPr id="0" name=""/>
        <dsp:cNvSpPr/>
      </dsp:nvSpPr>
      <dsp:spPr>
        <a:xfrm rot="5400000">
          <a:off x="6231103" y="2033143"/>
          <a:ext cx="145742" cy="1457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195FA1-81B5-4469-B4A3-1561405DBD9C}">
      <dsp:nvSpPr>
        <dsp:cNvPr id="0" name=""/>
        <dsp:cNvSpPr/>
      </dsp:nvSpPr>
      <dsp:spPr>
        <a:xfrm>
          <a:off x="4638343" y="2251758"/>
          <a:ext cx="3331264" cy="83281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Ampliar los bloques de información (GEM)</a:t>
          </a:r>
          <a:endParaRPr lang="es-EC" sz="1400" kern="1200" dirty="0"/>
        </a:p>
      </dsp:txBody>
      <dsp:txXfrm>
        <a:off x="4662735" y="2276150"/>
        <a:ext cx="3282480" cy="784032"/>
      </dsp:txXfrm>
    </dsp:sp>
    <dsp:sp modelId="{3CFBBB0E-47B8-4657-A780-BA72CF584EAB}">
      <dsp:nvSpPr>
        <dsp:cNvPr id="0" name=""/>
        <dsp:cNvSpPr/>
      </dsp:nvSpPr>
      <dsp:spPr>
        <a:xfrm rot="5400000">
          <a:off x="6231103" y="3157445"/>
          <a:ext cx="145742" cy="1457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D2371D-38FD-4215-B3F9-5464CD1E4A13}">
      <dsp:nvSpPr>
        <dsp:cNvPr id="0" name=""/>
        <dsp:cNvSpPr/>
      </dsp:nvSpPr>
      <dsp:spPr>
        <a:xfrm>
          <a:off x="4638343" y="3376059"/>
          <a:ext cx="3331264" cy="83281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Publicidad que se encargue el Municipio, haciendo hincapié en el volcán. </a:t>
          </a:r>
          <a:endParaRPr lang="es-EC" sz="1400" kern="1200" dirty="0"/>
        </a:p>
      </dsp:txBody>
      <dsp:txXfrm>
        <a:off x="4662735" y="3400451"/>
        <a:ext cx="3282480" cy="784032"/>
      </dsp:txXfrm>
    </dsp:sp>
    <dsp:sp modelId="{585C99E0-C5DC-4CE7-BBEC-505BF19EFA3D}">
      <dsp:nvSpPr>
        <dsp:cNvPr id="0" name=""/>
        <dsp:cNvSpPr/>
      </dsp:nvSpPr>
      <dsp:spPr>
        <a:xfrm rot="5400000">
          <a:off x="6231103" y="4281747"/>
          <a:ext cx="145742" cy="1457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8A3C5D-FDEB-4F6E-823A-F765F3F1EC13}">
      <dsp:nvSpPr>
        <dsp:cNvPr id="0" name=""/>
        <dsp:cNvSpPr/>
      </dsp:nvSpPr>
      <dsp:spPr>
        <a:xfrm>
          <a:off x="4638343" y="4500361"/>
          <a:ext cx="3331264" cy="83281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Revisar el tema legal referente a contratación y las exigencias sociales enfocado al subsidio de algunos beneficios.</a:t>
          </a:r>
          <a:endParaRPr lang="es-EC" sz="1400" kern="1200" dirty="0"/>
        </a:p>
      </dsp:txBody>
      <dsp:txXfrm>
        <a:off x="4662735" y="4524753"/>
        <a:ext cx="3282480" cy="784032"/>
      </dsp:txXfrm>
    </dsp:sp>
    <dsp:sp modelId="{2A3F2A74-5807-4375-8E36-8EAB5B440CFD}">
      <dsp:nvSpPr>
        <dsp:cNvPr id="0" name=""/>
        <dsp:cNvSpPr/>
      </dsp:nvSpPr>
      <dsp:spPr>
        <a:xfrm rot="5400000">
          <a:off x="6231103" y="5406049"/>
          <a:ext cx="145742" cy="1457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8AE438-B862-46AD-BFBE-27CD72DFC8BF}">
      <dsp:nvSpPr>
        <dsp:cNvPr id="0" name=""/>
        <dsp:cNvSpPr/>
      </dsp:nvSpPr>
      <dsp:spPr>
        <a:xfrm>
          <a:off x="4638343" y="5624663"/>
          <a:ext cx="3331264" cy="83281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Para las siguientes generaciones la educación debe ser lo primordial.</a:t>
          </a:r>
          <a:endParaRPr lang="es-EC" sz="1400" kern="1200" dirty="0"/>
        </a:p>
      </dsp:txBody>
      <dsp:txXfrm>
        <a:off x="4662735" y="5649055"/>
        <a:ext cx="3282480" cy="784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2E645-B5A6-4C29-9709-529CF7111D08}" type="datetimeFigureOut">
              <a:rPr lang="es-EC" smtClean="0"/>
              <a:t>22/10/2015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CF748-6335-4184-B526-EDEBD29345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704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CF748-6335-4184-B526-EDEBD293453D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7716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CF748-6335-4184-B526-EDEBD293453D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9016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8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7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50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8782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09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95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98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0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1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0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344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84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1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7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1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5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43.png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chart" Target="../charts/chart8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1.pn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Relationship Id="rId1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12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2.xml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3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2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diagramDrawing" Target="../diagrams/drawing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0" Type="http://schemas.openxmlformats.org/officeDocument/2006/relationships/diagramLayout" Target="../diagrams/layout5.xml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33579" y="1832234"/>
            <a:ext cx="8396787" cy="3000777"/>
          </a:xfrm>
        </p:spPr>
        <p:txBody>
          <a:bodyPr/>
          <a:lstStyle/>
          <a:p>
            <a:pPr algn="ctr"/>
            <a:r>
              <a:rPr lang="es-EC" sz="2000" b="1" dirty="0" smtClean="0">
                <a:solidFill>
                  <a:schemeClr val="accent2">
                    <a:lumMod val="50000"/>
                  </a:schemeClr>
                </a:solidFill>
              </a:rPr>
              <a:t>DEPARTAMENTO DE CIENCIAS ECONÓMICAS, ADMINISTRATIVAS Y DE COMERCIO</a:t>
            </a:r>
            <a:r>
              <a:rPr lang="es-EC" sz="9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sz="9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S" sz="900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es-EC" sz="9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sz="9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S" sz="9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es-EC" sz="9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sz="9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S" sz="1800" b="1" dirty="0">
                <a:solidFill>
                  <a:schemeClr val="accent2">
                    <a:lumMod val="50000"/>
                  </a:schemeClr>
                </a:solidFill>
              </a:rPr>
              <a:t>CARRERA DE INGENIERÍA COMERCIAL</a:t>
            </a:r>
            <a:r>
              <a:rPr lang="es-EC" sz="9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sz="9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S" sz="900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es-EC" sz="9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sz="9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sz="1800" b="1" dirty="0">
                <a:solidFill>
                  <a:schemeClr val="accent2">
                    <a:lumMod val="50000"/>
                  </a:schemeClr>
                </a:solidFill>
              </a:rPr>
              <a:t>PROYECTO DE INVESTIGACIÓN PREVIO A LA OBTENCIÓN DEL TÍTULO DE INGENIERO COMERCIAL</a:t>
            </a:r>
            <a:r>
              <a:rPr lang="es-EC" sz="9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EC" sz="9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ES" sz="9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s-EC" sz="9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EC" sz="9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EC" sz="1800" b="1" dirty="0">
                <a:solidFill>
                  <a:schemeClr val="accent2">
                    <a:lumMod val="75000"/>
                  </a:schemeClr>
                </a:solidFill>
              </a:rPr>
              <a:t>TEMA: ANÁLISIS DE LA CAPACIDAD EMPRENDEDORA DE LOS EMPRESARIOS DE LA CIUDAD DE BAÑOS DE AGUA SANTA</a:t>
            </a:r>
            <a:r>
              <a:rPr lang="es-EC" sz="900" dirty="0"/>
              <a:t/>
            </a:r>
            <a:br>
              <a:rPr lang="es-EC" sz="900" dirty="0"/>
            </a:br>
            <a:r>
              <a:rPr lang="es-ES" sz="900" b="1" dirty="0"/>
              <a:t> </a:t>
            </a:r>
            <a:r>
              <a:rPr lang="es-EC" sz="900" dirty="0"/>
              <a:t/>
            </a:r>
            <a:br>
              <a:rPr lang="es-EC" sz="900" dirty="0"/>
            </a:br>
            <a:r>
              <a:rPr lang="es-ES" sz="900" b="1" dirty="0"/>
              <a:t> </a:t>
            </a:r>
            <a:r>
              <a:rPr lang="es-EC" sz="900" dirty="0"/>
              <a:t/>
            </a:r>
            <a:br>
              <a:rPr lang="es-EC" sz="900" dirty="0"/>
            </a:br>
            <a:endParaRPr lang="es-EC" sz="9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91911" y="4630383"/>
            <a:ext cx="8680122" cy="1096899"/>
          </a:xfrm>
        </p:spPr>
        <p:txBody>
          <a:bodyPr>
            <a:noAutofit/>
          </a:bodyPr>
          <a:lstStyle/>
          <a:p>
            <a:pPr algn="ctr"/>
            <a:r>
              <a:rPr lang="es-ES" sz="1600" b="1" dirty="0">
                <a:solidFill>
                  <a:schemeClr val="accent2">
                    <a:lumMod val="75000"/>
                  </a:schemeClr>
                </a:solidFill>
              </a:rPr>
              <a:t>AUTOR: CAISABANDA AMAGUAÑA, JOHANNA ARACELLY</a:t>
            </a:r>
            <a:r>
              <a:rPr lang="es-EC" sz="1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EC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s-EC" sz="1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EC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s-EC" sz="1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EC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</a:rPr>
              <a:t>DIRECTOR: ING. HERRERA, GIOVANNI</a:t>
            </a:r>
            <a:r>
              <a:rPr lang="es-EC" sz="1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EC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ES" sz="1600" b="1" dirty="0"/>
              <a:t> </a:t>
            </a:r>
            <a:r>
              <a:rPr lang="es-EC" sz="1600" dirty="0"/>
              <a:t/>
            </a:r>
            <a:br>
              <a:rPr lang="es-EC" sz="1600" dirty="0"/>
            </a:br>
            <a:r>
              <a:rPr lang="es-ES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r>
              <a:rPr lang="es-EC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s-EC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s-E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SANGOLQUÍ, SEPTIEMBRE 2015</a:t>
            </a:r>
            <a:r>
              <a:rPr lang="es-EC" sz="1600" dirty="0"/>
              <a:t/>
            </a:r>
            <a:br>
              <a:rPr lang="es-EC" sz="1600" dirty="0"/>
            </a:br>
            <a:endParaRPr lang="es-EC" sz="1600" dirty="0"/>
          </a:p>
        </p:txBody>
      </p:sp>
      <p:pic>
        <p:nvPicPr>
          <p:cNvPr id="4" name="Imagen 3" descr="http://ugp.espe.edu.ec/wp-content/uploads/2012/07/LOGO-PRINCIPAL-NUEVO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03" y="322627"/>
            <a:ext cx="5576312" cy="1261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01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ugp.espe.edu.ec/wp-content/uploads/2012/07/LOGO-PRINCIPAL-NUEVO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767" y="6190789"/>
            <a:ext cx="1695718" cy="461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lecha izquierda 5"/>
          <p:cNvSpPr/>
          <p:nvPr/>
        </p:nvSpPr>
        <p:spPr>
          <a:xfrm>
            <a:off x="8727680" y="1185568"/>
            <a:ext cx="3074276" cy="1497724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 DE NEGOCIO</a:t>
            </a:r>
            <a:endParaRPr lang="es-EC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262226" y="4404144"/>
            <a:ext cx="2948152" cy="161553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NATURALEZA DEL PRODUCTO/SERVICIO</a:t>
            </a:r>
            <a:endParaRPr lang="es-EC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12" y="750529"/>
            <a:ext cx="3855777" cy="30266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208831295"/>
              </p:ext>
            </p:extLst>
          </p:nvPr>
        </p:nvGraphicFramePr>
        <p:xfrm>
          <a:off x="4775439" y="649166"/>
          <a:ext cx="3809668" cy="3045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Imagen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89" y="3834344"/>
            <a:ext cx="3450504" cy="27932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9982201" y="182224"/>
            <a:ext cx="198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INFORMACIÒN </a:t>
            </a:r>
          </a:p>
          <a:p>
            <a:r>
              <a:rPr lang="es-EC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EMPRESA</a:t>
            </a:r>
            <a:endParaRPr lang="es-EC" sz="2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411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ugp.espe.edu.ec/wp-content/uploads/2012/07/LOGO-PRINCIPAL-NUEVO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767" y="6190789"/>
            <a:ext cx="1695718" cy="46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846" y="536166"/>
            <a:ext cx="3408996" cy="2729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29" y="3443303"/>
            <a:ext cx="3592921" cy="29289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9982201" y="182224"/>
            <a:ext cx="198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INFORMACIÒN </a:t>
            </a:r>
          </a:p>
          <a:p>
            <a:r>
              <a:rPr lang="es-EC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EMPRESA</a:t>
            </a:r>
            <a:endParaRPr lang="es-EC" sz="2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Flecha izquierda 8"/>
          <p:cNvSpPr/>
          <p:nvPr/>
        </p:nvSpPr>
        <p:spPr>
          <a:xfrm>
            <a:off x="5092240" y="1151813"/>
            <a:ext cx="3074276" cy="1497724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EMPRENDIÓ</a:t>
            </a:r>
            <a:endParaRPr lang="es-EC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1276074" y="4213644"/>
            <a:ext cx="2948152" cy="161553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 EL PROCESO ERUPTIVO</a:t>
            </a:r>
            <a:endParaRPr lang="es-EC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611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ugp.espe.edu.ec/wp-content/uploads/2012/07/LOGO-PRINCIPAL-NUEVO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767" y="6190789"/>
            <a:ext cx="1695718" cy="461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9676263" y="182224"/>
            <a:ext cx="2287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INFORMACIÒN </a:t>
            </a:r>
          </a:p>
          <a:p>
            <a:r>
              <a:rPr lang="es-EC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HABILIDADES EMPRENDEDORAS</a:t>
            </a:r>
            <a:endParaRPr lang="es-EC" sz="2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n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536" y="2074042"/>
            <a:ext cx="3588605" cy="2853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1" y="3719013"/>
            <a:ext cx="3612275" cy="287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39" y="223964"/>
            <a:ext cx="3633605" cy="28968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lecha izquierda 11"/>
          <p:cNvSpPr/>
          <p:nvPr/>
        </p:nvSpPr>
        <p:spPr>
          <a:xfrm>
            <a:off x="4102884" y="4706892"/>
            <a:ext cx="3074276" cy="1497724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ENTORNO DE            BAÑOS</a:t>
            </a:r>
            <a:endParaRPr lang="es-EC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lecha izquierda 12"/>
          <p:cNvSpPr/>
          <p:nvPr/>
        </p:nvSpPr>
        <p:spPr>
          <a:xfrm>
            <a:off x="8754418" y="2752032"/>
            <a:ext cx="3074276" cy="1497724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OPORTUNIDADES DE DESARROLLO</a:t>
            </a:r>
            <a:endParaRPr lang="es-EC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lecha izquierda 6"/>
          <p:cNvSpPr/>
          <p:nvPr/>
        </p:nvSpPr>
        <p:spPr>
          <a:xfrm>
            <a:off x="4113152" y="760018"/>
            <a:ext cx="3074276" cy="1497724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ENTORNO DE ECUADOR</a:t>
            </a:r>
            <a:endParaRPr lang="es-EC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903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676263" y="182224"/>
            <a:ext cx="2287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INFORMACIÒN </a:t>
            </a:r>
          </a:p>
          <a:p>
            <a:r>
              <a:rPr lang="es-EC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HABILIDADES EMPRENDEDORAS</a:t>
            </a:r>
            <a:endParaRPr lang="es-EC" sz="2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 descr="http://ugp.espe.edu.ec/wp-content/uploads/2012/07/LOGO-PRINCIPAL-NUEVO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767" y="6190789"/>
            <a:ext cx="1695718" cy="4611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echa izquierda 3"/>
          <p:cNvSpPr/>
          <p:nvPr/>
        </p:nvSpPr>
        <p:spPr>
          <a:xfrm>
            <a:off x="8727680" y="1267456"/>
            <a:ext cx="3074276" cy="1497724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COMPETENCIA</a:t>
            </a:r>
            <a:endParaRPr lang="es-EC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344114" y="4410943"/>
            <a:ext cx="2948152" cy="161553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TRABAJADORES ACTUALES</a:t>
            </a:r>
            <a:endParaRPr lang="es-EC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88" y="364189"/>
            <a:ext cx="3577736" cy="28997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015234029"/>
              </p:ext>
            </p:extLst>
          </p:nvPr>
        </p:nvGraphicFramePr>
        <p:xfrm>
          <a:off x="4228324" y="90233"/>
          <a:ext cx="4227616" cy="334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Imagen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912" y="3675701"/>
            <a:ext cx="3562177" cy="28807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255877230"/>
              </p:ext>
            </p:extLst>
          </p:nvPr>
        </p:nvGraphicFramePr>
        <p:xfrm>
          <a:off x="7076089" y="3440581"/>
          <a:ext cx="4359258" cy="341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6132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ugp.espe.edu.ec/wp-content/uploads/2012/07/LOGO-PRINCIPAL-NUEVO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767" y="6190789"/>
            <a:ext cx="1695718" cy="4611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lecha izquierda 2"/>
          <p:cNvSpPr/>
          <p:nvPr/>
        </p:nvSpPr>
        <p:spPr>
          <a:xfrm>
            <a:off x="8727680" y="1185568"/>
            <a:ext cx="3074276" cy="1497724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TRABAJADORES </a:t>
            </a:r>
            <a:r>
              <a:rPr lang="es-EC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ACTUALES Y FUTUROS</a:t>
            </a:r>
            <a:endParaRPr lang="es-EC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262226" y="4404144"/>
            <a:ext cx="2948152" cy="161553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FINANCIAMIENTO</a:t>
            </a:r>
            <a:endParaRPr lang="es-EC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676263" y="182224"/>
            <a:ext cx="2287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INFORMACIÒN </a:t>
            </a:r>
          </a:p>
          <a:p>
            <a:r>
              <a:rPr lang="es-EC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ASPIRACIONES EMPRENDEDORAS</a:t>
            </a:r>
            <a:endParaRPr lang="es-EC" sz="2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26" y="474288"/>
            <a:ext cx="3851621" cy="31350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41916383"/>
              </p:ext>
            </p:extLst>
          </p:nvPr>
        </p:nvGraphicFramePr>
        <p:xfrm>
          <a:off x="4585648" y="501584"/>
          <a:ext cx="4039737" cy="307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Imagen 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8"/>
          <a:stretch/>
        </p:blipFill>
        <p:spPr bwMode="auto">
          <a:xfrm>
            <a:off x="3712192" y="3732138"/>
            <a:ext cx="4240866" cy="2919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49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ugp.espe.edu.ec/wp-content/uploads/2012/07/LOGO-PRINCIPAL-NUEVO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767" y="6190789"/>
            <a:ext cx="1695718" cy="4611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lecha izquierda 2"/>
          <p:cNvSpPr/>
          <p:nvPr/>
        </p:nvSpPr>
        <p:spPr>
          <a:xfrm>
            <a:off x="8727680" y="1185568"/>
            <a:ext cx="3074276" cy="1497724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RAZÓN PARA EMPRENDER</a:t>
            </a:r>
            <a:endParaRPr lang="es-EC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262226" y="4404144"/>
            <a:ext cx="2948152" cy="161553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PERSEGUIR UNA OPORTUNIDAD</a:t>
            </a:r>
            <a:endParaRPr lang="es-EC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676263" y="182224"/>
            <a:ext cx="2287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INFORMACIÒN </a:t>
            </a:r>
          </a:p>
          <a:p>
            <a:r>
              <a:rPr lang="es-EC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ACTITUDES EMPRENDEDORAS</a:t>
            </a:r>
            <a:endParaRPr lang="es-EC" sz="2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45" y="400050"/>
            <a:ext cx="3654036" cy="302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9" t="77735" b="5276"/>
          <a:stretch/>
        </p:blipFill>
        <p:spPr bwMode="auto">
          <a:xfrm>
            <a:off x="1030412" y="3428787"/>
            <a:ext cx="2436688" cy="6860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272764400"/>
              </p:ext>
            </p:extLst>
          </p:nvPr>
        </p:nvGraphicFramePr>
        <p:xfrm>
          <a:off x="4904751" y="457201"/>
          <a:ext cx="3661485" cy="294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Imagen 11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2"/>
          <a:stretch/>
        </p:blipFill>
        <p:spPr bwMode="auto">
          <a:xfrm>
            <a:off x="4600699" y="3783750"/>
            <a:ext cx="4015569" cy="28681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142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ugp.espe.edu.ec/wp-content/uploads/2012/07/LOGO-PRINCIPAL-NUEVO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767" y="6190789"/>
            <a:ext cx="1695718" cy="4611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lecha izquierda 2"/>
          <p:cNvSpPr/>
          <p:nvPr/>
        </p:nvSpPr>
        <p:spPr>
          <a:xfrm>
            <a:off x="6959913" y="1197887"/>
            <a:ext cx="3074276" cy="1497724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MOTIVACIÒN </a:t>
            </a:r>
            <a:endParaRPr lang="es-EC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1043276" y="4099344"/>
            <a:ext cx="2948152" cy="161553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PERSONALIDAD DEL EMPRENDEDOR</a:t>
            </a:r>
            <a:endParaRPr lang="es-EC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676263" y="182224"/>
            <a:ext cx="2287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INFORMACIÒN </a:t>
            </a:r>
          </a:p>
          <a:p>
            <a:r>
              <a:rPr lang="es-EC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ACTITUDES EMPRENDEDORAS</a:t>
            </a:r>
            <a:endParaRPr lang="es-EC" sz="2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49913216"/>
              </p:ext>
            </p:extLst>
          </p:nvPr>
        </p:nvGraphicFramePr>
        <p:xfrm>
          <a:off x="537210" y="293209"/>
          <a:ext cx="6050280" cy="330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388182529"/>
              </p:ext>
            </p:extLst>
          </p:nvPr>
        </p:nvGraphicFramePr>
        <p:xfrm>
          <a:off x="4329563" y="3325808"/>
          <a:ext cx="5880100" cy="332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253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ugp.espe.edu.ec/wp-content/uploads/2012/07/LOGO-PRINCIPAL-NUEVO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767" y="6190789"/>
            <a:ext cx="1695718" cy="4611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lecha izquierda 2"/>
          <p:cNvSpPr/>
          <p:nvPr/>
        </p:nvSpPr>
        <p:spPr>
          <a:xfrm>
            <a:off x="7745555" y="1197887"/>
            <a:ext cx="3074276" cy="1497724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CREACIÒN DE UNA EMPRESA</a:t>
            </a:r>
            <a:endParaRPr lang="es-EC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1217569" y="4417792"/>
            <a:ext cx="2948152" cy="161553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DEL EMPRESARIO</a:t>
            </a:r>
            <a:endParaRPr lang="es-EC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676263" y="182224"/>
            <a:ext cx="2287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INFORMACIÒN </a:t>
            </a:r>
          </a:p>
          <a:p>
            <a:r>
              <a:rPr lang="es-EC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ACTITUDES EMPRENDEDORAS</a:t>
            </a:r>
            <a:endParaRPr lang="es-EC" sz="2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262226" y="-244423"/>
            <a:ext cx="10231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154808557"/>
              </p:ext>
            </p:extLst>
          </p:nvPr>
        </p:nvGraphicFramePr>
        <p:xfrm>
          <a:off x="1469679" y="0"/>
          <a:ext cx="6022942" cy="36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877156777"/>
              </p:ext>
            </p:extLst>
          </p:nvPr>
        </p:nvGraphicFramePr>
        <p:xfrm>
          <a:off x="4500571" y="3913847"/>
          <a:ext cx="5503238" cy="273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569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ugp.espe.edu.ec/wp-content/uploads/2012/07/LOGO-PRINCIPAL-NUEVO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767" y="6190789"/>
            <a:ext cx="1695718" cy="4611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lecha izquierda 2"/>
          <p:cNvSpPr/>
          <p:nvPr/>
        </p:nvSpPr>
        <p:spPr>
          <a:xfrm>
            <a:off x="8907629" y="1214581"/>
            <a:ext cx="3074276" cy="1497724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IDEOLOGÍA SOCIAL</a:t>
            </a:r>
            <a:endParaRPr lang="es-EC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349155" y="4376849"/>
            <a:ext cx="2948152" cy="161553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VALORACIÒN SOCIAL</a:t>
            </a:r>
            <a:endParaRPr lang="es-EC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676263" y="182224"/>
            <a:ext cx="2287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INFORMACIÒN </a:t>
            </a:r>
          </a:p>
          <a:p>
            <a:r>
              <a:rPr lang="es-EC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PERCEPCIONES SOCIALES</a:t>
            </a:r>
            <a:endParaRPr lang="es-EC" sz="2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218360" y="156251"/>
          <a:ext cx="7751933" cy="28585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9743"/>
                <a:gridCol w="3160887"/>
                <a:gridCol w="858343"/>
                <a:gridCol w="3432960"/>
              </a:tblGrid>
              <a:tr h="17795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Variable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78" marR="2607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Promedio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78" marR="2607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Variable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78" marR="2607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7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78" marR="26078" marT="0" marB="0" anchor="ctr">
                    <a:solidFill>
                      <a:srgbClr val="F1FBE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Debería haber más incentivos para el esfuerzo individual. 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78" marR="26078" marT="0" marB="0" anchor="ctr">
                    <a:solidFill>
                      <a:srgbClr val="B1DD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-1,90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78" marR="2607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effectLst/>
                        </a:rPr>
                        <a:t>Los ingresos deberían ser más iguales.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78" marR="2607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7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78" marR="26078" marT="0" marB="0" anchor="ctr">
                    <a:solidFill>
                      <a:srgbClr val="F1FBE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Cada individuo debería asumir sus propias responsabilidades para lograr su propio medio de vida. 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78" marR="26078" marT="0" marB="0" anchor="ctr">
                    <a:solidFill>
                      <a:srgbClr val="B1DD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-2,03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78" marR="2607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effectLst/>
                        </a:rPr>
                        <a:t>El estado debería asumir más responsabilidades para proporcionar un medio de vida aceptable.</a:t>
                      </a:r>
                    </a:p>
                  </a:txBody>
                  <a:tcPr marL="26078" marR="2607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4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78" marR="26078" marT="0" marB="0" anchor="ctr">
                    <a:solidFill>
                      <a:srgbClr val="F1FBE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La competencia es perjudicial saca a flote lo peor de las personas. 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78" marR="2607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2,03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78" marR="2607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effectLst/>
                        </a:rPr>
                        <a:t>La competencia es buena estimula a la gente a esforzarse y a desarrollar nuevas ideas.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78" marR="26078" marT="0" marB="0" anchor="ctr">
                    <a:solidFill>
                      <a:srgbClr val="B1DD4F"/>
                    </a:solidFill>
                  </a:tcPr>
                </a:tc>
              </a:tr>
              <a:tr h="349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78" marR="26078" marT="0" marB="0" anchor="ctr">
                    <a:solidFill>
                      <a:srgbClr val="F1FB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Esforzarse en el trabajo no garantiza el éxito. 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78" marR="2607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2,52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78" marR="2607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effectLst/>
                        </a:rPr>
                        <a:t>A largo plazo esforzarse en el trabajo suele proporcionar éxito.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78" marR="26078" marT="0" marB="0" anchor="ctr">
                    <a:solidFill>
                      <a:srgbClr val="B1DD4F"/>
                    </a:solidFill>
                  </a:tcPr>
                </a:tc>
              </a:tr>
              <a:tr h="444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78" marR="26078" marT="0" marB="0" anchor="ctr">
                    <a:solidFill>
                      <a:srgbClr val="F1FBE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Se debe actuar con audacia para cumplir los objetivos. 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78" marR="2607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1,25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78" marR="2607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effectLst/>
                        </a:rPr>
                        <a:t>Se debe ser cauto ante los cambios que se presenten en el camino.</a:t>
                      </a:r>
                      <a:endParaRPr lang="es-EC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78" marR="26078" marT="0" marB="0" anchor="ctr">
                    <a:solidFill>
                      <a:srgbClr val="B1DD4F"/>
                    </a:solidFill>
                  </a:tcPr>
                </a:tc>
              </a:tr>
              <a:tr h="444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6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78" marR="26078" marT="0" marB="0" anchor="ctr">
                    <a:solidFill>
                      <a:srgbClr val="F1FBE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Las ideas nuevas son normalmente mejores que las viejas. 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78" marR="26078" marT="0" marB="0" anchor="ctr">
                    <a:solidFill>
                      <a:srgbClr val="B1DD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-0,46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78" marR="2607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effectLst/>
                        </a:rPr>
                        <a:t>Las ideas que han resistido el paso del tiempo son normalmente las mejores.</a:t>
                      </a:r>
                      <a:endParaRPr lang="es-EC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78" marR="26078" marT="0" marB="0" anchor="ctr">
                    <a:solidFill>
                      <a:srgbClr val="B1DD4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áfico 6"/>
          <p:cNvGraphicFramePr/>
          <p:nvPr>
            <p:extLst/>
          </p:nvPr>
        </p:nvGraphicFramePr>
        <p:xfrm>
          <a:off x="3889613" y="3289110"/>
          <a:ext cx="7609428" cy="3568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184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reporteinsular.com/wp-content/uploads/2014/09/politicas-publicas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204" y="1320918"/>
            <a:ext cx="6613715" cy="522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2735883" y="1156969"/>
          <a:ext cx="5271883" cy="53934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757483"/>
                <a:gridCol w="4514400"/>
              </a:tblGrid>
              <a:tr h="69552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Política 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 smtClean="0">
                          <a:effectLst/>
                        </a:rPr>
                        <a:t>-   Estado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C" sz="1100" b="0" dirty="0" smtClean="0">
                          <a:effectLst/>
                        </a:rPr>
                        <a:t>Superintendencia de Economía Popular y Solidaría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C" sz="1100" b="0" dirty="0" smtClean="0">
                          <a:effectLst/>
                        </a:rPr>
                        <a:t>Cooperativas de ahorro y crédito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C" sz="1100" b="0" dirty="0" smtClean="0">
                          <a:effectLst/>
                        </a:rPr>
                        <a:t>40% de créditos anuales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</a:tr>
              <a:tr h="69552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Política 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C" sz="1100" dirty="0" smtClean="0">
                          <a:effectLst/>
                        </a:rPr>
                        <a:t>AEI (Alianza para el emprendimiento y la innovación)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C" sz="1100" dirty="0" smtClean="0">
                          <a:effectLst/>
                        </a:rPr>
                        <a:t>Capacitaciones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C" sz="1100" dirty="0" smtClean="0">
                          <a:effectLst/>
                        </a:rPr>
                        <a:t>Municipalidad de Baños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C" sz="1100" dirty="0" smtClean="0">
                          <a:effectLst/>
                        </a:rPr>
                        <a:t>Promover proyectos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</a:tr>
              <a:tr h="69552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Política 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C" sz="1100" dirty="0" smtClean="0">
                          <a:effectLst/>
                        </a:rPr>
                        <a:t>SENPLADES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C" sz="1100" dirty="0" smtClean="0">
                          <a:effectLst/>
                        </a:rPr>
                        <a:t>Desarrollo de emprendimientos participativos e incluyentes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C" sz="1100" dirty="0" smtClean="0">
                          <a:effectLst/>
                        </a:rPr>
                        <a:t>Beneficio comunitario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C" sz="1100" dirty="0" smtClean="0">
                          <a:effectLst/>
                        </a:rPr>
                        <a:t>Política del Buen Vivir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</a:tr>
              <a:tr h="69552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Política 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 anchor="ctr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C" sz="1100" dirty="0" smtClean="0">
                          <a:effectLst/>
                        </a:rPr>
                        <a:t>GAD de Baños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C" sz="1100" dirty="0" smtClean="0">
                          <a:effectLst/>
                        </a:rPr>
                        <a:t>Terminal terrestre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C" sz="1100" dirty="0" smtClean="0">
                          <a:effectLst/>
                        </a:rPr>
                        <a:t>Publicidad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C" sz="1100" dirty="0" smtClean="0">
                          <a:effectLst/>
                        </a:rPr>
                        <a:t>Competencia justa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C" sz="1100" dirty="0" smtClean="0">
                          <a:effectLst/>
                        </a:rPr>
                        <a:t>Presencia de enganchadores.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</a:tr>
              <a:tr h="82287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Política 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C" sz="1100" dirty="0" smtClean="0">
                          <a:effectLst/>
                        </a:rPr>
                        <a:t>Estado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C" sz="1100" dirty="0" smtClean="0">
                          <a:effectLst/>
                        </a:rPr>
                        <a:t>Condicionante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C" sz="1100" dirty="0" smtClean="0">
                          <a:effectLst/>
                        </a:rPr>
                        <a:t>10 nuevos puestos de trabajo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C" sz="1100" dirty="0" smtClean="0">
                          <a:effectLst/>
                        </a:rPr>
                        <a:t>Exentas del pago del IR durante 3 años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</a:tr>
              <a:tr h="82287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Política 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C" sz="1100" dirty="0" smtClean="0">
                          <a:effectLst/>
                        </a:rPr>
                        <a:t>AEI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C" sz="1100" dirty="0" smtClean="0">
                          <a:effectLst/>
                        </a:rPr>
                        <a:t>Escuela de emprendedores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C" sz="1100" dirty="0" smtClean="0">
                          <a:effectLst/>
                        </a:rPr>
                        <a:t>Modelo</a:t>
                      </a:r>
                      <a:r>
                        <a:rPr lang="es-EC" sz="1100" baseline="0" dirty="0" smtClean="0">
                          <a:effectLst/>
                        </a:rPr>
                        <a:t> educativo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C" sz="1100" dirty="0" smtClean="0">
                          <a:effectLst/>
                        </a:rPr>
                        <a:t>Creatividad, la autonomía y la independencia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</a:tr>
              <a:tr h="82287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Política 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C" sz="1100" dirty="0" smtClean="0">
                          <a:effectLst/>
                        </a:rPr>
                        <a:t>Ministerio de Turismo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C" sz="1100" dirty="0" smtClean="0">
                          <a:effectLst/>
                        </a:rPr>
                        <a:t>Comité de turismo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C" sz="1100" dirty="0" smtClean="0">
                          <a:effectLst/>
                        </a:rPr>
                        <a:t>Actividades turísticas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C" sz="1100" dirty="0" smtClean="0">
                          <a:effectLst/>
                        </a:rPr>
                        <a:t>Cámara de Turismo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14" marR="40714" marT="0" marB="0"/>
                </a:tc>
              </a:tr>
            </a:tbl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1254607" y="191069"/>
            <a:ext cx="2962552" cy="44679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</a:t>
            </a:r>
            <a:endParaRPr lang="es-EC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rpp.com.pe/pict.php?g=-1&amp;p=/images/picnewsa/14454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19" y="1039434"/>
            <a:ext cx="1386622" cy="924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ietec.org/wp-content/uploads/2014/08/capacitac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52" y="1626286"/>
            <a:ext cx="1555052" cy="1035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.bp.blogspot.com/-Ni_8lKQvWyQ/UXyk0qE_f1I/AAAAAAAAADA/uNgKngXQOr0/s1600/igualdadsocial_200x16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911" y="2534486"/>
            <a:ext cx="991586" cy="793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enor.es/img/competencia-desleal-labor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52" y="3207097"/>
            <a:ext cx="1118995" cy="932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lempresario.mx/sites/default/files/imagecache/nota_completa/Persona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66" y="4010812"/>
            <a:ext cx="1548128" cy="1161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ucc.edu.co/popayan/prensa/2014/PublishingImages/Paginas/Facultad-de-Ingenier%C3%ADas-incentivando-el-emprendimiento-y-la-innovaci%C3%B3n/Ingenier%C3%ADas%2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16" y="4847939"/>
            <a:ext cx="1766188" cy="994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ac.com.ar/data/imagenes/58_eldorado%20encab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32" y="5646726"/>
            <a:ext cx="1343253" cy="903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http://ugp.espe.edu.ec/wp-content/uploads/2012/07/LOGO-PRINCIPAL-NUEVO5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767" y="6218085"/>
            <a:ext cx="1695718" cy="461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80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212" y="386001"/>
            <a:ext cx="3379510" cy="639650"/>
          </a:xfrm>
        </p:spPr>
        <p:txBody>
          <a:bodyPr>
            <a:normAutofit fontScale="90000"/>
          </a:bodyPr>
          <a:lstStyle/>
          <a:p>
            <a:r>
              <a:rPr lang="es-EC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  <a:endParaRPr lang="es-EC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86732117"/>
              </p:ext>
            </p:extLst>
          </p:nvPr>
        </p:nvGraphicFramePr>
        <p:xfrm>
          <a:off x="3978148" y="398291"/>
          <a:ext cx="52020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6" name="Picture 12" descr="https://c2.staticflickr.com/6/5477/9387970370_07893c44f3_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311" y="386001"/>
            <a:ext cx="1809984" cy="1270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2.bp.blogspot.com/-jNKImMki_W8/TZkUTL_FhlI/AAAAAAAAABA/Bh4FLJXGAPc/s1600/4545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996" y="3021554"/>
            <a:ext cx="1919829" cy="108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gestionderiesgos.gob.ec/wp-content/uploads/2013/04/DSC03668-448x28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013" y="5477216"/>
            <a:ext cx="2023421" cy="1300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blogs.salleurl.edu/antiguos-alumnos/files/2014/07/emprendedores-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53" y="4582698"/>
            <a:ext cx="1361906" cy="97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buenvivir.gob.ec/plan-theme/images/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491" y="592483"/>
            <a:ext cx="22955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 descr="http://ugp.espe.edu.ec/wp-content/uploads/2012/07/LOGO-PRINCIPAL-NUEVO5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767" y="6190789"/>
            <a:ext cx="1695718" cy="46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revistabanios.files.wordpress.com/2012/01/mapa-ruta-kskdas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8" y="2198699"/>
            <a:ext cx="2825718" cy="136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37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http://ugp.espe.edu.ec/wp-content/uploads/2012/07/LOGO-PRINCIPAL-NUEVO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767" y="6190789"/>
            <a:ext cx="1695718" cy="461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a 3"/>
          <p:cNvGraphicFramePr/>
          <p:nvPr/>
        </p:nvGraphicFramePr>
        <p:xfrm>
          <a:off x="349732" y="191305"/>
          <a:ext cx="8810309" cy="646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29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93025" y="1427292"/>
            <a:ext cx="495257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GRACIAS </a:t>
            </a:r>
          </a:p>
          <a:p>
            <a:pPr algn="ctr"/>
            <a:r>
              <a:rPr lang="es-ES" sz="8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POR SU </a:t>
            </a:r>
          </a:p>
          <a:p>
            <a:pPr algn="ctr"/>
            <a:r>
              <a:rPr lang="es-ES" sz="8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ATENCIÓN</a:t>
            </a:r>
            <a:endParaRPr lang="es-ES" sz="8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Imagen 2" descr="http://ugp.espe.edu.ec/wp-content/uploads/2012/07/LOGO-PRINCIPAL-NUEVO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767" y="6190789"/>
            <a:ext cx="1695718" cy="461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99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http://ugp.espe.edu.ec/wp-content/uploads/2012/07/LOGO-PRINCIPAL-NUEVO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767" y="6190789"/>
            <a:ext cx="1695718" cy="4611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0602" y="453957"/>
            <a:ext cx="5023075" cy="479898"/>
          </a:xfrm>
        </p:spPr>
        <p:txBody>
          <a:bodyPr>
            <a:no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s-EC" sz="2400" b="1" u="sng" dirty="0">
                <a:solidFill>
                  <a:schemeClr val="tx1"/>
                </a:solidFill>
              </a:rPr>
              <a:t>Planteamiento de Objetivos</a:t>
            </a:r>
            <a:r>
              <a:rPr lang="es-EC" sz="2400" b="1" dirty="0">
                <a:solidFill>
                  <a:schemeClr val="tx1"/>
                </a:solidFill>
              </a:rPr>
              <a:t/>
            </a:r>
            <a:br>
              <a:rPr lang="es-EC" sz="2400" b="1" dirty="0">
                <a:solidFill>
                  <a:schemeClr val="tx1"/>
                </a:solidFill>
              </a:rPr>
            </a:b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4553" y="1258061"/>
            <a:ext cx="62840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s-EC" sz="1600" b="1" dirty="0"/>
              <a:t>Objetivo general: </a:t>
            </a:r>
            <a:endParaRPr lang="es-EC" sz="1600" b="1" dirty="0" smtClean="0"/>
          </a:p>
          <a:p>
            <a:pPr lvl="2"/>
            <a:endParaRPr lang="es-EC" sz="1600" b="1" dirty="0"/>
          </a:p>
          <a:p>
            <a:r>
              <a:rPr lang="es-EC" sz="1600" dirty="0"/>
              <a:t>Determinar el perfil emprendedor del empresario del Cantón Baños de Agua Santa, a través de un método válido que permita la identificación </a:t>
            </a:r>
            <a:r>
              <a:rPr lang="es-EC" sz="1600" dirty="0" smtClean="0"/>
              <a:t>de </a:t>
            </a:r>
            <a:r>
              <a:rPr lang="es-EC" sz="1600" dirty="0"/>
              <a:t>variables relevantes para la generación de propuestas que promuevan el emprendedorismo en sus pobladores.   </a:t>
            </a:r>
          </a:p>
          <a:p>
            <a:endParaRPr lang="es-EC" sz="1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134303" y="3637945"/>
            <a:ext cx="31114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s-EC" sz="1600" b="1" dirty="0"/>
              <a:t>Objetivos específicos</a:t>
            </a:r>
            <a:r>
              <a:rPr lang="es-EC" sz="1600" b="1" dirty="0" smtClean="0"/>
              <a:t>:</a:t>
            </a:r>
          </a:p>
          <a:p>
            <a:pPr lvl="2"/>
            <a:endParaRPr lang="es-EC" sz="1600" b="1" dirty="0"/>
          </a:p>
          <a:p>
            <a:pPr lvl="2"/>
            <a:endParaRPr lang="es-EC" sz="1600" b="1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dirty="0"/>
              <a:t>M</a:t>
            </a:r>
            <a:r>
              <a:rPr lang="es-EC" dirty="0" smtClean="0"/>
              <a:t>arco teórico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dirty="0" smtClean="0"/>
              <a:t>Metodología</a:t>
            </a:r>
            <a:endParaRPr lang="es-EC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dirty="0" smtClean="0"/>
              <a:t>Variables del perfil</a:t>
            </a:r>
            <a:endParaRPr lang="es-EC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dirty="0"/>
              <a:t>P</a:t>
            </a:r>
            <a:r>
              <a:rPr lang="es-EC" dirty="0" smtClean="0"/>
              <a:t>erfil emprendedor</a:t>
            </a:r>
            <a:endParaRPr lang="es-EC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dirty="0" smtClean="0"/>
              <a:t>Propuesta</a:t>
            </a:r>
            <a:endParaRPr lang="es-EC" dirty="0"/>
          </a:p>
        </p:txBody>
      </p:sp>
      <p:pic>
        <p:nvPicPr>
          <p:cNvPr id="2050" name="Picture 2" descr="http://www.norteeconomico.com.ar/documentos/20/794_emprendedo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20" y="3426014"/>
            <a:ext cx="4381500" cy="2886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ccionsocialbod.files.wordpress.com/2013/04/cert-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29" y="384536"/>
            <a:ext cx="2937649" cy="190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30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7030" y="326265"/>
            <a:ext cx="4186496" cy="674451"/>
          </a:xfrm>
        </p:spPr>
        <p:txBody>
          <a:bodyPr/>
          <a:lstStyle/>
          <a:p>
            <a:r>
              <a:rPr lang="es-EC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TEÓRICO</a:t>
            </a:r>
            <a:endParaRPr lang="es-EC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2154705"/>
              </p:ext>
            </p:extLst>
          </p:nvPr>
        </p:nvGraphicFramePr>
        <p:xfrm>
          <a:off x="1246389" y="12461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http://ugp.espe.edu.ec/wp-content/uploads/2012/07/LOGO-PRINCIPAL-NUEVO5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767" y="6190789"/>
            <a:ext cx="1695718" cy="46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6" name="Picture 4" descr="https://lh4.googleusercontent.com/-R7hNi-EsyU8/UmfJPXjfEQI/AAAAAAAAOm4/qNdkLiyNWzs/s388/toma-de-decision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22" y="1695661"/>
            <a:ext cx="1291760" cy="835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tipdiario.com/wp-content/uploads/riqueza-exito-y-abundanci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78" y="3073379"/>
            <a:ext cx="998887" cy="755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comunidad.iebschool.com/iebs/files/2013/06/lateral-marketin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032" y="4120258"/>
            <a:ext cx="1178814" cy="757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3.bp.blogspot.com/-b0qvFB2H_AQ/USnvoEo-OBI/AAAAAAAAA3c/mx1fTHu8pHc/s1600/mano+de+obr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89" y="5419699"/>
            <a:ext cx="1276649" cy="1276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www.mirelasolucion.es/blog/wp-content/uploads/2013/10/Emprendedurism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535" y="305771"/>
            <a:ext cx="1389890" cy="1389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media.glassdoor.com/sqll/26524/babson-college-square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953" y="1873598"/>
            <a:ext cx="1199781" cy="119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yt3.ggpht.com/-z-AYvbgN8fw/AAAAAAAAAAI/AAAAAAAAAAA/9DtQpky_TiQ/s900-c-k-no/photo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976" y="1964025"/>
            <a:ext cx="1018926" cy="101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://www.innovaticias.com/userfiles/extra/thumbs/306_GHCB_innovacion23sa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452" y="5307585"/>
            <a:ext cx="1845408" cy="121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://www.mundospanish.com/noticias/wp-content/uploads/Nuevas-Becas-de-Internacionalizaci%C3%B3n-Empresarial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379" y="3604521"/>
            <a:ext cx="1820245" cy="10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24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95460" y="515155"/>
            <a:ext cx="2756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u="sng" dirty="0" smtClean="0"/>
              <a:t>Modelo GEM</a:t>
            </a:r>
            <a:endParaRPr lang="es-EC" sz="2400" b="1" u="sng" dirty="0"/>
          </a:p>
        </p:txBody>
      </p:sp>
      <p:pic>
        <p:nvPicPr>
          <p:cNvPr id="10242" name="Picture 2" descr="http://www.ecuavisa.com/sites/ecuavisa.com/files/fotos/2014/05/emprendimiento_ecuado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3" y="389029"/>
            <a:ext cx="10319974" cy="586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63898883"/>
              </p:ext>
            </p:extLst>
          </p:nvPr>
        </p:nvGraphicFramePr>
        <p:xfrm>
          <a:off x="460777" y="409262"/>
          <a:ext cx="1114308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4" name="Picture 4" descr="https://i.ytimg.com/vi/_ZfLFDgEP-U/maxresdefaul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3" y="4328004"/>
            <a:ext cx="2501989" cy="1408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juancamilomunoz.com/frases-y-frases/wp-content/uploads/2013/03/ID-1005551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17" y="2581918"/>
            <a:ext cx="3063307" cy="1746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3.bp.blogspot.com/-tPbSeYBw3MY/TgLpsWxmhlI/AAAAAAAAAG8/IDVlvJp51rM/s1600/image_130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535" y="2155862"/>
            <a:ext cx="1197786" cy="1437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3.bp.blogspot.com/-6mGC8jzyphk/UUtOOCSsnvI/AAAAAAAAAD4/SLjKB23VkO4/s320/VG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90" y="5823231"/>
            <a:ext cx="1733644" cy="1034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http://ugp.espe.edu.ec/wp-content/uploads/2012/07/LOGO-PRINCIPAL-NUEVO5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767" y="6190789"/>
            <a:ext cx="1695718" cy="46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comps.canstockphoto.com/can-stock-photo_csp2212921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715" y="162625"/>
            <a:ext cx="1470660" cy="116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urudeviaje.com/wp-content/uploads/2015/04/nyccal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900" y="4825189"/>
            <a:ext cx="1274695" cy="66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24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8148" y="341586"/>
            <a:ext cx="3486104" cy="693906"/>
          </a:xfrm>
        </p:spPr>
        <p:txBody>
          <a:bodyPr/>
          <a:lstStyle/>
          <a:p>
            <a:r>
              <a:rPr lang="es-EC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METODOLOGÍA</a:t>
            </a: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s-EC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Imagen 2" descr="http://ugp.espe.edu.ec/wp-content/uploads/2012/07/LOGO-PRINCIPAL-NUEVO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767" y="6190789"/>
            <a:ext cx="1695718" cy="4611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upo 10"/>
          <p:cNvGrpSpPr/>
          <p:nvPr/>
        </p:nvGrpSpPr>
        <p:grpSpPr>
          <a:xfrm>
            <a:off x="-963448" y="1429632"/>
            <a:ext cx="8593955" cy="5222306"/>
            <a:chOff x="-963448" y="1429632"/>
            <a:chExt cx="8593955" cy="5222306"/>
          </a:xfrm>
        </p:grpSpPr>
        <p:graphicFrame>
          <p:nvGraphicFramePr>
            <p:cNvPr id="5" name="Diagrama 4"/>
            <p:cNvGraphicFramePr/>
            <p:nvPr>
              <p:extLst>
                <p:ext uri="{D42A27DB-BD31-4B8C-83A1-F6EECF244321}">
                  <p14:modId xmlns:p14="http://schemas.microsoft.com/office/powerpoint/2010/main" val="801255288"/>
                </p:ext>
              </p:extLst>
            </p:nvPr>
          </p:nvGraphicFramePr>
          <p:xfrm>
            <a:off x="-963448" y="1970455"/>
            <a:ext cx="8231351" cy="46814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CuadroTexto 5"/>
            <p:cNvSpPr txBox="1"/>
            <p:nvPr/>
          </p:nvSpPr>
          <p:spPr>
            <a:xfrm>
              <a:off x="1340063" y="1429632"/>
              <a:ext cx="3909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400" u="sng" dirty="0" smtClean="0"/>
                <a:t>Investigación Mixta</a:t>
              </a:r>
              <a:endParaRPr lang="es-EC" sz="2400" u="sng" dirty="0"/>
            </a:p>
          </p:txBody>
        </p:sp>
        <p:sp>
          <p:nvSpPr>
            <p:cNvPr id="7" name="Cerrar llave 6"/>
            <p:cNvSpPr/>
            <p:nvPr/>
          </p:nvSpPr>
          <p:spPr>
            <a:xfrm>
              <a:off x="5675586" y="4020207"/>
              <a:ext cx="378373" cy="2631731"/>
            </a:xfrm>
            <a:prstGeom prst="rightBrac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6132783" y="5029200"/>
              <a:ext cx="14977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b="1" dirty="0" smtClean="0"/>
                <a:t>Bloques de información</a:t>
              </a:r>
              <a:endParaRPr lang="es-EC" sz="1600" b="1" dirty="0"/>
            </a:p>
          </p:txBody>
        </p:sp>
        <p:pic>
          <p:nvPicPr>
            <p:cNvPr id="7170" name="Picture 2" descr="http://3.bp.blogspot.com/-6mGC8jzyphk/UUtOOCSsnvI/AAAAAAAAAD4/SLjKB23VkO4/s320/VGG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413" y="4602087"/>
              <a:ext cx="2559270" cy="1527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719385995"/>
              </p:ext>
            </p:extLst>
          </p:nvPr>
        </p:nvGraphicFramePr>
        <p:xfrm>
          <a:off x="5990896" y="215169"/>
          <a:ext cx="6701382" cy="443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3572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666" y="168165"/>
            <a:ext cx="4536692" cy="674451"/>
          </a:xfrm>
        </p:spPr>
        <p:txBody>
          <a:bodyPr/>
          <a:lstStyle/>
          <a:p>
            <a:r>
              <a:rPr lang="es-EC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DATOS</a:t>
            </a:r>
            <a:endParaRPr lang="es-EC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 descr="http://ugp.espe.edu.ec/wp-content/uploads/2012/07/LOGO-PRINCIPAL-NUEVO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767" y="6190789"/>
            <a:ext cx="1695718" cy="46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12" y="961697"/>
            <a:ext cx="3499946" cy="2780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725" y="3926319"/>
            <a:ext cx="3477225" cy="27867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773078548"/>
              </p:ext>
            </p:extLst>
          </p:nvPr>
        </p:nvGraphicFramePr>
        <p:xfrm>
          <a:off x="3751612" y="679024"/>
          <a:ext cx="4014438" cy="3185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066906443"/>
              </p:ext>
            </p:extLst>
          </p:nvPr>
        </p:nvGraphicFramePr>
        <p:xfrm>
          <a:off x="7146950" y="3533243"/>
          <a:ext cx="4145676" cy="3470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Flecha izquierda 9"/>
          <p:cNvSpPr/>
          <p:nvPr/>
        </p:nvSpPr>
        <p:spPr>
          <a:xfrm>
            <a:off x="7977349" y="1324303"/>
            <a:ext cx="3074276" cy="1497724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GÉNERO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471812" y="4575250"/>
            <a:ext cx="2948152" cy="161553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RANGO DE EDAD</a:t>
            </a:r>
            <a:endParaRPr lang="es-EC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9486901" y="182224"/>
            <a:ext cx="285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INFORMACIÒN </a:t>
            </a:r>
          </a:p>
          <a:p>
            <a:r>
              <a:rPr lang="es-EC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SOCIO-DEMOGRÁFICO</a:t>
            </a:r>
            <a:endParaRPr lang="es-EC" sz="2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34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 izquierda 3"/>
          <p:cNvSpPr/>
          <p:nvPr/>
        </p:nvSpPr>
        <p:spPr>
          <a:xfrm>
            <a:off x="8690331" y="1217504"/>
            <a:ext cx="3074276" cy="1497724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EDUCATIVO</a:t>
            </a:r>
            <a:endParaRPr lang="es-EC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471812" y="4575250"/>
            <a:ext cx="2948152" cy="161553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PROFESIÓN</a:t>
            </a:r>
            <a:endParaRPr lang="es-EC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12" y="476581"/>
            <a:ext cx="3895269" cy="29795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916774075"/>
              </p:ext>
            </p:extLst>
          </p:nvPr>
        </p:nvGraphicFramePr>
        <p:xfrm>
          <a:off x="4718411" y="393295"/>
          <a:ext cx="4108398" cy="311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agen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6"/>
          <a:stretch/>
        </p:blipFill>
        <p:spPr bwMode="auto">
          <a:xfrm>
            <a:off x="4580024" y="3833733"/>
            <a:ext cx="3854293" cy="28881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9486901" y="182224"/>
            <a:ext cx="285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INFORMACIÒN </a:t>
            </a:r>
          </a:p>
          <a:p>
            <a:r>
              <a:rPr lang="es-EC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SOCIO-DEMOGRÁFICO</a:t>
            </a:r>
            <a:endParaRPr lang="es-EC" sz="2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333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http://ugp.espe.edu.ec/wp-content/uploads/2012/07/LOGO-PRINCIPAL-NUEVO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767" y="6190789"/>
            <a:ext cx="1695718" cy="4611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lecha izquierda 8"/>
          <p:cNvSpPr/>
          <p:nvPr/>
        </p:nvSpPr>
        <p:spPr>
          <a:xfrm>
            <a:off x="6448119" y="1190367"/>
            <a:ext cx="3074276" cy="1497724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AÑO DE CONSTITUCIÓN</a:t>
            </a:r>
            <a:endParaRPr lang="es-EC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1794812" y="4379196"/>
            <a:ext cx="2948152" cy="161553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BENEFICIOS</a:t>
            </a:r>
            <a:endParaRPr lang="es-EC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5"/>
          <a:stretch/>
        </p:blipFill>
        <p:spPr bwMode="auto">
          <a:xfrm>
            <a:off x="401507" y="182223"/>
            <a:ext cx="5329592" cy="35140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330" y="3515932"/>
            <a:ext cx="4735854" cy="334206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uadroTexto 14"/>
          <p:cNvSpPr txBox="1"/>
          <p:nvPr/>
        </p:nvSpPr>
        <p:spPr>
          <a:xfrm>
            <a:off x="9982201" y="182224"/>
            <a:ext cx="198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INFORMACIÒN </a:t>
            </a:r>
          </a:p>
          <a:p>
            <a:r>
              <a:rPr lang="es-EC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EMPRESA</a:t>
            </a:r>
            <a:endParaRPr lang="es-EC" sz="2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913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4483</TotalTime>
  <Words>809</Words>
  <Application>Microsoft Office PowerPoint</Application>
  <PresentationFormat>Panorámica</PresentationFormat>
  <Paragraphs>235</Paragraphs>
  <Slides>21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</vt:lpstr>
      <vt:lpstr>Wingdings 3</vt:lpstr>
      <vt:lpstr>Faceta</vt:lpstr>
      <vt:lpstr>DEPARTAMENTO DE CIENCIAS ECONÓMICAS, ADMINISTRATIVAS Y DE COMERCIO     CARRERA DE INGENIERÍA COMERCIAL   PROYECTO DE INVESTIGACIÓN PREVIO A LA OBTENCIÓN DEL TÍTULO DE INGENIERO COMERCIAL   TEMA: ANÁLISIS DE LA CAPACIDAD EMPRENDEDORA DE LOS EMPRESARIOS DE LA CIUDAD DE BAÑOS DE AGUA SANTA     </vt:lpstr>
      <vt:lpstr>INTRODUCCIÓN</vt:lpstr>
      <vt:lpstr>Planteamiento de Objetivos </vt:lpstr>
      <vt:lpstr>MARCO TEÓRICO</vt:lpstr>
      <vt:lpstr>Presentación de PowerPoint</vt:lpstr>
      <vt:lpstr>METODOLOGÍA </vt:lpstr>
      <vt:lpstr>ANÁLISIS DE DATOS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ECONÓMICAS, ADMINISTRATIVAS Y DE COMERCIO     CARRERA DE INGENIERÍA COMERCIAL   PROYECTO DE INVESTIGACIÓN PREVIO A LA OBTENCIÓN DEL TÍTULO DE INGENIERO COMERCIAL   TEMA: ANÁLISIS DE LA CAPACIDAD EMPRENDEDORA DE LOS EMPRESARIOS DE LA CIUDAD DE BAÑOS DE AGUA SANTA</dc:title>
  <dc:creator>Johis</dc:creator>
  <cp:lastModifiedBy>Johis</cp:lastModifiedBy>
  <cp:revision>106</cp:revision>
  <dcterms:created xsi:type="dcterms:W3CDTF">2015-09-08T15:59:48Z</dcterms:created>
  <dcterms:modified xsi:type="dcterms:W3CDTF">2015-10-22T15:22:28Z</dcterms:modified>
</cp:coreProperties>
</file>