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60" r:id="rId3"/>
    <p:sldId id="268" r:id="rId4"/>
    <p:sldId id="276" r:id="rId5"/>
    <p:sldId id="261" r:id="rId6"/>
    <p:sldId id="262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5" r:id="rId17"/>
    <p:sldId id="277" r:id="rId18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33CCCC"/>
    <a:srgbClr val="FCFF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40FF9B-0257-47F3-8E45-FE6448B7EF8A}" type="doc">
      <dgm:prSet loTypeId="urn:microsoft.com/office/officeart/2008/layout/Picture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E70B6E74-DA99-4AD4-8F4F-56DB79B443D2}">
      <dgm:prSet phldrT="[Texto]" custT="1"/>
      <dgm:spPr/>
      <dgm:t>
        <a:bodyPr/>
        <a:lstStyle/>
        <a:p>
          <a:r>
            <a:rPr lang="es-EC" sz="2800" b="1" dirty="0" smtClean="0">
              <a:solidFill>
                <a:schemeClr val="tx1"/>
              </a:solidFill>
            </a:rPr>
            <a:t>OBJETIVOS ESPECÍFICOS</a:t>
          </a:r>
        </a:p>
      </dgm:t>
    </dgm:pt>
    <dgm:pt modelId="{1FC865EA-230B-4649-95AB-93230CD4535A}" type="parTrans" cxnId="{4536928F-2EB1-41B1-A286-F19DDE35336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B43428F-70CF-46F3-B2BC-2E354A90DAD9}" type="sibTrans" cxnId="{4536928F-2EB1-41B1-A286-F19DDE35336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2BE9139-994E-44BB-A77E-F24DE62BC16A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Definir el marco teórico </a:t>
          </a:r>
          <a:endParaRPr lang="es-EC" dirty="0">
            <a:solidFill>
              <a:schemeClr val="tx1"/>
            </a:solidFill>
          </a:endParaRPr>
        </a:p>
      </dgm:t>
    </dgm:pt>
    <dgm:pt modelId="{BAFA54F1-20C1-416F-B63D-022EA79A7572}" type="parTrans" cxnId="{48149557-977C-45B9-B265-0B5A2C72986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3A3BF4D-9A14-4C73-A014-18E60F2C2F6F}" type="sibTrans" cxnId="{48149557-977C-45B9-B265-0B5A2C72986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81295B2-580B-487C-9340-8F095F106A61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Determinar la metodología </a:t>
          </a:r>
          <a:endParaRPr lang="es-EC" dirty="0">
            <a:solidFill>
              <a:schemeClr val="tx1"/>
            </a:solidFill>
          </a:endParaRPr>
        </a:p>
      </dgm:t>
    </dgm:pt>
    <dgm:pt modelId="{2AF4BAD1-0ED6-49C9-8367-67BA036F359E}" type="parTrans" cxnId="{26F3475D-8BE1-4464-9C5B-CD7FE2308DA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8971A3D-503B-4AEC-AEEA-8F8158F78FE1}" type="sibTrans" cxnId="{26F3475D-8BE1-4464-9C5B-CD7FE2308DA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BC994D7-3E0F-4FE2-8B4E-AEDA2D2118C0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Analizar las variables</a:t>
          </a:r>
          <a:endParaRPr lang="es-EC" dirty="0">
            <a:solidFill>
              <a:schemeClr val="tx1"/>
            </a:solidFill>
          </a:endParaRPr>
        </a:p>
      </dgm:t>
    </dgm:pt>
    <dgm:pt modelId="{A8F08671-C0E2-4B6C-B9A9-D15BB658FFDA}" type="parTrans" cxnId="{30DA2C3C-EAC8-4FFE-9737-640D243D3E1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D121E92-70DD-44E1-9CBC-2BBA93797995}" type="sibTrans" cxnId="{30DA2C3C-EAC8-4FFE-9737-640D243D3E1C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25CDBC4F-47DB-48A6-90F7-4540CE99468D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Proponer estrategias </a:t>
          </a:r>
          <a:endParaRPr lang="es-EC" dirty="0">
            <a:solidFill>
              <a:schemeClr val="tx1"/>
            </a:solidFill>
          </a:endParaRPr>
        </a:p>
      </dgm:t>
    </dgm:pt>
    <dgm:pt modelId="{EADDE597-793E-4DB4-B676-6C25F18BDC39}" type="parTrans" cxnId="{95FA4994-8EFF-4199-A0C3-31014BE1C97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BAA4EF9-E68D-437A-A1AA-0D5508187716}" type="sibTrans" cxnId="{95FA4994-8EFF-4199-A0C3-31014BE1C97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8BCFCB4-82E2-42E5-B53B-F380D0067CF6}" type="pres">
      <dgm:prSet presAssocID="{A840FF9B-0257-47F3-8E45-FE6448B7EF8A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016EB580-DE0C-4E23-8363-C1D99546EB43}" type="pres">
      <dgm:prSet presAssocID="{E70B6E74-DA99-4AD4-8F4F-56DB79B443D2}" presName="root" presStyleCnt="0">
        <dgm:presLayoutVars>
          <dgm:chMax/>
          <dgm:chPref val="4"/>
        </dgm:presLayoutVars>
      </dgm:prSet>
      <dgm:spPr/>
    </dgm:pt>
    <dgm:pt modelId="{79B7F7CD-FFD8-4825-BC93-1A9241028971}" type="pres">
      <dgm:prSet presAssocID="{E70B6E74-DA99-4AD4-8F4F-56DB79B443D2}" presName="rootComposite" presStyleCnt="0">
        <dgm:presLayoutVars/>
      </dgm:prSet>
      <dgm:spPr/>
    </dgm:pt>
    <dgm:pt modelId="{9B180425-C4F6-43E2-854F-75D96D7B66C2}" type="pres">
      <dgm:prSet presAssocID="{E70B6E74-DA99-4AD4-8F4F-56DB79B443D2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s-EC"/>
        </a:p>
      </dgm:t>
    </dgm:pt>
    <dgm:pt modelId="{A42A0C87-3757-4CBC-BFB5-6E749AC5E5F6}" type="pres">
      <dgm:prSet presAssocID="{E70B6E74-DA99-4AD4-8F4F-56DB79B443D2}" presName="childShape" presStyleCnt="0">
        <dgm:presLayoutVars>
          <dgm:chMax val="0"/>
          <dgm:chPref val="0"/>
        </dgm:presLayoutVars>
      </dgm:prSet>
      <dgm:spPr/>
    </dgm:pt>
    <dgm:pt modelId="{C5270F92-BE09-45CF-8952-6EAFDD001D8F}" type="pres">
      <dgm:prSet presAssocID="{02BE9139-994E-44BB-A77E-F24DE62BC16A}" presName="childComposite" presStyleCnt="0">
        <dgm:presLayoutVars>
          <dgm:chMax val="0"/>
          <dgm:chPref val="0"/>
        </dgm:presLayoutVars>
      </dgm:prSet>
      <dgm:spPr/>
    </dgm:pt>
    <dgm:pt modelId="{A8C53E24-5BCE-4EE7-AE29-D0D5A1A615AA}" type="pres">
      <dgm:prSet presAssocID="{02BE9139-994E-44BB-A77E-F24DE62BC16A}" presName="Image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B1DAE6B-EF4A-414C-B1F8-BD85FE187768}" type="pres">
      <dgm:prSet presAssocID="{02BE9139-994E-44BB-A77E-F24DE62BC16A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CD72B36-B260-4944-86E0-8E88D67785D5}" type="pres">
      <dgm:prSet presAssocID="{C81295B2-580B-487C-9340-8F095F106A61}" presName="childComposite" presStyleCnt="0">
        <dgm:presLayoutVars>
          <dgm:chMax val="0"/>
          <dgm:chPref val="0"/>
        </dgm:presLayoutVars>
      </dgm:prSet>
      <dgm:spPr/>
    </dgm:pt>
    <dgm:pt modelId="{1F5F01BB-E9BB-4791-8947-3F4DB3B07CA6}" type="pres">
      <dgm:prSet presAssocID="{C81295B2-580B-487C-9340-8F095F106A61}" presName="Image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6CF8B18-834F-4727-8D9F-F8C2E68EE1CE}" type="pres">
      <dgm:prSet presAssocID="{C81295B2-580B-487C-9340-8F095F106A61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9AEB7EC-8EA0-4C5C-906E-9E9C09624569}" type="pres">
      <dgm:prSet presAssocID="{4BC994D7-3E0F-4FE2-8B4E-AEDA2D2118C0}" presName="childComposite" presStyleCnt="0">
        <dgm:presLayoutVars>
          <dgm:chMax val="0"/>
          <dgm:chPref val="0"/>
        </dgm:presLayoutVars>
      </dgm:prSet>
      <dgm:spPr/>
    </dgm:pt>
    <dgm:pt modelId="{2576C139-5944-44E9-BB7D-1E9609D5F7FB}" type="pres">
      <dgm:prSet presAssocID="{4BC994D7-3E0F-4FE2-8B4E-AEDA2D2118C0}" presName="Image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AA227CA-A6BB-40FD-96FF-5ADDDF184C65}" type="pres">
      <dgm:prSet presAssocID="{4BC994D7-3E0F-4FE2-8B4E-AEDA2D2118C0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C2DB58-8B40-43CC-AD2C-6778DFC79BCF}" type="pres">
      <dgm:prSet presAssocID="{25CDBC4F-47DB-48A6-90F7-4540CE99468D}" presName="childComposite" presStyleCnt="0">
        <dgm:presLayoutVars>
          <dgm:chMax val="0"/>
          <dgm:chPref val="0"/>
        </dgm:presLayoutVars>
      </dgm:prSet>
      <dgm:spPr/>
    </dgm:pt>
    <dgm:pt modelId="{7C2BF1B7-A253-4CB0-A77F-77A5BA44EF47}" type="pres">
      <dgm:prSet presAssocID="{25CDBC4F-47DB-48A6-90F7-4540CE99468D}" presName="Image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4A367656-5244-46FA-B8C2-8A5E45E03FB2}" type="pres">
      <dgm:prSet presAssocID="{25CDBC4F-47DB-48A6-90F7-4540CE99468D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621D8A8-1C91-4CF6-81EC-05B8F73BE0A6}" type="presOf" srcId="{25CDBC4F-47DB-48A6-90F7-4540CE99468D}" destId="{4A367656-5244-46FA-B8C2-8A5E45E03FB2}" srcOrd="0" destOrd="0" presId="urn:microsoft.com/office/officeart/2008/layout/PictureAccentList"/>
    <dgm:cxn modelId="{56C71CAA-EBCC-457B-8649-F23E51F36C09}" type="presOf" srcId="{4BC994D7-3E0F-4FE2-8B4E-AEDA2D2118C0}" destId="{CAA227CA-A6BB-40FD-96FF-5ADDDF184C65}" srcOrd="0" destOrd="0" presId="urn:microsoft.com/office/officeart/2008/layout/PictureAccentList"/>
    <dgm:cxn modelId="{013D7ABC-737B-429E-9C37-F652065C365C}" type="presOf" srcId="{02BE9139-994E-44BB-A77E-F24DE62BC16A}" destId="{CB1DAE6B-EF4A-414C-B1F8-BD85FE187768}" srcOrd="0" destOrd="0" presId="urn:microsoft.com/office/officeart/2008/layout/PictureAccentList"/>
    <dgm:cxn modelId="{253BFFC8-0CD4-4D53-ADCF-36BFC36A10C7}" type="presOf" srcId="{E70B6E74-DA99-4AD4-8F4F-56DB79B443D2}" destId="{9B180425-C4F6-43E2-854F-75D96D7B66C2}" srcOrd="0" destOrd="0" presId="urn:microsoft.com/office/officeart/2008/layout/PictureAccentList"/>
    <dgm:cxn modelId="{26F3475D-8BE1-4464-9C5B-CD7FE2308DAA}" srcId="{E70B6E74-DA99-4AD4-8F4F-56DB79B443D2}" destId="{C81295B2-580B-487C-9340-8F095F106A61}" srcOrd="1" destOrd="0" parTransId="{2AF4BAD1-0ED6-49C9-8367-67BA036F359E}" sibTransId="{28971A3D-503B-4AEC-AEEA-8F8158F78FE1}"/>
    <dgm:cxn modelId="{5C226487-A4D9-40B5-A59D-12014AF6EAAA}" type="presOf" srcId="{A840FF9B-0257-47F3-8E45-FE6448B7EF8A}" destId="{78BCFCB4-82E2-42E5-B53B-F380D0067CF6}" srcOrd="0" destOrd="0" presId="urn:microsoft.com/office/officeart/2008/layout/PictureAccentList"/>
    <dgm:cxn modelId="{48149557-977C-45B9-B265-0B5A2C729867}" srcId="{E70B6E74-DA99-4AD4-8F4F-56DB79B443D2}" destId="{02BE9139-994E-44BB-A77E-F24DE62BC16A}" srcOrd="0" destOrd="0" parTransId="{BAFA54F1-20C1-416F-B63D-022EA79A7572}" sibTransId="{B3A3BF4D-9A14-4C73-A014-18E60F2C2F6F}"/>
    <dgm:cxn modelId="{95FA4994-8EFF-4199-A0C3-31014BE1C975}" srcId="{E70B6E74-DA99-4AD4-8F4F-56DB79B443D2}" destId="{25CDBC4F-47DB-48A6-90F7-4540CE99468D}" srcOrd="3" destOrd="0" parTransId="{EADDE597-793E-4DB4-B676-6C25F18BDC39}" sibTransId="{4BAA4EF9-E68D-437A-A1AA-0D5508187716}"/>
    <dgm:cxn modelId="{30DA2C3C-EAC8-4FFE-9737-640D243D3E1C}" srcId="{E70B6E74-DA99-4AD4-8F4F-56DB79B443D2}" destId="{4BC994D7-3E0F-4FE2-8B4E-AEDA2D2118C0}" srcOrd="2" destOrd="0" parTransId="{A8F08671-C0E2-4B6C-B9A9-D15BB658FFDA}" sibTransId="{6D121E92-70DD-44E1-9CBC-2BBA93797995}"/>
    <dgm:cxn modelId="{4536928F-2EB1-41B1-A286-F19DDE353367}" srcId="{A840FF9B-0257-47F3-8E45-FE6448B7EF8A}" destId="{E70B6E74-DA99-4AD4-8F4F-56DB79B443D2}" srcOrd="0" destOrd="0" parTransId="{1FC865EA-230B-4649-95AB-93230CD4535A}" sibTransId="{BB43428F-70CF-46F3-B2BC-2E354A90DAD9}"/>
    <dgm:cxn modelId="{CDF93560-5312-4AFB-BAC6-3BE2B83BEC07}" type="presOf" srcId="{C81295B2-580B-487C-9340-8F095F106A61}" destId="{76CF8B18-834F-4727-8D9F-F8C2E68EE1CE}" srcOrd="0" destOrd="0" presId="urn:microsoft.com/office/officeart/2008/layout/PictureAccentList"/>
    <dgm:cxn modelId="{39E3B237-BC51-4D1F-8009-CD31954C355F}" type="presParOf" srcId="{78BCFCB4-82E2-42E5-B53B-F380D0067CF6}" destId="{016EB580-DE0C-4E23-8363-C1D99546EB43}" srcOrd="0" destOrd="0" presId="urn:microsoft.com/office/officeart/2008/layout/PictureAccentList"/>
    <dgm:cxn modelId="{EB038587-2CA7-40BD-8BF9-E4DA1152D064}" type="presParOf" srcId="{016EB580-DE0C-4E23-8363-C1D99546EB43}" destId="{79B7F7CD-FFD8-4825-BC93-1A9241028971}" srcOrd="0" destOrd="0" presId="urn:microsoft.com/office/officeart/2008/layout/PictureAccentList"/>
    <dgm:cxn modelId="{B3BF5873-B458-4517-9BE8-0F4B70D04893}" type="presParOf" srcId="{79B7F7CD-FFD8-4825-BC93-1A9241028971}" destId="{9B180425-C4F6-43E2-854F-75D96D7B66C2}" srcOrd="0" destOrd="0" presId="urn:microsoft.com/office/officeart/2008/layout/PictureAccentList"/>
    <dgm:cxn modelId="{5B75CE4B-54D0-4733-B371-D12AB8E2126E}" type="presParOf" srcId="{016EB580-DE0C-4E23-8363-C1D99546EB43}" destId="{A42A0C87-3757-4CBC-BFB5-6E749AC5E5F6}" srcOrd="1" destOrd="0" presId="urn:microsoft.com/office/officeart/2008/layout/PictureAccentList"/>
    <dgm:cxn modelId="{7ED3E043-01C6-4BD7-99EF-00A0D6B6031F}" type="presParOf" srcId="{A42A0C87-3757-4CBC-BFB5-6E749AC5E5F6}" destId="{C5270F92-BE09-45CF-8952-6EAFDD001D8F}" srcOrd="0" destOrd="0" presId="urn:microsoft.com/office/officeart/2008/layout/PictureAccentList"/>
    <dgm:cxn modelId="{26D837D4-E1A6-4AD9-B129-469024D99392}" type="presParOf" srcId="{C5270F92-BE09-45CF-8952-6EAFDD001D8F}" destId="{A8C53E24-5BCE-4EE7-AE29-D0D5A1A615AA}" srcOrd="0" destOrd="0" presId="urn:microsoft.com/office/officeart/2008/layout/PictureAccentList"/>
    <dgm:cxn modelId="{E2C84F04-2E63-4377-949A-AD8C6D9858EE}" type="presParOf" srcId="{C5270F92-BE09-45CF-8952-6EAFDD001D8F}" destId="{CB1DAE6B-EF4A-414C-B1F8-BD85FE187768}" srcOrd="1" destOrd="0" presId="urn:microsoft.com/office/officeart/2008/layout/PictureAccentList"/>
    <dgm:cxn modelId="{1DF5E8F4-C144-45DE-A854-1AA9832F4F6C}" type="presParOf" srcId="{A42A0C87-3757-4CBC-BFB5-6E749AC5E5F6}" destId="{8CD72B36-B260-4944-86E0-8E88D67785D5}" srcOrd="1" destOrd="0" presId="urn:microsoft.com/office/officeart/2008/layout/PictureAccentList"/>
    <dgm:cxn modelId="{5459975C-3F42-4241-892C-E0C1FCB2F633}" type="presParOf" srcId="{8CD72B36-B260-4944-86E0-8E88D67785D5}" destId="{1F5F01BB-E9BB-4791-8947-3F4DB3B07CA6}" srcOrd="0" destOrd="0" presId="urn:microsoft.com/office/officeart/2008/layout/PictureAccentList"/>
    <dgm:cxn modelId="{071793CF-9E14-4DB5-BC16-268AD5BD75F2}" type="presParOf" srcId="{8CD72B36-B260-4944-86E0-8E88D67785D5}" destId="{76CF8B18-834F-4727-8D9F-F8C2E68EE1CE}" srcOrd="1" destOrd="0" presId="urn:microsoft.com/office/officeart/2008/layout/PictureAccentList"/>
    <dgm:cxn modelId="{E6348DEF-1C3F-4748-8BFD-DC2F8E6B68E1}" type="presParOf" srcId="{A42A0C87-3757-4CBC-BFB5-6E749AC5E5F6}" destId="{F9AEB7EC-8EA0-4C5C-906E-9E9C09624569}" srcOrd="2" destOrd="0" presId="urn:microsoft.com/office/officeart/2008/layout/PictureAccentList"/>
    <dgm:cxn modelId="{C38F104F-5A70-4089-A47C-1DD1C24418E0}" type="presParOf" srcId="{F9AEB7EC-8EA0-4C5C-906E-9E9C09624569}" destId="{2576C139-5944-44E9-BB7D-1E9609D5F7FB}" srcOrd="0" destOrd="0" presId="urn:microsoft.com/office/officeart/2008/layout/PictureAccentList"/>
    <dgm:cxn modelId="{BFF64742-8809-4C38-A640-9D1380252B28}" type="presParOf" srcId="{F9AEB7EC-8EA0-4C5C-906E-9E9C09624569}" destId="{CAA227CA-A6BB-40FD-96FF-5ADDDF184C65}" srcOrd="1" destOrd="0" presId="urn:microsoft.com/office/officeart/2008/layout/PictureAccentList"/>
    <dgm:cxn modelId="{41D4EACB-8F5C-402F-8110-C4E6700DC744}" type="presParOf" srcId="{A42A0C87-3757-4CBC-BFB5-6E749AC5E5F6}" destId="{2DC2DB58-8B40-43CC-AD2C-6778DFC79BCF}" srcOrd="3" destOrd="0" presId="urn:microsoft.com/office/officeart/2008/layout/PictureAccentList"/>
    <dgm:cxn modelId="{0A5EF58B-41DD-41E1-B29D-DE30C4EA74BE}" type="presParOf" srcId="{2DC2DB58-8B40-43CC-AD2C-6778DFC79BCF}" destId="{7C2BF1B7-A253-4CB0-A77F-77A5BA44EF47}" srcOrd="0" destOrd="0" presId="urn:microsoft.com/office/officeart/2008/layout/PictureAccentList"/>
    <dgm:cxn modelId="{FDB84720-4A12-498D-A175-966CC475035F}" type="presParOf" srcId="{2DC2DB58-8B40-43CC-AD2C-6778DFC79BCF}" destId="{4A367656-5244-46FA-B8C2-8A5E45E03FB2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40FF9B-0257-47F3-8E45-FE6448B7EF8A}" type="doc">
      <dgm:prSet loTypeId="urn:microsoft.com/office/officeart/2008/layout/PictureAccentList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E70B6E74-DA99-4AD4-8F4F-56DB79B443D2}">
      <dgm:prSet phldrT="[Texto]" custT="1"/>
      <dgm:spPr/>
      <dgm:t>
        <a:bodyPr/>
        <a:lstStyle/>
        <a:p>
          <a:r>
            <a:rPr lang="es-EC" sz="2800" b="1" dirty="0" smtClean="0">
              <a:solidFill>
                <a:schemeClr val="tx1"/>
              </a:solidFill>
            </a:rPr>
            <a:t>OBJETIVO GENERAL</a:t>
          </a:r>
        </a:p>
      </dgm:t>
    </dgm:pt>
    <dgm:pt modelId="{1FC865EA-230B-4649-95AB-93230CD4535A}" type="parTrans" cxnId="{4536928F-2EB1-41B1-A286-F19DDE35336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B43428F-70CF-46F3-B2BC-2E354A90DAD9}" type="sibTrans" cxnId="{4536928F-2EB1-41B1-A286-F19DDE35336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2BE9139-994E-44BB-A77E-F24DE62BC16A}">
      <dgm:prSet phldrT="[Texto]" custT="1"/>
      <dgm:spPr/>
      <dgm:t>
        <a:bodyPr/>
        <a:lstStyle/>
        <a:p>
          <a:pPr algn="just"/>
          <a:r>
            <a:rPr lang="es-EC" sz="2000" dirty="0" smtClean="0">
              <a:solidFill>
                <a:schemeClr val="tx1"/>
              </a:solidFill>
            </a:rPr>
            <a:t>Determinar la influencia de las redes sociales como sistema de fidelización de turistas de la ciudad de Baños de Agua Santa provincia de Tungurahua.</a:t>
          </a:r>
          <a:endParaRPr lang="es-EC" sz="2000" dirty="0">
            <a:solidFill>
              <a:schemeClr val="tx1"/>
            </a:solidFill>
          </a:endParaRPr>
        </a:p>
      </dgm:t>
    </dgm:pt>
    <dgm:pt modelId="{BAFA54F1-20C1-416F-B63D-022EA79A7572}" type="parTrans" cxnId="{48149557-977C-45B9-B265-0B5A2C72986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3A3BF4D-9A14-4C73-A014-18E60F2C2F6F}" type="sibTrans" cxnId="{48149557-977C-45B9-B265-0B5A2C729867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8BCFCB4-82E2-42E5-B53B-F380D0067CF6}" type="pres">
      <dgm:prSet presAssocID="{A840FF9B-0257-47F3-8E45-FE6448B7EF8A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016EB580-DE0C-4E23-8363-C1D99546EB43}" type="pres">
      <dgm:prSet presAssocID="{E70B6E74-DA99-4AD4-8F4F-56DB79B443D2}" presName="root" presStyleCnt="0">
        <dgm:presLayoutVars>
          <dgm:chMax/>
          <dgm:chPref val="4"/>
        </dgm:presLayoutVars>
      </dgm:prSet>
      <dgm:spPr/>
      <dgm:t>
        <a:bodyPr/>
        <a:lstStyle/>
        <a:p>
          <a:endParaRPr lang="es-EC"/>
        </a:p>
      </dgm:t>
    </dgm:pt>
    <dgm:pt modelId="{79B7F7CD-FFD8-4825-BC93-1A9241028971}" type="pres">
      <dgm:prSet presAssocID="{E70B6E74-DA99-4AD4-8F4F-56DB79B443D2}" presName="rootComposite" presStyleCnt="0">
        <dgm:presLayoutVars/>
      </dgm:prSet>
      <dgm:spPr/>
      <dgm:t>
        <a:bodyPr/>
        <a:lstStyle/>
        <a:p>
          <a:endParaRPr lang="es-EC"/>
        </a:p>
      </dgm:t>
    </dgm:pt>
    <dgm:pt modelId="{9B180425-C4F6-43E2-854F-75D96D7B66C2}" type="pres">
      <dgm:prSet presAssocID="{E70B6E74-DA99-4AD4-8F4F-56DB79B443D2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s-EC"/>
        </a:p>
      </dgm:t>
    </dgm:pt>
    <dgm:pt modelId="{A42A0C87-3757-4CBC-BFB5-6E749AC5E5F6}" type="pres">
      <dgm:prSet presAssocID="{E70B6E74-DA99-4AD4-8F4F-56DB79B443D2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C5270F92-BE09-45CF-8952-6EAFDD001D8F}" type="pres">
      <dgm:prSet presAssocID="{02BE9139-994E-44BB-A77E-F24DE62BC16A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s-EC"/>
        </a:p>
      </dgm:t>
    </dgm:pt>
    <dgm:pt modelId="{A8C53E24-5BCE-4EE7-AE29-D0D5A1A615AA}" type="pres">
      <dgm:prSet presAssocID="{02BE9139-994E-44BB-A77E-F24DE62BC16A}" presName="Image" presStyleLbl="nod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CB1DAE6B-EF4A-414C-B1F8-BD85FE187768}" type="pres">
      <dgm:prSet presAssocID="{02BE9139-994E-44BB-A77E-F24DE62BC16A}" presName="childText" presStyleLbl="lnNode1" presStyleIdx="0" presStyleCnt="1" custLinFactNeighborX="3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D52F8DF-9FBD-4CE6-AE2C-8A3D8605A22C}" type="presOf" srcId="{A840FF9B-0257-47F3-8E45-FE6448B7EF8A}" destId="{78BCFCB4-82E2-42E5-B53B-F380D0067CF6}" srcOrd="0" destOrd="0" presId="urn:microsoft.com/office/officeart/2008/layout/PictureAccentList"/>
    <dgm:cxn modelId="{AEDC0B24-FE73-4B5D-AF8E-3847246A2191}" type="presOf" srcId="{E70B6E74-DA99-4AD4-8F4F-56DB79B443D2}" destId="{9B180425-C4F6-43E2-854F-75D96D7B66C2}" srcOrd="0" destOrd="0" presId="urn:microsoft.com/office/officeart/2008/layout/PictureAccentList"/>
    <dgm:cxn modelId="{4536928F-2EB1-41B1-A286-F19DDE353367}" srcId="{A840FF9B-0257-47F3-8E45-FE6448B7EF8A}" destId="{E70B6E74-DA99-4AD4-8F4F-56DB79B443D2}" srcOrd="0" destOrd="0" parTransId="{1FC865EA-230B-4649-95AB-93230CD4535A}" sibTransId="{BB43428F-70CF-46F3-B2BC-2E354A90DAD9}"/>
    <dgm:cxn modelId="{0279CE68-0E59-4440-91DA-79684F50885E}" type="presOf" srcId="{02BE9139-994E-44BB-A77E-F24DE62BC16A}" destId="{CB1DAE6B-EF4A-414C-B1F8-BD85FE187768}" srcOrd="0" destOrd="0" presId="urn:microsoft.com/office/officeart/2008/layout/PictureAccentList"/>
    <dgm:cxn modelId="{48149557-977C-45B9-B265-0B5A2C729867}" srcId="{E70B6E74-DA99-4AD4-8F4F-56DB79B443D2}" destId="{02BE9139-994E-44BB-A77E-F24DE62BC16A}" srcOrd="0" destOrd="0" parTransId="{BAFA54F1-20C1-416F-B63D-022EA79A7572}" sibTransId="{B3A3BF4D-9A14-4C73-A014-18E60F2C2F6F}"/>
    <dgm:cxn modelId="{844030B0-9832-471F-ADDF-22CD3534A606}" type="presParOf" srcId="{78BCFCB4-82E2-42E5-B53B-F380D0067CF6}" destId="{016EB580-DE0C-4E23-8363-C1D99546EB43}" srcOrd="0" destOrd="0" presId="urn:microsoft.com/office/officeart/2008/layout/PictureAccentList"/>
    <dgm:cxn modelId="{D3CC51C4-9249-438E-84DF-CB03970DFA46}" type="presParOf" srcId="{016EB580-DE0C-4E23-8363-C1D99546EB43}" destId="{79B7F7CD-FFD8-4825-BC93-1A9241028971}" srcOrd="0" destOrd="0" presId="urn:microsoft.com/office/officeart/2008/layout/PictureAccentList"/>
    <dgm:cxn modelId="{E0BCF5B6-097D-4A95-9EEB-ADFE1A6BD641}" type="presParOf" srcId="{79B7F7CD-FFD8-4825-BC93-1A9241028971}" destId="{9B180425-C4F6-43E2-854F-75D96D7B66C2}" srcOrd="0" destOrd="0" presId="urn:microsoft.com/office/officeart/2008/layout/PictureAccentList"/>
    <dgm:cxn modelId="{0793AC31-0370-419A-8065-FCD6E18C5846}" type="presParOf" srcId="{016EB580-DE0C-4E23-8363-C1D99546EB43}" destId="{A42A0C87-3757-4CBC-BFB5-6E749AC5E5F6}" srcOrd="1" destOrd="0" presId="urn:microsoft.com/office/officeart/2008/layout/PictureAccentList"/>
    <dgm:cxn modelId="{6E2BC8B8-C141-49BA-92D9-1B25A2816F86}" type="presParOf" srcId="{A42A0C87-3757-4CBC-BFB5-6E749AC5E5F6}" destId="{C5270F92-BE09-45CF-8952-6EAFDD001D8F}" srcOrd="0" destOrd="0" presId="urn:microsoft.com/office/officeart/2008/layout/PictureAccentList"/>
    <dgm:cxn modelId="{EABF9B8F-8ED3-4540-94DB-499F3F4783CC}" type="presParOf" srcId="{C5270F92-BE09-45CF-8952-6EAFDD001D8F}" destId="{A8C53E24-5BCE-4EE7-AE29-D0D5A1A615AA}" srcOrd="0" destOrd="0" presId="urn:microsoft.com/office/officeart/2008/layout/PictureAccentList"/>
    <dgm:cxn modelId="{28800392-4629-43B9-8028-8C9A9585FE6F}" type="presParOf" srcId="{C5270F92-BE09-45CF-8952-6EAFDD001D8F}" destId="{CB1DAE6B-EF4A-414C-B1F8-BD85FE18776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38E557-B8F8-4753-AA88-22D3654E83C8}" type="doc">
      <dgm:prSet loTypeId="urn:microsoft.com/office/officeart/2008/layout/BendingPictureCaption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848CACC9-3B03-4CA2-BCE2-DDFB459ECD79}">
      <dgm:prSet phldrT="[Texto]" custT="1"/>
      <dgm:spPr/>
      <dgm:t>
        <a:bodyPr/>
        <a:lstStyle/>
        <a:p>
          <a:r>
            <a:rPr lang="es-EC" sz="1400" b="0" i="0" smtClean="0"/>
            <a:t>RAFTING</a:t>
          </a:r>
          <a:endParaRPr lang="es-EC" sz="1400" dirty="0"/>
        </a:p>
      </dgm:t>
    </dgm:pt>
    <dgm:pt modelId="{86D33D0C-BEC5-454F-8458-5703C11042AE}" type="parTrans" cxnId="{CFD0CC7F-23B6-497B-BBE5-0B4BF30B866F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FF0D2084-1F9F-4338-963C-9A7452A4F096}" type="sibTrans" cxnId="{CFD0CC7F-23B6-497B-BBE5-0B4BF30B866F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433655DB-42F3-449A-BB6C-BF8B88DC99AF}">
      <dgm:prSet phldrT="[Texto]" custT="1"/>
      <dgm:spPr/>
      <dgm:t>
        <a:bodyPr/>
        <a:lstStyle/>
        <a:p>
          <a:r>
            <a:rPr lang="es-EC" sz="1400" b="0" i="0" smtClean="0"/>
            <a:t>SALTO DE PUENTE</a:t>
          </a:r>
          <a:endParaRPr lang="es-EC" sz="1400" dirty="0"/>
        </a:p>
      </dgm:t>
    </dgm:pt>
    <dgm:pt modelId="{C1E7BCBA-F7DD-457D-9FB7-B939956C8C56}" type="parTrans" cxnId="{5A473559-C910-4E92-ADE6-0D9B220B03D9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B88D5985-7AE7-40C1-952A-073596605F8F}" type="sibTrans" cxnId="{5A473559-C910-4E92-ADE6-0D9B220B03D9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BAA31412-51BB-4670-8489-3EB0A388CC76}">
      <dgm:prSet phldrT="[Texto]" custT="1"/>
      <dgm:spPr/>
      <dgm:t>
        <a:bodyPr/>
        <a:lstStyle/>
        <a:p>
          <a:r>
            <a:rPr lang="es-EC" sz="1400" b="0" i="0" smtClean="0"/>
            <a:t>CANYONING</a:t>
          </a:r>
          <a:endParaRPr lang="es-EC" sz="1400" dirty="0"/>
        </a:p>
      </dgm:t>
    </dgm:pt>
    <dgm:pt modelId="{F892EF49-E4A3-41EB-A879-CF6F5621C04E}" type="parTrans" cxnId="{889396D0-1EFB-4A9C-A6B5-20323FCFCD4E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15D8C179-7927-4208-A7AA-9BACFCDFCFFE}" type="sibTrans" cxnId="{889396D0-1EFB-4A9C-A6B5-20323FCFCD4E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91AD9CDF-FD34-4359-91E5-D34BC6416631}">
      <dgm:prSet custT="1"/>
      <dgm:spPr/>
      <dgm:t>
        <a:bodyPr/>
        <a:lstStyle/>
        <a:p>
          <a:r>
            <a:rPr lang="es-EC" sz="1400" b="0" i="0" smtClean="0"/>
            <a:t>CANOPY</a:t>
          </a:r>
          <a:endParaRPr lang="es-EC" sz="1400" dirty="0"/>
        </a:p>
      </dgm:t>
    </dgm:pt>
    <dgm:pt modelId="{BBD30FF9-1559-4088-9013-BB09BF1FFE99}" type="parTrans" cxnId="{4302399E-6C00-4293-B256-1EE193EF07AE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58184198-A157-4AE9-AF64-2326AEDD32DE}" type="sibTrans" cxnId="{4302399E-6C00-4293-B256-1EE193EF07AE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8D22D7BA-DBE9-4652-B635-A7F67C04DEEC}">
      <dgm:prSet custT="1"/>
      <dgm:spPr/>
      <dgm:t>
        <a:bodyPr/>
        <a:lstStyle/>
        <a:p>
          <a:r>
            <a:rPr lang="es-EC" sz="1400" b="0" i="0" smtClean="0"/>
            <a:t>SENDERISMO</a:t>
          </a:r>
          <a:endParaRPr lang="es-EC" sz="1400" dirty="0"/>
        </a:p>
      </dgm:t>
    </dgm:pt>
    <dgm:pt modelId="{4F1B2F6C-163D-4732-9A7E-5D76CF1AE487}" type="parTrans" cxnId="{99DBD12C-3F72-4116-9582-8FAAF1701903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811F0722-DA68-4C21-80D3-44315356E4C4}" type="sibTrans" cxnId="{99DBD12C-3F72-4116-9582-8FAAF1701903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6F129AE7-AE8C-4089-9C2C-4CDBE4E1E7B9}">
      <dgm:prSet custT="1"/>
      <dgm:spPr/>
      <dgm:t>
        <a:bodyPr/>
        <a:lstStyle/>
        <a:p>
          <a:r>
            <a:rPr lang="es-EC" sz="1400" b="0" i="0" smtClean="0"/>
            <a:t>RECORRIDOS EN BICICLETA</a:t>
          </a:r>
          <a:endParaRPr lang="es-EC" sz="1400" dirty="0"/>
        </a:p>
      </dgm:t>
    </dgm:pt>
    <dgm:pt modelId="{5D63298E-61B4-4D43-9851-22C96F81A112}" type="parTrans" cxnId="{D5897964-BA18-4B5B-8944-811FF3F331D9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DF46ED64-5F61-4EE1-A209-4DB6C5195033}" type="sibTrans" cxnId="{D5897964-BA18-4B5B-8944-811FF3F331D9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B33FAF5E-D80E-4DBC-8BAC-DBE42FE5C953}">
      <dgm:prSet custT="1"/>
      <dgm:spPr/>
      <dgm:t>
        <a:bodyPr/>
        <a:lstStyle/>
        <a:p>
          <a:r>
            <a:rPr lang="es-EC" sz="1400" b="0" i="0" dirty="0" smtClean="0"/>
            <a:t>KAYAKING</a:t>
          </a:r>
          <a:endParaRPr lang="es-EC" sz="1400" dirty="0"/>
        </a:p>
      </dgm:t>
    </dgm:pt>
    <dgm:pt modelId="{DF06F607-0DB2-45EC-8266-478A7C006556}" type="parTrans" cxnId="{92F49912-57D8-4417-9E4D-94E25B6DCD24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ABC32A6A-1D87-4AAC-A64A-3C4208819261}" type="sibTrans" cxnId="{92F49912-57D8-4417-9E4D-94E25B6DCD24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E51E23F8-047B-49BC-A093-1FAD39D0AF88}">
      <dgm:prSet custT="1"/>
      <dgm:spPr/>
      <dgm:t>
        <a:bodyPr/>
        <a:lstStyle/>
        <a:p>
          <a:r>
            <a:rPr lang="es-EC" sz="1400" b="0" i="0" dirty="0" smtClean="0"/>
            <a:t>TARABITAS</a:t>
          </a:r>
          <a:endParaRPr lang="es-EC" sz="1400" dirty="0"/>
        </a:p>
      </dgm:t>
    </dgm:pt>
    <dgm:pt modelId="{5D147983-C03A-43D6-AEA6-782C222C52F2}" type="parTrans" cxnId="{0365337E-79EF-4706-BA63-525E61051338}">
      <dgm:prSet/>
      <dgm:spPr/>
      <dgm:t>
        <a:bodyPr/>
        <a:lstStyle/>
        <a:p>
          <a:endParaRPr lang="es-EC"/>
        </a:p>
      </dgm:t>
    </dgm:pt>
    <dgm:pt modelId="{2313FECE-F514-4B36-B958-E5C0F93751C7}" type="sibTrans" cxnId="{0365337E-79EF-4706-BA63-525E61051338}">
      <dgm:prSet/>
      <dgm:spPr/>
      <dgm:t>
        <a:bodyPr/>
        <a:lstStyle/>
        <a:p>
          <a:endParaRPr lang="es-EC"/>
        </a:p>
      </dgm:t>
    </dgm:pt>
    <dgm:pt modelId="{4670818B-D958-4F4D-BA92-36F52CCF6C5A}" type="pres">
      <dgm:prSet presAssocID="{0238E557-B8F8-4753-AA88-22D3654E83C8}" presName="diagram" presStyleCnt="0">
        <dgm:presLayoutVars>
          <dgm:dir/>
        </dgm:presLayoutVars>
      </dgm:prSet>
      <dgm:spPr/>
      <dgm:t>
        <a:bodyPr/>
        <a:lstStyle/>
        <a:p>
          <a:endParaRPr lang="es-EC"/>
        </a:p>
      </dgm:t>
    </dgm:pt>
    <dgm:pt modelId="{A8727DB3-65BF-463F-B8DE-CFE6B0B87152}" type="pres">
      <dgm:prSet presAssocID="{848CACC9-3B03-4CA2-BCE2-DDFB459ECD79}" presName="composite" presStyleCnt="0"/>
      <dgm:spPr/>
    </dgm:pt>
    <dgm:pt modelId="{11DF8982-19A7-4A54-9834-93D7E57AF147}" type="pres">
      <dgm:prSet presAssocID="{848CACC9-3B03-4CA2-BCE2-DDFB459ECD79}" presName="Image" presStyleLbl="bgShp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9A33425-AFEA-4801-ADE4-50FDFD2A7136}" type="pres">
      <dgm:prSet presAssocID="{848CACC9-3B03-4CA2-BCE2-DDFB459ECD79}" presName="Parent" presStyleLbl="node0" presStyleIdx="0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6CB5416-FAAE-4AC3-A12A-5A14E096D8F2}" type="pres">
      <dgm:prSet presAssocID="{FF0D2084-1F9F-4338-963C-9A7452A4F096}" presName="sibTrans" presStyleCnt="0"/>
      <dgm:spPr/>
    </dgm:pt>
    <dgm:pt modelId="{C7B029A7-B0C2-43C0-931E-0875F1C78BE5}" type="pres">
      <dgm:prSet presAssocID="{433655DB-42F3-449A-BB6C-BF8B88DC99AF}" presName="composite" presStyleCnt="0"/>
      <dgm:spPr/>
    </dgm:pt>
    <dgm:pt modelId="{49553C74-A6BA-47FE-8D6A-321225B82287}" type="pres">
      <dgm:prSet presAssocID="{433655DB-42F3-449A-BB6C-BF8B88DC99AF}" presName="Image" presStyleLbl="bgShp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60509C1B-807E-456B-86D3-7B46E366D4AE}" type="pres">
      <dgm:prSet presAssocID="{433655DB-42F3-449A-BB6C-BF8B88DC99AF}" presName="Parent" presStyleLbl="node0" presStyleIdx="1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C2070DD-3929-46F9-8C19-2D2F0748FBFE}" type="pres">
      <dgm:prSet presAssocID="{B88D5985-7AE7-40C1-952A-073596605F8F}" presName="sibTrans" presStyleCnt="0"/>
      <dgm:spPr/>
    </dgm:pt>
    <dgm:pt modelId="{B271A4B7-B085-46E2-A8EA-7DE440866C16}" type="pres">
      <dgm:prSet presAssocID="{BAA31412-51BB-4670-8489-3EB0A388CC76}" presName="composite" presStyleCnt="0"/>
      <dgm:spPr/>
    </dgm:pt>
    <dgm:pt modelId="{1ED47BB6-42FB-4953-8CBB-6F70D06F9705}" type="pres">
      <dgm:prSet presAssocID="{BAA31412-51BB-4670-8489-3EB0A388CC76}" presName="Image" presStyleLbl="bgShp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D024B8F-EDB5-4013-B29C-BFD61DDF8970}" type="pres">
      <dgm:prSet presAssocID="{BAA31412-51BB-4670-8489-3EB0A388CC76}" presName="Parent" presStyleLbl="node0" presStyleIdx="2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9CCD3E-4F8D-4214-BDA3-1B5E3E02E25C}" type="pres">
      <dgm:prSet presAssocID="{15D8C179-7927-4208-A7AA-9BACFCDFCFFE}" presName="sibTrans" presStyleCnt="0"/>
      <dgm:spPr/>
    </dgm:pt>
    <dgm:pt modelId="{5AFFFEBC-1EFB-47ED-8F49-9888A76265CB}" type="pres">
      <dgm:prSet presAssocID="{91AD9CDF-FD34-4359-91E5-D34BC6416631}" presName="composite" presStyleCnt="0"/>
      <dgm:spPr/>
    </dgm:pt>
    <dgm:pt modelId="{A9B9FAF2-2C19-4263-82F8-162AF09AB8F9}" type="pres">
      <dgm:prSet presAssocID="{91AD9CDF-FD34-4359-91E5-D34BC6416631}" presName="Image" presStyleLbl="bgShp" presStyleIdx="3" presStyleCnt="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F295139F-B307-4E10-884E-D793F1AD9F87}" type="pres">
      <dgm:prSet presAssocID="{91AD9CDF-FD34-4359-91E5-D34BC6416631}" presName="Parent" presStyleLbl="node0" presStyleIdx="3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37F56D5-FF72-4F21-B595-E3DD5AA77DEC}" type="pres">
      <dgm:prSet presAssocID="{58184198-A157-4AE9-AF64-2326AEDD32DE}" presName="sibTrans" presStyleCnt="0"/>
      <dgm:spPr/>
    </dgm:pt>
    <dgm:pt modelId="{B0A6BAFF-F704-423D-A876-4AE290A2B0AC}" type="pres">
      <dgm:prSet presAssocID="{8D22D7BA-DBE9-4652-B635-A7F67C04DEEC}" presName="composite" presStyleCnt="0"/>
      <dgm:spPr/>
    </dgm:pt>
    <dgm:pt modelId="{074F1ABA-937F-449C-89EA-13AB6A740A94}" type="pres">
      <dgm:prSet presAssocID="{8D22D7BA-DBE9-4652-B635-A7F67C04DEEC}" presName="Image" presStyleLbl="bgShp" presStyleIdx="4" presStyleCnt="8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41F5FED-82B2-44C5-9A56-18A0CD062B65}" type="pres">
      <dgm:prSet presAssocID="{8D22D7BA-DBE9-4652-B635-A7F67C04DEEC}" presName="Parent" presStyleLbl="node0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33209C-FDFC-462C-B89D-984D137ADDAA}" type="pres">
      <dgm:prSet presAssocID="{811F0722-DA68-4C21-80D3-44315356E4C4}" presName="sibTrans" presStyleCnt="0"/>
      <dgm:spPr/>
    </dgm:pt>
    <dgm:pt modelId="{C1FBF7DE-FF3C-4A2E-BDAF-C68786B8D549}" type="pres">
      <dgm:prSet presAssocID="{6F129AE7-AE8C-4089-9C2C-4CDBE4E1E7B9}" presName="composite" presStyleCnt="0"/>
      <dgm:spPr/>
    </dgm:pt>
    <dgm:pt modelId="{BCB45AEE-0FAC-4C79-9580-3683A048B807}" type="pres">
      <dgm:prSet presAssocID="{6F129AE7-AE8C-4089-9C2C-4CDBE4E1E7B9}" presName="Image" presStyleLbl="bgShp" presStyleIdx="5" presStyleCnt="8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216B8878-EDF4-4754-9BEA-6E31BA7A8454}" type="pres">
      <dgm:prSet presAssocID="{6F129AE7-AE8C-4089-9C2C-4CDBE4E1E7B9}" presName="Parent" presStyleLbl="node0" presStyleIdx="5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520E5E-2E09-43CF-B6E9-1EE62FC94C68}" type="pres">
      <dgm:prSet presAssocID="{DF46ED64-5F61-4EE1-A209-4DB6C5195033}" presName="sibTrans" presStyleCnt="0"/>
      <dgm:spPr/>
    </dgm:pt>
    <dgm:pt modelId="{5E0588BF-3BE7-4C03-A6BD-D9FFA85D4059}" type="pres">
      <dgm:prSet presAssocID="{B33FAF5E-D80E-4DBC-8BAC-DBE42FE5C953}" presName="composite" presStyleCnt="0"/>
      <dgm:spPr/>
    </dgm:pt>
    <dgm:pt modelId="{79096B61-42DC-43FA-88CD-A86AFAB39EC1}" type="pres">
      <dgm:prSet presAssocID="{B33FAF5E-D80E-4DBC-8BAC-DBE42FE5C953}" presName="Image" presStyleLbl="bgShp" presStyleIdx="6" presStyleCnt="8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FE75CC20-A59A-4FE0-97A5-4FC01071AF59}" type="pres">
      <dgm:prSet presAssocID="{B33FAF5E-D80E-4DBC-8BAC-DBE42FE5C953}" presName="Parent" presStyleLbl="node0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81BB15-41AA-452A-B1D3-74F336AF89E2}" type="pres">
      <dgm:prSet presAssocID="{ABC32A6A-1D87-4AAC-A64A-3C4208819261}" presName="sibTrans" presStyleCnt="0"/>
      <dgm:spPr/>
    </dgm:pt>
    <dgm:pt modelId="{22912BD2-B10B-4FE9-8941-573A4CAE0684}" type="pres">
      <dgm:prSet presAssocID="{E51E23F8-047B-49BC-A093-1FAD39D0AF88}" presName="composite" presStyleCnt="0"/>
      <dgm:spPr/>
    </dgm:pt>
    <dgm:pt modelId="{B9E27CBF-27F8-4DF9-A305-ABF13B1F2E51}" type="pres">
      <dgm:prSet presAssocID="{E51E23F8-047B-49BC-A093-1FAD39D0AF88}" presName="Image" presStyleLbl="bgShp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11785A3-24C1-41F6-BA0E-59268D223A87}" type="pres">
      <dgm:prSet presAssocID="{E51E23F8-047B-49BC-A093-1FAD39D0AF88}" presName="Parent" presStyleLbl="node0" presStyleIdx="7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EABF23C-A9C2-4324-912A-8B2740EF52B3}" type="presOf" srcId="{B33FAF5E-D80E-4DBC-8BAC-DBE42FE5C953}" destId="{FE75CC20-A59A-4FE0-97A5-4FC01071AF59}" srcOrd="0" destOrd="0" presId="urn:microsoft.com/office/officeart/2008/layout/BendingPictureCaption"/>
    <dgm:cxn modelId="{92F49912-57D8-4417-9E4D-94E25B6DCD24}" srcId="{0238E557-B8F8-4753-AA88-22D3654E83C8}" destId="{B33FAF5E-D80E-4DBC-8BAC-DBE42FE5C953}" srcOrd="6" destOrd="0" parTransId="{DF06F607-0DB2-45EC-8266-478A7C006556}" sibTransId="{ABC32A6A-1D87-4AAC-A64A-3C4208819261}"/>
    <dgm:cxn modelId="{5F4DC8F2-101B-41D1-920F-56D93C390A84}" type="presOf" srcId="{91AD9CDF-FD34-4359-91E5-D34BC6416631}" destId="{F295139F-B307-4E10-884E-D793F1AD9F87}" srcOrd="0" destOrd="0" presId="urn:microsoft.com/office/officeart/2008/layout/BendingPictureCaption"/>
    <dgm:cxn modelId="{634D854A-EF7D-4F13-B922-77EE192E83D1}" type="presOf" srcId="{6F129AE7-AE8C-4089-9C2C-4CDBE4E1E7B9}" destId="{216B8878-EDF4-4754-9BEA-6E31BA7A8454}" srcOrd="0" destOrd="0" presId="urn:microsoft.com/office/officeart/2008/layout/BendingPictureCaption"/>
    <dgm:cxn modelId="{889396D0-1EFB-4A9C-A6B5-20323FCFCD4E}" srcId="{0238E557-B8F8-4753-AA88-22D3654E83C8}" destId="{BAA31412-51BB-4670-8489-3EB0A388CC76}" srcOrd="2" destOrd="0" parTransId="{F892EF49-E4A3-41EB-A879-CF6F5621C04E}" sibTransId="{15D8C179-7927-4208-A7AA-9BACFCDFCFFE}"/>
    <dgm:cxn modelId="{5A473559-C910-4E92-ADE6-0D9B220B03D9}" srcId="{0238E557-B8F8-4753-AA88-22D3654E83C8}" destId="{433655DB-42F3-449A-BB6C-BF8B88DC99AF}" srcOrd="1" destOrd="0" parTransId="{C1E7BCBA-F7DD-457D-9FB7-B939956C8C56}" sibTransId="{B88D5985-7AE7-40C1-952A-073596605F8F}"/>
    <dgm:cxn modelId="{99DBD12C-3F72-4116-9582-8FAAF1701903}" srcId="{0238E557-B8F8-4753-AA88-22D3654E83C8}" destId="{8D22D7BA-DBE9-4652-B635-A7F67C04DEEC}" srcOrd="4" destOrd="0" parTransId="{4F1B2F6C-163D-4732-9A7E-5D76CF1AE487}" sibTransId="{811F0722-DA68-4C21-80D3-44315356E4C4}"/>
    <dgm:cxn modelId="{CFD0CC7F-23B6-497B-BBE5-0B4BF30B866F}" srcId="{0238E557-B8F8-4753-AA88-22D3654E83C8}" destId="{848CACC9-3B03-4CA2-BCE2-DDFB459ECD79}" srcOrd="0" destOrd="0" parTransId="{86D33D0C-BEC5-454F-8458-5703C11042AE}" sibTransId="{FF0D2084-1F9F-4338-963C-9A7452A4F096}"/>
    <dgm:cxn modelId="{4DAFA803-1520-4C25-999A-0F6DE331EBE0}" type="presOf" srcId="{8D22D7BA-DBE9-4652-B635-A7F67C04DEEC}" destId="{041F5FED-82B2-44C5-9A56-18A0CD062B65}" srcOrd="0" destOrd="0" presId="urn:microsoft.com/office/officeart/2008/layout/BendingPictureCaption"/>
    <dgm:cxn modelId="{7E0EC2FC-A458-475B-8F8C-8A218E7F9F9F}" type="presOf" srcId="{848CACC9-3B03-4CA2-BCE2-DDFB459ECD79}" destId="{B9A33425-AFEA-4801-ADE4-50FDFD2A7136}" srcOrd="0" destOrd="0" presId="urn:microsoft.com/office/officeart/2008/layout/BendingPictureCaption"/>
    <dgm:cxn modelId="{BDE3C8CD-68A9-4339-94DF-21BF70E2E595}" type="presOf" srcId="{E51E23F8-047B-49BC-A093-1FAD39D0AF88}" destId="{E11785A3-24C1-41F6-BA0E-59268D223A87}" srcOrd="0" destOrd="0" presId="urn:microsoft.com/office/officeart/2008/layout/BendingPictureCaption"/>
    <dgm:cxn modelId="{29CAED8A-74CD-4829-B3B4-19EB02B39070}" type="presOf" srcId="{433655DB-42F3-449A-BB6C-BF8B88DC99AF}" destId="{60509C1B-807E-456B-86D3-7B46E366D4AE}" srcOrd="0" destOrd="0" presId="urn:microsoft.com/office/officeart/2008/layout/BendingPictureCaption"/>
    <dgm:cxn modelId="{3E1FF238-5B1D-4F28-9D85-38F19E9B5123}" type="presOf" srcId="{0238E557-B8F8-4753-AA88-22D3654E83C8}" destId="{4670818B-D958-4F4D-BA92-36F52CCF6C5A}" srcOrd="0" destOrd="0" presId="urn:microsoft.com/office/officeart/2008/layout/BendingPictureCaption"/>
    <dgm:cxn modelId="{D5897964-BA18-4B5B-8944-811FF3F331D9}" srcId="{0238E557-B8F8-4753-AA88-22D3654E83C8}" destId="{6F129AE7-AE8C-4089-9C2C-4CDBE4E1E7B9}" srcOrd="5" destOrd="0" parTransId="{5D63298E-61B4-4D43-9851-22C96F81A112}" sibTransId="{DF46ED64-5F61-4EE1-A209-4DB6C5195033}"/>
    <dgm:cxn modelId="{1831CCEA-726D-4404-B668-729BA4CC7EAD}" type="presOf" srcId="{BAA31412-51BB-4670-8489-3EB0A388CC76}" destId="{BD024B8F-EDB5-4013-B29C-BFD61DDF8970}" srcOrd="0" destOrd="0" presId="urn:microsoft.com/office/officeart/2008/layout/BendingPictureCaption"/>
    <dgm:cxn modelId="{0365337E-79EF-4706-BA63-525E61051338}" srcId="{0238E557-B8F8-4753-AA88-22D3654E83C8}" destId="{E51E23F8-047B-49BC-A093-1FAD39D0AF88}" srcOrd="7" destOrd="0" parTransId="{5D147983-C03A-43D6-AEA6-782C222C52F2}" sibTransId="{2313FECE-F514-4B36-B958-E5C0F93751C7}"/>
    <dgm:cxn modelId="{4302399E-6C00-4293-B256-1EE193EF07AE}" srcId="{0238E557-B8F8-4753-AA88-22D3654E83C8}" destId="{91AD9CDF-FD34-4359-91E5-D34BC6416631}" srcOrd="3" destOrd="0" parTransId="{BBD30FF9-1559-4088-9013-BB09BF1FFE99}" sibTransId="{58184198-A157-4AE9-AF64-2326AEDD32DE}"/>
    <dgm:cxn modelId="{63AE999D-36FF-4CD1-A61D-FA6F97033367}" type="presParOf" srcId="{4670818B-D958-4F4D-BA92-36F52CCF6C5A}" destId="{A8727DB3-65BF-463F-B8DE-CFE6B0B87152}" srcOrd="0" destOrd="0" presId="urn:microsoft.com/office/officeart/2008/layout/BendingPictureCaption"/>
    <dgm:cxn modelId="{4343718C-7E93-4F4E-94CB-54B7D7D96B82}" type="presParOf" srcId="{A8727DB3-65BF-463F-B8DE-CFE6B0B87152}" destId="{11DF8982-19A7-4A54-9834-93D7E57AF147}" srcOrd="0" destOrd="0" presId="urn:microsoft.com/office/officeart/2008/layout/BendingPictureCaption"/>
    <dgm:cxn modelId="{34F44CB0-9E71-4F68-97E2-56B8D12E6E1C}" type="presParOf" srcId="{A8727DB3-65BF-463F-B8DE-CFE6B0B87152}" destId="{B9A33425-AFEA-4801-ADE4-50FDFD2A7136}" srcOrd="1" destOrd="0" presId="urn:microsoft.com/office/officeart/2008/layout/BendingPictureCaption"/>
    <dgm:cxn modelId="{862152BB-A442-477B-B598-442ADE55152E}" type="presParOf" srcId="{4670818B-D958-4F4D-BA92-36F52CCF6C5A}" destId="{B6CB5416-FAAE-4AC3-A12A-5A14E096D8F2}" srcOrd="1" destOrd="0" presId="urn:microsoft.com/office/officeart/2008/layout/BendingPictureCaption"/>
    <dgm:cxn modelId="{4B57841E-36F7-41F1-B2CD-625E5C0F42A5}" type="presParOf" srcId="{4670818B-D958-4F4D-BA92-36F52CCF6C5A}" destId="{C7B029A7-B0C2-43C0-931E-0875F1C78BE5}" srcOrd="2" destOrd="0" presId="urn:microsoft.com/office/officeart/2008/layout/BendingPictureCaption"/>
    <dgm:cxn modelId="{5EC9DD55-948B-4EC2-BA5E-D50CD2921403}" type="presParOf" srcId="{C7B029A7-B0C2-43C0-931E-0875F1C78BE5}" destId="{49553C74-A6BA-47FE-8D6A-321225B82287}" srcOrd="0" destOrd="0" presId="urn:microsoft.com/office/officeart/2008/layout/BendingPictureCaption"/>
    <dgm:cxn modelId="{4223CFBE-F3B2-46EF-84BA-0E7D6F04CCE5}" type="presParOf" srcId="{C7B029A7-B0C2-43C0-931E-0875F1C78BE5}" destId="{60509C1B-807E-456B-86D3-7B46E366D4AE}" srcOrd="1" destOrd="0" presId="urn:microsoft.com/office/officeart/2008/layout/BendingPictureCaption"/>
    <dgm:cxn modelId="{07B4CD5C-B108-42E8-850E-343505676240}" type="presParOf" srcId="{4670818B-D958-4F4D-BA92-36F52CCF6C5A}" destId="{4C2070DD-3929-46F9-8C19-2D2F0748FBFE}" srcOrd="3" destOrd="0" presId="urn:microsoft.com/office/officeart/2008/layout/BendingPictureCaption"/>
    <dgm:cxn modelId="{D73F2A92-AC71-4154-A700-BBE08400141B}" type="presParOf" srcId="{4670818B-D958-4F4D-BA92-36F52CCF6C5A}" destId="{B271A4B7-B085-46E2-A8EA-7DE440866C16}" srcOrd="4" destOrd="0" presId="urn:microsoft.com/office/officeart/2008/layout/BendingPictureCaption"/>
    <dgm:cxn modelId="{79E0915B-CE87-4A91-9698-E7E5C786D26F}" type="presParOf" srcId="{B271A4B7-B085-46E2-A8EA-7DE440866C16}" destId="{1ED47BB6-42FB-4953-8CBB-6F70D06F9705}" srcOrd="0" destOrd="0" presId="urn:microsoft.com/office/officeart/2008/layout/BendingPictureCaption"/>
    <dgm:cxn modelId="{957D29C7-AD54-4346-83C6-CEEE63E5DDFF}" type="presParOf" srcId="{B271A4B7-B085-46E2-A8EA-7DE440866C16}" destId="{BD024B8F-EDB5-4013-B29C-BFD61DDF8970}" srcOrd="1" destOrd="0" presId="urn:microsoft.com/office/officeart/2008/layout/BendingPictureCaption"/>
    <dgm:cxn modelId="{CDD090A6-3491-457E-8515-8BFEC158FA59}" type="presParOf" srcId="{4670818B-D958-4F4D-BA92-36F52CCF6C5A}" destId="{029CCD3E-4F8D-4214-BDA3-1B5E3E02E25C}" srcOrd="5" destOrd="0" presId="urn:microsoft.com/office/officeart/2008/layout/BendingPictureCaption"/>
    <dgm:cxn modelId="{39E504ED-71DF-4DA4-A885-4C7510FE0AC0}" type="presParOf" srcId="{4670818B-D958-4F4D-BA92-36F52CCF6C5A}" destId="{5AFFFEBC-1EFB-47ED-8F49-9888A76265CB}" srcOrd="6" destOrd="0" presId="urn:microsoft.com/office/officeart/2008/layout/BendingPictureCaption"/>
    <dgm:cxn modelId="{3A8F5D7B-43C1-4CC7-9C77-CF84A6DCBD87}" type="presParOf" srcId="{5AFFFEBC-1EFB-47ED-8F49-9888A76265CB}" destId="{A9B9FAF2-2C19-4263-82F8-162AF09AB8F9}" srcOrd="0" destOrd="0" presId="urn:microsoft.com/office/officeart/2008/layout/BendingPictureCaption"/>
    <dgm:cxn modelId="{0009522C-1A01-4099-A050-8FBAD87A2D54}" type="presParOf" srcId="{5AFFFEBC-1EFB-47ED-8F49-9888A76265CB}" destId="{F295139F-B307-4E10-884E-D793F1AD9F87}" srcOrd="1" destOrd="0" presId="urn:microsoft.com/office/officeart/2008/layout/BendingPictureCaption"/>
    <dgm:cxn modelId="{E8B4F9D7-76D5-41D3-BE83-AD99F41734E4}" type="presParOf" srcId="{4670818B-D958-4F4D-BA92-36F52CCF6C5A}" destId="{837F56D5-FF72-4F21-B595-E3DD5AA77DEC}" srcOrd="7" destOrd="0" presId="urn:microsoft.com/office/officeart/2008/layout/BendingPictureCaption"/>
    <dgm:cxn modelId="{95FD7DCE-B07E-4456-BA7F-4EFE50BB957D}" type="presParOf" srcId="{4670818B-D958-4F4D-BA92-36F52CCF6C5A}" destId="{B0A6BAFF-F704-423D-A876-4AE290A2B0AC}" srcOrd="8" destOrd="0" presId="urn:microsoft.com/office/officeart/2008/layout/BendingPictureCaption"/>
    <dgm:cxn modelId="{DEE2DAA7-0F18-4CFA-9457-6B8D43F0F48B}" type="presParOf" srcId="{B0A6BAFF-F704-423D-A876-4AE290A2B0AC}" destId="{074F1ABA-937F-449C-89EA-13AB6A740A94}" srcOrd="0" destOrd="0" presId="urn:microsoft.com/office/officeart/2008/layout/BendingPictureCaption"/>
    <dgm:cxn modelId="{EEE90AA3-A114-455A-9050-6BE9DC70E420}" type="presParOf" srcId="{B0A6BAFF-F704-423D-A876-4AE290A2B0AC}" destId="{041F5FED-82B2-44C5-9A56-18A0CD062B65}" srcOrd="1" destOrd="0" presId="urn:microsoft.com/office/officeart/2008/layout/BendingPictureCaption"/>
    <dgm:cxn modelId="{7F6AEA1C-2CC1-40A2-AD94-9025C33492FE}" type="presParOf" srcId="{4670818B-D958-4F4D-BA92-36F52CCF6C5A}" destId="{D333209C-FDFC-462C-B89D-984D137ADDAA}" srcOrd="9" destOrd="0" presId="urn:microsoft.com/office/officeart/2008/layout/BendingPictureCaption"/>
    <dgm:cxn modelId="{7E53D567-1704-414A-AC10-96C605A61718}" type="presParOf" srcId="{4670818B-D958-4F4D-BA92-36F52CCF6C5A}" destId="{C1FBF7DE-FF3C-4A2E-BDAF-C68786B8D549}" srcOrd="10" destOrd="0" presId="urn:microsoft.com/office/officeart/2008/layout/BendingPictureCaption"/>
    <dgm:cxn modelId="{99576517-3D1E-43BC-B0E7-DE3A0A1B97C3}" type="presParOf" srcId="{C1FBF7DE-FF3C-4A2E-BDAF-C68786B8D549}" destId="{BCB45AEE-0FAC-4C79-9580-3683A048B807}" srcOrd="0" destOrd="0" presId="urn:microsoft.com/office/officeart/2008/layout/BendingPictureCaption"/>
    <dgm:cxn modelId="{D95E4481-C0FF-426F-A665-2072D34D9EFC}" type="presParOf" srcId="{C1FBF7DE-FF3C-4A2E-BDAF-C68786B8D549}" destId="{216B8878-EDF4-4754-9BEA-6E31BA7A8454}" srcOrd="1" destOrd="0" presId="urn:microsoft.com/office/officeart/2008/layout/BendingPictureCaption"/>
    <dgm:cxn modelId="{6BA49D19-DEDB-4F5E-825D-2F910BDB1593}" type="presParOf" srcId="{4670818B-D958-4F4D-BA92-36F52CCF6C5A}" destId="{FF520E5E-2E09-43CF-B6E9-1EE62FC94C68}" srcOrd="11" destOrd="0" presId="urn:microsoft.com/office/officeart/2008/layout/BendingPictureCaption"/>
    <dgm:cxn modelId="{BB018EF8-986F-43E0-8454-FB482E68CED3}" type="presParOf" srcId="{4670818B-D958-4F4D-BA92-36F52CCF6C5A}" destId="{5E0588BF-3BE7-4C03-A6BD-D9FFA85D4059}" srcOrd="12" destOrd="0" presId="urn:microsoft.com/office/officeart/2008/layout/BendingPictureCaption"/>
    <dgm:cxn modelId="{008E29A0-4240-4CE1-9321-D89D8B648C45}" type="presParOf" srcId="{5E0588BF-3BE7-4C03-A6BD-D9FFA85D4059}" destId="{79096B61-42DC-43FA-88CD-A86AFAB39EC1}" srcOrd="0" destOrd="0" presId="urn:microsoft.com/office/officeart/2008/layout/BendingPictureCaption"/>
    <dgm:cxn modelId="{621A83FD-F1CE-4B1D-B6AC-2F41CA8B1B68}" type="presParOf" srcId="{5E0588BF-3BE7-4C03-A6BD-D9FFA85D4059}" destId="{FE75CC20-A59A-4FE0-97A5-4FC01071AF59}" srcOrd="1" destOrd="0" presId="urn:microsoft.com/office/officeart/2008/layout/BendingPictureCaption"/>
    <dgm:cxn modelId="{32D9B9DA-8FCD-4B11-B455-9EC1E48613A0}" type="presParOf" srcId="{4670818B-D958-4F4D-BA92-36F52CCF6C5A}" destId="{0E81BB15-41AA-452A-B1D3-74F336AF89E2}" srcOrd="13" destOrd="0" presId="urn:microsoft.com/office/officeart/2008/layout/BendingPictureCaption"/>
    <dgm:cxn modelId="{A2DA5D00-EE71-4570-B469-7783DACE326C}" type="presParOf" srcId="{4670818B-D958-4F4D-BA92-36F52CCF6C5A}" destId="{22912BD2-B10B-4FE9-8941-573A4CAE0684}" srcOrd="14" destOrd="0" presId="urn:microsoft.com/office/officeart/2008/layout/BendingPictureCaption"/>
    <dgm:cxn modelId="{88C67CC3-B016-4B80-85BB-244E3A0192AA}" type="presParOf" srcId="{22912BD2-B10B-4FE9-8941-573A4CAE0684}" destId="{B9E27CBF-27F8-4DF9-A305-ABF13B1F2E51}" srcOrd="0" destOrd="0" presId="urn:microsoft.com/office/officeart/2008/layout/BendingPictureCaption"/>
    <dgm:cxn modelId="{34754452-E202-4A06-86AF-2CCBD3FCA923}" type="presParOf" srcId="{22912BD2-B10B-4FE9-8941-573A4CAE0684}" destId="{E11785A3-24C1-41F6-BA0E-59268D223A8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C43EAD-5D1D-435B-9FDE-6722C30160EC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E2EBAD1D-494A-4E72-B5DE-C267181AB820}">
      <dgm:prSet phldrT="[Texto]" custT="1"/>
      <dgm:spPr/>
      <dgm:t>
        <a:bodyPr/>
        <a:lstStyle/>
        <a:p>
          <a:r>
            <a:rPr lang="es-EC" sz="2000" dirty="0" err="1" smtClean="0">
              <a:solidFill>
                <a:schemeClr val="tx1"/>
              </a:solidFill>
            </a:rPr>
            <a:t>SPA´s</a:t>
          </a:r>
          <a:endParaRPr lang="es-EC" sz="2000" dirty="0">
            <a:solidFill>
              <a:schemeClr val="tx1"/>
            </a:solidFill>
          </a:endParaRPr>
        </a:p>
      </dgm:t>
    </dgm:pt>
    <dgm:pt modelId="{F431F9F3-0E99-4F0A-A5CC-605E5093943A}" type="parTrans" cxnId="{A440D4D9-6A1F-4F66-A6AA-862AA8AF76A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6C92D79B-1609-47B1-B1AA-F581E8E59E58}" type="sibTrans" cxnId="{A440D4D9-6A1F-4F66-A6AA-862AA8AF76A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F492068-4A50-4A35-9330-2595FE9C507C}">
      <dgm:prSet phldrT="[Texto]" custT="1"/>
      <dgm:spPr/>
      <dgm:t>
        <a:bodyPr/>
        <a:lstStyle/>
        <a:p>
          <a:r>
            <a:rPr lang="es-EC" sz="1400" b="0" i="0" dirty="0" smtClean="0">
              <a:solidFill>
                <a:schemeClr val="tx1"/>
              </a:solidFill>
            </a:rPr>
            <a:t>BAÑOS DE CAJÓN</a:t>
          </a:r>
          <a:endParaRPr lang="es-EC" sz="1400" dirty="0">
            <a:solidFill>
              <a:schemeClr val="tx1"/>
            </a:solidFill>
          </a:endParaRPr>
        </a:p>
      </dgm:t>
    </dgm:pt>
    <dgm:pt modelId="{FB5CC951-31FF-470A-B73B-FF431DAA0B8F}" type="parTrans" cxnId="{3D808607-7C5F-459E-BC50-FC3649E11E7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0D3FAC6-4B4B-42B8-9E8F-8E849F5DACC4}" type="sibTrans" cxnId="{3D808607-7C5F-459E-BC50-FC3649E11E7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B3FB83F-D16F-41E6-AD99-88EC580B483F}">
      <dgm:prSet phldrT="[Texto]" custT="1"/>
      <dgm:spPr/>
      <dgm:t>
        <a:bodyPr/>
        <a:lstStyle/>
        <a:p>
          <a:r>
            <a:rPr lang="es-EC" sz="1600" dirty="0" smtClean="0">
              <a:solidFill>
                <a:schemeClr val="tx1"/>
              </a:solidFill>
            </a:rPr>
            <a:t>Piscinas de Aguas termales</a:t>
          </a:r>
          <a:endParaRPr lang="es-EC" sz="1600" dirty="0">
            <a:solidFill>
              <a:schemeClr val="tx1"/>
            </a:solidFill>
          </a:endParaRPr>
        </a:p>
      </dgm:t>
    </dgm:pt>
    <dgm:pt modelId="{0DF354D9-8E16-47EF-B543-263EC29E9D2D}" type="sibTrans" cxnId="{A4C97ADC-B58E-4100-8915-10A771AE629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AFD0DF7-4441-4B16-9B3A-A803480C2F1B}" type="parTrans" cxnId="{A4C97ADC-B58E-4100-8915-10A771AE629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086EC05-B411-48F5-BC24-14F04A18C98F}" type="pres">
      <dgm:prSet presAssocID="{40C43EAD-5D1D-435B-9FDE-6722C30160E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CDC5426-92C4-4366-B158-386927D1930B}" type="pres">
      <dgm:prSet presAssocID="{E2EBAD1D-494A-4E72-B5DE-C267181AB820}" presName="composite" presStyleCnt="0"/>
      <dgm:spPr/>
    </dgm:pt>
    <dgm:pt modelId="{A765C074-3A5C-4169-B486-AED2FF7DA8D8}" type="pres">
      <dgm:prSet presAssocID="{E2EBAD1D-494A-4E72-B5DE-C267181AB820}" presName="rect1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6572EF94-1C7E-4CF4-A75A-8C572BD95ED3}" type="pres">
      <dgm:prSet presAssocID="{E2EBAD1D-494A-4E72-B5DE-C267181AB820}" presName="wedgeRectCallout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53C4204-6D67-40C3-BF6D-7BE6D29E8AB4}" type="pres">
      <dgm:prSet presAssocID="{6C92D79B-1609-47B1-B1AA-F581E8E59E58}" presName="sibTrans" presStyleCnt="0"/>
      <dgm:spPr/>
    </dgm:pt>
    <dgm:pt modelId="{8C34F3D2-E338-4B6A-A07C-97951000B699}" type="pres">
      <dgm:prSet presAssocID="{9F492068-4A50-4A35-9330-2595FE9C507C}" presName="composite" presStyleCnt="0"/>
      <dgm:spPr/>
    </dgm:pt>
    <dgm:pt modelId="{ED7E581A-6CB2-49E3-9C6D-083AC6C0C714}" type="pres">
      <dgm:prSet presAssocID="{9F492068-4A50-4A35-9330-2595FE9C507C}" presName="rect1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6E8BF062-123F-4DF0-8F7F-B713582FC6C7}" type="pres">
      <dgm:prSet presAssocID="{9F492068-4A50-4A35-9330-2595FE9C507C}" presName="wedgeRectCallout1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08F515F-B57B-4C1D-BDBD-82AF467645C1}" type="pres">
      <dgm:prSet presAssocID="{00D3FAC6-4B4B-42B8-9E8F-8E849F5DACC4}" presName="sibTrans" presStyleCnt="0"/>
      <dgm:spPr/>
    </dgm:pt>
    <dgm:pt modelId="{458FAE59-5705-46FF-A8C8-AE4BF1F0B761}" type="pres">
      <dgm:prSet presAssocID="{4B3FB83F-D16F-41E6-AD99-88EC580B483F}" presName="composite" presStyleCnt="0"/>
      <dgm:spPr/>
    </dgm:pt>
    <dgm:pt modelId="{E89B35DF-80A8-44C1-8CFA-F933C39123CE}" type="pres">
      <dgm:prSet presAssocID="{4B3FB83F-D16F-41E6-AD99-88EC580B483F}" presName="rect1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93144E3B-3FD9-4426-865F-59D0C4FABAD7}" type="pres">
      <dgm:prSet presAssocID="{4B3FB83F-D16F-41E6-AD99-88EC580B483F}" presName="wedgeRectCallout1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A0DF7B1-A77E-4B5B-9CB5-406A888B37C9}" type="presOf" srcId="{4B3FB83F-D16F-41E6-AD99-88EC580B483F}" destId="{93144E3B-3FD9-4426-865F-59D0C4FABAD7}" srcOrd="0" destOrd="0" presId="urn:microsoft.com/office/officeart/2008/layout/BendingPictureCaptionList"/>
    <dgm:cxn modelId="{A440D4D9-6A1F-4F66-A6AA-862AA8AF76A2}" srcId="{40C43EAD-5D1D-435B-9FDE-6722C30160EC}" destId="{E2EBAD1D-494A-4E72-B5DE-C267181AB820}" srcOrd="0" destOrd="0" parTransId="{F431F9F3-0E99-4F0A-A5CC-605E5093943A}" sibTransId="{6C92D79B-1609-47B1-B1AA-F581E8E59E58}"/>
    <dgm:cxn modelId="{3D808607-7C5F-459E-BC50-FC3649E11E78}" srcId="{40C43EAD-5D1D-435B-9FDE-6722C30160EC}" destId="{9F492068-4A50-4A35-9330-2595FE9C507C}" srcOrd="1" destOrd="0" parTransId="{FB5CC951-31FF-470A-B73B-FF431DAA0B8F}" sibTransId="{00D3FAC6-4B4B-42B8-9E8F-8E849F5DACC4}"/>
    <dgm:cxn modelId="{9514A5AF-CA80-48E3-9841-2EB8C8C54B50}" type="presOf" srcId="{40C43EAD-5D1D-435B-9FDE-6722C30160EC}" destId="{5086EC05-B411-48F5-BC24-14F04A18C98F}" srcOrd="0" destOrd="0" presId="urn:microsoft.com/office/officeart/2008/layout/BendingPictureCaptionList"/>
    <dgm:cxn modelId="{078C7A05-A393-41FF-9A9B-834F3ADAF695}" type="presOf" srcId="{E2EBAD1D-494A-4E72-B5DE-C267181AB820}" destId="{6572EF94-1C7E-4CF4-A75A-8C572BD95ED3}" srcOrd="0" destOrd="0" presId="urn:microsoft.com/office/officeart/2008/layout/BendingPictureCaptionList"/>
    <dgm:cxn modelId="{7875E5BF-3F49-438F-A0F3-9190CF1F6C35}" type="presOf" srcId="{9F492068-4A50-4A35-9330-2595FE9C507C}" destId="{6E8BF062-123F-4DF0-8F7F-B713582FC6C7}" srcOrd="0" destOrd="0" presId="urn:microsoft.com/office/officeart/2008/layout/BendingPictureCaptionList"/>
    <dgm:cxn modelId="{A4C97ADC-B58E-4100-8915-10A771AE6292}" srcId="{40C43EAD-5D1D-435B-9FDE-6722C30160EC}" destId="{4B3FB83F-D16F-41E6-AD99-88EC580B483F}" srcOrd="2" destOrd="0" parTransId="{EAFD0DF7-4441-4B16-9B3A-A803480C2F1B}" sibTransId="{0DF354D9-8E16-47EF-B543-263EC29E9D2D}"/>
    <dgm:cxn modelId="{E822A537-F01C-48A1-926D-33D8CEFCF557}" type="presParOf" srcId="{5086EC05-B411-48F5-BC24-14F04A18C98F}" destId="{2CDC5426-92C4-4366-B158-386927D1930B}" srcOrd="0" destOrd="0" presId="urn:microsoft.com/office/officeart/2008/layout/BendingPictureCaptionList"/>
    <dgm:cxn modelId="{817B1C93-279B-4741-A243-2E3CF14D516F}" type="presParOf" srcId="{2CDC5426-92C4-4366-B158-386927D1930B}" destId="{A765C074-3A5C-4169-B486-AED2FF7DA8D8}" srcOrd="0" destOrd="0" presId="urn:microsoft.com/office/officeart/2008/layout/BendingPictureCaptionList"/>
    <dgm:cxn modelId="{0E0941B7-835C-40C3-AF40-E650C3BE899E}" type="presParOf" srcId="{2CDC5426-92C4-4366-B158-386927D1930B}" destId="{6572EF94-1C7E-4CF4-A75A-8C572BD95ED3}" srcOrd="1" destOrd="0" presId="urn:microsoft.com/office/officeart/2008/layout/BendingPictureCaptionList"/>
    <dgm:cxn modelId="{A03BDE71-EC9C-4982-9060-70175D4BBFDF}" type="presParOf" srcId="{5086EC05-B411-48F5-BC24-14F04A18C98F}" destId="{253C4204-6D67-40C3-BF6D-7BE6D29E8AB4}" srcOrd="1" destOrd="0" presId="urn:microsoft.com/office/officeart/2008/layout/BendingPictureCaptionList"/>
    <dgm:cxn modelId="{36210613-D1C0-467C-A646-E18F185B9CF0}" type="presParOf" srcId="{5086EC05-B411-48F5-BC24-14F04A18C98F}" destId="{8C34F3D2-E338-4B6A-A07C-97951000B699}" srcOrd="2" destOrd="0" presId="urn:microsoft.com/office/officeart/2008/layout/BendingPictureCaptionList"/>
    <dgm:cxn modelId="{5BF6BB64-D70B-4E56-9F5D-2E69DA82F64C}" type="presParOf" srcId="{8C34F3D2-E338-4B6A-A07C-97951000B699}" destId="{ED7E581A-6CB2-49E3-9C6D-083AC6C0C714}" srcOrd="0" destOrd="0" presId="urn:microsoft.com/office/officeart/2008/layout/BendingPictureCaptionList"/>
    <dgm:cxn modelId="{2EE3CD31-8D1F-4F0F-92ED-9FFB2D5303CE}" type="presParOf" srcId="{8C34F3D2-E338-4B6A-A07C-97951000B699}" destId="{6E8BF062-123F-4DF0-8F7F-B713582FC6C7}" srcOrd="1" destOrd="0" presId="urn:microsoft.com/office/officeart/2008/layout/BendingPictureCaptionList"/>
    <dgm:cxn modelId="{A2542D41-60F2-46FF-8626-BFE2DC915A82}" type="presParOf" srcId="{5086EC05-B411-48F5-BC24-14F04A18C98F}" destId="{908F515F-B57B-4C1D-BDBD-82AF467645C1}" srcOrd="3" destOrd="0" presId="urn:microsoft.com/office/officeart/2008/layout/BendingPictureCaptionList"/>
    <dgm:cxn modelId="{47A6EDCC-7745-480E-9258-0744CACCCAB3}" type="presParOf" srcId="{5086EC05-B411-48F5-BC24-14F04A18C98F}" destId="{458FAE59-5705-46FF-A8C8-AE4BF1F0B761}" srcOrd="4" destOrd="0" presId="urn:microsoft.com/office/officeart/2008/layout/BendingPictureCaptionList"/>
    <dgm:cxn modelId="{ECC8F20D-9A9C-4EAE-80C3-034D7237B0D3}" type="presParOf" srcId="{458FAE59-5705-46FF-A8C8-AE4BF1F0B761}" destId="{E89B35DF-80A8-44C1-8CFA-F933C39123CE}" srcOrd="0" destOrd="0" presId="urn:microsoft.com/office/officeart/2008/layout/BendingPictureCaptionList"/>
    <dgm:cxn modelId="{73A37348-9A41-49F0-948D-6F79591CD57C}" type="presParOf" srcId="{458FAE59-5705-46FF-A8C8-AE4BF1F0B761}" destId="{93144E3B-3FD9-4426-865F-59D0C4FABAD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8D2EDB4-C6D6-406E-8215-924DDFE9A8EB}" type="doc">
      <dgm:prSet loTypeId="urn:microsoft.com/office/officeart/2005/8/layout/pList1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40BD743F-F6E2-4C58-9B7A-40842F6D1B18}">
      <dgm:prSet phldrT="[Texto]"/>
      <dgm:spPr/>
      <dgm:t>
        <a:bodyPr/>
        <a:lstStyle/>
        <a:p>
          <a:r>
            <a:rPr lang="es-EC" dirty="0" smtClean="0"/>
            <a:t>Vida nocturna</a:t>
          </a:r>
          <a:endParaRPr lang="es-EC" dirty="0"/>
        </a:p>
      </dgm:t>
    </dgm:pt>
    <dgm:pt modelId="{99E3B189-817B-4259-A33D-0FB30B21AC92}" type="parTrans" cxnId="{543A847B-7AD9-445F-AC9D-C8ACC2B96710}">
      <dgm:prSet/>
      <dgm:spPr/>
      <dgm:t>
        <a:bodyPr/>
        <a:lstStyle/>
        <a:p>
          <a:endParaRPr lang="es-EC"/>
        </a:p>
      </dgm:t>
    </dgm:pt>
    <dgm:pt modelId="{D7373A0D-F9C5-4B74-91EF-91FD89505A1E}" type="sibTrans" cxnId="{543A847B-7AD9-445F-AC9D-C8ACC2B96710}">
      <dgm:prSet/>
      <dgm:spPr/>
      <dgm:t>
        <a:bodyPr/>
        <a:lstStyle/>
        <a:p>
          <a:endParaRPr lang="es-EC"/>
        </a:p>
      </dgm:t>
    </dgm:pt>
    <dgm:pt modelId="{D60DD741-3C47-4472-A2EF-87F5000A9B25}">
      <dgm:prSet phldrT="[Texto]"/>
      <dgm:spPr/>
      <dgm:t>
        <a:bodyPr/>
        <a:lstStyle/>
        <a:p>
          <a:r>
            <a:rPr lang="es-EC" dirty="0" smtClean="0"/>
            <a:t>Dulces</a:t>
          </a:r>
          <a:endParaRPr lang="es-EC" dirty="0"/>
        </a:p>
      </dgm:t>
    </dgm:pt>
    <dgm:pt modelId="{209D7920-C546-4A25-A9DA-94FF9C665FC9}" type="parTrans" cxnId="{7BA5AAD1-4EBA-4AC8-A369-06BFCF9C444E}">
      <dgm:prSet/>
      <dgm:spPr/>
      <dgm:t>
        <a:bodyPr/>
        <a:lstStyle/>
        <a:p>
          <a:endParaRPr lang="es-EC"/>
        </a:p>
      </dgm:t>
    </dgm:pt>
    <dgm:pt modelId="{E4D3F0AF-71F7-4BCA-8162-B10263509CED}" type="sibTrans" cxnId="{7BA5AAD1-4EBA-4AC8-A369-06BFCF9C444E}">
      <dgm:prSet/>
      <dgm:spPr/>
      <dgm:t>
        <a:bodyPr/>
        <a:lstStyle/>
        <a:p>
          <a:endParaRPr lang="es-EC"/>
        </a:p>
      </dgm:t>
    </dgm:pt>
    <dgm:pt modelId="{1C136E9C-9718-4318-B416-E479B7778D0B}">
      <dgm:prSet phldrT="[Texto]"/>
      <dgm:spPr/>
      <dgm:t>
        <a:bodyPr/>
        <a:lstStyle/>
        <a:p>
          <a:r>
            <a:rPr lang="es-EC" dirty="0" smtClean="0"/>
            <a:t>Artesanías</a:t>
          </a:r>
          <a:endParaRPr lang="es-EC" dirty="0"/>
        </a:p>
      </dgm:t>
    </dgm:pt>
    <dgm:pt modelId="{5A4EABE1-1C9F-423D-8EBF-AD56ABAFE9FA}" type="parTrans" cxnId="{27872178-FDCA-4962-954D-C8123AB19B26}">
      <dgm:prSet/>
      <dgm:spPr/>
      <dgm:t>
        <a:bodyPr/>
        <a:lstStyle/>
        <a:p>
          <a:endParaRPr lang="es-EC"/>
        </a:p>
      </dgm:t>
    </dgm:pt>
    <dgm:pt modelId="{7705786A-C504-4DFE-81A0-5DB8B55F5BB1}" type="sibTrans" cxnId="{27872178-FDCA-4962-954D-C8123AB19B26}">
      <dgm:prSet/>
      <dgm:spPr/>
      <dgm:t>
        <a:bodyPr/>
        <a:lstStyle/>
        <a:p>
          <a:endParaRPr lang="es-EC"/>
        </a:p>
      </dgm:t>
    </dgm:pt>
    <dgm:pt modelId="{9B2D690A-C7AC-4B04-A997-C40637EB0613}">
      <dgm:prSet phldrT="[Texto]"/>
      <dgm:spPr/>
      <dgm:t>
        <a:bodyPr/>
        <a:lstStyle/>
        <a:p>
          <a:r>
            <a:rPr lang="es-EC" dirty="0" smtClean="0"/>
            <a:t>Gastronomía</a:t>
          </a:r>
          <a:endParaRPr lang="es-EC" dirty="0"/>
        </a:p>
      </dgm:t>
    </dgm:pt>
    <dgm:pt modelId="{7AEBFD4E-9D0F-439E-B4D5-B5FFB45D3EA4}" type="parTrans" cxnId="{851CDDD2-53F3-4E9C-8642-E7A300DE6B1E}">
      <dgm:prSet/>
      <dgm:spPr/>
      <dgm:t>
        <a:bodyPr/>
        <a:lstStyle/>
        <a:p>
          <a:endParaRPr lang="es-EC"/>
        </a:p>
      </dgm:t>
    </dgm:pt>
    <dgm:pt modelId="{DA48086C-0B49-4851-BC16-8282FDE7805F}" type="sibTrans" cxnId="{851CDDD2-53F3-4E9C-8642-E7A300DE6B1E}">
      <dgm:prSet/>
      <dgm:spPr/>
      <dgm:t>
        <a:bodyPr/>
        <a:lstStyle/>
        <a:p>
          <a:endParaRPr lang="es-EC"/>
        </a:p>
      </dgm:t>
    </dgm:pt>
    <dgm:pt modelId="{C7A1B9F0-1B8A-4601-A0EE-98F0A1A02921}" type="pres">
      <dgm:prSet presAssocID="{28D2EDB4-C6D6-406E-8215-924DDFE9A8E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D9809C8-465C-46E8-9061-DD00977D4901}" type="pres">
      <dgm:prSet presAssocID="{40BD743F-F6E2-4C58-9B7A-40842F6D1B18}" presName="compNode" presStyleCnt="0"/>
      <dgm:spPr/>
    </dgm:pt>
    <dgm:pt modelId="{3715D343-5E68-43D4-A4F2-C901677838A2}" type="pres">
      <dgm:prSet presAssocID="{40BD743F-F6E2-4C58-9B7A-40842F6D1B18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D837C0C-08F0-4471-BFE4-8DF3D7DBB093}" type="pres">
      <dgm:prSet presAssocID="{40BD743F-F6E2-4C58-9B7A-40842F6D1B18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55D27B-D6C1-4A5D-8F33-1E8A6E2E6EF9}" type="pres">
      <dgm:prSet presAssocID="{D7373A0D-F9C5-4B74-91EF-91FD89505A1E}" presName="sibTrans" presStyleLbl="sibTrans2D1" presStyleIdx="0" presStyleCnt="0"/>
      <dgm:spPr/>
      <dgm:t>
        <a:bodyPr/>
        <a:lstStyle/>
        <a:p>
          <a:endParaRPr lang="es-EC"/>
        </a:p>
      </dgm:t>
    </dgm:pt>
    <dgm:pt modelId="{1D84B476-5FDE-4F9B-87B9-7918306DB1F0}" type="pres">
      <dgm:prSet presAssocID="{D60DD741-3C47-4472-A2EF-87F5000A9B25}" presName="compNode" presStyleCnt="0"/>
      <dgm:spPr/>
    </dgm:pt>
    <dgm:pt modelId="{EA8F8C00-7413-4A5A-B9EF-4C52F1F3B4E3}" type="pres">
      <dgm:prSet presAssocID="{D60DD741-3C47-4472-A2EF-87F5000A9B25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10F02D0-CD1E-4CFD-9B18-B2FB495E79AF}" type="pres">
      <dgm:prSet presAssocID="{D60DD741-3C47-4472-A2EF-87F5000A9B25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AFAB91-AD2C-4132-9523-3052D44BE27D}" type="pres">
      <dgm:prSet presAssocID="{E4D3F0AF-71F7-4BCA-8162-B10263509CED}" presName="sibTrans" presStyleLbl="sibTrans2D1" presStyleIdx="0" presStyleCnt="0"/>
      <dgm:spPr/>
      <dgm:t>
        <a:bodyPr/>
        <a:lstStyle/>
        <a:p>
          <a:endParaRPr lang="es-EC"/>
        </a:p>
      </dgm:t>
    </dgm:pt>
    <dgm:pt modelId="{10790C13-F78D-42F5-8B0B-F41F4CE24EC1}" type="pres">
      <dgm:prSet presAssocID="{1C136E9C-9718-4318-B416-E479B7778D0B}" presName="compNode" presStyleCnt="0"/>
      <dgm:spPr/>
    </dgm:pt>
    <dgm:pt modelId="{9A4F2D91-319B-480B-8C0D-2BE5E2F435EC}" type="pres">
      <dgm:prSet presAssocID="{1C136E9C-9718-4318-B416-E479B7778D0B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352C65D-2455-4E45-8ADF-E0497AE3AA54}" type="pres">
      <dgm:prSet presAssocID="{1C136E9C-9718-4318-B416-E479B7778D0B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D2D1A8-67AE-4C9E-98B6-48E2F69DEEE9}" type="pres">
      <dgm:prSet presAssocID="{7705786A-C504-4DFE-81A0-5DB8B55F5BB1}" presName="sibTrans" presStyleLbl="sibTrans2D1" presStyleIdx="0" presStyleCnt="0"/>
      <dgm:spPr/>
      <dgm:t>
        <a:bodyPr/>
        <a:lstStyle/>
        <a:p>
          <a:endParaRPr lang="es-EC"/>
        </a:p>
      </dgm:t>
    </dgm:pt>
    <dgm:pt modelId="{E018D03E-31BA-4331-9CDF-E7FA59D95C7E}" type="pres">
      <dgm:prSet presAssocID="{9B2D690A-C7AC-4B04-A997-C40637EB0613}" presName="compNode" presStyleCnt="0"/>
      <dgm:spPr/>
    </dgm:pt>
    <dgm:pt modelId="{BB5B0871-CC9C-4288-9A20-EFB61E912B0F}" type="pres">
      <dgm:prSet presAssocID="{9B2D690A-C7AC-4B04-A997-C40637EB0613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0461FB5-D5E9-4050-A63F-24E5FC4AB85D}" type="pres">
      <dgm:prSet presAssocID="{9B2D690A-C7AC-4B04-A997-C40637EB0613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0AE35F6-A34C-4274-9726-0C0712FD79D5}" type="presOf" srcId="{7705786A-C504-4DFE-81A0-5DB8B55F5BB1}" destId="{8BD2D1A8-67AE-4C9E-98B6-48E2F69DEEE9}" srcOrd="0" destOrd="0" presId="urn:microsoft.com/office/officeart/2005/8/layout/pList1"/>
    <dgm:cxn modelId="{543A847B-7AD9-445F-AC9D-C8ACC2B96710}" srcId="{28D2EDB4-C6D6-406E-8215-924DDFE9A8EB}" destId="{40BD743F-F6E2-4C58-9B7A-40842F6D1B18}" srcOrd="0" destOrd="0" parTransId="{99E3B189-817B-4259-A33D-0FB30B21AC92}" sibTransId="{D7373A0D-F9C5-4B74-91EF-91FD89505A1E}"/>
    <dgm:cxn modelId="{4555FB6A-954E-49EA-A130-C96B688984F1}" type="presOf" srcId="{D7373A0D-F9C5-4B74-91EF-91FD89505A1E}" destId="{FE55D27B-D6C1-4A5D-8F33-1E8A6E2E6EF9}" srcOrd="0" destOrd="0" presId="urn:microsoft.com/office/officeart/2005/8/layout/pList1"/>
    <dgm:cxn modelId="{D996A4F6-1746-4E14-98DA-7C8F51C8B208}" type="presOf" srcId="{1C136E9C-9718-4318-B416-E479B7778D0B}" destId="{D352C65D-2455-4E45-8ADF-E0497AE3AA54}" srcOrd="0" destOrd="0" presId="urn:microsoft.com/office/officeart/2005/8/layout/pList1"/>
    <dgm:cxn modelId="{3E637315-7576-438F-904C-A9B8C0CF7B24}" type="presOf" srcId="{40BD743F-F6E2-4C58-9B7A-40842F6D1B18}" destId="{4D837C0C-08F0-4471-BFE4-8DF3D7DBB093}" srcOrd="0" destOrd="0" presId="urn:microsoft.com/office/officeart/2005/8/layout/pList1"/>
    <dgm:cxn modelId="{7BA5AAD1-4EBA-4AC8-A369-06BFCF9C444E}" srcId="{28D2EDB4-C6D6-406E-8215-924DDFE9A8EB}" destId="{D60DD741-3C47-4472-A2EF-87F5000A9B25}" srcOrd="1" destOrd="0" parTransId="{209D7920-C546-4A25-A9DA-94FF9C665FC9}" sibTransId="{E4D3F0AF-71F7-4BCA-8162-B10263509CED}"/>
    <dgm:cxn modelId="{27872178-FDCA-4962-954D-C8123AB19B26}" srcId="{28D2EDB4-C6D6-406E-8215-924DDFE9A8EB}" destId="{1C136E9C-9718-4318-B416-E479B7778D0B}" srcOrd="2" destOrd="0" parTransId="{5A4EABE1-1C9F-423D-8EBF-AD56ABAFE9FA}" sibTransId="{7705786A-C504-4DFE-81A0-5DB8B55F5BB1}"/>
    <dgm:cxn modelId="{7233440B-07CF-4817-86F9-C2C9D229640F}" type="presOf" srcId="{E4D3F0AF-71F7-4BCA-8162-B10263509CED}" destId="{DCAFAB91-AD2C-4132-9523-3052D44BE27D}" srcOrd="0" destOrd="0" presId="urn:microsoft.com/office/officeart/2005/8/layout/pList1"/>
    <dgm:cxn modelId="{553B6139-83A4-41E2-B47C-6AEDE30EA6E4}" type="presOf" srcId="{D60DD741-3C47-4472-A2EF-87F5000A9B25}" destId="{810F02D0-CD1E-4CFD-9B18-B2FB495E79AF}" srcOrd="0" destOrd="0" presId="urn:microsoft.com/office/officeart/2005/8/layout/pList1"/>
    <dgm:cxn modelId="{39DB86CE-AC1E-4C0C-9024-E6ABFB855628}" type="presOf" srcId="{9B2D690A-C7AC-4B04-A997-C40637EB0613}" destId="{A0461FB5-D5E9-4050-A63F-24E5FC4AB85D}" srcOrd="0" destOrd="0" presId="urn:microsoft.com/office/officeart/2005/8/layout/pList1"/>
    <dgm:cxn modelId="{851CDDD2-53F3-4E9C-8642-E7A300DE6B1E}" srcId="{28D2EDB4-C6D6-406E-8215-924DDFE9A8EB}" destId="{9B2D690A-C7AC-4B04-A997-C40637EB0613}" srcOrd="3" destOrd="0" parTransId="{7AEBFD4E-9D0F-439E-B4D5-B5FFB45D3EA4}" sibTransId="{DA48086C-0B49-4851-BC16-8282FDE7805F}"/>
    <dgm:cxn modelId="{0C742BD2-C005-4722-A51E-0BBF44A314C8}" type="presOf" srcId="{28D2EDB4-C6D6-406E-8215-924DDFE9A8EB}" destId="{C7A1B9F0-1B8A-4601-A0EE-98F0A1A02921}" srcOrd="0" destOrd="0" presId="urn:microsoft.com/office/officeart/2005/8/layout/pList1"/>
    <dgm:cxn modelId="{BAF8E5FF-9A14-4F53-A6C6-A2D69AA95E23}" type="presParOf" srcId="{C7A1B9F0-1B8A-4601-A0EE-98F0A1A02921}" destId="{6D9809C8-465C-46E8-9061-DD00977D4901}" srcOrd="0" destOrd="0" presId="urn:microsoft.com/office/officeart/2005/8/layout/pList1"/>
    <dgm:cxn modelId="{79EDC47A-BD0F-4323-81FE-5D78AE66670E}" type="presParOf" srcId="{6D9809C8-465C-46E8-9061-DD00977D4901}" destId="{3715D343-5E68-43D4-A4F2-C901677838A2}" srcOrd="0" destOrd="0" presId="urn:microsoft.com/office/officeart/2005/8/layout/pList1"/>
    <dgm:cxn modelId="{F8509B48-08CA-4550-B79D-B572E4859C29}" type="presParOf" srcId="{6D9809C8-465C-46E8-9061-DD00977D4901}" destId="{4D837C0C-08F0-4471-BFE4-8DF3D7DBB093}" srcOrd="1" destOrd="0" presId="urn:microsoft.com/office/officeart/2005/8/layout/pList1"/>
    <dgm:cxn modelId="{0D250D23-962C-4633-9675-E29A414D7D8B}" type="presParOf" srcId="{C7A1B9F0-1B8A-4601-A0EE-98F0A1A02921}" destId="{FE55D27B-D6C1-4A5D-8F33-1E8A6E2E6EF9}" srcOrd="1" destOrd="0" presId="urn:microsoft.com/office/officeart/2005/8/layout/pList1"/>
    <dgm:cxn modelId="{0E67F206-0733-48D8-BFD2-CB62E8DF1E0B}" type="presParOf" srcId="{C7A1B9F0-1B8A-4601-A0EE-98F0A1A02921}" destId="{1D84B476-5FDE-4F9B-87B9-7918306DB1F0}" srcOrd="2" destOrd="0" presId="urn:microsoft.com/office/officeart/2005/8/layout/pList1"/>
    <dgm:cxn modelId="{8EC10F73-6E1E-4206-8CF7-7A38FE8B8D6E}" type="presParOf" srcId="{1D84B476-5FDE-4F9B-87B9-7918306DB1F0}" destId="{EA8F8C00-7413-4A5A-B9EF-4C52F1F3B4E3}" srcOrd="0" destOrd="0" presId="urn:microsoft.com/office/officeart/2005/8/layout/pList1"/>
    <dgm:cxn modelId="{CC13AD9D-009B-4AC9-BB0E-A1C21E56A507}" type="presParOf" srcId="{1D84B476-5FDE-4F9B-87B9-7918306DB1F0}" destId="{810F02D0-CD1E-4CFD-9B18-B2FB495E79AF}" srcOrd="1" destOrd="0" presId="urn:microsoft.com/office/officeart/2005/8/layout/pList1"/>
    <dgm:cxn modelId="{6BD3DEB8-BC05-4AF9-9399-38D28C9EE52F}" type="presParOf" srcId="{C7A1B9F0-1B8A-4601-A0EE-98F0A1A02921}" destId="{DCAFAB91-AD2C-4132-9523-3052D44BE27D}" srcOrd="3" destOrd="0" presId="urn:microsoft.com/office/officeart/2005/8/layout/pList1"/>
    <dgm:cxn modelId="{10F3BB88-FBA7-48EB-AD0E-E1603C69084A}" type="presParOf" srcId="{C7A1B9F0-1B8A-4601-A0EE-98F0A1A02921}" destId="{10790C13-F78D-42F5-8B0B-F41F4CE24EC1}" srcOrd="4" destOrd="0" presId="urn:microsoft.com/office/officeart/2005/8/layout/pList1"/>
    <dgm:cxn modelId="{992491AB-A93F-40DE-B7D4-12C0B21D932B}" type="presParOf" srcId="{10790C13-F78D-42F5-8B0B-F41F4CE24EC1}" destId="{9A4F2D91-319B-480B-8C0D-2BE5E2F435EC}" srcOrd="0" destOrd="0" presId="urn:microsoft.com/office/officeart/2005/8/layout/pList1"/>
    <dgm:cxn modelId="{129EEC2B-5781-4BE1-AF58-8A5E18EDB22A}" type="presParOf" srcId="{10790C13-F78D-42F5-8B0B-F41F4CE24EC1}" destId="{D352C65D-2455-4E45-8ADF-E0497AE3AA54}" srcOrd="1" destOrd="0" presId="urn:microsoft.com/office/officeart/2005/8/layout/pList1"/>
    <dgm:cxn modelId="{55FA0511-18F0-4070-999D-995F170601C6}" type="presParOf" srcId="{C7A1B9F0-1B8A-4601-A0EE-98F0A1A02921}" destId="{8BD2D1A8-67AE-4C9E-98B6-48E2F69DEEE9}" srcOrd="5" destOrd="0" presId="urn:microsoft.com/office/officeart/2005/8/layout/pList1"/>
    <dgm:cxn modelId="{94C1601B-025E-4CE7-8A81-76712BF31A11}" type="presParOf" srcId="{C7A1B9F0-1B8A-4601-A0EE-98F0A1A02921}" destId="{E018D03E-31BA-4331-9CDF-E7FA59D95C7E}" srcOrd="6" destOrd="0" presId="urn:microsoft.com/office/officeart/2005/8/layout/pList1"/>
    <dgm:cxn modelId="{C3F29711-7058-4531-9AA4-E86FE4DCA806}" type="presParOf" srcId="{E018D03E-31BA-4331-9CDF-E7FA59D95C7E}" destId="{BB5B0871-CC9C-4288-9A20-EFB61E912B0F}" srcOrd="0" destOrd="0" presId="urn:microsoft.com/office/officeart/2005/8/layout/pList1"/>
    <dgm:cxn modelId="{99AF8839-3000-4A2C-A6B1-3D7438D4E6E8}" type="presParOf" srcId="{E018D03E-31BA-4331-9CDF-E7FA59D95C7E}" destId="{A0461FB5-D5E9-4050-A63F-24E5FC4AB85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66F72CA-6462-48BA-8611-1E65B0BF900C}" type="doc">
      <dgm:prSet loTypeId="urn:microsoft.com/office/officeart/2005/8/layout/hProcess4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39FE4EAC-52AF-4B08-B8D6-659AE26B27FD}">
      <dgm:prSet phldrT="[Texto]"/>
      <dgm:spPr/>
      <dgm:t>
        <a:bodyPr/>
        <a:lstStyle/>
        <a:p>
          <a:r>
            <a:rPr lang="es-EC" dirty="0" smtClean="0"/>
            <a:t>Tipo</a:t>
          </a:r>
          <a:endParaRPr lang="es-EC" dirty="0"/>
        </a:p>
      </dgm:t>
    </dgm:pt>
    <dgm:pt modelId="{EE89E476-0DFD-4016-998F-CCA2B0D3B480}" type="parTrans" cxnId="{D36B0CDF-73A9-4C4B-A86F-35559F8846BE}">
      <dgm:prSet/>
      <dgm:spPr/>
      <dgm:t>
        <a:bodyPr/>
        <a:lstStyle/>
        <a:p>
          <a:endParaRPr lang="es-EC"/>
        </a:p>
      </dgm:t>
    </dgm:pt>
    <dgm:pt modelId="{028DFCFE-D62C-4243-B969-9F17A64AF6D4}" type="sibTrans" cxnId="{D36B0CDF-73A9-4C4B-A86F-35559F8846BE}">
      <dgm:prSet/>
      <dgm:spPr/>
      <dgm:t>
        <a:bodyPr/>
        <a:lstStyle/>
        <a:p>
          <a:endParaRPr lang="es-EC"/>
        </a:p>
      </dgm:t>
    </dgm:pt>
    <dgm:pt modelId="{FAB5530B-C3C4-435A-B633-53593B127210}">
      <dgm:prSet phldrT="[Texto]"/>
      <dgm:spPr/>
      <dgm:t>
        <a:bodyPr/>
        <a:lstStyle/>
        <a:p>
          <a:r>
            <a:rPr lang="es-EC" dirty="0" smtClean="0"/>
            <a:t>Muestreo aleatorio simple</a:t>
          </a:r>
          <a:endParaRPr lang="es-EC" dirty="0"/>
        </a:p>
      </dgm:t>
    </dgm:pt>
    <dgm:pt modelId="{EE65F574-E710-40BA-BE15-10638816A3E3}" type="parTrans" cxnId="{8579A76F-7AFF-4ABB-8093-2E544D40423D}">
      <dgm:prSet/>
      <dgm:spPr/>
      <dgm:t>
        <a:bodyPr/>
        <a:lstStyle/>
        <a:p>
          <a:endParaRPr lang="es-EC"/>
        </a:p>
      </dgm:t>
    </dgm:pt>
    <dgm:pt modelId="{8C83B744-5B87-4264-B7F4-99DB35330F91}" type="sibTrans" cxnId="{8579A76F-7AFF-4ABB-8093-2E544D40423D}">
      <dgm:prSet/>
      <dgm:spPr/>
      <dgm:t>
        <a:bodyPr/>
        <a:lstStyle/>
        <a:p>
          <a:endParaRPr lang="es-EC"/>
        </a:p>
      </dgm:t>
    </dgm:pt>
    <dgm:pt modelId="{DF6B664E-ECD5-41C7-9829-C2B64543025D}">
      <dgm:prSet phldrT="[Texto]"/>
      <dgm:spPr/>
      <dgm:t>
        <a:bodyPr/>
        <a:lstStyle/>
        <a:p>
          <a:r>
            <a:rPr lang="es-EC" dirty="0" smtClean="0"/>
            <a:t>Aplicada</a:t>
          </a:r>
          <a:endParaRPr lang="es-EC" dirty="0"/>
        </a:p>
      </dgm:t>
    </dgm:pt>
    <dgm:pt modelId="{3FE7FB81-6399-49F0-B3A9-3ED6A6E0A9C5}" type="parTrans" cxnId="{CE247DDF-6414-4CAC-AA29-EF4266FEA20D}">
      <dgm:prSet/>
      <dgm:spPr/>
      <dgm:t>
        <a:bodyPr/>
        <a:lstStyle/>
        <a:p>
          <a:endParaRPr lang="es-EC"/>
        </a:p>
      </dgm:t>
    </dgm:pt>
    <dgm:pt modelId="{10CFCC25-AADF-4A2D-A894-E7B34E410B0D}" type="sibTrans" cxnId="{CE247DDF-6414-4CAC-AA29-EF4266FEA20D}">
      <dgm:prSet/>
      <dgm:spPr/>
      <dgm:t>
        <a:bodyPr/>
        <a:lstStyle/>
        <a:p>
          <a:endParaRPr lang="es-EC"/>
        </a:p>
      </dgm:t>
    </dgm:pt>
    <dgm:pt modelId="{FA80DF0E-3454-4192-8F91-B27BDF86E9C1}">
      <dgm:prSet phldrT="[Texto]"/>
      <dgm:spPr/>
      <dgm:t>
        <a:bodyPr/>
        <a:lstStyle/>
        <a:p>
          <a:r>
            <a:rPr lang="es-EC" dirty="0" smtClean="0"/>
            <a:t>Turistas nacionales y extranjeros</a:t>
          </a:r>
          <a:endParaRPr lang="es-EC" dirty="0"/>
        </a:p>
      </dgm:t>
    </dgm:pt>
    <dgm:pt modelId="{B8F3A40B-61F6-4F1C-8650-74D71FEEA218}" type="parTrans" cxnId="{986912FB-A45B-4DE4-832D-35AE4E7C90A7}">
      <dgm:prSet/>
      <dgm:spPr/>
      <dgm:t>
        <a:bodyPr/>
        <a:lstStyle/>
        <a:p>
          <a:endParaRPr lang="es-EC"/>
        </a:p>
      </dgm:t>
    </dgm:pt>
    <dgm:pt modelId="{9CEE03C4-020B-4494-AFEB-A1DEBC875357}" type="sibTrans" cxnId="{986912FB-A45B-4DE4-832D-35AE4E7C90A7}">
      <dgm:prSet/>
      <dgm:spPr/>
      <dgm:t>
        <a:bodyPr/>
        <a:lstStyle/>
        <a:p>
          <a:endParaRPr lang="es-EC"/>
        </a:p>
      </dgm:t>
    </dgm:pt>
    <dgm:pt modelId="{7AB83BA7-DCB3-4D17-A810-689EE442DB42}">
      <dgm:prSet phldrT="[Texto]"/>
      <dgm:spPr/>
      <dgm:t>
        <a:bodyPr/>
        <a:lstStyle/>
        <a:p>
          <a:r>
            <a:rPr lang="es-EC" dirty="0" smtClean="0"/>
            <a:t>Muestra</a:t>
          </a:r>
          <a:endParaRPr lang="es-EC" dirty="0"/>
        </a:p>
      </dgm:t>
    </dgm:pt>
    <dgm:pt modelId="{1550F44C-C1D0-495B-97B7-F813B3906398}" type="parTrans" cxnId="{269E4F92-0899-48A5-BDAD-55F26257C850}">
      <dgm:prSet/>
      <dgm:spPr/>
      <dgm:t>
        <a:bodyPr/>
        <a:lstStyle/>
        <a:p>
          <a:endParaRPr lang="es-EC"/>
        </a:p>
      </dgm:t>
    </dgm:pt>
    <dgm:pt modelId="{5EA9F301-2C03-4B59-A996-16DF463635A0}" type="sibTrans" cxnId="{269E4F92-0899-48A5-BDAD-55F26257C850}">
      <dgm:prSet/>
      <dgm:spPr/>
      <dgm:t>
        <a:bodyPr/>
        <a:lstStyle/>
        <a:p>
          <a:endParaRPr lang="es-EC"/>
        </a:p>
      </dgm:t>
    </dgm:pt>
    <dgm:pt modelId="{2E83114F-F62B-4937-BDBF-71C3CFBA33D1}">
      <dgm:prSet phldrT="[Texto]"/>
      <dgm:spPr/>
      <dgm:t>
        <a:bodyPr/>
        <a:lstStyle/>
        <a:p>
          <a:endParaRPr lang="es-EC" dirty="0"/>
        </a:p>
      </dgm:t>
    </dgm:pt>
    <dgm:pt modelId="{1DE2F2C8-B25F-4562-8943-963A7D3C7428}" type="parTrans" cxnId="{5A51DDFE-AFFF-4B31-9B38-3C385242F50E}">
      <dgm:prSet/>
      <dgm:spPr/>
      <dgm:t>
        <a:bodyPr/>
        <a:lstStyle/>
        <a:p>
          <a:endParaRPr lang="es-EC"/>
        </a:p>
      </dgm:t>
    </dgm:pt>
    <dgm:pt modelId="{76836DE3-9713-4A2D-B87B-8C190FFCD85C}" type="sibTrans" cxnId="{5A51DDFE-AFFF-4B31-9B38-3C385242F50E}">
      <dgm:prSet/>
      <dgm:spPr/>
      <dgm:t>
        <a:bodyPr/>
        <a:lstStyle/>
        <a:p>
          <a:endParaRPr lang="es-EC"/>
        </a:p>
      </dgm:t>
    </dgm:pt>
    <dgm:pt modelId="{C8C6E186-6829-4CC4-B78E-8B955D357F68}">
      <dgm:prSet/>
      <dgm:spPr/>
      <dgm:t>
        <a:bodyPr/>
        <a:lstStyle/>
        <a:p>
          <a:r>
            <a:rPr lang="es-EC" dirty="0" smtClean="0"/>
            <a:t>372 encuestas</a:t>
          </a:r>
          <a:endParaRPr lang="es-EC" dirty="0"/>
        </a:p>
      </dgm:t>
    </dgm:pt>
    <dgm:pt modelId="{20D95918-4F5E-4C99-9830-2F73ECC4751D}" type="parTrans" cxnId="{8A8AD5FF-4B03-4B2A-A666-054D6193296A}">
      <dgm:prSet/>
      <dgm:spPr/>
      <dgm:t>
        <a:bodyPr/>
        <a:lstStyle/>
        <a:p>
          <a:endParaRPr lang="es-EC"/>
        </a:p>
      </dgm:t>
    </dgm:pt>
    <dgm:pt modelId="{323DD90A-1350-4E65-BE36-B4A983C339DE}" type="sibTrans" cxnId="{8A8AD5FF-4B03-4B2A-A666-054D6193296A}">
      <dgm:prSet/>
      <dgm:spPr/>
      <dgm:t>
        <a:bodyPr/>
        <a:lstStyle/>
        <a:p>
          <a:endParaRPr lang="es-EC"/>
        </a:p>
      </dgm:t>
    </dgm:pt>
    <dgm:pt modelId="{9565665D-9ED1-4170-9C42-F723060E4C7D}" type="pres">
      <dgm:prSet presAssocID="{A66F72CA-6462-48BA-8611-1E65B0BF900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51A08FB-9BD5-49FF-A6DA-93C2863CAA98}" type="pres">
      <dgm:prSet presAssocID="{A66F72CA-6462-48BA-8611-1E65B0BF900C}" presName="tSp" presStyleCnt="0"/>
      <dgm:spPr/>
    </dgm:pt>
    <dgm:pt modelId="{F8DA0EDD-FD2A-45B4-81E3-5EB5CA40411D}" type="pres">
      <dgm:prSet presAssocID="{A66F72CA-6462-48BA-8611-1E65B0BF900C}" presName="bSp" presStyleCnt="0"/>
      <dgm:spPr/>
    </dgm:pt>
    <dgm:pt modelId="{7F14D413-5996-4CFC-9BA3-91AA3A0BCACA}" type="pres">
      <dgm:prSet presAssocID="{A66F72CA-6462-48BA-8611-1E65B0BF900C}" presName="process" presStyleCnt="0"/>
      <dgm:spPr/>
    </dgm:pt>
    <dgm:pt modelId="{A7971768-EACA-4950-9CCB-44484685A099}" type="pres">
      <dgm:prSet presAssocID="{39FE4EAC-52AF-4B08-B8D6-659AE26B27FD}" presName="composite1" presStyleCnt="0"/>
      <dgm:spPr/>
    </dgm:pt>
    <dgm:pt modelId="{40CED59D-D63F-436D-9C78-686C7E697704}" type="pres">
      <dgm:prSet presAssocID="{39FE4EAC-52AF-4B08-B8D6-659AE26B27FD}" presName="dummyNode1" presStyleLbl="node1" presStyleIdx="0" presStyleCnt="3"/>
      <dgm:spPr/>
    </dgm:pt>
    <dgm:pt modelId="{95E51230-B183-424F-B28D-524E028EE023}" type="pres">
      <dgm:prSet presAssocID="{39FE4EAC-52AF-4B08-B8D6-659AE26B27FD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BB29AA-1DE5-4C05-BF41-08EF8F487CA0}" type="pres">
      <dgm:prSet presAssocID="{39FE4EAC-52AF-4B08-B8D6-659AE26B27FD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74272D-6B20-4C60-94CA-13DE8BF481D1}" type="pres">
      <dgm:prSet presAssocID="{39FE4EAC-52AF-4B08-B8D6-659AE26B27FD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B7C7127-9A9D-4C54-8349-7FDE7D7CEACA}" type="pres">
      <dgm:prSet presAssocID="{39FE4EAC-52AF-4B08-B8D6-659AE26B27FD}" presName="connSite1" presStyleCnt="0"/>
      <dgm:spPr/>
    </dgm:pt>
    <dgm:pt modelId="{CB267C4B-742D-40BC-B0F1-F485C86995BC}" type="pres">
      <dgm:prSet presAssocID="{028DFCFE-D62C-4243-B969-9F17A64AF6D4}" presName="Name9" presStyleLbl="sibTrans2D1" presStyleIdx="0" presStyleCnt="2"/>
      <dgm:spPr/>
      <dgm:t>
        <a:bodyPr/>
        <a:lstStyle/>
        <a:p>
          <a:endParaRPr lang="es-EC"/>
        </a:p>
      </dgm:t>
    </dgm:pt>
    <dgm:pt modelId="{3C524AA4-3726-4C95-A1CC-4DF5047134BF}" type="pres">
      <dgm:prSet presAssocID="{DF6B664E-ECD5-41C7-9829-C2B64543025D}" presName="composite2" presStyleCnt="0"/>
      <dgm:spPr/>
    </dgm:pt>
    <dgm:pt modelId="{11F7761C-F821-4B32-AF30-33E3603A5838}" type="pres">
      <dgm:prSet presAssocID="{DF6B664E-ECD5-41C7-9829-C2B64543025D}" presName="dummyNode2" presStyleLbl="node1" presStyleIdx="0" presStyleCnt="3"/>
      <dgm:spPr/>
    </dgm:pt>
    <dgm:pt modelId="{03B11933-508D-4C2D-9741-A1F0C986FB41}" type="pres">
      <dgm:prSet presAssocID="{DF6B664E-ECD5-41C7-9829-C2B64543025D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F2D67E-DDC6-49B2-B668-AC0B56A864F0}" type="pres">
      <dgm:prSet presAssocID="{DF6B664E-ECD5-41C7-9829-C2B64543025D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11049E-DC0F-4B24-B3DA-935E39D5481F}" type="pres">
      <dgm:prSet presAssocID="{DF6B664E-ECD5-41C7-9829-C2B64543025D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15C1C0-62A8-463D-B393-CC2A89B3EA8E}" type="pres">
      <dgm:prSet presAssocID="{DF6B664E-ECD5-41C7-9829-C2B64543025D}" presName="connSite2" presStyleCnt="0"/>
      <dgm:spPr/>
    </dgm:pt>
    <dgm:pt modelId="{5EB7436F-62E2-442F-90EE-211EE0869F39}" type="pres">
      <dgm:prSet presAssocID="{10CFCC25-AADF-4A2D-A894-E7B34E410B0D}" presName="Name18" presStyleLbl="sibTrans2D1" presStyleIdx="1" presStyleCnt="2"/>
      <dgm:spPr/>
      <dgm:t>
        <a:bodyPr/>
        <a:lstStyle/>
        <a:p>
          <a:endParaRPr lang="es-EC"/>
        </a:p>
      </dgm:t>
    </dgm:pt>
    <dgm:pt modelId="{66A66442-0578-4F02-9211-08709E69B64C}" type="pres">
      <dgm:prSet presAssocID="{7AB83BA7-DCB3-4D17-A810-689EE442DB42}" presName="composite1" presStyleCnt="0"/>
      <dgm:spPr/>
    </dgm:pt>
    <dgm:pt modelId="{16A3DD78-ACE0-4B34-A528-49DF6364030D}" type="pres">
      <dgm:prSet presAssocID="{7AB83BA7-DCB3-4D17-A810-689EE442DB42}" presName="dummyNode1" presStyleLbl="node1" presStyleIdx="1" presStyleCnt="3"/>
      <dgm:spPr/>
    </dgm:pt>
    <dgm:pt modelId="{081562D6-2ADC-4DC9-B8E9-3C921D4FE184}" type="pres">
      <dgm:prSet presAssocID="{7AB83BA7-DCB3-4D17-A810-689EE442DB42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A12ABF-4F9E-4490-A213-CC26DE5DF03F}" type="pres">
      <dgm:prSet presAssocID="{7AB83BA7-DCB3-4D17-A810-689EE442DB42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F67E55-705C-4C38-AE45-BA2B45778407}" type="pres">
      <dgm:prSet presAssocID="{7AB83BA7-DCB3-4D17-A810-689EE442DB42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7232FF4-4912-45A7-B33E-FA0449C0CB92}" type="pres">
      <dgm:prSet presAssocID="{7AB83BA7-DCB3-4D17-A810-689EE442DB42}" presName="connSite1" presStyleCnt="0"/>
      <dgm:spPr/>
    </dgm:pt>
  </dgm:ptLst>
  <dgm:cxnLst>
    <dgm:cxn modelId="{986912FB-A45B-4DE4-832D-35AE4E7C90A7}" srcId="{DF6B664E-ECD5-41C7-9829-C2B64543025D}" destId="{FA80DF0E-3454-4192-8F91-B27BDF86E9C1}" srcOrd="0" destOrd="0" parTransId="{B8F3A40B-61F6-4F1C-8650-74D71FEEA218}" sibTransId="{9CEE03C4-020B-4494-AFEB-A1DEBC875357}"/>
    <dgm:cxn modelId="{7837FFA5-A3B3-49A7-9D99-BC91842C547C}" type="presOf" srcId="{C8C6E186-6829-4CC4-B78E-8B955D357F68}" destId="{70A12ABF-4F9E-4490-A213-CC26DE5DF03F}" srcOrd="1" destOrd="1" presId="urn:microsoft.com/office/officeart/2005/8/layout/hProcess4"/>
    <dgm:cxn modelId="{8A8AD5FF-4B03-4B2A-A666-054D6193296A}" srcId="{7AB83BA7-DCB3-4D17-A810-689EE442DB42}" destId="{C8C6E186-6829-4CC4-B78E-8B955D357F68}" srcOrd="1" destOrd="0" parTransId="{20D95918-4F5E-4C99-9830-2F73ECC4751D}" sibTransId="{323DD90A-1350-4E65-BE36-B4A983C339DE}"/>
    <dgm:cxn modelId="{287DDAE1-3B69-44DB-BA47-662DD9776B0C}" type="presOf" srcId="{028DFCFE-D62C-4243-B969-9F17A64AF6D4}" destId="{CB267C4B-742D-40BC-B0F1-F485C86995BC}" srcOrd="0" destOrd="0" presId="urn:microsoft.com/office/officeart/2005/8/layout/hProcess4"/>
    <dgm:cxn modelId="{7A00FEC2-7C60-4BB8-B527-98704BB870AC}" type="presOf" srcId="{FA80DF0E-3454-4192-8F91-B27BDF86E9C1}" destId="{D1F2D67E-DDC6-49B2-B668-AC0B56A864F0}" srcOrd="1" destOrd="0" presId="urn:microsoft.com/office/officeart/2005/8/layout/hProcess4"/>
    <dgm:cxn modelId="{13DC3634-1ED6-44F8-AD8C-E2D07DC958FB}" type="presOf" srcId="{FAB5530B-C3C4-435A-B633-53593B127210}" destId="{0BBB29AA-1DE5-4C05-BF41-08EF8F487CA0}" srcOrd="1" destOrd="0" presId="urn:microsoft.com/office/officeart/2005/8/layout/hProcess4"/>
    <dgm:cxn modelId="{D36B0CDF-73A9-4C4B-A86F-35559F8846BE}" srcId="{A66F72CA-6462-48BA-8611-1E65B0BF900C}" destId="{39FE4EAC-52AF-4B08-B8D6-659AE26B27FD}" srcOrd="0" destOrd="0" parTransId="{EE89E476-0DFD-4016-998F-CCA2B0D3B480}" sibTransId="{028DFCFE-D62C-4243-B969-9F17A64AF6D4}"/>
    <dgm:cxn modelId="{3B72E90E-FEFF-40EC-911B-21BCBFA43555}" type="presOf" srcId="{A66F72CA-6462-48BA-8611-1E65B0BF900C}" destId="{9565665D-9ED1-4170-9C42-F723060E4C7D}" srcOrd="0" destOrd="0" presId="urn:microsoft.com/office/officeart/2005/8/layout/hProcess4"/>
    <dgm:cxn modelId="{5A51DDFE-AFFF-4B31-9B38-3C385242F50E}" srcId="{7AB83BA7-DCB3-4D17-A810-689EE442DB42}" destId="{2E83114F-F62B-4937-BDBF-71C3CFBA33D1}" srcOrd="0" destOrd="0" parTransId="{1DE2F2C8-B25F-4562-8943-963A7D3C7428}" sibTransId="{76836DE3-9713-4A2D-B87B-8C190FFCD85C}"/>
    <dgm:cxn modelId="{B6049E41-D822-4E29-BAF7-4BBF956A094C}" type="presOf" srcId="{39FE4EAC-52AF-4B08-B8D6-659AE26B27FD}" destId="{8F74272D-6B20-4C60-94CA-13DE8BF481D1}" srcOrd="0" destOrd="0" presId="urn:microsoft.com/office/officeart/2005/8/layout/hProcess4"/>
    <dgm:cxn modelId="{8579A76F-7AFF-4ABB-8093-2E544D40423D}" srcId="{39FE4EAC-52AF-4B08-B8D6-659AE26B27FD}" destId="{FAB5530B-C3C4-435A-B633-53593B127210}" srcOrd="0" destOrd="0" parTransId="{EE65F574-E710-40BA-BE15-10638816A3E3}" sibTransId="{8C83B744-5B87-4264-B7F4-99DB35330F91}"/>
    <dgm:cxn modelId="{60237C6E-FDC0-4FEB-8A5C-3BF4D2517EC3}" type="presOf" srcId="{C8C6E186-6829-4CC4-B78E-8B955D357F68}" destId="{081562D6-2ADC-4DC9-B8E9-3C921D4FE184}" srcOrd="0" destOrd="1" presId="urn:microsoft.com/office/officeart/2005/8/layout/hProcess4"/>
    <dgm:cxn modelId="{1A4CD66B-0078-4026-9B33-DFC823A83B20}" type="presOf" srcId="{7AB83BA7-DCB3-4D17-A810-689EE442DB42}" destId="{FFF67E55-705C-4C38-AE45-BA2B45778407}" srcOrd="0" destOrd="0" presId="urn:microsoft.com/office/officeart/2005/8/layout/hProcess4"/>
    <dgm:cxn modelId="{BAB1927E-F1AD-45DD-B624-6E04B0D49342}" type="presOf" srcId="{2E83114F-F62B-4937-BDBF-71C3CFBA33D1}" destId="{081562D6-2ADC-4DC9-B8E9-3C921D4FE184}" srcOrd="0" destOrd="0" presId="urn:microsoft.com/office/officeart/2005/8/layout/hProcess4"/>
    <dgm:cxn modelId="{269E4F92-0899-48A5-BDAD-55F26257C850}" srcId="{A66F72CA-6462-48BA-8611-1E65B0BF900C}" destId="{7AB83BA7-DCB3-4D17-A810-689EE442DB42}" srcOrd="2" destOrd="0" parTransId="{1550F44C-C1D0-495B-97B7-F813B3906398}" sibTransId="{5EA9F301-2C03-4B59-A996-16DF463635A0}"/>
    <dgm:cxn modelId="{A5A8C1CB-AB09-49F2-9AE3-59710B623E2A}" type="presOf" srcId="{10CFCC25-AADF-4A2D-A894-E7B34E410B0D}" destId="{5EB7436F-62E2-442F-90EE-211EE0869F39}" srcOrd="0" destOrd="0" presId="urn:microsoft.com/office/officeart/2005/8/layout/hProcess4"/>
    <dgm:cxn modelId="{CE247DDF-6414-4CAC-AA29-EF4266FEA20D}" srcId="{A66F72CA-6462-48BA-8611-1E65B0BF900C}" destId="{DF6B664E-ECD5-41C7-9829-C2B64543025D}" srcOrd="1" destOrd="0" parTransId="{3FE7FB81-6399-49F0-B3A9-3ED6A6E0A9C5}" sibTransId="{10CFCC25-AADF-4A2D-A894-E7B34E410B0D}"/>
    <dgm:cxn modelId="{918220A6-5DF0-4C1A-A8B4-E4675BD2428C}" type="presOf" srcId="{FAB5530B-C3C4-435A-B633-53593B127210}" destId="{95E51230-B183-424F-B28D-524E028EE023}" srcOrd="0" destOrd="0" presId="urn:microsoft.com/office/officeart/2005/8/layout/hProcess4"/>
    <dgm:cxn modelId="{B38ED40B-7A4C-443D-82E7-A8695082E6BF}" type="presOf" srcId="{FA80DF0E-3454-4192-8F91-B27BDF86E9C1}" destId="{03B11933-508D-4C2D-9741-A1F0C986FB41}" srcOrd="0" destOrd="0" presId="urn:microsoft.com/office/officeart/2005/8/layout/hProcess4"/>
    <dgm:cxn modelId="{5EDB1A4A-5D7A-4022-A52A-8ABAAAFB8208}" type="presOf" srcId="{DF6B664E-ECD5-41C7-9829-C2B64543025D}" destId="{BA11049E-DC0F-4B24-B3DA-935E39D5481F}" srcOrd="0" destOrd="0" presId="urn:microsoft.com/office/officeart/2005/8/layout/hProcess4"/>
    <dgm:cxn modelId="{02D4E073-E91F-4893-B85E-000CF8308106}" type="presOf" srcId="{2E83114F-F62B-4937-BDBF-71C3CFBA33D1}" destId="{70A12ABF-4F9E-4490-A213-CC26DE5DF03F}" srcOrd="1" destOrd="0" presId="urn:microsoft.com/office/officeart/2005/8/layout/hProcess4"/>
    <dgm:cxn modelId="{E22F07D0-29E0-4083-AE04-E6B3C6578BB6}" type="presParOf" srcId="{9565665D-9ED1-4170-9C42-F723060E4C7D}" destId="{551A08FB-9BD5-49FF-A6DA-93C2863CAA98}" srcOrd="0" destOrd="0" presId="urn:microsoft.com/office/officeart/2005/8/layout/hProcess4"/>
    <dgm:cxn modelId="{A7657FD0-3388-4B94-9624-5FACBC676962}" type="presParOf" srcId="{9565665D-9ED1-4170-9C42-F723060E4C7D}" destId="{F8DA0EDD-FD2A-45B4-81E3-5EB5CA40411D}" srcOrd="1" destOrd="0" presId="urn:microsoft.com/office/officeart/2005/8/layout/hProcess4"/>
    <dgm:cxn modelId="{49A6942F-6D4E-491C-8078-DA24638E759F}" type="presParOf" srcId="{9565665D-9ED1-4170-9C42-F723060E4C7D}" destId="{7F14D413-5996-4CFC-9BA3-91AA3A0BCACA}" srcOrd="2" destOrd="0" presId="urn:microsoft.com/office/officeart/2005/8/layout/hProcess4"/>
    <dgm:cxn modelId="{0988A894-608C-4505-9A73-D716C17775AB}" type="presParOf" srcId="{7F14D413-5996-4CFC-9BA3-91AA3A0BCACA}" destId="{A7971768-EACA-4950-9CCB-44484685A099}" srcOrd="0" destOrd="0" presId="urn:microsoft.com/office/officeart/2005/8/layout/hProcess4"/>
    <dgm:cxn modelId="{204D780C-B6CA-4BE8-A966-89F064DE1892}" type="presParOf" srcId="{A7971768-EACA-4950-9CCB-44484685A099}" destId="{40CED59D-D63F-436D-9C78-686C7E697704}" srcOrd="0" destOrd="0" presId="urn:microsoft.com/office/officeart/2005/8/layout/hProcess4"/>
    <dgm:cxn modelId="{855FB32D-DC7E-4CEE-B184-B7B22303015A}" type="presParOf" srcId="{A7971768-EACA-4950-9CCB-44484685A099}" destId="{95E51230-B183-424F-B28D-524E028EE023}" srcOrd="1" destOrd="0" presId="urn:microsoft.com/office/officeart/2005/8/layout/hProcess4"/>
    <dgm:cxn modelId="{B041FAB4-E18C-4BB0-A85E-470F791D12AC}" type="presParOf" srcId="{A7971768-EACA-4950-9CCB-44484685A099}" destId="{0BBB29AA-1DE5-4C05-BF41-08EF8F487CA0}" srcOrd="2" destOrd="0" presId="urn:microsoft.com/office/officeart/2005/8/layout/hProcess4"/>
    <dgm:cxn modelId="{220BBA89-BA68-4CB8-AE91-48721B63F179}" type="presParOf" srcId="{A7971768-EACA-4950-9CCB-44484685A099}" destId="{8F74272D-6B20-4C60-94CA-13DE8BF481D1}" srcOrd="3" destOrd="0" presId="urn:microsoft.com/office/officeart/2005/8/layout/hProcess4"/>
    <dgm:cxn modelId="{941AA15C-31DE-4860-B267-A8E31E189565}" type="presParOf" srcId="{A7971768-EACA-4950-9CCB-44484685A099}" destId="{4B7C7127-9A9D-4C54-8349-7FDE7D7CEACA}" srcOrd="4" destOrd="0" presId="urn:microsoft.com/office/officeart/2005/8/layout/hProcess4"/>
    <dgm:cxn modelId="{F7FD1175-2AEF-47F8-B43C-7792B521D7EC}" type="presParOf" srcId="{7F14D413-5996-4CFC-9BA3-91AA3A0BCACA}" destId="{CB267C4B-742D-40BC-B0F1-F485C86995BC}" srcOrd="1" destOrd="0" presId="urn:microsoft.com/office/officeart/2005/8/layout/hProcess4"/>
    <dgm:cxn modelId="{C598831C-17E0-41A6-9968-61B82CB0E396}" type="presParOf" srcId="{7F14D413-5996-4CFC-9BA3-91AA3A0BCACA}" destId="{3C524AA4-3726-4C95-A1CC-4DF5047134BF}" srcOrd="2" destOrd="0" presId="urn:microsoft.com/office/officeart/2005/8/layout/hProcess4"/>
    <dgm:cxn modelId="{CD0CCA2C-083F-48EC-99F5-44D412609BE9}" type="presParOf" srcId="{3C524AA4-3726-4C95-A1CC-4DF5047134BF}" destId="{11F7761C-F821-4B32-AF30-33E3603A5838}" srcOrd="0" destOrd="0" presId="urn:microsoft.com/office/officeart/2005/8/layout/hProcess4"/>
    <dgm:cxn modelId="{A1C9A91B-C2D8-464C-9FFC-346A256F7896}" type="presParOf" srcId="{3C524AA4-3726-4C95-A1CC-4DF5047134BF}" destId="{03B11933-508D-4C2D-9741-A1F0C986FB41}" srcOrd="1" destOrd="0" presId="urn:microsoft.com/office/officeart/2005/8/layout/hProcess4"/>
    <dgm:cxn modelId="{D48ADF0D-04B9-4549-A89F-83D5589C2118}" type="presParOf" srcId="{3C524AA4-3726-4C95-A1CC-4DF5047134BF}" destId="{D1F2D67E-DDC6-49B2-B668-AC0B56A864F0}" srcOrd="2" destOrd="0" presId="urn:microsoft.com/office/officeart/2005/8/layout/hProcess4"/>
    <dgm:cxn modelId="{D096FC72-1DBE-487E-9195-854EFCF9765B}" type="presParOf" srcId="{3C524AA4-3726-4C95-A1CC-4DF5047134BF}" destId="{BA11049E-DC0F-4B24-B3DA-935E39D5481F}" srcOrd="3" destOrd="0" presId="urn:microsoft.com/office/officeart/2005/8/layout/hProcess4"/>
    <dgm:cxn modelId="{7E749134-AA7E-455C-89FF-89585F86D4E5}" type="presParOf" srcId="{3C524AA4-3726-4C95-A1CC-4DF5047134BF}" destId="{1C15C1C0-62A8-463D-B393-CC2A89B3EA8E}" srcOrd="4" destOrd="0" presId="urn:microsoft.com/office/officeart/2005/8/layout/hProcess4"/>
    <dgm:cxn modelId="{1B3E186F-2AF1-4341-AA15-BC5199468A86}" type="presParOf" srcId="{7F14D413-5996-4CFC-9BA3-91AA3A0BCACA}" destId="{5EB7436F-62E2-442F-90EE-211EE0869F39}" srcOrd="3" destOrd="0" presId="urn:microsoft.com/office/officeart/2005/8/layout/hProcess4"/>
    <dgm:cxn modelId="{8EB7612B-8AEF-4985-BAC3-A15BCDF07C9E}" type="presParOf" srcId="{7F14D413-5996-4CFC-9BA3-91AA3A0BCACA}" destId="{66A66442-0578-4F02-9211-08709E69B64C}" srcOrd="4" destOrd="0" presId="urn:microsoft.com/office/officeart/2005/8/layout/hProcess4"/>
    <dgm:cxn modelId="{0C4CA738-E4F6-4746-A786-8833782E44B6}" type="presParOf" srcId="{66A66442-0578-4F02-9211-08709E69B64C}" destId="{16A3DD78-ACE0-4B34-A528-49DF6364030D}" srcOrd="0" destOrd="0" presId="urn:microsoft.com/office/officeart/2005/8/layout/hProcess4"/>
    <dgm:cxn modelId="{9AF892DD-46A4-4D78-A898-D60F4674EA87}" type="presParOf" srcId="{66A66442-0578-4F02-9211-08709E69B64C}" destId="{081562D6-2ADC-4DC9-B8E9-3C921D4FE184}" srcOrd="1" destOrd="0" presId="urn:microsoft.com/office/officeart/2005/8/layout/hProcess4"/>
    <dgm:cxn modelId="{4DAD88FA-FB92-41AD-8779-6F46415350B1}" type="presParOf" srcId="{66A66442-0578-4F02-9211-08709E69B64C}" destId="{70A12ABF-4F9E-4490-A213-CC26DE5DF03F}" srcOrd="2" destOrd="0" presId="urn:microsoft.com/office/officeart/2005/8/layout/hProcess4"/>
    <dgm:cxn modelId="{8CFF2DC6-7B3C-4ABB-B1CE-F158551ADDA6}" type="presParOf" srcId="{66A66442-0578-4F02-9211-08709E69B64C}" destId="{FFF67E55-705C-4C38-AE45-BA2B45778407}" srcOrd="3" destOrd="0" presId="urn:microsoft.com/office/officeart/2005/8/layout/hProcess4"/>
    <dgm:cxn modelId="{1A00CBDE-6BC6-40FF-A5DF-21389F904B5A}" type="presParOf" srcId="{66A66442-0578-4F02-9211-08709E69B64C}" destId="{77232FF4-4912-45A7-B33E-FA0449C0CB92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C4CB7B1-AE4E-4FE9-9B74-BA4E9E8C925C}" type="doc">
      <dgm:prSet loTypeId="urn:microsoft.com/office/officeart/2005/8/layout/vList6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E7D2D9A5-9E81-4FA6-A07D-DAC0F2A09549}">
      <dgm:prSet phldrT="[Texto]" custT="1"/>
      <dgm:spPr>
        <a:solidFill>
          <a:schemeClr val="accent5"/>
        </a:solidFill>
      </dgm:spPr>
      <dgm:t>
        <a:bodyPr/>
        <a:lstStyle/>
        <a:p>
          <a:r>
            <a:rPr lang="es-EC" sz="2800" dirty="0" smtClean="0"/>
            <a:t>Objetivo estratégico.</a:t>
          </a:r>
          <a:endParaRPr lang="es-EC" sz="2800" dirty="0"/>
        </a:p>
      </dgm:t>
    </dgm:pt>
    <dgm:pt modelId="{7A125266-8FD2-4FF4-9D51-A36253283EE4}" type="parTrans" cxnId="{FB1F3AB3-B637-4193-9D41-F913BA41FEA0}">
      <dgm:prSet/>
      <dgm:spPr/>
      <dgm:t>
        <a:bodyPr/>
        <a:lstStyle/>
        <a:p>
          <a:endParaRPr lang="es-EC" sz="1600"/>
        </a:p>
      </dgm:t>
    </dgm:pt>
    <dgm:pt modelId="{9C3082E6-4463-4346-AFFC-9554CE30DC6E}" type="sibTrans" cxnId="{FB1F3AB3-B637-4193-9D41-F913BA41FEA0}">
      <dgm:prSet/>
      <dgm:spPr/>
      <dgm:t>
        <a:bodyPr/>
        <a:lstStyle/>
        <a:p>
          <a:endParaRPr lang="es-EC" sz="1600"/>
        </a:p>
      </dgm:t>
    </dgm:pt>
    <dgm:pt modelId="{64E4C21C-964E-4273-9332-84EDBA830A0E}">
      <dgm:prSet phldrT="[Texto]" custT="1"/>
      <dgm:spPr/>
      <dgm:t>
        <a:bodyPr/>
        <a:lstStyle/>
        <a:p>
          <a:r>
            <a:rPr lang="es-EC" sz="1400" smtClean="0"/>
            <a:t>Mantener / retener </a:t>
          </a:r>
          <a:r>
            <a:rPr lang="es-EC" sz="1400" dirty="0" smtClean="0"/>
            <a:t>a los turistas que visitan la ciudad de Baños</a:t>
          </a:r>
          <a:endParaRPr lang="es-EC" sz="1400" dirty="0"/>
        </a:p>
      </dgm:t>
    </dgm:pt>
    <dgm:pt modelId="{FDB00B50-2508-44B7-A49B-6A2082703DAD}" type="parTrans" cxnId="{AF2ADFF2-340E-47F1-B227-C96C017FA364}">
      <dgm:prSet/>
      <dgm:spPr/>
      <dgm:t>
        <a:bodyPr/>
        <a:lstStyle/>
        <a:p>
          <a:endParaRPr lang="es-EC" sz="1600"/>
        </a:p>
      </dgm:t>
    </dgm:pt>
    <dgm:pt modelId="{157D9DA7-643A-47DD-9501-6FBC7E5CC14D}" type="sibTrans" cxnId="{AF2ADFF2-340E-47F1-B227-C96C017FA364}">
      <dgm:prSet/>
      <dgm:spPr/>
      <dgm:t>
        <a:bodyPr/>
        <a:lstStyle/>
        <a:p>
          <a:endParaRPr lang="es-EC" sz="1600"/>
        </a:p>
      </dgm:t>
    </dgm:pt>
    <dgm:pt modelId="{E9F7399C-D0BA-4D5F-833D-4B085A1E72B7}">
      <dgm:prSet phldrT="[Texto]" custT="1"/>
      <dgm:spPr/>
      <dgm:t>
        <a:bodyPr/>
        <a:lstStyle/>
        <a:p>
          <a:r>
            <a:rPr lang="es-EC" sz="2800" dirty="0" smtClean="0"/>
            <a:t>Estrategia.</a:t>
          </a:r>
          <a:endParaRPr lang="es-EC" sz="2800" dirty="0"/>
        </a:p>
      </dgm:t>
    </dgm:pt>
    <dgm:pt modelId="{399DDF17-E6AB-4E9A-8CAA-1BDD0321109D}" type="parTrans" cxnId="{98FACC4C-0C4F-445F-91D2-0D513D082200}">
      <dgm:prSet/>
      <dgm:spPr/>
      <dgm:t>
        <a:bodyPr/>
        <a:lstStyle/>
        <a:p>
          <a:endParaRPr lang="es-EC" sz="1600"/>
        </a:p>
      </dgm:t>
    </dgm:pt>
    <dgm:pt modelId="{AF34FC63-B872-424C-AF99-AD96CB46B7FA}" type="sibTrans" cxnId="{98FACC4C-0C4F-445F-91D2-0D513D082200}">
      <dgm:prSet/>
      <dgm:spPr/>
      <dgm:t>
        <a:bodyPr/>
        <a:lstStyle/>
        <a:p>
          <a:endParaRPr lang="es-EC" sz="1600"/>
        </a:p>
      </dgm:t>
    </dgm:pt>
    <dgm:pt modelId="{454EB452-B8F1-4DBE-A869-96B15C05232C}">
      <dgm:prSet phldrT="[Texto]" custT="1"/>
      <dgm:spPr/>
      <dgm:t>
        <a:bodyPr/>
        <a:lstStyle/>
        <a:p>
          <a:r>
            <a:rPr lang="es-EC" sz="1400" dirty="0" smtClean="0"/>
            <a:t>Fortaleza y defensa de la posición en el mercado del turismo, incrementando la satisfacción de los turistas</a:t>
          </a:r>
          <a:endParaRPr lang="es-EC" sz="1400" dirty="0"/>
        </a:p>
      </dgm:t>
    </dgm:pt>
    <dgm:pt modelId="{D086CCB5-C585-4B00-BDFD-30FAC387F136}" type="parTrans" cxnId="{CD33631A-8FCF-4001-A57C-A16B41AE5694}">
      <dgm:prSet/>
      <dgm:spPr/>
      <dgm:t>
        <a:bodyPr/>
        <a:lstStyle/>
        <a:p>
          <a:endParaRPr lang="es-EC" sz="1600"/>
        </a:p>
      </dgm:t>
    </dgm:pt>
    <dgm:pt modelId="{42DF0E47-20A9-4671-B4FA-4BE658AFAF28}" type="sibTrans" cxnId="{CD33631A-8FCF-4001-A57C-A16B41AE5694}">
      <dgm:prSet/>
      <dgm:spPr/>
      <dgm:t>
        <a:bodyPr/>
        <a:lstStyle/>
        <a:p>
          <a:endParaRPr lang="es-EC" sz="1600"/>
        </a:p>
      </dgm:t>
    </dgm:pt>
    <dgm:pt modelId="{7834AA0E-0808-45C3-B5F4-20FE901B92A8}" type="pres">
      <dgm:prSet presAssocID="{6C4CB7B1-AE4E-4FE9-9B74-BA4E9E8C925C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32604BFD-05B2-405F-8B4C-5B8C85D6B65E}" type="pres">
      <dgm:prSet presAssocID="{E7D2D9A5-9E81-4FA6-A07D-DAC0F2A09549}" presName="linNode" presStyleCnt="0"/>
      <dgm:spPr/>
    </dgm:pt>
    <dgm:pt modelId="{919D2EDF-662A-4362-A9AA-0F0496F3A06D}" type="pres">
      <dgm:prSet presAssocID="{E7D2D9A5-9E81-4FA6-A07D-DAC0F2A09549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657BD9-71FB-4A5C-BA25-FDBAC0B087A8}" type="pres">
      <dgm:prSet presAssocID="{E7D2D9A5-9E81-4FA6-A07D-DAC0F2A09549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F59850-B007-4AE4-8BB7-94E415B8992A}" type="pres">
      <dgm:prSet presAssocID="{9C3082E6-4463-4346-AFFC-9554CE30DC6E}" presName="spacing" presStyleCnt="0"/>
      <dgm:spPr/>
    </dgm:pt>
    <dgm:pt modelId="{6E843ECA-E761-4DC6-A66D-E439CA8AB792}" type="pres">
      <dgm:prSet presAssocID="{E9F7399C-D0BA-4D5F-833D-4B085A1E72B7}" presName="linNode" presStyleCnt="0"/>
      <dgm:spPr/>
    </dgm:pt>
    <dgm:pt modelId="{9E8594EF-A9FE-402B-9DCC-4A2C1A08B179}" type="pres">
      <dgm:prSet presAssocID="{E9F7399C-D0BA-4D5F-833D-4B085A1E72B7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811838-1904-4EA3-9674-9838F6EEC7C7}" type="pres">
      <dgm:prSet presAssocID="{E9F7399C-D0BA-4D5F-833D-4B085A1E72B7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D49CC8C-CC93-4D08-A4CB-3C34E7B42A98}" type="presOf" srcId="{E7D2D9A5-9E81-4FA6-A07D-DAC0F2A09549}" destId="{919D2EDF-662A-4362-A9AA-0F0496F3A06D}" srcOrd="0" destOrd="0" presId="urn:microsoft.com/office/officeart/2005/8/layout/vList6"/>
    <dgm:cxn modelId="{D511A326-E2D8-4F1E-8B9B-291D730B1E2A}" type="presOf" srcId="{6C4CB7B1-AE4E-4FE9-9B74-BA4E9E8C925C}" destId="{7834AA0E-0808-45C3-B5F4-20FE901B92A8}" srcOrd="0" destOrd="0" presId="urn:microsoft.com/office/officeart/2005/8/layout/vList6"/>
    <dgm:cxn modelId="{98FACC4C-0C4F-445F-91D2-0D513D082200}" srcId="{6C4CB7B1-AE4E-4FE9-9B74-BA4E9E8C925C}" destId="{E9F7399C-D0BA-4D5F-833D-4B085A1E72B7}" srcOrd="1" destOrd="0" parTransId="{399DDF17-E6AB-4E9A-8CAA-1BDD0321109D}" sibTransId="{AF34FC63-B872-424C-AF99-AD96CB46B7FA}"/>
    <dgm:cxn modelId="{3191B3E1-12A6-4719-B204-D6174EFCB002}" type="presOf" srcId="{E9F7399C-D0BA-4D5F-833D-4B085A1E72B7}" destId="{9E8594EF-A9FE-402B-9DCC-4A2C1A08B179}" srcOrd="0" destOrd="0" presId="urn:microsoft.com/office/officeart/2005/8/layout/vList6"/>
    <dgm:cxn modelId="{574D67E6-B547-49FD-AE83-3737229A70BC}" type="presOf" srcId="{64E4C21C-964E-4273-9332-84EDBA830A0E}" destId="{49657BD9-71FB-4A5C-BA25-FDBAC0B087A8}" srcOrd="0" destOrd="0" presId="urn:microsoft.com/office/officeart/2005/8/layout/vList6"/>
    <dgm:cxn modelId="{CD33631A-8FCF-4001-A57C-A16B41AE5694}" srcId="{E9F7399C-D0BA-4D5F-833D-4B085A1E72B7}" destId="{454EB452-B8F1-4DBE-A869-96B15C05232C}" srcOrd="0" destOrd="0" parTransId="{D086CCB5-C585-4B00-BDFD-30FAC387F136}" sibTransId="{42DF0E47-20A9-4671-B4FA-4BE658AFAF28}"/>
    <dgm:cxn modelId="{AF2ADFF2-340E-47F1-B227-C96C017FA364}" srcId="{E7D2D9A5-9E81-4FA6-A07D-DAC0F2A09549}" destId="{64E4C21C-964E-4273-9332-84EDBA830A0E}" srcOrd="0" destOrd="0" parTransId="{FDB00B50-2508-44B7-A49B-6A2082703DAD}" sibTransId="{157D9DA7-643A-47DD-9501-6FBC7E5CC14D}"/>
    <dgm:cxn modelId="{FB1F3AB3-B637-4193-9D41-F913BA41FEA0}" srcId="{6C4CB7B1-AE4E-4FE9-9B74-BA4E9E8C925C}" destId="{E7D2D9A5-9E81-4FA6-A07D-DAC0F2A09549}" srcOrd="0" destOrd="0" parTransId="{7A125266-8FD2-4FF4-9D51-A36253283EE4}" sibTransId="{9C3082E6-4463-4346-AFFC-9554CE30DC6E}"/>
    <dgm:cxn modelId="{8958B6F4-BFD7-428D-95AD-29A7ECA4A1BC}" type="presOf" srcId="{454EB452-B8F1-4DBE-A869-96B15C05232C}" destId="{C2811838-1904-4EA3-9674-9838F6EEC7C7}" srcOrd="0" destOrd="0" presId="urn:microsoft.com/office/officeart/2005/8/layout/vList6"/>
    <dgm:cxn modelId="{ED985AC7-7F4B-47F0-8F4F-026B06C25C49}" type="presParOf" srcId="{7834AA0E-0808-45C3-B5F4-20FE901B92A8}" destId="{32604BFD-05B2-405F-8B4C-5B8C85D6B65E}" srcOrd="0" destOrd="0" presId="urn:microsoft.com/office/officeart/2005/8/layout/vList6"/>
    <dgm:cxn modelId="{7C37396F-54CB-4A22-891E-40063E40525A}" type="presParOf" srcId="{32604BFD-05B2-405F-8B4C-5B8C85D6B65E}" destId="{919D2EDF-662A-4362-A9AA-0F0496F3A06D}" srcOrd="0" destOrd="0" presId="urn:microsoft.com/office/officeart/2005/8/layout/vList6"/>
    <dgm:cxn modelId="{825B5FAD-72E2-4801-A41D-664D8F43BA0F}" type="presParOf" srcId="{32604BFD-05B2-405F-8B4C-5B8C85D6B65E}" destId="{49657BD9-71FB-4A5C-BA25-FDBAC0B087A8}" srcOrd="1" destOrd="0" presId="urn:microsoft.com/office/officeart/2005/8/layout/vList6"/>
    <dgm:cxn modelId="{E83EE43E-A844-4DC8-9727-18522162D406}" type="presParOf" srcId="{7834AA0E-0808-45C3-B5F4-20FE901B92A8}" destId="{53F59850-B007-4AE4-8BB7-94E415B8992A}" srcOrd="1" destOrd="0" presId="urn:microsoft.com/office/officeart/2005/8/layout/vList6"/>
    <dgm:cxn modelId="{81488DEE-B01C-4419-A564-68D53E6E5213}" type="presParOf" srcId="{7834AA0E-0808-45C3-B5F4-20FE901B92A8}" destId="{6E843ECA-E761-4DC6-A66D-E439CA8AB792}" srcOrd="2" destOrd="0" presId="urn:microsoft.com/office/officeart/2005/8/layout/vList6"/>
    <dgm:cxn modelId="{9F2D7322-A113-4D3A-AA78-B6E5713300BD}" type="presParOf" srcId="{6E843ECA-E761-4DC6-A66D-E439CA8AB792}" destId="{9E8594EF-A9FE-402B-9DCC-4A2C1A08B179}" srcOrd="0" destOrd="0" presId="urn:microsoft.com/office/officeart/2005/8/layout/vList6"/>
    <dgm:cxn modelId="{CE1AFD24-4687-4A98-8AA8-F84B8B8DEA1B}" type="presParOf" srcId="{6E843ECA-E761-4DC6-A66D-E439CA8AB792}" destId="{C2811838-1904-4EA3-9674-9838F6EEC7C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D292299-D483-489E-A5F8-B57BC1BBAC56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C4B701BE-E0C0-4F21-8858-5D2B9FB09E35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En la actualidad el turismo corresponde a una de las actividades con mayor </a:t>
          </a:r>
          <a:r>
            <a:rPr lang="es-EC" dirty="0" smtClean="0">
              <a:solidFill>
                <a:schemeClr val="tx1"/>
              </a:solidFill>
            </a:rPr>
            <a:t>expansión y oportunidades</a:t>
          </a:r>
          <a:endParaRPr lang="es-EC" dirty="0">
            <a:solidFill>
              <a:schemeClr val="tx1"/>
            </a:solidFill>
          </a:endParaRPr>
        </a:p>
      </dgm:t>
    </dgm:pt>
    <dgm:pt modelId="{64F518E2-0CF2-462B-9177-ED7F218CDF73}" type="parTrans" cxnId="{2A50B200-44A1-48F7-AC1B-A14E8097CE0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7CE4427C-A609-4EA5-B59A-4225ED5A8475}" type="sibTrans" cxnId="{2A50B200-44A1-48F7-AC1B-A14E8097CE09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428FE0D-F3EE-4905-82B6-99939E0B052D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La ciudad </a:t>
          </a:r>
          <a:r>
            <a:rPr lang="es-EC" dirty="0" smtClean="0">
              <a:solidFill>
                <a:schemeClr val="tx1"/>
              </a:solidFill>
            </a:rPr>
            <a:t>de Baños </a:t>
          </a:r>
          <a:r>
            <a:rPr lang="es-EC" dirty="0" smtClean="0">
              <a:solidFill>
                <a:schemeClr val="tx1"/>
              </a:solidFill>
            </a:rPr>
            <a:t>es un destino </a:t>
          </a:r>
          <a:r>
            <a:rPr lang="es-EC" dirty="0" smtClean="0">
              <a:solidFill>
                <a:schemeClr val="tx1"/>
              </a:solidFill>
            </a:rPr>
            <a:t>turístico muy beneficiado</a:t>
          </a:r>
          <a:endParaRPr lang="es-EC" dirty="0">
            <a:solidFill>
              <a:schemeClr val="tx1"/>
            </a:solidFill>
          </a:endParaRPr>
        </a:p>
      </dgm:t>
    </dgm:pt>
    <dgm:pt modelId="{7587D290-556D-4D65-9984-EF128AF2EDD1}" type="parTrans" cxnId="{8984A401-5C3B-42D7-89BD-93DC8F53E89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429A0CE-1205-42E4-B66B-FBFE15D80EA4}" type="sibTrans" cxnId="{8984A401-5C3B-42D7-89BD-93DC8F53E89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DF2B09A-FF06-4FF9-87AE-2A0FBFEC2C1E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Las redes sociales han alcanzado un auge de significativa importancia dando un giro de relacionarse los unos a los otros</a:t>
          </a:r>
          <a:endParaRPr lang="es-EC" dirty="0">
            <a:solidFill>
              <a:schemeClr val="tx1"/>
            </a:solidFill>
          </a:endParaRPr>
        </a:p>
      </dgm:t>
    </dgm:pt>
    <dgm:pt modelId="{45C8C918-A8B3-4184-89E0-02D9970E22FE}" type="parTrans" cxnId="{F7793D60-A386-46E0-AC6F-089D62C670D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03F8C83-4CC7-4232-8292-22C0E32AF292}" type="sibTrans" cxnId="{F7793D60-A386-46E0-AC6F-089D62C670D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27D57A0-4A97-4902-8264-7DBC41EA7FE7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El estudio correlacional fue clave para este proyecto ya que </a:t>
          </a:r>
          <a:r>
            <a:rPr lang="es-EC" dirty="0" smtClean="0">
              <a:solidFill>
                <a:schemeClr val="tx1"/>
              </a:solidFill>
            </a:rPr>
            <a:t>se puso </a:t>
          </a:r>
          <a:r>
            <a:rPr lang="es-EC" dirty="0" smtClean="0">
              <a:solidFill>
                <a:schemeClr val="tx1"/>
              </a:solidFill>
            </a:rPr>
            <a:t>ver como una variable incide en la </a:t>
          </a:r>
          <a:r>
            <a:rPr lang="es-EC" dirty="0" smtClean="0">
              <a:solidFill>
                <a:schemeClr val="tx1"/>
              </a:solidFill>
            </a:rPr>
            <a:t>otra.</a:t>
          </a:r>
          <a:endParaRPr lang="es-EC" dirty="0">
            <a:solidFill>
              <a:schemeClr val="tx1"/>
            </a:solidFill>
          </a:endParaRPr>
        </a:p>
      </dgm:t>
    </dgm:pt>
    <dgm:pt modelId="{BFD2A810-32AD-44CF-9D02-55750F5A4117}" type="parTrans" cxnId="{EBAF98D0-606A-423E-B96B-3344012F88D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9AA544A-DD2D-443A-BD92-FD120845CCDC}" type="sibTrans" cxnId="{EBAF98D0-606A-423E-B96B-3344012F88DF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FBA00D5-39D6-4151-BB8B-0A4658E822B9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Más del 50% son turistas </a:t>
          </a:r>
          <a:r>
            <a:rPr lang="es-EC" dirty="0" smtClean="0">
              <a:solidFill>
                <a:schemeClr val="tx1"/>
              </a:solidFill>
            </a:rPr>
            <a:t>que visitan la ciudad de Baños son nacionales.</a:t>
          </a:r>
          <a:endParaRPr lang="es-EC" dirty="0">
            <a:solidFill>
              <a:schemeClr val="tx1"/>
            </a:solidFill>
          </a:endParaRPr>
        </a:p>
      </dgm:t>
    </dgm:pt>
    <dgm:pt modelId="{E83C8C0E-A070-442A-B476-6DCB6A183A3A}" type="parTrans" cxnId="{C2EDB10E-2511-4073-8B21-835056974CF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F0693950-EEB9-4691-868F-4D6455677A00}" type="sibTrans" cxnId="{C2EDB10E-2511-4073-8B21-835056974CF6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00D8F23-F76E-454D-B8EB-C36C832D5C0A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El turismo de ventura es mas </a:t>
          </a:r>
          <a:r>
            <a:rPr lang="es-EC" dirty="0" smtClean="0">
              <a:solidFill>
                <a:schemeClr val="tx1"/>
              </a:solidFill>
            </a:rPr>
            <a:t>demandado en la ciudad, gracias a sus atractivos naturales</a:t>
          </a:r>
          <a:endParaRPr lang="es-EC" dirty="0">
            <a:solidFill>
              <a:schemeClr val="tx1"/>
            </a:solidFill>
          </a:endParaRPr>
        </a:p>
      </dgm:t>
    </dgm:pt>
    <dgm:pt modelId="{851A56F0-0378-4091-83B5-12C6958DE9D9}" type="parTrans" cxnId="{33D75FA9-69A8-40F9-B5DF-963979C8FC4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14D5D58-CF4A-45CD-A299-FE42E69B1BBA}" type="sibTrans" cxnId="{33D75FA9-69A8-40F9-B5DF-963979C8FC4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39C1D91-D0A1-4B34-BB84-C2FB42AAF3B5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La aplicación de la metodología de enfoque mixto ayudo a determinar variables claves para la elaboración de las encuestas.</a:t>
          </a:r>
          <a:endParaRPr lang="es-EC" dirty="0">
            <a:solidFill>
              <a:schemeClr val="tx1"/>
            </a:solidFill>
          </a:endParaRPr>
        </a:p>
      </dgm:t>
    </dgm:pt>
    <dgm:pt modelId="{8874395F-BF3E-41A9-A1B7-7F23B47639D3}" type="parTrans" cxnId="{0D0F99EC-3FE0-4176-BA9C-90941F5B067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6F89B74-912C-45CE-8A93-2EAFD245D43C}" type="sibTrans" cxnId="{0D0F99EC-3FE0-4176-BA9C-90941F5B0671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9AEB2F1-4D53-426D-BC9A-F13C7B52ECC3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A través de la encuesta aplicada  se determinó el perfil del turista, segmento, posicionamiento lo cual ayudo a tener en claro la estrategia de fidelización para los turistas</a:t>
          </a:r>
          <a:endParaRPr lang="es-EC" dirty="0">
            <a:solidFill>
              <a:schemeClr val="tx1"/>
            </a:solidFill>
          </a:endParaRPr>
        </a:p>
      </dgm:t>
    </dgm:pt>
    <dgm:pt modelId="{B7B7D217-2C9E-4284-9AE7-157036C0F4BB}" type="parTrans" cxnId="{71204A57-97B5-4015-80B9-8E0A63AAE5EF}">
      <dgm:prSet/>
      <dgm:spPr/>
      <dgm:t>
        <a:bodyPr/>
        <a:lstStyle/>
        <a:p>
          <a:endParaRPr lang="es-EC"/>
        </a:p>
      </dgm:t>
    </dgm:pt>
    <dgm:pt modelId="{0928F3C6-97A1-42C9-827C-80168B06DE56}" type="sibTrans" cxnId="{71204A57-97B5-4015-80B9-8E0A63AAE5EF}">
      <dgm:prSet/>
      <dgm:spPr/>
      <dgm:t>
        <a:bodyPr/>
        <a:lstStyle/>
        <a:p>
          <a:endParaRPr lang="es-EC"/>
        </a:p>
      </dgm:t>
    </dgm:pt>
    <dgm:pt modelId="{5CC81E9F-68EE-42ED-9017-B8D6BB22ADF1}" type="pres">
      <dgm:prSet presAssocID="{1D292299-D483-489E-A5F8-B57BC1BBAC5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B3ADF2D-5CA8-49FF-94A2-02B342F8CAC9}" type="pres">
      <dgm:prSet presAssocID="{C4B701BE-E0C0-4F21-8858-5D2B9FB09E35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3C7827D-2C8F-4D73-A1BA-820C34853275}" type="pres">
      <dgm:prSet presAssocID="{7CE4427C-A609-4EA5-B59A-4225ED5A8475}" presName="sibTrans" presStyleCnt="0"/>
      <dgm:spPr/>
    </dgm:pt>
    <dgm:pt modelId="{67417EFF-F862-4B07-AD1E-BCAC3CF5F7B9}" type="pres">
      <dgm:prSet presAssocID="{8428FE0D-F3EE-4905-82B6-99939E0B052D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923111-A17F-4681-8CCC-B42133299A09}" type="pres">
      <dgm:prSet presAssocID="{C429A0CE-1205-42E4-B66B-FBFE15D80EA4}" presName="sibTrans" presStyleCnt="0"/>
      <dgm:spPr/>
    </dgm:pt>
    <dgm:pt modelId="{52C3FD06-8586-426D-9B3A-57FBB1F92D71}" type="pres">
      <dgm:prSet presAssocID="{0DF2B09A-FF06-4FF9-87AE-2A0FBFEC2C1E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147ED8-50A0-401C-919C-D6FECB37BECC}" type="pres">
      <dgm:prSet presAssocID="{B03F8C83-4CC7-4232-8292-22C0E32AF292}" presName="sibTrans" presStyleCnt="0"/>
      <dgm:spPr/>
    </dgm:pt>
    <dgm:pt modelId="{149DD2F7-FD81-4F46-B9BC-5851BCECCB6E}" type="pres">
      <dgm:prSet presAssocID="{A27D57A0-4A97-4902-8264-7DBC41EA7FE7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A90748-EDFF-47E4-A1C5-62566BC49EA4}" type="pres">
      <dgm:prSet presAssocID="{89AA544A-DD2D-443A-BD92-FD120845CCDC}" presName="sibTrans" presStyleCnt="0"/>
      <dgm:spPr/>
    </dgm:pt>
    <dgm:pt modelId="{0D06917F-2165-48EE-8542-3B48F187371A}" type="pres">
      <dgm:prSet presAssocID="{1FBA00D5-39D6-4151-BB8B-0A4658E822B9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84FA957-9E2F-4D56-B983-E2B5250977F4}" type="pres">
      <dgm:prSet presAssocID="{F0693950-EEB9-4691-868F-4D6455677A00}" presName="sibTrans" presStyleCnt="0"/>
      <dgm:spPr/>
    </dgm:pt>
    <dgm:pt modelId="{A7EF1D6B-3361-4B4B-9003-0C9591FF7FDC}" type="pres">
      <dgm:prSet presAssocID="{000D8F23-F76E-454D-B8EB-C36C832D5C0A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3CEE60-9A19-4763-A7E3-5D75E36CACF8}" type="pres">
      <dgm:prSet presAssocID="{B14D5D58-CF4A-45CD-A299-FE42E69B1BBA}" presName="sibTrans" presStyleCnt="0"/>
      <dgm:spPr/>
    </dgm:pt>
    <dgm:pt modelId="{6B22A220-03E0-4F98-ABC0-83DB40A79532}" type="pres">
      <dgm:prSet presAssocID="{E39C1D91-D0A1-4B34-BB84-C2FB42AAF3B5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80CF09-1AFB-497D-8577-AF64633E1118}" type="pres">
      <dgm:prSet presAssocID="{C6F89B74-912C-45CE-8A93-2EAFD245D43C}" presName="sibTrans" presStyleCnt="0"/>
      <dgm:spPr/>
    </dgm:pt>
    <dgm:pt modelId="{A2CF7A5B-E973-477F-8E80-AFD20615E0C3}" type="pres">
      <dgm:prSet presAssocID="{19AEB2F1-4D53-426D-BC9A-F13C7B52ECC3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A2135DF-2EC4-45EB-9F63-2B7898BCB5FB}" type="presOf" srcId="{8428FE0D-F3EE-4905-82B6-99939E0B052D}" destId="{67417EFF-F862-4B07-AD1E-BCAC3CF5F7B9}" srcOrd="0" destOrd="0" presId="urn:microsoft.com/office/officeart/2005/8/layout/default"/>
    <dgm:cxn modelId="{33D75FA9-69A8-40F9-B5DF-963979C8FC45}" srcId="{1D292299-D483-489E-A5F8-B57BC1BBAC56}" destId="{000D8F23-F76E-454D-B8EB-C36C832D5C0A}" srcOrd="5" destOrd="0" parTransId="{851A56F0-0378-4091-83B5-12C6958DE9D9}" sibTransId="{B14D5D58-CF4A-45CD-A299-FE42E69B1BBA}"/>
    <dgm:cxn modelId="{C2EDB10E-2511-4073-8B21-835056974CF6}" srcId="{1D292299-D483-489E-A5F8-B57BC1BBAC56}" destId="{1FBA00D5-39D6-4151-BB8B-0A4658E822B9}" srcOrd="4" destOrd="0" parTransId="{E83C8C0E-A070-442A-B476-6DCB6A183A3A}" sibTransId="{F0693950-EEB9-4691-868F-4D6455677A00}"/>
    <dgm:cxn modelId="{C6F2563D-9E7F-4D44-9EE4-95D44EF32D3B}" type="presOf" srcId="{E39C1D91-D0A1-4B34-BB84-C2FB42AAF3B5}" destId="{6B22A220-03E0-4F98-ABC0-83DB40A79532}" srcOrd="0" destOrd="0" presId="urn:microsoft.com/office/officeart/2005/8/layout/default"/>
    <dgm:cxn modelId="{AAA4FD63-89A4-4A5F-9938-91502470E8F6}" type="presOf" srcId="{C4B701BE-E0C0-4F21-8858-5D2B9FB09E35}" destId="{1B3ADF2D-5CA8-49FF-94A2-02B342F8CAC9}" srcOrd="0" destOrd="0" presId="urn:microsoft.com/office/officeart/2005/8/layout/default"/>
    <dgm:cxn modelId="{8984A401-5C3B-42D7-89BD-93DC8F53E894}" srcId="{1D292299-D483-489E-A5F8-B57BC1BBAC56}" destId="{8428FE0D-F3EE-4905-82B6-99939E0B052D}" srcOrd="1" destOrd="0" parTransId="{7587D290-556D-4D65-9984-EF128AF2EDD1}" sibTransId="{C429A0CE-1205-42E4-B66B-FBFE15D80EA4}"/>
    <dgm:cxn modelId="{FEEEE1CD-D3C9-49C9-9206-9E497BD33390}" type="presOf" srcId="{A27D57A0-4A97-4902-8264-7DBC41EA7FE7}" destId="{149DD2F7-FD81-4F46-B9BC-5851BCECCB6E}" srcOrd="0" destOrd="0" presId="urn:microsoft.com/office/officeart/2005/8/layout/default"/>
    <dgm:cxn modelId="{EBAF98D0-606A-423E-B96B-3344012F88DF}" srcId="{1D292299-D483-489E-A5F8-B57BC1BBAC56}" destId="{A27D57A0-4A97-4902-8264-7DBC41EA7FE7}" srcOrd="3" destOrd="0" parTransId="{BFD2A810-32AD-44CF-9D02-55750F5A4117}" sibTransId="{89AA544A-DD2D-443A-BD92-FD120845CCDC}"/>
    <dgm:cxn modelId="{F86987AC-4763-4D46-B100-9C5C597D6EDA}" type="presOf" srcId="{1FBA00D5-39D6-4151-BB8B-0A4658E822B9}" destId="{0D06917F-2165-48EE-8542-3B48F187371A}" srcOrd="0" destOrd="0" presId="urn:microsoft.com/office/officeart/2005/8/layout/default"/>
    <dgm:cxn modelId="{0D0F99EC-3FE0-4176-BA9C-90941F5B0671}" srcId="{1D292299-D483-489E-A5F8-B57BC1BBAC56}" destId="{E39C1D91-D0A1-4B34-BB84-C2FB42AAF3B5}" srcOrd="6" destOrd="0" parTransId="{8874395F-BF3E-41A9-A1B7-7F23B47639D3}" sibTransId="{C6F89B74-912C-45CE-8A93-2EAFD245D43C}"/>
    <dgm:cxn modelId="{2A50B200-44A1-48F7-AC1B-A14E8097CE09}" srcId="{1D292299-D483-489E-A5F8-B57BC1BBAC56}" destId="{C4B701BE-E0C0-4F21-8858-5D2B9FB09E35}" srcOrd="0" destOrd="0" parTransId="{64F518E2-0CF2-462B-9177-ED7F218CDF73}" sibTransId="{7CE4427C-A609-4EA5-B59A-4225ED5A8475}"/>
    <dgm:cxn modelId="{C6E5CBC1-9D5E-4EB1-82B9-B61AC33C9E3F}" type="presOf" srcId="{19AEB2F1-4D53-426D-BC9A-F13C7B52ECC3}" destId="{A2CF7A5B-E973-477F-8E80-AFD20615E0C3}" srcOrd="0" destOrd="0" presId="urn:microsoft.com/office/officeart/2005/8/layout/default"/>
    <dgm:cxn modelId="{71204A57-97B5-4015-80B9-8E0A63AAE5EF}" srcId="{1D292299-D483-489E-A5F8-B57BC1BBAC56}" destId="{19AEB2F1-4D53-426D-BC9A-F13C7B52ECC3}" srcOrd="7" destOrd="0" parTransId="{B7B7D217-2C9E-4284-9AE7-157036C0F4BB}" sibTransId="{0928F3C6-97A1-42C9-827C-80168B06DE56}"/>
    <dgm:cxn modelId="{AA8BED11-8380-4625-99BF-AC7DF360056E}" type="presOf" srcId="{0DF2B09A-FF06-4FF9-87AE-2A0FBFEC2C1E}" destId="{52C3FD06-8586-426D-9B3A-57FBB1F92D71}" srcOrd="0" destOrd="0" presId="urn:microsoft.com/office/officeart/2005/8/layout/default"/>
    <dgm:cxn modelId="{F7793D60-A386-46E0-AC6F-089D62C670DB}" srcId="{1D292299-D483-489E-A5F8-B57BC1BBAC56}" destId="{0DF2B09A-FF06-4FF9-87AE-2A0FBFEC2C1E}" srcOrd="2" destOrd="0" parTransId="{45C8C918-A8B3-4184-89E0-02D9970E22FE}" sibTransId="{B03F8C83-4CC7-4232-8292-22C0E32AF292}"/>
    <dgm:cxn modelId="{3D8B3573-9017-4AE3-95D9-EDC07D7665FB}" type="presOf" srcId="{1D292299-D483-489E-A5F8-B57BC1BBAC56}" destId="{5CC81E9F-68EE-42ED-9017-B8D6BB22ADF1}" srcOrd="0" destOrd="0" presId="urn:microsoft.com/office/officeart/2005/8/layout/default"/>
    <dgm:cxn modelId="{9D28C920-2259-4569-8CD1-533A11353E2C}" type="presOf" srcId="{000D8F23-F76E-454D-B8EB-C36C832D5C0A}" destId="{A7EF1D6B-3361-4B4B-9003-0C9591FF7FDC}" srcOrd="0" destOrd="0" presId="urn:microsoft.com/office/officeart/2005/8/layout/default"/>
    <dgm:cxn modelId="{C93FD251-2E0D-43AB-907F-F4D6EB3FA4FB}" type="presParOf" srcId="{5CC81E9F-68EE-42ED-9017-B8D6BB22ADF1}" destId="{1B3ADF2D-5CA8-49FF-94A2-02B342F8CAC9}" srcOrd="0" destOrd="0" presId="urn:microsoft.com/office/officeart/2005/8/layout/default"/>
    <dgm:cxn modelId="{BC32F481-4D95-421E-ACF8-6B58FFEE1E6E}" type="presParOf" srcId="{5CC81E9F-68EE-42ED-9017-B8D6BB22ADF1}" destId="{43C7827D-2C8F-4D73-A1BA-820C34853275}" srcOrd="1" destOrd="0" presId="urn:microsoft.com/office/officeart/2005/8/layout/default"/>
    <dgm:cxn modelId="{848BDD67-0969-4BA8-B438-B56FD3D9E70F}" type="presParOf" srcId="{5CC81E9F-68EE-42ED-9017-B8D6BB22ADF1}" destId="{67417EFF-F862-4B07-AD1E-BCAC3CF5F7B9}" srcOrd="2" destOrd="0" presId="urn:microsoft.com/office/officeart/2005/8/layout/default"/>
    <dgm:cxn modelId="{26F73B16-FC59-4954-9F75-C51D0E3EBD5F}" type="presParOf" srcId="{5CC81E9F-68EE-42ED-9017-B8D6BB22ADF1}" destId="{C6923111-A17F-4681-8CCC-B42133299A09}" srcOrd="3" destOrd="0" presId="urn:microsoft.com/office/officeart/2005/8/layout/default"/>
    <dgm:cxn modelId="{E86C4C45-67EA-4454-B8FD-9EE6F002BC4D}" type="presParOf" srcId="{5CC81E9F-68EE-42ED-9017-B8D6BB22ADF1}" destId="{52C3FD06-8586-426D-9B3A-57FBB1F92D71}" srcOrd="4" destOrd="0" presId="urn:microsoft.com/office/officeart/2005/8/layout/default"/>
    <dgm:cxn modelId="{1E59063F-7331-4871-8E9E-93CF2ED51DF4}" type="presParOf" srcId="{5CC81E9F-68EE-42ED-9017-B8D6BB22ADF1}" destId="{14147ED8-50A0-401C-919C-D6FECB37BECC}" srcOrd="5" destOrd="0" presId="urn:microsoft.com/office/officeart/2005/8/layout/default"/>
    <dgm:cxn modelId="{043111FA-DF3A-4AAD-9DF2-1B3DA226CE9E}" type="presParOf" srcId="{5CC81E9F-68EE-42ED-9017-B8D6BB22ADF1}" destId="{149DD2F7-FD81-4F46-B9BC-5851BCECCB6E}" srcOrd="6" destOrd="0" presId="urn:microsoft.com/office/officeart/2005/8/layout/default"/>
    <dgm:cxn modelId="{1C6C01E2-D544-4E3C-BA96-F0E266D575D0}" type="presParOf" srcId="{5CC81E9F-68EE-42ED-9017-B8D6BB22ADF1}" destId="{8FA90748-EDFF-47E4-A1C5-62566BC49EA4}" srcOrd="7" destOrd="0" presId="urn:microsoft.com/office/officeart/2005/8/layout/default"/>
    <dgm:cxn modelId="{E44EB018-148E-48EB-B0CD-BD2B14D39A4C}" type="presParOf" srcId="{5CC81E9F-68EE-42ED-9017-B8D6BB22ADF1}" destId="{0D06917F-2165-48EE-8542-3B48F187371A}" srcOrd="8" destOrd="0" presId="urn:microsoft.com/office/officeart/2005/8/layout/default"/>
    <dgm:cxn modelId="{EE153BA8-9856-4B52-A5FE-678423BD5A27}" type="presParOf" srcId="{5CC81E9F-68EE-42ED-9017-B8D6BB22ADF1}" destId="{684FA957-9E2F-4D56-B983-E2B5250977F4}" srcOrd="9" destOrd="0" presId="urn:microsoft.com/office/officeart/2005/8/layout/default"/>
    <dgm:cxn modelId="{1472583F-4100-4CFF-B36E-37D283828414}" type="presParOf" srcId="{5CC81E9F-68EE-42ED-9017-B8D6BB22ADF1}" destId="{A7EF1D6B-3361-4B4B-9003-0C9591FF7FDC}" srcOrd="10" destOrd="0" presId="urn:microsoft.com/office/officeart/2005/8/layout/default"/>
    <dgm:cxn modelId="{18AB796B-44E8-4A0B-9339-9CACE2D59023}" type="presParOf" srcId="{5CC81E9F-68EE-42ED-9017-B8D6BB22ADF1}" destId="{4D3CEE60-9A19-4763-A7E3-5D75E36CACF8}" srcOrd="11" destOrd="0" presId="urn:microsoft.com/office/officeart/2005/8/layout/default"/>
    <dgm:cxn modelId="{CDA3C5BA-5217-4BCC-B2D2-0FA8017D7EA6}" type="presParOf" srcId="{5CC81E9F-68EE-42ED-9017-B8D6BB22ADF1}" destId="{6B22A220-03E0-4F98-ABC0-83DB40A79532}" srcOrd="12" destOrd="0" presId="urn:microsoft.com/office/officeart/2005/8/layout/default"/>
    <dgm:cxn modelId="{D5976E71-1534-4077-A96A-E823F1714321}" type="presParOf" srcId="{5CC81E9F-68EE-42ED-9017-B8D6BB22ADF1}" destId="{6780CF09-1AFB-497D-8577-AF64633E1118}" srcOrd="13" destOrd="0" presId="urn:microsoft.com/office/officeart/2005/8/layout/default"/>
    <dgm:cxn modelId="{D85F7802-4A41-4533-A081-14DDB2B72069}" type="presParOf" srcId="{5CC81E9F-68EE-42ED-9017-B8D6BB22ADF1}" destId="{A2CF7A5B-E973-477F-8E80-AFD20615E0C3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80EBE04-7D14-4290-8E33-797E45DE07CF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D5998619-126E-4551-923B-4806B8670517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Los turistas deben considerar la </a:t>
          </a:r>
          <a:r>
            <a:rPr lang="es-EC" dirty="0" smtClean="0">
              <a:solidFill>
                <a:schemeClr val="tx1"/>
              </a:solidFill>
            </a:rPr>
            <a:t>propuesta “Baños </a:t>
          </a:r>
          <a:r>
            <a:rPr lang="es-EC" dirty="0" err="1" smtClean="0">
              <a:solidFill>
                <a:schemeClr val="tx1"/>
              </a:solidFill>
            </a:rPr>
            <a:t>Adventure</a:t>
          </a:r>
          <a:r>
            <a:rPr lang="es-EC" dirty="0" smtClean="0">
              <a:solidFill>
                <a:schemeClr val="tx1"/>
              </a:solidFill>
            </a:rPr>
            <a:t>”, </a:t>
          </a:r>
          <a:r>
            <a:rPr lang="es-EC" dirty="0" smtClean="0">
              <a:solidFill>
                <a:schemeClr val="tx1"/>
              </a:solidFill>
            </a:rPr>
            <a:t>presentada en el proyecto</a:t>
          </a:r>
          <a:endParaRPr lang="es-EC" dirty="0">
            <a:solidFill>
              <a:schemeClr val="tx1"/>
            </a:solidFill>
          </a:endParaRPr>
        </a:p>
      </dgm:t>
    </dgm:pt>
    <dgm:pt modelId="{22AD3C51-A462-4E1F-A93D-73000054EB27}" type="parTrans" cxnId="{41884757-8633-45AE-9B4C-0DD8D9D3D1F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2D70CFE-DD6C-454A-87A7-2FB9F29DDB46}" type="sibTrans" cxnId="{41884757-8633-45AE-9B4C-0DD8D9D3D1FB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A981F8C-DF46-4764-A2FF-33A94BE1E2A5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Desarrollar mayores sistemas de fidelización para turistas</a:t>
          </a:r>
          <a:endParaRPr lang="es-EC" dirty="0">
            <a:solidFill>
              <a:schemeClr val="tx1"/>
            </a:solidFill>
          </a:endParaRPr>
        </a:p>
      </dgm:t>
    </dgm:pt>
    <dgm:pt modelId="{11C7B06C-C44C-4E69-9D99-FC2704E1A2E3}" type="parTrans" cxnId="{8B4811BB-F0E8-4A4A-ACE5-B55E4289141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A004834C-43AD-4D91-AC33-D6E29D585CA2}" type="sibTrans" cxnId="{8B4811BB-F0E8-4A4A-ACE5-B55E42891415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06A20E7-9151-4075-B9B7-C5630CEB6EEC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Las operadores de turismo deben desarrollar mayores deportes de aventura</a:t>
          </a:r>
          <a:endParaRPr lang="es-EC" dirty="0">
            <a:solidFill>
              <a:schemeClr val="tx1"/>
            </a:solidFill>
          </a:endParaRPr>
        </a:p>
      </dgm:t>
    </dgm:pt>
    <dgm:pt modelId="{9D08C8D7-F967-44C6-B7AB-9C52C469700F}" type="parTrans" cxnId="{DBB068B1-7993-4B48-A20A-993E179C245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53E8E45C-CC2B-4BD6-A311-F1CC931F5692}" type="sibTrans" cxnId="{DBB068B1-7993-4B48-A20A-993E179C245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CD4488E-5EDF-494E-AB5E-A08223A419F8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Contar con un diseñador de aplicaciones móviles</a:t>
          </a:r>
          <a:endParaRPr lang="es-EC" dirty="0">
            <a:solidFill>
              <a:schemeClr val="tx1"/>
            </a:solidFill>
          </a:endParaRPr>
        </a:p>
      </dgm:t>
    </dgm:pt>
    <dgm:pt modelId="{12BAD99D-AA9D-4777-9DE1-5DD35B8AA5B0}" type="parTrans" cxnId="{E4758F14-1647-40A9-BA53-AF1D0D97CD5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7D27942-8B2C-459A-BF25-50C5EA5A3939}" type="sibTrans" cxnId="{E4758F14-1647-40A9-BA53-AF1D0D97CD5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8D025617-00B9-4D1B-9733-924599A9D50A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Muy importante aprovechar la ayuda del internet y las redes sociales </a:t>
          </a:r>
          <a:endParaRPr lang="es-EC" dirty="0">
            <a:solidFill>
              <a:schemeClr val="tx1"/>
            </a:solidFill>
          </a:endParaRPr>
        </a:p>
      </dgm:t>
    </dgm:pt>
    <dgm:pt modelId="{F87CA1A5-A9B3-458B-AD01-D9CD4405D452}" type="parTrans" cxnId="{4019F025-AB5E-4993-876B-1FE50714E9C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ED9766B-6111-480B-8B4A-EEDF5EADE6BB}" type="sibTrans" cxnId="{4019F025-AB5E-4993-876B-1FE50714E9C8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362747D8-3078-470F-AEAD-62CA8DE663E4}" type="pres">
      <dgm:prSet presAssocID="{E80EBE04-7D14-4290-8E33-797E45DE07C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E3F4B8B-51AA-4751-8D1E-E2E3DD64675D}" type="pres">
      <dgm:prSet presAssocID="{D5998619-126E-4551-923B-4806B867051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559E3E-5A2C-4000-B87F-A4557B8F6497}" type="pres">
      <dgm:prSet presAssocID="{12D70CFE-DD6C-454A-87A7-2FB9F29DDB46}" presName="sibTrans" presStyleCnt="0"/>
      <dgm:spPr/>
    </dgm:pt>
    <dgm:pt modelId="{4699341E-C285-47EB-ABCB-96C4BF1EE8DC}" type="pres">
      <dgm:prSet presAssocID="{0A981F8C-DF46-4764-A2FF-33A94BE1E2A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6224702-701A-4A55-B279-93E077D6ADCD}" type="pres">
      <dgm:prSet presAssocID="{A004834C-43AD-4D91-AC33-D6E29D585CA2}" presName="sibTrans" presStyleCnt="0"/>
      <dgm:spPr/>
    </dgm:pt>
    <dgm:pt modelId="{1C13B50A-EEB7-4BED-9AB5-147164AB151A}" type="pres">
      <dgm:prSet presAssocID="{E06A20E7-9151-4075-B9B7-C5630CEB6EE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09C886-6302-40FC-8F02-2E1EA3448133}" type="pres">
      <dgm:prSet presAssocID="{53E8E45C-CC2B-4BD6-A311-F1CC931F5692}" presName="sibTrans" presStyleCnt="0"/>
      <dgm:spPr/>
    </dgm:pt>
    <dgm:pt modelId="{EBA13E2D-17B4-4356-B18D-98AB6D33F0C4}" type="pres">
      <dgm:prSet presAssocID="{ECD4488E-5EDF-494E-AB5E-A08223A419F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7D46EB-966E-4374-AC0D-E3320037E668}" type="pres">
      <dgm:prSet presAssocID="{87D27942-8B2C-459A-BF25-50C5EA5A3939}" presName="sibTrans" presStyleCnt="0"/>
      <dgm:spPr/>
    </dgm:pt>
    <dgm:pt modelId="{15B69CC1-1208-435B-915B-41D22EF7DE10}" type="pres">
      <dgm:prSet presAssocID="{8D025617-00B9-4D1B-9733-924599A9D50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C9F01C1-15DB-4B29-896D-3A15397AF18B}" type="presOf" srcId="{D5998619-126E-4551-923B-4806B8670517}" destId="{1E3F4B8B-51AA-4751-8D1E-E2E3DD64675D}" srcOrd="0" destOrd="0" presId="urn:microsoft.com/office/officeart/2005/8/layout/default"/>
    <dgm:cxn modelId="{4019F025-AB5E-4993-876B-1FE50714E9C8}" srcId="{E80EBE04-7D14-4290-8E33-797E45DE07CF}" destId="{8D025617-00B9-4D1B-9733-924599A9D50A}" srcOrd="4" destOrd="0" parTransId="{F87CA1A5-A9B3-458B-AD01-D9CD4405D452}" sibTransId="{EED9766B-6111-480B-8B4A-EEDF5EADE6BB}"/>
    <dgm:cxn modelId="{156CBFFE-6174-4CFF-94A6-FACC4856DEE9}" type="presOf" srcId="{8D025617-00B9-4D1B-9733-924599A9D50A}" destId="{15B69CC1-1208-435B-915B-41D22EF7DE10}" srcOrd="0" destOrd="0" presId="urn:microsoft.com/office/officeart/2005/8/layout/default"/>
    <dgm:cxn modelId="{BF61E25E-FCB4-40EF-861C-60E86E442832}" type="presOf" srcId="{ECD4488E-5EDF-494E-AB5E-A08223A419F8}" destId="{EBA13E2D-17B4-4356-B18D-98AB6D33F0C4}" srcOrd="0" destOrd="0" presId="urn:microsoft.com/office/officeart/2005/8/layout/default"/>
    <dgm:cxn modelId="{E4758F14-1647-40A9-BA53-AF1D0D97CD5A}" srcId="{E80EBE04-7D14-4290-8E33-797E45DE07CF}" destId="{ECD4488E-5EDF-494E-AB5E-A08223A419F8}" srcOrd="3" destOrd="0" parTransId="{12BAD99D-AA9D-4777-9DE1-5DD35B8AA5B0}" sibTransId="{87D27942-8B2C-459A-BF25-50C5EA5A3939}"/>
    <dgm:cxn modelId="{41884757-8633-45AE-9B4C-0DD8D9D3D1FB}" srcId="{E80EBE04-7D14-4290-8E33-797E45DE07CF}" destId="{D5998619-126E-4551-923B-4806B8670517}" srcOrd="0" destOrd="0" parTransId="{22AD3C51-A462-4E1F-A93D-73000054EB27}" sibTransId="{12D70CFE-DD6C-454A-87A7-2FB9F29DDB46}"/>
    <dgm:cxn modelId="{8B4811BB-F0E8-4A4A-ACE5-B55E42891415}" srcId="{E80EBE04-7D14-4290-8E33-797E45DE07CF}" destId="{0A981F8C-DF46-4764-A2FF-33A94BE1E2A5}" srcOrd="1" destOrd="0" parTransId="{11C7B06C-C44C-4E69-9D99-FC2704E1A2E3}" sibTransId="{A004834C-43AD-4D91-AC33-D6E29D585CA2}"/>
    <dgm:cxn modelId="{68890948-882A-465A-85D5-4C9C257A2D8F}" type="presOf" srcId="{E80EBE04-7D14-4290-8E33-797E45DE07CF}" destId="{362747D8-3078-470F-AEAD-62CA8DE663E4}" srcOrd="0" destOrd="0" presId="urn:microsoft.com/office/officeart/2005/8/layout/default"/>
    <dgm:cxn modelId="{F94739E0-86CC-493E-9062-9D8B53548EC6}" type="presOf" srcId="{0A981F8C-DF46-4764-A2FF-33A94BE1E2A5}" destId="{4699341E-C285-47EB-ABCB-96C4BF1EE8DC}" srcOrd="0" destOrd="0" presId="urn:microsoft.com/office/officeart/2005/8/layout/default"/>
    <dgm:cxn modelId="{37E8AFC9-F423-49A3-820E-5E86D5F739A1}" type="presOf" srcId="{E06A20E7-9151-4075-B9B7-C5630CEB6EEC}" destId="{1C13B50A-EEB7-4BED-9AB5-147164AB151A}" srcOrd="0" destOrd="0" presId="urn:microsoft.com/office/officeart/2005/8/layout/default"/>
    <dgm:cxn modelId="{DBB068B1-7993-4B48-A20A-993E179C2452}" srcId="{E80EBE04-7D14-4290-8E33-797E45DE07CF}" destId="{E06A20E7-9151-4075-B9B7-C5630CEB6EEC}" srcOrd="2" destOrd="0" parTransId="{9D08C8D7-F967-44C6-B7AB-9C52C469700F}" sibTransId="{53E8E45C-CC2B-4BD6-A311-F1CC931F5692}"/>
    <dgm:cxn modelId="{BD485B8C-FA14-4622-A2EE-644A443162FD}" type="presParOf" srcId="{362747D8-3078-470F-AEAD-62CA8DE663E4}" destId="{1E3F4B8B-51AA-4751-8D1E-E2E3DD64675D}" srcOrd="0" destOrd="0" presId="urn:microsoft.com/office/officeart/2005/8/layout/default"/>
    <dgm:cxn modelId="{324B45C7-C893-41B1-BF7D-0B704ACB51D4}" type="presParOf" srcId="{362747D8-3078-470F-AEAD-62CA8DE663E4}" destId="{B8559E3E-5A2C-4000-B87F-A4557B8F6497}" srcOrd="1" destOrd="0" presId="urn:microsoft.com/office/officeart/2005/8/layout/default"/>
    <dgm:cxn modelId="{907F9427-BCE8-428A-8E07-579517BF87EC}" type="presParOf" srcId="{362747D8-3078-470F-AEAD-62CA8DE663E4}" destId="{4699341E-C285-47EB-ABCB-96C4BF1EE8DC}" srcOrd="2" destOrd="0" presId="urn:microsoft.com/office/officeart/2005/8/layout/default"/>
    <dgm:cxn modelId="{70513ABC-6F30-4C69-8220-49D82F51CE5D}" type="presParOf" srcId="{362747D8-3078-470F-AEAD-62CA8DE663E4}" destId="{E6224702-701A-4A55-B279-93E077D6ADCD}" srcOrd="3" destOrd="0" presId="urn:microsoft.com/office/officeart/2005/8/layout/default"/>
    <dgm:cxn modelId="{F5F5B172-2F41-4827-A7AC-644036420262}" type="presParOf" srcId="{362747D8-3078-470F-AEAD-62CA8DE663E4}" destId="{1C13B50A-EEB7-4BED-9AB5-147164AB151A}" srcOrd="4" destOrd="0" presId="urn:microsoft.com/office/officeart/2005/8/layout/default"/>
    <dgm:cxn modelId="{BFC6C39F-6BEB-4CD3-A293-2B3D3942C34A}" type="presParOf" srcId="{362747D8-3078-470F-AEAD-62CA8DE663E4}" destId="{1E09C886-6302-40FC-8F02-2E1EA3448133}" srcOrd="5" destOrd="0" presId="urn:microsoft.com/office/officeart/2005/8/layout/default"/>
    <dgm:cxn modelId="{0C929A21-6CCF-4581-AC6A-76A59EB2E51B}" type="presParOf" srcId="{362747D8-3078-470F-AEAD-62CA8DE663E4}" destId="{EBA13E2D-17B4-4356-B18D-98AB6D33F0C4}" srcOrd="6" destOrd="0" presId="urn:microsoft.com/office/officeart/2005/8/layout/default"/>
    <dgm:cxn modelId="{22159BFF-8481-4DBF-8E95-52C103C2B4B5}" type="presParOf" srcId="{362747D8-3078-470F-AEAD-62CA8DE663E4}" destId="{A47D46EB-966E-4374-AC0D-E3320037E668}" srcOrd="7" destOrd="0" presId="urn:microsoft.com/office/officeart/2005/8/layout/default"/>
    <dgm:cxn modelId="{C034AB64-DEF7-44AC-87DB-01AD9860B9EB}" type="presParOf" srcId="{362747D8-3078-470F-AEAD-62CA8DE663E4}" destId="{15B69CC1-1208-435B-915B-41D22EF7DE1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180425-C4F6-43E2-854F-75D96D7B66C2}">
      <dsp:nvSpPr>
        <dsp:cNvPr id="0" name=""/>
        <dsp:cNvSpPr/>
      </dsp:nvSpPr>
      <dsp:spPr>
        <a:xfrm>
          <a:off x="832331" y="1173"/>
          <a:ext cx="4316443" cy="8940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OBJETIVOS ESPECÍFICOS</a:t>
          </a:r>
        </a:p>
      </dsp:txBody>
      <dsp:txXfrm>
        <a:off x="858516" y="27358"/>
        <a:ext cx="4264073" cy="841663"/>
      </dsp:txXfrm>
    </dsp:sp>
    <dsp:sp modelId="{A8C53E24-5BCE-4EE7-AE29-D0D5A1A615AA}">
      <dsp:nvSpPr>
        <dsp:cNvPr id="0" name=""/>
        <dsp:cNvSpPr/>
      </dsp:nvSpPr>
      <dsp:spPr>
        <a:xfrm>
          <a:off x="832331" y="1056132"/>
          <a:ext cx="894033" cy="89403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1DAE6B-EF4A-414C-B1F8-BD85FE187768}">
      <dsp:nvSpPr>
        <dsp:cNvPr id="0" name=""/>
        <dsp:cNvSpPr/>
      </dsp:nvSpPr>
      <dsp:spPr>
        <a:xfrm>
          <a:off x="1780007" y="1056132"/>
          <a:ext cx="3368768" cy="894033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solidFill>
                <a:schemeClr val="tx1"/>
              </a:solidFill>
            </a:rPr>
            <a:t>Definir el marco teórico </a:t>
          </a:r>
          <a:endParaRPr lang="es-EC" sz="2100" kern="1200" dirty="0">
            <a:solidFill>
              <a:schemeClr val="tx1"/>
            </a:solidFill>
          </a:endParaRPr>
        </a:p>
      </dsp:txBody>
      <dsp:txXfrm>
        <a:off x="1823658" y="1099783"/>
        <a:ext cx="3281466" cy="806731"/>
      </dsp:txXfrm>
    </dsp:sp>
    <dsp:sp modelId="{1F5F01BB-E9BB-4791-8947-3F4DB3B07CA6}">
      <dsp:nvSpPr>
        <dsp:cNvPr id="0" name=""/>
        <dsp:cNvSpPr/>
      </dsp:nvSpPr>
      <dsp:spPr>
        <a:xfrm>
          <a:off x="832331" y="2057450"/>
          <a:ext cx="894033" cy="89403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CF8B18-834F-4727-8D9F-F8C2E68EE1CE}">
      <dsp:nvSpPr>
        <dsp:cNvPr id="0" name=""/>
        <dsp:cNvSpPr/>
      </dsp:nvSpPr>
      <dsp:spPr>
        <a:xfrm>
          <a:off x="1780007" y="2057450"/>
          <a:ext cx="3368768" cy="894033"/>
        </a:xfrm>
        <a:prstGeom prst="roundRect">
          <a:avLst>
            <a:gd name="adj" fmla="val 1667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solidFill>
                <a:schemeClr val="tx1"/>
              </a:solidFill>
            </a:rPr>
            <a:t>Determinar la metodología </a:t>
          </a:r>
          <a:endParaRPr lang="es-EC" sz="2100" kern="1200" dirty="0">
            <a:solidFill>
              <a:schemeClr val="tx1"/>
            </a:solidFill>
          </a:endParaRPr>
        </a:p>
      </dsp:txBody>
      <dsp:txXfrm>
        <a:off x="1823658" y="2101101"/>
        <a:ext cx="3281466" cy="806731"/>
      </dsp:txXfrm>
    </dsp:sp>
    <dsp:sp modelId="{2576C139-5944-44E9-BB7D-1E9609D5F7FB}">
      <dsp:nvSpPr>
        <dsp:cNvPr id="0" name=""/>
        <dsp:cNvSpPr/>
      </dsp:nvSpPr>
      <dsp:spPr>
        <a:xfrm>
          <a:off x="832331" y="3058767"/>
          <a:ext cx="894033" cy="89403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227CA-A6BB-40FD-96FF-5ADDDF184C65}">
      <dsp:nvSpPr>
        <dsp:cNvPr id="0" name=""/>
        <dsp:cNvSpPr/>
      </dsp:nvSpPr>
      <dsp:spPr>
        <a:xfrm>
          <a:off x="1780007" y="3058767"/>
          <a:ext cx="3368768" cy="894033"/>
        </a:xfrm>
        <a:prstGeom prst="roundRect">
          <a:avLst>
            <a:gd name="adj" fmla="val 1667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solidFill>
                <a:schemeClr val="tx1"/>
              </a:solidFill>
            </a:rPr>
            <a:t>Analizar las variables</a:t>
          </a:r>
          <a:endParaRPr lang="es-EC" sz="2100" kern="1200" dirty="0">
            <a:solidFill>
              <a:schemeClr val="tx1"/>
            </a:solidFill>
          </a:endParaRPr>
        </a:p>
      </dsp:txBody>
      <dsp:txXfrm>
        <a:off x="1823658" y="3102418"/>
        <a:ext cx="3281466" cy="806731"/>
      </dsp:txXfrm>
    </dsp:sp>
    <dsp:sp modelId="{7C2BF1B7-A253-4CB0-A77F-77A5BA44EF47}">
      <dsp:nvSpPr>
        <dsp:cNvPr id="0" name=""/>
        <dsp:cNvSpPr/>
      </dsp:nvSpPr>
      <dsp:spPr>
        <a:xfrm>
          <a:off x="832331" y="4060085"/>
          <a:ext cx="894033" cy="89403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367656-5244-46FA-B8C2-8A5E45E03FB2}">
      <dsp:nvSpPr>
        <dsp:cNvPr id="0" name=""/>
        <dsp:cNvSpPr/>
      </dsp:nvSpPr>
      <dsp:spPr>
        <a:xfrm>
          <a:off x="1780007" y="4060085"/>
          <a:ext cx="3368768" cy="894033"/>
        </a:xfrm>
        <a:prstGeom prst="roundRect">
          <a:avLst>
            <a:gd name="adj" fmla="val 1667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solidFill>
                <a:schemeClr val="tx1"/>
              </a:solidFill>
            </a:rPr>
            <a:t>Proponer estrategias </a:t>
          </a:r>
          <a:endParaRPr lang="es-EC" sz="2100" kern="1200" dirty="0">
            <a:solidFill>
              <a:schemeClr val="tx1"/>
            </a:solidFill>
          </a:endParaRPr>
        </a:p>
      </dsp:txBody>
      <dsp:txXfrm>
        <a:off x="1823658" y="4103736"/>
        <a:ext cx="3281466" cy="8067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180425-C4F6-43E2-854F-75D96D7B66C2}">
      <dsp:nvSpPr>
        <dsp:cNvPr id="0" name=""/>
        <dsp:cNvSpPr/>
      </dsp:nvSpPr>
      <dsp:spPr>
        <a:xfrm>
          <a:off x="0" y="1127328"/>
          <a:ext cx="5981106" cy="123882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>
              <a:solidFill>
                <a:schemeClr val="tx1"/>
              </a:solidFill>
            </a:rPr>
            <a:t>OBJETIVO GENERAL</a:t>
          </a:r>
        </a:p>
      </dsp:txBody>
      <dsp:txXfrm>
        <a:off x="36284" y="1163612"/>
        <a:ext cx="5908538" cy="1166255"/>
      </dsp:txXfrm>
    </dsp:sp>
    <dsp:sp modelId="{A8C53E24-5BCE-4EE7-AE29-D0D5A1A615AA}">
      <dsp:nvSpPr>
        <dsp:cNvPr id="0" name=""/>
        <dsp:cNvSpPr/>
      </dsp:nvSpPr>
      <dsp:spPr>
        <a:xfrm>
          <a:off x="0" y="2589140"/>
          <a:ext cx="1238823" cy="123882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B1DAE6B-EF4A-414C-B1F8-BD85FE187768}">
      <dsp:nvSpPr>
        <dsp:cNvPr id="0" name=""/>
        <dsp:cNvSpPr/>
      </dsp:nvSpPr>
      <dsp:spPr>
        <a:xfrm>
          <a:off x="1313152" y="2589140"/>
          <a:ext cx="4667954" cy="123882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solidFill>
                <a:schemeClr val="tx1"/>
              </a:solidFill>
            </a:rPr>
            <a:t>Determinar la influencia de las redes sociales como sistema de fidelización de turistas de la ciudad de Baños de Agua Santa provincia de Tungurahua.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1373637" y="2649625"/>
        <a:ext cx="4546984" cy="11178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F8982-19A7-4A54-9834-93D7E57AF147}">
      <dsp:nvSpPr>
        <dsp:cNvPr id="0" name=""/>
        <dsp:cNvSpPr/>
      </dsp:nvSpPr>
      <dsp:spPr>
        <a:xfrm>
          <a:off x="6553" y="598293"/>
          <a:ext cx="2274469" cy="168082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A33425-AFEA-4801-ADE4-50FDFD2A7136}">
      <dsp:nvSpPr>
        <dsp:cNvPr id="0" name=""/>
        <dsp:cNvSpPr/>
      </dsp:nvSpPr>
      <dsp:spPr>
        <a:xfrm>
          <a:off x="466286" y="1974352"/>
          <a:ext cx="1959914" cy="471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EC" sz="1400" b="0" i="0" kern="1200" smtClean="0"/>
            <a:t>RAFTING</a:t>
          </a:r>
          <a:endParaRPr lang="es-EC" sz="1400" kern="1200" dirty="0"/>
        </a:p>
      </dsp:txBody>
      <dsp:txXfrm>
        <a:off x="466286" y="1974352"/>
        <a:ext cx="1959914" cy="471000"/>
      </dsp:txXfrm>
    </dsp:sp>
    <dsp:sp modelId="{49553C74-A6BA-47FE-8D6A-321225B82287}">
      <dsp:nvSpPr>
        <dsp:cNvPr id="0" name=""/>
        <dsp:cNvSpPr/>
      </dsp:nvSpPr>
      <dsp:spPr>
        <a:xfrm>
          <a:off x="2817179" y="598293"/>
          <a:ext cx="2274469" cy="168082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509C1B-807E-456B-86D3-7B46E366D4AE}">
      <dsp:nvSpPr>
        <dsp:cNvPr id="0" name=""/>
        <dsp:cNvSpPr/>
      </dsp:nvSpPr>
      <dsp:spPr>
        <a:xfrm>
          <a:off x="3276913" y="1974352"/>
          <a:ext cx="1959914" cy="471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EC" sz="1400" b="0" i="0" kern="1200" smtClean="0"/>
            <a:t>SALTO DE PUENTE</a:t>
          </a:r>
          <a:endParaRPr lang="es-EC" sz="1400" kern="1200" dirty="0"/>
        </a:p>
      </dsp:txBody>
      <dsp:txXfrm>
        <a:off x="3276913" y="1974352"/>
        <a:ext cx="1959914" cy="471000"/>
      </dsp:txXfrm>
    </dsp:sp>
    <dsp:sp modelId="{1ED47BB6-42FB-4953-8CBB-6F70D06F9705}">
      <dsp:nvSpPr>
        <dsp:cNvPr id="0" name=""/>
        <dsp:cNvSpPr/>
      </dsp:nvSpPr>
      <dsp:spPr>
        <a:xfrm>
          <a:off x="5627806" y="598293"/>
          <a:ext cx="2274469" cy="168082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24B8F-EDB5-4013-B29C-BFD61DDF8970}">
      <dsp:nvSpPr>
        <dsp:cNvPr id="0" name=""/>
        <dsp:cNvSpPr/>
      </dsp:nvSpPr>
      <dsp:spPr>
        <a:xfrm>
          <a:off x="6087539" y="1974352"/>
          <a:ext cx="1959914" cy="471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EC" sz="1400" b="0" i="0" kern="1200" smtClean="0"/>
            <a:t>CANYONING</a:t>
          </a:r>
          <a:endParaRPr lang="es-EC" sz="1400" kern="1200" dirty="0"/>
        </a:p>
      </dsp:txBody>
      <dsp:txXfrm>
        <a:off x="6087539" y="1974352"/>
        <a:ext cx="1959914" cy="471000"/>
      </dsp:txXfrm>
    </dsp:sp>
    <dsp:sp modelId="{A9B9FAF2-2C19-4263-82F8-162AF09AB8F9}">
      <dsp:nvSpPr>
        <dsp:cNvPr id="0" name=""/>
        <dsp:cNvSpPr/>
      </dsp:nvSpPr>
      <dsp:spPr>
        <a:xfrm>
          <a:off x="8438432" y="598293"/>
          <a:ext cx="2274469" cy="168082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95139F-B307-4E10-884E-D793F1AD9F87}">
      <dsp:nvSpPr>
        <dsp:cNvPr id="0" name=""/>
        <dsp:cNvSpPr/>
      </dsp:nvSpPr>
      <dsp:spPr>
        <a:xfrm>
          <a:off x="8898165" y="1974352"/>
          <a:ext cx="1959914" cy="471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EC" sz="1400" b="0" i="0" kern="1200" smtClean="0"/>
            <a:t>CANOPY</a:t>
          </a:r>
          <a:endParaRPr lang="es-EC" sz="1400" kern="1200" dirty="0"/>
        </a:p>
      </dsp:txBody>
      <dsp:txXfrm>
        <a:off x="8898165" y="1974352"/>
        <a:ext cx="1959914" cy="471000"/>
      </dsp:txXfrm>
    </dsp:sp>
    <dsp:sp modelId="{074F1ABA-937F-449C-89EA-13AB6A740A94}">
      <dsp:nvSpPr>
        <dsp:cNvPr id="0" name=""/>
        <dsp:cNvSpPr/>
      </dsp:nvSpPr>
      <dsp:spPr>
        <a:xfrm>
          <a:off x="6553" y="2687317"/>
          <a:ext cx="2274469" cy="1680824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F5FED-82B2-44C5-9A56-18A0CD062B65}">
      <dsp:nvSpPr>
        <dsp:cNvPr id="0" name=""/>
        <dsp:cNvSpPr/>
      </dsp:nvSpPr>
      <dsp:spPr>
        <a:xfrm>
          <a:off x="466286" y="4063376"/>
          <a:ext cx="1959914" cy="471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EC" sz="1400" b="0" i="0" kern="1200" smtClean="0"/>
            <a:t>SENDERISMO</a:t>
          </a:r>
          <a:endParaRPr lang="es-EC" sz="1400" kern="1200" dirty="0"/>
        </a:p>
      </dsp:txBody>
      <dsp:txXfrm>
        <a:off x="466286" y="4063376"/>
        <a:ext cx="1959914" cy="471000"/>
      </dsp:txXfrm>
    </dsp:sp>
    <dsp:sp modelId="{BCB45AEE-0FAC-4C79-9580-3683A048B807}">
      <dsp:nvSpPr>
        <dsp:cNvPr id="0" name=""/>
        <dsp:cNvSpPr/>
      </dsp:nvSpPr>
      <dsp:spPr>
        <a:xfrm>
          <a:off x="2817179" y="2687317"/>
          <a:ext cx="2274469" cy="1680824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6B8878-EDF4-4754-9BEA-6E31BA7A8454}">
      <dsp:nvSpPr>
        <dsp:cNvPr id="0" name=""/>
        <dsp:cNvSpPr/>
      </dsp:nvSpPr>
      <dsp:spPr>
        <a:xfrm>
          <a:off x="3276913" y="4063376"/>
          <a:ext cx="1959914" cy="471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EC" sz="1400" b="0" i="0" kern="1200" smtClean="0"/>
            <a:t>RECORRIDOS EN BICICLETA</a:t>
          </a:r>
          <a:endParaRPr lang="es-EC" sz="1400" kern="1200" dirty="0"/>
        </a:p>
      </dsp:txBody>
      <dsp:txXfrm>
        <a:off x="3276913" y="4063376"/>
        <a:ext cx="1959914" cy="471000"/>
      </dsp:txXfrm>
    </dsp:sp>
    <dsp:sp modelId="{79096B61-42DC-43FA-88CD-A86AFAB39EC1}">
      <dsp:nvSpPr>
        <dsp:cNvPr id="0" name=""/>
        <dsp:cNvSpPr/>
      </dsp:nvSpPr>
      <dsp:spPr>
        <a:xfrm>
          <a:off x="5627806" y="2687317"/>
          <a:ext cx="2274469" cy="1680824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75CC20-A59A-4FE0-97A5-4FC01071AF59}">
      <dsp:nvSpPr>
        <dsp:cNvPr id="0" name=""/>
        <dsp:cNvSpPr/>
      </dsp:nvSpPr>
      <dsp:spPr>
        <a:xfrm>
          <a:off x="6087539" y="4063376"/>
          <a:ext cx="1959914" cy="471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EC" sz="1400" b="0" i="0" kern="1200" dirty="0" smtClean="0"/>
            <a:t>KAYAKING</a:t>
          </a:r>
          <a:endParaRPr lang="es-EC" sz="1400" kern="1200" dirty="0"/>
        </a:p>
      </dsp:txBody>
      <dsp:txXfrm>
        <a:off x="6087539" y="4063376"/>
        <a:ext cx="1959914" cy="471000"/>
      </dsp:txXfrm>
    </dsp:sp>
    <dsp:sp modelId="{B9E27CBF-27F8-4DF9-A305-ABF13B1F2E51}">
      <dsp:nvSpPr>
        <dsp:cNvPr id="0" name=""/>
        <dsp:cNvSpPr/>
      </dsp:nvSpPr>
      <dsp:spPr>
        <a:xfrm>
          <a:off x="8438432" y="2687317"/>
          <a:ext cx="2274469" cy="1680824"/>
        </a:xfrm>
        <a:prstGeom prst="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1785A3-24C1-41F6-BA0E-59268D223A87}">
      <dsp:nvSpPr>
        <dsp:cNvPr id="0" name=""/>
        <dsp:cNvSpPr/>
      </dsp:nvSpPr>
      <dsp:spPr>
        <a:xfrm>
          <a:off x="8898165" y="4063376"/>
          <a:ext cx="1959914" cy="471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EC" sz="1400" b="0" i="0" kern="1200" dirty="0" smtClean="0"/>
            <a:t>TARABITAS</a:t>
          </a:r>
          <a:endParaRPr lang="es-EC" sz="1400" kern="1200" dirty="0"/>
        </a:p>
      </dsp:txBody>
      <dsp:txXfrm>
        <a:off x="8898165" y="4063376"/>
        <a:ext cx="1959914" cy="471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65C074-3A5C-4169-B486-AED2FF7DA8D8}">
      <dsp:nvSpPr>
        <dsp:cNvPr id="0" name=""/>
        <dsp:cNvSpPr/>
      </dsp:nvSpPr>
      <dsp:spPr>
        <a:xfrm>
          <a:off x="617" y="182651"/>
          <a:ext cx="2406364" cy="192509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2EF94-1C7E-4CF4-A75A-8C572BD95ED3}">
      <dsp:nvSpPr>
        <dsp:cNvPr id="0" name=""/>
        <dsp:cNvSpPr/>
      </dsp:nvSpPr>
      <dsp:spPr>
        <a:xfrm>
          <a:off x="217189" y="1915233"/>
          <a:ext cx="2141664" cy="67378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err="1" smtClean="0">
              <a:solidFill>
                <a:schemeClr val="tx1"/>
              </a:solidFill>
            </a:rPr>
            <a:t>SPA´s</a:t>
          </a:r>
          <a:endParaRPr lang="es-EC" sz="2000" kern="1200" dirty="0">
            <a:solidFill>
              <a:schemeClr val="tx1"/>
            </a:solidFill>
          </a:endParaRPr>
        </a:p>
      </dsp:txBody>
      <dsp:txXfrm>
        <a:off x="217189" y="1915233"/>
        <a:ext cx="2141664" cy="673781"/>
      </dsp:txXfrm>
    </dsp:sp>
    <dsp:sp modelId="{ED7E581A-6CB2-49E3-9C6D-083AC6C0C714}">
      <dsp:nvSpPr>
        <dsp:cNvPr id="0" name=""/>
        <dsp:cNvSpPr/>
      </dsp:nvSpPr>
      <dsp:spPr>
        <a:xfrm>
          <a:off x="2647617" y="182651"/>
          <a:ext cx="2406364" cy="192509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BF062-123F-4DF0-8F7F-B713582FC6C7}">
      <dsp:nvSpPr>
        <dsp:cNvPr id="0" name=""/>
        <dsp:cNvSpPr/>
      </dsp:nvSpPr>
      <dsp:spPr>
        <a:xfrm>
          <a:off x="2864190" y="1915233"/>
          <a:ext cx="2141664" cy="67378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i="0" kern="1200" dirty="0" smtClean="0">
              <a:solidFill>
                <a:schemeClr val="tx1"/>
              </a:solidFill>
            </a:rPr>
            <a:t>BAÑOS DE CAJÓN</a:t>
          </a:r>
          <a:endParaRPr lang="es-EC" sz="1400" kern="1200" dirty="0">
            <a:solidFill>
              <a:schemeClr val="tx1"/>
            </a:solidFill>
          </a:endParaRPr>
        </a:p>
      </dsp:txBody>
      <dsp:txXfrm>
        <a:off x="2864190" y="1915233"/>
        <a:ext cx="2141664" cy="673781"/>
      </dsp:txXfrm>
    </dsp:sp>
    <dsp:sp modelId="{E89B35DF-80A8-44C1-8CFA-F933C39123CE}">
      <dsp:nvSpPr>
        <dsp:cNvPr id="0" name=""/>
        <dsp:cNvSpPr/>
      </dsp:nvSpPr>
      <dsp:spPr>
        <a:xfrm>
          <a:off x="1324117" y="2829651"/>
          <a:ext cx="2406364" cy="192509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44E3B-3FD9-4426-865F-59D0C4FABAD7}">
      <dsp:nvSpPr>
        <dsp:cNvPr id="0" name=""/>
        <dsp:cNvSpPr/>
      </dsp:nvSpPr>
      <dsp:spPr>
        <a:xfrm>
          <a:off x="1540690" y="4562233"/>
          <a:ext cx="2141664" cy="67378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tx1"/>
              </a:solidFill>
            </a:rPr>
            <a:t>Piscinas de Aguas termales</a:t>
          </a:r>
          <a:endParaRPr lang="es-EC" sz="1600" kern="1200" dirty="0">
            <a:solidFill>
              <a:schemeClr val="tx1"/>
            </a:solidFill>
          </a:endParaRPr>
        </a:p>
      </dsp:txBody>
      <dsp:txXfrm>
        <a:off x="1540690" y="4562233"/>
        <a:ext cx="2141664" cy="6737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5D343-5E68-43D4-A4F2-C901677838A2}">
      <dsp:nvSpPr>
        <dsp:cNvPr id="0" name=""/>
        <dsp:cNvSpPr/>
      </dsp:nvSpPr>
      <dsp:spPr>
        <a:xfrm>
          <a:off x="241864" y="2496"/>
          <a:ext cx="2119677" cy="1460457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837C0C-08F0-4471-BFE4-8DF3D7DBB093}">
      <dsp:nvSpPr>
        <dsp:cNvPr id="0" name=""/>
        <dsp:cNvSpPr/>
      </dsp:nvSpPr>
      <dsp:spPr>
        <a:xfrm>
          <a:off x="241864" y="1462954"/>
          <a:ext cx="2119677" cy="78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Vida nocturna</a:t>
          </a:r>
          <a:endParaRPr lang="es-EC" sz="2400" kern="1200" dirty="0"/>
        </a:p>
      </dsp:txBody>
      <dsp:txXfrm>
        <a:off x="241864" y="1462954"/>
        <a:ext cx="2119677" cy="786400"/>
      </dsp:txXfrm>
    </dsp:sp>
    <dsp:sp modelId="{EA8F8C00-7413-4A5A-B9EF-4C52F1F3B4E3}">
      <dsp:nvSpPr>
        <dsp:cNvPr id="0" name=""/>
        <dsp:cNvSpPr/>
      </dsp:nvSpPr>
      <dsp:spPr>
        <a:xfrm>
          <a:off x="2573598" y="2496"/>
          <a:ext cx="2119677" cy="1460457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F02D0-CD1E-4CFD-9B18-B2FB495E79AF}">
      <dsp:nvSpPr>
        <dsp:cNvPr id="0" name=""/>
        <dsp:cNvSpPr/>
      </dsp:nvSpPr>
      <dsp:spPr>
        <a:xfrm>
          <a:off x="2573598" y="1462954"/>
          <a:ext cx="2119677" cy="78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Dulces</a:t>
          </a:r>
          <a:endParaRPr lang="es-EC" sz="2400" kern="1200" dirty="0"/>
        </a:p>
      </dsp:txBody>
      <dsp:txXfrm>
        <a:off x="2573598" y="1462954"/>
        <a:ext cx="2119677" cy="786400"/>
      </dsp:txXfrm>
    </dsp:sp>
    <dsp:sp modelId="{9A4F2D91-319B-480B-8C0D-2BE5E2F435EC}">
      <dsp:nvSpPr>
        <dsp:cNvPr id="0" name=""/>
        <dsp:cNvSpPr/>
      </dsp:nvSpPr>
      <dsp:spPr>
        <a:xfrm>
          <a:off x="241864" y="2461322"/>
          <a:ext cx="2119677" cy="1460457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52C65D-2455-4E45-8ADF-E0497AE3AA54}">
      <dsp:nvSpPr>
        <dsp:cNvPr id="0" name=""/>
        <dsp:cNvSpPr/>
      </dsp:nvSpPr>
      <dsp:spPr>
        <a:xfrm>
          <a:off x="241864" y="3921780"/>
          <a:ext cx="2119677" cy="78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Artesanías</a:t>
          </a:r>
          <a:endParaRPr lang="es-EC" sz="2400" kern="1200" dirty="0"/>
        </a:p>
      </dsp:txBody>
      <dsp:txXfrm>
        <a:off x="241864" y="3921780"/>
        <a:ext cx="2119677" cy="786400"/>
      </dsp:txXfrm>
    </dsp:sp>
    <dsp:sp modelId="{BB5B0871-CC9C-4288-9A20-EFB61E912B0F}">
      <dsp:nvSpPr>
        <dsp:cNvPr id="0" name=""/>
        <dsp:cNvSpPr/>
      </dsp:nvSpPr>
      <dsp:spPr>
        <a:xfrm>
          <a:off x="2573598" y="2461322"/>
          <a:ext cx="2119677" cy="1460457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461FB5-D5E9-4050-A63F-24E5FC4AB85D}">
      <dsp:nvSpPr>
        <dsp:cNvPr id="0" name=""/>
        <dsp:cNvSpPr/>
      </dsp:nvSpPr>
      <dsp:spPr>
        <a:xfrm>
          <a:off x="2573598" y="3921780"/>
          <a:ext cx="2119677" cy="78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Gastronomía</a:t>
          </a:r>
          <a:endParaRPr lang="es-EC" sz="2400" kern="1200" dirty="0"/>
        </a:p>
      </dsp:txBody>
      <dsp:txXfrm>
        <a:off x="2573598" y="3921780"/>
        <a:ext cx="2119677" cy="7864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E51230-B183-424F-B28D-524E028EE023}">
      <dsp:nvSpPr>
        <dsp:cNvPr id="0" name=""/>
        <dsp:cNvSpPr/>
      </dsp:nvSpPr>
      <dsp:spPr>
        <a:xfrm>
          <a:off x="1047" y="1735419"/>
          <a:ext cx="1422657" cy="11733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Muestreo aleatorio simple</a:t>
          </a:r>
          <a:endParaRPr lang="es-EC" sz="1700" kern="1200" dirty="0"/>
        </a:p>
      </dsp:txBody>
      <dsp:txXfrm>
        <a:off x="28050" y="1762422"/>
        <a:ext cx="1368651" cy="867947"/>
      </dsp:txXfrm>
    </dsp:sp>
    <dsp:sp modelId="{CB267C4B-742D-40BC-B0F1-F485C86995BC}">
      <dsp:nvSpPr>
        <dsp:cNvPr id="0" name=""/>
        <dsp:cNvSpPr/>
      </dsp:nvSpPr>
      <dsp:spPr>
        <a:xfrm>
          <a:off x="832820" y="2130811"/>
          <a:ext cx="1397671" cy="1397671"/>
        </a:xfrm>
        <a:prstGeom prst="leftCircularArrow">
          <a:avLst>
            <a:gd name="adj1" fmla="val 1938"/>
            <a:gd name="adj2" fmla="val 231815"/>
            <a:gd name="adj3" fmla="val 2007326"/>
            <a:gd name="adj4" fmla="val 9024489"/>
            <a:gd name="adj5" fmla="val 226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4272D-6B20-4C60-94CA-13DE8BF481D1}">
      <dsp:nvSpPr>
        <dsp:cNvPr id="0" name=""/>
        <dsp:cNvSpPr/>
      </dsp:nvSpPr>
      <dsp:spPr>
        <a:xfrm>
          <a:off x="317193" y="2657372"/>
          <a:ext cx="1264584" cy="5028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Tipo</a:t>
          </a:r>
          <a:endParaRPr lang="es-EC" sz="2500" kern="1200" dirty="0"/>
        </a:p>
      </dsp:txBody>
      <dsp:txXfrm>
        <a:off x="331922" y="2672101"/>
        <a:ext cx="1235126" cy="473425"/>
      </dsp:txXfrm>
    </dsp:sp>
    <dsp:sp modelId="{03B11933-508D-4C2D-9741-A1F0C986FB41}">
      <dsp:nvSpPr>
        <dsp:cNvPr id="0" name=""/>
        <dsp:cNvSpPr/>
      </dsp:nvSpPr>
      <dsp:spPr>
        <a:xfrm>
          <a:off x="1710740" y="1735419"/>
          <a:ext cx="1422657" cy="11733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Turistas nacionales y extranjeros</a:t>
          </a:r>
          <a:endParaRPr lang="es-EC" sz="1700" kern="1200" dirty="0"/>
        </a:p>
      </dsp:txBody>
      <dsp:txXfrm>
        <a:off x="1737743" y="2013864"/>
        <a:ext cx="1368651" cy="867947"/>
      </dsp:txXfrm>
    </dsp:sp>
    <dsp:sp modelId="{5EB7436F-62E2-442F-90EE-211EE0869F39}">
      <dsp:nvSpPr>
        <dsp:cNvPr id="0" name=""/>
        <dsp:cNvSpPr/>
      </dsp:nvSpPr>
      <dsp:spPr>
        <a:xfrm>
          <a:off x="2530658" y="1069743"/>
          <a:ext cx="1579455" cy="1579455"/>
        </a:xfrm>
        <a:prstGeom prst="circularArrow">
          <a:avLst>
            <a:gd name="adj1" fmla="val 1715"/>
            <a:gd name="adj2" fmla="val 204097"/>
            <a:gd name="adj3" fmla="val 19620392"/>
            <a:gd name="adj4" fmla="val 12575511"/>
            <a:gd name="adj5" fmla="val 2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11049E-DC0F-4B24-B3DA-935E39D5481F}">
      <dsp:nvSpPr>
        <dsp:cNvPr id="0" name=""/>
        <dsp:cNvSpPr/>
      </dsp:nvSpPr>
      <dsp:spPr>
        <a:xfrm>
          <a:off x="2026886" y="1483977"/>
          <a:ext cx="1264584" cy="502883"/>
        </a:xfrm>
        <a:prstGeom prst="roundRect">
          <a:avLst>
            <a:gd name="adj" fmla="val 1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Aplicada</a:t>
          </a:r>
          <a:endParaRPr lang="es-EC" sz="2500" kern="1200" dirty="0"/>
        </a:p>
      </dsp:txBody>
      <dsp:txXfrm>
        <a:off x="2041615" y="1498706"/>
        <a:ext cx="1235126" cy="473425"/>
      </dsp:txXfrm>
    </dsp:sp>
    <dsp:sp modelId="{081562D6-2ADC-4DC9-B8E9-3C921D4FE184}">
      <dsp:nvSpPr>
        <dsp:cNvPr id="0" name=""/>
        <dsp:cNvSpPr/>
      </dsp:nvSpPr>
      <dsp:spPr>
        <a:xfrm>
          <a:off x="3420434" y="1735419"/>
          <a:ext cx="1422657" cy="11733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/>
            <a:t>372 encuestas</a:t>
          </a:r>
          <a:endParaRPr lang="es-EC" sz="1700" kern="1200" dirty="0"/>
        </a:p>
      </dsp:txBody>
      <dsp:txXfrm>
        <a:off x="3447437" y="1762422"/>
        <a:ext cx="1368651" cy="867947"/>
      </dsp:txXfrm>
    </dsp:sp>
    <dsp:sp modelId="{FFF67E55-705C-4C38-AE45-BA2B45778407}">
      <dsp:nvSpPr>
        <dsp:cNvPr id="0" name=""/>
        <dsp:cNvSpPr/>
      </dsp:nvSpPr>
      <dsp:spPr>
        <a:xfrm>
          <a:off x="3736580" y="2657372"/>
          <a:ext cx="1264584" cy="502883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500" kern="1200" dirty="0" smtClean="0"/>
            <a:t>Muestra</a:t>
          </a:r>
          <a:endParaRPr lang="es-EC" sz="2500" kern="1200" dirty="0"/>
        </a:p>
      </dsp:txBody>
      <dsp:txXfrm>
        <a:off x="3751309" y="2672101"/>
        <a:ext cx="1235126" cy="47342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57BD9-71FB-4A5C-BA25-FDBAC0B087A8}">
      <dsp:nvSpPr>
        <dsp:cNvPr id="0" name=""/>
        <dsp:cNvSpPr/>
      </dsp:nvSpPr>
      <dsp:spPr>
        <a:xfrm>
          <a:off x="2145030" y="256"/>
          <a:ext cx="3217545" cy="999628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smtClean="0"/>
            <a:t>Mantener / retener </a:t>
          </a:r>
          <a:r>
            <a:rPr lang="es-EC" sz="1400" kern="1200" dirty="0" smtClean="0"/>
            <a:t>a los turistas que visitan la ciudad de Baños</a:t>
          </a:r>
          <a:endParaRPr lang="es-EC" sz="1400" kern="1200" dirty="0"/>
        </a:p>
      </dsp:txBody>
      <dsp:txXfrm>
        <a:off x="2145030" y="125210"/>
        <a:ext cx="2842685" cy="749721"/>
      </dsp:txXfrm>
    </dsp:sp>
    <dsp:sp modelId="{919D2EDF-662A-4362-A9AA-0F0496F3A06D}">
      <dsp:nvSpPr>
        <dsp:cNvPr id="0" name=""/>
        <dsp:cNvSpPr/>
      </dsp:nvSpPr>
      <dsp:spPr>
        <a:xfrm>
          <a:off x="0" y="256"/>
          <a:ext cx="2145030" cy="999628"/>
        </a:xfrm>
        <a:prstGeom prst="roundRect">
          <a:avLst/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Objetivo estratégico.</a:t>
          </a:r>
          <a:endParaRPr lang="es-EC" sz="2800" kern="1200" dirty="0"/>
        </a:p>
      </dsp:txBody>
      <dsp:txXfrm>
        <a:off x="48798" y="49054"/>
        <a:ext cx="2047434" cy="902032"/>
      </dsp:txXfrm>
    </dsp:sp>
    <dsp:sp modelId="{C2811838-1904-4EA3-9674-9838F6EEC7C7}">
      <dsp:nvSpPr>
        <dsp:cNvPr id="0" name=""/>
        <dsp:cNvSpPr/>
      </dsp:nvSpPr>
      <dsp:spPr>
        <a:xfrm>
          <a:off x="2145030" y="1099847"/>
          <a:ext cx="3217545" cy="999628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/>
            <a:t>Fortaleza y defensa de la posición en el mercado del turismo, incrementando la satisfacción de los turistas</a:t>
          </a:r>
          <a:endParaRPr lang="es-EC" sz="1400" kern="1200" dirty="0"/>
        </a:p>
      </dsp:txBody>
      <dsp:txXfrm>
        <a:off x="2145030" y="1224801"/>
        <a:ext cx="2842685" cy="749721"/>
      </dsp:txXfrm>
    </dsp:sp>
    <dsp:sp modelId="{9E8594EF-A9FE-402B-9DCC-4A2C1A08B179}">
      <dsp:nvSpPr>
        <dsp:cNvPr id="0" name=""/>
        <dsp:cNvSpPr/>
      </dsp:nvSpPr>
      <dsp:spPr>
        <a:xfrm>
          <a:off x="0" y="1099847"/>
          <a:ext cx="2145030" cy="999628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Estrategia.</a:t>
          </a:r>
          <a:endParaRPr lang="es-EC" sz="2800" kern="1200" dirty="0"/>
        </a:p>
      </dsp:txBody>
      <dsp:txXfrm>
        <a:off x="48798" y="1148645"/>
        <a:ext cx="2047434" cy="90203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ADF2D-5CA8-49FF-94A2-02B342F8CAC9}">
      <dsp:nvSpPr>
        <dsp:cNvPr id="0" name=""/>
        <dsp:cNvSpPr/>
      </dsp:nvSpPr>
      <dsp:spPr>
        <a:xfrm>
          <a:off x="0" y="46208"/>
          <a:ext cx="2539999" cy="15240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En la actualidad el turismo corresponde a una de las actividades con mayor </a:t>
          </a:r>
          <a:r>
            <a:rPr lang="es-EC" sz="1500" kern="1200" dirty="0" smtClean="0">
              <a:solidFill>
                <a:schemeClr val="tx1"/>
              </a:solidFill>
            </a:rPr>
            <a:t>expansión y oportunidades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0" y="46208"/>
        <a:ext cx="2539999" cy="1524000"/>
      </dsp:txXfrm>
    </dsp:sp>
    <dsp:sp modelId="{67417EFF-F862-4B07-AD1E-BCAC3CF5F7B9}">
      <dsp:nvSpPr>
        <dsp:cNvPr id="0" name=""/>
        <dsp:cNvSpPr/>
      </dsp:nvSpPr>
      <dsp:spPr>
        <a:xfrm>
          <a:off x="2794000" y="46208"/>
          <a:ext cx="2539999" cy="1524000"/>
        </a:xfrm>
        <a:prstGeom prst="rect">
          <a:avLst/>
        </a:prstGeom>
        <a:solidFill>
          <a:schemeClr val="accent4">
            <a:hueOff val="1485099"/>
            <a:satOff val="-6853"/>
            <a:lumOff val="2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La ciudad </a:t>
          </a:r>
          <a:r>
            <a:rPr lang="es-EC" sz="1500" kern="1200" dirty="0" smtClean="0">
              <a:solidFill>
                <a:schemeClr val="tx1"/>
              </a:solidFill>
            </a:rPr>
            <a:t>de Baños </a:t>
          </a:r>
          <a:r>
            <a:rPr lang="es-EC" sz="1500" kern="1200" dirty="0" smtClean="0">
              <a:solidFill>
                <a:schemeClr val="tx1"/>
              </a:solidFill>
            </a:rPr>
            <a:t>es un destino </a:t>
          </a:r>
          <a:r>
            <a:rPr lang="es-EC" sz="1500" kern="1200" dirty="0" smtClean="0">
              <a:solidFill>
                <a:schemeClr val="tx1"/>
              </a:solidFill>
            </a:rPr>
            <a:t>turístico muy beneficiado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2794000" y="46208"/>
        <a:ext cx="2539999" cy="1524000"/>
      </dsp:txXfrm>
    </dsp:sp>
    <dsp:sp modelId="{52C3FD06-8586-426D-9B3A-57FBB1F92D71}">
      <dsp:nvSpPr>
        <dsp:cNvPr id="0" name=""/>
        <dsp:cNvSpPr/>
      </dsp:nvSpPr>
      <dsp:spPr>
        <a:xfrm>
          <a:off x="5587999" y="46208"/>
          <a:ext cx="2539999" cy="1524000"/>
        </a:xfrm>
        <a:prstGeom prst="rect">
          <a:avLst/>
        </a:prstGeom>
        <a:solidFill>
          <a:schemeClr val="accent4">
            <a:hueOff val="2970198"/>
            <a:satOff val="-13705"/>
            <a:lumOff val="5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Las redes sociales han alcanzado un auge de significativa importancia dando un giro de relacionarse los unos a los otros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5587999" y="46208"/>
        <a:ext cx="2539999" cy="1524000"/>
      </dsp:txXfrm>
    </dsp:sp>
    <dsp:sp modelId="{149DD2F7-FD81-4F46-B9BC-5851BCECCB6E}">
      <dsp:nvSpPr>
        <dsp:cNvPr id="0" name=""/>
        <dsp:cNvSpPr/>
      </dsp:nvSpPr>
      <dsp:spPr>
        <a:xfrm>
          <a:off x="0" y="1824208"/>
          <a:ext cx="2539999" cy="1524000"/>
        </a:xfrm>
        <a:prstGeom prst="rect">
          <a:avLst/>
        </a:prstGeom>
        <a:solidFill>
          <a:schemeClr val="accent4">
            <a:hueOff val="4455297"/>
            <a:satOff val="-20558"/>
            <a:lumOff val="7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El estudio correlacional fue clave para este proyecto ya que </a:t>
          </a:r>
          <a:r>
            <a:rPr lang="es-EC" sz="1500" kern="1200" dirty="0" smtClean="0">
              <a:solidFill>
                <a:schemeClr val="tx1"/>
              </a:solidFill>
            </a:rPr>
            <a:t>se puso </a:t>
          </a:r>
          <a:r>
            <a:rPr lang="es-EC" sz="1500" kern="1200" dirty="0" smtClean="0">
              <a:solidFill>
                <a:schemeClr val="tx1"/>
              </a:solidFill>
            </a:rPr>
            <a:t>ver como una variable incide en la </a:t>
          </a:r>
          <a:r>
            <a:rPr lang="es-EC" sz="1500" kern="1200" dirty="0" smtClean="0">
              <a:solidFill>
                <a:schemeClr val="tx1"/>
              </a:solidFill>
            </a:rPr>
            <a:t>otra.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0" y="1824208"/>
        <a:ext cx="2539999" cy="1524000"/>
      </dsp:txXfrm>
    </dsp:sp>
    <dsp:sp modelId="{0D06917F-2165-48EE-8542-3B48F187371A}">
      <dsp:nvSpPr>
        <dsp:cNvPr id="0" name=""/>
        <dsp:cNvSpPr/>
      </dsp:nvSpPr>
      <dsp:spPr>
        <a:xfrm>
          <a:off x="2794000" y="1824208"/>
          <a:ext cx="2539999" cy="1524000"/>
        </a:xfrm>
        <a:prstGeom prst="rect">
          <a:avLst/>
        </a:prstGeom>
        <a:solidFill>
          <a:schemeClr val="accent4">
            <a:hueOff val="5940396"/>
            <a:satOff val="-27410"/>
            <a:lumOff val="10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Más del 50% son turistas </a:t>
          </a:r>
          <a:r>
            <a:rPr lang="es-EC" sz="1500" kern="1200" dirty="0" smtClean="0">
              <a:solidFill>
                <a:schemeClr val="tx1"/>
              </a:solidFill>
            </a:rPr>
            <a:t>que visitan la ciudad de Baños son nacionales.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2794000" y="1824208"/>
        <a:ext cx="2539999" cy="1524000"/>
      </dsp:txXfrm>
    </dsp:sp>
    <dsp:sp modelId="{A7EF1D6B-3361-4B4B-9003-0C9591FF7FDC}">
      <dsp:nvSpPr>
        <dsp:cNvPr id="0" name=""/>
        <dsp:cNvSpPr/>
      </dsp:nvSpPr>
      <dsp:spPr>
        <a:xfrm>
          <a:off x="5587999" y="1824208"/>
          <a:ext cx="2539999" cy="1524000"/>
        </a:xfrm>
        <a:prstGeom prst="rect">
          <a:avLst/>
        </a:prstGeom>
        <a:solidFill>
          <a:schemeClr val="accent4">
            <a:hueOff val="7425494"/>
            <a:satOff val="-34263"/>
            <a:lumOff val="12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El turismo de ventura es mas </a:t>
          </a:r>
          <a:r>
            <a:rPr lang="es-EC" sz="1500" kern="1200" dirty="0" smtClean="0">
              <a:solidFill>
                <a:schemeClr val="tx1"/>
              </a:solidFill>
            </a:rPr>
            <a:t>demandado en la ciudad, gracias a sus atractivos naturales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5587999" y="1824208"/>
        <a:ext cx="2539999" cy="1524000"/>
      </dsp:txXfrm>
    </dsp:sp>
    <dsp:sp modelId="{6B22A220-03E0-4F98-ABC0-83DB40A79532}">
      <dsp:nvSpPr>
        <dsp:cNvPr id="0" name=""/>
        <dsp:cNvSpPr/>
      </dsp:nvSpPr>
      <dsp:spPr>
        <a:xfrm>
          <a:off x="1397000" y="3602209"/>
          <a:ext cx="2539999" cy="1524000"/>
        </a:xfrm>
        <a:prstGeom prst="rect">
          <a:avLst/>
        </a:prstGeom>
        <a:solidFill>
          <a:schemeClr val="accent4">
            <a:hueOff val="8910593"/>
            <a:satOff val="-41115"/>
            <a:lumOff val="15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La aplicación de la metodología de enfoque mixto ayudo a determinar variables claves para la elaboración de las encuestas.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1397000" y="3602209"/>
        <a:ext cx="2539999" cy="1524000"/>
      </dsp:txXfrm>
    </dsp:sp>
    <dsp:sp modelId="{A2CF7A5B-E973-477F-8E80-AFD20615E0C3}">
      <dsp:nvSpPr>
        <dsp:cNvPr id="0" name=""/>
        <dsp:cNvSpPr/>
      </dsp:nvSpPr>
      <dsp:spPr>
        <a:xfrm>
          <a:off x="4191000" y="3602209"/>
          <a:ext cx="2539999" cy="1524000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tx1"/>
              </a:solidFill>
            </a:rPr>
            <a:t>A través de la encuesta aplicada  se determinó el perfil del turista, segmento, posicionamiento lo cual ayudo a tener en claro la estrategia de fidelización para los turistas</a:t>
          </a:r>
          <a:endParaRPr lang="es-EC" sz="1500" kern="1200" dirty="0">
            <a:solidFill>
              <a:schemeClr val="tx1"/>
            </a:solidFill>
          </a:endParaRPr>
        </a:p>
      </dsp:txBody>
      <dsp:txXfrm>
        <a:off x="4191000" y="3602209"/>
        <a:ext cx="2539999" cy="1524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F4B8B-51AA-4751-8D1E-E2E3DD64675D}">
      <dsp:nvSpPr>
        <dsp:cNvPr id="0" name=""/>
        <dsp:cNvSpPr/>
      </dsp:nvSpPr>
      <dsp:spPr>
        <a:xfrm>
          <a:off x="0" y="694597"/>
          <a:ext cx="3099593" cy="185975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Los turistas deben considerar la </a:t>
          </a:r>
          <a:r>
            <a:rPr lang="es-EC" sz="2400" kern="1200" dirty="0" smtClean="0">
              <a:solidFill>
                <a:schemeClr val="tx1"/>
              </a:solidFill>
            </a:rPr>
            <a:t>propuesta “Baños </a:t>
          </a:r>
          <a:r>
            <a:rPr lang="es-EC" sz="2400" kern="1200" dirty="0" err="1" smtClean="0">
              <a:solidFill>
                <a:schemeClr val="tx1"/>
              </a:solidFill>
            </a:rPr>
            <a:t>Adventure</a:t>
          </a:r>
          <a:r>
            <a:rPr lang="es-EC" sz="2400" kern="1200" dirty="0" smtClean="0">
              <a:solidFill>
                <a:schemeClr val="tx1"/>
              </a:solidFill>
            </a:rPr>
            <a:t>”, </a:t>
          </a:r>
          <a:r>
            <a:rPr lang="es-EC" sz="2400" kern="1200" dirty="0" smtClean="0">
              <a:solidFill>
                <a:schemeClr val="tx1"/>
              </a:solidFill>
            </a:rPr>
            <a:t>presentada en el proyecto</a:t>
          </a:r>
          <a:endParaRPr lang="es-EC" sz="2400" kern="1200" dirty="0">
            <a:solidFill>
              <a:schemeClr val="tx1"/>
            </a:solidFill>
          </a:endParaRPr>
        </a:p>
      </dsp:txBody>
      <dsp:txXfrm>
        <a:off x="0" y="694597"/>
        <a:ext cx="3099593" cy="1859756"/>
      </dsp:txXfrm>
    </dsp:sp>
    <dsp:sp modelId="{4699341E-C285-47EB-ABCB-96C4BF1EE8DC}">
      <dsp:nvSpPr>
        <dsp:cNvPr id="0" name=""/>
        <dsp:cNvSpPr/>
      </dsp:nvSpPr>
      <dsp:spPr>
        <a:xfrm>
          <a:off x="3409553" y="694597"/>
          <a:ext cx="3099593" cy="1859756"/>
        </a:xfrm>
        <a:prstGeom prst="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Desarrollar mayores sistemas de fidelización para turistas</a:t>
          </a:r>
          <a:endParaRPr lang="es-EC" sz="2400" kern="1200" dirty="0">
            <a:solidFill>
              <a:schemeClr val="tx1"/>
            </a:solidFill>
          </a:endParaRPr>
        </a:p>
      </dsp:txBody>
      <dsp:txXfrm>
        <a:off x="3409553" y="694597"/>
        <a:ext cx="3099593" cy="1859756"/>
      </dsp:txXfrm>
    </dsp:sp>
    <dsp:sp modelId="{1C13B50A-EEB7-4BED-9AB5-147164AB151A}">
      <dsp:nvSpPr>
        <dsp:cNvPr id="0" name=""/>
        <dsp:cNvSpPr/>
      </dsp:nvSpPr>
      <dsp:spPr>
        <a:xfrm>
          <a:off x="6819106" y="694597"/>
          <a:ext cx="3099593" cy="1859756"/>
        </a:xfrm>
        <a:prstGeom prst="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Las operadores de turismo deben desarrollar mayores deportes de aventura</a:t>
          </a:r>
          <a:endParaRPr lang="es-EC" sz="2400" kern="1200" dirty="0">
            <a:solidFill>
              <a:schemeClr val="tx1"/>
            </a:solidFill>
          </a:endParaRPr>
        </a:p>
      </dsp:txBody>
      <dsp:txXfrm>
        <a:off x="6819106" y="694597"/>
        <a:ext cx="3099593" cy="1859756"/>
      </dsp:txXfrm>
    </dsp:sp>
    <dsp:sp modelId="{EBA13E2D-17B4-4356-B18D-98AB6D33F0C4}">
      <dsp:nvSpPr>
        <dsp:cNvPr id="0" name=""/>
        <dsp:cNvSpPr/>
      </dsp:nvSpPr>
      <dsp:spPr>
        <a:xfrm>
          <a:off x="1704776" y="2864313"/>
          <a:ext cx="3099593" cy="1859756"/>
        </a:xfrm>
        <a:prstGeom prst="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Contar con un diseñador de aplicaciones móviles</a:t>
          </a:r>
          <a:endParaRPr lang="es-EC" sz="2400" kern="1200" dirty="0">
            <a:solidFill>
              <a:schemeClr val="tx1"/>
            </a:solidFill>
          </a:endParaRPr>
        </a:p>
      </dsp:txBody>
      <dsp:txXfrm>
        <a:off x="1704776" y="2864313"/>
        <a:ext cx="3099593" cy="1859756"/>
      </dsp:txXfrm>
    </dsp:sp>
    <dsp:sp modelId="{15B69CC1-1208-435B-915B-41D22EF7DE10}">
      <dsp:nvSpPr>
        <dsp:cNvPr id="0" name=""/>
        <dsp:cNvSpPr/>
      </dsp:nvSpPr>
      <dsp:spPr>
        <a:xfrm>
          <a:off x="5114329" y="2864313"/>
          <a:ext cx="3099593" cy="1859756"/>
        </a:xfrm>
        <a:prstGeom prst="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solidFill>
                <a:schemeClr val="tx1"/>
              </a:solidFill>
            </a:rPr>
            <a:t>Muy importante aprovechar la ayuda del internet y las redes sociales </a:t>
          </a:r>
          <a:endParaRPr lang="es-EC" sz="2400" kern="1200" dirty="0">
            <a:solidFill>
              <a:schemeClr val="tx1"/>
            </a:solidFill>
          </a:endParaRPr>
        </a:p>
      </dsp:txBody>
      <dsp:txXfrm>
        <a:off x="5114329" y="2864313"/>
        <a:ext cx="3099593" cy="1859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84039-FD1B-45DE-9F63-70EB9E5865D4}" type="datetimeFigureOut">
              <a:rPr lang="es-EC" smtClean="0"/>
              <a:t>15/10/2015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DA792-2F5A-4A05-AFAE-C96967C0CF5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1473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41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5B6513-0E44-46A2-B911-42D33BE7D2BC}" type="slidenum">
              <a:rPr lang="es-EC" altLang="es-EC" smtClean="0"/>
              <a:pPr>
                <a:spcBef>
                  <a:spcPct val="0"/>
                </a:spcBef>
              </a:pPr>
              <a:t>1</a:t>
            </a:fld>
            <a:endParaRPr lang="es-EC" altLang="es-EC" smtClean="0"/>
          </a:p>
        </p:txBody>
      </p:sp>
    </p:spTree>
    <p:extLst>
      <p:ext uri="{BB962C8B-B14F-4D97-AF65-F5344CB8AC3E}">
        <p14:creationId xmlns:p14="http://schemas.microsoft.com/office/powerpoint/2010/main" val="167491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FAB-BFFD-4BA0-82ED-0E2534E7C045}" type="datetimeFigureOut">
              <a:rPr lang="es-EC" smtClean="0"/>
              <a:t>15/10/2015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006-EFFF-4EA7-B4A5-34AAA3DEF30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1123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FAB-BFFD-4BA0-82ED-0E2534E7C045}" type="datetimeFigureOut">
              <a:rPr lang="es-EC" smtClean="0"/>
              <a:t>15/10/2015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006-EFFF-4EA7-B4A5-34AAA3DEF30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36062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FAB-BFFD-4BA0-82ED-0E2534E7C045}" type="datetimeFigureOut">
              <a:rPr lang="es-EC" smtClean="0"/>
              <a:t>15/10/2015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006-EFFF-4EA7-B4A5-34AAA3DEF30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08884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FAB-BFFD-4BA0-82ED-0E2534E7C045}" type="datetimeFigureOut">
              <a:rPr lang="es-EC" smtClean="0"/>
              <a:t>15/10/2015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006-EFFF-4EA7-B4A5-34AAA3DEF30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06548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FAB-BFFD-4BA0-82ED-0E2534E7C045}" type="datetimeFigureOut">
              <a:rPr lang="es-EC" smtClean="0"/>
              <a:t>15/10/2015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006-EFFF-4EA7-B4A5-34AAA3DEF30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78558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FAB-BFFD-4BA0-82ED-0E2534E7C045}" type="datetimeFigureOut">
              <a:rPr lang="es-EC" smtClean="0"/>
              <a:t>15/10/2015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006-EFFF-4EA7-B4A5-34AAA3DEF30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46836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FAB-BFFD-4BA0-82ED-0E2534E7C045}" type="datetimeFigureOut">
              <a:rPr lang="es-EC" smtClean="0"/>
              <a:t>15/10/2015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006-EFFF-4EA7-B4A5-34AAA3DEF30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81508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FAB-BFFD-4BA0-82ED-0E2534E7C045}" type="datetimeFigureOut">
              <a:rPr lang="es-EC" smtClean="0"/>
              <a:t>15/10/2015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006-EFFF-4EA7-B4A5-34AAA3DEF30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01420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FAB-BFFD-4BA0-82ED-0E2534E7C045}" type="datetimeFigureOut">
              <a:rPr lang="es-EC" smtClean="0"/>
              <a:t>15/10/2015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006-EFFF-4EA7-B4A5-34AAA3DEF30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89996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FAB-BFFD-4BA0-82ED-0E2534E7C045}" type="datetimeFigureOut">
              <a:rPr lang="es-EC" smtClean="0"/>
              <a:t>15/10/2015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006-EFFF-4EA7-B4A5-34AAA3DEF30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7508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FAB-BFFD-4BA0-82ED-0E2534E7C045}" type="datetimeFigureOut">
              <a:rPr lang="es-EC" smtClean="0"/>
              <a:t>15/10/2015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DF006-EFFF-4EA7-B4A5-34AAA3DEF30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11478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45FAB-BFFD-4BA0-82ED-0E2534E7C045}" type="datetimeFigureOut">
              <a:rPr lang="es-EC" smtClean="0"/>
              <a:t>15/10/2015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DF006-EFFF-4EA7-B4A5-34AAA3DEF30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55507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11" Type="http://schemas.openxmlformats.org/officeDocument/2006/relationships/image" Target="../media/image56.png"/><Relationship Id="rId5" Type="http://schemas.openxmlformats.org/officeDocument/2006/relationships/diagramData" Target="../diagrams/data6.xml"/><Relationship Id="rId10" Type="http://schemas.openxmlformats.org/officeDocument/2006/relationships/image" Target="../media/image55.png"/><Relationship Id="rId4" Type="http://schemas.openxmlformats.org/officeDocument/2006/relationships/image" Target="../media/image5.png"/><Relationship Id="rId9" Type="http://schemas.microsoft.com/office/2007/relationships/diagramDrawing" Target="../diagrams/drawing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26" Type="http://schemas.openxmlformats.org/officeDocument/2006/relationships/image" Target="../media/image78.png"/><Relationship Id="rId3" Type="http://schemas.openxmlformats.org/officeDocument/2006/relationships/image" Target="../media/image4.png"/><Relationship Id="rId21" Type="http://schemas.openxmlformats.org/officeDocument/2006/relationships/image" Target="../media/image73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5" Type="http://schemas.openxmlformats.org/officeDocument/2006/relationships/image" Target="../media/image77.png"/><Relationship Id="rId2" Type="http://schemas.openxmlformats.org/officeDocument/2006/relationships/image" Target="../media/image3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29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24" Type="http://schemas.openxmlformats.org/officeDocument/2006/relationships/image" Target="../media/image76.png"/><Relationship Id="rId32" Type="http://schemas.openxmlformats.org/officeDocument/2006/relationships/image" Target="../media/image84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28" Type="http://schemas.openxmlformats.org/officeDocument/2006/relationships/image" Target="../media/image80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31" Type="http://schemas.openxmlformats.org/officeDocument/2006/relationships/image" Target="../media/image83.png"/><Relationship Id="rId4" Type="http://schemas.openxmlformats.org/officeDocument/2006/relationships/image" Target="../media/image5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74.png"/><Relationship Id="rId27" Type="http://schemas.openxmlformats.org/officeDocument/2006/relationships/image" Target="../media/image79.png"/><Relationship Id="rId30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26" Type="http://schemas.openxmlformats.org/officeDocument/2006/relationships/image" Target="../media/image106.png"/><Relationship Id="rId3" Type="http://schemas.openxmlformats.org/officeDocument/2006/relationships/image" Target="../media/image4.png"/><Relationship Id="rId21" Type="http://schemas.openxmlformats.org/officeDocument/2006/relationships/image" Target="../media/image101.png"/><Relationship Id="rId34" Type="http://schemas.openxmlformats.org/officeDocument/2006/relationships/image" Target="../media/image114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5" Type="http://schemas.openxmlformats.org/officeDocument/2006/relationships/image" Target="../media/image105.png"/><Relationship Id="rId33" Type="http://schemas.openxmlformats.org/officeDocument/2006/relationships/image" Target="../media/image113.png"/><Relationship Id="rId2" Type="http://schemas.openxmlformats.org/officeDocument/2006/relationships/image" Target="../media/image3.png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29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24" Type="http://schemas.openxmlformats.org/officeDocument/2006/relationships/image" Target="../media/image104.png"/><Relationship Id="rId32" Type="http://schemas.openxmlformats.org/officeDocument/2006/relationships/image" Target="../media/image112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23" Type="http://schemas.openxmlformats.org/officeDocument/2006/relationships/image" Target="../media/image103.png"/><Relationship Id="rId28" Type="http://schemas.openxmlformats.org/officeDocument/2006/relationships/image" Target="../media/image108.png"/><Relationship Id="rId10" Type="http://schemas.openxmlformats.org/officeDocument/2006/relationships/image" Target="../media/image90.png"/><Relationship Id="rId19" Type="http://schemas.openxmlformats.org/officeDocument/2006/relationships/image" Target="../media/image99.png"/><Relationship Id="rId31" Type="http://schemas.openxmlformats.org/officeDocument/2006/relationships/image" Target="../media/image111.png"/><Relationship Id="rId4" Type="http://schemas.openxmlformats.org/officeDocument/2006/relationships/image" Target="../media/image5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Relationship Id="rId22" Type="http://schemas.openxmlformats.org/officeDocument/2006/relationships/image" Target="../media/image102.png"/><Relationship Id="rId27" Type="http://schemas.openxmlformats.org/officeDocument/2006/relationships/image" Target="../media/image107.png"/><Relationship Id="rId30" Type="http://schemas.openxmlformats.org/officeDocument/2006/relationships/image" Target="../media/image1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18" Type="http://schemas.openxmlformats.org/officeDocument/2006/relationships/image" Target="../media/image128.png"/><Relationship Id="rId3" Type="http://schemas.openxmlformats.org/officeDocument/2006/relationships/image" Target="../media/image4.png"/><Relationship Id="rId21" Type="http://schemas.openxmlformats.org/officeDocument/2006/relationships/image" Target="../media/image131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17" Type="http://schemas.openxmlformats.org/officeDocument/2006/relationships/image" Target="../media/image127.png"/><Relationship Id="rId2" Type="http://schemas.openxmlformats.org/officeDocument/2006/relationships/image" Target="../media/image3.png"/><Relationship Id="rId16" Type="http://schemas.openxmlformats.org/officeDocument/2006/relationships/image" Target="../media/image126.png"/><Relationship Id="rId20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19" Type="http://schemas.openxmlformats.org/officeDocument/2006/relationships/image" Target="../media/image129.png"/><Relationship Id="rId4" Type="http://schemas.openxmlformats.org/officeDocument/2006/relationships/image" Target="../media/image5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Relationship Id="rId22" Type="http://schemas.openxmlformats.org/officeDocument/2006/relationships/image" Target="../media/image1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image" Target="../media/image139.png"/><Relationship Id="rId18" Type="http://schemas.openxmlformats.org/officeDocument/2006/relationships/image" Target="../media/image144.png"/><Relationship Id="rId3" Type="http://schemas.openxmlformats.org/officeDocument/2006/relationships/image" Target="../media/image4.png"/><Relationship Id="rId21" Type="http://schemas.openxmlformats.org/officeDocument/2006/relationships/image" Target="../media/image147.png"/><Relationship Id="rId7" Type="http://schemas.openxmlformats.org/officeDocument/2006/relationships/diagramQuickStyle" Target="../diagrams/quickStyle7.xml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2" Type="http://schemas.openxmlformats.org/officeDocument/2006/relationships/image" Target="../media/image3.png"/><Relationship Id="rId16" Type="http://schemas.openxmlformats.org/officeDocument/2006/relationships/image" Target="../media/image142.png"/><Relationship Id="rId20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11" Type="http://schemas.openxmlformats.org/officeDocument/2006/relationships/image" Target="../media/image137.jpeg"/><Relationship Id="rId5" Type="http://schemas.openxmlformats.org/officeDocument/2006/relationships/diagramData" Target="../diagrams/data7.xml"/><Relationship Id="rId15" Type="http://schemas.openxmlformats.org/officeDocument/2006/relationships/image" Target="../media/image141.png"/><Relationship Id="rId10" Type="http://schemas.openxmlformats.org/officeDocument/2006/relationships/image" Target="../media/image136.jpeg"/><Relationship Id="rId19" Type="http://schemas.openxmlformats.org/officeDocument/2006/relationships/image" Target="../media/image145.png"/><Relationship Id="rId4" Type="http://schemas.openxmlformats.org/officeDocument/2006/relationships/image" Target="../media/image5.png"/><Relationship Id="rId9" Type="http://schemas.microsoft.com/office/2007/relationships/diagramDrawing" Target="../diagrams/drawing7.xml"/><Relationship Id="rId14" Type="http://schemas.openxmlformats.org/officeDocument/2006/relationships/image" Target="../media/image140.jpeg"/><Relationship Id="rId22" Type="http://schemas.openxmlformats.org/officeDocument/2006/relationships/image" Target="../media/image1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5.png"/><Relationship Id="rId9" Type="http://schemas.microsoft.com/office/2007/relationships/diagramDrawing" Target="../diagrams/drawing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5.png"/><Relationship Id="rId9" Type="http://schemas.microsoft.com/office/2007/relationships/diagramDrawing" Target="../diagrams/drawing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5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jpe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3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5.png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diagramQuickStyle" Target="../diagrams/quickStyle5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4.xml"/><Relationship Id="rId12" Type="http://schemas.openxmlformats.org/officeDocument/2006/relationships/diagramLayout" Target="../diagrams/layout5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11" Type="http://schemas.openxmlformats.org/officeDocument/2006/relationships/diagramData" Target="../diagrams/data5.xml"/><Relationship Id="rId5" Type="http://schemas.openxmlformats.org/officeDocument/2006/relationships/image" Target="../media/image5.png"/><Relationship Id="rId15" Type="http://schemas.microsoft.com/office/2007/relationships/diagramDrawing" Target="../diagrams/drawing5.xml"/><Relationship Id="rId10" Type="http://schemas.microsoft.com/office/2007/relationships/diagramDrawing" Target="../diagrams/drawing4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4.xml"/><Relationship Id="rId14" Type="http://schemas.openxmlformats.org/officeDocument/2006/relationships/diagramColors" Target="../diagrams/colors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9 CuadroTexto"/>
          <p:cNvSpPr txBox="1">
            <a:spLocks noChangeArrowheads="1"/>
          </p:cNvSpPr>
          <p:nvPr/>
        </p:nvSpPr>
        <p:spPr bwMode="auto">
          <a:xfrm>
            <a:off x="2581276" y="2844801"/>
            <a:ext cx="7546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EC" sz="2000" b="1" dirty="0"/>
              <a:t>“LAS REDES SOCIALES Y LA FIDELIZACIÓN DE LOS TURISTAS EN LA CIUDAD DE BAÑOS DE AGUA SANTA, PROVINCIA DE TUNGURAHUA”</a:t>
            </a:r>
            <a:endParaRPr lang="es-EC" altLang="es-ES" sz="2000" b="1" dirty="0"/>
          </a:p>
        </p:txBody>
      </p:sp>
      <p:sp>
        <p:nvSpPr>
          <p:cNvPr id="2052" name="4 Rectángulo"/>
          <p:cNvSpPr>
            <a:spLocks noChangeArrowheads="1"/>
          </p:cNvSpPr>
          <p:nvPr/>
        </p:nvSpPr>
        <p:spPr bwMode="auto">
          <a:xfrm>
            <a:off x="2581276" y="1166814"/>
            <a:ext cx="777716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dirty="0">
                <a:latin typeface="Arial" panose="020B0604020202020204" pitchFamily="34" charset="0"/>
              </a:rPr>
              <a:t>UNIVERSIDAD DE LAS FUERZAS ARMADAS “ESPE”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dirty="0">
                <a:latin typeface="Arial" panose="020B0604020202020204" pitchFamily="34" charset="0"/>
              </a:rPr>
              <a:t>  </a:t>
            </a:r>
            <a:endParaRPr lang="es-EC" altLang="es-ES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dirty="0">
                <a:latin typeface="Arial" panose="020B0604020202020204" pitchFamily="34" charset="0"/>
              </a:rPr>
              <a:t>DEPARTAMENTO DE CIENCIAS ECONÓMICAS ADMISTRATIVAS</a:t>
            </a:r>
            <a:endParaRPr lang="es-EC" altLang="es-ES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dirty="0">
                <a:latin typeface="Arial" panose="020B0604020202020204" pitchFamily="34" charset="0"/>
              </a:rPr>
              <a:t>Y DE COMERCIO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dirty="0">
                <a:latin typeface="Arial" panose="020B0604020202020204" pitchFamily="34" charset="0"/>
              </a:rPr>
              <a:t> </a:t>
            </a:r>
            <a:endParaRPr lang="es-EC" altLang="es-ES" sz="18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ES" sz="1800" dirty="0">
                <a:latin typeface="Arial" panose="020B0604020202020204" pitchFamily="34" charset="0"/>
              </a:rPr>
              <a:t> </a:t>
            </a:r>
            <a:endParaRPr lang="es-EC" altLang="es-ES" sz="1800" dirty="0">
              <a:latin typeface="Arial" panose="020B0604020202020204" pitchFamily="34" charset="0"/>
            </a:endParaRPr>
          </a:p>
        </p:txBody>
      </p:sp>
      <p:sp>
        <p:nvSpPr>
          <p:cNvPr id="2053" name="5 CuadroTexto"/>
          <p:cNvSpPr txBox="1">
            <a:spLocks noChangeArrowheads="1"/>
          </p:cNvSpPr>
          <p:nvPr/>
        </p:nvSpPr>
        <p:spPr bwMode="auto">
          <a:xfrm>
            <a:off x="4111626" y="4414839"/>
            <a:ext cx="4714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1800" dirty="0"/>
              <a:t>Autor: </a:t>
            </a:r>
            <a:r>
              <a:rPr lang="es-EC" altLang="es-ES" sz="1800" dirty="0" smtClean="0"/>
              <a:t>ERIKA CRUZ</a:t>
            </a:r>
            <a:endParaRPr lang="es-EC" altLang="es-ES" sz="1800" dirty="0"/>
          </a:p>
        </p:txBody>
      </p:sp>
      <p:sp>
        <p:nvSpPr>
          <p:cNvPr id="2054" name="8 CuadroTexto"/>
          <p:cNvSpPr txBox="1">
            <a:spLocks noChangeArrowheads="1"/>
          </p:cNvSpPr>
          <p:nvPr/>
        </p:nvSpPr>
        <p:spPr bwMode="auto">
          <a:xfrm>
            <a:off x="4667250" y="3857625"/>
            <a:ext cx="4381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1800" dirty="0"/>
              <a:t>DIRECTOR: ING. GIOVANNI HERRERA</a:t>
            </a:r>
          </a:p>
        </p:txBody>
      </p:sp>
      <p:pic>
        <p:nvPicPr>
          <p:cNvPr id="2055" name="6 Imagen" descr="C:\Users\Usuario\Desktop\logotipo ESP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0"/>
            <a:ext cx="385762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5 CuadroTexto"/>
          <p:cNvSpPr txBox="1">
            <a:spLocks noChangeArrowheads="1"/>
          </p:cNvSpPr>
          <p:nvPr/>
        </p:nvSpPr>
        <p:spPr bwMode="auto">
          <a:xfrm>
            <a:off x="4092576" y="4948239"/>
            <a:ext cx="4714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S" sz="1800" dirty="0" smtClean="0"/>
              <a:t>OCTUBRE 2015</a:t>
            </a:r>
            <a:endParaRPr lang="es-EC" altLang="es-ES" sz="1800" dirty="0"/>
          </a:p>
        </p:txBody>
      </p:sp>
    </p:spTree>
    <p:extLst>
      <p:ext uri="{BB962C8B-B14F-4D97-AF65-F5344CB8AC3E}">
        <p14:creationId xmlns:p14="http://schemas.microsoft.com/office/powerpoint/2010/main" val="34096824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  <p:bldP spid="2052" grpId="0"/>
      <p:bldP spid="2053" grpId="0"/>
      <p:bldP spid="205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14285" r="32578" b="78764"/>
          <a:stretch>
            <a:fillRect/>
          </a:stretch>
        </p:blipFill>
        <p:spPr bwMode="auto">
          <a:xfrm>
            <a:off x="0" y="-6122"/>
            <a:ext cx="12192000" cy="6323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xtLst/>
        </p:spPr>
      </p:pic>
      <p:pic>
        <p:nvPicPr>
          <p:cNvPr id="5" name="4 Imag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84284" r="48778" b="7336"/>
          <a:stretch/>
        </p:blipFill>
        <p:spPr bwMode="auto">
          <a:xfrm>
            <a:off x="0" y="6135757"/>
            <a:ext cx="9834563" cy="72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179388" y="6392863"/>
            <a:ext cx="32210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1200" b="1" dirty="0"/>
              <a:t>INGENIERIA COMERCIAL </a:t>
            </a:r>
          </a:p>
        </p:txBody>
      </p:sp>
      <p:pic>
        <p:nvPicPr>
          <p:cNvPr id="7" name="11 Imagen" descr="C:\Users\Usuario\Desktop\logotipo ESP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6143625"/>
            <a:ext cx="23574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6 Rectángulo"/>
          <p:cNvSpPr>
            <a:spLocks noChangeArrowheads="1"/>
          </p:cNvSpPr>
          <p:nvPr/>
        </p:nvSpPr>
        <p:spPr bwMode="auto">
          <a:xfrm>
            <a:off x="1317694" y="135563"/>
            <a:ext cx="61993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3400" b="1" dirty="0" smtClean="0"/>
              <a:t>Metodología</a:t>
            </a:r>
            <a:endParaRPr lang="es-EC" altLang="es-ES" sz="3400" b="1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2232144" y="892801"/>
            <a:ext cx="2016125" cy="63649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2000" b="1" dirty="0" smtClean="0"/>
              <a:t>Investigación </a:t>
            </a:r>
            <a:r>
              <a:rPr lang="es-EC" sz="2000" b="1" dirty="0"/>
              <a:t>mixta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962023" y="2452688"/>
            <a:ext cx="1428750" cy="585788"/>
          </a:xfrm>
          <a:prstGeom prst="roundRect">
            <a:avLst/>
          </a:prstGeom>
          <a:solidFill>
            <a:srgbClr val="FF99FF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400" b="1" dirty="0"/>
              <a:t>Enfoque cualitativo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3982243" y="2464262"/>
            <a:ext cx="1408113" cy="585788"/>
          </a:xfrm>
          <a:prstGeom prst="roundRect">
            <a:avLst/>
          </a:prstGeom>
          <a:solidFill>
            <a:srgbClr val="FF99FF"/>
          </a:solidFill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sz="1400" b="1" dirty="0"/>
              <a:t>Enfoque cuantitativo</a:t>
            </a:r>
          </a:p>
        </p:txBody>
      </p:sp>
      <p:sp>
        <p:nvSpPr>
          <p:cNvPr id="19" name="CuadroTexto 5"/>
          <p:cNvSpPr txBox="1">
            <a:spLocks noChangeArrowheads="1"/>
          </p:cNvSpPr>
          <p:nvPr/>
        </p:nvSpPr>
        <p:spPr bwMode="auto">
          <a:xfrm>
            <a:off x="1131090" y="3366079"/>
            <a:ext cx="1090611" cy="307975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C" sz="1400" dirty="0"/>
              <a:t>Entrevistas</a:t>
            </a:r>
          </a:p>
        </p:txBody>
      </p:sp>
      <p:sp>
        <p:nvSpPr>
          <p:cNvPr id="20" name="CuadroTexto 53"/>
          <p:cNvSpPr txBox="1">
            <a:spLocks noChangeArrowheads="1"/>
          </p:cNvSpPr>
          <p:nvPr/>
        </p:nvSpPr>
        <p:spPr bwMode="auto">
          <a:xfrm>
            <a:off x="4150931" y="3340100"/>
            <a:ext cx="1070735" cy="307777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C" sz="1400" dirty="0"/>
              <a:t>Encuestas</a:t>
            </a:r>
          </a:p>
        </p:txBody>
      </p:sp>
      <p:sp>
        <p:nvSpPr>
          <p:cNvPr id="23" name="CuadroTexto 7"/>
          <p:cNvSpPr txBox="1">
            <a:spLocks noChangeArrowheads="1"/>
          </p:cNvSpPr>
          <p:nvPr/>
        </p:nvSpPr>
        <p:spPr bwMode="auto">
          <a:xfrm>
            <a:off x="1091402" y="4186234"/>
            <a:ext cx="1867698" cy="523220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s-EC" sz="1400" dirty="0" smtClean="0"/>
              <a:t>Líder zonal: Geovanny Romo</a:t>
            </a:r>
            <a:endParaRPr lang="es-EC" sz="1400" dirty="0"/>
          </a:p>
        </p:txBody>
      </p:sp>
      <p:sp>
        <p:nvSpPr>
          <p:cNvPr id="24" name="CuadroTexto 8"/>
          <p:cNvSpPr txBox="1">
            <a:spLocks noChangeArrowheads="1"/>
          </p:cNvSpPr>
          <p:nvPr/>
        </p:nvSpPr>
        <p:spPr bwMode="auto">
          <a:xfrm>
            <a:off x="4233671" y="3937927"/>
            <a:ext cx="2313369" cy="1954381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>
              <a:buFont typeface="Arial" panose="020B0604020202020204" pitchFamily="34" charset="0"/>
              <a:buChar char="•"/>
            </a:pPr>
            <a:r>
              <a:rPr lang="es-EC" sz="1100" dirty="0">
                <a:latin typeface="+mn-lt"/>
              </a:rPr>
              <a:t>Información general del encuestado</a:t>
            </a:r>
            <a:r>
              <a:rPr lang="es-EC" sz="1100" dirty="0" smtClean="0">
                <a:latin typeface="+mn-lt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C" sz="1100" dirty="0">
                <a:latin typeface="+mn-lt"/>
              </a:rPr>
              <a:t>Información general del turismo.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C" sz="1100" dirty="0">
                <a:latin typeface="+mn-lt"/>
              </a:rPr>
              <a:t>Información del turismo de Baños.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C" sz="1100" dirty="0">
                <a:latin typeface="+mn-lt"/>
              </a:rPr>
              <a:t>Experiencia en </a:t>
            </a:r>
            <a:r>
              <a:rPr lang="es-EC" sz="1100" dirty="0" smtClean="0">
                <a:latin typeface="+mn-lt"/>
              </a:rPr>
              <a:t>Baños.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C" sz="1100" dirty="0" smtClean="0">
                <a:latin typeface="+mn-lt"/>
              </a:rPr>
              <a:t>Información uso </a:t>
            </a:r>
            <a:r>
              <a:rPr lang="es-EC" sz="1100" dirty="0">
                <a:latin typeface="+mn-lt"/>
              </a:rPr>
              <a:t>de redes sociales y el turismo en Baños.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C" sz="1100" dirty="0">
                <a:latin typeface="+mn-lt"/>
              </a:rPr>
              <a:t>Percepción del riesgo del Volcán </a:t>
            </a:r>
            <a:r>
              <a:rPr lang="es-EC" sz="1100" dirty="0" smtClean="0">
                <a:latin typeface="+mn-lt"/>
              </a:rPr>
              <a:t>Tungurahua</a:t>
            </a:r>
            <a:endParaRPr lang="es-EC" sz="1100" dirty="0">
              <a:latin typeface="+mn-lt"/>
            </a:endParaRPr>
          </a:p>
        </p:txBody>
      </p:sp>
      <p:cxnSp>
        <p:nvCxnSpPr>
          <p:cNvPr id="28" name="Conector recto 27"/>
          <p:cNvCxnSpPr/>
          <p:nvPr/>
        </p:nvCxnSpPr>
        <p:spPr>
          <a:xfrm flipH="1">
            <a:off x="3210717" y="1546377"/>
            <a:ext cx="1" cy="4547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1676398" y="1996776"/>
            <a:ext cx="30099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>
            <a:off x="1676398" y="1984076"/>
            <a:ext cx="0" cy="468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>
            <a:off x="4686300" y="1984076"/>
            <a:ext cx="0" cy="4686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>
            <a:off x="1676396" y="3038476"/>
            <a:ext cx="2" cy="3016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>
            <a:off x="4686299" y="3050050"/>
            <a:ext cx="1" cy="290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lecha curvada hacia la derecha 36"/>
          <p:cNvSpPr/>
          <p:nvPr/>
        </p:nvSpPr>
        <p:spPr>
          <a:xfrm>
            <a:off x="673100" y="3465330"/>
            <a:ext cx="418302" cy="106890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40" name="Flecha curvada hacia la derecha 39"/>
          <p:cNvSpPr/>
          <p:nvPr/>
        </p:nvSpPr>
        <p:spPr>
          <a:xfrm>
            <a:off x="3754663" y="3417344"/>
            <a:ext cx="418302" cy="106890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graphicFrame>
        <p:nvGraphicFramePr>
          <p:cNvPr id="44" name="Diagrama 43"/>
          <p:cNvGraphicFramePr/>
          <p:nvPr>
            <p:extLst>
              <p:ext uri="{D42A27DB-BD31-4B8C-83A1-F6EECF244321}">
                <p14:modId xmlns:p14="http://schemas.microsoft.com/office/powerpoint/2010/main" val="3740556044"/>
              </p:ext>
            </p:extLst>
          </p:nvPr>
        </p:nvGraphicFramePr>
        <p:xfrm>
          <a:off x="6981826" y="994566"/>
          <a:ext cx="5002212" cy="4644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5" name="Rectángulo redondeado 44"/>
          <p:cNvSpPr/>
          <p:nvPr/>
        </p:nvSpPr>
        <p:spPr>
          <a:xfrm>
            <a:off x="8509000" y="892801"/>
            <a:ext cx="2016125" cy="5873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C" b="1" dirty="0"/>
              <a:t>Tipo de muestreo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24170" y="4398099"/>
            <a:ext cx="2154578" cy="1615934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1847" y="4752846"/>
            <a:ext cx="1419083" cy="130770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694811" y="3050050"/>
            <a:ext cx="852229" cy="18765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chemeClr val="tx1"/>
                </a:solidFill>
              </a:rPr>
              <a:t>Inglés</a:t>
            </a:r>
            <a:endParaRPr lang="es-EC" sz="1400" dirty="0">
              <a:solidFill>
                <a:schemeClr val="tx1"/>
              </a:solidFill>
            </a:endParaRPr>
          </a:p>
        </p:txBody>
      </p:sp>
      <p:cxnSp>
        <p:nvCxnSpPr>
          <p:cNvPr id="36" name="Conector recto de flecha 35"/>
          <p:cNvCxnSpPr/>
          <p:nvPr/>
        </p:nvCxnSpPr>
        <p:spPr>
          <a:xfrm>
            <a:off x="5221666" y="3493988"/>
            <a:ext cx="473145" cy="180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>
            <a:endCxn id="9" idx="1"/>
          </p:cNvCxnSpPr>
          <p:nvPr/>
        </p:nvCxnSpPr>
        <p:spPr>
          <a:xfrm flipV="1">
            <a:off x="5221666" y="3143878"/>
            <a:ext cx="473145" cy="325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5705927" y="3485125"/>
            <a:ext cx="941571" cy="2093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chemeClr val="tx1"/>
                </a:solidFill>
              </a:rPr>
              <a:t>Español</a:t>
            </a:r>
            <a:endParaRPr lang="es-EC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14285" r="32578" b="78764"/>
          <a:stretch>
            <a:fillRect/>
          </a:stretch>
        </p:blipFill>
        <p:spPr bwMode="auto">
          <a:xfrm>
            <a:off x="0" y="-6122"/>
            <a:ext cx="12192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84284" r="48778" b="7336"/>
          <a:stretch/>
        </p:blipFill>
        <p:spPr bwMode="auto">
          <a:xfrm>
            <a:off x="0" y="6135757"/>
            <a:ext cx="9834563" cy="72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179388" y="6392863"/>
            <a:ext cx="32210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1200" b="1" dirty="0"/>
              <a:t>INGENIERIA COMERCIAL </a:t>
            </a:r>
          </a:p>
        </p:txBody>
      </p:sp>
      <p:pic>
        <p:nvPicPr>
          <p:cNvPr id="7" name="11 Imagen" descr="C:\Users\Usuario\Desktop\logotipo ESP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6143625"/>
            <a:ext cx="23574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6 Rectángulo"/>
          <p:cNvSpPr>
            <a:spLocks noChangeArrowheads="1"/>
          </p:cNvSpPr>
          <p:nvPr/>
        </p:nvSpPr>
        <p:spPr bwMode="auto">
          <a:xfrm>
            <a:off x="1317694" y="135563"/>
            <a:ext cx="61993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3400" b="1" dirty="0" smtClean="0"/>
              <a:t>Análisis de datos</a:t>
            </a:r>
            <a:endParaRPr lang="es-EC" altLang="es-ES" sz="3400" b="1" dirty="0"/>
          </a:p>
        </p:txBody>
      </p:sp>
      <p:pic>
        <p:nvPicPr>
          <p:cNvPr id="9" name="Imagen 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0" t="25128" r="22070" b="29105"/>
          <a:stretch/>
        </p:blipFill>
        <p:spPr bwMode="auto">
          <a:xfrm>
            <a:off x="1135350" y="813147"/>
            <a:ext cx="3993736" cy="236945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6860998" y="841059"/>
            <a:ext cx="4784902" cy="2341539"/>
            <a:chOff x="0" y="0"/>
            <a:chExt cx="5178425" cy="2359660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9" t="6140" r="7251"/>
            <a:stretch/>
          </p:blipFill>
          <p:spPr bwMode="auto">
            <a:xfrm>
              <a:off x="0" y="0"/>
              <a:ext cx="5178425" cy="235966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652" y="1187532"/>
              <a:ext cx="352425" cy="182880"/>
            </a:xfrm>
            <a:prstGeom prst="rect">
              <a:avLst/>
            </a:prstGeom>
            <a:noFill/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268" y="1306286"/>
              <a:ext cx="335915" cy="173990"/>
            </a:xfrm>
            <a:prstGeom prst="rect">
              <a:avLst/>
            </a:prstGeom>
            <a:noFill/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3787" y="1389413"/>
              <a:ext cx="336550" cy="173990"/>
            </a:xfrm>
            <a:prstGeom prst="rect">
              <a:avLst/>
            </a:prstGeom>
            <a:noFill/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9" t="20571" r="14660" b="30191"/>
            <a:stretch/>
          </p:blipFill>
          <p:spPr bwMode="auto">
            <a:xfrm>
              <a:off x="2956956" y="1163782"/>
              <a:ext cx="275590" cy="1320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5" t="16468" r="17484" b="23943"/>
            <a:stretch/>
          </p:blipFill>
          <p:spPr bwMode="auto">
            <a:xfrm>
              <a:off x="1733798" y="1555667"/>
              <a:ext cx="310515" cy="1212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80" t="16450" r="12541" b="36217"/>
            <a:stretch/>
          </p:blipFill>
          <p:spPr bwMode="auto">
            <a:xfrm>
              <a:off x="2588821" y="1484415"/>
              <a:ext cx="316230" cy="13906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54" t="21330" r="12871" b="31179"/>
            <a:stretch/>
          </p:blipFill>
          <p:spPr bwMode="auto">
            <a:xfrm>
              <a:off x="3301341" y="1531917"/>
              <a:ext cx="309245" cy="1339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65" t="18525" r="9998" b="31007"/>
            <a:stretch/>
          </p:blipFill>
          <p:spPr bwMode="auto">
            <a:xfrm>
              <a:off x="3657600" y="1840675"/>
              <a:ext cx="283210" cy="1111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20" name="Grupo 19"/>
          <p:cNvGrpSpPr/>
          <p:nvPr/>
        </p:nvGrpSpPr>
        <p:grpSpPr>
          <a:xfrm>
            <a:off x="705543" y="3269742"/>
            <a:ext cx="5238750" cy="2737462"/>
            <a:chOff x="0" y="0"/>
            <a:chExt cx="5866130" cy="3229610"/>
          </a:xfrm>
        </p:grpSpPr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09" r="14117"/>
            <a:stretch/>
          </p:blipFill>
          <p:spPr bwMode="auto">
            <a:xfrm>
              <a:off x="0" y="0"/>
              <a:ext cx="5866130" cy="322961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6" t="22194" r="21016" b="31100"/>
            <a:stretch/>
          </p:blipFill>
          <p:spPr bwMode="auto">
            <a:xfrm>
              <a:off x="1138136" y="1546698"/>
              <a:ext cx="251460" cy="14732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08" t="27797" r="19329" b="31464"/>
            <a:stretch/>
          </p:blipFill>
          <p:spPr bwMode="auto">
            <a:xfrm>
              <a:off x="1410511" y="1789889"/>
              <a:ext cx="230505" cy="12573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4" t="27242" r="21604" b="32922"/>
            <a:stretch/>
          </p:blipFill>
          <p:spPr bwMode="auto">
            <a:xfrm>
              <a:off x="1663430" y="2354093"/>
              <a:ext cx="252095" cy="13398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4" t="23616" r="20669" b="32922"/>
            <a:stretch/>
          </p:blipFill>
          <p:spPr bwMode="auto">
            <a:xfrm>
              <a:off x="1955259" y="2470825"/>
              <a:ext cx="208280" cy="8699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90" t="23643" r="22904" b="32922"/>
            <a:stretch/>
          </p:blipFill>
          <p:spPr bwMode="auto">
            <a:xfrm>
              <a:off x="2237362" y="2344366"/>
              <a:ext cx="233045" cy="14732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62" t="23582" r="20222" b="30975"/>
            <a:stretch/>
          </p:blipFill>
          <p:spPr bwMode="auto">
            <a:xfrm>
              <a:off x="2928025" y="1079770"/>
              <a:ext cx="242570" cy="15557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36" t="23572" r="20027" b="34628"/>
            <a:stretch/>
          </p:blipFill>
          <p:spPr bwMode="auto">
            <a:xfrm>
              <a:off x="3200400" y="2159540"/>
              <a:ext cx="233045" cy="13144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45" t="23569" r="31531" b="31071"/>
            <a:stretch/>
          </p:blipFill>
          <p:spPr bwMode="auto">
            <a:xfrm>
              <a:off x="3482502" y="2402732"/>
              <a:ext cx="206375" cy="12636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0" name="Grupo 29"/>
          <p:cNvGrpSpPr/>
          <p:nvPr/>
        </p:nvGrpSpPr>
        <p:grpSpPr>
          <a:xfrm>
            <a:off x="6780830" y="3305382"/>
            <a:ext cx="4865070" cy="2743231"/>
            <a:chOff x="0" y="0"/>
            <a:chExt cx="5563870" cy="3287395"/>
          </a:xfrm>
        </p:grpSpPr>
        <p:pic>
          <p:nvPicPr>
            <p:cNvPr id="31" name="Imagen 30"/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2" r="6841"/>
            <a:stretch/>
          </p:blipFill>
          <p:spPr bwMode="auto">
            <a:xfrm>
              <a:off x="0" y="0"/>
              <a:ext cx="5563870" cy="3287395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96" t="23569" r="21819" b="31048"/>
            <a:stretch/>
          </p:blipFill>
          <p:spPr bwMode="auto">
            <a:xfrm>
              <a:off x="1614792" y="1128409"/>
              <a:ext cx="242570" cy="1847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6" t="25417" r="24130" b="32921"/>
            <a:stretch/>
          </p:blipFill>
          <p:spPr bwMode="auto">
            <a:xfrm>
              <a:off x="1906622" y="2441643"/>
              <a:ext cx="233045" cy="12636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4" name="Imagen 33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45" t="21767" r="21881" b="31109"/>
            <a:stretch/>
          </p:blipFill>
          <p:spPr bwMode="auto">
            <a:xfrm>
              <a:off x="2616741" y="2412460"/>
              <a:ext cx="233045" cy="10985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6" t="25389" r="20233" b="31048"/>
            <a:stretch/>
          </p:blipFill>
          <p:spPr bwMode="auto">
            <a:xfrm>
              <a:off x="2898843" y="2003898"/>
              <a:ext cx="238760" cy="1841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90" t="27199" r="22155" b="31072"/>
            <a:stretch/>
          </p:blipFill>
          <p:spPr bwMode="auto">
            <a:xfrm>
              <a:off x="3171217" y="1468877"/>
              <a:ext cx="262255" cy="1555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30" t="23572" r="21001" b="34628"/>
            <a:stretch/>
          </p:blipFill>
          <p:spPr bwMode="auto">
            <a:xfrm>
              <a:off x="3463047" y="2344366"/>
              <a:ext cx="262255" cy="1454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8" name="Imagen 37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8" t="27235" r="18310" b="30784"/>
            <a:stretch/>
          </p:blipFill>
          <p:spPr bwMode="auto">
            <a:xfrm>
              <a:off x="1322962" y="1935805"/>
              <a:ext cx="233045" cy="18669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9" name="Imagen 38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2" t="20001" r="31668" b="32922"/>
            <a:stretch/>
          </p:blipFill>
          <p:spPr bwMode="auto">
            <a:xfrm>
              <a:off x="1031132" y="2461098"/>
              <a:ext cx="241935" cy="13589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954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14285" r="32578" b="78764"/>
          <a:stretch>
            <a:fillRect/>
          </a:stretch>
        </p:blipFill>
        <p:spPr bwMode="auto">
          <a:xfrm>
            <a:off x="0" y="-6122"/>
            <a:ext cx="12192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84284" r="48778" b="7336"/>
          <a:stretch/>
        </p:blipFill>
        <p:spPr bwMode="auto">
          <a:xfrm>
            <a:off x="0" y="6135757"/>
            <a:ext cx="9834563" cy="72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179388" y="6392863"/>
            <a:ext cx="32210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1200" b="1" dirty="0"/>
              <a:t>INGENIERIA COMERCIAL </a:t>
            </a:r>
          </a:p>
        </p:txBody>
      </p:sp>
      <p:pic>
        <p:nvPicPr>
          <p:cNvPr id="7" name="11 Imagen" descr="C:\Users\Usuario\Desktop\logotipo ESP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6143625"/>
            <a:ext cx="23574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6 Rectángulo"/>
          <p:cNvSpPr>
            <a:spLocks noChangeArrowheads="1"/>
          </p:cNvSpPr>
          <p:nvPr/>
        </p:nvSpPr>
        <p:spPr bwMode="auto">
          <a:xfrm>
            <a:off x="1317694" y="135563"/>
            <a:ext cx="61993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3400" b="1" dirty="0" smtClean="0"/>
              <a:t>Análisis de datos</a:t>
            </a:r>
            <a:endParaRPr lang="es-EC" altLang="es-ES" sz="3400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217" y="746322"/>
            <a:ext cx="3811862" cy="2225473"/>
          </a:xfrm>
          <a:prstGeom prst="rect">
            <a:avLst/>
          </a:prstGeom>
          <a:noFill/>
        </p:spPr>
      </p:pic>
      <p:sp>
        <p:nvSpPr>
          <p:cNvPr id="12" name="Rectángulo 11"/>
          <p:cNvSpPr/>
          <p:nvPr/>
        </p:nvSpPr>
        <p:spPr>
          <a:xfrm>
            <a:off x="2088217" y="2963652"/>
            <a:ext cx="3832010" cy="319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Competencia idiomática: Turistas nacionales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050" y="774774"/>
            <a:ext cx="4264995" cy="2188877"/>
          </a:xfrm>
          <a:prstGeom prst="rect">
            <a:avLst/>
          </a:prstGeom>
          <a:noFill/>
        </p:spPr>
      </p:pic>
      <p:sp>
        <p:nvSpPr>
          <p:cNvPr id="16" name="Rectángulo 15"/>
          <p:cNvSpPr/>
          <p:nvPr/>
        </p:nvSpPr>
        <p:spPr>
          <a:xfrm>
            <a:off x="7108734" y="2971795"/>
            <a:ext cx="4263311" cy="3117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/>
              <a:t>Competencia idiomática: </a:t>
            </a:r>
            <a:r>
              <a:rPr lang="es-EC" sz="1600" dirty="0" smtClean="0"/>
              <a:t>Turistas internacionales</a:t>
            </a:r>
          </a:p>
        </p:txBody>
      </p:sp>
      <p:grpSp>
        <p:nvGrpSpPr>
          <p:cNvPr id="30" name="Grupo 29"/>
          <p:cNvGrpSpPr/>
          <p:nvPr/>
        </p:nvGrpSpPr>
        <p:grpSpPr>
          <a:xfrm>
            <a:off x="694589" y="3567147"/>
            <a:ext cx="4970062" cy="2576478"/>
            <a:chOff x="0" y="0"/>
            <a:chExt cx="6265478" cy="3239135"/>
          </a:xfrm>
        </p:grpSpPr>
        <p:pic>
          <p:nvPicPr>
            <p:cNvPr id="31" name="Imagen 3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2" r="10587"/>
            <a:stretch/>
          </p:blipFill>
          <p:spPr bwMode="auto">
            <a:xfrm>
              <a:off x="0" y="0"/>
              <a:ext cx="6196330" cy="32391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97" t="23582" r="17736" b="30999"/>
            <a:stretch/>
          </p:blipFill>
          <p:spPr bwMode="auto">
            <a:xfrm>
              <a:off x="1186775" y="1147863"/>
              <a:ext cx="245110" cy="12636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8" t="29059" r="13436" b="34567"/>
            <a:stretch/>
          </p:blipFill>
          <p:spPr bwMode="auto">
            <a:xfrm>
              <a:off x="1459149" y="1595336"/>
              <a:ext cx="245745" cy="1651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4" name="Imagen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95" t="21771" r="15619" b="34661"/>
            <a:stretch/>
          </p:blipFill>
          <p:spPr bwMode="auto">
            <a:xfrm>
              <a:off x="1750979" y="1848255"/>
              <a:ext cx="236220" cy="1555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7" t="19947" r="19553" b="31036"/>
            <a:stretch/>
          </p:blipFill>
          <p:spPr bwMode="auto">
            <a:xfrm>
              <a:off x="2042809" y="2188723"/>
              <a:ext cx="213995" cy="1847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0" t="25400" r="16173" b="36447"/>
            <a:stretch/>
          </p:blipFill>
          <p:spPr bwMode="auto">
            <a:xfrm>
              <a:off x="2996120" y="1926076"/>
              <a:ext cx="262255" cy="127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0" t="21785" r="18237" b="36500"/>
            <a:stretch/>
          </p:blipFill>
          <p:spPr bwMode="auto">
            <a:xfrm>
              <a:off x="3278222" y="2149812"/>
              <a:ext cx="226695" cy="1555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8" name="Imagen 3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69" t="21772" r="16247" b="32847"/>
            <a:stretch/>
          </p:blipFill>
          <p:spPr bwMode="auto">
            <a:xfrm>
              <a:off x="3822971" y="1488332"/>
              <a:ext cx="252095" cy="1568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9" name="Imagen 3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2" t="21760" r="18331" b="31109"/>
            <a:stretch/>
          </p:blipFill>
          <p:spPr bwMode="auto">
            <a:xfrm>
              <a:off x="2305456" y="2373549"/>
              <a:ext cx="237490" cy="13589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0" name="Imagen 39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27" t="21755" r="21215" b="32891"/>
            <a:stretch/>
          </p:blipFill>
          <p:spPr bwMode="auto">
            <a:xfrm>
              <a:off x="3560324" y="1926076"/>
              <a:ext cx="219710" cy="1651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1" name="Imagen 40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54" t="21799" r="13636" b="34607"/>
            <a:stretch/>
          </p:blipFill>
          <p:spPr bwMode="auto">
            <a:xfrm>
              <a:off x="4182894" y="2266544"/>
              <a:ext cx="242570" cy="1651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2" name="Imagen 41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21" t="26382" r="56738" b="63456"/>
            <a:stretch/>
          </p:blipFill>
          <p:spPr bwMode="auto">
            <a:xfrm>
              <a:off x="5330758" y="573932"/>
              <a:ext cx="934720" cy="6413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43" name="Grupo 42"/>
          <p:cNvGrpSpPr/>
          <p:nvPr/>
        </p:nvGrpSpPr>
        <p:grpSpPr>
          <a:xfrm>
            <a:off x="6420035" y="3335886"/>
            <a:ext cx="5288020" cy="2781935"/>
            <a:chOff x="0" y="0"/>
            <a:chExt cx="6115050" cy="3028950"/>
          </a:xfrm>
        </p:grpSpPr>
        <p:pic>
          <p:nvPicPr>
            <p:cNvPr id="44" name="Imagen 43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4" t="7643" r="10047" b="2228"/>
            <a:stretch/>
          </p:blipFill>
          <p:spPr bwMode="auto">
            <a:xfrm>
              <a:off x="0" y="0"/>
              <a:ext cx="6115050" cy="30289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5" name="Imagen 44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27" t="24853" r="25963" b="30768"/>
            <a:stretch/>
          </p:blipFill>
          <p:spPr bwMode="auto">
            <a:xfrm>
              <a:off x="683740" y="2323070"/>
              <a:ext cx="200025" cy="1238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6" name="Imagen 45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61" t="21303" r="17824" b="32544"/>
            <a:stretch/>
          </p:blipFill>
          <p:spPr bwMode="auto">
            <a:xfrm>
              <a:off x="914400" y="2388973"/>
              <a:ext cx="190500" cy="127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7" name="Imagen 46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21" t="23077" r="14886" b="34319"/>
            <a:stretch/>
          </p:blipFill>
          <p:spPr bwMode="auto">
            <a:xfrm>
              <a:off x="1153297" y="1820562"/>
              <a:ext cx="182245" cy="1524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8" name="Imagen 47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9" t="24853" r="11882" b="32544"/>
            <a:stretch/>
          </p:blipFill>
          <p:spPr bwMode="auto">
            <a:xfrm>
              <a:off x="1573427" y="2183027"/>
              <a:ext cx="198120" cy="1143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9" name="Imagen 48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04" t="24852" r="17824" b="32545"/>
            <a:stretch/>
          </p:blipFill>
          <p:spPr bwMode="auto">
            <a:xfrm>
              <a:off x="1779373" y="2331308"/>
              <a:ext cx="205105" cy="1143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0" name="Imagen 49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22" t="23077" r="15887" b="32544"/>
            <a:stretch/>
          </p:blipFill>
          <p:spPr bwMode="auto">
            <a:xfrm>
              <a:off x="2018270" y="1515762"/>
              <a:ext cx="209550" cy="1530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1" name="Imagen 50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34" t="23078" r="23997" b="32543"/>
            <a:stretch/>
          </p:blipFill>
          <p:spPr bwMode="auto">
            <a:xfrm>
              <a:off x="2240692" y="2388973"/>
              <a:ext cx="209550" cy="1212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2" name="Imagen 51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25" t="21303" r="13885" b="32544"/>
            <a:stretch/>
          </p:blipFill>
          <p:spPr bwMode="auto">
            <a:xfrm>
              <a:off x="3089189" y="2248929"/>
              <a:ext cx="196850" cy="1047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3" name="Imagen 52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20" t="21303" r="12884" b="32544"/>
            <a:stretch/>
          </p:blipFill>
          <p:spPr bwMode="auto">
            <a:xfrm>
              <a:off x="3311611" y="2174789"/>
              <a:ext cx="179705" cy="1524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4" name="Imagen 53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22" t="23077" r="16889" b="30769"/>
            <a:stretch/>
          </p:blipFill>
          <p:spPr bwMode="auto">
            <a:xfrm>
              <a:off x="3534032" y="1804086"/>
              <a:ext cx="178435" cy="1714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5" name="Imagen 54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61" t="23077" r="17824" b="30769"/>
            <a:stretch/>
          </p:blipFill>
          <p:spPr bwMode="auto">
            <a:xfrm>
              <a:off x="3764692" y="2430162"/>
              <a:ext cx="156845" cy="895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6" name="Imagen 55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44" t="23065" r="16917" b="35519"/>
            <a:stretch/>
          </p:blipFill>
          <p:spPr bwMode="auto">
            <a:xfrm>
              <a:off x="3978876" y="2430162"/>
              <a:ext cx="164465" cy="787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7" name="Imagen 56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46" t="21526" r="19919" b="33984"/>
            <a:stretch/>
          </p:blipFill>
          <p:spPr bwMode="auto">
            <a:xfrm>
              <a:off x="4193059" y="2298356"/>
              <a:ext cx="173355" cy="819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8" name="Imagen 57"/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76" t="24598" r="15130" b="30913"/>
            <a:stretch/>
          </p:blipFill>
          <p:spPr bwMode="auto">
            <a:xfrm>
              <a:off x="4415481" y="2174789"/>
              <a:ext cx="189230" cy="1327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9" name="Imagen 58"/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14" t="23063" r="23199" b="33984"/>
            <a:stretch/>
          </p:blipFill>
          <p:spPr bwMode="auto">
            <a:xfrm>
              <a:off x="4646140" y="2380735"/>
              <a:ext cx="173355" cy="984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59434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14285" r="32578" b="78764"/>
          <a:stretch>
            <a:fillRect/>
          </a:stretch>
        </p:blipFill>
        <p:spPr bwMode="auto">
          <a:xfrm>
            <a:off x="0" y="-6122"/>
            <a:ext cx="12192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84284" r="48778" b="7336"/>
          <a:stretch/>
        </p:blipFill>
        <p:spPr bwMode="auto">
          <a:xfrm>
            <a:off x="0" y="6135757"/>
            <a:ext cx="9834563" cy="72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179388" y="6392863"/>
            <a:ext cx="32210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1200" b="1" dirty="0"/>
              <a:t>INGENIERIA COMERCIAL </a:t>
            </a:r>
          </a:p>
        </p:txBody>
      </p:sp>
      <p:pic>
        <p:nvPicPr>
          <p:cNvPr id="7" name="11 Imagen" descr="C:\Users\Usuario\Desktop\logotipo ESP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6143625"/>
            <a:ext cx="23574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6 Rectángulo"/>
          <p:cNvSpPr>
            <a:spLocks noChangeArrowheads="1"/>
          </p:cNvSpPr>
          <p:nvPr/>
        </p:nvSpPr>
        <p:spPr bwMode="auto">
          <a:xfrm>
            <a:off x="1317694" y="135563"/>
            <a:ext cx="61993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3400" b="1" dirty="0" smtClean="0"/>
              <a:t>Análisis de datos</a:t>
            </a:r>
            <a:endParaRPr lang="es-EC" altLang="es-ES" sz="3400" b="1" dirty="0"/>
          </a:p>
        </p:txBody>
      </p:sp>
      <p:pic>
        <p:nvPicPr>
          <p:cNvPr id="9" name="Imagen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2" y="880843"/>
            <a:ext cx="5210175" cy="2543642"/>
          </a:xfrm>
          <a:prstGeom prst="rect">
            <a:avLst/>
          </a:prstGeom>
          <a:noFill/>
        </p:spPr>
      </p:pic>
      <p:grpSp>
        <p:nvGrpSpPr>
          <p:cNvPr id="10" name="Grupo 9"/>
          <p:cNvGrpSpPr/>
          <p:nvPr/>
        </p:nvGrpSpPr>
        <p:grpSpPr>
          <a:xfrm>
            <a:off x="6096000" y="892801"/>
            <a:ext cx="4892675" cy="2531684"/>
            <a:chOff x="0" y="0"/>
            <a:chExt cx="5116195" cy="2976245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53" r="2932"/>
            <a:stretch/>
          </p:blipFill>
          <p:spPr bwMode="auto">
            <a:xfrm>
              <a:off x="0" y="0"/>
              <a:ext cx="5116195" cy="29762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3" t="17952" r="13522" b="30041"/>
            <a:stretch/>
          </p:blipFill>
          <p:spPr bwMode="auto">
            <a:xfrm>
              <a:off x="963038" y="1157591"/>
              <a:ext cx="363220" cy="22352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64" t="19761" r="13521" b="33628"/>
            <a:stretch/>
          </p:blipFill>
          <p:spPr bwMode="auto">
            <a:xfrm>
              <a:off x="1498060" y="2178996"/>
              <a:ext cx="271780" cy="1746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93" t="22527" r="12622" b="29001"/>
            <a:stretch/>
          </p:blipFill>
          <p:spPr bwMode="auto">
            <a:xfrm>
              <a:off x="2354094" y="1536970"/>
              <a:ext cx="379095" cy="1847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59" t="21534" r="14550" b="31835"/>
            <a:stretch/>
          </p:blipFill>
          <p:spPr bwMode="auto">
            <a:xfrm>
              <a:off x="2898843" y="2042808"/>
              <a:ext cx="291465" cy="1892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6" name="Grupo 15"/>
          <p:cNvGrpSpPr/>
          <p:nvPr/>
        </p:nvGrpSpPr>
        <p:grpSpPr>
          <a:xfrm>
            <a:off x="956466" y="3592115"/>
            <a:ext cx="4886325" cy="2447547"/>
            <a:chOff x="0" y="0"/>
            <a:chExt cx="5797550" cy="2936875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10" r="2932"/>
            <a:stretch/>
          </p:blipFill>
          <p:spPr bwMode="auto">
            <a:xfrm>
              <a:off x="0" y="0"/>
              <a:ext cx="5797550" cy="29368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48" t="23325" r="11462" b="31835"/>
            <a:stretch/>
          </p:blipFill>
          <p:spPr bwMode="auto">
            <a:xfrm>
              <a:off x="1040860" y="1634247"/>
              <a:ext cx="320675" cy="1943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1" t="19738" r="19662" b="31834"/>
            <a:stretch/>
          </p:blipFill>
          <p:spPr bwMode="auto">
            <a:xfrm>
              <a:off x="1449421" y="2081720"/>
              <a:ext cx="271780" cy="1746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89" t="21556" r="14550" b="33629"/>
            <a:stretch/>
          </p:blipFill>
          <p:spPr bwMode="auto">
            <a:xfrm>
              <a:off x="1828800" y="2110903"/>
              <a:ext cx="300990" cy="1746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61" t="19756" r="14550" b="28248"/>
            <a:stretch/>
          </p:blipFill>
          <p:spPr bwMode="auto">
            <a:xfrm>
              <a:off x="2645923" y="1099226"/>
              <a:ext cx="291465" cy="22352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21" t="21531" r="20763" b="31834"/>
            <a:stretch/>
          </p:blipFill>
          <p:spPr bwMode="auto">
            <a:xfrm>
              <a:off x="3005847" y="2140086"/>
              <a:ext cx="281940" cy="1651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62" t="21553" r="12437" b="30024"/>
            <a:stretch/>
          </p:blipFill>
          <p:spPr bwMode="auto">
            <a:xfrm>
              <a:off x="3385226" y="1906622"/>
              <a:ext cx="330200" cy="1555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24" name="Grupo 23"/>
          <p:cNvGrpSpPr/>
          <p:nvPr/>
        </p:nvGrpSpPr>
        <p:grpSpPr>
          <a:xfrm>
            <a:off x="6100992" y="3520580"/>
            <a:ext cx="4550410" cy="2606026"/>
            <a:chOff x="0" y="0"/>
            <a:chExt cx="5836285" cy="2898140"/>
          </a:xfrm>
        </p:grpSpPr>
        <p:pic>
          <p:nvPicPr>
            <p:cNvPr id="25" name="Imagen 24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89" r="2281"/>
            <a:stretch/>
          </p:blipFill>
          <p:spPr bwMode="auto">
            <a:xfrm>
              <a:off x="0" y="0"/>
              <a:ext cx="5836285" cy="28981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4" t="21542" r="13521" b="30042"/>
            <a:stretch/>
          </p:blipFill>
          <p:spPr bwMode="auto">
            <a:xfrm>
              <a:off x="1099225" y="1225685"/>
              <a:ext cx="359410" cy="2482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4" t="19747" r="13521" b="30041"/>
            <a:stretch/>
          </p:blipFill>
          <p:spPr bwMode="auto">
            <a:xfrm>
              <a:off x="1643974" y="1974715"/>
              <a:ext cx="413385" cy="1651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5" t="18195" r="13131" b="29091"/>
            <a:stretch/>
          </p:blipFill>
          <p:spPr bwMode="auto">
            <a:xfrm>
              <a:off x="2655651" y="1225685"/>
              <a:ext cx="427990" cy="1943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2" t="16164" r="13522" b="28248"/>
            <a:stretch/>
          </p:blipFill>
          <p:spPr bwMode="auto">
            <a:xfrm>
              <a:off x="3278221" y="2140085"/>
              <a:ext cx="242570" cy="1536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90290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14285" r="32578" b="78764"/>
          <a:stretch>
            <a:fillRect/>
          </a:stretch>
        </p:blipFill>
        <p:spPr bwMode="auto">
          <a:xfrm>
            <a:off x="0" y="-6122"/>
            <a:ext cx="12192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84284" r="48778" b="7336"/>
          <a:stretch/>
        </p:blipFill>
        <p:spPr bwMode="auto">
          <a:xfrm>
            <a:off x="0" y="6135757"/>
            <a:ext cx="9834563" cy="72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179388" y="6392863"/>
            <a:ext cx="32210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1200" b="1" dirty="0"/>
              <a:t>INGENIERIA COMERCIAL </a:t>
            </a:r>
          </a:p>
        </p:txBody>
      </p:sp>
      <p:pic>
        <p:nvPicPr>
          <p:cNvPr id="7" name="11 Imagen" descr="C:\Users\Usuario\Desktop\logotipo ESP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6143625"/>
            <a:ext cx="23574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6 Rectángulo"/>
          <p:cNvSpPr>
            <a:spLocks noChangeArrowheads="1"/>
          </p:cNvSpPr>
          <p:nvPr/>
        </p:nvSpPr>
        <p:spPr bwMode="auto">
          <a:xfrm>
            <a:off x="1317694" y="135563"/>
            <a:ext cx="61993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3400" b="1" dirty="0" smtClean="0"/>
              <a:t>Análisis de mercado</a:t>
            </a:r>
            <a:endParaRPr lang="es-EC" altLang="es-ES" sz="3400" b="1" dirty="0"/>
          </a:p>
        </p:txBody>
      </p:sp>
      <p:pic>
        <p:nvPicPr>
          <p:cNvPr id="9" name="Imagen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2" t="21021" r="9866" b="11839"/>
          <a:stretch/>
        </p:blipFill>
        <p:spPr bwMode="auto">
          <a:xfrm>
            <a:off x="143395" y="1431966"/>
            <a:ext cx="5877717" cy="41214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ángulo redondeado 9"/>
          <p:cNvSpPr/>
          <p:nvPr/>
        </p:nvSpPr>
        <p:spPr>
          <a:xfrm>
            <a:off x="304800" y="892801"/>
            <a:ext cx="2590800" cy="4406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Segmento</a:t>
            </a:r>
            <a:endParaRPr lang="es-EC" dirty="0"/>
          </a:p>
        </p:txBody>
      </p:sp>
      <p:grpSp>
        <p:nvGrpSpPr>
          <p:cNvPr id="2" name="Grupo 1"/>
          <p:cNvGrpSpPr/>
          <p:nvPr/>
        </p:nvGrpSpPr>
        <p:grpSpPr>
          <a:xfrm>
            <a:off x="6195928" y="2608780"/>
            <a:ext cx="5779814" cy="1422612"/>
            <a:chOff x="6221686" y="715586"/>
            <a:chExt cx="5779814" cy="1422612"/>
          </a:xfrm>
        </p:grpSpPr>
        <p:sp>
          <p:nvSpPr>
            <p:cNvPr id="11" name="Rectángulo redondeado 10"/>
            <p:cNvSpPr/>
            <p:nvPr/>
          </p:nvSpPr>
          <p:spPr>
            <a:xfrm>
              <a:off x="6221686" y="1095673"/>
              <a:ext cx="2590800" cy="440699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dirty="0" smtClean="0"/>
                <a:t>Posicionamiento</a:t>
              </a:r>
              <a:endParaRPr lang="es-EC" dirty="0"/>
            </a:p>
          </p:txBody>
        </p:sp>
        <p:sp>
          <p:nvSpPr>
            <p:cNvPr id="12" name="Flecha derecha 11"/>
            <p:cNvSpPr/>
            <p:nvPr/>
          </p:nvSpPr>
          <p:spPr>
            <a:xfrm>
              <a:off x="8890000" y="1113150"/>
              <a:ext cx="825500" cy="436250"/>
            </a:xfrm>
            <a:prstGeom prst="rightArrow">
              <a:avLst/>
            </a:prstGeom>
            <a:solidFill>
              <a:srgbClr val="33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3" name="Rectángulo redondeado 12"/>
            <p:cNvSpPr/>
            <p:nvPr/>
          </p:nvSpPr>
          <p:spPr>
            <a:xfrm>
              <a:off x="9916072" y="715586"/>
              <a:ext cx="2085428" cy="397564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C" sz="1600" b="1" dirty="0" smtClean="0"/>
                <a:t>Categoría:</a:t>
              </a:r>
            </a:p>
            <a:p>
              <a:pPr algn="ctr"/>
              <a:r>
                <a:rPr lang="es-EC" sz="1600" dirty="0" smtClean="0"/>
                <a:t>Turismo de Aventura</a:t>
              </a:r>
              <a:endParaRPr lang="es-EC" sz="1600" dirty="0"/>
            </a:p>
          </p:txBody>
        </p:sp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16073" y="1189022"/>
              <a:ext cx="1018628" cy="949176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934701" y="1189022"/>
              <a:ext cx="1066799" cy="9491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980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14285" r="32578" b="78764"/>
          <a:stretch>
            <a:fillRect/>
          </a:stretch>
        </p:blipFill>
        <p:spPr bwMode="auto">
          <a:xfrm>
            <a:off x="0" y="-6122"/>
            <a:ext cx="12192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84284" r="48778" b="7336"/>
          <a:stretch/>
        </p:blipFill>
        <p:spPr bwMode="auto">
          <a:xfrm>
            <a:off x="0" y="6135757"/>
            <a:ext cx="9834563" cy="72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179388" y="6392863"/>
            <a:ext cx="32210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1200" b="1" dirty="0"/>
              <a:t>INGENIERIA COMERCIAL </a:t>
            </a:r>
          </a:p>
        </p:txBody>
      </p:sp>
      <p:pic>
        <p:nvPicPr>
          <p:cNvPr id="7" name="11 Imagen" descr="C:\Users\Usuario\Desktop\logotipo ESP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6143625"/>
            <a:ext cx="23574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6 Rectángulo"/>
          <p:cNvSpPr>
            <a:spLocks noChangeArrowheads="1"/>
          </p:cNvSpPr>
          <p:nvPr/>
        </p:nvSpPr>
        <p:spPr bwMode="auto">
          <a:xfrm>
            <a:off x="1317694" y="135563"/>
            <a:ext cx="104044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s-EC" sz="3600" b="1" dirty="0" smtClean="0"/>
              <a:t>Estrategias para fidelización en redes sociales</a:t>
            </a:r>
            <a:endParaRPr lang="es-EC" altLang="es-ES" sz="3400" b="1" dirty="0"/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3129161671"/>
              </p:ext>
            </p:extLst>
          </p:nvPr>
        </p:nvGraphicFramePr>
        <p:xfrm>
          <a:off x="390525" y="973667"/>
          <a:ext cx="5362575" cy="2099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0" name="Grupo 9"/>
          <p:cNvGrpSpPr/>
          <p:nvPr/>
        </p:nvGrpSpPr>
        <p:grpSpPr>
          <a:xfrm>
            <a:off x="387985" y="3221286"/>
            <a:ext cx="2145030" cy="999628"/>
            <a:chOff x="0" y="1099847"/>
            <a:chExt cx="2145030" cy="999628"/>
          </a:xfrm>
          <a:solidFill>
            <a:schemeClr val="accent5"/>
          </a:solidFill>
        </p:grpSpPr>
        <p:sp>
          <p:nvSpPr>
            <p:cNvPr id="11" name="Rectángulo redondeado 10"/>
            <p:cNvSpPr/>
            <p:nvPr/>
          </p:nvSpPr>
          <p:spPr>
            <a:xfrm>
              <a:off x="0" y="1099847"/>
              <a:ext cx="2145030" cy="999628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3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ángulo 11"/>
            <p:cNvSpPr/>
            <p:nvPr/>
          </p:nvSpPr>
          <p:spPr>
            <a:xfrm>
              <a:off x="48798" y="1148645"/>
              <a:ext cx="2047434" cy="90203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53340" rIns="106680" bIns="5334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kern="1200" dirty="0" smtClean="0"/>
                <a:t>Táctica</a:t>
              </a:r>
              <a:endParaRPr lang="es-EC" sz="2800" kern="1200" dirty="0"/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2581813" y="3119101"/>
            <a:ext cx="5457287" cy="2672100"/>
            <a:chOff x="185683" y="0"/>
            <a:chExt cx="6084600" cy="2871470"/>
          </a:xfrm>
        </p:grpSpPr>
        <p:pic>
          <p:nvPicPr>
            <p:cNvPr id="14" name="Imagen 13" descr="http://static1.tripwolf.com/raw/showmedia/thumb/100398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" r="4981"/>
            <a:stretch/>
          </p:blipFill>
          <p:spPr bwMode="auto">
            <a:xfrm>
              <a:off x="185683" y="0"/>
              <a:ext cx="6084600" cy="28714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Imagen 14" descr="http://1.bp.blogspot.com/-NqhaajDb7JI/UPNX9PHQPQI/AAAAAAAAAD8/4FSPehm1cvk/s1600/turis_collage_santander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928" y="665018"/>
              <a:ext cx="1033145" cy="15703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711"/>
            <a:stretch/>
          </p:blipFill>
          <p:spPr bwMode="auto">
            <a:xfrm>
              <a:off x="360219" y="928255"/>
              <a:ext cx="442595" cy="4241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08" t="62160" r="75341" b="33821"/>
            <a:stretch/>
          </p:blipFill>
          <p:spPr bwMode="auto">
            <a:xfrm>
              <a:off x="540328" y="1773382"/>
              <a:ext cx="228600" cy="2444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Imagen 17" descr="http://static.betazeta.com/www.wayerless.com/up/2012/04/DSC_0925.jpg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20" t="38780" r="45633" b="49640"/>
            <a:stretch/>
          </p:blipFill>
          <p:spPr bwMode="auto">
            <a:xfrm>
              <a:off x="914400" y="1773382"/>
              <a:ext cx="290830" cy="2381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36" t="29168" r="27414" b="29202"/>
            <a:stretch/>
          </p:blipFill>
          <p:spPr bwMode="auto">
            <a:xfrm>
              <a:off x="1953491" y="775855"/>
              <a:ext cx="1035685" cy="14376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911"/>
            <a:stretch/>
          </p:blipFill>
          <p:spPr>
            <a:xfrm>
              <a:off x="609600" y="2230582"/>
              <a:ext cx="100965" cy="12192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911"/>
            <a:stretch/>
          </p:blipFill>
          <p:spPr>
            <a:xfrm>
              <a:off x="2202873" y="2230582"/>
              <a:ext cx="100965" cy="121920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911"/>
            <a:stretch/>
          </p:blipFill>
          <p:spPr>
            <a:xfrm>
              <a:off x="3740728" y="2216727"/>
              <a:ext cx="100965" cy="121920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911"/>
            <a:stretch/>
          </p:blipFill>
          <p:spPr>
            <a:xfrm>
              <a:off x="5306291" y="2216727"/>
              <a:ext cx="100965" cy="121920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346" y="900546"/>
              <a:ext cx="1054100" cy="634365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08" t="48158" r="50171" b="46470"/>
            <a:stretch/>
          </p:blipFill>
          <p:spPr bwMode="auto">
            <a:xfrm>
              <a:off x="3491346" y="1620982"/>
              <a:ext cx="1036320" cy="14541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Imagen 2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455" y="581891"/>
              <a:ext cx="733425" cy="161290"/>
            </a:xfrm>
            <a:prstGeom prst="rect">
              <a:avLst/>
            </a:prstGeom>
            <a:noFill/>
          </p:spPr>
        </p:pic>
        <p:pic>
          <p:nvPicPr>
            <p:cNvPr id="27" name="Imagen 26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" t="16687" r="2458" b="6886"/>
            <a:stretch/>
          </p:blipFill>
          <p:spPr>
            <a:xfrm>
              <a:off x="5029200" y="734291"/>
              <a:ext cx="1090930" cy="1467485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400" y="1634837"/>
              <a:ext cx="114935" cy="112395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146" y="1482437"/>
              <a:ext cx="114935" cy="112395"/>
            </a:xfrm>
            <a:prstGeom prst="rect">
              <a:avLst/>
            </a:prstGeom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0473" y="1565564"/>
              <a:ext cx="114935" cy="112395"/>
            </a:xfrm>
            <a:prstGeom prst="rect">
              <a:avLst/>
            </a:prstGeom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7855" y="1884218"/>
              <a:ext cx="114935" cy="112395"/>
            </a:xfrm>
            <a:prstGeom prst="rect">
              <a:avLst/>
            </a:prstGeom>
          </p:spPr>
        </p:pic>
      </p:grpSp>
      <p:sp>
        <p:nvSpPr>
          <p:cNvPr id="33" name="Flecha doblada hacia arriba 32"/>
          <p:cNvSpPr/>
          <p:nvPr/>
        </p:nvSpPr>
        <p:spPr>
          <a:xfrm rot="5400000">
            <a:off x="1506843" y="4052872"/>
            <a:ext cx="979640" cy="1300166"/>
          </a:xfrm>
          <a:prstGeom prst="bentUp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Redondear rectángulo de esquina sencilla 33"/>
          <p:cNvSpPr/>
          <p:nvPr/>
        </p:nvSpPr>
        <p:spPr>
          <a:xfrm>
            <a:off x="2773397" y="5833134"/>
            <a:ext cx="3746500" cy="328502"/>
          </a:xfrm>
          <a:prstGeom prst="round1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Aplicación móvil </a:t>
            </a:r>
            <a:r>
              <a:rPr lang="es-EC" b="1" dirty="0" smtClean="0">
                <a:solidFill>
                  <a:schemeClr val="tx1"/>
                </a:solidFill>
              </a:rPr>
              <a:t>“Baños Adventure</a:t>
            </a:r>
            <a:r>
              <a:rPr lang="es-EC" dirty="0" smtClean="0">
                <a:solidFill>
                  <a:schemeClr val="tx1"/>
                </a:solidFill>
              </a:rPr>
              <a:t>”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5" name="Cuadro de texto 521"/>
          <p:cNvSpPr txBox="1"/>
          <p:nvPr/>
        </p:nvSpPr>
        <p:spPr>
          <a:xfrm>
            <a:off x="6173596" y="1394466"/>
            <a:ext cx="6055360" cy="556031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slope"/>
            </a:sp3d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EC" sz="3600" dirty="0">
                <a:ln>
                  <a:noFill/>
                </a:ln>
                <a:solidFill>
                  <a:srgbClr val="538135"/>
                </a:solidFill>
                <a:effectLst>
                  <a:glow rad="228600">
                    <a:srgbClr val="FFFF00">
                      <a:alpha val="44000"/>
                    </a:srgbClr>
                  </a:glow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Siente el fuego en tu aventura</a:t>
            </a:r>
            <a:endParaRPr lang="es-EC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ectángulo redondeado 35"/>
          <p:cNvSpPr/>
          <p:nvPr/>
        </p:nvSpPr>
        <p:spPr>
          <a:xfrm>
            <a:off x="6572136" y="982343"/>
            <a:ext cx="1733664" cy="4904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/>
              <a:t>Slogan</a:t>
            </a:r>
          </a:p>
        </p:txBody>
      </p:sp>
      <p:pic>
        <p:nvPicPr>
          <p:cNvPr id="37" name="Imagen 36"/>
          <p:cNvPicPr/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11"/>
          <a:stretch/>
        </p:blipFill>
        <p:spPr bwMode="auto">
          <a:xfrm>
            <a:off x="9011835" y="3388701"/>
            <a:ext cx="2710265" cy="2402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Rectángulo redondeado 37"/>
          <p:cNvSpPr/>
          <p:nvPr/>
        </p:nvSpPr>
        <p:spPr>
          <a:xfrm>
            <a:off x="8407501" y="2707698"/>
            <a:ext cx="1733664" cy="4904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/>
              <a:t>Logotipo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61310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14285" r="32578" b="78764"/>
          <a:stretch>
            <a:fillRect/>
          </a:stretch>
        </p:blipFill>
        <p:spPr bwMode="auto">
          <a:xfrm>
            <a:off x="0" y="-6122"/>
            <a:ext cx="12192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84284" r="48778" b="7336"/>
          <a:stretch/>
        </p:blipFill>
        <p:spPr bwMode="auto">
          <a:xfrm>
            <a:off x="0" y="6135757"/>
            <a:ext cx="9834563" cy="72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179388" y="6392863"/>
            <a:ext cx="32210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1200" b="1" dirty="0"/>
              <a:t>INGENIERIA COMERCIAL </a:t>
            </a:r>
          </a:p>
        </p:txBody>
      </p:sp>
      <p:pic>
        <p:nvPicPr>
          <p:cNvPr id="7" name="11 Imagen" descr="C:\Users\Usuario\Desktop\logotipo ESP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6143625"/>
            <a:ext cx="23574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179388" y="-6122"/>
            <a:ext cx="56558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CONCLUSIONES</a:t>
            </a:r>
            <a:endParaRPr lang="es-E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152284182"/>
              </p:ext>
            </p:extLst>
          </p:nvPr>
        </p:nvGraphicFramePr>
        <p:xfrm>
          <a:off x="2032000" y="965915"/>
          <a:ext cx="8128000" cy="5172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30112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14285" r="32578" b="78764"/>
          <a:stretch>
            <a:fillRect/>
          </a:stretch>
        </p:blipFill>
        <p:spPr bwMode="auto">
          <a:xfrm>
            <a:off x="0" y="-6122"/>
            <a:ext cx="12192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84284" r="48778" b="7336"/>
          <a:stretch/>
        </p:blipFill>
        <p:spPr bwMode="auto">
          <a:xfrm>
            <a:off x="0" y="6135757"/>
            <a:ext cx="9834563" cy="72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1 Imagen" descr="C:\Users\Usuario\Desktop\logotipo ESP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6143625"/>
            <a:ext cx="23574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470954" y="0"/>
            <a:ext cx="763811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RECOMENDACIONES</a:t>
            </a:r>
            <a:endParaRPr lang="es-E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916226735"/>
              </p:ext>
            </p:extLst>
          </p:nvPr>
        </p:nvGraphicFramePr>
        <p:xfrm>
          <a:off x="2032000" y="719666"/>
          <a:ext cx="99187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7666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14285" r="32578" b="78764"/>
          <a:stretch>
            <a:fillRect/>
          </a:stretch>
        </p:blipFill>
        <p:spPr bwMode="auto">
          <a:xfrm>
            <a:off x="0" y="11545"/>
            <a:ext cx="12192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84284" r="48778" b="7336"/>
          <a:stretch/>
        </p:blipFill>
        <p:spPr bwMode="auto">
          <a:xfrm>
            <a:off x="0" y="6135757"/>
            <a:ext cx="9834563" cy="72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179388" y="6392863"/>
            <a:ext cx="32210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1200" b="1" dirty="0"/>
              <a:t>INGENIERIA COMERCIAL </a:t>
            </a:r>
          </a:p>
        </p:txBody>
      </p:sp>
      <p:pic>
        <p:nvPicPr>
          <p:cNvPr id="7" name="11 Imagen" descr="C:\Users\Usuario\Desktop\logotipo ESP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6143625"/>
            <a:ext cx="23574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6 Rectángulo"/>
          <p:cNvSpPr>
            <a:spLocks noChangeArrowheads="1"/>
          </p:cNvSpPr>
          <p:nvPr/>
        </p:nvSpPr>
        <p:spPr bwMode="auto">
          <a:xfrm>
            <a:off x="1240599" y="82189"/>
            <a:ext cx="630642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3400" b="1" dirty="0" smtClean="0"/>
              <a:t>INTRODUCCIÓN Y OBJETIVOS</a:t>
            </a:r>
            <a:endParaRPr lang="es-EC" altLang="es-ES" sz="3400" b="1" dirty="0"/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1432469769"/>
              </p:ext>
            </p:extLst>
          </p:nvPr>
        </p:nvGraphicFramePr>
        <p:xfrm>
          <a:off x="6210893" y="927266"/>
          <a:ext cx="5981107" cy="4955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727308219"/>
              </p:ext>
            </p:extLst>
          </p:nvPr>
        </p:nvGraphicFramePr>
        <p:xfrm>
          <a:off x="409871" y="2109975"/>
          <a:ext cx="5981107" cy="4955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" name="Llamada de nube 1"/>
          <p:cNvSpPr/>
          <p:nvPr/>
        </p:nvSpPr>
        <p:spPr>
          <a:xfrm>
            <a:off x="179388" y="839427"/>
            <a:ext cx="6228254" cy="2163651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/>
              <a:t>“Conocer, valorar, conservar y manejar sustentablemente el patrimonio natural y su biodiversidad terrestre, acuática continental, marina y costera con el acceso justo y equitativo a sus beneficios”, </a:t>
            </a:r>
          </a:p>
        </p:txBody>
      </p:sp>
    </p:spTree>
    <p:extLst>
      <p:ext uri="{BB962C8B-B14F-4D97-AF65-F5344CB8AC3E}">
        <p14:creationId xmlns:p14="http://schemas.microsoft.com/office/powerpoint/2010/main" val="1745343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41866" y="622562"/>
            <a:ext cx="12192001" cy="538464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pic>
        <p:nvPicPr>
          <p:cNvPr id="4" name="7 Imag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14285" r="32578" b="78764"/>
          <a:stretch>
            <a:fillRect/>
          </a:stretch>
        </p:blipFill>
        <p:spPr bwMode="auto">
          <a:xfrm>
            <a:off x="0" y="-6122"/>
            <a:ext cx="12192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84284" r="48778" b="7336"/>
          <a:stretch/>
        </p:blipFill>
        <p:spPr bwMode="auto">
          <a:xfrm>
            <a:off x="0" y="6135757"/>
            <a:ext cx="9834563" cy="72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179388" y="6392863"/>
            <a:ext cx="32210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1200" b="1" dirty="0"/>
              <a:t>INGENIERIA COMERCIAL </a:t>
            </a:r>
          </a:p>
        </p:txBody>
      </p:sp>
      <p:pic>
        <p:nvPicPr>
          <p:cNvPr id="7" name="11 Imagen" descr="C:\Users\Usuario\Desktop\logotipo ESP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6143625"/>
            <a:ext cx="23574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6 Rectángulo"/>
          <p:cNvSpPr>
            <a:spLocks noChangeArrowheads="1"/>
          </p:cNvSpPr>
          <p:nvPr/>
        </p:nvSpPr>
        <p:spPr bwMode="auto">
          <a:xfrm>
            <a:off x="1317694" y="135563"/>
            <a:ext cx="61993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3400" b="1" dirty="0" smtClean="0"/>
              <a:t>Redes sociales </a:t>
            </a:r>
            <a:endParaRPr lang="es-EC" altLang="es-ES" sz="3400" b="1" dirty="0"/>
          </a:p>
        </p:txBody>
      </p:sp>
      <p:sp>
        <p:nvSpPr>
          <p:cNvPr id="9" name="Rectángulo redondeado 8"/>
          <p:cNvSpPr/>
          <p:nvPr/>
        </p:nvSpPr>
        <p:spPr>
          <a:xfrm>
            <a:off x="131833" y="1020921"/>
            <a:ext cx="1752600" cy="558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Concepto</a:t>
            </a:r>
            <a:endParaRPr lang="es-EC" b="1" dirty="0"/>
          </a:p>
        </p:txBody>
      </p:sp>
      <p:sp>
        <p:nvSpPr>
          <p:cNvPr id="12" name="Flecha derecha 11"/>
          <p:cNvSpPr/>
          <p:nvPr/>
        </p:nvSpPr>
        <p:spPr>
          <a:xfrm>
            <a:off x="1877843" y="1205772"/>
            <a:ext cx="622300" cy="241300"/>
          </a:xfrm>
          <a:prstGeom prst="right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redondeado 13"/>
          <p:cNvSpPr/>
          <p:nvPr/>
        </p:nvSpPr>
        <p:spPr>
          <a:xfrm>
            <a:off x="2500143" y="1008221"/>
            <a:ext cx="1699590" cy="711200"/>
          </a:xfrm>
          <a:prstGeom prst="roundRect">
            <a:avLst/>
          </a:prstGeom>
          <a:solidFill>
            <a:srgbClr val="FCFFD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Medio de conexión</a:t>
            </a:r>
            <a:endParaRPr lang="es-EC" dirty="0"/>
          </a:p>
        </p:txBody>
      </p:sp>
      <p:sp>
        <p:nvSpPr>
          <p:cNvPr id="15" name="Flecha derecha 14"/>
          <p:cNvSpPr/>
          <p:nvPr/>
        </p:nvSpPr>
        <p:spPr>
          <a:xfrm>
            <a:off x="4207258" y="1274921"/>
            <a:ext cx="865811" cy="241300"/>
          </a:xfrm>
          <a:prstGeom prst="right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CuadroTexto 15"/>
          <p:cNvSpPr txBox="1"/>
          <p:nvPr/>
        </p:nvSpPr>
        <p:spPr>
          <a:xfrm>
            <a:off x="4278861" y="1017816"/>
            <a:ext cx="713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entre</a:t>
            </a:r>
            <a:endParaRPr lang="es-EC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6602" y="899822"/>
            <a:ext cx="1623046" cy="944938"/>
          </a:xfrm>
          <a:prstGeom prst="rect">
            <a:avLst/>
          </a:prstGeom>
        </p:spPr>
      </p:pic>
      <p:sp>
        <p:nvSpPr>
          <p:cNvPr id="23" name="Flecha derecha 22"/>
          <p:cNvSpPr/>
          <p:nvPr/>
        </p:nvSpPr>
        <p:spPr>
          <a:xfrm>
            <a:off x="6719649" y="1270530"/>
            <a:ext cx="865811" cy="241300"/>
          </a:xfrm>
          <a:prstGeom prst="right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CuadroTexto 23"/>
          <p:cNvSpPr txBox="1"/>
          <p:nvPr/>
        </p:nvSpPr>
        <p:spPr>
          <a:xfrm>
            <a:off x="6719648" y="980669"/>
            <a:ext cx="86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buscan</a:t>
            </a:r>
            <a:endParaRPr lang="es-EC" dirty="0"/>
          </a:p>
        </p:txBody>
      </p:sp>
      <p:sp>
        <p:nvSpPr>
          <p:cNvPr id="25" name="Rectángulo redondeado 24"/>
          <p:cNvSpPr/>
          <p:nvPr/>
        </p:nvSpPr>
        <p:spPr>
          <a:xfrm>
            <a:off x="7639246" y="919293"/>
            <a:ext cx="1699590" cy="846980"/>
          </a:xfrm>
          <a:prstGeom prst="roundRect">
            <a:avLst/>
          </a:prstGeom>
          <a:solidFill>
            <a:srgbClr val="FCFFD3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Compartir momentos ,experiencias y </a:t>
            </a:r>
            <a:endParaRPr lang="es-EC" sz="1600" dirty="0"/>
          </a:p>
        </p:txBody>
      </p:sp>
      <p:sp>
        <p:nvSpPr>
          <p:cNvPr id="26" name="Flecha derecha 25"/>
          <p:cNvSpPr/>
          <p:nvPr/>
        </p:nvSpPr>
        <p:spPr>
          <a:xfrm>
            <a:off x="9324839" y="1280151"/>
            <a:ext cx="865811" cy="241300"/>
          </a:xfrm>
          <a:prstGeom prst="right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9041" y="785625"/>
            <a:ext cx="1585088" cy="1173331"/>
          </a:xfrm>
          <a:prstGeom prst="rect">
            <a:avLst/>
          </a:prstGeom>
        </p:spPr>
      </p:pic>
      <p:pic>
        <p:nvPicPr>
          <p:cNvPr id="29" name="Imagen 28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35" y="2055592"/>
            <a:ext cx="4141670" cy="3501063"/>
          </a:xfrm>
          <a:prstGeom prst="rect">
            <a:avLst/>
          </a:prstGeom>
        </p:spPr>
      </p:pic>
      <p:sp>
        <p:nvSpPr>
          <p:cNvPr id="30" name="Rectángulo redondeado 29"/>
          <p:cNvSpPr/>
          <p:nvPr/>
        </p:nvSpPr>
        <p:spPr>
          <a:xfrm>
            <a:off x="3837290" y="5565025"/>
            <a:ext cx="4141670" cy="5230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</a:rPr>
              <a:t>Número de usuarios de redes sociales a nivel mundial año 2015</a:t>
            </a:r>
            <a:endParaRPr lang="es-EC" sz="1600" dirty="0">
              <a:solidFill>
                <a:schemeClr val="tx1"/>
              </a:solidFill>
            </a:endParaRPr>
          </a:p>
        </p:txBody>
      </p:sp>
      <p:sp>
        <p:nvSpPr>
          <p:cNvPr id="31" name="Rectángulo redondeado 30"/>
          <p:cNvSpPr/>
          <p:nvPr/>
        </p:nvSpPr>
        <p:spPr>
          <a:xfrm>
            <a:off x="1755318" y="2215209"/>
            <a:ext cx="1415420" cy="558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Datos</a:t>
            </a:r>
          </a:p>
          <a:p>
            <a:pPr algn="ctr"/>
            <a:r>
              <a:rPr lang="es-EC" b="1" dirty="0" smtClean="0"/>
              <a:t>estadísticos</a:t>
            </a:r>
            <a:endParaRPr lang="es-EC" b="1" dirty="0"/>
          </a:p>
        </p:txBody>
      </p:sp>
      <p:sp>
        <p:nvSpPr>
          <p:cNvPr id="36" name="Llamada de nube 35"/>
          <p:cNvSpPr/>
          <p:nvPr/>
        </p:nvSpPr>
        <p:spPr>
          <a:xfrm>
            <a:off x="8367947" y="2335967"/>
            <a:ext cx="2733642" cy="2361621"/>
          </a:xfrm>
          <a:prstGeom prst="cloudCallou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chemeClr val="tx1"/>
                </a:solidFill>
              </a:rPr>
              <a:t>En el Ecuador existen 8,1 millones de usuarios de Facebook y el 69% acceden de dispositivos móviles</a:t>
            </a:r>
          </a:p>
        </p:txBody>
      </p:sp>
      <p:sp>
        <p:nvSpPr>
          <p:cNvPr id="37" name="Llamada de nube 36"/>
          <p:cNvSpPr/>
          <p:nvPr/>
        </p:nvSpPr>
        <p:spPr>
          <a:xfrm>
            <a:off x="1159100" y="2851175"/>
            <a:ext cx="2352946" cy="1865434"/>
          </a:xfrm>
          <a:prstGeom prst="cloudCallou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400" dirty="0" smtClean="0">
                <a:solidFill>
                  <a:schemeClr val="tx1"/>
                </a:solidFill>
              </a:rPr>
              <a:t>El promedio de edad de los usuarios de redes sociales está entre los 13 y 34 años de edad.</a:t>
            </a:r>
          </a:p>
        </p:txBody>
      </p:sp>
    </p:spTree>
    <p:extLst>
      <p:ext uri="{BB962C8B-B14F-4D97-AF65-F5344CB8AC3E}">
        <p14:creationId xmlns:p14="http://schemas.microsoft.com/office/powerpoint/2010/main" val="215758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7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14285" r="32578" b="78764"/>
          <a:stretch>
            <a:fillRect/>
          </a:stretch>
        </p:blipFill>
        <p:spPr bwMode="auto">
          <a:xfrm>
            <a:off x="0" y="-6122"/>
            <a:ext cx="12192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4510415" y="90152"/>
            <a:ext cx="3770700" cy="6045605"/>
            <a:chOff x="0" y="0"/>
            <a:chExt cx="4177665" cy="8814689"/>
          </a:xfrm>
        </p:grpSpPr>
        <p:grpSp>
          <p:nvGrpSpPr>
            <p:cNvPr id="5" name="Grupo 4"/>
            <p:cNvGrpSpPr/>
            <p:nvPr/>
          </p:nvGrpSpPr>
          <p:grpSpPr>
            <a:xfrm>
              <a:off x="12192" y="0"/>
              <a:ext cx="4165473" cy="6608066"/>
              <a:chOff x="0" y="0"/>
              <a:chExt cx="3932555" cy="9058275"/>
            </a:xfrm>
          </p:grpSpPr>
          <p:pic>
            <p:nvPicPr>
              <p:cNvPr id="7" name="Imagen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62" t="28841" r="39814" b="17305"/>
              <a:stretch/>
            </p:blipFill>
            <p:spPr bwMode="auto">
              <a:xfrm>
                <a:off x="9525" y="0"/>
                <a:ext cx="3923030" cy="25019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8" name="Imagen 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29" t="9772" r="39769" b="17205"/>
              <a:stretch/>
            </p:blipFill>
            <p:spPr bwMode="auto">
              <a:xfrm>
                <a:off x="9525" y="2476500"/>
                <a:ext cx="3923030" cy="256159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9" name="Imagen 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76" t="8497" r="39867" b="36838"/>
              <a:stretch/>
            </p:blipFill>
            <p:spPr bwMode="auto">
              <a:xfrm>
                <a:off x="0" y="5019675"/>
                <a:ext cx="3932555" cy="18669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0" name="Imagen 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80" t="8157" r="39814" b="19996"/>
              <a:stretch/>
            </p:blipFill>
            <p:spPr bwMode="auto">
              <a:xfrm>
                <a:off x="0" y="6877050"/>
                <a:ext cx="3932555" cy="2181225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56" t="11609" r="41034" b="19055"/>
            <a:stretch/>
          </p:blipFill>
          <p:spPr bwMode="auto">
            <a:xfrm>
              <a:off x="0" y="6608064"/>
              <a:ext cx="4177030" cy="22066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2" name="4 Image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84284" r="48778" b="7336"/>
          <a:stretch/>
        </p:blipFill>
        <p:spPr bwMode="auto">
          <a:xfrm>
            <a:off x="0" y="6135757"/>
            <a:ext cx="9834563" cy="72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 CuadroTexto"/>
          <p:cNvSpPr txBox="1">
            <a:spLocks noChangeArrowheads="1"/>
          </p:cNvSpPr>
          <p:nvPr/>
        </p:nvSpPr>
        <p:spPr bwMode="auto">
          <a:xfrm>
            <a:off x="179388" y="6392863"/>
            <a:ext cx="32210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1200" b="1" dirty="0"/>
              <a:t>INGENIERIA COMERCIAL </a:t>
            </a:r>
          </a:p>
        </p:txBody>
      </p:sp>
      <p:pic>
        <p:nvPicPr>
          <p:cNvPr id="14" name="11 Imagen" descr="C:\Users\Usuario\Desktop\logotipo ESP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6143625"/>
            <a:ext cx="23574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6 Rectángulo"/>
          <p:cNvSpPr>
            <a:spLocks noChangeArrowheads="1"/>
          </p:cNvSpPr>
          <p:nvPr/>
        </p:nvSpPr>
        <p:spPr bwMode="auto">
          <a:xfrm>
            <a:off x="619640" y="165382"/>
            <a:ext cx="348872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s-EC" altLang="es-ES" sz="3400" b="1" dirty="0" smtClean="0"/>
              <a:t>Infografía </a:t>
            </a:r>
            <a:r>
              <a:rPr lang="es-EC" sz="3600" b="1" dirty="0" smtClean="0"/>
              <a:t>de </a:t>
            </a:r>
            <a:r>
              <a:rPr lang="es-EC" sz="3600" b="1" dirty="0"/>
              <a:t>datos acerca del impacto de las </a:t>
            </a:r>
            <a:r>
              <a:rPr lang="es-EC" sz="3600" b="1" dirty="0" smtClean="0"/>
              <a:t>redes </a:t>
            </a:r>
            <a:r>
              <a:rPr lang="es-EC" sz="3600" b="1" dirty="0"/>
              <a:t>sociales en el turismo</a:t>
            </a:r>
            <a:endParaRPr lang="es-EC" altLang="es-ES" sz="3400" b="1" dirty="0"/>
          </a:p>
        </p:txBody>
      </p:sp>
    </p:spTree>
    <p:extLst>
      <p:ext uri="{BB962C8B-B14F-4D97-AF65-F5344CB8AC3E}">
        <p14:creationId xmlns:p14="http://schemas.microsoft.com/office/powerpoint/2010/main" val="325833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14285" r="32578" b="78764"/>
          <a:stretch>
            <a:fillRect/>
          </a:stretch>
        </p:blipFill>
        <p:spPr bwMode="auto">
          <a:xfrm>
            <a:off x="0" y="-70843"/>
            <a:ext cx="12192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84284" r="48778" b="7336"/>
          <a:stretch/>
        </p:blipFill>
        <p:spPr bwMode="auto">
          <a:xfrm>
            <a:off x="0" y="6135757"/>
            <a:ext cx="9834563" cy="72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179388" y="6392863"/>
            <a:ext cx="32210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1200" b="1" dirty="0"/>
              <a:t>INGENIERIA COMERCIAL </a:t>
            </a:r>
          </a:p>
        </p:txBody>
      </p:sp>
      <p:pic>
        <p:nvPicPr>
          <p:cNvPr id="7" name="11 Imagen" descr="C:\Users\Usuario\Desktop\logotipo ESP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6143625"/>
            <a:ext cx="23574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6 Rectángulo"/>
          <p:cNvSpPr>
            <a:spLocks noChangeArrowheads="1"/>
          </p:cNvSpPr>
          <p:nvPr/>
        </p:nvSpPr>
        <p:spPr bwMode="auto">
          <a:xfrm>
            <a:off x="699687" y="0"/>
            <a:ext cx="852036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3400" b="1" dirty="0" smtClean="0"/>
              <a:t>Datos generales de Baños de Agua Santa</a:t>
            </a:r>
            <a:endParaRPr lang="es-EC" altLang="es-ES" sz="3400" b="1" dirty="0"/>
          </a:p>
        </p:txBody>
      </p:sp>
      <p:pic>
        <p:nvPicPr>
          <p:cNvPr id="9" name="Imagen 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" t="531"/>
          <a:stretch/>
        </p:blipFill>
        <p:spPr bwMode="auto">
          <a:xfrm>
            <a:off x="179387" y="868423"/>
            <a:ext cx="6453233" cy="504151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053" y="4556125"/>
            <a:ext cx="2339662" cy="1579631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6752778" y="2604832"/>
            <a:ext cx="4806937" cy="182021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b="1" dirty="0" smtClean="0">
                <a:solidFill>
                  <a:schemeClr val="tx1"/>
                </a:solidFill>
              </a:rPr>
              <a:t>Fecha de cantonización: </a:t>
            </a:r>
            <a:r>
              <a:rPr lang="es-EC" sz="1400" dirty="0" smtClean="0">
                <a:solidFill>
                  <a:schemeClr val="tx1"/>
                </a:solidFill>
              </a:rPr>
              <a:t>16 de Diciembre de 1944.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b="1" dirty="0" smtClean="0">
                <a:solidFill>
                  <a:schemeClr val="tx1"/>
                </a:solidFill>
              </a:rPr>
              <a:t>Ubicación: </a:t>
            </a:r>
            <a:r>
              <a:rPr lang="es-EC" sz="1400" dirty="0" smtClean="0">
                <a:solidFill>
                  <a:schemeClr val="tx1"/>
                </a:solidFill>
              </a:rPr>
              <a:t>Provincia Tungurahua a 180 km de Quito y 35 km de Ambato.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C" sz="1400" b="1" dirty="0">
                <a:solidFill>
                  <a:schemeClr val="tx1"/>
                </a:solidFill>
              </a:rPr>
              <a:t>Población: </a:t>
            </a:r>
            <a:r>
              <a:rPr lang="es-EC" sz="1400" dirty="0" smtClean="0">
                <a:solidFill>
                  <a:schemeClr val="tx1"/>
                </a:solidFill>
              </a:rPr>
              <a:t>20.018 habitantes, 34% urbano y 35% rural.</a:t>
            </a:r>
            <a:endParaRPr lang="es-EC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C" sz="1400" b="1" dirty="0">
                <a:solidFill>
                  <a:schemeClr val="tx1"/>
                </a:solidFill>
              </a:rPr>
              <a:t>Extensión: </a:t>
            </a:r>
            <a:r>
              <a:rPr lang="es-EC" sz="1400" dirty="0">
                <a:solidFill>
                  <a:schemeClr val="tx1"/>
                </a:solidFill>
              </a:rPr>
              <a:t>1066 </a:t>
            </a:r>
            <a:r>
              <a:rPr lang="es-EC" sz="1400" dirty="0" smtClean="0">
                <a:solidFill>
                  <a:schemeClr val="tx1"/>
                </a:solidFill>
              </a:rPr>
              <a:t>Km2, representa el </a:t>
            </a:r>
            <a:r>
              <a:rPr lang="es-EC" sz="1400" dirty="0">
                <a:solidFill>
                  <a:schemeClr val="tx1"/>
                </a:solidFill>
              </a:rPr>
              <a:t>31,5%, del territorio de Tungurahua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C" sz="1400" b="1" dirty="0">
                <a:solidFill>
                  <a:schemeClr val="tx1"/>
                </a:solidFill>
              </a:rPr>
              <a:t>Altitud: </a:t>
            </a:r>
            <a:r>
              <a:rPr lang="es-EC" sz="1400" dirty="0">
                <a:solidFill>
                  <a:schemeClr val="tx1"/>
                </a:solidFill>
              </a:rPr>
              <a:t>1176-4992 m.s.n.m</a:t>
            </a:r>
            <a:r>
              <a:rPr lang="es-EC" sz="1400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s-EC" sz="1400" b="1" dirty="0" smtClean="0">
                <a:solidFill>
                  <a:schemeClr val="tx1"/>
                </a:solidFill>
              </a:rPr>
              <a:t>Temperatura promedio</a:t>
            </a:r>
            <a:r>
              <a:rPr lang="es-EC" sz="1400" dirty="0" smtClean="0">
                <a:solidFill>
                  <a:schemeClr val="tx1"/>
                </a:solidFill>
              </a:rPr>
              <a:t>: 18 </a:t>
            </a:r>
            <a:r>
              <a:rPr lang="es-EC" sz="1400" dirty="0">
                <a:solidFill>
                  <a:schemeClr val="tx1"/>
                </a:solidFill>
              </a:rPr>
              <a:t>y 22 </a:t>
            </a:r>
            <a:r>
              <a:rPr lang="es-EC" sz="1400" dirty="0" err="1" smtClean="0">
                <a:solidFill>
                  <a:schemeClr val="tx1"/>
                </a:solidFill>
              </a:rPr>
              <a:t>ºC</a:t>
            </a:r>
            <a:r>
              <a:rPr lang="es-EC" sz="1400" dirty="0">
                <a:solidFill>
                  <a:schemeClr val="tx1"/>
                </a:solidFill>
              </a:rPr>
              <a:t>.</a:t>
            </a:r>
            <a:endParaRPr lang="es-EC" sz="1400" dirty="0" smtClean="0">
              <a:solidFill>
                <a:schemeClr val="tx1"/>
              </a:solidFill>
            </a:endParaRPr>
          </a:p>
        </p:txBody>
      </p:sp>
      <p:sp>
        <p:nvSpPr>
          <p:cNvPr id="12" name="Recortar rectángulo de esquina sencilla 11"/>
          <p:cNvSpPr/>
          <p:nvPr/>
        </p:nvSpPr>
        <p:spPr>
          <a:xfrm>
            <a:off x="6836802" y="4659607"/>
            <a:ext cx="2170117" cy="789719"/>
          </a:xfrm>
          <a:prstGeom prst="snip1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400" b="1" dirty="0" smtClean="0">
              <a:solidFill>
                <a:schemeClr val="tx1"/>
              </a:solidFill>
            </a:endParaRPr>
          </a:p>
          <a:p>
            <a:pPr algn="ctr"/>
            <a:r>
              <a:rPr lang="es-EC" sz="1400" b="1" dirty="0" smtClean="0">
                <a:solidFill>
                  <a:schemeClr val="tx1"/>
                </a:solidFill>
              </a:rPr>
              <a:t>Parroquias rurales</a:t>
            </a:r>
            <a:r>
              <a:rPr lang="es-EC" sz="1400" dirty="0" smtClean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s-EC" sz="1400" dirty="0" smtClean="0">
                <a:solidFill>
                  <a:schemeClr val="tx1"/>
                </a:solidFill>
              </a:rPr>
              <a:t>Lligua</a:t>
            </a:r>
            <a:r>
              <a:rPr lang="es-EC" sz="1400" dirty="0">
                <a:solidFill>
                  <a:schemeClr val="tx1"/>
                </a:solidFill>
              </a:rPr>
              <a:t>, Ulba, Río Verde y Río Negro</a:t>
            </a:r>
            <a:r>
              <a:rPr lang="es-EC" dirty="0">
                <a:solidFill>
                  <a:schemeClr val="tx1"/>
                </a:solidFill>
              </a:rPr>
              <a:t>.</a:t>
            </a:r>
            <a:endParaRPr lang="es-EC" b="1" dirty="0">
              <a:solidFill>
                <a:schemeClr val="tx1"/>
              </a:solidFill>
            </a:endParaRPr>
          </a:p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773041" y="868423"/>
            <a:ext cx="4154390" cy="14619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250" b="1" dirty="0"/>
              <a:t>Límites</a:t>
            </a:r>
            <a:r>
              <a:rPr lang="es-EC" sz="1250" b="1" dirty="0" smtClean="0"/>
              <a:t>:</a:t>
            </a:r>
            <a:r>
              <a:rPr lang="es-EC" sz="1250" b="1" dirty="0"/>
              <a:t> </a:t>
            </a:r>
            <a:endParaRPr lang="es-EC" sz="125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250" b="1" dirty="0"/>
              <a:t>Norte: </a:t>
            </a:r>
            <a:r>
              <a:rPr lang="es-EC" sz="1250" dirty="0"/>
              <a:t>con la Provincia de Napo, cantón Tena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250" b="1" dirty="0"/>
              <a:t>Sur:</a:t>
            </a:r>
            <a:r>
              <a:rPr lang="es-EC" sz="1250" dirty="0"/>
              <a:t> con la Provincia de Chimborazo, cantón Penipe y provincia de Morona Santiago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250" b="1" dirty="0"/>
              <a:t>Este:</a:t>
            </a:r>
            <a:r>
              <a:rPr lang="es-EC" sz="1250" dirty="0"/>
              <a:t> Provincia de Pastaza, cantón Mera.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1250" b="1" dirty="0"/>
              <a:t>Oeste:</a:t>
            </a:r>
            <a:r>
              <a:rPr lang="es-EC" sz="1250" dirty="0"/>
              <a:t> Provincia de Tungurahua, cantones Patate y Pelileo</a:t>
            </a:r>
            <a:r>
              <a:rPr lang="es-EC" sz="1400" dirty="0" smtClean="0"/>
              <a:t>.</a:t>
            </a:r>
            <a:endParaRPr lang="es-EC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8"/>
          <a:srcRect l="3228"/>
          <a:stretch/>
        </p:blipFill>
        <p:spPr>
          <a:xfrm>
            <a:off x="10927431" y="868423"/>
            <a:ext cx="1264569" cy="126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1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izzatravel.com.ua/uploads/2014/1959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42" y="661526"/>
            <a:ext cx="11814558" cy="544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7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14285" r="32578" b="78764"/>
          <a:stretch>
            <a:fillRect/>
          </a:stretch>
        </p:blipFill>
        <p:spPr bwMode="auto">
          <a:xfrm>
            <a:off x="0" y="-103580"/>
            <a:ext cx="12192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4 Imag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84284" r="48778" b="7336"/>
          <a:stretch/>
        </p:blipFill>
        <p:spPr bwMode="auto">
          <a:xfrm>
            <a:off x="0" y="6135757"/>
            <a:ext cx="9834563" cy="72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CuadroTexto"/>
          <p:cNvSpPr txBox="1">
            <a:spLocks noChangeArrowheads="1"/>
          </p:cNvSpPr>
          <p:nvPr/>
        </p:nvSpPr>
        <p:spPr bwMode="auto">
          <a:xfrm>
            <a:off x="179388" y="6392863"/>
            <a:ext cx="32210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1200" b="1" dirty="0"/>
              <a:t>INGENIERIA COMERCIAL </a:t>
            </a:r>
          </a:p>
        </p:txBody>
      </p:sp>
      <p:pic>
        <p:nvPicPr>
          <p:cNvPr id="8" name="11 Imagen" descr="C:\Users\Usuario\Desktop\logotipo ESP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6143625"/>
            <a:ext cx="23574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6 Rectángulo"/>
          <p:cNvSpPr>
            <a:spLocks noChangeArrowheads="1"/>
          </p:cNvSpPr>
          <p:nvPr/>
        </p:nvSpPr>
        <p:spPr bwMode="auto">
          <a:xfrm>
            <a:off x="2846198" y="0"/>
            <a:ext cx="649960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3400" b="1" dirty="0" smtClean="0"/>
              <a:t>Turismo en Baños de Agua Santa</a:t>
            </a:r>
            <a:endParaRPr lang="es-EC" altLang="es-ES" sz="3400" b="1" dirty="0"/>
          </a:p>
        </p:txBody>
      </p:sp>
      <p:pic>
        <p:nvPicPr>
          <p:cNvPr id="10" name="Imagen 9" descr="http://www.municipiobanos.gob.ec/banos/images/BANDERA.jpe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051" y="0"/>
            <a:ext cx="1648460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http://www.municipiobanos.gob.ec/banos/images/escudo.jpe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202"/>
            <a:ext cx="1604010" cy="1724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160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14285" r="32578" b="78764"/>
          <a:stretch>
            <a:fillRect/>
          </a:stretch>
        </p:blipFill>
        <p:spPr bwMode="auto">
          <a:xfrm>
            <a:off x="0" y="-27092"/>
            <a:ext cx="12192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84284" r="48778" b="7336"/>
          <a:stretch/>
        </p:blipFill>
        <p:spPr bwMode="auto">
          <a:xfrm>
            <a:off x="0" y="6135757"/>
            <a:ext cx="9834563" cy="72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179388" y="6392863"/>
            <a:ext cx="32210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1200" b="1" dirty="0"/>
              <a:t>INGENIERIA COMERCIAL </a:t>
            </a:r>
          </a:p>
        </p:txBody>
      </p:sp>
      <p:pic>
        <p:nvPicPr>
          <p:cNvPr id="7" name="11 Imagen" descr="C:\Users\Usuario\Desktop\logotipo ESP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6143625"/>
            <a:ext cx="23574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6 Rectángulo"/>
          <p:cNvSpPr>
            <a:spLocks noChangeArrowheads="1"/>
          </p:cNvSpPr>
          <p:nvPr/>
        </p:nvSpPr>
        <p:spPr bwMode="auto">
          <a:xfrm>
            <a:off x="1304994" y="199396"/>
            <a:ext cx="61993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3400" b="1" dirty="0" smtClean="0"/>
              <a:t>Principales lugares turísticos </a:t>
            </a:r>
            <a:endParaRPr lang="es-EC" altLang="es-ES" sz="3400" b="1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564" y="768496"/>
            <a:ext cx="3147861" cy="236198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2563" y="3168833"/>
            <a:ext cx="3147861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/>
              <a:t>Casa del árbol</a:t>
            </a:r>
            <a:endParaRPr lang="es-EC" sz="2000" b="1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5735" y="798577"/>
            <a:ext cx="3268389" cy="236198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3715734" y="3160564"/>
            <a:ext cx="3268389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/>
              <a:t>Volcán Tungurahua</a:t>
            </a:r>
            <a:endParaRPr lang="es-EC" sz="2000" b="1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2845" y="768496"/>
            <a:ext cx="3621306" cy="2391876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7299433" y="3130483"/>
            <a:ext cx="362130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/>
              <a:t>Basílica de Agua Santa</a:t>
            </a:r>
            <a:endParaRPr lang="es-EC" sz="2000" b="1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025" y="3677062"/>
            <a:ext cx="4016665" cy="2088666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388025" y="5757830"/>
            <a:ext cx="4016665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/>
              <a:t>Ruta de las cascadas</a:t>
            </a:r>
            <a:endParaRPr lang="es-EC" sz="2000" b="1" dirty="0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9080" y="3677062"/>
            <a:ext cx="1933074" cy="1362445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10"/>
          <a:srcRect t="9714" b="14223"/>
          <a:stretch/>
        </p:blipFill>
        <p:spPr>
          <a:xfrm>
            <a:off x="4589080" y="5004398"/>
            <a:ext cx="1933074" cy="826071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0394" y="3729610"/>
            <a:ext cx="1934061" cy="918572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44456" y="3723430"/>
            <a:ext cx="1799856" cy="924518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92206" y="4626843"/>
            <a:ext cx="1687461" cy="1037565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75892" y="4636610"/>
            <a:ext cx="1677385" cy="1027798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245165" y="4634259"/>
            <a:ext cx="1477888" cy="1043838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37182" y="3723429"/>
            <a:ext cx="1126021" cy="924519"/>
          </a:xfrm>
          <a:prstGeom prst="rect">
            <a:avLst/>
          </a:prstGeom>
        </p:spPr>
      </p:pic>
      <p:sp>
        <p:nvSpPr>
          <p:cNvPr id="41" name="CuadroTexto 40"/>
          <p:cNvSpPr txBox="1"/>
          <p:nvPr/>
        </p:nvSpPr>
        <p:spPr>
          <a:xfrm>
            <a:off x="6910393" y="5674923"/>
            <a:ext cx="4812659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 smtClean="0"/>
              <a:t>Piscinas y aguas termales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156286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14285" r="32578" b="78764"/>
          <a:stretch>
            <a:fillRect/>
          </a:stretch>
        </p:blipFill>
        <p:spPr bwMode="auto">
          <a:xfrm>
            <a:off x="0" y="-27092"/>
            <a:ext cx="12192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84284" r="48778" b="7336"/>
          <a:stretch/>
        </p:blipFill>
        <p:spPr bwMode="auto">
          <a:xfrm>
            <a:off x="0" y="6135757"/>
            <a:ext cx="9834563" cy="72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179388" y="6392863"/>
            <a:ext cx="32210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1200" b="1" dirty="0"/>
              <a:t>INGENIERIA COMERCIAL </a:t>
            </a:r>
          </a:p>
        </p:txBody>
      </p:sp>
      <p:pic>
        <p:nvPicPr>
          <p:cNvPr id="7" name="11 Imagen" descr="C:\Users\Usuario\Desktop\logotipo ESP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6143625"/>
            <a:ext cx="23574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6 Rectángulo"/>
          <p:cNvSpPr>
            <a:spLocks noChangeArrowheads="1"/>
          </p:cNvSpPr>
          <p:nvPr/>
        </p:nvSpPr>
        <p:spPr bwMode="auto">
          <a:xfrm>
            <a:off x="1304994" y="199396"/>
            <a:ext cx="61993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3400" b="1" dirty="0" smtClean="0"/>
              <a:t>Actividades turísticas</a:t>
            </a:r>
            <a:endParaRPr lang="es-EC" altLang="es-ES" sz="3400" b="1" dirty="0"/>
          </a:p>
        </p:txBody>
      </p:sp>
      <p:sp>
        <p:nvSpPr>
          <p:cNvPr id="9" name="Rectángulo redondeado 8"/>
          <p:cNvSpPr/>
          <p:nvPr/>
        </p:nvSpPr>
        <p:spPr>
          <a:xfrm>
            <a:off x="179388" y="1041438"/>
            <a:ext cx="1822833" cy="44647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b="1" dirty="0" smtClean="0"/>
              <a:t>A</a:t>
            </a:r>
          </a:p>
          <a:p>
            <a:pPr algn="ctr"/>
            <a:r>
              <a:rPr lang="es-EC" sz="2800" b="1" dirty="0" smtClean="0"/>
              <a:t>V</a:t>
            </a:r>
          </a:p>
          <a:p>
            <a:pPr algn="ctr"/>
            <a:r>
              <a:rPr lang="es-EC" sz="2800" b="1" dirty="0" smtClean="0"/>
              <a:t>E</a:t>
            </a:r>
          </a:p>
          <a:p>
            <a:pPr algn="ctr"/>
            <a:r>
              <a:rPr lang="es-EC" sz="2800" b="1" dirty="0" smtClean="0"/>
              <a:t>N</a:t>
            </a:r>
          </a:p>
          <a:p>
            <a:pPr algn="ctr"/>
            <a:r>
              <a:rPr lang="es-EC" sz="2800" b="1" dirty="0" smtClean="0"/>
              <a:t>T</a:t>
            </a:r>
          </a:p>
          <a:p>
            <a:pPr algn="ctr"/>
            <a:r>
              <a:rPr lang="es-EC" sz="2800" b="1" dirty="0" smtClean="0"/>
              <a:t>U</a:t>
            </a:r>
          </a:p>
          <a:p>
            <a:pPr algn="ctr"/>
            <a:r>
              <a:rPr lang="es-EC" sz="2800" b="1" dirty="0" smtClean="0"/>
              <a:t>R</a:t>
            </a:r>
          </a:p>
          <a:p>
            <a:pPr algn="ctr"/>
            <a:r>
              <a:rPr lang="es-EC" sz="2800" b="1" dirty="0" smtClean="0"/>
              <a:t>A</a:t>
            </a:r>
            <a:endParaRPr lang="es-EC" sz="2800" b="1" dirty="0"/>
          </a:p>
        </p:txBody>
      </p: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686239787"/>
              </p:ext>
            </p:extLst>
          </p:nvPr>
        </p:nvGraphicFramePr>
        <p:xfrm>
          <a:off x="1327366" y="1103626"/>
          <a:ext cx="10864634" cy="5132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17738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1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751116"/>
            <a:ext cx="12192000" cy="5512307"/>
          </a:xfrm>
          <a:prstGeom prst="rect">
            <a:avLst/>
          </a:prstGeom>
        </p:spPr>
      </p:pic>
      <p:pic>
        <p:nvPicPr>
          <p:cNvPr id="4" name="7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t="14285" r="32578" b="78764"/>
          <a:stretch>
            <a:fillRect/>
          </a:stretch>
        </p:blipFill>
        <p:spPr bwMode="auto">
          <a:xfrm>
            <a:off x="0" y="-6122"/>
            <a:ext cx="12192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84284" r="48778" b="7336"/>
          <a:stretch/>
        </p:blipFill>
        <p:spPr bwMode="auto">
          <a:xfrm>
            <a:off x="0" y="6135757"/>
            <a:ext cx="9834563" cy="72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1 CuadroTexto"/>
          <p:cNvSpPr txBox="1">
            <a:spLocks noChangeArrowheads="1"/>
          </p:cNvSpPr>
          <p:nvPr/>
        </p:nvSpPr>
        <p:spPr bwMode="auto">
          <a:xfrm>
            <a:off x="179388" y="6392863"/>
            <a:ext cx="32210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1200" b="1" dirty="0"/>
              <a:t>INGENIERIA COMERCIAL </a:t>
            </a:r>
          </a:p>
        </p:txBody>
      </p:sp>
      <p:pic>
        <p:nvPicPr>
          <p:cNvPr id="7" name="11 Imagen" descr="C:\Users\Usuario\Desktop\logotipo ESP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3" y="6143625"/>
            <a:ext cx="23574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6 Rectángulo"/>
          <p:cNvSpPr>
            <a:spLocks noChangeArrowheads="1"/>
          </p:cNvSpPr>
          <p:nvPr/>
        </p:nvSpPr>
        <p:spPr bwMode="auto">
          <a:xfrm>
            <a:off x="1304994" y="199396"/>
            <a:ext cx="61993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C" altLang="es-ES" sz="3400" b="1" dirty="0" smtClean="0"/>
              <a:t>Actividades turísticas</a:t>
            </a:r>
            <a:endParaRPr lang="es-EC" altLang="es-ES" sz="3400" b="1" dirty="0"/>
          </a:p>
        </p:txBody>
      </p:sp>
      <p:sp>
        <p:nvSpPr>
          <p:cNvPr id="9" name="Rectángulo redondeado 8"/>
          <p:cNvSpPr/>
          <p:nvPr/>
        </p:nvSpPr>
        <p:spPr>
          <a:xfrm>
            <a:off x="179388" y="1353788"/>
            <a:ext cx="582611" cy="360676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b="1" dirty="0" smtClean="0"/>
              <a:t>D</a:t>
            </a:r>
          </a:p>
          <a:p>
            <a:pPr algn="ctr"/>
            <a:r>
              <a:rPr lang="es-EC" sz="2800" b="1" dirty="0" smtClean="0"/>
              <a:t>E</a:t>
            </a:r>
          </a:p>
          <a:p>
            <a:pPr algn="ctr"/>
            <a:r>
              <a:rPr lang="es-EC" sz="2800" b="1" dirty="0" smtClean="0"/>
              <a:t>S</a:t>
            </a:r>
          </a:p>
          <a:p>
            <a:pPr algn="ctr"/>
            <a:r>
              <a:rPr lang="es-EC" sz="2800" b="1" dirty="0" smtClean="0"/>
              <a:t>C</a:t>
            </a:r>
          </a:p>
          <a:p>
            <a:pPr algn="ctr"/>
            <a:r>
              <a:rPr lang="es-EC" sz="2800" b="1" dirty="0" smtClean="0"/>
              <a:t>A</a:t>
            </a:r>
          </a:p>
          <a:p>
            <a:pPr algn="ctr"/>
            <a:r>
              <a:rPr lang="es-EC" sz="2800" b="1" dirty="0" smtClean="0"/>
              <a:t>N</a:t>
            </a:r>
          </a:p>
          <a:p>
            <a:pPr algn="ctr"/>
            <a:r>
              <a:rPr lang="es-EC" sz="2800" b="1" dirty="0" smtClean="0"/>
              <a:t>S</a:t>
            </a:r>
          </a:p>
          <a:p>
            <a:pPr algn="ctr"/>
            <a:r>
              <a:rPr lang="es-EC" sz="2800" b="1" dirty="0"/>
              <a:t>O</a:t>
            </a:r>
            <a:endParaRPr lang="es-EC" sz="2800" b="1" dirty="0" smtClean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3617531545"/>
              </p:ext>
            </p:extLst>
          </p:nvPr>
        </p:nvGraphicFramePr>
        <p:xfrm>
          <a:off x="833040" y="730146"/>
          <a:ext cx="505459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Rectángulo redondeado 10"/>
          <p:cNvSpPr/>
          <p:nvPr/>
        </p:nvSpPr>
        <p:spPr>
          <a:xfrm>
            <a:off x="6199981" y="1041437"/>
            <a:ext cx="619919" cy="44647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b="1" dirty="0" smtClean="0"/>
              <a:t>D</a:t>
            </a:r>
          </a:p>
          <a:p>
            <a:pPr algn="ctr"/>
            <a:r>
              <a:rPr lang="es-EC" sz="2800" b="1" dirty="0" smtClean="0"/>
              <a:t>I</a:t>
            </a:r>
          </a:p>
          <a:p>
            <a:pPr algn="ctr"/>
            <a:r>
              <a:rPr lang="es-EC" sz="2800" b="1" dirty="0" smtClean="0"/>
              <a:t>V</a:t>
            </a:r>
          </a:p>
          <a:p>
            <a:pPr algn="ctr"/>
            <a:r>
              <a:rPr lang="es-EC" sz="2800" b="1" dirty="0" smtClean="0"/>
              <a:t>E</a:t>
            </a:r>
          </a:p>
          <a:p>
            <a:pPr algn="ctr"/>
            <a:r>
              <a:rPr lang="es-EC" sz="2800" b="1" dirty="0" smtClean="0"/>
              <a:t>R</a:t>
            </a:r>
          </a:p>
          <a:p>
            <a:pPr algn="ctr"/>
            <a:r>
              <a:rPr lang="es-EC" sz="2800" b="1" dirty="0" smtClean="0"/>
              <a:t>S</a:t>
            </a:r>
          </a:p>
          <a:p>
            <a:pPr algn="ctr"/>
            <a:r>
              <a:rPr lang="es-EC" sz="2800" b="1" dirty="0" smtClean="0"/>
              <a:t>I</a:t>
            </a:r>
          </a:p>
          <a:p>
            <a:pPr algn="ctr"/>
            <a:r>
              <a:rPr lang="es-EC" sz="2800" b="1" dirty="0" err="1" smtClean="0"/>
              <a:t>Ó</a:t>
            </a:r>
            <a:endParaRPr lang="es-EC" sz="2800" b="1" dirty="0" smtClean="0"/>
          </a:p>
          <a:p>
            <a:pPr algn="ctr"/>
            <a:r>
              <a:rPr lang="es-EC" sz="2800" b="1" dirty="0"/>
              <a:t>N</a:t>
            </a:r>
            <a:endParaRPr lang="es-EC" sz="2800" b="1" dirty="0" smtClean="0"/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3788096528"/>
              </p:ext>
            </p:extLst>
          </p:nvPr>
        </p:nvGraphicFramePr>
        <p:xfrm>
          <a:off x="6984863" y="837476"/>
          <a:ext cx="4935141" cy="4710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428958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Graphic spid="10" grpId="0">
        <p:bldAsOne/>
      </p:bldGraphic>
      <p:bldP spid="11" grpId="0" animBg="1"/>
      <p:bldGraphic spid="12" grpId="0">
        <p:bldAsOne/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4322</TotalTime>
  <Words>747</Words>
  <Application>Microsoft Office PowerPoint</Application>
  <PresentationFormat>Panorámica</PresentationFormat>
  <Paragraphs>168</Paragraphs>
  <Slides>17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ERIKA ALEXANDRA CRUZ CATOTA</dc:creator>
  <cp:lastModifiedBy>ERIKA ALEXANDRA CRUZ CATOTA</cp:lastModifiedBy>
  <cp:revision>165</cp:revision>
  <dcterms:created xsi:type="dcterms:W3CDTF">2015-09-08T02:18:43Z</dcterms:created>
  <dcterms:modified xsi:type="dcterms:W3CDTF">2015-10-15T17:10:04Z</dcterms:modified>
</cp:coreProperties>
</file>