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0" r:id="rId4"/>
    <p:sldId id="261" r:id="rId5"/>
    <p:sldId id="282" r:id="rId6"/>
    <p:sldId id="257" r:id="rId7"/>
    <p:sldId id="258" r:id="rId8"/>
    <p:sldId id="259" r:id="rId9"/>
    <p:sldId id="262" r:id="rId10"/>
    <p:sldId id="264" r:id="rId11"/>
    <p:sldId id="263" r:id="rId12"/>
    <p:sldId id="265" r:id="rId13"/>
    <p:sldId id="266" r:id="rId14"/>
    <p:sldId id="267" r:id="rId15"/>
    <p:sldId id="283" r:id="rId16"/>
    <p:sldId id="269" r:id="rId17"/>
    <p:sldId id="270" r:id="rId18"/>
    <p:sldId id="272" r:id="rId19"/>
    <p:sldId id="273" r:id="rId20"/>
    <p:sldId id="274" r:id="rId21"/>
    <p:sldId id="275" r:id="rId22"/>
    <p:sldId id="279" r:id="rId23"/>
    <p:sldId id="284" r:id="rId24"/>
    <p:sldId id="285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55" d="100"/>
          <a:sy n="55" d="100"/>
        </p:scale>
        <p:origin x="60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C8A9B-8594-41E8-98C7-6698130E0227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2A998A3-E97C-4373-AF17-2B3B2A8F9BD8}">
      <dgm:prSet phldrT="[Texto]" custT="1"/>
      <dgm:spPr>
        <a:xfrm>
          <a:off x="1839800" y="1154"/>
          <a:ext cx="1772296" cy="682585"/>
        </a:xfrm>
      </dgm:spPr>
      <dgm:t>
        <a:bodyPr/>
        <a:lstStyle/>
        <a:p>
          <a:pPr algn="ctr"/>
          <a:r>
            <a:rPr lang="es-ES" sz="14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Generar mayor valor agregado</a:t>
          </a:r>
          <a:endParaRPr lang="es-ES" sz="14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025D772-2E02-4F2D-B477-479C4678523D}" type="parTrans" cxnId="{8A241AB1-46EC-4DBF-8B55-B6738751BE27}">
      <dgm:prSet/>
      <dgm:spPr/>
      <dgm:t>
        <a:bodyPr/>
        <a:lstStyle/>
        <a:p>
          <a:pPr algn="ctr"/>
          <a:endParaRPr lang="es-ES" sz="1200"/>
        </a:p>
      </dgm:t>
    </dgm:pt>
    <dgm:pt modelId="{FFBCAD36-209B-4180-9D72-F3E69880C444}" type="sibTrans" cxnId="{8A241AB1-46EC-4DBF-8B55-B6738751BE27}">
      <dgm:prSet/>
      <dgm:spPr>
        <a:xfrm>
          <a:off x="1360557" y="342446"/>
          <a:ext cx="2730783" cy="2730783"/>
        </a:xfrm>
      </dgm:spPr>
      <dgm:t>
        <a:bodyPr/>
        <a:lstStyle/>
        <a:p>
          <a:pPr algn="ctr"/>
          <a:endParaRPr lang="es-ES" sz="1200"/>
        </a:p>
      </dgm:t>
    </dgm:pt>
    <dgm:pt modelId="{5065BB41-BDE7-4AD9-A672-A40B2DA81948}">
      <dgm:prSet phldrT="[Texto]" custT="1"/>
      <dgm:spPr>
        <a:xfrm>
          <a:off x="2994340" y="944616"/>
          <a:ext cx="2060347" cy="682585"/>
        </a:xfrm>
      </dgm:spPr>
      <dgm:t>
        <a:bodyPr/>
        <a:lstStyle/>
        <a:p>
          <a:pPr algn="ctr"/>
          <a:r>
            <a:rPr lang="es-ES" sz="14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Mejorar el poder </a:t>
          </a:r>
          <a:r>
            <a:rPr lang="es-ES" sz="14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 negociacón </a:t>
          </a:r>
          <a:r>
            <a:rPr lang="es-ES" sz="14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 compras</a:t>
          </a:r>
          <a:endParaRPr lang="es-ES" sz="14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05F0DA0-0E86-47DF-B17C-531E2E2C4961}" type="parTrans" cxnId="{5B2D21B6-3F35-4C1A-B70E-6995601BFD25}">
      <dgm:prSet/>
      <dgm:spPr/>
      <dgm:t>
        <a:bodyPr/>
        <a:lstStyle/>
        <a:p>
          <a:pPr algn="ctr"/>
          <a:endParaRPr lang="es-ES" sz="1200"/>
        </a:p>
      </dgm:t>
    </dgm:pt>
    <dgm:pt modelId="{48C8C0F3-EC7B-4253-AC35-38D1AC7C81A3}" type="sibTrans" cxnId="{5B2D21B6-3F35-4C1A-B70E-6995601BFD25}">
      <dgm:prSet/>
      <dgm:spPr>
        <a:xfrm>
          <a:off x="1360557" y="342446"/>
          <a:ext cx="2730783" cy="2730783"/>
        </a:xfrm>
      </dgm:spPr>
      <dgm:t>
        <a:bodyPr/>
        <a:lstStyle/>
        <a:p>
          <a:pPr algn="ctr"/>
          <a:endParaRPr lang="es-ES" sz="1200"/>
        </a:p>
      </dgm:t>
    </dgm:pt>
    <dgm:pt modelId="{6F895064-7F1A-4472-8B3A-95017636E1C7}">
      <dgm:prSet phldrT="[Texto]" custT="1"/>
      <dgm:spPr>
        <a:xfrm>
          <a:off x="2770836" y="2471170"/>
          <a:ext cx="1515339" cy="682585"/>
        </a:xfrm>
      </dgm:spPr>
      <dgm:t>
        <a:bodyPr/>
        <a:lstStyle/>
        <a:p>
          <a:pPr algn="ctr"/>
          <a:r>
            <a:rPr lang="es-ES" sz="14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Ejercer poder de negociación en los mercados</a:t>
          </a:r>
          <a:endParaRPr lang="es-ES" sz="14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5B86529-53D6-422F-BA61-22C9B4C2EB63}" type="parTrans" cxnId="{C1D9BF7C-94FA-4E3B-A5C6-A3A4725C302A}">
      <dgm:prSet/>
      <dgm:spPr/>
      <dgm:t>
        <a:bodyPr/>
        <a:lstStyle/>
        <a:p>
          <a:pPr algn="ctr"/>
          <a:endParaRPr lang="es-ES" sz="1200"/>
        </a:p>
      </dgm:t>
    </dgm:pt>
    <dgm:pt modelId="{3E60CDDD-A9F8-4E9F-9710-8FED2B850092}" type="sibTrans" cxnId="{C1D9BF7C-94FA-4E3B-A5C6-A3A4725C302A}">
      <dgm:prSet/>
      <dgm:spPr>
        <a:xfrm>
          <a:off x="1360557" y="342446"/>
          <a:ext cx="2730783" cy="2730783"/>
        </a:xfrm>
      </dgm:spPr>
      <dgm:t>
        <a:bodyPr/>
        <a:lstStyle/>
        <a:p>
          <a:pPr algn="ctr"/>
          <a:endParaRPr lang="es-ES" sz="1200"/>
        </a:p>
      </dgm:t>
    </dgm:pt>
    <dgm:pt modelId="{C5ECD720-1671-43C4-AD47-42130A3D3665}">
      <dgm:prSet phldrT="[Texto]" custT="1"/>
      <dgm:spPr>
        <a:xfrm>
          <a:off x="1188152" y="2471170"/>
          <a:ext cx="1470477" cy="682585"/>
        </a:xfrm>
      </dgm:spPr>
      <dgm:t>
        <a:bodyPr/>
        <a:lstStyle/>
        <a:p>
          <a:pPr algn="ctr"/>
          <a:r>
            <a:rPr lang="es-ES" sz="14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Unir ventajas individuales en un proceso de sinergia</a:t>
          </a:r>
          <a:endParaRPr lang="es-ES" sz="14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2C15763-3FA9-48B1-902F-A5B2D728F136}" type="parTrans" cxnId="{02301645-866A-44E1-9840-50C644DBCCE8}">
      <dgm:prSet/>
      <dgm:spPr/>
      <dgm:t>
        <a:bodyPr/>
        <a:lstStyle/>
        <a:p>
          <a:pPr algn="ctr"/>
          <a:endParaRPr lang="es-ES" sz="1200"/>
        </a:p>
      </dgm:t>
    </dgm:pt>
    <dgm:pt modelId="{17A49382-F8DA-40E5-9DD5-143DEB17A605}" type="sibTrans" cxnId="{02301645-866A-44E1-9840-50C644DBCCE8}">
      <dgm:prSet/>
      <dgm:spPr>
        <a:xfrm>
          <a:off x="1360557" y="342446"/>
          <a:ext cx="2730783" cy="2730783"/>
        </a:xfrm>
      </dgm:spPr>
      <dgm:t>
        <a:bodyPr/>
        <a:lstStyle/>
        <a:p>
          <a:pPr algn="ctr"/>
          <a:endParaRPr lang="es-ES" sz="1200"/>
        </a:p>
      </dgm:t>
    </dgm:pt>
    <dgm:pt modelId="{F3592072-42B6-46E3-9364-EBE6F649ED05}">
      <dgm:prSet phldrT="[Texto]" custT="1"/>
      <dgm:spPr>
        <a:xfrm>
          <a:off x="431712" y="944616"/>
          <a:ext cx="1991342" cy="682585"/>
        </a:xfrm>
      </dgm:spPr>
      <dgm:t>
        <a:bodyPr/>
        <a:lstStyle/>
        <a:p>
          <a:pPr algn="ctr"/>
          <a:r>
            <a:rPr lang="es-ES" sz="14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Acceder a nuevos mercados mediante la generación de volúmenes requeridos</a:t>
          </a:r>
          <a:endParaRPr lang="es-ES" sz="14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002DE6B-859A-475C-BF88-A68330332D96}" type="parTrans" cxnId="{F58C2EC3-F074-45B7-8E49-022B75C19077}">
      <dgm:prSet/>
      <dgm:spPr/>
      <dgm:t>
        <a:bodyPr/>
        <a:lstStyle/>
        <a:p>
          <a:pPr algn="ctr"/>
          <a:endParaRPr lang="es-ES" sz="1200"/>
        </a:p>
      </dgm:t>
    </dgm:pt>
    <dgm:pt modelId="{D897F08B-0A9A-4166-A367-B15824154F0B}" type="sibTrans" cxnId="{F58C2EC3-F074-45B7-8E49-022B75C19077}">
      <dgm:prSet/>
      <dgm:spPr>
        <a:xfrm>
          <a:off x="1360557" y="342446"/>
          <a:ext cx="2730783" cy="2730783"/>
        </a:xfrm>
      </dgm:spPr>
      <dgm:t>
        <a:bodyPr/>
        <a:lstStyle/>
        <a:p>
          <a:pPr algn="ctr"/>
          <a:endParaRPr lang="es-ES" sz="1200"/>
        </a:p>
      </dgm:t>
    </dgm:pt>
    <dgm:pt modelId="{0EDFD621-D456-4836-9C54-16DB2D2837D3}" type="pres">
      <dgm:prSet presAssocID="{005C8A9B-8594-41E8-98C7-6698130E022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887429-7B53-48BE-B9B5-E99DB8C663BD}" type="pres">
      <dgm:prSet presAssocID="{C2A998A3-E97C-4373-AF17-2B3B2A8F9BD8}" presName="node" presStyleLbl="node1" presStyleIdx="0" presStyleCnt="5" custScaleX="16876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4F7DD85D-BD02-45F8-A827-6FFA60A5D185}" type="pres">
      <dgm:prSet presAssocID="{C2A998A3-E97C-4373-AF17-2B3B2A8F9BD8}" presName="spNode" presStyleCnt="0"/>
      <dgm:spPr/>
      <dgm:t>
        <a:bodyPr/>
        <a:lstStyle/>
        <a:p>
          <a:endParaRPr lang="es-MX"/>
        </a:p>
      </dgm:t>
    </dgm:pt>
    <dgm:pt modelId="{E57299B0-003C-4441-A04C-480EE0F2A601}" type="pres">
      <dgm:prSet presAssocID="{FFBCAD36-209B-4180-9D72-F3E69880C444}" presName="sibTrans" presStyleLbl="sibTrans1D1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2254346" y="329026"/>
              </a:moveTo>
              <a:arcTo wR="1365391" hR="1365391" stAng="18637304" swAng="914293"/>
            </a:path>
          </a:pathLst>
        </a:custGeom>
      </dgm:spPr>
      <dgm:t>
        <a:bodyPr/>
        <a:lstStyle/>
        <a:p>
          <a:endParaRPr lang="es-ES"/>
        </a:p>
      </dgm:t>
    </dgm:pt>
    <dgm:pt modelId="{D2C83716-56C0-4E5F-9F0B-DF01DEBFD7D0}" type="pres">
      <dgm:prSet presAssocID="{5065BB41-BDE7-4AD9-A672-A40B2DA81948}" presName="node" presStyleLbl="node1" presStyleIdx="1" presStyleCnt="5" custScaleX="196199" custRadScaleRad="100637" custRadScaleInc="293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C8339DD1-3E49-4CE5-9626-C2BC4ACDFAC2}" type="pres">
      <dgm:prSet presAssocID="{5065BB41-BDE7-4AD9-A672-A40B2DA81948}" presName="spNode" presStyleCnt="0"/>
      <dgm:spPr/>
      <dgm:t>
        <a:bodyPr/>
        <a:lstStyle/>
        <a:p>
          <a:endParaRPr lang="es-MX"/>
        </a:p>
      </dgm:t>
    </dgm:pt>
    <dgm:pt modelId="{3579DD9B-2818-4C06-A485-E575280D8B21}" type="pres">
      <dgm:prSet presAssocID="{48C8C0F3-EC7B-4253-AC35-38D1AC7C81A3}" presName="sibTrans" presStyleLbl="sibTrans1D1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2728889" y="1293491"/>
              </a:moveTo>
              <a:arcTo wR="1365391" hR="1365391" stAng="21418887" swAng="2198521"/>
            </a:path>
          </a:pathLst>
        </a:custGeom>
      </dgm:spPr>
      <dgm:t>
        <a:bodyPr/>
        <a:lstStyle/>
        <a:p>
          <a:endParaRPr lang="es-ES"/>
        </a:p>
      </dgm:t>
    </dgm:pt>
    <dgm:pt modelId="{94D1928F-0BF1-48A9-97A1-B6F383E1F724}" type="pres">
      <dgm:prSet presAssocID="{6F895064-7F1A-4472-8B3A-95017636E1C7}" presName="node" presStyleLbl="node1" presStyleIdx="2" presStyleCnt="5" custScaleX="144300" custRadScaleRad="80541" custRadScaleInc="-6108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143220B1-8E4C-4E66-8C45-E3FEFBDBB552}" type="pres">
      <dgm:prSet presAssocID="{6F895064-7F1A-4472-8B3A-95017636E1C7}" presName="spNode" presStyleCnt="0"/>
      <dgm:spPr/>
      <dgm:t>
        <a:bodyPr/>
        <a:lstStyle/>
        <a:p>
          <a:endParaRPr lang="es-MX"/>
        </a:p>
      </dgm:t>
    </dgm:pt>
    <dgm:pt modelId="{DC566ADB-B87F-4C4B-8D50-37AFCE0B3889}" type="pres">
      <dgm:prSet presAssocID="{3E60CDDD-A9F8-4E9F-9710-8FED2B850092}" presName="sibTrans" presStyleLbl="sibTrans1D1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1409157" y="2730081"/>
              </a:moveTo>
              <a:arcTo wR="1365391" hR="1365391" stAng="5289788" swAng="276947"/>
            </a:path>
          </a:pathLst>
        </a:custGeom>
      </dgm:spPr>
      <dgm:t>
        <a:bodyPr/>
        <a:lstStyle/>
        <a:p>
          <a:endParaRPr lang="es-ES"/>
        </a:p>
      </dgm:t>
    </dgm:pt>
    <dgm:pt modelId="{F6CFCC24-0A12-4CFD-A73E-7EC2C1FABD65}" type="pres">
      <dgm:prSet presAssocID="{C5ECD720-1671-43C4-AD47-42130A3D3665}" presName="node" presStyleLbl="node1" presStyleIdx="3" presStyleCnt="5" custScaleX="140028" custRadScaleRad="89867" custRadScaleInc="602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F8ABABD5-F9EE-4BA1-A762-C21FB991D32F}" type="pres">
      <dgm:prSet presAssocID="{C5ECD720-1671-43C4-AD47-42130A3D3665}" presName="spNode" presStyleCnt="0"/>
      <dgm:spPr/>
      <dgm:t>
        <a:bodyPr/>
        <a:lstStyle/>
        <a:p>
          <a:endParaRPr lang="es-MX"/>
        </a:p>
      </dgm:t>
    </dgm:pt>
    <dgm:pt modelId="{D6952BF0-F58E-49CC-ACE5-64D86F4A8BAC}" type="pres">
      <dgm:prSet presAssocID="{17A49382-F8DA-40E5-9DD5-143DEB17A605}" presName="sibTrans" presStyleLbl="sibTrans1D1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228437" y="2121453"/>
              </a:moveTo>
              <a:arcTo wR="1365391" hR="1365391" stAng="8782592" swAng="2198521"/>
            </a:path>
          </a:pathLst>
        </a:custGeom>
      </dgm:spPr>
      <dgm:t>
        <a:bodyPr/>
        <a:lstStyle/>
        <a:p>
          <a:endParaRPr lang="es-ES"/>
        </a:p>
      </dgm:t>
    </dgm:pt>
    <dgm:pt modelId="{75F34EAA-E5A3-46EE-8D6A-2BC57D59B3F7}" type="pres">
      <dgm:prSet presAssocID="{F3592072-42B6-46E3-9364-EBE6F649ED05}" presName="node" presStyleLbl="node1" presStyleIdx="4" presStyleCnt="5" custScaleX="18962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B870B58B-D971-4D4D-B19D-F8B35E2AC2DE}" type="pres">
      <dgm:prSet presAssocID="{F3592072-42B6-46E3-9364-EBE6F649ED05}" presName="spNode" presStyleCnt="0"/>
      <dgm:spPr/>
      <dgm:t>
        <a:bodyPr/>
        <a:lstStyle/>
        <a:p>
          <a:endParaRPr lang="es-MX"/>
        </a:p>
      </dgm:t>
    </dgm:pt>
    <dgm:pt modelId="{1236AA8F-ECBD-493E-99BA-F4B98A4AFCBB}" type="pres">
      <dgm:prSet presAssocID="{D897F08B-0A9A-4166-A367-B15824154F0B}" presName="sibTrans" presStyleLbl="sibTrans1D1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235300" y="599109"/>
              </a:moveTo>
              <a:arcTo wR="1365391" hR="1365391" stAng="12848403" swAng="914293"/>
            </a:path>
          </a:pathLst>
        </a:custGeom>
      </dgm:spPr>
      <dgm:t>
        <a:bodyPr/>
        <a:lstStyle/>
        <a:p>
          <a:endParaRPr lang="es-ES"/>
        </a:p>
      </dgm:t>
    </dgm:pt>
  </dgm:ptLst>
  <dgm:cxnLst>
    <dgm:cxn modelId="{E6D47139-DCF4-4491-BF25-3117658ECAD7}" type="presOf" srcId="{3E60CDDD-A9F8-4E9F-9710-8FED2B850092}" destId="{DC566ADB-B87F-4C4B-8D50-37AFCE0B3889}" srcOrd="0" destOrd="0" presId="urn:microsoft.com/office/officeart/2005/8/layout/cycle6"/>
    <dgm:cxn modelId="{C1057A5F-8FDB-4F34-9265-90E6C5A0663B}" type="presOf" srcId="{F3592072-42B6-46E3-9364-EBE6F649ED05}" destId="{75F34EAA-E5A3-46EE-8D6A-2BC57D59B3F7}" srcOrd="0" destOrd="0" presId="urn:microsoft.com/office/officeart/2005/8/layout/cycle6"/>
    <dgm:cxn modelId="{2D751DFF-B7B0-4A48-A923-78B6DF5BB150}" type="presOf" srcId="{005C8A9B-8594-41E8-98C7-6698130E0227}" destId="{0EDFD621-D456-4836-9C54-16DB2D2837D3}" srcOrd="0" destOrd="0" presId="urn:microsoft.com/office/officeart/2005/8/layout/cycle6"/>
    <dgm:cxn modelId="{6ED41249-FCA7-416E-9ED5-13688BC040FD}" type="presOf" srcId="{C5ECD720-1671-43C4-AD47-42130A3D3665}" destId="{F6CFCC24-0A12-4CFD-A73E-7EC2C1FABD65}" srcOrd="0" destOrd="0" presId="urn:microsoft.com/office/officeart/2005/8/layout/cycle6"/>
    <dgm:cxn modelId="{DE2626C9-5071-4E82-8FA9-929864C77D8C}" type="presOf" srcId="{C2A998A3-E97C-4373-AF17-2B3B2A8F9BD8}" destId="{A3887429-7B53-48BE-B9B5-E99DB8C663BD}" srcOrd="0" destOrd="0" presId="urn:microsoft.com/office/officeart/2005/8/layout/cycle6"/>
    <dgm:cxn modelId="{C1D9BF7C-94FA-4E3B-A5C6-A3A4725C302A}" srcId="{005C8A9B-8594-41E8-98C7-6698130E0227}" destId="{6F895064-7F1A-4472-8B3A-95017636E1C7}" srcOrd="2" destOrd="0" parTransId="{E5B86529-53D6-422F-BA61-22C9B4C2EB63}" sibTransId="{3E60CDDD-A9F8-4E9F-9710-8FED2B850092}"/>
    <dgm:cxn modelId="{0A7228C3-0DAF-4A80-8A8E-2B087553F1FE}" type="presOf" srcId="{17A49382-F8DA-40E5-9DD5-143DEB17A605}" destId="{D6952BF0-F58E-49CC-ACE5-64D86F4A8BAC}" srcOrd="0" destOrd="0" presId="urn:microsoft.com/office/officeart/2005/8/layout/cycle6"/>
    <dgm:cxn modelId="{CE6DD497-E630-4FF6-8724-F60B105DA35A}" type="presOf" srcId="{6F895064-7F1A-4472-8B3A-95017636E1C7}" destId="{94D1928F-0BF1-48A9-97A1-B6F383E1F724}" srcOrd="0" destOrd="0" presId="urn:microsoft.com/office/officeart/2005/8/layout/cycle6"/>
    <dgm:cxn modelId="{8A241AB1-46EC-4DBF-8B55-B6738751BE27}" srcId="{005C8A9B-8594-41E8-98C7-6698130E0227}" destId="{C2A998A3-E97C-4373-AF17-2B3B2A8F9BD8}" srcOrd="0" destOrd="0" parTransId="{D025D772-2E02-4F2D-B477-479C4678523D}" sibTransId="{FFBCAD36-209B-4180-9D72-F3E69880C444}"/>
    <dgm:cxn modelId="{E84A5046-86F3-4F8C-9AC6-0C98AF0B6B5F}" type="presOf" srcId="{D897F08B-0A9A-4166-A367-B15824154F0B}" destId="{1236AA8F-ECBD-493E-99BA-F4B98A4AFCBB}" srcOrd="0" destOrd="0" presId="urn:microsoft.com/office/officeart/2005/8/layout/cycle6"/>
    <dgm:cxn modelId="{02301645-866A-44E1-9840-50C644DBCCE8}" srcId="{005C8A9B-8594-41E8-98C7-6698130E0227}" destId="{C5ECD720-1671-43C4-AD47-42130A3D3665}" srcOrd="3" destOrd="0" parTransId="{32C15763-3FA9-48B1-902F-A5B2D728F136}" sibTransId="{17A49382-F8DA-40E5-9DD5-143DEB17A605}"/>
    <dgm:cxn modelId="{4E7AA97A-AF3E-417E-A1B0-9E265E6BFCEF}" type="presOf" srcId="{5065BB41-BDE7-4AD9-A672-A40B2DA81948}" destId="{D2C83716-56C0-4E5F-9F0B-DF01DEBFD7D0}" srcOrd="0" destOrd="0" presId="urn:microsoft.com/office/officeart/2005/8/layout/cycle6"/>
    <dgm:cxn modelId="{8FCB00C4-AABC-46E8-A6F8-81CD7C07BC62}" type="presOf" srcId="{FFBCAD36-209B-4180-9D72-F3E69880C444}" destId="{E57299B0-003C-4441-A04C-480EE0F2A601}" srcOrd="0" destOrd="0" presId="urn:microsoft.com/office/officeart/2005/8/layout/cycle6"/>
    <dgm:cxn modelId="{F58C2EC3-F074-45B7-8E49-022B75C19077}" srcId="{005C8A9B-8594-41E8-98C7-6698130E0227}" destId="{F3592072-42B6-46E3-9364-EBE6F649ED05}" srcOrd="4" destOrd="0" parTransId="{1002DE6B-859A-475C-BF88-A68330332D96}" sibTransId="{D897F08B-0A9A-4166-A367-B15824154F0B}"/>
    <dgm:cxn modelId="{5B2D21B6-3F35-4C1A-B70E-6995601BFD25}" srcId="{005C8A9B-8594-41E8-98C7-6698130E0227}" destId="{5065BB41-BDE7-4AD9-A672-A40B2DA81948}" srcOrd="1" destOrd="0" parTransId="{E05F0DA0-0E86-47DF-B17C-531E2E2C4961}" sibTransId="{48C8C0F3-EC7B-4253-AC35-38D1AC7C81A3}"/>
    <dgm:cxn modelId="{9EA5F465-8231-4ABA-AB45-BE0CB6F02A05}" type="presOf" srcId="{48C8C0F3-EC7B-4253-AC35-38D1AC7C81A3}" destId="{3579DD9B-2818-4C06-A485-E575280D8B21}" srcOrd="0" destOrd="0" presId="urn:microsoft.com/office/officeart/2005/8/layout/cycle6"/>
    <dgm:cxn modelId="{B24B2F10-FB1A-44F6-9A81-DE0F98C34D01}" type="presParOf" srcId="{0EDFD621-D456-4836-9C54-16DB2D2837D3}" destId="{A3887429-7B53-48BE-B9B5-E99DB8C663BD}" srcOrd="0" destOrd="0" presId="urn:microsoft.com/office/officeart/2005/8/layout/cycle6"/>
    <dgm:cxn modelId="{C36B8FEC-B997-4A99-8DFD-5F34B259AA98}" type="presParOf" srcId="{0EDFD621-D456-4836-9C54-16DB2D2837D3}" destId="{4F7DD85D-BD02-45F8-A827-6FFA60A5D185}" srcOrd="1" destOrd="0" presId="urn:microsoft.com/office/officeart/2005/8/layout/cycle6"/>
    <dgm:cxn modelId="{4E813A58-64A4-40FD-9EDA-C9CEE957A15E}" type="presParOf" srcId="{0EDFD621-D456-4836-9C54-16DB2D2837D3}" destId="{E57299B0-003C-4441-A04C-480EE0F2A601}" srcOrd="2" destOrd="0" presId="urn:microsoft.com/office/officeart/2005/8/layout/cycle6"/>
    <dgm:cxn modelId="{10B3CB65-9D09-405F-8C64-258B0DCD21D3}" type="presParOf" srcId="{0EDFD621-D456-4836-9C54-16DB2D2837D3}" destId="{D2C83716-56C0-4E5F-9F0B-DF01DEBFD7D0}" srcOrd="3" destOrd="0" presId="urn:microsoft.com/office/officeart/2005/8/layout/cycle6"/>
    <dgm:cxn modelId="{AC0B5A4C-9F1A-41C8-841F-4C0469D0E582}" type="presParOf" srcId="{0EDFD621-D456-4836-9C54-16DB2D2837D3}" destId="{C8339DD1-3E49-4CE5-9626-C2BC4ACDFAC2}" srcOrd="4" destOrd="0" presId="urn:microsoft.com/office/officeart/2005/8/layout/cycle6"/>
    <dgm:cxn modelId="{14DB2954-28FC-419F-B1D5-182956D18408}" type="presParOf" srcId="{0EDFD621-D456-4836-9C54-16DB2D2837D3}" destId="{3579DD9B-2818-4C06-A485-E575280D8B21}" srcOrd="5" destOrd="0" presId="urn:microsoft.com/office/officeart/2005/8/layout/cycle6"/>
    <dgm:cxn modelId="{3ECEA7CD-F87A-413F-B32B-B46047A52518}" type="presParOf" srcId="{0EDFD621-D456-4836-9C54-16DB2D2837D3}" destId="{94D1928F-0BF1-48A9-97A1-B6F383E1F724}" srcOrd="6" destOrd="0" presId="urn:microsoft.com/office/officeart/2005/8/layout/cycle6"/>
    <dgm:cxn modelId="{F6DDB8C7-9B4B-4E05-8735-1274D9E92417}" type="presParOf" srcId="{0EDFD621-D456-4836-9C54-16DB2D2837D3}" destId="{143220B1-8E4C-4E66-8C45-E3FEFBDBB552}" srcOrd="7" destOrd="0" presId="urn:microsoft.com/office/officeart/2005/8/layout/cycle6"/>
    <dgm:cxn modelId="{70160147-ED71-414B-9E0A-75547396FF89}" type="presParOf" srcId="{0EDFD621-D456-4836-9C54-16DB2D2837D3}" destId="{DC566ADB-B87F-4C4B-8D50-37AFCE0B3889}" srcOrd="8" destOrd="0" presId="urn:microsoft.com/office/officeart/2005/8/layout/cycle6"/>
    <dgm:cxn modelId="{01AD437B-9935-46FF-8E02-11699FA19C34}" type="presParOf" srcId="{0EDFD621-D456-4836-9C54-16DB2D2837D3}" destId="{F6CFCC24-0A12-4CFD-A73E-7EC2C1FABD65}" srcOrd="9" destOrd="0" presId="urn:microsoft.com/office/officeart/2005/8/layout/cycle6"/>
    <dgm:cxn modelId="{D19F635F-B36C-495B-A112-8D152A9247DF}" type="presParOf" srcId="{0EDFD621-D456-4836-9C54-16DB2D2837D3}" destId="{F8ABABD5-F9EE-4BA1-A762-C21FB991D32F}" srcOrd="10" destOrd="0" presId="urn:microsoft.com/office/officeart/2005/8/layout/cycle6"/>
    <dgm:cxn modelId="{A45E6EF6-74C8-48F9-AD10-34B6C70E54D9}" type="presParOf" srcId="{0EDFD621-D456-4836-9C54-16DB2D2837D3}" destId="{D6952BF0-F58E-49CC-ACE5-64D86F4A8BAC}" srcOrd="11" destOrd="0" presId="urn:microsoft.com/office/officeart/2005/8/layout/cycle6"/>
    <dgm:cxn modelId="{B3EC0C99-B8BD-48E8-A2A0-9CF2FE1FA87D}" type="presParOf" srcId="{0EDFD621-D456-4836-9C54-16DB2D2837D3}" destId="{75F34EAA-E5A3-46EE-8D6A-2BC57D59B3F7}" srcOrd="12" destOrd="0" presId="urn:microsoft.com/office/officeart/2005/8/layout/cycle6"/>
    <dgm:cxn modelId="{B2BF14D7-C0FD-4902-9F2F-D17A5FED8D2E}" type="presParOf" srcId="{0EDFD621-D456-4836-9C54-16DB2D2837D3}" destId="{B870B58B-D971-4D4D-B19D-F8B35E2AC2DE}" srcOrd="13" destOrd="0" presId="urn:microsoft.com/office/officeart/2005/8/layout/cycle6"/>
    <dgm:cxn modelId="{B30353C9-7878-4930-A801-C39CAD6E18A5}" type="presParOf" srcId="{0EDFD621-D456-4836-9C54-16DB2D2837D3}" destId="{1236AA8F-ECBD-493E-99BA-F4B98A4AFCBB}" srcOrd="14" destOrd="0" presId="urn:microsoft.com/office/officeart/2005/8/layout/cycle6"/>
  </dgm:cxnLst>
  <dgm:bg>
    <a:solidFill>
      <a:schemeClr val="accent6">
        <a:lumMod val="20000"/>
        <a:lumOff val="80000"/>
      </a:schemeClr>
    </a:solidFill>
  </dgm:bg>
  <dgm:whole>
    <a:ln w="38100"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BECE76-E0D9-4754-80F0-70E348B2D650}" type="doc">
      <dgm:prSet loTypeId="urn:microsoft.com/office/officeart/2005/8/layout/process5" loCatId="process" qsTypeId="urn:microsoft.com/office/officeart/2005/8/quickstyle/simple1" qsCatId="simple" csTypeId="urn:microsoft.com/office/officeart/2005/8/colors/colorful1#5" csCatId="colorful" phldr="1"/>
      <dgm:spPr/>
    </dgm:pt>
    <dgm:pt modelId="{3A2C4004-0C39-450B-A624-A62426B4DC2E}">
      <dgm:prSet phldrT="[Texto]"/>
      <dgm:spPr>
        <a:xfrm>
          <a:off x="13171" y="957"/>
          <a:ext cx="1075655" cy="645393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Cultivo de producto</a:t>
          </a:r>
        </a:p>
      </dgm:t>
    </dgm:pt>
    <dgm:pt modelId="{EA221B2A-E0C3-4ACA-8ACF-1313A6430023}" type="parTrans" cxnId="{352041DE-D1C6-4E4C-BEF3-7C12F7224EEB}">
      <dgm:prSet/>
      <dgm:spPr/>
      <dgm:t>
        <a:bodyPr/>
        <a:lstStyle/>
        <a:p>
          <a:endParaRPr lang="es-EC"/>
        </a:p>
      </dgm:t>
    </dgm:pt>
    <dgm:pt modelId="{AFFFB85E-2A50-42C1-8427-38A4AFC749F1}" type="sibTrans" cxnId="{352041DE-D1C6-4E4C-BEF3-7C12F7224EEB}">
      <dgm:prSet/>
      <dgm:spPr>
        <a:xfrm>
          <a:off x="1183484" y="190272"/>
          <a:ext cx="228038" cy="266762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C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E94895C-0B93-420F-A2B2-506F79AE1E83}">
      <dgm:prSet phldrT="[Texto]"/>
      <dgm:spPr>
        <a:xfrm>
          <a:off x="1519088" y="957"/>
          <a:ext cx="1075655" cy="645393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Materia prima</a:t>
          </a:r>
        </a:p>
      </dgm:t>
    </dgm:pt>
    <dgm:pt modelId="{A66A47F5-B2CC-46FB-A258-C7B51F1399FE}" type="parTrans" cxnId="{128080B1-0467-473F-BC5A-37F8157E573D}">
      <dgm:prSet/>
      <dgm:spPr/>
      <dgm:t>
        <a:bodyPr/>
        <a:lstStyle/>
        <a:p>
          <a:endParaRPr lang="es-EC"/>
        </a:p>
      </dgm:t>
    </dgm:pt>
    <dgm:pt modelId="{6F92FF51-3627-45A1-A7F9-3F648DC7ED5A}" type="sibTrans" cxnId="{128080B1-0467-473F-BC5A-37F8157E573D}">
      <dgm:prSet/>
      <dgm:spPr>
        <a:xfrm>
          <a:off x="2689401" y="190272"/>
          <a:ext cx="228038" cy="266762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C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C7DB4AD-BDC6-441E-9650-E0AD56B62AE7}">
      <dgm:prSet phldrT="[Texto]"/>
      <dgm:spPr>
        <a:xfrm>
          <a:off x="3025006" y="957"/>
          <a:ext cx="1075655" cy="645393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Proveedores</a:t>
          </a:r>
        </a:p>
      </dgm:t>
    </dgm:pt>
    <dgm:pt modelId="{CD33776F-F388-4BAF-833E-4EC1FC5B689D}" type="parTrans" cxnId="{B7C0F0A8-60ED-4B77-A9A2-20A6CC13D5F7}">
      <dgm:prSet/>
      <dgm:spPr/>
      <dgm:t>
        <a:bodyPr/>
        <a:lstStyle/>
        <a:p>
          <a:endParaRPr lang="es-EC"/>
        </a:p>
      </dgm:t>
    </dgm:pt>
    <dgm:pt modelId="{F8785B7D-76A1-4E40-BF8B-06B90A181B85}" type="sibTrans" cxnId="{B7C0F0A8-60ED-4B77-A9A2-20A6CC13D5F7}">
      <dgm:prSet/>
      <dgm:spPr>
        <a:xfrm>
          <a:off x="4195318" y="190272"/>
          <a:ext cx="228038" cy="266762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C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7665E77-BA97-4575-8A95-1F674651A0D4}">
      <dgm:prSet phldrT="[Texto]"/>
      <dgm:spPr>
        <a:xfrm>
          <a:off x="4530923" y="957"/>
          <a:ext cx="1075655" cy="645393"/>
        </a:xfr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Transporte</a:t>
          </a:r>
        </a:p>
      </dgm:t>
    </dgm:pt>
    <dgm:pt modelId="{1F0D06B4-392D-4C46-84E6-F66CACC35AEA}" type="parTrans" cxnId="{8C7B7AD0-4A6A-4578-B76D-FEF8A3B0B16F}">
      <dgm:prSet/>
      <dgm:spPr/>
      <dgm:t>
        <a:bodyPr/>
        <a:lstStyle/>
        <a:p>
          <a:endParaRPr lang="es-EC"/>
        </a:p>
      </dgm:t>
    </dgm:pt>
    <dgm:pt modelId="{00DC746E-CAC7-4D73-A882-B103555AC186}" type="sibTrans" cxnId="{8C7B7AD0-4A6A-4578-B76D-FEF8A3B0B16F}">
      <dgm:prSet/>
      <dgm:spPr>
        <a:xfrm rot="5400000">
          <a:off x="4954731" y="721646"/>
          <a:ext cx="228038" cy="26676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C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359AF06-D0B6-437A-9E8D-78E22C9E576B}">
      <dgm:prSet phldrT="[Texto]"/>
      <dgm:spPr>
        <a:xfrm>
          <a:off x="4530923" y="1076612"/>
          <a:ext cx="1075655" cy="645393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Mayoristas</a:t>
          </a:r>
        </a:p>
      </dgm:t>
    </dgm:pt>
    <dgm:pt modelId="{60B69A23-6355-4654-8EDF-F63789FBCFB8}" type="parTrans" cxnId="{0595107A-6F31-4090-868D-2D948BD29D1C}">
      <dgm:prSet/>
      <dgm:spPr/>
      <dgm:t>
        <a:bodyPr/>
        <a:lstStyle/>
        <a:p>
          <a:endParaRPr lang="es-EC"/>
        </a:p>
      </dgm:t>
    </dgm:pt>
    <dgm:pt modelId="{65DDEFEA-45E7-4EED-B4C4-1B5C0988812B}" type="sibTrans" cxnId="{0595107A-6F31-4090-868D-2D948BD29D1C}">
      <dgm:prSet/>
      <dgm:spPr>
        <a:xfrm rot="10800000">
          <a:off x="4208226" y="1265927"/>
          <a:ext cx="228038" cy="266762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C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26E2E88-B8DE-4C88-9CB7-0DE28A97B931}">
      <dgm:prSet phldrT="[Texto]"/>
      <dgm:spPr>
        <a:xfrm>
          <a:off x="3025006" y="1076612"/>
          <a:ext cx="1075655" cy="645393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Transporte</a:t>
          </a:r>
        </a:p>
      </dgm:t>
    </dgm:pt>
    <dgm:pt modelId="{84517367-07D6-421D-AE8E-CF1CD6C6FE68}" type="parTrans" cxnId="{5507F0E7-844D-40FA-9C0B-4D85EE4EFEE5}">
      <dgm:prSet/>
      <dgm:spPr/>
      <dgm:t>
        <a:bodyPr/>
        <a:lstStyle/>
        <a:p>
          <a:endParaRPr lang="es-EC"/>
        </a:p>
      </dgm:t>
    </dgm:pt>
    <dgm:pt modelId="{03B1EDCD-1B0B-4899-B834-458AD00B47F7}" type="sibTrans" cxnId="{5507F0E7-844D-40FA-9C0B-4D85EE4EFEE5}">
      <dgm:prSet/>
      <dgm:spPr>
        <a:xfrm rot="10800000">
          <a:off x="2702309" y="1265927"/>
          <a:ext cx="228038" cy="266762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C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253530A-1966-4B9C-98E2-80DC690E736F}">
      <dgm:prSet phldrT="[Texto]"/>
      <dgm:spPr>
        <a:xfrm>
          <a:off x="1519088" y="1076612"/>
          <a:ext cx="1075655" cy="645393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Empresa</a:t>
          </a:r>
        </a:p>
      </dgm:t>
    </dgm:pt>
    <dgm:pt modelId="{B1000976-31CE-47AC-822B-4CF1792A94CA}" type="parTrans" cxnId="{29F39C5B-385B-4C81-BB42-2BA87388344C}">
      <dgm:prSet/>
      <dgm:spPr/>
      <dgm:t>
        <a:bodyPr/>
        <a:lstStyle/>
        <a:p>
          <a:endParaRPr lang="es-EC"/>
        </a:p>
      </dgm:t>
    </dgm:pt>
    <dgm:pt modelId="{32134102-8011-4021-8981-14A91C971CCC}" type="sibTrans" cxnId="{29F39C5B-385B-4C81-BB42-2BA87388344C}">
      <dgm:prSet/>
      <dgm:spPr>
        <a:xfrm rot="10800000">
          <a:off x="1196392" y="1265927"/>
          <a:ext cx="228038" cy="266762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C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DFA0A9F-D47C-4E5E-B469-A3D06CAB7238}">
      <dgm:prSet phldrT="[Texto]"/>
      <dgm:spPr>
        <a:xfrm>
          <a:off x="13171" y="2152267"/>
          <a:ext cx="1075655" cy="645393"/>
        </a:xfr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Cliente final o Consumidor</a:t>
          </a:r>
        </a:p>
      </dgm:t>
    </dgm:pt>
    <dgm:pt modelId="{BB385A1D-5D52-4862-9540-B1BC5DAF6A3D}" type="parTrans" cxnId="{A242DF45-75F6-47BD-AA45-E409EAF02011}">
      <dgm:prSet/>
      <dgm:spPr/>
      <dgm:t>
        <a:bodyPr/>
        <a:lstStyle/>
        <a:p>
          <a:endParaRPr lang="es-EC"/>
        </a:p>
      </dgm:t>
    </dgm:pt>
    <dgm:pt modelId="{04E417C6-F85D-4AF8-B50D-FE683D3B7F2A}" type="sibTrans" cxnId="{A242DF45-75F6-47BD-AA45-E409EAF02011}">
      <dgm:prSet/>
      <dgm:spPr/>
      <dgm:t>
        <a:bodyPr/>
        <a:lstStyle/>
        <a:p>
          <a:endParaRPr lang="es-EC"/>
        </a:p>
      </dgm:t>
    </dgm:pt>
    <dgm:pt modelId="{FC4229E9-8C81-49B1-855E-6D461FF71EA6}">
      <dgm:prSet phldrT="[Texto]"/>
      <dgm:spPr>
        <a:xfrm>
          <a:off x="13171" y="1076612"/>
          <a:ext cx="1075655" cy="645393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Transformación</a:t>
          </a:r>
        </a:p>
      </dgm:t>
    </dgm:pt>
    <dgm:pt modelId="{0D09ACD5-71EA-4D93-9CDC-D9464D8FCADC}" type="parTrans" cxnId="{612E5C72-F809-4BA6-AF54-E3CEBCFA45FC}">
      <dgm:prSet/>
      <dgm:spPr/>
      <dgm:t>
        <a:bodyPr/>
        <a:lstStyle/>
        <a:p>
          <a:endParaRPr lang="es-EC"/>
        </a:p>
      </dgm:t>
    </dgm:pt>
    <dgm:pt modelId="{A3024915-9A6F-4ADE-8626-2EA8F4E6C5DE}" type="sibTrans" cxnId="{612E5C72-F809-4BA6-AF54-E3CEBCFA45FC}">
      <dgm:prSet/>
      <dgm:spPr>
        <a:xfrm rot="5400000">
          <a:off x="436979" y="1797301"/>
          <a:ext cx="228038" cy="266762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C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BC2FC86-AFF0-49A0-8F23-7D717AEC00DD}" type="pres">
      <dgm:prSet presAssocID="{09BECE76-E0D9-4754-80F0-70E348B2D650}" presName="diagram" presStyleCnt="0">
        <dgm:presLayoutVars>
          <dgm:dir/>
          <dgm:resizeHandles val="exact"/>
        </dgm:presLayoutVars>
      </dgm:prSet>
      <dgm:spPr/>
    </dgm:pt>
    <dgm:pt modelId="{D0CACDA3-41BB-40A7-A4AB-2AA11D89AC92}" type="pres">
      <dgm:prSet presAssocID="{3A2C4004-0C39-450B-A624-A62426B4DC2E}" presName="node" presStyleLbl="node1" presStyleIdx="0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C"/>
        </a:p>
      </dgm:t>
    </dgm:pt>
    <dgm:pt modelId="{45E01015-A6F5-4CDB-ABE3-A995E0BECA91}" type="pres">
      <dgm:prSet presAssocID="{AFFFB85E-2A50-42C1-8427-38A4AFC749F1}" presName="sibTrans" presStyleLbl="sibTrans2D1" presStyleIdx="0" presStyleCnt="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C"/>
        </a:p>
      </dgm:t>
    </dgm:pt>
    <dgm:pt modelId="{5B027318-191F-4ECA-9D06-760FD421D213}" type="pres">
      <dgm:prSet presAssocID="{AFFFB85E-2A50-42C1-8427-38A4AFC749F1}" presName="connectorText" presStyleLbl="sibTrans2D1" presStyleIdx="0" presStyleCnt="8"/>
      <dgm:spPr/>
      <dgm:t>
        <a:bodyPr/>
        <a:lstStyle/>
        <a:p>
          <a:endParaRPr lang="es-EC"/>
        </a:p>
      </dgm:t>
    </dgm:pt>
    <dgm:pt modelId="{F01157D5-C3C9-4348-BDC4-6AF28B642C2E}" type="pres">
      <dgm:prSet presAssocID="{4E94895C-0B93-420F-A2B2-506F79AE1E83}" presName="node" presStyleLbl="node1" presStyleIdx="1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C"/>
        </a:p>
      </dgm:t>
    </dgm:pt>
    <dgm:pt modelId="{35C5D8AA-1148-4BF4-B7CB-ECB8232ABA04}" type="pres">
      <dgm:prSet presAssocID="{6F92FF51-3627-45A1-A7F9-3F648DC7ED5A}" presName="sibTrans" presStyleLbl="sibTrans2D1" presStyleIdx="1" presStyleCnt="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C"/>
        </a:p>
      </dgm:t>
    </dgm:pt>
    <dgm:pt modelId="{381A8A4E-ED59-40E0-BA47-36A93813007F}" type="pres">
      <dgm:prSet presAssocID="{6F92FF51-3627-45A1-A7F9-3F648DC7ED5A}" presName="connectorText" presStyleLbl="sibTrans2D1" presStyleIdx="1" presStyleCnt="8"/>
      <dgm:spPr/>
      <dgm:t>
        <a:bodyPr/>
        <a:lstStyle/>
        <a:p>
          <a:endParaRPr lang="es-EC"/>
        </a:p>
      </dgm:t>
    </dgm:pt>
    <dgm:pt modelId="{DA41CF7E-AC96-4603-AF99-6E81D18CDC0C}" type="pres">
      <dgm:prSet presAssocID="{FC7DB4AD-BDC6-441E-9650-E0AD56B62AE7}" presName="node" presStyleLbl="node1" presStyleIdx="2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C"/>
        </a:p>
      </dgm:t>
    </dgm:pt>
    <dgm:pt modelId="{9FE54818-5010-46F1-8ACD-A0F804FB3ED1}" type="pres">
      <dgm:prSet presAssocID="{F8785B7D-76A1-4E40-BF8B-06B90A181B85}" presName="sibTrans" presStyleLbl="sibTrans2D1" presStyleIdx="2" presStyleCnt="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C"/>
        </a:p>
      </dgm:t>
    </dgm:pt>
    <dgm:pt modelId="{3188C069-320E-4925-80CF-02F0733C18BA}" type="pres">
      <dgm:prSet presAssocID="{F8785B7D-76A1-4E40-BF8B-06B90A181B85}" presName="connectorText" presStyleLbl="sibTrans2D1" presStyleIdx="2" presStyleCnt="8"/>
      <dgm:spPr/>
      <dgm:t>
        <a:bodyPr/>
        <a:lstStyle/>
        <a:p>
          <a:endParaRPr lang="es-EC"/>
        </a:p>
      </dgm:t>
    </dgm:pt>
    <dgm:pt modelId="{00B4682A-3F4E-4EC2-9F8D-3F91847A36EC}" type="pres">
      <dgm:prSet presAssocID="{47665E77-BA97-4575-8A95-1F674651A0D4}" presName="node" presStyleLbl="node1" presStyleIdx="3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C"/>
        </a:p>
      </dgm:t>
    </dgm:pt>
    <dgm:pt modelId="{CFD869DE-740A-4909-8451-3A2843C5325A}" type="pres">
      <dgm:prSet presAssocID="{00DC746E-CAC7-4D73-A882-B103555AC186}" presName="sibTrans" presStyleLbl="sibTrans2D1" presStyleIdx="3" presStyleCnt="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C"/>
        </a:p>
      </dgm:t>
    </dgm:pt>
    <dgm:pt modelId="{9C01BB05-E861-4325-B31A-CD0664E89EB7}" type="pres">
      <dgm:prSet presAssocID="{00DC746E-CAC7-4D73-A882-B103555AC186}" presName="connectorText" presStyleLbl="sibTrans2D1" presStyleIdx="3" presStyleCnt="8"/>
      <dgm:spPr/>
      <dgm:t>
        <a:bodyPr/>
        <a:lstStyle/>
        <a:p>
          <a:endParaRPr lang="es-EC"/>
        </a:p>
      </dgm:t>
    </dgm:pt>
    <dgm:pt modelId="{2D494166-06E9-4C17-AD46-9E3B0F3D8436}" type="pres">
      <dgm:prSet presAssocID="{7359AF06-D0B6-437A-9E8D-78E22C9E576B}" presName="node" presStyleLbl="node1" presStyleIdx="4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C"/>
        </a:p>
      </dgm:t>
    </dgm:pt>
    <dgm:pt modelId="{0AEB998B-53DA-4DD7-9E95-D21CE928E061}" type="pres">
      <dgm:prSet presAssocID="{65DDEFEA-45E7-4EED-B4C4-1B5C0988812B}" presName="sibTrans" presStyleLbl="sibTrans2D1" presStyleIdx="4" presStyleCnt="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C"/>
        </a:p>
      </dgm:t>
    </dgm:pt>
    <dgm:pt modelId="{5D98637E-7C6B-4421-A0B0-459FF11FFBE9}" type="pres">
      <dgm:prSet presAssocID="{65DDEFEA-45E7-4EED-B4C4-1B5C0988812B}" presName="connectorText" presStyleLbl="sibTrans2D1" presStyleIdx="4" presStyleCnt="8"/>
      <dgm:spPr/>
      <dgm:t>
        <a:bodyPr/>
        <a:lstStyle/>
        <a:p>
          <a:endParaRPr lang="es-EC"/>
        </a:p>
      </dgm:t>
    </dgm:pt>
    <dgm:pt modelId="{F6966CF9-C5CA-4A8A-B219-32E6DA90405B}" type="pres">
      <dgm:prSet presAssocID="{226E2E88-B8DE-4C88-9CB7-0DE28A97B931}" presName="node" presStyleLbl="node1" presStyleIdx="5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C"/>
        </a:p>
      </dgm:t>
    </dgm:pt>
    <dgm:pt modelId="{29BF9F95-7790-436C-8BA0-32B05A8D47D5}" type="pres">
      <dgm:prSet presAssocID="{03B1EDCD-1B0B-4899-B834-458AD00B47F7}" presName="sibTrans" presStyleLbl="sibTrans2D1" presStyleIdx="5" presStyleCnt="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C"/>
        </a:p>
      </dgm:t>
    </dgm:pt>
    <dgm:pt modelId="{E3EEEA26-81A8-4129-869B-1566940D02B7}" type="pres">
      <dgm:prSet presAssocID="{03B1EDCD-1B0B-4899-B834-458AD00B47F7}" presName="connectorText" presStyleLbl="sibTrans2D1" presStyleIdx="5" presStyleCnt="8"/>
      <dgm:spPr/>
      <dgm:t>
        <a:bodyPr/>
        <a:lstStyle/>
        <a:p>
          <a:endParaRPr lang="es-EC"/>
        </a:p>
      </dgm:t>
    </dgm:pt>
    <dgm:pt modelId="{F24A9957-CE1D-402A-8F56-E71B651B1B61}" type="pres">
      <dgm:prSet presAssocID="{1253530A-1966-4B9C-98E2-80DC690E736F}" presName="node" presStyleLbl="node1" presStyleIdx="6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C"/>
        </a:p>
      </dgm:t>
    </dgm:pt>
    <dgm:pt modelId="{C8102690-9BD3-4BDA-A173-01E43B19BBF5}" type="pres">
      <dgm:prSet presAssocID="{32134102-8011-4021-8981-14A91C971CCC}" presName="sibTrans" presStyleLbl="sibTrans2D1" presStyleIdx="6" presStyleCnt="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C"/>
        </a:p>
      </dgm:t>
    </dgm:pt>
    <dgm:pt modelId="{D337E48E-D027-4E68-91EC-9B6BED1634F7}" type="pres">
      <dgm:prSet presAssocID="{32134102-8011-4021-8981-14A91C971CCC}" presName="connectorText" presStyleLbl="sibTrans2D1" presStyleIdx="6" presStyleCnt="8"/>
      <dgm:spPr/>
      <dgm:t>
        <a:bodyPr/>
        <a:lstStyle/>
        <a:p>
          <a:endParaRPr lang="es-EC"/>
        </a:p>
      </dgm:t>
    </dgm:pt>
    <dgm:pt modelId="{609C33AC-DA0D-40F3-9704-FC27B58B4716}" type="pres">
      <dgm:prSet presAssocID="{FC4229E9-8C81-49B1-855E-6D461FF71EA6}" presName="node" presStyleLbl="node1" presStyleIdx="7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C"/>
        </a:p>
      </dgm:t>
    </dgm:pt>
    <dgm:pt modelId="{EFB27952-4365-4196-8351-1E73FE32FA1B}" type="pres">
      <dgm:prSet presAssocID="{A3024915-9A6F-4ADE-8626-2EA8F4E6C5DE}" presName="sibTrans" presStyleLbl="sibTrans2D1" presStyleIdx="7" presStyleCnt="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C"/>
        </a:p>
      </dgm:t>
    </dgm:pt>
    <dgm:pt modelId="{2B769990-9A74-4FC3-AEE2-135CF7360AE0}" type="pres">
      <dgm:prSet presAssocID="{A3024915-9A6F-4ADE-8626-2EA8F4E6C5DE}" presName="connectorText" presStyleLbl="sibTrans2D1" presStyleIdx="7" presStyleCnt="8"/>
      <dgm:spPr/>
      <dgm:t>
        <a:bodyPr/>
        <a:lstStyle/>
        <a:p>
          <a:endParaRPr lang="es-EC"/>
        </a:p>
      </dgm:t>
    </dgm:pt>
    <dgm:pt modelId="{9C4F1830-492B-445C-9E71-71D511D0E32C}" type="pres">
      <dgm:prSet presAssocID="{1DFA0A9F-D47C-4E5E-B469-A3D06CAB7238}" presName="node" presStyleLbl="node1" presStyleIdx="8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C"/>
        </a:p>
      </dgm:t>
    </dgm:pt>
  </dgm:ptLst>
  <dgm:cxnLst>
    <dgm:cxn modelId="{3206A0EA-C3CC-4BB0-81A3-51DCF38B9580}" type="presOf" srcId="{65DDEFEA-45E7-4EED-B4C4-1B5C0988812B}" destId="{5D98637E-7C6B-4421-A0B0-459FF11FFBE9}" srcOrd="1" destOrd="0" presId="urn:microsoft.com/office/officeart/2005/8/layout/process5"/>
    <dgm:cxn modelId="{A7495308-901C-4621-992B-E3489F90FEA5}" type="presOf" srcId="{3A2C4004-0C39-450B-A624-A62426B4DC2E}" destId="{D0CACDA3-41BB-40A7-A4AB-2AA11D89AC92}" srcOrd="0" destOrd="0" presId="urn:microsoft.com/office/officeart/2005/8/layout/process5"/>
    <dgm:cxn modelId="{6B646E31-220D-4642-B51D-C72D85AB66BC}" type="presOf" srcId="{F8785B7D-76A1-4E40-BF8B-06B90A181B85}" destId="{3188C069-320E-4925-80CF-02F0733C18BA}" srcOrd="1" destOrd="0" presId="urn:microsoft.com/office/officeart/2005/8/layout/process5"/>
    <dgm:cxn modelId="{906C3F4B-1177-476E-ACA9-44EF64BC7315}" type="presOf" srcId="{226E2E88-B8DE-4C88-9CB7-0DE28A97B931}" destId="{F6966CF9-C5CA-4A8A-B219-32E6DA90405B}" srcOrd="0" destOrd="0" presId="urn:microsoft.com/office/officeart/2005/8/layout/process5"/>
    <dgm:cxn modelId="{58B9EF45-EAF0-4867-9621-439C6F33D230}" type="presOf" srcId="{4E94895C-0B93-420F-A2B2-506F79AE1E83}" destId="{F01157D5-C3C9-4348-BDC4-6AF28B642C2E}" srcOrd="0" destOrd="0" presId="urn:microsoft.com/office/officeart/2005/8/layout/process5"/>
    <dgm:cxn modelId="{23718EE0-8EB2-4B98-9A8E-B842F95FB24B}" type="presOf" srcId="{A3024915-9A6F-4ADE-8626-2EA8F4E6C5DE}" destId="{2B769990-9A74-4FC3-AEE2-135CF7360AE0}" srcOrd="1" destOrd="0" presId="urn:microsoft.com/office/officeart/2005/8/layout/process5"/>
    <dgm:cxn modelId="{AE1BBBD2-AD01-44C6-A121-44D2B86FF9EB}" type="presOf" srcId="{6F92FF51-3627-45A1-A7F9-3F648DC7ED5A}" destId="{381A8A4E-ED59-40E0-BA47-36A93813007F}" srcOrd="1" destOrd="0" presId="urn:microsoft.com/office/officeart/2005/8/layout/process5"/>
    <dgm:cxn modelId="{BBB09EF2-7C41-48ED-811B-EFDE4146BE57}" type="presOf" srcId="{FC4229E9-8C81-49B1-855E-6D461FF71EA6}" destId="{609C33AC-DA0D-40F3-9704-FC27B58B4716}" srcOrd="0" destOrd="0" presId="urn:microsoft.com/office/officeart/2005/8/layout/process5"/>
    <dgm:cxn modelId="{35409D6B-623E-4140-8E37-5338F5666741}" type="presOf" srcId="{32134102-8011-4021-8981-14A91C971CCC}" destId="{D337E48E-D027-4E68-91EC-9B6BED1634F7}" srcOrd="1" destOrd="0" presId="urn:microsoft.com/office/officeart/2005/8/layout/process5"/>
    <dgm:cxn modelId="{8C7B7AD0-4A6A-4578-B76D-FEF8A3B0B16F}" srcId="{09BECE76-E0D9-4754-80F0-70E348B2D650}" destId="{47665E77-BA97-4575-8A95-1F674651A0D4}" srcOrd="3" destOrd="0" parTransId="{1F0D06B4-392D-4C46-84E6-F66CACC35AEA}" sibTransId="{00DC746E-CAC7-4D73-A882-B103555AC186}"/>
    <dgm:cxn modelId="{352041DE-D1C6-4E4C-BEF3-7C12F7224EEB}" srcId="{09BECE76-E0D9-4754-80F0-70E348B2D650}" destId="{3A2C4004-0C39-450B-A624-A62426B4DC2E}" srcOrd="0" destOrd="0" parTransId="{EA221B2A-E0C3-4ACA-8ACF-1313A6430023}" sibTransId="{AFFFB85E-2A50-42C1-8427-38A4AFC749F1}"/>
    <dgm:cxn modelId="{263C5121-159A-46AF-B61E-4E8C43273BC4}" type="presOf" srcId="{F8785B7D-76A1-4E40-BF8B-06B90A181B85}" destId="{9FE54818-5010-46F1-8ACD-A0F804FB3ED1}" srcOrd="0" destOrd="0" presId="urn:microsoft.com/office/officeart/2005/8/layout/process5"/>
    <dgm:cxn modelId="{F9C1A7BD-58EB-4E30-BDD8-B938116055C6}" type="presOf" srcId="{7359AF06-D0B6-437A-9E8D-78E22C9E576B}" destId="{2D494166-06E9-4C17-AD46-9E3B0F3D8436}" srcOrd="0" destOrd="0" presId="urn:microsoft.com/office/officeart/2005/8/layout/process5"/>
    <dgm:cxn modelId="{E47E561A-5599-43F4-96B4-3AE0CF1B551C}" type="presOf" srcId="{FC7DB4AD-BDC6-441E-9650-E0AD56B62AE7}" destId="{DA41CF7E-AC96-4603-AF99-6E81D18CDC0C}" srcOrd="0" destOrd="0" presId="urn:microsoft.com/office/officeart/2005/8/layout/process5"/>
    <dgm:cxn modelId="{0595107A-6F31-4090-868D-2D948BD29D1C}" srcId="{09BECE76-E0D9-4754-80F0-70E348B2D650}" destId="{7359AF06-D0B6-437A-9E8D-78E22C9E576B}" srcOrd="4" destOrd="0" parTransId="{60B69A23-6355-4654-8EDF-F63789FBCFB8}" sibTransId="{65DDEFEA-45E7-4EED-B4C4-1B5C0988812B}"/>
    <dgm:cxn modelId="{A242DF45-75F6-47BD-AA45-E409EAF02011}" srcId="{09BECE76-E0D9-4754-80F0-70E348B2D650}" destId="{1DFA0A9F-D47C-4E5E-B469-A3D06CAB7238}" srcOrd="8" destOrd="0" parTransId="{BB385A1D-5D52-4862-9540-B1BC5DAF6A3D}" sibTransId="{04E417C6-F85D-4AF8-B50D-FE683D3B7F2A}"/>
    <dgm:cxn modelId="{C0C44C29-FB61-4B0F-8CDF-3A06A2159E5F}" type="presOf" srcId="{03B1EDCD-1B0B-4899-B834-458AD00B47F7}" destId="{29BF9F95-7790-436C-8BA0-32B05A8D47D5}" srcOrd="0" destOrd="0" presId="urn:microsoft.com/office/officeart/2005/8/layout/process5"/>
    <dgm:cxn modelId="{0BE35BAD-93C0-4003-A90A-E830A76177E8}" type="presOf" srcId="{03B1EDCD-1B0B-4899-B834-458AD00B47F7}" destId="{E3EEEA26-81A8-4129-869B-1566940D02B7}" srcOrd="1" destOrd="0" presId="urn:microsoft.com/office/officeart/2005/8/layout/process5"/>
    <dgm:cxn modelId="{4C30B9A3-216B-43E2-B5C3-2C38C5F44027}" type="presOf" srcId="{65DDEFEA-45E7-4EED-B4C4-1B5C0988812B}" destId="{0AEB998B-53DA-4DD7-9E95-D21CE928E061}" srcOrd="0" destOrd="0" presId="urn:microsoft.com/office/officeart/2005/8/layout/process5"/>
    <dgm:cxn modelId="{0BC7E9A0-3F11-4B0B-ADD2-3E23419D2D93}" type="presOf" srcId="{AFFFB85E-2A50-42C1-8427-38A4AFC749F1}" destId="{5B027318-191F-4ECA-9D06-760FD421D213}" srcOrd="1" destOrd="0" presId="urn:microsoft.com/office/officeart/2005/8/layout/process5"/>
    <dgm:cxn modelId="{5507F0E7-844D-40FA-9C0B-4D85EE4EFEE5}" srcId="{09BECE76-E0D9-4754-80F0-70E348B2D650}" destId="{226E2E88-B8DE-4C88-9CB7-0DE28A97B931}" srcOrd="5" destOrd="0" parTransId="{84517367-07D6-421D-AE8E-CF1CD6C6FE68}" sibTransId="{03B1EDCD-1B0B-4899-B834-458AD00B47F7}"/>
    <dgm:cxn modelId="{612E5C72-F809-4BA6-AF54-E3CEBCFA45FC}" srcId="{09BECE76-E0D9-4754-80F0-70E348B2D650}" destId="{FC4229E9-8C81-49B1-855E-6D461FF71EA6}" srcOrd="7" destOrd="0" parTransId="{0D09ACD5-71EA-4D93-9CDC-D9464D8FCADC}" sibTransId="{A3024915-9A6F-4ADE-8626-2EA8F4E6C5DE}"/>
    <dgm:cxn modelId="{D1A4E37F-D22B-4648-AC2A-8E901E29D064}" type="presOf" srcId="{A3024915-9A6F-4ADE-8626-2EA8F4E6C5DE}" destId="{EFB27952-4365-4196-8351-1E73FE32FA1B}" srcOrd="0" destOrd="0" presId="urn:microsoft.com/office/officeart/2005/8/layout/process5"/>
    <dgm:cxn modelId="{BED5AAF1-ED42-4A54-A9AB-3A6036BF758E}" type="presOf" srcId="{00DC746E-CAC7-4D73-A882-B103555AC186}" destId="{9C01BB05-E861-4325-B31A-CD0664E89EB7}" srcOrd="1" destOrd="0" presId="urn:microsoft.com/office/officeart/2005/8/layout/process5"/>
    <dgm:cxn modelId="{7F5F9C26-596C-4946-ADFA-3DA13BC6E2DD}" type="presOf" srcId="{09BECE76-E0D9-4754-80F0-70E348B2D650}" destId="{DBC2FC86-AFF0-49A0-8F23-7D717AEC00DD}" srcOrd="0" destOrd="0" presId="urn:microsoft.com/office/officeart/2005/8/layout/process5"/>
    <dgm:cxn modelId="{9C9D49B6-FBF7-4699-87A0-563CD99400CE}" type="presOf" srcId="{6F92FF51-3627-45A1-A7F9-3F648DC7ED5A}" destId="{35C5D8AA-1148-4BF4-B7CB-ECB8232ABA04}" srcOrd="0" destOrd="0" presId="urn:microsoft.com/office/officeart/2005/8/layout/process5"/>
    <dgm:cxn modelId="{9AE29A0F-1CEC-4E14-A0E5-2374F7439A1C}" type="presOf" srcId="{32134102-8011-4021-8981-14A91C971CCC}" destId="{C8102690-9BD3-4BDA-A173-01E43B19BBF5}" srcOrd="0" destOrd="0" presId="urn:microsoft.com/office/officeart/2005/8/layout/process5"/>
    <dgm:cxn modelId="{0D9AF3DE-0762-405A-9626-E7BD823919FD}" type="presOf" srcId="{00DC746E-CAC7-4D73-A882-B103555AC186}" destId="{CFD869DE-740A-4909-8451-3A2843C5325A}" srcOrd="0" destOrd="0" presId="urn:microsoft.com/office/officeart/2005/8/layout/process5"/>
    <dgm:cxn modelId="{AD0B8C71-5CA5-4B36-9C03-0180B2C28177}" type="presOf" srcId="{1253530A-1966-4B9C-98E2-80DC690E736F}" destId="{F24A9957-CE1D-402A-8F56-E71B651B1B61}" srcOrd="0" destOrd="0" presId="urn:microsoft.com/office/officeart/2005/8/layout/process5"/>
    <dgm:cxn modelId="{128080B1-0467-473F-BC5A-37F8157E573D}" srcId="{09BECE76-E0D9-4754-80F0-70E348B2D650}" destId="{4E94895C-0B93-420F-A2B2-506F79AE1E83}" srcOrd="1" destOrd="0" parTransId="{A66A47F5-B2CC-46FB-A258-C7B51F1399FE}" sibTransId="{6F92FF51-3627-45A1-A7F9-3F648DC7ED5A}"/>
    <dgm:cxn modelId="{B7C0F0A8-60ED-4B77-A9A2-20A6CC13D5F7}" srcId="{09BECE76-E0D9-4754-80F0-70E348B2D650}" destId="{FC7DB4AD-BDC6-441E-9650-E0AD56B62AE7}" srcOrd="2" destOrd="0" parTransId="{CD33776F-F388-4BAF-833E-4EC1FC5B689D}" sibTransId="{F8785B7D-76A1-4E40-BF8B-06B90A181B85}"/>
    <dgm:cxn modelId="{29F39C5B-385B-4C81-BB42-2BA87388344C}" srcId="{09BECE76-E0D9-4754-80F0-70E348B2D650}" destId="{1253530A-1966-4B9C-98E2-80DC690E736F}" srcOrd="6" destOrd="0" parTransId="{B1000976-31CE-47AC-822B-4CF1792A94CA}" sibTransId="{32134102-8011-4021-8981-14A91C971CCC}"/>
    <dgm:cxn modelId="{210FA43A-43BD-48D7-B9A1-C1FC81DC33F3}" type="presOf" srcId="{AFFFB85E-2A50-42C1-8427-38A4AFC749F1}" destId="{45E01015-A6F5-4CDB-ABE3-A995E0BECA91}" srcOrd="0" destOrd="0" presId="urn:microsoft.com/office/officeart/2005/8/layout/process5"/>
    <dgm:cxn modelId="{515831BC-F4F8-4305-8218-685792210FFB}" type="presOf" srcId="{47665E77-BA97-4575-8A95-1F674651A0D4}" destId="{00B4682A-3F4E-4EC2-9F8D-3F91847A36EC}" srcOrd="0" destOrd="0" presId="urn:microsoft.com/office/officeart/2005/8/layout/process5"/>
    <dgm:cxn modelId="{E39F2F68-6F23-4A4B-B9C5-02C4178C6301}" type="presOf" srcId="{1DFA0A9F-D47C-4E5E-B469-A3D06CAB7238}" destId="{9C4F1830-492B-445C-9E71-71D511D0E32C}" srcOrd="0" destOrd="0" presId="urn:microsoft.com/office/officeart/2005/8/layout/process5"/>
    <dgm:cxn modelId="{1DF89A74-81A3-4762-B380-95690C632E6C}" type="presParOf" srcId="{DBC2FC86-AFF0-49A0-8F23-7D717AEC00DD}" destId="{D0CACDA3-41BB-40A7-A4AB-2AA11D89AC92}" srcOrd="0" destOrd="0" presId="urn:microsoft.com/office/officeart/2005/8/layout/process5"/>
    <dgm:cxn modelId="{8DA5C5CA-565A-47B1-888F-0310DE578D0A}" type="presParOf" srcId="{DBC2FC86-AFF0-49A0-8F23-7D717AEC00DD}" destId="{45E01015-A6F5-4CDB-ABE3-A995E0BECA91}" srcOrd="1" destOrd="0" presId="urn:microsoft.com/office/officeart/2005/8/layout/process5"/>
    <dgm:cxn modelId="{1F1E1045-ADC7-476B-8399-D6A0FD3585EA}" type="presParOf" srcId="{45E01015-A6F5-4CDB-ABE3-A995E0BECA91}" destId="{5B027318-191F-4ECA-9D06-760FD421D213}" srcOrd="0" destOrd="0" presId="urn:microsoft.com/office/officeart/2005/8/layout/process5"/>
    <dgm:cxn modelId="{D1035DA9-F38B-4AE3-BAF3-4318624A903D}" type="presParOf" srcId="{DBC2FC86-AFF0-49A0-8F23-7D717AEC00DD}" destId="{F01157D5-C3C9-4348-BDC4-6AF28B642C2E}" srcOrd="2" destOrd="0" presId="urn:microsoft.com/office/officeart/2005/8/layout/process5"/>
    <dgm:cxn modelId="{FDE191BD-9C8C-4BB7-AE16-81D6425D371B}" type="presParOf" srcId="{DBC2FC86-AFF0-49A0-8F23-7D717AEC00DD}" destId="{35C5D8AA-1148-4BF4-B7CB-ECB8232ABA04}" srcOrd="3" destOrd="0" presId="urn:microsoft.com/office/officeart/2005/8/layout/process5"/>
    <dgm:cxn modelId="{1BB4D919-2433-4E1A-9A70-F552CE01D03C}" type="presParOf" srcId="{35C5D8AA-1148-4BF4-B7CB-ECB8232ABA04}" destId="{381A8A4E-ED59-40E0-BA47-36A93813007F}" srcOrd="0" destOrd="0" presId="urn:microsoft.com/office/officeart/2005/8/layout/process5"/>
    <dgm:cxn modelId="{9AD566CB-9E62-4072-B41C-B37BBB55714E}" type="presParOf" srcId="{DBC2FC86-AFF0-49A0-8F23-7D717AEC00DD}" destId="{DA41CF7E-AC96-4603-AF99-6E81D18CDC0C}" srcOrd="4" destOrd="0" presId="urn:microsoft.com/office/officeart/2005/8/layout/process5"/>
    <dgm:cxn modelId="{16715B62-076B-4369-AF5A-7D024720E479}" type="presParOf" srcId="{DBC2FC86-AFF0-49A0-8F23-7D717AEC00DD}" destId="{9FE54818-5010-46F1-8ACD-A0F804FB3ED1}" srcOrd="5" destOrd="0" presId="urn:microsoft.com/office/officeart/2005/8/layout/process5"/>
    <dgm:cxn modelId="{84BC3850-154F-4374-B976-2841B6F2331B}" type="presParOf" srcId="{9FE54818-5010-46F1-8ACD-A0F804FB3ED1}" destId="{3188C069-320E-4925-80CF-02F0733C18BA}" srcOrd="0" destOrd="0" presId="urn:microsoft.com/office/officeart/2005/8/layout/process5"/>
    <dgm:cxn modelId="{28D1FF24-A38E-492B-9CB7-E196C92D4425}" type="presParOf" srcId="{DBC2FC86-AFF0-49A0-8F23-7D717AEC00DD}" destId="{00B4682A-3F4E-4EC2-9F8D-3F91847A36EC}" srcOrd="6" destOrd="0" presId="urn:microsoft.com/office/officeart/2005/8/layout/process5"/>
    <dgm:cxn modelId="{EBE008FA-F27D-408F-BF09-B766AD013F13}" type="presParOf" srcId="{DBC2FC86-AFF0-49A0-8F23-7D717AEC00DD}" destId="{CFD869DE-740A-4909-8451-3A2843C5325A}" srcOrd="7" destOrd="0" presId="urn:microsoft.com/office/officeart/2005/8/layout/process5"/>
    <dgm:cxn modelId="{81B3C79C-1E80-410B-A978-E481582D3A9D}" type="presParOf" srcId="{CFD869DE-740A-4909-8451-3A2843C5325A}" destId="{9C01BB05-E861-4325-B31A-CD0664E89EB7}" srcOrd="0" destOrd="0" presId="urn:microsoft.com/office/officeart/2005/8/layout/process5"/>
    <dgm:cxn modelId="{001CA0B9-9281-4EEF-A9B5-6C33EF82E6C7}" type="presParOf" srcId="{DBC2FC86-AFF0-49A0-8F23-7D717AEC00DD}" destId="{2D494166-06E9-4C17-AD46-9E3B0F3D8436}" srcOrd="8" destOrd="0" presId="urn:microsoft.com/office/officeart/2005/8/layout/process5"/>
    <dgm:cxn modelId="{0F6F9C96-7EA8-4938-B246-02F6AB8148C2}" type="presParOf" srcId="{DBC2FC86-AFF0-49A0-8F23-7D717AEC00DD}" destId="{0AEB998B-53DA-4DD7-9E95-D21CE928E061}" srcOrd="9" destOrd="0" presId="urn:microsoft.com/office/officeart/2005/8/layout/process5"/>
    <dgm:cxn modelId="{E08CAD72-5023-4937-A29D-8D0811ABC654}" type="presParOf" srcId="{0AEB998B-53DA-4DD7-9E95-D21CE928E061}" destId="{5D98637E-7C6B-4421-A0B0-459FF11FFBE9}" srcOrd="0" destOrd="0" presId="urn:microsoft.com/office/officeart/2005/8/layout/process5"/>
    <dgm:cxn modelId="{A1047781-9313-4716-84FA-5C835CF9AA85}" type="presParOf" srcId="{DBC2FC86-AFF0-49A0-8F23-7D717AEC00DD}" destId="{F6966CF9-C5CA-4A8A-B219-32E6DA90405B}" srcOrd="10" destOrd="0" presId="urn:microsoft.com/office/officeart/2005/8/layout/process5"/>
    <dgm:cxn modelId="{440CDC2F-CB94-4257-B08D-1E6F728D8748}" type="presParOf" srcId="{DBC2FC86-AFF0-49A0-8F23-7D717AEC00DD}" destId="{29BF9F95-7790-436C-8BA0-32B05A8D47D5}" srcOrd="11" destOrd="0" presId="urn:microsoft.com/office/officeart/2005/8/layout/process5"/>
    <dgm:cxn modelId="{07EC9F29-116F-45D4-AF12-3647D67C222B}" type="presParOf" srcId="{29BF9F95-7790-436C-8BA0-32B05A8D47D5}" destId="{E3EEEA26-81A8-4129-869B-1566940D02B7}" srcOrd="0" destOrd="0" presId="urn:microsoft.com/office/officeart/2005/8/layout/process5"/>
    <dgm:cxn modelId="{92ED9237-E6C2-4E43-8150-C680126FFBD1}" type="presParOf" srcId="{DBC2FC86-AFF0-49A0-8F23-7D717AEC00DD}" destId="{F24A9957-CE1D-402A-8F56-E71B651B1B61}" srcOrd="12" destOrd="0" presId="urn:microsoft.com/office/officeart/2005/8/layout/process5"/>
    <dgm:cxn modelId="{10DDF3D0-8609-43D4-82B1-F74FFD3331CA}" type="presParOf" srcId="{DBC2FC86-AFF0-49A0-8F23-7D717AEC00DD}" destId="{C8102690-9BD3-4BDA-A173-01E43B19BBF5}" srcOrd="13" destOrd="0" presId="urn:microsoft.com/office/officeart/2005/8/layout/process5"/>
    <dgm:cxn modelId="{A8DB1A49-FC64-4502-B449-9B60C4B44544}" type="presParOf" srcId="{C8102690-9BD3-4BDA-A173-01E43B19BBF5}" destId="{D337E48E-D027-4E68-91EC-9B6BED1634F7}" srcOrd="0" destOrd="0" presId="urn:microsoft.com/office/officeart/2005/8/layout/process5"/>
    <dgm:cxn modelId="{104EDCEB-3F4C-491B-8CAA-60825B1B356C}" type="presParOf" srcId="{DBC2FC86-AFF0-49A0-8F23-7D717AEC00DD}" destId="{609C33AC-DA0D-40F3-9704-FC27B58B4716}" srcOrd="14" destOrd="0" presId="urn:microsoft.com/office/officeart/2005/8/layout/process5"/>
    <dgm:cxn modelId="{018F290E-DAD6-45BB-A683-2E55355A7C0F}" type="presParOf" srcId="{DBC2FC86-AFF0-49A0-8F23-7D717AEC00DD}" destId="{EFB27952-4365-4196-8351-1E73FE32FA1B}" srcOrd="15" destOrd="0" presId="urn:microsoft.com/office/officeart/2005/8/layout/process5"/>
    <dgm:cxn modelId="{27F12B7D-5003-4A75-AA47-B9181B2A5327}" type="presParOf" srcId="{EFB27952-4365-4196-8351-1E73FE32FA1B}" destId="{2B769990-9A74-4FC3-AEE2-135CF7360AE0}" srcOrd="0" destOrd="0" presId="urn:microsoft.com/office/officeart/2005/8/layout/process5"/>
    <dgm:cxn modelId="{A8603B1D-B681-439A-AF75-EFCB066D648B}" type="presParOf" srcId="{DBC2FC86-AFF0-49A0-8F23-7D717AEC00DD}" destId="{9C4F1830-492B-445C-9E71-71D511D0E32C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AF5838-A0B8-407F-90E6-A618F3258C3F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2C02D3AF-BCED-4415-92F1-CB4B368F3F4C}">
      <dgm:prSet phldrT="[Texto]"/>
      <dgm:spPr/>
      <dgm:t>
        <a:bodyPr/>
        <a:lstStyle/>
        <a:p>
          <a:r>
            <a:rPr lang="es-EC"/>
            <a:t>Empresa productora</a:t>
          </a:r>
        </a:p>
      </dgm:t>
    </dgm:pt>
    <dgm:pt modelId="{CB9AE93C-1AD5-4EF2-970D-2C08F8255701}" type="parTrans" cxnId="{1EE05C8A-7DF4-47D8-A0F3-A83D72644AD7}">
      <dgm:prSet/>
      <dgm:spPr/>
      <dgm:t>
        <a:bodyPr/>
        <a:lstStyle/>
        <a:p>
          <a:endParaRPr lang="es-EC"/>
        </a:p>
      </dgm:t>
    </dgm:pt>
    <dgm:pt modelId="{50A0FA55-83EF-4C5E-B16D-34D78857122B}" type="sibTrans" cxnId="{1EE05C8A-7DF4-47D8-A0F3-A83D72644AD7}">
      <dgm:prSet/>
      <dgm:spPr/>
      <dgm:t>
        <a:bodyPr/>
        <a:lstStyle/>
        <a:p>
          <a:endParaRPr lang="es-EC"/>
        </a:p>
      </dgm:t>
    </dgm:pt>
    <dgm:pt modelId="{EAB5E339-70D9-42C7-80E8-55A6DAB02C6B}">
      <dgm:prSet phldrT="[Texto]"/>
      <dgm:spPr/>
      <dgm:t>
        <a:bodyPr/>
        <a:lstStyle/>
        <a:p>
          <a:r>
            <a:rPr lang="es-EC" dirty="0"/>
            <a:t>Transporte terrestre en </a:t>
          </a:r>
          <a:r>
            <a:rPr lang="es-EC" dirty="0" smtClean="0"/>
            <a:t>camiones</a:t>
          </a:r>
          <a:endParaRPr lang="es-EC" dirty="0"/>
        </a:p>
      </dgm:t>
    </dgm:pt>
    <dgm:pt modelId="{A65212F7-0F57-467A-8757-2BE5467AFDB1}" type="parTrans" cxnId="{83CDB9ED-737A-4B07-9915-CA2A30EA4911}">
      <dgm:prSet/>
      <dgm:spPr/>
      <dgm:t>
        <a:bodyPr/>
        <a:lstStyle/>
        <a:p>
          <a:endParaRPr lang="es-EC"/>
        </a:p>
      </dgm:t>
    </dgm:pt>
    <dgm:pt modelId="{D521B322-6F1A-4C42-B697-75E6C35B45DB}" type="sibTrans" cxnId="{83CDB9ED-737A-4B07-9915-CA2A30EA4911}">
      <dgm:prSet/>
      <dgm:spPr/>
      <dgm:t>
        <a:bodyPr/>
        <a:lstStyle/>
        <a:p>
          <a:endParaRPr lang="es-EC"/>
        </a:p>
      </dgm:t>
    </dgm:pt>
    <dgm:pt modelId="{7501AF5A-EFBC-4744-B69B-AE3EDE5B19FA}">
      <dgm:prSet phldrT="[Texto]"/>
      <dgm:spPr/>
      <dgm:t>
        <a:bodyPr/>
        <a:lstStyle/>
        <a:p>
          <a:r>
            <a:rPr lang="es-EC"/>
            <a:t>Transporte marítimo desde el Puerto de Guayaquil</a:t>
          </a:r>
        </a:p>
      </dgm:t>
    </dgm:pt>
    <dgm:pt modelId="{A1CB0C36-C57D-4956-B3DF-1A8C27EB063B}" type="parTrans" cxnId="{D7EA3A4F-7F97-4286-9653-E05BB1145198}">
      <dgm:prSet/>
      <dgm:spPr/>
      <dgm:t>
        <a:bodyPr/>
        <a:lstStyle/>
        <a:p>
          <a:endParaRPr lang="es-EC"/>
        </a:p>
      </dgm:t>
    </dgm:pt>
    <dgm:pt modelId="{30FCA01F-D738-4E68-A336-6569A795AD4D}" type="sibTrans" cxnId="{D7EA3A4F-7F97-4286-9653-E05BB1145198}">
      <dgm:prSet/>
      <dgm:spPr/>
      <dgm:t>
        <a:bodyPr/>
        <a:lstStyle/>
        <a:p>
          <a:endParaRPr lang="es-EC"/>
        </a:p>
      </dgm:t>
    </dgm:pt>
    <dgm:pt modelId="{DCBF7EA9-5368-4E26-B079-36C33B676030}">
      <dgm:prSet phldrT="[Texto]"/>
      <dgm:spPr/>
      <dgm:t>
        <a:bodyPr/>
        <a:lstStyle/>
        <a:p>
          <a:r>
            <a:rPr lang="es-EC" dirty="0"/>
            <a:t>Recepción de la mercancía en el </a:t>
          </a:r>
          <a:r>
            <a:rPr lang="es-EC" dirty="0" smtClean="0"/>
            <a:t>Puerto de </a:t>
          </a:r>
          <a:r>
            <a:rPr lang="es-EC" dirty="0"/>
            <a:t>destino</a:t>
          </a:r>
        </a:p>
      </dgm:t>
    </dgm:pt>
    <dgm:pt modelId="{AC31F435-453D-4DC0-8EFB-16A6B49EA978}" type="parTrans" cxnId="{9A85E45B-E69A-4A6C-BE50-AFB51A996535}">
      <dgm:prSet/>
      <dgm:spPr/>
      <dgm:t>
        <a:bodyPr/>
        <a:lstStyle/>
        <a:p>
          <a:endParaRPr lang="es-MX"/>
        </a:p>
      </dgm:t>
    </dgm:pt>
    <dgm:pt modelId="{B62D0BBA-F130-4504-8981-557A7E7951E7}" type="sibTrans" cxnId="{9A85E45B-E69A-4A6C-BE50-AFB51A996535}">
      <dgm:prSet/>
      <dgm:spPr/>
      <dgm:t>
        <a:bodyPr/>
        <a:lstStyle/>
        <a:p>
          <a:endParaRPr lang="es-MX"/>
        </a:p>
      </dgm:t>
    </dgm:pt>
    <dgm:pt modelId="{D3DD4CE5-BC4C-489D-8F5A-342C5C085E0E}" type="pres">
      <dgm:prSet presAssocID="{53AF5838-A0B8-407F-90E6-A618F3258C3F}" presName="CompostProcess" presStyleCnt="0">
        <dgm:presLayoutVars>
          <dgm:dir/>
          <dgm:resizeHandles val="exact"/>
        </dgm:presLayoutVars>
      </dgm:prSet>
      <dgm:spPr/>
    </dgm:pt>
    <dgm:pt modelId="{E67CD04C-DB76-4FC7-B2BF-932C6A2F1009}" type="pres">
      <dgm:prSet presAssocID="{53AF5838-A0B8-407F-90E6-A618F3258C3F}" presName="arrow" presStyleLbl="bgShp" presStyleIdx="0" presStyleCnt="1"/>
      <dgm:spPr>
        <a:gradFill rotWithShape="0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</dgm:spPr>
    </dgm:pt>
    <dgm:pt modelId="{46ADC84D-D569-4B1C-A6C8-7F6A979312AE}" type="pres">
      <dgm:prSet presAssocID="{53AF5838-A0B8-407F-90E6-A618F3258C3F}" presName="linearProcess" presStyleCnt="0"/>
      <dgm:spPr/>
    </dgm:pt>
    <dgm:pt modelId="{849C88C1-B5F0-41C7-87D7-07B41DE61C37}" type="pres">
      <dgm:prSet presAssocID="{2C02D3AF-BCED-4415-92F1-CB4B368F3F4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BF8828-8679-4D49-9879-728695190E63}" type="pres">
      <dgm:prSet presAssocID="{50A0FA55-83EF-4C5E-B16D-34D78857122B}" presName="sibTrans" presStyleCnt="0"/>
      <dgm:spPr/>
    </dgm:pt>
    <dgm:pt modelId="{68D76BD6-46BA-4223-AA24-9C8B5C5E7200}" type="pres">
      <dgm:prSet presAssocID="{EAB5E339-70D9-42C7-80E8-55A6DAB02C6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35B56D-021C-490C-AED9-F4787D037F4C}" type="pres">
      <dgm:prSet presAssocID="{D521B322-6F1A-4C42-B697-75E6C35B45DB}" presName="sibTrans" presStyleCnt="0"/>
      <dgm:spPr/>
    </dgm:pt>
    <dgm:pt modelId="{815625C1-FF3C-4B4D-8C82-6A5912736176}" type="pres">
      <dgm:prSet presAssocID="{7501AF5A-EFBC-4744-B69B-AE3EDE5B19F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80153E-8681-46DD-BB2D-DAB679751E8B}" type="pres">
      <dgm:prSet presAssocID="{30FCA01F-D738-4E68-A336-6569A795AD4D}" presName="sibTrans" presStyleCnt="0"/>
      <dgm:spPr/>
    </dgm:pt>
    <dgm:pt modelId="{352E60A2-E523-4F9B-9A2E-EA5E1ABADAFD}" type="pres">
      <dgm:prSet presAssocID="{DCBF7EA9-5368-4E26-B079-36C33B67603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EE05C8A-7DF4-47D8-A0F3-A83D72644AD7}" srcId="{53AF5838-A0B8-407F-90E6-A618F3258C3F}" destId="{2C02D3AF-BCED-4415-92F1-CB4B368F3F4C}" srcOrd="0" destOrd="0" parTransId="{CB9AE93C-1AD5-4EF2-970D-2C08F8255701}" sibTransId="{50A0FA55-83EF-4C5E-B16D-34D78857122B}"/>
    <dgm:cxn modelId="{9A85E45B-E69A-4A6C-BE50-AFB51A996535}" srcId="{53AF5838-A0B8-407F-90E6-A618F3258C3F}" destId="{DCBF7EA9-5368-4E26-B079-36C33B676030}" srcOrd="3" destOrd="0" parTransId="{AC31F435-453D-4DC0-8EFB-16A6B49EA978}" sibTransId="{B62D0BBA-F130-4504-8981-557A7E7951E7}"/>
    <dgm:cxn modelId="{7753847C-823F-45D4-BD6E-46F6879E2D34}" type="presOf" srcId="{DCBF7EA9-5368-4E26-B079-36C33B676030}" destId="{352E60A2-E523-4F9B-9A2E-EA5E1ABADAFD}" srcOrd="0" destOrd="0" presId="urn:microsoft.com/office/officeart/2005/8/layout/hProcess9"/>
    <dgm:cxn modelId="{B4534B19-D233-4877-A9B6-CF1644548DC4}" type="presOf" srcId="{53AF5838-A0B8-407F-90E6-A618F3258C3F}" destId="{D3DD4CE5-BC4C-489D-8F5A-342C5C085E0E}" srcOrd="0" destOrd="0" presId="urn:microsoft.com/office/officeart/2005/8/layout/hProcess9"/>
    <dgm:cxn modelId="{084A07B8-2BF4-4BCC-9122-015219E1A2B6}" type="presOf" srcId="{7501AF5A-EFBC-4744-B69B-AE3EDE5B19FA}" destId="{815625C1-FF3C-4B4D-8C82-6A5912736176}" srcOrd="0" destOrd="0" presId="urn:microsoft.com/office/officeart/2005/8/layout/hProcess9"/>
    <dgm:cxn modelId="{B3B13650-2DC0-4C26-9B8C-BF0E1F8EBA02}" type="presOf" srcId="{2C02D3AF-BCED-4415-92F1-CB4B368F3F4C}" destId="{849C88C1-B5F0-41C7-87D7-07B41DE61C37}" srcOrd="0" destOrd="0" presId="urn:microsoft.com/office/officeart/2005/8/layout/hProcess9"/>
    <dgm:cxn modelId="{83CDB9ED-737A-4B07-9915-CA2A30EA4911}" srcId="{53AF5838-A0B8-407F-90E6-A618F3258C3F}" destId="{EAB5E339-70D9-42C7-80E8-55A6DAB02C6B}" srcOrd="1" destOrd="0" parTransId="{A65212F7-0F57-467A-8757-2BE5467AFDB1}" sibTransId="{D521B322-6F1A-4C42-B697-75E6C35B45DB}"/>
    <dgm:cxn modelId="{D099285A-BC92-46D4-8A88-B9810FE3B7B8}" type="presOf" srcId="{EAB5E339-70D9-42C7-80E8-55A6DAB02C6B}" destId="{68D76BD6-46BA-4223-AA24-9C8B5C5E7200}" srcOrd="0" destOrd="0" presId="urn:microsoft.com/office/officeart/2005/8/layout/hProcess9"/>
    <dgm:cxn modelId="{D7EA3A4F-7F97-4286-9653-E05BB1145198}" srcId="{53AF5838-A0B8-407F-90E6-A618F3258C3F}" destId="{7501AF5A-EFBC-4744-B69B-AE3EDE5B19FA}" srcOrd="2" destOrd="0" parTransId="{A1CB0C36-C57D-4956-B3DF-1A8C27EB063B}" sibTransId="{30FCA01F-D738-4E68-A336-6569A795AD4D}"/>
    <dgm:cxn modelId="{529ECBFC-CC2A-4EAC-82EA-9EE646D12311}" type="presParOf" srcId="{D3DD4CE5-BC4C-489D-8F5A-342C5C085E0E}" destId="{E67CD04C-DB76-4FC7-B2BF-932C6A2F1009}" srcOrd="0" destOrd="0" presId="urn:microsoft.com/office/officeart/2005/8/layout/hProcess9"/>
    <dgm:cxn modelId="{1AE85E51-50D0-4EFA-836F-D4791D2A377D}" type="presParOf" srcId="{D3DD4CE5-BC4C-489D-8F5A-342C5C085E0E}" destId="{46ADC84D-D569-4B1C-A6C8-7F6A979312AE}" srcOrd="1" destOrd="0" presId="urn:microsoft.com/office/officeart/2005/8/layout/hProcess9"/>
    <dgm:cxn modelId="{944AA157-D2E3-4B08-B2AF-4E7875324AF9}" type="presParOf" srcId="{46ADC84D-D569-4B1C-A6C8-7F6A979312AE}" destId="{849C88C1-B5F0-41C7-87D7-07B41DE61C37}" srcOrd="0" destOrd="0" presId="urn:microsoft.com/office/officeart/2005/8/layout/hProcess9"/>
    <dgm:cxn modelId="{0AC04B5C-7FA9-4BF9-A03E-49A67FA1EF8D}" type="presParOf" srcId="{46ADC84D-D569-4B1C-A6C8-7F6A979312AE}" destId="{73BF8828-8679-4D49-9879-728695190E63}" srcOrd="1" destOrd="0" presId="urn:microsoft.com/office/officeart/2005/8/layout/hProcess9"/>
    <dgm:cxn modelId="{3260F032-8675-440D-8FA2-042D78F282AE}" type="presParOf" srcId="{46ADC84D-D569-4B1C-A6C8-7F6A979312AE}" destId="{68D76BD6-46BA-4223-AA24-9C8B5C5E7200}" srcOrd="2" destOrd="0" presId="urn:microsoft.com/office/officeart/2005/8/layout/hProcess9"/>
    <dgm:cxn modelId="{8F33384B-CD6F-43CD-8D05-C715615D64AF}" type="presParOf" srcId="{46ADC84D-D569-4B1C-A6C8-7F6A979312AE}" destId="{3D35B56D-021C-490C-AED9-F4787D037F4C}" srcOrd="3" destOrd="0" presId="urn:microsoft.com/office/officeart/2005/8/layout/hProcess9"/>
    <dgm:cxn modelId="{5B1579E7-3869-4793-AD8A-712EF4B64545}" type="presParOf" srcId="{46ADC84D-D569-4B1C-A6C8-7F6A979312AE}" destId="{815625C1-FF3C-4B4D-8C82-6A5912736176}" srcOrd="4" destOrd="0" presId="urn:microsoft.com/office/officeart/2005/8/layout/hProcess9"/>
    <dgm:cxn modelId="{A9AD8FB1-F601-4DE4-B83F-3F34D41374D3}" type="presParOf" srcId="{46ADC84D-D569-4B1C-A6C8-7F6A979312AE}" destId="{1D80153E-8681-46DD-BB2D-DAB679751E8B}" srcOrd="5" destOrd="0" presId="urn:microsoft.com/office/officeart/2005/8/layout/hProcess9"/>
    <dgm:cxn modelId="{B1C9AFFD-4143-4FB9-A75E-EC8AAAF54E4E}" type="presParOf" srcId="{46ADC84D-D569-4B1C-A6C8-7F6A979312AE}" destId="{352E60A2-E523-4F9B-9A2E-EA5E1ABADAF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98D746-9B2C-40A7-BBC6-C016C715AEEA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E7E58088-6B4D-4A29-B916-3EABEBA44AA9}">
      <dgm:prSet phldrT="[Texto]"/>
      <dgm:spPr/>
      <dgm:t>
        <a:bodyPr/>
        <a:lstStyle/>
        <a:p>
          <a:pPr algn="ctr"/>
          <a:r>
            <a:rPr lang="es-EC"/>
            <a:t>Crecimiento del agro</a:t>
          </a:r>
        </a:p>
      </dgm:t>
    </dgm:pt>
    <dgm:pt modelId="{6E2DBE6B-D51A-4765-B386-7B9707ABA58A}" type="parTrans" cxnId="{B314172C-3C15-409B-9E72-BD0902E4EC62}">
      <dgm:prSet/>
      <dgm:spPr/>
      <dgm:t>
        <a:bodyPr/>
        <a:lstStyle/>
        <a:p>
          <a:pPr algn="ctr"/>
          <a:endParaRPr lang="es-EC"/>
        </a:p>
      </dgm:t>
    </dgm:pt>
    <dgm:pt modelId="{3E8B08D3-6DF8-43BA-A93D-76F06ADE0B0B}" type="sibTrans" cxnId="{B314172C-3C15-409B-9E72-BD0902E4EC62}">
      <dgm:prSet/>
      <dgm:spPr/>
      <dgm:t>
        <a:bodyPr/>
        <a:lstStyle/>
        <a:p>
          <a:pPr algn="ctr"/>
          <a:endParaRPr lang="es-EC"/>
        </a:p>
      </dgm:t>
    </dgm:pt>
    <dgm:pt modelId="{5BDBB96B-4CA3-4CAD-ABA3-0D69A1BEFF2C}">
      <dgm:prSet phldrT="[Texto]"/>
      <dgm:spPr/>
      <dgm:t>
        <a:bodyPr/>
        <a:lstStyle/>
        <a:p>
          <a:pPr algn="ctr"/>
          <a:r>
            <a:rPr lang="es-EC"/>
            <a:t>Mejoras ambientales</a:t>
          </a:r>
        </a:p>
      </dgm:t>
    </dgm:pt>
    <dgm:pt modelId="{B4BBEC6F-ACB9-4B04-8601-21B4432CE207}" type="parTrans" cxnId="{9ECA6986-967F-4F18-9076-C156FFB92995}">
      <dgm:prSet/>
      <dgm:spPr/>
      <dgm:t>
        <a:bodyPr/>
        <a:lstStyle/>
        <a:p>
          <a:pPr algn="ctr"/>
          <a:endParaRPr lang="es-EC"/>
        </a:p>
      </dgm:t>
    </dgm:pt>
    <dgm:pt modelId="{B0AD2831-6ED6-4448-85DA-4442B12D4A81}" type="sibTrans" cxnId="{9ECA6986-967F-4F18-9076-C156FFB92995}">
      <dgm:prSet/>
      <dgm:spPr/>
      <dgm:t>
        <a:bodyPr/>
        <a:lstStyle/>
        <a:p>
          <a:pPr algn="ctr"/>
          <a:endParaRPr lang="es-EC"/>
        </a:p>
      </dgm:t>
    </dgm:pt>
    <dgm:pt modelId="{D8D22B67-85D5-471D-B099-98090DE6157E}">
      <dgm:prSet phldrT="[Texto]"/>
      <dgm:spPr/>
      <dgm:t>
        <a:bodyPr/>
        <a:lstStyle/>
        <a:p>
          <a:pPr algn="ctr"/>
          <a:r>
            <a:rPr lang="es-EC"/>
            <a:t>Generación de empleo</a:t>
          </a:r>
        </a:p>
      </dgm:t>
    </dgm:pt>
    <dgm:pt modelId="{EF583DB1-33DA-434A-8199-24971870985E}" type="parTrans" cxnId="{00E4D8C6-2FD0-4EF1-9DFE-51011EFE8465}">
      <dgm:prSet/>
      <dgm:spPr/>
      <dgm:t>
        <a:bodyPr/>
        <a:lstStyle/>
        <a:p>
          <a:pPr algn="ctr"/>
          <a:endParaRPr lang="es-EC"/>
        </a:p>
      </dgm:t>
    </dgm:pt>
    <dgm:pt modelId="{AADA7DE9-5E33-44BE-8E4B-8C465344DFC9}" type="sibTrans" cxnId="{00E4D8C6-2FD0-4EF1-9DFE-51011EFE8465}">
      <dgm:prSet/>
      <dgm:spPr/>
      <dgm:t>
        <a:bodyPr/>
        <a:lstStyle/>
        <a:p>
          <a:pPr algn="ctr"/>
          <a:endParaRPr lang="es-EC"/>
        </a:p>
      </dgm:t>
    </dgm:pt>
    <dgm:pt modelId="{B505F640-6F59-44F1-A9D5-A5735D4FBD18}">
      <dgm:prSet phldrT="[Texto]"/>
      <dgm:spPr/>
      <dgm:t>
        <a:bodyPr/>
        <a:lstStyle/>
        <a:p>
          <a:pPr algn="ctr"/>
          <a:r>
            <a:rPr lang="es-EC"/>
            <a:t>Reducción de las emisiones de CO2</a:t>
          </a:r>
        </a:p>
      </dgm:t>
    </dgm:pt>
    <dgm:pt modelId="{6397619B-2912-4050-BF34-4853D62A4685}" type="parTrans" cxnId="{29ABDFD8-C72D-4D1A-AF2E-0706347313AB}">
      <dgm:prSet/>
      <dgm:spPr/>
      <dgm:t>
        <a:bodyPr/>
        <a:lstStyle/>
        <a:p>
          <a:pPr algn="ctr"/>
          <a:endParaRPr lang="es-EC"/>
        </a:p>
      </dgm:t>
    </dgm:pt>
    <dgm:pt modelId="{0F62D00B-0B10-4F67-A6C4-5899964D446C}" type="sibTrans" cxnId="{29ABDFD8-C72D-4D1A-AF2E-0706347313AB}">
      <dgm:prSet/>
      <dgm:spPr/>
      <dgm:t>
        <a:bodyPr/>
        <a:lstStyle/>
        <a:p>
          <a:pPr algn="ctr"/>
          <a:endParaRPr lang="es-EC"/>
        </a:p>
      </dgm:t>
    </dgm:pt>
    <dgm:pt modelId="{D7547CF2-754A-46BF-A622-29F9B4B35ACC}">
      <dgm:prSet phldrT="[Texto]"/>
      <dgm:spPr/>
      <dgm:t>
        <a:bodyPr/>
        <a:lstStyle/>
        <a:p>
          <a:pPr algn="ctr"/>
          <a:r>
            <a:rPr lang="es-EC"/>
            <a:t>Reducción de salida de divisas</a:t>
          </a:r>
        </a:p>
      </dgm:t>
    </dgm:pt>
    <dgm:pt modelId="{4D8BC04A-709B-4579-9FBF-0C2BE2CEB734}" type="parTrans" cxnId="{9D807D06-DB4B-4CE0-9AFA-6E6232AFC278}">
      <dgm:prSet/>
      <dgm:spPr/>
      <dgm:t>
        <a:bodyPr/>
        <a:lstStyle/>
        <a:p>
          <a:endParaRPr lang="es-MX"/>
        </a:p>
      </dgm:t>
    </dgm:pt>
    <dgm:pt modelId="{06D10D73-B215-4BBC-9465-5FA86E495E95}" type="sibTrans" cxnId="{9D807D06-DB4B-4CE0-9AFA-6E6232AFC278}">
      <dgm:prSet/>
      <dgm:spPr/>
      <dgm:t>
        <a:bodyPr/>
        <a:lstStyle/>
        <a:p>
          <a:endParaRPr lang="es-MX"/>
        </a:p>
      </dgm:t>
    </dgm:pt>
    <dgm:pt modelId="{BB7B034A-5C95-4F46-ABAE-1CD1182EE19A}" type="pres">
      <dgm:prSet presAssocID="{0E98D746-9B2C-40A7-BBC6-C016C715AEEA}" presName="Name0" presStyleCnt="0">
        <dgm:presLayoutVars>
          <dgm:dir/>
          <dgm:animLvl val="lvl"/>
          <dgm:resizeHandles val="exact"/>
        </dgm:presLayoutVars>
      </dgm:prSet>
      <dgm:spPr/>
    </dgm:pt>
    <dgm:pt modelId="{B4ECDDB8-2D39-4CD3-8D1C-5A98450A2A43}" type="pres">
      <dgm:prSet presAssocID="{E7E58088-6B4D-4A29-B916-3EABEBA44AA9}" presName="Name8" presStyleCnt="0"/>
      <dgm:spPr/>
    </dgm:pt>
    <dgm:pt modelId="{856063A7-15CC-420F-AE65-E7057A604C45}" type="pres">
      <dgm:prSet presAssocID="{E7E58088-6B4D-4A29-B916-3EABEBA44AA9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C999AA-14AD-486D-86D5-CD20173869EE}" type="pres">
      <dgm:prSet presAssocID="{E7E58088-6B4D-4A29-B916-3EABEBA44A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2943E6-ACD4-47FB-98A1-914EC2BA03F2}" type="pres">
      <dgm:prSet presAssocID="{5BDBB96B-4CA3-4CAD-ABA3-0D69A1BEFF2C}" presName="Name8" presStyleCnt="0"/>
      <dgm:spPr/>
    </dgm:pt>
    <dgm:pt modelId="{3804D5CC-0433-4936-A91D-1563F46EE158}" type="pres">
      <dgm:prSet presAssocID="{5BDBB96B-4CA3-4CAD-ABA3-0D69A1BEFF2C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6B14C9-F297-4808-A54F-54229CA4B97D}" type="pres">
      <dgm:prSet presAssocID="{5BDBB96B-4CA3-4CAD-ABA3-0D69A1BEFF2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E5ED89-E4B0-4335-97A3-1ACCC3DB2EDE}" type="pres">
      <dgm:prSet presAssocID="{D8D22B67-85D5-471D-B099-98090DE6157E}" presName="Name8" presStyleCnt="0"/>
      <dgm:spPr/>
    </dgm:pt>
    <dgm:pt modelId="{C6520952-6BCB-4816-B1C7-CD3A0702F813}" type="pres">
      <dgm:prSet presAssocID="{D8D22B67-85D5-471D-B099-98090DE6157E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2090A9-DCB1-44E9-84B6-4B40BC4ACE75}" type="pres">
      <dgm:prSet presAssocID="{D8D22B67-85D5-471D-B099-98090DE6157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D414A1-ED72-44CC-BA40-FD7E2921E46C}" type="pres">
      <dgm:prSet presAssocID="{B505F640-6F59-44F1-A9D5-A5735D4FBD18}" presName="Name8" presStyleCnt="0"/>
      <dgm:spPr/>
    </dgm:pt>
    <dgm:pt modelId="{E8632529-29BE-4E1A-89AB-DB229588B425}" type="pres">
      <dgm:prSet presAssocID="{B505F640-6F59-44F1-A9D5-A5735D4FBD18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D7F058-6419-42EC-A0AB-C762D1A02F39}" type="pres">
      <dgm:prSet presAssocID="{B505F640-6F59-44F1-A9D5-A5735D4FBD1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DFD065-0A16-4134-B2E5-468463E04263}" type="pres">
      <dgm:prSet presAssocID="{D7547CF2-754A-46BF-A622-29F9B4B35ACC}" presName="Name8" presStyleCnt="0"/>
      <dgm:spPr/>
    </dgm:pt>
    <dgm:pt modelId="{0BBB305F-3C2F-4E94-A1A2-17451ED3F11F}" type="pres">
      <dgm:prSet presAssocID="{D7547CF2-754A-46BF-A622-29F9B4B35ACC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76F91F-6722-4F9E-A107-4DDD03D2C7F2}" type="pres">
      <dgm:prSet presAssocID="{D7547CF2-754A-46BF-A622-29F9B4B35AC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D807D06-DB4B-4CE0-9AFA-6E6232AFC278}" srcId="{0E98D746-9B2C-40A7-BBC6-C016C715AEEA}" destId="{D7547CF2-754A-46BF-A622-29F9B4B35ACC}" srcOrd="4" destOrd="0" parTransId="{4D8BC04A-709B-4579-9FBF-0C2BE2CEB734}" sibTransId="{06D10D73-B215-4BBC-9465-5FA86E495E95}"/>
    <dgm:cxn modelId="{BCEB8412-CF96-46DF-AABA-75A7C9ADA3A7}" type="presOf" srcId="{E7E58088-6B4D-4A29-B916-3EABEBA44AA9}" destId="{856063A7-15CC-420F-AE65-E7057A604C45}" srcOrd="0" destOrd="0" presId="urn:microsoft.com/office/officeart/2005/8/layout/pyramid1"/>
    <dgm:cxn modelId="{600A1F98-BE8B-4EA2-927C-BC7D9888B398}" type="presOf" srcId="{D7547CF2-754A-46BF-A622-29F9B4B35ACC}" destId="{0BBB305F-3C2F-4E94-A1A2-17451ED3F11F}" srcOrd="0" destOrd="0" presId="urn:microsoft.com/office/officeart/2005/8/layout/pyramid1"/>
    <dgm:cxn modelId="{FC2AE0F1-AAC6-4FD2-A4E8-FDF749D1357E}" type="presOf" srcId="{5BDBB96B-4CA3-4CAD-ABA3-0D69A1BEFF2C}" destId="{3804D5CC-0433-4936-A91D-1563F46EE158}" srcOrd="0" destOrd="0" presId="urn:microsoft.com/office/officeart/2005/8/layout/pyramid1"/>
    <dgm:cxn modelId="{206E1B0B-9A7A-4928-B06C-BDAE01AD3E76}" type="presOf" srcId="{D8D22B67-85D5-471D-B099-98090DE6157E}" destId="{C6520952-6BCB-4816-B1C7-CD3A0702F813}" srcOrd="0" destOrd="0" presId="urn:microsoft.com/office/officeart/2005/8/layout/pyramid1"/>
    <dgm:cxn modelId="{634C82CF-1846-4570-AC79-6757FFBB1A34}" type="presOf" srcId="{B505F640-6F59-44F1-A9D5-A5735D4FBD18}" destId="{E8632529-29BE-4E1A-89AB-DB229588B425}" srcOrd="0" destOrd="0" presId="urn:microsoft.com/office/officeart/2005/8/layout/pyramid1"/>
    <dgm:cxn modelId="{B63B404F-BA70-45B9-BA65-FE5FBAF67C9D}" type="presOf" srcId="{0E98D746-9B2C-40A7-BBC6-C016C715AEEA}" destId="{BB7B034A-5C95-4F46-ABAE-1CD1182EE19A}" srcOrd="0" destOrd="0" presId="urn:microsoft.com/office/officeart/2005/8/layout/pyramid1"/>
    <dgm:cxn modelId="{B314172C-3C15-409B-9E72-BD0902E4EC62}" srcId="{0E98D746-9B2C-40A7-BBC6-C016C715AEEA}" destId="{E7E58088-6B4D-4A29-B916-3EABEBA44AA9}" srcOrd="0" destOrd="0" parTransId="{6E2DBE6B-D51A-4765-B386-7B9707ABA58A}" sibTransId="{3E8B08D3-6DF8-43BA-A93D-76F06ADE0B0B}"/>
    <dgm:cxn modelId="{1B9EC1A8-3379-4CB6-813B-55FE46D0E5EB}" type="presOf" srcId="{B505F640-6F59-44F1-A9D5-A5735D4FBD18}" destId="{CFD7F058-6419-42EC-A0AB-C762D1A02F39}" srcOrd="1" destOrd="0" presId="urn:microsoft.com/office/officeart/2005/8/layout/pyramid1"/>
    <dgm:cxn modelId="{9ECA6986-967F-4F18-9076-C156FFB92995}" srcId="{0E98D746-9B2C-40A7-BBC6-C016C715AEEA}" destId="{5BDBB96B-4CA3-4CAD-ABA3-0D69A1BEFF2C}" srcOrd="1" destOrd="0" parTransId="{B4BBEC6F-ACB9-4B04-8601-21B4432CE207}" sibTransId="{B0AD2831-6ED6-4448-85DA-4442B12D4A81}"/>
    <dgm:cxn modelId="{E6EB7AB8-26A1-4A83-A2BF-7C19D64AF3D6}" type="presOf" srcId="{D8D22B67-85D5-471D-B099-98090DE6157E}" destId="{DC2090A9-DCB1-44E9-84B6-4B40BC4ACE75}" srcOrd="1" destOrd="0" presId="urn:microsoft.com/office/officeart/2005/8/layout/pyramid1"/>
    <dgm:cxn modelId="{38DBF530-112C-4490-AB3B-88B1D6FBAAAC}" type="presOf" srcId="{E7E58088-6B4D-4A29-B916-3EABEBA44AA9}" destId="{97C999AA-14AD-486D-86D5-CD20173869EE}" srcOrd="1" destOrd="0" presId="urn:microsoft.com/office/officeart/2005/8/layout/pyramid1"/>
    <dgm:cxn modelId="{50364F37-75B6-4FC6-8D78-CBBD78A78A29}" type="presOf" srcId="{D7547CF2-754A-46BF-A622-29F9B4B35ACC}" destId="{B776F91F-6722-4F9E-A107-4DDD03D2C7F2}" srcOrd="1" destOrd="0" presId="urn:microsoft.com/office/officeart/2005/8/layout/pyramid1"/>
    <dgm:cxn modelId="{00E4D8C6-2FD0-4EF1-9DFE-51011EFE8465}" srcId="{0E98D746-9B2C-40A7-BBC6-C016C715AEEA}" destId="{D8D22B67-85D5-471D-B099-98090DE6157E}" srcOrd="2" destOrd="0" parTransId="{EF583DB1-33DA-434A-8199-24971870985E}" sibTransId="{AADA7DE9-5E33-44BE-8E4B-8C465344DFC9}"/>
    <dgm:cxn modelId="{EC9DE578-D288-4164-B9BD-A5D6B5A47B2D}" type="presOf" srcId="{5BDBB96B-4CA3-4CAD-ABA3-0D69A1BEFF2C}" destId="{7F6B14C9-F297-4808-A54F-54229CA4B97D}" srcOrd="1" destOrd="0" presId="urn:microsoft.com/office/officeart/2005/8/layout/pyramid1"/>
    <dgm:cxn modelId="{29ABDFD8-C72D-4D1A-AF2E-0706347313AB}" srcId="{0E98D746-9B2C-40A7-BBC6-C016C715AEEA}" destId="{B505F640-6F59-44F1-A9D5-A5735D4FBD18}" srcOrd="3" destOrd="0" parTransId="{6397619B-2912-4050-BF34-4853D62A4685}" sibTransId="{0F62D00B-0B10-4F67-A6C4-5899964D446C}"/>
    <dgm:cxn modelId="{F71B4B68-75EA-4057-BF45-4B5AC266D777}" type="presParOf" srcId="{BB7B034A-5C95-4F46-ABAE-1CD1182EE19A}" destId="{B4ECDDB8-2D39-4CD3-8D1C-5A98450A2A43}" srcOrd="0" destOrd="0" presId="urn:microsoft.com/office/officeart/2005/8/layout/pyramid1"/>
    <dgm:cxn modelId="{FD63CB72-461B-4123-9B80-30C0F0CA8F87}" type="presParOf" srcId="{B4ECDDB8-2D39-4CD3-8D1C-5A98450A2A43}" destId="{856063A7-15CC-420F-AE65-E7057A604C45}" srcOrd="0" destOrd="0" presId="urn:microsoft.com/office/officeart/2005/8/layout/pyramid1"/>
    <dgm:cxn modelId="{4A3C081A-39C5-4027-8C77-44B1E251EB02}" type="presParOf" srcId="{B4ECDDB8-2D39-4CD3-8D1C-5A98450A2A43}" destId="{97C999AA-14AD-486D-86D5-CD20173869EE}" srcOrd="1" destOrd="0" presId="urn:microsoft.com/office/officeart/2005/8/layout/pyramid1"/>
    <dgm:cxn modelId="{EF4D4173-E8B0-4AF9-AC6A-FA20B13EF8AE}" type="presParOf" srcId="{BB7B034A-5C95-4F46-ABAE-1CD1182EE19A}" destId="{012943E6-ACD4-47FB-98A1-914EC2BA03F2}" srcOrd="1" destOrd="0" presId="urn:microsoft.com/office/officeart/2005/8/layout/pyramid1"/>
    <dgm:cxn modelId="{87739581-1BB3-4483-82F3-7F0EB5C60022}" type="presParOf" srcId="{012943E6-ACD4-47FB-98A1-914EC2BA03F2}" destId="{3804D5CC-0433-4936-A91D-1563F46EE158}" srcOrd="0" destOrd="0" presId="urn:microsoft.com/office/officeart/2005/8/layout/pyramid1"/>
    <dgm:cxn modelId="{0E9DA426-685F-4DD8-80D5-0846270960EB}" type="presParOf" srcId="{012943E6-ACD4-47FB-98A1-914EC2BA03F2}" destId="{7F6B14C9-F297-4808-A54F-54229CA4B97D}" srcOrd="1" destOrd="0" presId="urn:microsoft.com/office/officeart/2005/8/layout/pyramid1"/>
    <dgm:cxn modelId="{D714D9CC-0DC4-4FB9-9464-4A6DEF3236CA}" type="presParOf" srcId="{BB7B034A-5C95-4F46-ABAE-1CD1182EE19A}" destId="{6EE5ED89-E4B0-4335-97A3-1ACCC3DB2EDE}" srcOrd="2" destOrd="0" presId="urn:microsoft.com/office/officeart/2005/8/layout/pyramid1"/>
    <dgm:cxn modelId="{D3352806-8670-4A4F-B7C6-E8F034904544}" type="presParOf" srcId="{6EE5ED89-E4B0-4335-97A3-1ACCC3DB2EDE}" destId="{C6520952-6BCB-4816-B1C7-CD3A0702F813}" srcOrd="0" destOrd="0" presId="urn:microsoft.com/office/officeart/2005/8/layout/pyramid1"/>
    <dgm:cxn modelId="{DCBCDDBD-6487-4D52-8F5C-175B5596F3CF}" type="presParOf" srcId="{6EE5ED89-E4B0-4335-97A3-1ACCC3DB2EDE}" destId="{DC2090A9-DCB1-44E9-84B6-4B40BC4ACE75}" srcOrd="1" destOrd="0" presId="urn:microsoft.com/office/officeart/2005/8/layout/pyramid1"/>
    <dgm:cxn modelId="{CFCFD529-8755-4145-A9FD-8BBF3A211C0E}" type="presParOf" srcId="{BB7B034A-5C95-4F46-ABAE-1CD1182EE19A}" destId="{A7D414A1-ED72-44CC-BA40-FD7E2921E46C}" srcOrd="3" destOrd="0" presId="urn:microsoft.com/office/officeart/2005/8/layout/pyramid1"/>
    <dgm:cxn modelId="{AB471775-E760-4B32-A45C-13CF69493BE4}" type="presParOf" srcId="{A7D414A1-ED72-44CC-BA40-FD7E2921E46C}" destId="{E8632529-29BE-4E1A-89AB-DB229588B425}" srcOrd="0" destOrd="0" presId="urn:microsoft.com/office/officeart/2005/8/layout/pyramid1"/>
    <dgm:cxn modelId="{AB25C9F6-D657-431C-B6FC-6496A859D6E3}" type="presParOf" srcId="{A7D414A1-ED72-44CC-BA40-FD7E2921E46C}" destId="{CFD7F058-6419-42EC-A0AB-C762D1A02F39}" srcOrd="1" destOrd="0" presId="urn:microsoft.com/office/officeart/2005/8/layout/pyramid1"/>
    <dgm:cxn modelId="{BD1AB658-F3FE-491F-95E6-A7710441454C}" type="presParOf" srcId="{BB7B034A-5C95-4F46-ABAE-1CD1182EE19A}" destId="{CBDFD065-0A16-4134-B2E5-468463E04263}" srcOrd="4" destOrd="0" presId="urn:microsoft.com/office/officeart/2005/8/layout/pyramid1"/>
    <dgm:cxn modelId="{44EAA439-B7BA-454F-8BF4-6EA18AFAF44D}" type="presParOf" srcId="{CBDFD065-0A16-4134-B2E5-468463E04263}" destId="{0BBB305F-3C2F-4E94-A1A2-17451ED3F11F}" srcOrd="0" destOrd="0" presId="urn:microsoft.com/office/officeart/2005/8/layout/pyramid1"/>
    <dgm:cxn modelId="{E89E86EA-CC04-44ED-97C3-4FD5EE355FDB}" type="presParOf" srcId="{CBDFD065-0A16-4134-B2E5-468463E04263}" destId="{B776F91F-6722-4F9E-A107-4DDD03D2C7F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AD9E1F-346B-4D13-9FBE-E7A75824E521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9898C5E7-B0E1-41CD-9DB6-6176A02E99CF}">
      <dgm:prSet phldrT="[Texto]" custT="1"/>
      <dgm:spPr/>
      <dgm:t>
        <a:bodyPr/>
        <a:lstStyle/>
        <a:p>
          <a:r>
            <a:rPr lang="es-EC" sz="1400" dirty="0">
              <a:solidFill>
                <a:schemeClr val="tx1"/>
              </a:solidFill>
            </a:rPr>
            <a:t>Incrementar el número de hectáreas de sembrado de caña de </a:t>
          </a:r>
          <a:r>
            <a:rPr lang="es-EC" sz="1400" dirty="0" smtClean="0">
              <a:solidFill>
                <a:schemeClr val="tx1"/>
              </a:solidFill>
            </a:rPr>
            <a:t>azúcar</a:t>
          </a:r>
          <a:endParaRPr lang="es-EC" sz="1400" dirty="0">
            <a:solidFill>
              <a:schemeClr val="tx1"/>
            </a:solidFill>
          </a:endParaRPr>
        </a:p>
      </dgm:t>
    </dgm:pt>
    <dgm:pt modelId="{1CBF52A7-1E1C-4A75-B931-E024E01EAD45}" type="parTrans" cxnId="{51B29B66-7D3F-40CA-83DD-380CC05EABD4}">
      <dgm:prSet/>
      <dgm:spPr/>
      <dgm:t>
        <a:bodyPr/>
        <a:lstStyle/>
        <a:p>
          <a:endParaRPr lang="es-EC"/>
        </a:p>
      </dgm:t>
    </dgm:pt>
    <dgm:pt modelId="{3DD5BF62-10DA-4697-9C2E-D7E69F059534}" type="sibTrans" cxnId="{51B29B66-7D3F-40CA-83DD-380CC05EABD4}">
      <dgm:prSet/>
      <dgm:spPr/>
      <dgm:t>
        <a:bodyPr/>
        <a:lstStyle/>
        <a:p>
          <a:endParaRPr lang="es-EC"/>
        </a:p>
      </dgm:t>
    </dgm:pt>
    <dgm:pt modelId="{8EA8F967-3407-4EA8-8B0E-689CA8841B8E}">
      <dgm:prSet phldrT="[Texto]" custT="1"/>
      <dgm:spPr/>
      <dgm:t>
        <a:bodyPr/>
        <a:lstStyle/>
        <a:p>
          <a:r>
            <a:rPr lang="es-EC" sz="1400" dirty="0">
              <a:solidFill>
                <a:schemeClr val="tx1"/>
              </a:solidFill>
            </a:rPr>
            <a:t>Aumentar el potencial de expansión de los </a:t>
          </a:r>
          <a:r>
            <a:rPr lang="es-EC" sz="1400" dirty="0" smtClean="0">
              <a:solidFill>
                <a:schemeClr val="tx1"/>
              </a:solidFill>
            </a:rPr>
            <a:t>sembrados.</a:t>
          </a:r>
          <a:endParaRPr lang="es-EC" sz="1400" dirty="0">
            <a:solidFill>
              <a:schemeClr val="tx1"/>
            </a:solidFill>
          </a:endParaRPr>
        </a:p>
      </dgm:t>
    </dgm:pt>
    <dgm:pt modelId="{A651F713-F58A-488B-BF23-7455D61580BE}" type="parTrans" cxnId="{063C5E49-B561-4D4B-A994-E76108F8F58F}">
      <dgm:prSet/>
      <dgm:spPr/>
      <dgm:t>
        <a:bodyPr/>
        <a:lstStyle/>
        <a:p>
          <a:endParaRPr lang="es-EC"/>
        </a:p>
      </dgm:t>
    </dgm:pt>
    <dgm:pt modelId="{87C0BC37-A66D-49D7-AC68-2B2B125BF217}" type="sibTrans" cxnId="{063C5E49-B561-4D4B-A994-E76108F8F58F}">
      <dgm:prSet/>
      <dgm:spPr/>
      <dgm:t>
        <a:bodyPr/>
        <a:lstStyle/>
        <a:p>
          <a:endParaRPr lang="es-EC"/>
        </a:p>
      </dgm:t>
    </dgm:pt>
    <dgm:pt modelId="{8814A68A-2E74-4B43-82FD-0A6D8959CEF7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Incrementar los volúmenes de producción de alcohol</a:t>
          </a:r>
        </a:p>
      </dgm:t>
    </dgm:pt>
    <dgm:pt modelId="{41F31DD0-C796-4F04-B20E-4D595FDCF20F}" type="parTrans" cxnId="{86BFFE35-24BF-4B07-8C70-18C5CB151933}">
      <dgm:prSet/>
      <dgm:spPr/>
      <dgm:t>
        <a:bodyPr/>
        <a:lstStyle/>
        <a:p>
          <a:endParaRPr lang="es-EC"/>
        </a:p>
      </dgm:t>
    </dgm:pt>
    <dgm:pt modelId="{81FFA669-5AA1-4E72-83F0-5F314777D4A6}" type="sibTrans" cxnId="{86BFFE35-24BF-4B07-8C70-18C5CB151933}">
      <dgm:prSet/>
      <dgm:spPr/>
      <dgm:t>
        <a:bodyPr/>
        <a:lstStyle/>
        <a:p>
          <a:endParaRPr lang="es-EC"/>
        </a:p>
      </dgm:t>
    </dgm:pt>
    <dgm:pt modelId="{2B7466F5-88AF-4712-92A1-07B69742E3EB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Eliminar la importación del etanol</a:t>
          </a:r>
        </a:p>
      </dgm:t>
    </dgm:pt>
    <dgm:pt modelId="{8174C68C-F12C-459F-AD1E-C8220CA10AA8}" type="parTrans" cxnId="{F1245494-B078-480F-943C-60C71F8243BD}">
      <dgm:prSet/>
      <dgm:spPr/>
      <dgm:t>
        <a:bodyPr/>
        <a:lstStyle/>
        <a:p>
          <a:endParaRPr lang="es-EC"/>
        </a:p>
      </dgm:t>
    </dgm:pt>
    <dgm:pt modelId="{D02A00AA-FAF3-4599-894C-8B9A911658F5}" type="sibTrans" cxnId="{F1245494-B078-480F-943C-60C71F8243BD}">
      <dgm:prSet/>
      <dgm:spPr/>
      <dgm:t>
        <a:bodyPr/>
        <a:lstStyle/>
        <a:p>
          <a:endParaRPr lang="es-EC"/>
        </a:p>
      </dgm:t>
    </dgm:pt>
    <dgm:pt modelId="{5240D535-1794-41B5-8ECA-E94133E57FED}">
      <dgm:prSet phldrT="[Texto]" custT="1"/>
      <dgm:spPr/>
      <dgm:t>
        <a:bodyPr/>
        <a:lstStyle/>
        <a:p>
          <a:r>
            <a:rPr lang="es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Diversificar y generar mayor valor </a:t>
          </a:r>
          <a:r>
            <a:rPr lang="es-E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agregado</a:t>
          </a:r>
          <a:endParaRPr lang="es-EC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77C38C-DE8F-454E-B388-73D2C4D79FE0}" type="parTrans" cxnId="{A6455A6C-8361-4CB1-8053-100FE4D98FAA}">
      <dgm:prSet/>
      <dgm:spPr/>
      <dgm:t>
        <a:bodyPr/>
        <a:lstStyle/>
        <a:p>
          <a:endParaRPr lang="es-EC"/>
        </a:p>
      </dgm:t>
    </dgm:pt>
    <dgm:pt modelId="{A33055D6-3C37-4807-82E5-3C8BDB9A7264}" type="sibTrans" cxnId="{A6455A6C-8361-4CB1-8053-100FE4D98FAA}">
      <dgm:prSet/>
      <dgm:spPr/>
      <dgm:t>
        <a:bodyPr/>
        <a:lstStyle/>
        <a:p>
          <a:endParaRPr lang="es-EC"/>
        </a:p>
      </dgm:t>
    </dgm:pt>
    <dgm:pt modelId="{5D05881B-9B32-48D6-9BEA-C466EA144338}">
      <dgm:prSet phldrT="[Texto]" custT="1"/>
      <dgm:spPr/>
      <dgm:t>
        <a:bodyPr/>
        <a:lstStyle/>
        <a:p>
          <a:r>
            <a:rPr lang="es-EC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Promover el desarrollo tecnológico en la producción de </a:t>
          </a:r>
          <a:r>
            <a:rPr lang="es-EC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etanol.</a:t>
          </a:r>
          <a:endParaRPr lang="es-EC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A961ED-8967-427A-89F4-0544CACC7F49}" type="parTrans" cxnId="{9CA27B2E-3210-4E6B-8DE6-BEB0FF1FD6DA}">
      <dgm:prSet/>
      <dgm:spPr/>
      <dgm:t>
        <a:bodyPr/>
        <a:lstStyle/>
        <a:p>
          <a:endParaRPr lang="es-EC"/>
        </a:p>
      </dgm:t>
    </dgm:pt>
    <dgm:pt modelId="{E4719520-CB0B-4941-A244-77CDC4E85069}" type="sibTrans" cxnId="{9CA27B2E-3210-4E6B-8DE6-BEB0FF1FD6DA}">
      <dgm:prSet/>
      <dgm:spPr/>
      <dgm:t>
        <a:bodyPr/>
        <a:lstStyle/>
        <a:p>
          <a:endParaRPr lang="es-EC"/>
        </a:p>
      </dgm:t>
    </dgm:pt>
    <dgm:pt modelId="{61802B16-817B-4D90-8679-35398DBBC1EE}" type="pres">
      <dgm:prSet presAssocID="{BEAD9E1F-346B-4D13-9FBE-E7A75824E521}" presName="CompostProcess" presStyleCnt="0">
        <dgm:presLayoutVars>
          <dgm:dir/>
          <dgm:resizeHandles val="exact"/>
        </dgm:presLayoutVars>
      </dgm:prSet>
      <dgm:spPr/>
    </dgm:pt>
    <dgm:pt modelId="{81C66C69-F627-4278-A3CD-4A6F69781E01}" type="pres">
      <dgm:prSet presAssocID="{BEAD9E1F-346B-4D13-9FBE-E7A75824E521}" presName="arrow" presStyleLbl="bgShp" presStyleIdx="0" presStyleCnt="1"/>
      <dgm:spPr/>
    </dgm:pt>
    <dgm:pt modelId="{56E67F0D-0855-4DE5-9D76-45A427C00D5E}" type="pres">
      <dgm:prSet presAssocID="{BEAD9E1F-346B-4D13-9FBE-E7A75824E521}" presName="linearProcess" presStyleCnt="0"/>
      <dgm:spPr/>
    </dgm:pt>
    <dgm:pt modelId="{A860FEC4-7F1E-4EC2-894C-FDF4B664E5FD}" type="pres">
      <dgm:prSet presAssocID="{9898C5E7-B0E1-41CD-9DB6-6176A02E99CF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D768E6-140C-4805-AFC8-65524A7D3327}" type="pres">
      <dgm:prSet presAssocID="{3DD5BF62-10DA-4697-9C2E-D7E69F059534}" presName="sibTrans" presStyleCnt="0"/>
      <dgm:spPr/>
    </dgm:pt>
    <dgm:pt modelId="{AA063657-05AB-476F-B4AA-E0FB8A79E904}" type="pres">
      <dgm:prSet presAssocID="{8EA8F967-3407-4EA8-8B0E-689CA8841B8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5050C3-6002-4D42-8F58-D7E57D0CA48C}" type="pres">
      <dgm:prSet presAssocID="{87C0BC37-A66D-49D7-AC68-2B2B125BF217}" presName="sibTrans" presStyleCnt="0"/>
      <dgm:spPr/>
    </dgm:pt>
    <dgm:pt modelId="{13B92ECD-198A-450F-B756-4A9A5CB4C7FF}" type="pres">
      <dgm:prSet presAssocID="{5240D535-1794-41B5-8ECA-E94133E57FED}" presName="textNode" presStyleLbl="node1" presStyleIdx="2" presStyleCnt="6" custLinFactNeighborX="-44121" custLinFactNeighborY="25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99671A-B374-4772-899C-4BE158E32CD3}" type="pres">
      <dgm:prSet presAssocID="{A33055D6-3C37-4807-82E5-3C8BDB9A7264}" presName="sibTrans" presStyleCnt="0"/>
      <dgm:spPr/>
    </dgm:pt>
    <dgm:pt modelId="{1DF250DB-1957-48DF-97C5-9C3C8A94B6F8}" type="pres">
      <dgm:prSet presAssocID="{5D05881B-9B32-48D6-9BEA-C466EA144338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30AE28-17B5-4533-9FB8-F3EE88A824E8}" type="pres">
      <dgm:prSet presAssocID="{E4719520-CB0B-4941-A244-77CDC4E85069}" presName="sibTrans" presStyleCnt="0"/>
      <dgm:spPr/>
    </dgm:pt>
    <dgm:pt modelId="{9EA67795-84D4-404C-A384-89DB01BF70BB}" type="pres">
      <dgm:prSet presAssocID="{8814A68A-2E74-4B43-82FD-0A6D8959CEF7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29DD0F-72D6-4AB8-A8C4-734847CEE0D1}" type="pres">
      <dgm:prSet presAssocID="{81FFA669-5AA1-4E72-83F0-5F314777D4A6}" presName="sibTrans" presStyleCnt="0"/>
      <dgm:spPr/>
    </dgm:pt>
    <dgm:pt modelId="{A60743B7-3615-4FA0-A0FC-DC53E36A258C}" type="pres">
      <dgm:prSet presAssocID="{2B7466F5-88AF-4712-92A1-07B69742E3EB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9900216-AFA2-4E1C-872C-5DF4A241135D}" type="presOf" srcId="{8EA8F967-3407-4EA8-8B0E-689CA8841B8E}" destId="{AA063657-05AB-476F-B4AA-E0FB8A79E904}" srcOrd="0" destOrd="0" presId="urn:microsoft.com/office/officeart/2005/8/layout/hProcess9"/>
    <dgm:cxn modelId="{CE33E318-C7C4-49FF-A77C-C0B531F74F61}" type="presOf" srcId="{BEAD9E1F-346B-4D13-9FBE-E7A75824E521}" destId="{61802B16-817B-4D90-8679-35398DBBC1EE}" srcOrd="0" destOrd="0" presId="urn:microsoft.com/office/officeart/2005/8/layout/hProcess9"/>
    <dgm:cxn modelId="{B3EF5980-64FA-4CE8-BDC3-C76498B67561}" type="presOf" srcId="{5D05881B-9B32-48D6-9BEA-C466EA144338}" destId="{1DF250DB-1957-48DF-97C5-9C3C8A94B6F8}" srcOrd="0" destOrd="0" presId="urn:microsoft.com/office/officeart/2005/8/layout/hProcess9"/>
    <dgm:cxn modelId="{51B29B66-7D3F-40CA-83DD-380CC05EABD4}" srcId="{BEAD9E1F-346B-4D13-9FBE-E7A75824E521}" destId="{9898C5E7-B0E1-41CD-9DB6-6176A02E99CF}" srcOrd="0" destOrd="0" parTransId="{1CBF52A7-1E1C-4A75-B931-E024E01EAD45}" sibTransId="{3DD5BF62-10DA-4697-9C2E-D7E69F059534}"/>
    <dgm:cxn modelId="{063C5E49-B561-4D4B-A994-E76108F8F58F}" srcId="{BEAD9E1F-346B-4D13-9FBE-E7A75824E521}" destId="{8EA8F967-3407-4EA8-8B0E-689CA8841B8E}" srcOrd="1" destOrd="0" parTransId="{A651F713-F58A-488B-BF23-7455D61580BE}" sibTransId="{87C0BC37-A66D-49D7-AC68-2B2B125BF217}"/>
    <dgm:cxn modelId="{6E466772-D43A-4449-AE37-8B0FBE56B71E}" type="presOf" srcId="{5240D535-1794-41B5-8ECA-E94133E57FED}" destId="{13B92ECD-198A-450F-B756-4A9A5CB4C7FF}" srcOrd="0" destOrd="0" presId="urn:microsoft.com/office/officeart/2005/8/layout/hProcess9"/>
    <dgm:cxn modelId="{86BFFE35-24BF-4B07-8C70-18C5CB151933}" srcId="{BEAD9E1F-346B-4D13-9FBE-E7A75824E521}" destId="{8814A68A-2E74-4B43-82FD-0A6D8959CEF7}" srcOrd="4" destOrd="0" parTransId="{41F31DD0-C796-4F04-B20E-4D595FDCF20F}" sibTransId="{81FFA669-5AA1-4E72-83F0-5F314777D4A6}"/>
    <dgm:cxn modelId="{F1245494-B078-480F-943C-60C71F8243BD}" srcId="{BEAD9E1F-346B-4D13-9FBE-E7A75824E521}" destId="{2B7466F5-88AF-4712-92A1-07B69742E3EB}" srcOrd="5" destOrd="0" parTransId="{8174C68C-F12C-459F-AD1E-C8220CA10AA8}" sibTransId="{D02A00AA-FAF3-4599-894C-8B9A911658F5}"/>
    <dgm:cxn modelId="{5327EFB0-7368-4DEC-84F1-DE2DDAA71DCE}" type="presOf" srcId="{8814A68A-2E74-4B43-82FD-0A6D8959CEF7}" destId="{9EA67795-84D4-404C-A384-89DB01BF70BB}" srcOrd="0" destOrd="0" presId="urn:microsoft.com/office/officeart/2005/8/layout/hProcess9"/>
    <dgm:cxn modelId="{9CA27B2E-3210-4E6B-8DE6-BEB0FF1FD6DA}" srcId="{BEAD9E1F-346B-4D13-9FBE-E7A75824E521}" destId="{5D05881B-9B32-48D6-9BEA-C466EA144338}" srcOrd="3" destOrd="0" parTransId="{EFA961ED-8967-427A-89F4-0544CACC7F49}" sibTransId="{E4719520-CB0B-4941-A244-77CDC4E85069}"/>
    <dgm:cxn modelId="{F17CB497-E150-44F3-8A78-D13E4DF3746E}" type="presOf" srcId="{2B7466F5-88AF-4712-92A1-07B69742E3EB}" destId="{A60743B7-3615-4FA0-A0FC-DC53E36A258C}" srcOrd="0" destOrd="0" presId="urn:microsoft.com/office/officeart/2005/8/layout/hProcess9"/>
    <dgm:cxn modelId="{A6455A6C-8361-4CB1-8053-100FE4D98FAA}" srcId="{BEAD9E1F-346B-4D13-9FBE-E7A75824E521}" destId="{5240D535-1794-41B5-8ECA-E94133E57FED}" srcOrd="2" destOrd="0" parTransId="{8A77C38C-DE8F-454E-B388-73D2C4D79FE0}" sibTransId="{A33055D6-3C37-4807-82E5-3C8BDB9A7264}"/>
    <dgm:cxn modelId="{64F86730-5CF1-4BBA-9B14-EF3F62532978}" type="presOf" srcId="{9898C5E7-B0E1-41CD-9DB6-6176A02E99CF}" destId="{A860FEC4-7F1E-4EC2-894C-FDF4B664E5FD}" srcOrd="0" destOrd="0" presId="urn:microsoft.com/office/officeart/2005/8/layout/hProcess9"/>
    <dgm:cxn modelId="{8120CAF4-0C19-49B6-B603-DA9C74D9B66A}" type="presParOf" srcId="{61802B16-817B-4D90-8679-35398DBBC1EE}" destId="{81C66C69-F627-4278-A3CD-4A6F69781E01}" srcOrd="0" destOrd="0" presId="urn:microsoft.com/office/officeart/2005/8/layout/hProcess9"/>
    <dgm:cxn modelId="{54E47CAB-6164-4243-8954-419FC2A1BC84}" type="presParOf" srcId="{61802B16-817B-4D90-8679-35398DBBC1EE}" destId="{56E67F0D-0855-4DE5-9D76-45A427C00D5E}" srcOrd="1" destOrd="0" presId="urn:microsoft.com/office/officeart/2005/8/layout/hProcess9"/>
    <dgm:cxn modelId="{93FE51B4-2B24-41D6-954D-CE5EF16C84BF}" type="presParOf" srcId="{56E67F0D-0855-4DE5-9D76-45A427C00D5E}" destId="{A860FEC4-7F1E-4EC2-894C-FDF4B664E5FD}" srcOrd="0" destOrd="0" presId="urn:microsoft.com/office/officeart/2005/8/layout/hProcess9"/>
    <dgm:cxn modelId="{B5E4D3F2-24B6-41AF-BD5D-CE8B22921BF9}" type="presParOf" srcId="{56E67F0D-0855-4DE5-9D76-45A427C00D5E}" destId="{C3D768E6-140C-4805-AFC8-65524A7D3327}" srcOrd="1" destOrd="0" presId="urn:microsoft.com/office/officeart/2005/8/layout/hProcess9"/>
    <dgm:cxn modelId="{7498F266-2888-40B8-A346-C9E14641758B}" type="presParOf" srcId="{56E67F0D-0855-4DE5-9D76-45A427C00D5E}" destId="{AA063657-05AB-476F-B4AA-E0FB8A79E904}" srcOrd="2" destOrd="0" presId="urn:microsoft.com/office/officeart/2005/8/layout/hProcess9"/>
    <dgm:cxn modelId="{2A4DE19E-15A3-40F4-A01C-BF833FED636F}" type="presParOf" srcId="{56E67F0D-0855-4DE5-9D76-45A427C00D5E}" destId="{C75050C3-6002-4D42-8F58-D7E57D0CA48C}" srcOrd="3" destOrd="0" presId="urn:microsoft.com/office/officeart/2005/8/layout/hProcess9"/>
    <dgm:cxn modelId="{F27163D6-12A7-41C1-9B0F-A62370755962}" type="presParOf" srcId="{56E67F0D-0855-4DE5-9D76-45A427C00D5E}" destId="{13B92ECD-198A-450F-B756-4A9A5CB4C7FF}" srcOrd="4" destOrd="0" presId="urn:microsoft.com/office/officeart/2005/8/layout/hProcess9"/>
    <dgm:cxn modelId="{D4A54480-3CDC-4B11-98C5-0AFB7556DFDF}" type="presParOf" srcId="{56E67F0D-0855-4DE5-9D76-45A427C00D5E}" destId="{3099671A-B374-4772-899C-4BE158E32CD3}" srcOrd="5" destOrd="0" presId="urn:microsoft.com/office/officeart/2005/8/layout/hProcess9"/>
    <dgm:cxn modelId="{D33BE3ED-C218-4540-9EA7-B487B001F007}" type="presParOf" srcId="{56E67F0D-0855-4DE5-9D76-45A427C00D5E}" destId="{1DF250DB-1957-48DF-97C5-9C3C8A94B6F8}" srcOrd="6" destOrd="0" presId="urn:microsoft.com/office/officeart/2005/8/layout/hProcess9"/>
    <dgm:cxn modelId="{FD2B449C-7FED-47FF-B732-8D40BF26DEA3}" type="presParOf" srcId="{56E67F0D-0855-4DE5-9D76-45A427C00D5E}" destId="{0230AE28-17B5-4533-9FB8-F3EE88A824E8}" srcOrd="7" destOrd="0" presId="urn:microsoft.com/office/officeart/2005/8/layout/hProcess9"/>
    <dgm:cxn modelId="{BA1250DB-4071-4D64-A0F9-70AC31D1BD53}" type="presParOf" srcId="{56E67F0D-0855-4DE5-9D76-45A427C00D5E}" destId="{9EA67795-84D4-404C-A384-89DB01BF70BB}" srcOrd="8" destOrd="0" presId="urn:microsoft.com/office/officeart/2005/8/layout/hProcess9"/>
    <dgm:cxn modelId="{BBC23B7B-CA1A-4C2B-B56C-A9450E1D44EA}" type="presParOf" srcId="{56E67F0D-0855-4DE5-9D76-45A427C00D5E}" destId="{1229DD0F-72D6-4AB8-A8C4-734847CEE0D1}" srcOrd="9" destOrd="0" presId="urn:microsoft.com/office/officeart/2005/8/layout/hProcess9"/>
    <dgm:cxn modelId="{234A5E19-E6DB-448D-8E77-461233D8BEC6}" type="presParOf" srcId="{56E67F0D-0855-4DE5-9D76-45A427C00D5E}" destId="{A60743B7-3615-4FA0-A0FC-DC53E36A258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87429-7B53-48BE-B9B5-E99DB8C663BD}">
      <dsp:nvSpPr>
        <dsp:cNvPr id="0" name=""/>
        <dsp:cNvSpPr/>
      </dsp:nvSpPr>
      <dsp:spPr>
        <a:xfrm>
          <a:off x="2116034" y="1764"/>
          <a:ext cx="2255062" cy="8685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Generar mayor valor agregado</a:t>
          </a:r>
          <a:endParaRPr lang="es-ES" sz="14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158432" y="44162"/>
        <a:ext cx="2170266" cy="783722"/>
      </dsp:txXfrm>
    </dsp:sp>
    <dsp:sp modelId="{E57299B0-003C-4441-A04C-480EE0F2A601}">
      <dsp:nvSpPr>
        <dsp:cNvPr id="0" name=""/>
        <dsp:cNvSpPr/>
      </dsp:nvSpPr>
      <dsp:spPr>
        <a:xfrm>
          <a:off x="1537385" y="461056"/>
          <a:ext cx="3472336" cy="3472336"/>
        </a:xfrm>
        <a:custGeom>
          <a:avLst/>
          <a:gdLst/>
          <a:ahLst/>
          <a:cxnLst/>
          <a:rect l="0" t="0" r="0" b="0"/>
          <a:pathLst>
            <a:path>
              <a:moveTo>
                <a:pt x="2254346" y="329026"/>
              </a:moveTo>
              <a:arcTo wR="1365391" hR="1365391" stAng="18637304" swAng="91429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83716-56C0-4E5F-9F0B-DF01DEBFD7D0}">
      <dsp:nvSpPr>
        <dsp:cNvPr id="0" name=""/>
        <dsp:cNvSpPr/>
      </dsp:nvSpPr>
      <dsp:spPr>
        <a:xfrm>
          <a:off x="3600992" y="1218451"/>
          <a:ext cx="2621577" cy="8685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Mejorar el poder </a:t>
          </a:r>
          <a:r>
            <a:rPr lang="es-ES" sz="14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 negociacón </a:t>
          </a:r>
          <a:r>
            <a:rPr lang="es-ES" sz="14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 compras</a:t>
          </a:r>
          <a:endParaRPr lang="es-ES" sz="14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643390" y="1260849"/>
        <a:ext cx="2536781" cy="783722"/>
      </dsp:txXfrm>
    </dsp:sp>
    <dsp:sp modelId="{3579DD9B-2818-4C06-A485-E575280D8B21}">
      <dsp:nvSpPr>
        <dsp:cNvPr id="0" name=""/>
        <dsp:cNvSpPr/>
      </dsp:nvSpPr>
      <dsp:spPr>
        <a:xfrm>
          <a:off x="1702727" y="-431720"/>
          <a:ext cx="3472336" cy="3472336"/>
        </a:xfrm>
        <a:custGeom>
          <a:avLst/>
          <a:gdLst/>
          <a:ahLst/>
          <a:cxnLst/>
          <a:rect l="0" t="0" r="0" b="0"/>
          <a:pathLst>
            <a:path>
              <a:moveTo>
                <a:pt x="2728889" y="1293491"/>
              </a:moveTo>
              <a:arcTo wR="1365391" hR="1365391" stAng="21418887" swAng="219852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1928F-0BF1-48A9-97A1-B6F383E1F724}">
      <dsp:nvSpPr>
        <dsp:cNvPr id="0" name=""/>
        <dsp:cNvSpPr/>
      </dsp:nvSpPr>
      <dsp:spPr>
        <a:xfrm>
          <a:off x="3360968" y="2624367"/>
          <a:ext cx="1928112" cy="8685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Ejercer poder de negociación en los mercados</a:t>
          </a:r>
          <a:endParaRPr lang="es-ES" sz="14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403366" y="2666765"/>
        <a:ext cx="1843316" cy="783722"/>
      </dsp:txXfrm>
    </dsp:sp>
    <dsp:sp modelId="{DC566ADB-B87F-4C4B-8D50-37AFCE0B3889}">
      <dsp:nvSpPr>
        <dsp:cNvPr id="0" name=""/>
        <dsp:cNvSpPr/>
      </dsp:nvSpPr>
      <dsp:spPr>
        <a:xfrm>
          <a:off x="1261538" y="170266"/>
          <a:ext cx="3472336" cy="3472336"/>
        </a:xfrm>
        <a:custGeom>
          <a:avLst/>
          <a:gdLst/>
          <a:ahLst/>
          <a:cxnLst/>
          <a:rect l="0" t="0" r="0" b="0"/>
          <a:pathLst>
            <a:path>
              <a:moveTo>
                <a:pt x="1409157" y="2730081"/>
              </a:moveTo>
              <a:arcTo wR="1365391" hR="1365391" stAng="5289788" swAng="27694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FCC24-0A12-4CFD-A73E-7EC2C1FABD65}">
      <dsp:nvSpPr>
        <dsp:cNvPr id="0" name=""/>
        <dsp:cNvSpPr/>
      </dsp:nvSpPr>
      <dsp:spPr>
        <a:xfrm>
          <a:off x="1104681" y="2731037"/>
          <a:ext cx="1871030" cy="8685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Unir ventajas individuales en un proceso de sinergia</a:t>
          </a:r>
          <a:endParaRPr lang="es-ES" sz="14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147079" y="2773435"/>
        <a:ext cx="1786234" cy="783722"/>
      </dsp:txXfrm>
    </dsp:sp>
    <dsp:sp modelId="{D6952BF0-F58E-49CC-ACE5-64D86F4A8BAC}">
      <dsp:nvSpPr>
        <dsp:cNvPr id="0" name=""/>
        <dsp:cNvSpPr/>
      </dsp:nvSpPr>
      <dsp:spPr>
        <a:xfrm>
          <a:off x="1479758" y="8970"/>
          <a:ext cx="3472336" cy="3472336"/>
        </a:xfrm>
        <a:custGeom>
          <a:avLst/>
          <a:gdLst/>
          <a:ahLst/>
          <a:cxnLst/>
          <a:rect l="0" t="0" r="0" b="0"/>
          <a:pathLst>
            <a:path>
              <a:moveTo>
                <a:pt x="228437" y="2121453"/>
              </a:moveTo>
              <a:arcTo wR="1365391" hR="1365391" stAng="8782592" swAng="219852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34EAA-E5A3-46EE-8D6A-2BC57D59B3F7}">
      <dsp:nvSpPr>
        <dsp:cNvPr id="0" name=""/>
        <dsp:cNvSpPr/>
      </dsp:nvSpPr>
      <dsp:spPr>
        <a:xfrm>
          <a:off x="325483" y="1201427"/>
          <a:ext cx="2533777" cy="8685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Acceder a nuevos mercados mediante la generación de volúmenes requeridos</a:t>
          </a:r>
          <a:endParaRPr lang="es-ES" sz="14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67881" y="1243825"/>
        <a:ext cx="2448981" cy="783722"/>
      </dsp:txXfrm>
    </dsp:sp>
    <dsp:sp modelId="{1236AA8F-ECBD-493E-99BA-F4B98A4AFCBB}">
      <dsp:nvSpPr>
        <dsp:cNvPr id="0" name=""/>
        <dsp:cNvSpPr/>
      </dsp:nvSpPr>
      <dsp:spPr>
        <a:xfrm>
          <a:off x="1507398" y="436024"/>
          <a:ext cx="3472336" cy="3472336"/>
        </a:xfrm>
        <a:custGeom>
          <a:avLst/>
          <a:gdLst/>
          <a:ahLst/>
          <a:cxnLst/>
          <a:rect l="0" t="0" r="0" b="0"/>
          <a:pathLst>
            <a:path>
              <a:moveTo>
                <a:pt x="235300" y="599109"/>
              </a:moveTo>
              <a:arcTo wR="1365391" hR="1365391" stAng="12848403" swAng="91429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ACDA3-41BB-40A7-A4AB-2AA11D89AC92}">
      <dsp:nvSpPr>
        <dsp:cNvPr id="0" name=""/>
        <dsp:cNvSpPr/>
      </dsp:nvSpPr>
      <dsp:spPr>
        <a:xfrm>
          <a:off x="870182" y="1312"/>
          <a:ext cx="1557837" cy="934702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Cultivo de producto</a:t>
          </a:r>
        </a:p>
      </dsp:txBody>
      <dsp:txXfrm>
        <a:off x="897558" y="28688"/>
        <a:ext cx="1503085" cy="879950"/>
      </dsp:txXfrm>
    </dsp:sp>
    <dsp:sp modelId="{45E01015-A6F5-4CDB-ABE3-A995E0BECA91}">
      <dsp:nvSpPr>
        <dsp:cNvPr id="0" name=""/>
        <dsp:cNvSpPr/>
      </dsp:nvSpPr>
      <dsp:spPr>
        <a:xfrm>
          <a:off x="2565110" y="275491"/>
          <a:ext cx="330261" cy="386343"/>
        </a:xfrm>
        <a:prstGeom prst="righ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565110" y="352760"/>
        <a:ext cx="231183" cy="231805"/>
      </dsp:txXfrm>
    </dsp:sp>
    <dsp:sp modelId="{F01157D5-C3C9-4348-BDC4-6AF28B642C2E}">
      <dsp:nvSpPr>
        <dsp:cNvPr id="0" name=""/>
        <dsp:cNvSpPr/>
      </dsp:nvSpPr>
      <dsp:spPr>
        <a:xfrm>
          <a:off x="3051155" y="1312"/>
          <a:ext cx="1557837" cy="934702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Materia prima</a:t>
          </a:r>
        </a:p>
      </dsp:txBody>
      <dsp:txXfrm>
        <a:off x="3078531" y="28688"/>
        <a:ext cx="1503085" cy="879950"/>
      </dsp:txXfrm>
    </dsp:sp>
    <dsp:sp modelId="{35C5D8AA-1148-4BF4-B7CB-ECB8232ABA04}">
      <dsp:nvSpPr>
        <dsp:cNvPr id="0" name=""/>
        <dsp:cNvSpPr/>
      </dsp:nvSpPr>
      <dsp:spPr>
        <a:xfrm>
          <a:off x="4746083" y="275491"/>
          <a:ext cx="330261" cy="386343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46083" y="352760"/>
        <a:ext cx="231183" cy="231805"/>
      </dsp:txXfrm>
    </dsp:sp>
    <dsp:sp modelId="{DA41CF7E-AC96-4603-AF99-6E81D18CDC0C}">
      <dsp:nvSpPr>
        <dsp:cNvPr id="0" name=""/>
        <dsp:cNvSpPr/>
      </dsp:nvSpPr>
      <dsp:spPr>
        <a:xfrm>
          <a:off x="5232128" y="1312"/>
          <a:ext cx="1557837" cy="934702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Proveedores</a:t>
          </a:r>
        </a:p>
      </dsp:txBody>
      <dsp:txXfrm>
        <a:off x="5259504" y="28688"/>
        <a:ext cx="1503085" cy="879950"/>
      </dsp:txXfrm>
    </dsp:sp>
    <dsp:sp modelId="{9FE54818-5010-46F1-8ACD-A0F804FB3ED1}">
      <dsp:nvSpPr>
        <dsp:cNvPr id="0" name=""/>
        <dsp:cNvSpPr/>
      </dsp:nvSpPr>
      <dsp:spPr>
        <a:xfrm rot="5400000">
          <a:off x="5845916" y="1045063"/>
          <a:ext cx="330261" cy="386343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5895144" y="1073104"/>
        <a:ext cx="231805" cy="231183"/>
      </dsp:txXfrm>
    </dsp:sp>
    <dsp:sp modelId="{00B4682A-3F4E-4EC2-9F8D-3F91847A36EC}">
      <dsp:nvSpPr>
        <dsp:cNvPr id="0" name=""/>
        <dsp:cNvSpPr/>
      </dsp:nvSpPr>
      <dsp:spPr>
        <a:xfrm>
          <a:off x="5232128" y="1559150"/>
          <a:ext cx="1557837" cy="934702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Transporte</a:t>
          </a:r>
        </a:p>
      </dsp:txBody>
      <dsp:txXfrm>
        <a:off x="5259504" y="1586526"/>
        <a:ext cx="1503085" cy="879950"/>
      </dsp:txXfrm>
    </dsp:sp>
    <dsp:sp modelId="{CFD869DE-740A-4909-8451-3A2843C5325A}">
      <dsp:nvSpPr>
        <dsp:cNvPr id="0" name=""/>
        <dsp:cNvSpPr/>
      </dsp:nvSpPr>
      <dsp:spPr>
        <a:xfrm rot="10800000">
          <a:off x="4764777" y="1833329"/>
          <a:ext cx="330261" cy="386343"/>
        </a:xfrm>
        <a:prstGeom prst="rightArrow">
          <a:avLst>
            <a:gd name="adj1" fmla="val 60000"/>
            <a:gd name="adj2" fmla="val 5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4863855" y="1910598"/>
        <a:ext cx="231183" cy="231805"/>
      </dsp:txXfrm>
    </dsp:sp>
    <dsp:sp modelId="{2D494166-06E9-4C17-AD46-9E3B0F3D8436}">
      <dsp:nvSpPr>
        <dsp:cNvPr id="0" name=""/>
        <dsp:cNvSpPr/>
      </dsp:nvSpPr>
      <dsp:spPr>
        <a:xfrm>
          <a:off x="3051155" y="1559150"/>
          <a:ext cx="1557837" cy="934702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Mayoristas</a:t>
          </a:r>
        </a:p>
      </dsp:txBody>
      <dsp:txXfrm>
        <a:off x="3078531" y="1586526"/>
        <a:ext cx="1503085" cy="879950"/>
      </dsp:txXfrm>
    </dsp:sp>
    <dsp:sp modelId="{0AEB998B-53DA-4DD7-9E95-D21CE928E061}">
      <dsp:nvSpPr>
        <dsp:cNvPr id="0" name=""/>
        <dsp:cNvSpPr/>
      </dsp:nvSpPr>
      <dsp:spPr>
        <a:xfrm rot="10800000">
          <a:off x="2583804" y="1833329"/>
          <a:ext cx="330261" cy="386343"/>
        </a:xfrm>
        <a:prstGeom prst="righ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682882" y="1910598"/>
        <a:ext cx="231183" cy="231805"/>
      </dsp:txXfrm>
    </dsp:sp>
    <dsp:sp modelId="{F6966CF9-C5CA-4A8A-B219-32E6DA90405B}">
      <dsp:nvSpPr>
        <dsp:cNvPr id="0" name=""/>
        <dsp:cNvSpPr/>
      </dsp:nvSpPr>
      <dsp:spPr>
        <a:xfrm>
          <a:off x="870182" y="1559150"/>
          <a:ext cx="1557837" cy="934702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Transporte</a:t>
          </a:r>
        </a:p>
      </dsp:txBody>
      <dsp:txXfrm>
        <a:off x="897558" y="1586526"/>
        <a:ext cx="1503085" cy="879950"/>
      </dsp:txXfrm>
    </dsp:sp>
    <dsp:sp modelId="{29BF9F95-7790-436C-8BA0-32B05A8D47D5}">
      <dsp:nvSpPr>
        <dsp:cNvPr id="0" name=""/>
        <dsp:cNvSpPr/>
      </dsp:nvSpPr>
      <dsp:spPr>
        <a:xfrm rot="5400000">
          <a:off x="1483970" y="2602901"/>
          <a:ext cx="330261" cy="386343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533198" y="2630942"/>
        <a:ext cx="231805" cy="231183"/>
      </dsp:txXfrm>
    </dsp:sp>
    <dsp:sp modelId="{F24A9957-CE1D-402A-8F56-E71B651B1B61}">
      <dsp:nvSpPr>
        <dsp:cNvPr id="0" name=""/>
        <dsp:cNvSpPr/>
      </dsp:nvSpPr>
      <dsp:spPr>
        <a:xfrm>
          <a:off x="870182" y="3116988"/>
          <a:ext cx="1557837" cy="934702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Empresa</a:t>
          </a:r>
        </a:p>
      </dsp:txBody>
      <dsp:txXfrm>
        <a:off x="897558" y="3144364"/>
        <a:ext cx="1503085" cy="879950"/>
      </dsp:txXfrm>
    </dsp:sp>
    <dsp:sp modelId="{C8102690-9BD3-4BDA-A173-01E43B19BBF5}">
      <dsp:nvSpPr>
        <dsp:cNvPr id="0" name=""/>
        <dsp:cNvSpPr/>
      </dsp:nvSpPr>
      <dsp:spPr>
        <a:xfrm>
          <a:off x="2565110" y="3391167"/>
          <a:ext cx="330261" cy="386343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565110" y="3468436"/>
        <a:ext cx="231183" cy="231805"/>
      </dsp:txXfrm>
    </dsp:sp>
    <dsp:sp modelId="{609C33AC-DA0D-40F3-9704-FC27B58B4716}">
      <dsp:nvSpPr>
        <dsp:cNvPr id="0" name=""/>
        <dsp:cNvSpPr/>
      </dsp:nvSpPr>
      <dsp:spPr>
        <a:xfrm>
          <a:off x="3051155" y="3116988"/>
          <a:ext cx="1557837" cy="934702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Transformación</a:t>
          </a:r>
        </a:p>
      </dsp:txBody>
      <dsp:txXfrm>
        <a:off x="3078531" y="3144364"/>
        <a:ext cx="1503085" cy="879950"/>
      </dsp:txXfrm>
    </dsp:sp>
    <dsp:sp modelId="{EFB27952-4365-4196-8351-1E73FE32FA1B}">
      <dsp:nvSpPr>
        <dsp:cNvPr id="0" name=""/>
        <dsp:cNvSpPr/>
      </dsp:nvSpPr>
      <dsp:spPr>
        <a:xfrm>
          <a:off x="4746083" y="3391167"/>
          <a:ext cx="330261" cy="386343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46083" y="3468436"/>
        <a:ext cx="231183" cy="231805"/>
      </dsp:txXfrm>
    </dsp:sp>
    <dsp:sp modelId="{9C4F1830-492B-445C-9E71-71D511D0E32C}">
      <dsp:nvSpPr>
        <dsp:cNvPr id="0" name=""/>
        <dsp:cNvSpPr/>
      </dsp:nvSpPr>
      <dsp:spPr>
        <a:xfrm>
          <a:off x="5232128" y="3116988"/>
          <a:ext cx="1557837" cy="934702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Cliente final o Consumidor</a:t>
          </a:r>
        </a:p>
      </dsp:txBody>
      <dsp:txXfrm>
        <a:off x="5259504" y="3144364"/>
        <a:ext cx="1503085" cy="879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CD04C-DB76-4FC7-B2BF-932C6A2F1009}">
      <dsp:nvSpPr>
        <dsp:cNvPr id="0" name=""/>
        <dsp:cNvSpPr/>
      </dsp:nvSpPr>
      <dsp:spPr>
        <a:xfrm>
          <a:off x="740352" y="0"/>
          <a:ext cx="8390659" cy="4362018"/>
        </a:xfrm>
        <a:prstGeom prst="rightArrow">
          <a:avLst/>
        </a:prstGeom>
        <a:gradFill rotWithShape="0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C88C1-B5F0-41C7-87D7-07B41DE61C37}">
      <dsp:nvSpPr>
        <dsp:cNvPr id="0" name=""/>
        <dsp:cNvSpPr/>
      </dsp:nvSpPr>
      <dsp:spPr>
        <a:xfrm>
          <a:off x="4940" y="1308605"/>
          <a:ext cx="2376260" cy="174480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/>
            <a:t>Empresa productora</a:t>
          </a:r>
        </a:p>
      </dsp:txBody>
      <dsp:txXfrm>
        <a:off x="90114" y="1393779"/>
        <a:ext cx="2205912" cy="1574459"/>
      </dsp:txXfrm>
    </dsp:sp>
    <dsp:sp modelId="{68D76BD6-46BA-4223-AA24-9C8B5C5E7200}">
      <dsp:nvSpPr>
        <dsp:cNvPr id="0" name=""/>
        <dsp:cNvSpPr/>
      </dsp:nvSpPr>
      <dsp:spPr>
        <a:xfrm>
          <a:off x="2500014" y="1308605"/>
          <a:ext cx="2376260" cy="1744807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/>
            <a:t>Transporte terrestre en </a:t>
          </a:r>
          <a:r>
            <a:rPr lang="es-EC" sz="2400" kern="1200" dirty="0" smtClean="0"/>
            <a:t>camiones</a:t>
          </a:r>
          <a:endParaRPr lang="es-EC" sz="2400" kern="1200" dirty="0"/>
        </a:p>
      </dsp:txBody>
      <dsp:txXfrm>
        <a:off x="2585188" y="1393779"/>
        <a:ext cx="2205912" cy="1574459"/>
      </dsp:txXfrm>
    </dsp:sp>
    <dsp:sp modelId="{815625C1-FF3C-4B4D-8C82-6A5912736176}">
      <dsp:nvSpPr>
        <dsp:cNvPr id="0" name=""/>
        <dsp:cNvSpPr/>
      </dsp:nvSpPr>
      <dsp:spPr>
        <a:xfrm>
          <a:off x="4995088" y="1308605"/>
          <a:ext cx="2376260" cy="1744807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/>
            <a:t>Transporte marítimo desde el Puerto de Guayaquil</a:t>
          </a:r>
        </a:p>
      </dsp:txBody>
      <dsp:txXfrm>
        <a:off x="5080262" y="1393779"/>
        <a:ext cx="2205912" cy="1574459"/>
      </dsp:txXfrm>
    </dsp:sp>
    <dsp:sp modelId="{352E60A2-E523-4F9B-9A2E-EA5E1ABADAFD}">
      <dsp:nvSpPr>
        <dsp:cNvPr id="0" name=""/>
        <dsp:cNvSpPr/>
      </dsp:nvSpPr>
      <dsp:spPr>
        <a:xfrm>
          <a:off x="7490162" y="1308605"/>
          <a:ext cx="2376260" cy="1744807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/>
            <a:t>Recepción de la mercancía en el </a:t>
          </a:r>
          <a:r>
            <a:rPr lang="es-EC" sz="2400" kern="1200" dirty="0" smtClean="0"/>
            <a:t>Puerto de </a:t>
          </a:r>
          <a:r>
            <a:rPr lang="es-EC" sz="2400" kern="1200" dirty="0"/>
            <a:t>destino</a:t>
          </a:r>
        </a:p>
      </dsp:txBody>
      <dsp:txXfrm>
        <a:off x="7575336" y="1393779"/>
        <a:ext cx="2205912" cy="15744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063A7-15CC-420F-AE65-E7057A604C45}">
      <dsp:nvSpPr>
        <dsp:cNvPr id="0" name=""/>
        <dsp:cNvSpPr/>
      </dsp:nvSpPr>
      <dsp:spPr>
        <a:xfrm>
          <a:off x="4206240" y="0"/>
          <a:ext cx="2103120" cy="870267"/>
        </a:xfrm>
        <a:prstGeom prst="trapezoid">
          <a:avLst>
            <a:gd name="adj" fmla="val 1208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/>
            <a:t>Crecimiento del agro</a:t>
          </a:r>
        </a:p>
      </dsp:txBody>
      <dsp:txXfrm>
        <a:off x="4206240" y="0"/>
        <a:ext cx="2103120" cy="870267"/>
      </dsp:txXfrm>
    </dsp:sp>
    <dsp:sp modelId="{3804D5CC-0433-4936-A91D-1563F46EE158}">
      <dsp:nvSpPr>
        <dsp:cNvPr id="0" name=""/>
        <dsp:cNvSpPr/>
      </dsp:nvSpPr>
      <dsp:spPr>
        <a:xfrm>
          <a:off x="3154680" y="870267"/>
          <a:ext cx="4206240" cy="870267"/>
        </a:xfrm>
        <a:prstGeom prst="trapezoid">
          <a:avLst>
            <a:gd name="adj" fmla="val 120832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/>
            <a:t>Mejoras ambientales</a:t>
          </a:r>
        </a:p>
      </dsp:txBody>
      <dsp:txXfrm>
        <a:off x="3890772" y="870267"/>
        <a:ext cx="2734056" cy="870267"/>
      </dsp:txXfrm>
    </dsp:sp>
    <dsp:sp modelId="{C6520952-6BCB-4816-B1C7-CD3A0702F813}">
      <dsp:nvSpPr>
        <dsp:cNvPr id="0" name=""/>
        <dsp:cNvSpPr/>
      </dsp:nvSpPr>
      <dsp:spPr>
        <a:xfrm>
          <a:off x="2103120" y="1740535"/>
          <a:ext cx="6309360" cy="870267"/>
        </a:xfrm>
        <a:prstGeom prst="trapezoid">
          <a:avLst>
            <a:gd name="adj" fmla="val 120832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/>
            <a:t>Generación de empleo</a:t>
          </a:r>
        </a:p>
      </dsp:txBody>
      <dsp:txXfrm>
        <a:off x="3207257" y="1740535"/>
        <a:ext cx="4101084" cy="870267"/>
      </dsp:txXfrm>
    </dsp:sp>
    <dsp:sp modelId="{E8632529-29BE-4E1A-89AB-DB229588B425}">
      <dsp:nvSpPr>
        <dsp:cNvPr id="0" name=""/>
        <dsp:cNvSpPr/>
      </dsp:nvSpPr>
      <dsp:spPr>
        <a:xfrm>
          <a:off x="1051560" y="2610802"/>
          <a:ext cx="8412480" cy="870267"/>
        </a:xfrm>
        <a:prstGeom prst="trapezoid">
          <a:avLst>
            <a:gd name="adj" fmla="val 120832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/>
            <a:t>Reducción de las emisiones de CO2</a:t>
          </a:r>
        </a:p>
      </dsp:txBody>
      <dsp:txXfrm>
        <a:off x="2523744" y="2610802"/>
        <a:ext cx="5468112" cy="870267"/>
      </dsp:txXfrm>
    </dsp:sp>
    <dsp:sp modelId="{0BBB305F-3C2F-4E94-A1A2-17451ED3F11F}">
      <dsp:nvSpPr>
        <dsp:cNvPr id="0" name=""/>
        <dsp:cNvSpPr/>
      </dsp:nvSpPr>
      <dsp:spPr>
        <a:xfrm>
          <a:off x="0" y="3481070"/>
          <a:ext cx="10515600" cy="870267"/>
        </a:xfrm>
        <a:prstGeom prst="trapezoid">
          <a:avLst>
            <a:gd name="adj" fmla="val 120832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/>
            <a:t>Reducción de salida de divisas</a:t>
          </a:r>
        </a:p>
      </dsp:txBody>
      <dsp:txXfrm>
        <a:off x="1840229" y="3481070"/>
        <a:ext cx="6835140" cy="8702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66C69-F627-4278-A3CD-4A6F69781E01}">
      <dsp:nvSpPr>
        <dsp:cNvPr id="0" name=""/>
        <dsp:cNvSpPr/>
      </dsp:nvSpPr>
      <dsp:spPr>
        <a:xfrm>
          <a:off x="811529" y="0"/>
          <a:ext cx="9197340" cy="474440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0FEC4-7F1E-4EC2-894C-FDF4B664E5FD}">
      <dsp:nvSpPr>
        <dsp:cNvPr id="0" name=""/>
        <dsp:cNvSpPr/>
      </dsp:nvSpPr>
      <dsp:spPr>
        <a:xfrm>
          <a:off x="2971" y="1423320"/>
          <a:ext cx="1730312" cy="18977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chemeClr val="tx1"/>
              </a:solidFill>
            </a:rPr>
            <a:t>Incrementar el número de hectáreas de sembrado de caña de </a:t>
          </a:r>
          <a:r>
            <a:rPr lang="es-EC" sz="1400" kern="1200" dirty="0" smtClean="0">
              <a:solidFill>
                <a:schemeClr val="tx1"/>
              </a:solidFill>
            </a:rPr>
            <a:t>azúcar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87438" y="1507787"/>
        <a:ext cx="1561378" cy="1728827"/>
      </dsp:txXfrm>
    </dsp:sp>
    <dsp:sp modelId="{AA063657-05AB-476F-B4AA-E0FB8A79E904}">
      <dsp:nvSpPr>
        <dsp:cNvPr id="0" name=""/>
        <dsp:cNvSpPr/>
      </dsp:nvSpPr>
      <dsp:spPr>
        <a:xfrm>
          <a:off x="1819800" y="1423320"/>
          <a:ext cx="1730312" cy="1897761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chemeClr val="tx1"/>
              </a:solidFill>
            </a:rPr>
            <a:t>Aumentar el potencial de expansión de los </a:t>
          </a:r>
          <a:r>
            <a:rPr lang="es-EC" sz="1400" kern="1200" dirty="0" smtClean="0">
              <a:solidFill>
                <a:schemeClr val="tx1"/>
              </a:solidFill>
            </a:rPr>
            <a:t>sembrados.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1904267" y="1507787"/>
        <a:ext cx="1561378" cy="1728827"/>
      </dsp:txXfrm>
    </dsp:sp>
    <dsp:sp modelId="{13B92ECD-198A-450F-B756-4A9A5CB4C7FF}">
      <dsp:nvSpPr>
        <dsp:cNvPr id="0" name=""/>
        <dsp:cNvSpPr/>
      </dsp:nvSpPr>
      <dsp:spPr>
        <a:xfrm>
          <a:off x="3598457" y="1471144"/>
          <a:ext cx="1730312" cy="1897761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Diversificar y generar mayor valor </a:t>
          </a:r>
          <a:r>
            <a:rPr lang="es-E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agregado</a:t>
          </a:r>
          <a:endParaRPr lang="es-EC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82924" y="1555611"/>
        <a:ext cx="1561378" cy="1728827"/>
      </dsp:txXfrm>
    </dsp:sp>
    <dsp:sp modelId="{1DF250DB-1957-48DF-97C5-9C3C8A94B6F8}">
      <dsp:nvSpPr>
        <dsp:cNvPr id="0" name=""/>
        <dsp:cNvSpPr/>
      </dsp:nvSpPr>
      <dsp:spPr>
        <a:xfrm>
          <a:off x="5453457" y="1423320"/>
          <a:ext cx="1730312" cy="1897761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Promover el desarrollo tecnológico en la producción de </a:t>
          </a:r>
          <a:r>
            <a:rPr lang="es-EC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etanol.</a:t>
          </a:r>
          <a:endParaRPr lang="es-EC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37924" y="1507787"/>
        <a:ext cx="1561378" cy="1728827"/>
      </dsp:txXfrm>
    </dsp:sp>
    <dsp:sp modelId="{9EA67795-84D4-404C-A384-89DB01BF70BB}">
      <dsp:nvSpPr>
        <dsp:cNvPr id="0" name=""/>
        <dsp:cNvSpPr/>
      </dsp:nvSpPr>
      <dsp:spPr>
        <a:xfrm>
          <a:off x="7270286" y="1423320"/>
          <a:ext cx="1730312" cy="1897761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>
              <a:solidFill>
                <a:schemeClr val="tx1"/>
              </a:solidFill>
            </a:rPr>
            <a:t>Incrementar los volúmenes de producción de alcohol</a:t>
          </a:r>
        </a:p>
      </dsp:txBody>
      <dsp:txXfrm>
        <a:off x="7354753" y="1507787"/>
        <a:ext cx="1561378" cy="1728827"/>
      </dsp:txXfrm>
    </dsp:sp>
    <dsp:sp modelId="{A60743B7-3615-4FA0-A0FC-DC53E36A258C}">
      <dsp:nvSpPr>
        <dsp:cNvPr id="0" name=""/>
        <dsp:cNvSpPr/>
      </dsp:nvSpPr>
      <dsp:spPr>
        <a:xfrm>
          <a:off x="9087115" y="1423320"/>
          <a:ext cx="1730312" cy="1897761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>
              <a:solidFill>
                <a:schemeClr val="tx1"/>
              </a:solidFill>
            </a:rPr>
            <a:t>Eliminar la importación del etanol</a:t>
          </a:r>
        </a:p>
      </dsp:txBody>
      <dsp:txXfrm>
        <a:off x="9171582" y="1507787"/>
        <a:ext cx="1561378" cy="1728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D247-73E9-45E1-B01B-6ED39F2A129E}" type="datetimeFigureOut">
              <a:rPr lang="es-MX" smtClean="0"/>
              <a:t>19/01/2016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EF83-FC4E-4DC2-AC02-8C829432DD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182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D247-73E9-45E1-B01B-6ED39F2A129E}" type="datetimeFigureOut">
              <a:rPr lang="es-MX" smtClean="0"/>
              <a:t>19/01/2016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EF83-FC4E-4DC2-AC02-8C829432DD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130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D247-73E9-45E1-B01B-6ED39F2A129E}" type="datetimeFigureOut">
              <a:rPr lang="es-MX" smtClean="0"/>
              <a:t>19/01/2016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EF83-FC4E-4DC2-AC02-8C829432DD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570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D247-73E9-45E1-B01B-6ED39F2A129E}" type="datetimeFigureOut">
              <a:rPr lang="es-MX" smtClean="0"/>
              <a:t>19/01/2016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EF83-FC4E-4DC2-AC02-8C829432DD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588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D247-73E9-45E1-B01B-6ED39F2A129E}" type="datetimeFigureOut">
              <a:rPr lang="es-MX" smtClean="0"/>
              <a:t>19/01/2016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EF83-FC4E-4DC2-AC02-8C829432DD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425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D247-73E9-45E1-B01B-6ED39F2A129E}" type="datetimeFigureOut">
              <a:rPr lang="es-MX" smtClean="0"/>
              <a:t>19/01/2016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EF83-FC4E-4DC2-AC02-8C829432DD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114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D247-73E9-45E1-B01B-6ED39F2A129E}" type="datetimeFigureOut">
              <a:rPr lang="es-MX" smtClean="0"/>
              <a:t>19/01/2016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EF83-FC4E-4DC2-AC02-8C829432DD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73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D247-73E9-45E1-B01B-6ED39F2A129E}" type="datetimeFigureOut">
              <a:rPr lang="es-MX" smtClean="0"/>
              <a:t>19/01/2016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EF83-FC4E-4DC2-AC02-8C829432DD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484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D247-73E9-45E1-B01B-6ED39F2A129E}" type="datetimeFigureOut">
              <a:rPr lang="es-MX" smtClean="0"/>
              <a:t>19/01/2016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EF83-FC4E-4DC2-AC02-8C829432DD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24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D247-73E9-45E1-B01B-6ED39F2A129E}" type="datetimeFigureOut">
              <a:rPr lang="es-MX" smtClean="0"/>
              <a:t>19/01/2016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EF83-FC4E-4DC2-AC02-8C829432DD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448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D247-73E9-45E1-B01B-6ED39F2A129E}" type="datetimeFigureOut">
              <a:rPr lang="es-MX" smtClean="0"/>
              <a:t>19/01/2016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EF83-FC4E-4DC2-AC02-8C829432DD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902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1D247-73E9-45E1-B01B-6ED39F2A129E}" type="datetimeFigureOut">
              <a:rPr lang="es-MX" smtClean="0"/>
              <a:t>19/01/2016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1EF83-FC4E-4DC2-AC02-8C829432DD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797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7018" y="2852243"/>
            <a:ext cx="8229600" cy="2239868"/>
          </a:xfrm>
        </p:spPr>
        <p:txBody>
          <a:bodyPr>
            <a:noAutofit/>
          </a:bodyPr>
          <a:lstStyle/>
          <a:p>
            <a:r>
              <a:rPr lang="es-UY" sz="2800" b="1" dirty="0"/>
              <a:t>“ESTRATEGIAS DE COMERCIALIZACIÓN INTERNACIONAL, PARA MEJORAR LA OFERTA EXPORTABLE DE ETANOL DE CAÑA DE AZÚCAR, EN EL NOROCCIDENTE DE PICHINCHA PARA EL AÑO 2014”</a:t>
            </a:r>
            <a:r>
              <a:rPr lang="es-MX" sz="2400" dirty="0" smtClean="0">
                <a:effectLst/>
              </a:rPr>
              <a:t/>
            </a:r>
            <a:br>
              <a:rPr lang="es-MX" sz="2400" dirty="0" smtClean="0">
                <a:effectLst/>
              </a:rPr>
            </a:br>
            <a:endParaRPr lang="es-MX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72836" y="5311007"/>
            <a:ext cx="8783782" cy="1239982"/>
          </a:xfrm>
        </p:spPr>
        <p:txBody>
          <a:bodyPr>
            <a:normAutofit lnSpcReduction="10000"/>
          </a:bodyPr>
          <a:lstStyle/>
          <a:p>
            <a:r>
              <a:rPr lang="es-UY" dirty="0"/>
              <a:t>AUTOR: Francisco Javier Cazar </a:t>
            </a:r>
            <a:r>
              <a:rPr lang="es-UY" dirty="0" smtClean="0"/>
              <a:t>Romero</a:t>
            </a:r>
          </a:p>
          <a:p>
            <a:r>
              <a:rPr lang="es-UY" dirty="0" smtClean="0">
                <a:effectLst/>
              </a:rPr>
              <a:t>Director de Tesis: </a:t>
            </a:r>
            <a:r>
              <a:rPr lang="es-ES_tradnl" dirty="0"/>
              <a:t>Ing. A. Ramiro </a:t>
            </a:r>
            <a:r>
              <a:rPr lang="es-ES_tradnl" dirty="0" err="1"/>
              <a:t>Legarda</a:t>
            </a:r>
            <a:r>
              <a:rPr lang="es-ES_tradnl" dirty="0"/>
              <a:t> R. </a:t>
            </a:r>
            <a:r>
              <a:rPr lang="es-ES_tradnl" dirty="0" smtClean="0"/>
              <a:t>MIB.</a:t>
            </a:r>
            <a:endParaRPr lang="es-UY" dirty="0" smtClean="0">
              <a:effectLst/>
            </a:endParaRPr>
          </a:p>
          <a:p>
            <a:r>
              <a:rPr lang="es-UY" dirty="0" smtClean="0"/>
              <a:t>Codirector de Tesis: </a:t>
            </a:r>
            <a:r>
              <a:rPr lang="es-ES_tradnl" dirty="0"/>
              <a:t>Ing. Pablo </a:t>
            </a:r>
            <a:r>
              <a:rPr lang="es-ES_tradnl" dirty="0" smtClean="0"/>
              <a:t>Villarroel </a:t>
            </a:r>
            <a:r>
              <a:rPr lang="es-ES_tradnl" dirty="0" err="1" smtClean="0"/>
              <a:t>Msc</a:t>
            </a:r>
            <a:endParaRPr lang="es-MX" dirty="0" smtClean="0">
              <a:effectLst/>
            </a:endParaRPr>
          </a:p>
          <a:p>
            <a:endParaRPr lang="es-MX" dirty="0"/>
          </a:p>
        </p:txBody>
      </p:sp>
      <p:pic>
        <p:nvPicPr>
          <p:cNvPr id="4" name="Picture 2" descr="http://blogs.espe.edu.ec/wp-content/uploads/2013/09/Logo-RP-UFA-ESP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9"/>
          <a:stretch/>
        </p:blipFill>
        <p:spPr bwMode="auto">
          <a:xfrm>
            <a:off x="1524000" y="774333"/>
            <a:ext cx="8409904" cy="185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673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283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Marco legal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976745" y="3602183"/>
            <a:ext cx="2757054" cy="8728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 COMEX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brir llave 4"/>
          <p:cNvSpPr/>
          <p:nvPr/>
        </p:nvSpPr>
        <p:spPr>
          <a:xfrm>
            <a:off x="3920835" y="1953925"/>
            <a:ext cx="955965" cy="4516148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6" name="CuadroTexto 5"/>
          <p:cNvSpPr txBox="1"/>
          <p:nvPr/>
        </p:nvSpPr>
        <p:spPr>
          <a:xfrm>
            <a:off x="5015346" y="1953924"/>
            <a:ext cx="543098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 Arancelaria  </a:t>
            </a:r>
          </a:p>
          <a:p>
            <a:pPr lvl="0"/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Negociaciones internacionales</a:t>
            </a:r>
          </a:p>
          <a:p>
            <a:pPr lvl="0"/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Políticas para el desarrollo de los regímenes especiales</a:t>
            </a:r>
          </a:p>
          <a:p>
            <a:pPr lvl="0"/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Medidas para contrarrestar el comercio desleal</a:t>
            </a:r>
          </a:p>
          <a:p>
            <a:pPr lvl="0"/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Definir las políticas tendientes a lograr mayor competitividad de la producción  nacional.</a:t>
            </a:r>
          </a:p>
          <a:p>
            <a:pPr lvl="0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dirty="0"/>
          </a:p>
          <a:p>
            <a:endParaRPr lang="es-MX" dirty="0"/>
          </a:p>
        </p:txBody>
      </p:sp>
      <p:pic>
        <p:nvPicPr>
          <p:cNvPr id="3074" name="Picture 2" descr="http://www.elciudadano.gob.ec/wp-content/uploads/2015/04/logoMCE_315x209-680x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435" y="0"/>
            <a:ext cx="4355465" cy="23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0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100" b="1" dirty="0">
                <a:latin typeface="Arial" panose="020B0604020202020204" pitchFamily="34" charset="0"/>
                <a:cs typeface="Arial" panose="020B0604020202020204" pitchFamily="34" charset="0"/>
              </a:rPr>
              <a:t>Proyección de etanol en Ecuador del 2015-2020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4" name="Rectángulo redondeado 3"/>
          <p:cNvSpPr/>
          <p:nvPr/>
        </p:nvSpPr>
        <p:spPr>
          <a:xfrm>
            <a:off x="838200" y="3678163"/>
            <a:ext cx="3089563" cy="77585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PRODUCCIÓN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5195455" y="1870364"/>
            <a:ext cx="3394363" cy="7481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Galones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12´800.500 </a:t>
            </a: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Días         320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5195455" y="3020724"/>
            <a:ext cx="3394363" cy="7758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Litros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48´455.163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5195455" y="4114800"/>
            <a:ext cx="3435927" cy="9559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Diaria en Litros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151.422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brir llave 8"/>
          <p:cNvSpPr/>
          <p:nvPr/>
        </p:nvSpPr>
        <p:spPr>
          <a:xfrm>
            <a:off x="3997036" y="1870363"/>
            <a:ext cx="893619" cy="4391457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redondeado 2"/>
          <p:cNvSpPr/>
          <p:nvPr/>
        </p:nvSpPr>
        <p:spPr>
          <a:xfrm>
            <a:off x="5237019" y="5388985"/>
            <a:ext cx="3394363" cy="8728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Prevé un incremento del 5%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3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6963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Ejemplos de mercados objetivo</a:t>
            </a:r>
            <a:endParaRPr 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4824" t="10227" r="9529" b="3169"/>
          <a:stretch/>
        </p:blipFill>
        <p:spPr bwMode="auto">
          <a:xfrm>
            <a:off x="1598185" y="1341120"/>
            <a:ext cx="9374615" cy="5013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911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5363" y="462108"/>
            <a:ext cx="4883727" cy="1186584"/>
          </a:xfrm>
        </p:spPr>
        <p:txBody>
          <a:bodyPr>
            <a:normAutofit/>
          </a:bodyPr>
          <a:lstStyle/>
          <a:p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Estudio de mercado</a:t>
            </a: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3775363" y="1390999"/>
            <a:ext cx="4308763" cy="83127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Demanda Insatisfecha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327580"/>
              </p:ext>
            </p:extLst>
          </p:nvPr>
        </p:nvGraphicFramePr>
        <p:xfrm>
          <a:off x="1911232" y="2362199"/>
          <a:ext cx="8131928" cy="373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4606"/>
                <a:gridCol w="2174854"/>
                <a:gridCol w="2028637"/>
                <a:gridCol w="2173831"/>
              </a:tblGrid>
              <a:tr h="11436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AÑO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DEMANDA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REAL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OFERTA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REAL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DEMANDA INSATISFECHA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2D050"/>
                    </a:solidFill>
                  </a:tcPr>
                </a:tc>
              </a:tr>
              <a:tr h="518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2060"/>
                          </a:solidFill>
                          <a:effectLst/>
                        </a:rPr>
                        <a:t>2010</a:t>
                      </a:r>
                      <a:endParaRPr lang="es-MX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11.320.977 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10.542.545 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778.432 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</a:tr>
              <a:tr h="518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2060"/>
                          </a:solidFill>
                          <a:effectLst/>
                        </a:rPr>
                        <a:t>2011</a:t>
                      </a:r>
                      <a:endParaRPr lang="es-MX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12.736.676 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11.683.511 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1.053.165 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</a:tr>
              <a:tr h="518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2060"/>
                          </a:solidFill>
                          <a:effectLst/>
                        </a:rPr>
                        <a:t>2012</a:t>
                      </a:r>
                      <a:endParaRPr lang="es-MX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14.152.370 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12.824.475 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1.327.895 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</a:tr>
              <a:tr h="518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2013</a:t>
                      </a:r>
                      <a:endParaRPr lang="es-MX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15.568.069 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13.998.296 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1.569.773 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</a:tr>
              <a:tr h="518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2060"/>
                          </a:solidFill>
                          <a:effectLst/>
                        </a:rPr>
                        <a:t>2014</a:t>
                      </a:r>
                      <a:endParaRPr lang="es-MX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16.983.763 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15.172.115 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1.811.648 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9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4836" y="406688"/>
            <a:ext cx="8084126" cy="1006475"/>
          </a:xfrm>
        </p:spPr>
        <p:txBody>
          <a:bodyPr>
            <a:normAutofit/>
          </a:bodyPr>
          <a:lstStyle/>
          <a:p>
            <a:pPr algn="ctr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Negociación de la Exportación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88473"/>
            <a:ext cx="10515600" cy="505690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s-UY" sz="3700" dirty="0">
                <a:latin typeface="Arial" panose="020B0604020202020204" pitchFamily="34" charset="0"/>
                <a:cs typeface="Arial" panose="020B0604020202020204" pitchFamily="34" charset="0"/>
              </a:rPr>
              <a:t>Denominación de la mercancía.</a:t>
            </a:r>
            <a:endParaRPr lang="es-MX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UY" sz="3700" dirty="0">
                <a:latin typeface="Arial" panose="020B0604020202020204" pitchFamily="34" charset="0"/>
                <a:cs typeface="Arial" panose="020B0604020202020204" pitchFamily="34" charset="0"/>
              </a:rPr>
              <a:t>Descripción del producto haciendo referencia a su calidad y especificaciones técnicas.</a:t>
            </a:r>
            <a:endParaRPr lang="es-MX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UY" sz="3700" dirty="0">
                <a:latin typeface="Arial" panose="020B0604020202020204" pitchFamily="34" charset="0"/>
                <a:cs typeface="Arial" panose="020B0604020202020204" pitchFamily="34" charset="0"/>
              </a:rPr>
              <a:t>Clasificación del producto según el sistema armonizado de designación y codificación de mercancías del Ecuador.</a:t>
            </a:r>
            <a:endParaRPr lang="es-MX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UY" sz="3700" dirty="0">
                <a:latin typeface="Arial" panose="020B0604020202020204" pitchFamily="34" charset="0"/>
                <a:cs typeface="Arial" panose="020B0604020202020204" pitchFamily="34" charset="0"/>
              </a:rPr>
              <a:t>Cotización del producto reflejando claramente la condición de venta (INCOTERM</a:t>
            </a:r>
            <a:r>
              <a:rPr lang="es-UY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3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UY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Características </a:t>
            </a:r>
            <a:r>
              <a:rPr lang="es-UY" sz="3700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UY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envase.</a:t>
            </a:r>
            <a:endParaRPr lang="es-MX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UY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Medio </a:t>
            </a:r>
            <a:r>
              <a:rPr lang="es-UY" sz="3700" dirty="0">
                <a:latin typeface="Arial" panose="020B0604020202020204" pitchFamily="34" charset="0"/>
                <a:cs typeface="Arial" panose="020B0604020202020204" pitchFamily="34" charset="0"/>
              </a:rPr>
              <a:t>y condiciones de pago.</a:t>
            </a:r>
            <a:endParaRPr lang="es-MX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UY" sz="3700" dirty="0">
                <a:latin typeface="Arial" panose="020B0604020202020204" pitchFamily="34" charset="0"/>
                <a:cs typeface="Arial" panose="020B0604020202020204" pitchFamily="34" charset="0"/>
              </a:rPr>
              <a:t>Mercado destino (aclarar si se autoriza o prohíbe la re-exportación del producto.</a:t>
            </a:r>
            <a:endParaRPr lang="es-MX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UY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Referencias </a:t>
            </a:r>
            <a:r>
              <a:rPr lang="es-UY" sz="3700" dirty="0">
                <a:latin typeface="Arial" panose="020B0604020202020204" pitchFamily="34" charset="0"/>
                <a:cs typeface="Arial" panose="020B0604020202020204" pitchFamily="34" charset="0"/>
              </a:rPr>
              <a:t>bancarias y comerciales de la empresa.</a:t>
            </a:r>
            <a:endParaRPr lang="es-MX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UY" sz="3700" dirty="0">
                <a:latin typeface="Arial" panose="020B0604020202020204" pitchFamily="34" charset="0"/>
                <a:cs typeface="Arial" panose="020B0604020202020204" pitchFamily="34" charset="0"/>
              </a:rPr>
              <a:t>Control de calidad y certificaciones.</a:t>
            </a:r>
            <a:endParaRPr lang="es-MX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UY" sz="3700" dirty="0">
                <a:latin typeface="Arial" panose="020B0604020202020204" pitchFamily="34" charset="0"/>
                <a:cs typeface="Arial" panose="020B0604020202020204" pitchFamily="34" charset="0"/>
              </a:rPr>
              <a:t>Preferencias </a:t>
            </a:r>
            <a:r>
              <a:rPr lang="es-UY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arancelarias.</a:t>
            </a:r>
            <a:endParaRPr lang="es-MX" dirty="0"/>
          </a:p>
        </p:txBody>
      </p:sp>
      <p:sp>
        <p:nvSpPr>
          <p:cNvPr id="4" name="Abrir corchete 3"/>
          <p:cNvSpPr/>
          <p:nvPr/>
        </p:nvSpPr>
        <p:spPr>
          <a:xfrm>
            <a:off x="609600" y="1097280"/>
            <a:ext cx="152400" cy="5349240"/>
          </a:xfrm>
          <a:prstGeom prst="leftBracket">
            <a:avLst/>
          </a:prstGeom>
        </p:spPr>
        <p:style>
          <a:lnRef idx="1">
            <a:schemeClr val="accent1"/>
          </a:lnRef>
          <a:fillRef idx="1002">
            <a:schemeClr val="dk2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507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rchetes 4"/>
          <p:cNvSpPr/>
          <p:nvPr/>
        </p:nvSpPr>
        <p:spPr>
          <a:xfrm>
            <a:off x="1722120" y="1920240"/>
            <a:ext cx="8686800" cy="4937760"/>
          </a:xfrm>
          <a:prstGeom prst="bracketPai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285750" lvl="0" indent="-285750">
              <a:buFontTx/>
              <a:buChar char="-"/>
            </a:pPr>
            <a:endParaRPr lang="es-UY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s-U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Solicitud </a:t>
            </a:r>
            <a:r>
              <a:rPr lang="es-UY" sz="2400" dirty="0">
                <a:latin typeface="Arial" panose="020B0604020202020204" pitchFamily="34" charset="0"/>
                <a:cs typeface="Arial" panose="020B0604020202020204" pitchFamily="34" charset="0"/>
              </a:rPr>
              <a:t>de registro de </a:t>
            </a:r>
            <a:r>
              <a:rPr lang="es-U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operador</a:t>
            </a:r>
          </a:p>
          <a:p>
            <a:pPr marL="285750" lvl="0" indent="-285750">
              <a:buFontTx/>
              <a:buChar char="-"/>
            </a:pPr>
            <a:endParaRPr lang="es-UY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UY" sz="2400" dirty="0">
                <a:latin typeface="Arial" panose="020B0604020202020204" pitchFamily="34" charset="0"/>
                <a:cs typeface="Arial" panose="020B0604020202020204" pitchFamily="34" charset="0"/>
              </a:rPr>
              <a:t>Aprobación del registro de </a:t>
            </a:r>
            <a:r>
              <a:rPr lang="es-U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operador</a:t>
            </a:r>
          </a:p>
          <a:p>
            <a:pPr marL="285750" indent="-285750">
              <a:buFontTx/>
              <a:buChar char="-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s-U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Obtención </a:t>
            </a:r>
            <a:r>
              <a:rPr lang="es-UY" sz="2400" dirty="0">
                <a:latin typeface="Arial" panose="020B0604020202020204" pitchFamily="34" charset="0"/>
                <a:cs typeface="Arial" panose="020B0604020202020204" pitchFamily="34" charset="0"/>
              </a:rPr>
              <a:t>de la certificación de </a:t>
            </a:r>
            <a:r>
              <a:rPr lang="es-U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operador</a:t>
            </a:r>
          </a:p>
          <a:p>
            <a:pPr marL="342900" indent="-342900">
              <a:buFontTx/>
              <a:buChar char="-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s-U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Registro </a:t>
            </a:r>
            <a:r>
              <a:rPr lang="es-UY" sz="2400" dirty="0"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U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ECUAPASS</a:t>
            </a:r>
          </a:p>
          <a:p>
            <a:pPr marL="342900" indent="-342900">
              <a:buFontTx/>
              <a:buChar char="-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UY" sz="2400" dirty="0">
                <a:latin typeface="Arial" panose="020B0604020202020204" pitchFamily="34" charset="0"/>
                <a:cs typeface="Arial" panose="020B0604020202020204" pitchFamily="34" charset="0"/>
              </a:rPr>
              <a:t>Generación de la declaración juramentada de origen </a:t>
            </a:r>
            <a:r>
              <a:rPr lang="es-U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DJO</a:t>
            </a:r>
          </a:p>
          <a:p>
            <a:pPr marL="285750" indent="-285750">
              <a:buFontTx/>
              <a:buChar char="-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UY" sz="2400" dirty="0">
                <a:latin typeface="Arial" panose="020B0604020202020204" pitchFamily="34" charset="0"/>
                <a:cs typeface="Arial" panose="020B0604020202020204" pitchFamily="34" charset="0"/>
              </a:rPr>
              <a:t>Generación del certificado de origen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Tx/>
              <a:buChar char="-"/>
            </a:pPr>
            <a:endParaRPr lang="es-UY" dirty="0" smtClean="0"/>
          </a:p>
          <a:p>
            <a:pPr lvl="0" algn="ctr"/>
            <a:endParaRPr lang="es-MX" dirty="0"/>
          </a:p>
          <a:p>
            <a:pPr algn="ctr"/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2407920" y="472440"/>
            <a:ext cx="6797040" cy="9448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Requisitos de la Exportación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43500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098" y="2338647"/>
            <a:ext cx="6937581" cy="36380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lipse 2"/>
          <p:cNvSpPr/>
          <p:nvPr/>
        </p:nvSpPr>
        <p:spPr>
          <a:xfrm>
            <a:off x="1539240" y="365125"/>
            <a:ext cx="8823960" cy="146367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Logística de la Exportación del etanol de caña de azúcar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9183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3109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Flujo externo por medio del transporte marítimo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1794"/>
              </p:ext>
            </p:extLst>
          </p:nvPr>
        </p:nvGraphicFramePr>
        <p:xfrm>
          <a:off x="838200" y="1814945"/>
          <a:ext cx="9871364" cy="4362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28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Impacto Social 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49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1302" t="41215" r="20512" b="42492"/>
          <a:stretch/>
        </p:blipFill>
        <p:spPr bwMode="auto">
          <a:xfrm>
            <a:off x="1250213" y="2154381"/>
            <a:ext cx="9691573" cy="3699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2042161" y="787631"/>
            <a:ext cx="7696200" cy="11582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Emisión de gases en toneladas por año</a:t>
            </a:r>
            <a:endParaRPr lang="es-MX" sz="3200" dirty="0"/>
          </a:p>
        </p:txBody>
      </p:sp>
      <p:pic>
        <p:nvPicPr>
          <p:cNvPr id="4100" name="Picture 4" descr="http://www.campeche.com.mx/wp-content/uploads/2013/05/cambio-climatico-667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901" y="623695"/>
            <a:ext cx="1931770" cy="132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8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498271" y="886692"/>
            <a:ext cx="5541817" cy="969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de la Investigación</a:t>
            </a:r>
            <a:endParaRPr lang="es-MX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dondear rectángulo de esquina diagonal 5"/>
          <p:cNvSpPr/>
          <p:nvPr/>
        </p:nvSpPr>
        <p:spPr>
          <a:xfrm>
            <a:off x="1379824" y="2784764"/>
            <a:ext cx="9260467" cy="2424545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UY" sz="2800" b="1" dirty="0">
                <a:latin typeface="Arial" panose="020B0604020202020204" pitchFamily="34" charset="0"/>
                <a:cs typeface="Arial" panose="020B0604020202020204" pitchFamily="34" charset="0"/>
              </a:rPr>
              <a:t>“ESTRATEGIAS DE COMERCIALIZACIÓN INTERNACIONAL, PARA MEJORAR LA OFERTA EXPORTABLE DE ETANOL DE CAÑA DE AZÚCAR, EN EL NOROCCIDENTE DE PICHINCHA PARA EL AÑO 2014”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echa abajo 6"/>
          <p:cNvSpPr/>
          <p:nvPr/>
        </p:nvSpPr>
        <p:spPr>
          <a:xfrm>
            <a:off x="5659579" y="1856510"/>
            <a:ext cx="969819" cy="92825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 descr="http://www.ingemprendedores.org/wp-content/uploads/2012/01/etan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91" y="5254133"/>
            <a:ext cx="2770909" cy="160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ierrafertil.com.mx/wp-content/uploads/2015/05/etan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30"/>
            <a:ext cx="3248889" cy="267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4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Estrategias para aumentar la producción Nacional de etanol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969587"/>
              </p:ext>
            </p:extLst>
          </p:nvPr>
        </p:nvGraphicFramePr>
        <p:xfrm>
          <a:off x="838200" y="1432560"/>
          <a:ext cx="10820400" cy="4744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546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Estrategias de comercialización internacional para mejorar la oferta exportable de etanol de caña de azúcar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637520" cy="489299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s-UY" dirty="0">
                <a:latin typeface="Arial" panose="020B0604020202020204" pitchFamily="34" charset="0"/>
                <a:cs typeface="Arial" panose="020B0604020202020204" pitchFamily="34" charset="0"/>
              </a:rPr>
              <a:t>Fomentar la asociación entre los nuevos productores de etanol que </a:t>
            </a:r>
            <a:r>
              <a:rPr lang="es-UY" dirty="0" smtClean="0">
                <a:latin typeface="Arial" panose="020B0604020202020204" pitchFamily="34" charset="0"/>
                <a:cs typeface="Arial" panose="020B0604020202020204" pitchFamily="34" charset="0"/>
              </a:rPr>
              <a:t>surjan.</a:t>
            </a:r>
          </a:p>
          <a:p>
            <a:pPr lvl="0"/>
            <a:r>
              <a:rPr lang="es-UY" dirty="0" smtClean="0">
                <a:latin typeface="Arial" panose="020B0604020202020204" pitchFamily="34" charset="0"/>
                <a:cs typeface="Arial" panose="020B0604020202020204" pitchFamily="34" charset="0"/>
              </a:rPr>
              <a:t>Buscar en el Gobierno un aliado de por vida para la producción y exportación de etanol.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UY" dirty="0">
                <a:latin typeface="Arial" panose="020B0604020202020204" pitchFamily="34" charset="0"/>
                <a:cs typeface="Arial" panose="020B0604020202020204" pitchFamily="34" charset="0"/>
              </a:rPr>
              <a:t>Organizar el mercado nacional con fines a la exportación.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UY" dirty="0">
                <a:latin typeface="Arial" panose="020B0604020202020204" pitchFamily="34" charset="0"/>
                <a:cs typeface="Arial" panose="020B0604020202020204" pitchFamily="34" charset="0"/>
              </a:rPr>
              <a:t>Identificación de los contactos comerciales.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UY" dirty="0" smtClean="0">
                <a:latin typeface="Arial" panose="020B0604020202020204" pitchFamily="34" charset="0"/>
                <a:cs typeface="Arial" panose="020B0604020202020204" pitchFamily="34" charset="0"/>
              </a:rPr>
              <a:t>Definir </a:t>
            </a:r>
            <a:r>
              <a:rPr lang="es-UY" dirty="0">
                <a:latin typeface="Arial" panose="020B0604020202020204" pitchFamily="34" charset="0"/>
                <a:cs typeface="Arial" panose="020B0604020202020204" pitchFamily="34" charset="0"/>
              </a:rPr>
              <a:t>los requerimientos aduanales, legales, arancelarios y no arancelarios.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UY" dirty="0">
                <a:latin typeface="Arial" panose="020B0604020202020204" pitchFamily="34" charset="0"/>
                <a:cs typeface="Arial" panose="020B0604020202020204" pitchFamily="34" charset="0"/>
              </a:rPr>
              <a:t>Estudiar los beneficios de los instrumentos jurídicos internacionales que se apliquen en la materia.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UY" dirty="0">
                <a:latin typeface="Arial" panose="020B0604020202020204" pitchFamily="34" charset="0"/>
                <a:cs typeface="Arial" panose="020B0604020202020204" pitchFamily="34" charset="0"/>
              </a:rPr>
              <a:t>Adaptación del producto al mercado internacional, específicamente el mercado al que se dirige la oferta.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UY" dirty="0" smtClean="0">
                <a:latin typeface="Arial" panose="020B0604020202020204" pitchFamily="34" charset="0"/>
                <a:cs typeface="Arial" panose="020B0604020202020204" pitchFamily="34" charset="0"/>
              </a:rPr>
              <a:t>Mantener </a:t>
            </a:r>
            <a:r>
              <a:rPr lang="es-UY" dirty="0">
                <a:latin typeface="Arial" panose="020B0604020202020204" pitchFamily="34" charset="0"/>
                <a:cs typeface="Arial" panose="020B0604020202020204" pitchFamily="34" charset="0"/>
              </a:rPr>
              <a:t>una base de producción nacional y exportar bienes a mercados </a:t>
            </a:r>
            <a:r>
              <a:rPr lang="es-UY" dirty="0" smtClean="0">
                <a:latin typeface="Arial" panose="020B0604020202020204" pitchFamily="34" charset="0"/>
                <a:cs typeface="Arial" panose="020B0604020202020204" pitchFamily="34" charset="0"/>
              </a:rPr>
              <a:t>foráneos.</a:t>
            </a:r>
          </a:p>
          <a:p>
            <a:pPr lvl="0"/>
            <a:r>
              <a:rPr lang="es-UY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Desarrollar </a:t>
            </a:r>
            <a:r>
              <a:rPr lang="es-UY" dirty="0">
                <a:latin typeface="Arial" panose="020B0604020202020204" pitchFamily="34" charset="0"/>
                <a:cs typeface="Arial" panose="020B0604020202020204" pitchFamily="34" charset="0"/>
              </a:rPr>
              <a:t>las estrategias de marketing internacional.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brir corchete 4"/>
          <p:cNvSpPr/>
          <p:nvPr/>
        </p:nvSpPr>
        <p:spPr>
          <a:xfrm>
            <a:off x="579120" y="1690688"/>
            <a:ext cx="259080" cy="4313872"/>
          </a:xfrm>
          <a:prstGeom prst="leftBracket">
            <a:avLst/>
          </a:prstGeom>
        </p:spPr>
        <p:style>
          <a:lnRef idx="1">
            <a:schemeClr val="accent1"/>
          </a:lnRef>
          <a:fillRef idx="1002">
            <a:schemeClr val="dk2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29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CONCLUSIONES: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32560"/>
            <a:ext cx="10515600" cy="518159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s-E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Dar mayor importancia al trabajador y no solo en época de zafra, sino todo el año con nuevas fuentes de empleo. </a:t>
            </a:r>
          </a:p>
          <a:p>
            <a:pPr lvl="0"/>
            <a:endParaRPr lang="es-MX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UY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Eliminar las importaciones de etanol, producción interna satisfaga el mercado nacional, empezar a exportar.</a:t>
            </a:r>
            <a:r>
              <a:rPr lang="es-UY" sz="5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UY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UY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Inmiscuir a las empresas en como darle valor agregado a sus productos primarios.</a:t>
            </a:r>
          </a:p>
          <a:p>
            <a:pPr lvl="0"/>
            <a:endParaRPr lang="es-MX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UY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Mejorar la calidad la producción de etanol basándose en el conocimiento.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134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RECOMENDACIONES: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2080"/>
          </a:xfrm>
        </p:spPr>
        <p:txBody>
          <a:bodyPr>
            <a:normAutofit/>
          </a:bodyPr>
          <a:lstStyle/>
          <a:p>
            <a:pPr lvl="0"/>
            <a:r>
              <a:rPr lang="es-MX" dirty="0" smtClean="0"/>
              <a:t>Buscar mas herramientas Jurídicas.</a:t>
            </a:r>
          </a:p>
          <a:p>
            <a:pPr marL="0" indent="0">
              <a:buNone/>
            </a:pPr>
            <a:r>
              <a:rPr lang="es-UY" dirty="0" smtClean="0"/>
              <a:t> </a:t>
            </a:r>
            <a:endParaRPr lang="es-MX" dirty="0" smtClean="0"/>
          </a:p>
          <a:p>
            <a:pPr lvl="0"/>
            <a:r>
              <a:rPr lang="es-UY" dirty="0" smtClean="0"/>
              <a:t>Realizar procesos de capacitación de  todos los sujetos implicados en la exportación del etanol.</a:t>
            </a:r>
          </a:p>
          <a:p>
            <a:pPr lvl="0"/>
            <a:endParaRPr lang="es-MX" dirty="0"/>
          </a:p>
          <a:p>
            <a:pPr lvl="0"/>
            <a:r>
              <a:rPr lang="es-UY" dirty="0"/>
              <a:t>Garantizar el proceso de fertilización de los suelos y la rotación del cultivo de la caña de azúcar.</a:t>
            </a:r>
            <a:endParaRPr lang="es-MX" dirty="0"/>
          </a:p>
          <a:p>
            <a:endParaRPr lang="es-MX" dirty="0"/>
          </a:p>
          <a:p>
            <a:r>
              <a:rPr lang="es-MX" dirty="0" smtClean="0"/>
              <a:t>Buscar Tecnología de punta.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57466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06880" y="1458813"/>
            <a:ext cx="9326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GRACIAS POR </a:t>
            </a:r>
            <a:r>
              <a:rPr lang="es-MX" sz="9600" smtClean="0">
                <a:latin typeface="Aharoni" panose="02010803020104030203" pitchFamily="2" charset="-79"/>
                <a:cs typeface="Aharoni" panose="02010803020104030203" pitchFamily="2" charset="-79"/>
              </a:rPr>
              <a:t>SU </a:t>
            </a:r>
            <a:r>
              <a:rPr lang="es-MX" sz="9600" smtClean="0">
                <a:latin typeface="Aharoni" panose="02010803020104030203" pitchFamily="2" charset="-79"/>
                <a:cs typeface="Aharoni" panose="02010803020104030203" pitchFamily="2" charset="-79"/>
              </a:rPr>
              <a:t>ATENCIÓN</a:t>
            </a:r>
            <a:endParaRPr lang="es-MX" sz="9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122" name="Picture 2" descr="http://image.slidesharecdn.com/turismoaccesible-121003113043-phpapp02/95/turismo-accesible-39-728.jpg%3Fcb%3D13492641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415" y="4505801"/>
            <a:ext cx="3136265" cy="235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09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idamasverde.com/blog/wp-content/uploads/2012/06/feb07_Ethanol-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4049324"/>
            <a:ext cx="2840182" cy="233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ortalcania.com.ar/wp-content/uploads/2015/08/etan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4018848"/>
            <a:ext cx="3016718" cy="236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2195943" y="758205"/>
            <a:ext cx="2119747" cy="5775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PROBLEMA</a:t>
            </a:r>
            <a:endParaRPr lang="es-MX" b="1" dirty="0"/>
          </a:p>
        </p:txBody>
      </p:sp>
      <p:sp>
        <p:nvSpPr>
          <p:cNvPr id="5" name="Redondear rectángulo de esquina del mismo lado 4"/>
          <p:cNvSpPr/>
          <p:nvPr/>
        </p:nvSpPr>
        <p:spPr>
          <a:xfrm>
            <a:off x="6289963" y="1833564"/>
            <a:ext cx="5153891" cy="1717963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dirty="0" smtClean="0"/>
              <a:t>En el Noroccidente de pichincha así como en varios sectores rurales del Ecuador existen varios grupos de pequeños agricultores que no están debidamente organizados, además que sus productos son primarios.</a:t>
            </a: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7679747" y="861581"/>
            <a:ext cx="1824472" cy="5749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CAUSAS</a:t>
            </a:r>
            <a:endParaRPr lang="es-MX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8063345" y="3837710"/>
            <a:ext cx="2285999" cy="5957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CONSECUENCIAS</a:t>
            </a:r>
            <a:endParaRPr lang="es-MX" b="1" dirty="0"/>
          </a:p>
        </p:txBody>
      </p:sp>
      <p:sp>
        <p:nvSpPr>
          <p:cNvPr id="8" name="Redondear rectángulo de esquina del mismo lado 7"/>
          <p:cNvSpPr/>
          <p:nvPr/>
        </p:nvSpPr>
        <p:spPr>
          <a:xfrm>
            <a:off x="789709" y="1833564"/>
            <a:ext cx="4613564" cy="1567078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dirty="0" smtClean="0"/>
              <a:t>El país solo produce productos primarios sin darles un valor agregado que </a:t>
            </a:r>
            <a:r>
              <a:rPr lang="es-MX" dirty="0" smtClean="0"/>
              <a:t>aumenten </a:t>
            </a:r>
            <a:r>
              <a:rPr lang="es-MX" dirty="0" smtClean="0"/>
              <a:t>su precio además de que no se motiva el conocimiento </a:t>
            </a:r>
            <a:r>
              <a:rPr lang="es-MX" dirty="0"/>
              <a:t>e</a:t>
            </a:r>
            <a:r>
              <a:rPr lang="es-MX" dirty="0" smtClean="0"/>
              <a:t> innovación.</a:t>
            </a:r>
            <a:endParaRPr lang="es-MX" dirty="0"/>
          </a:p>
        </p:txBody>
      </p:sp>
      <p:sp>
        <p:nvSpPr>
          <p:cNvPr id="9" name="Flecha derecha 8"/>
          <p:cNvSpPr/>
          <p:nvPr/>
        </p:nvSpPr>
        <p:spPr>
          <a:xfrm>
            <a:off x="3307663" y="4901477"/>
            <a:ext cx="734292" cy="80356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dondear rectángulo de esquina del mismo lado 9"/>
          <p:cNvSpPr/>
          <p:nvPr/>
        </p:nvSpPr>
        <p:spPr>
          <a:xfrm>
            <a:off x="7051964" y="4887167"/>
            <a:ext cx="4391890" cy="1396734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dirty="0" smtClean="0"/>
              <a:t>El presupuesto general del Estado cada vez es menor, lo que causa menos obras publicas, bajos sueldos etc</a:t>
            </a:r>
            <a:r>
              <a:rPr lang="es-MX" dirty="0"/>
              <a:t>.</a:t>
            </a:r>
          </a:p>
        </p:txBody>
      </p:sp>
      <p:cxnSp>
        <p:nvCxnSpPr>
          <p:cNvPr id="14" name="Conector recto 13"/>
          <p:cNvCxnSpPr>
            <a:stCxn id="4" idx="2"/>
          </p:cNvCxnSpPr>
          <p:nvPr/>
        </p:nvCxnSpPr>
        <p:spPr>
          <a:xfrm flipH="1">
            <a:off x="3255816" y="1335767"/>
            <a:ext cx="1" cy="49779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onector recto 15"/>
          <p:cNvCxnSpPr>
            <a:stCxn id="6" idx="2"/>
          </p:cNvCxnSpPr>
          <p:nvPr/>
        </p:nvCxnSpPr>
        <p:spPr>
          <a:xfrm>
            <a:off x="8591983" y="1436544"/>
            <a:ext cx="0" cy="39702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stCxn id="7" idx="2"/>
            <a:endCxn id="10" idx="3"/>
          </p:cNvCxnSpPr>
          <p:nvPr/>
        </p:nvCxnSpPr>
        <p:spPr>
          <a:xfrm>
            <a:off x="9206345" y="4433456"/>
            <a:ext cx="41564" cy="45371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6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1052946" y="1025238"/>
            <a:ext cx="2673927" cy="11637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122218" y="4100945"/>
            <a:ext cx="2604655" cy="11776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Objetivos Específicos</a:t>
            </a:r>
            <a:endParaRPr lang="es-MX" sz="2400" b="1" dirty="0"/>
          </a:p>
        </p:txBody>
      </p:sp>
      <p:sp>
        <p:nvSpPr>
          <p:cNvPr id="9" name="Llamada de flecha a la izquierda 8"/>
          <p:cNvSpPr/>
          <p:nvPr/>
        </p:nvSpPr>
        <p:spPr>
          <a:xfrm>
            <a:off x="3726873" y="845127"/>
            <a:ext cx="7439891" cy="1413165"/>
          </a:xfrm>
          <a:prstGeom prst="lef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/>
              <a:t>Establecer estrategias de comercialización internacional, para mejorar la oferta exportable de etanol de caña de azúcar, en el Noroccidente de Pichincha para el año 2014.</a:t>
            </a:r>
            <a:endParaRPr lang="es-MX" dirty="0"/>
          </a:p>
        </p:txBody>
      </p:sp>
      <p:sp>
        <p:nvSpPr>
          <p:cNvPr id="10" name="Llamada de flecha a la izquierda 9"/>
          <p:cNvSpPr/>
          <p:nvPr/>
        </p:nvSpPr>
        <p:spPr>
          <a:xfrm>
            <a:off x="3726873" y="3449781"/>
            <a:ext cx="7550728" cy="2521529"/>
          </a:xfrm>
          <a:prstGeom prst="lef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/>
              <a:t>-    Elaborar un estudio de la situación actual</a:t>
            </a:r>
          </a:p>
          <a:p>
            <a:pPr marL="285750" indent="-285750">
              <a:buFontTx/>
              <a:buChar char="-"/>
            </a:pPr>
            <a:r>
              <a:rPr lang="es-EC" dirty="0" smtClean="0"/>
              <a:t>Realizar un estudio de mercado.</a:t>
            </a:r>
          </a:p>
          <a:p>
            <a:pPr marL="285750" indent="-285750">
              <a:buFontTx/>
              <a:buChar char="-"/>
            </a:pPr>
            <a:r>
              <a:rPr lang="es-EC" dirty="0" smtClean="0"/>
              <a:t>Establecer </a:t>
            </a:r>
            <a:r>
              <a:rPr lang="es-EC" dirty="0"/>
              <a:t>y analizar los requisitos de </a:t>
            </a:r>
            <a:r>
              <a:rPr lang="es-EC" dirty="0" smtClean="0"/>
              <a:t>exportación.</a:t>
            </a:r>
          </a:p>
          <a:p>
            <a:pPr marL="285750" indent="-285750">
              <a:buFontTx/>
              <a:buChar char="-"/>
            </a:pPr>
            <a:r>
              <a:rPr lang="es-EC" dirty="0" smtClean="0"/>
              <a:t>Analizar </a:t>
            </a:r>
            <a:r>
              <a:rPr lang="es-EC" dirty="0"/>
              <a:t>las actividades económicas de las organizaciones productoras y </a:t>
            </a:r>
            <a:r>
              <a:rPr lang="es-EC" dirty="0" smtClean="0"/>
              <a:t>transformadoras</a:t>
            </a:r>
            <a:r>
              <a:rPr lang="es-MX" dirty="0"/>
              <a:t> </a:t>
            </a:r>
            <a:r>
              <a:rPr lang="es-MX" dirty="0" smtClean="0"/>
              <a:t>plan del buen vivir.</a:t>
            </a:r>
            <a:endParaRPr lang="es-EC" dirty="0" smtClean="0"/>
          </a:p>
        </p:txBody>
      </p:sp>
      <p:pic>
        <p:nvPicPr>
          <p:cNvPr id="2050" name="Picture 2" descr="http://www.biodisol.com/wp-content/uploads/2008/11/bioetanol_de_cana_de_azucar_en_la_provincia_de_tucu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95" y="2189020"/>
            <a:ext cx="3303905" cy="19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7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311235" y="2660073"/>
            <a:ext cx="5181600" cy="108065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Metodología de la investigación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163782" y="1066800"/>
            <a:ext cx="3740727" cy="98367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Método Inductivo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7121236" y="1108364"/>
            <a:ext cx="3948546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Método Deductivo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357745" y="4738255"/>
            <a:ext cx="3643746" cy="9282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Método Comparativo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7010400" y="4793673"/>
            <a:ext cx="3906982" cy="8728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Método de la Observación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echa curvada hacia arriba 11"/>
          <p:cNvSpPr/>
          <p:nvPr/>
        </p:nvSpPr>
        <p:spPr>
          <a:xfrm>
            <a:off x="5001491" y="5666509"/>
            <a:ext cx="2008909" cy="997528"/>
          </a:xfrm>
          <a:prstGeom prst="curved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3" name="Flecha curvada hacia abajo 12"/>
          <p:cNvSpPr/>
          <p:nvPr/>
        </p:nvSpPr>
        <p:spPr>
          <a:xfrm>
            <a:off x="4904509" y="110837"/>
            <a:ext cx="2535382" cy="955964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4" name="Flecha curvada hacia la izquierda 13"/>
          <p:cNvSpPr/>
          <p:nvPr/>
        </p:nvSpPr>
        <p:spPr>
          <a:xfrm>
            <a:off x="10418617" y="2085110"/>
            <a:ext cx="1191491" cy="2583871"/>
          </a:xfrm>
          <a:prstGeom prst="curved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5" name="Flecha curvada hacia la derecha 14"/>
          <p:cNvSpPr/>
          <p:nvPr/>
        </p:nvSpPr>
        <p:spPr>
          <a:xfrm>
            <a:off x="1357746" y="2116283"/>
            <a:ext cx="1302328" cy="2621972"/>
          </a:xfrm>
          <a:prstGeom prst="curv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cuadoruniversitario.com/wp-content/uploads/2014/05/Plan-Nacional-Buen-Viv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22" y="440844"/>
            <a:ext cx="1978024" cy="131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774.photobucket.com/albums/yy24/zonaw/buen-vivir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049" y="168705"/>
            <a:ext cx="2380952" cy="190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3810001" y="640769"/>
            <a:ext cx="4350326" cy="10945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Transformación de la matriz productiva con el Plan Nacional del Buen vivir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laves 5"/>
          <p:cNvSpPr/>
          <p:nvPr/>
        </p:nvSpPr>
        <p:spPr>
          <a:xfrm>
            <a:off x="394855" y="3089561"/>
            <a:ext cx="5354782" cy="2687783"/>
          </a:xfrm>
          <a:prstGeom prst="bracePair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r>
              <a:rPr lang="es-MX" dirty="0" smtClean="0"/>
              <a:t>El plan nacional del buen vivir esta dirigido a generar mas recursos para el país y dejar de ser un país netamente productor de productos primarios como el petróleo, madera, la misma caña de azúcar etc. Y empezar a producir productos con valor agregado que es lo que hacen las llamadas súper potencias como en este caso etanol de caña de azúcar.</a:t>
            </a:r>
          </a:p>
          <a:p>
            <a:pPr algn="ctr"/>
            <a:endParaRPr lang="es-MX" dirty="0"/>
          </a:p>
        </p:txBody>
      </p:sp>
      <p:sp>
        <p:nvSpPr>
          <p:cNvPr id="7" name="Redondear rectángulo de esquina del mismo lado 6"/>
          <p:cNvSpPr/>
          <p:nvPr/>
        </p:nvSpPr>
        <p:spPr>
          <a:xfrm>
            <a:off x="1233054" y="2071252"/>
            <a:ext cx="3297382" cy="540327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Que busca el Gobierno</a:t>
            </a:r>
            <a:endParaRPr lang="es-MX" dirty="0"/>
          </a:p>
        </p:txBody>
      </p:sp>
      <p:sp>
        <p:nvSpPr>
          <p:cNvPr id="8" name="Redondear rectángulo de esquina del mismo lado 7"/>
          <p:cNvSpPr/>
          <p:nvPr/>
        </p:nvSpPr>
        <p:spPr>
          <a:xfrm>
            <a:off x="7288640" y="2047008"/>
            <a:ext cx="3380509" cy="671948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Transformación de la matriz Energética </a:t>
            </a:r>
            <a:endParaRPr lang="es-MX" dirty="0"/>
          </a:p>
        </p:txBody>
      </p:sp>
      <p:sp>
        <p:nvSpPr>
          <p:cNvPr id="9" name="Llaves 8"/>
          <p:cNvSpPr/>
          <p:nvPr/>
        </p:nvSpPr>
        <p:spPr>
          <a:xfrm>
            <a:off x="6234545" y="3089561"/>
            <a:ext cx="5210456" cy="2576948"/>
          </a:xfrm>
          <a:prstGeom prst="bracePair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r>
              <a:rPr lang="es-MX" dirty="0" smtClean="0"/>
              <a:t>Busca pasar de una energía cara y contaminante a una limpia y  amigable con el medio ambiente como lo es el etanol que en el Ecuador y en el mundo se le mescla con el combustible extraído del petróleo para un mayor rendimiento y baja expulsión de gases de efecto invernadero.</a:t>
            </a:r>
            <a:endParaRPr lang="es-MX" dirty="0"/>
          </a:p>
        </p:txBody>
      </p:sp>
      <p:cxnSp>
        <p:nvCxnSpPr>
          <p:cNvPr id="11" name="Conector recto 10"/>
          <p:cNvCxnSpPr>
            <a:stCxn id="6" idx="1"/>
          </p:cNvCxnSpPr>
          <p:nvPr/>
        </p:nvCxnSpPr>
        <p:spPr>
          <a:xfrm flipV="1">
            <a:off x="394855" y="2382982"/>
            <a:ext cx="0" cy="205047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Conector recto 12"/>
          <p:cNvCxnSpPr>
            <a:endCxn id="7" idx="2"/>
          </p:cNvCxnSpPr>
          <p:nvPr/>
        </p:nvCxnSpPr>
        <p:spPr>
          <a:xfrm flipV="1">
            <a:off x="394855" y="2341416"/>
            <a:ext cx="838199" cy="4156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stCxn id="7" idx="0"/>
            <a:endCxn id="8" idx="2"/>
          </p:cNvCxnSpPr>
          <p:nvPr/>
        </p:nvCxnSpPr>
        <p:spPr>
          <a:xfrm>
            <a:off x="4530436" y="2341416"/>
            <a:ext cx="2758204" cy="4156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Conector recto 18"/>
          <p:cNvCxnSpPr>
            <a:stCxn id="9" idx="3"/>
          </p:cNvCxnSpPr>
          <p:nvPr/>
        </p:nvCxnSpPr>
        <p:spPr>
          <a:xfrm flipV="1">
            <a:off x="11445001" y="2407226"/>
            <a:ext cx="0" cy="197080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Conector recto 20"/>
          <p:cNvCxnSpPr>
            <a:endCxn id="8" idx="0"/>
          </p:cNvCxnSpPr>
          <p:nvPr/>
        </p:nvCxnSpPr>
        <p:spPr>
          <a:xfrm flipH="1">
            <a:off x="10669149" y="2382982"/>
            <a:ext cx="80471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Flecha abajo 19"/>
          <p:cNvSpPr/>
          <p:nvPr/>
        </p:nvSpPr>
        <p:spPr>
          <a:xfrm>
            <a:off x="5749637" y="1735278"/>
            <a:ext cx="484908" cy="60613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652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ndes.info.ec/sites/default/files/styles/large/public/field/image/bandera_0.jpg?itok=GTLFYx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1" y="2903681"/>
            <a:ext cx="55245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4059382" y="831273"/>
            <a:ext cx="4308763" cy="8728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Objetivo 10 del Plan N. del Buen Vivir 2013-2017</a:t>
            </a:r>
            <a:endParaRPr lang="es-MX" sz="2400" b="1" dirty="0"/>
          </a:p>
        </p:txBody>
      </p:sp>
      <p:sp>
        <p:nvSpPr>
          <p:cNvPr id="5" name="Flecha abajo 4"/>
          <p:cNvSpPr/>
          <p:nvPr/>
        </p:nvSpPr>
        <p:spPr>
          <a:xfrm>
            <a:off x="2531917" y="1704109"/>
            <a:ext cx="1191491" cy="1310409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dondear rectángulo de esquina del mismo lado 5"/>
          <p:cNvSpPr/>
          <p:nvPr/>
        </p:nvSpPr>
        <p:spPr>
          <a:xfrm>
            <a:off x="1025236" y="3117273"/>
            <a:ext cx="4391891" cy="2895600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dirty="0" smtClean="0"/>
              <a:t>Busca el cambio de la matriz productiva del país es decir dejar de ser un país productor de productos primarios a producir sus propios productos con valor agregado y exportarlos para dejar de ser un país con un alto índice de importaciones.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00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634836" y="1496290"/>
            <a:ext cx="7453745" cy="9836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/>
              <a:t>es una agrupación sectorial o geográfica, de algunas empresas, cuyo objeto social es el mismo, o que realizan actividades similares.</a:t>
            </a: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4655127" y="637309"/>
            <a:ext cx="2867891" cy="5680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CLUSTER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71"/>
          <p:cNvGraphicFramePr/>
          <p:nvPr>
            <p:extLst>
              <p:ext uri="{D42A27DB-BD31-4B8C-83A1-F6EECF244321}">
                <p14:modId xmlns:p14="http://schemas.microsoft.com/office/powerpoint/2010/main" val="1119681005"/>
              </p:ext>
            </p:extLst>
          </p:nvPr>
        </p:nvGraphicFramePr>
        <p:xfrm>
          <a:off x="4655126" y="2621280"/>
          <a:ext cx="6531033" cy="4070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dondear rectángulo de esquina del mismo lado 7"/>
          <p:cNvSpPr/>
          <p:nvPr/>
        </p:nvSpPr>
        <p:spPr>
          <a:xfrm>
            <a:off x="789710" y="4211783"/>
            <a:ext cx="2341418" cy="595745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Ventajas del </a:t>
            </a:r>
            <a:r>
              <a:rPr lang="es-MX" dirty="0" err="1" smtClean="0"/>
              <a:t>Cluster</a:t>
            </a:r>
            <a:endParaRPr lang="es-MX" dirty="0"/>
          </a:p>
        </p:txBody>
      </p:sp>
      <p:sp>
        <p:nvSpPr>
          <p:cNvPr id="9" name="Flecha abajo 8"/>
          <p:cNvSpPr/>
          <p:nvPr/>
        </p:nvSpPr>
        <p:spPr>
          <a:xfrm>
            <a:off x="1503219" y="2479964"/>
            <a:ext cx="914400" cy="1620981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Flecha derecha 10"/>
          <p:cNvSpPr/>
          <p:nvPr/>
        </p:nvSpPr>
        <p:spPr>
          <a:xfrm>
            <a:off x="3304308" y="4100945"/>
            <a:ext cx="1129147" cy="92825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7" name="Conector recto 16"/>
          <p:cNvCxnSpPr>
            <a:stCxn id="6" idx="2"/>
          </p:cNvCxnSpPr>
          <p:nvPr/>
        </p:nvCxnSpPr>
        <p:spPr>
          <a:xfrm>
            <a:off x="6089073" y="1205345"/>
            <a:ext cx="6927" cy="360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3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0891" y="392835"/>
            <a:ext cx="10515600" cy="1325563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Cadena productiva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72"/>
          <p:cNvGraphicFramePr/>
          <p:nvPr>
            <p:extLst>
              <p:ext uri="{D42A27DB-BD31-4B8C-83A1-F6EECF244321}">
                <p14:modId xmlns:p14="http://schemas.microsoft.com/office/powerpoint/2010/main" val="3687543436"/>
              </p:ext>
            </p:extLst>
          </p:nvPr>
        </p:nvGraphicFramePr>
        <p:xfrm>
          <a:off x="2424545" y="1987577"/>
          <a:ext cx="7660149" cy="4053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www.siap.gob.mx/siaprendes/contenidos/3/03-cana-azucar/imagenes-cana/c2-plant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7" y="1357744"/>
            <a:ext cx="1008207" cy="59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luniverso.com/sites/default/files/styles/nota_ampliada_normal_foto/public/fotos/2013/12/3028768a.jpg?itok=faq4szx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691" y="4231120"/>
            <a:ext cx="337493" cy="18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iodisol.com/wp-content/uploads/2009/11/produccion-de-biocombustibles-como-se-producen-el-etanol-y-el-biodiese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139" y="6068406"/>
            <a:ext cx="1409989" cy="78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35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1049</Words>
  <Application>Microsoft Office PowerPoint</Application>
  <PresentationFormat>Panorámica</PresentationFormat>
  <Paragraphs>170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Droid Sans Fallback</vt:lpstr>
      <vt:lpstr>Aharoni</vt:lpstr>
      <vt:lpstr>Arial</vt:lpstr>
      <vt:lpstr>Calibri</vt:lpstr>
      <vt:lpstr>Calibri Light</vt:lpstr>
      <vt:lpstr>Times New Roman</vt:lpstr>
      <vt:lpstr>Tema de Office</vt:lpstr>
      <vt:lpstr>“ESTRATEGIAS DE COMERCIALIZACIÓN INTERNACIONAL, PARA MEJORAR LA OFERTA EXPORTABLE DE ETANOL DE CAÑA DE AZÚCAR, EN EL NOROCCIDENTE DE PICHINCHA PARA EL AÑO 2014”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Cadena productiva</vt:lpstr>
      <vt:lpstr>Marco legal</vt:lpstr>
      <vt:lpstr>Proyección de etanol en Ecuador del 2015-2020 </vt:lpstr>
      <vt:lpstr>Ejemplos de mercados objetivo</vt:lpstr>
      <vt:lpstr>Estudio de mercado</vt:lpstr>
      <vt:lpstr>Negociación de la Exportación</vt:lpstr>
      <vt:lpstr>Presentación de PowerPoint</vt:lpstr>
      <vt:lpstr>Presentación de PowerPoint</vt:lpstr>
      <vt:lpstr>Flujo externo por medio del transporte marítimo</vt:lpstr>
      <vt:lpstr>Impacto Social </vt:lpstr>
      <vt:lpstr>Presentación de PowerPoint</vt:lpstr>
      <vt:lpstr>Estrategias para aumentar la producción Nacional de etanol</vt:lpstr>
      <vt:lpstr>Estrategias de comercialización internacional para mejorar la oferta exportable de etanol de caña de azúcar</vt:lpstr>
      <vt:lpstr>CONCLUSIONES:</vt:lpstr>
      <vt:lpstr>RECOMENDACIONES: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“ESTRATEGIAS DE COMERCIALIZACIÓN INTERNACIONAL, PARA MEJORAR LA OFERTA EXPORTABLE DE ETANOL DE CAÑA DE AZÚCAR, EN EL NOROCCIDENTE DE PICHINCHA PARA EL AÑO 2014” </dc:title>
  <dc:creator>Toshiba-User</dc:creator>
  <cp:lastModifiedBy>Toshiba-User</cp:lastModifiedBy>
  <cp:revision>60</cp:revision>
  <dcterms:created xsi:type="dcterms:W3CDTF">2016-01-04T03:41:54Z</dcterms:created>
  <dcterms:modified xsi:type="dcterms:W3CDTF">2016-01-19T07:18:57Z</dcterms:modified>
</cp:coreProperties>
</file>